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2.svg" ContentType="image/svg+xml"/>
  <Override PartName="/ppt/media/image20.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65" r:id="rId4"/>
    <p:sldMasterId id="2147483678" r:id="rId5"/>
    <p:sldMasterId id="2147483691" r:id="rId6"/>
    <p:sldMasterId id="2147483704" r:id="rId7"/>
    <p:sldMasterId id="2147483717" r:id="rId8"/>
    <p:sldMasterId id="2147483730" r:id="rId9"/>
    <p:sldMasterId id="2147483743" r:id="rId10"/>
  </p:sldMasterIdLst>
  <p:sldIdLst>
    <p:sldId id="256" r:id="rId11"/>
    <p:sldId id="259" r:id="rId12"/>
    <p:sldId id="258" r:id="rId13"/>
    <p:sldId id="260" r:id="rId14"/>
    <p:sldId id="261" r:id="rId15"/>
    <p:sldId id="263" r:id="rId16"/>
    <p:sldId id="264" r:id="rId17"/>
    <p:sldId id="265" r:id="rId18"/>
    <p:sldId id="266" r:id="rId19"/>
    <p:sldId id="267" r:id="rId20"/>
    <p:sldId id="287" r:id="rId21"/>
    <p:sldId id="288" r:id="rId22"/>
    <p:sldId id="289" r:id="rId23"/>
    <p:sldId id="268" r:id="rId24"/>
    <p:sldId id="270" r:id="rId25"/>
    <p:sldId id="308" r:id="rId26"/>
    <p:sldId id="290" r:id="rId27"/>
    <p:sldId id="291" r:id="rId28"/>
    <p:sldId id="309" r:id="rId29"/>
    <p:sldId id="292" r:id="rId30"/>
    <p:sldId id="281" r:id="rId31"/>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99D7"/>
    <a:srgbClr val="67C0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83" autoAdjust="0"/>
    <p:restoredTop sz="94660"/>
  </p:normalViewPr>
  <p:slideViewPr>
    <p:cSldViewPr snapToGrid="0" showGuides="1">
      <p:cViewPr>
        <p:scale>
          <a:sx n="75" d="100"/>
          <a:sy n="75" d="100"/>
        </p:scale>
        <p:origin x="-1704" y="-942"/>
      </p:cViewPr>
      <p:guideLst>
        <p:guide orient="horz" pos="1984"/>
        <p:guide pos="39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5" Type="http://schemas.openxmlformats.org/officeDocument/2006/relationships/tags" Target="tags/tag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1.xml"/><Relationship Id="rId30" Type="http://schemas.openxmlformats.org/officeDocument/2006/relationships/slide" Target="slides/slide20.xml"/><Relationship Id="rId3" Type="http://schemas.openxmlformats.org/officeDocument/2006/relationships/slideMaster" Target="slideMasters/slideMaster2.xml"/><Relationship Id="rId29" Type="http://schemas.openxmlformats.org/officeDocument/2006/relationships/slide" Target="slides/slide19.xml"/><Relationship Id="rId28" Type="http://schemas.openxmlformats.org/officeDocument/2006/relationships/slide" Target="slides/slide18.xml"/><Relationship Id="rId27" Type="http://schemas.openxmlformats.org/officeDocument/2006/relationships/slide" Target="slides/slide17.xml"/><Relationship Id="rId26" Type="http://schemas.openxmlformats.org/officeDocument/2006/relationships/slide" Target="slides/slide16.xml"/><Relationship Id="rId25" Type="http://schemas.openxmlformats.org/officeDocument/2006/relationships/slide" Target="slides/slide15.xml"/><Relationship Id="rId24" Type="http://schemas.openxmlformats.org/officeDocument/2006/relationships/slide" Target="slides/slide14.xml"/><Relationship Id="rId23" Type="http://schemas.openxmlformats.org/officeDocument/2006/relationships/slide" Target="slides/slide13.xml"/><Relationship Id="rId22" Type="http://schemas.openxmlformats.org/officeDocument/2006/relationships/slide" Target="slides/slide12.xml"/><Relationship Id="rId21" Type="http://schemas.openxmlformats.org/officeDocument/2006/relationships/slide" Target="slides/slide11.xml"/><Relationship Id="rId20" Type="http://schemas.openxmlformats.org/officeDocument/2006/relationships/slide" Target="slides/slide10.xml"/><Relationship Id="rId2" Type="http://schemas.openxmlformats.org/officeDocument/2006/relationships/theme" Target="theme/theme1.xml"/><Relationship Id="rId19" Type="http://schemas.openxmlformats.org/officeDocument/2006/relationships/slide" Target="slides/slide9.xml"/><Relationship Id="rId18" Type="http://schemas.openxmlformats.org/officeDocument/2006/relationships/slide" Target="slides/slide8.xml"/><Relationship Id="rId17" Type="http://schemas.openxmlformats.org/officeDocument/2006/relationships/slide" Target="slides/slide7.xml"/><Relationship Id="rId16" Type="http://schemas.openxmlformats.org/officeDocument/2006/relationships/slide" Target="slides/slide6.xml"/><Relationship Id="rId15" Type="http://schemas.openxmlformats.org/officeDocument/2006/relationships/slide" Target="slides/slide5.xml"/><Relationship Id="rId14" Type="http://schemas.openxmlformats.org/officeDocument/2006/relationships/slide" Target="slides/slide4.xml"/><Relationship Id="rId13" Type="http://schemas.openxmlformats.org/officeDocument/2006/relationships/slide" Target="slides/slide3.xml"/><Relationship Id="rId12" Type="http://schemas.openxmlformats.org/officeDocument/2006/relationships/slide" Target="slides/slide2.xml"/><Relationship Id="rId11" Type="http://schemas.openxmlformats.org/officeDocument/2006/relationships/slide" Target="slides/slide1.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7.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8.svg"/><Relationship Id="rId2" Type="http://schemas.openxmlformats.org/officeDocument/2006/relationships/image" Target="../media/image7.png"/><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9.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7.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8.svg"/><Relationship Id="rId2" Type="http://schemas.openxmlformats.org/officeDocument/2006/relationships/image" Target="../media/image7.png"/><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7.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8.svg"/><Relationship Id="rId2" Type="http://schemas.openxmlformats.org/officeDocument/2006/relationships/image" Target="../media/image7.png"/><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9.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9.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7.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8.svg"/><Relationship Id="rId2" Type="http://schemas.openxmlformats.org/officeDocument/2006/relationships/image" Target="../media/image7.png"/><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9.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7.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8.svg"/><Relationship Id="rId2" Type="http://schemas.openxmlformats.org/officeDocument/2006/relationships/image" Target="../media/image7.png"/><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9.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7.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8.svg"/><Relationship Id="rId2" Type="http://schemas.openxmlformats.org/officeDocument/2006/relationships/image" Target="../media/image7.png"/><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9.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7.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8.svg"/><Relationship Id="rId2" Type="http://schemas.openxmlformats.org/officeDocument/2006/relationships/image" Target="../media/image7.png"/><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9.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7.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8.svg"/><Relationship Id="rId2" Type="http://schemas.openxmlformats.org/officeDocument/2006/relationships/image" Target="../media/image7.png"/><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9.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4" name="图形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96050" y="4552950"/>
            <a:ext cx="5695950" cy="2305050"/>
          </a:xfrm>
          <a:prstGeom prst="rect">
            <a:avLst/>
          </a:prstGeom>
        </p:spPr>
      </p:pic>
      <p:pic>
        <p:nvPicPr>
          <p:cNvPr id="16" name="图形 15"/>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982200" y="6061074"/>
            <a:ext cx="1943100" cy="295275"/>
          </a:xfrm>
          <a:prstGeom prst="rect">
            <a:avLst/>
          </a:prstGeom>
        </p:spPr>
      </p:pic>
      <p:pic>
        <p:nvPicPr>
          <p:cNvPr id="18" name="图形 17"/>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4919" y="1122363"/>
            <a:ext cx="381000" cy="2505075"/>
          </a:xfrm>
          <a:prstGeom prst="rect">
            <a:avLst/>
          </a:prstGeom>
        </p:spPr>
      </p:pic>
      <p:pic>
        <p:nvPicPr>
          <p:cNvPr id="20" name="图形 19"/>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383529" y="319089"/>
            <a:ext cx="523875" cy="4572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4" name="图形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96050" y="4552950"/>
            <a:ext cx="5695950" cy="2305050"/>
          </a:xfrm>
          <a:prstGeom prst="rect">
            <a:avLst/>
          </a:prstGeom>
        </p:spPr>
      </p:pic>
      <p:pic>
        <p:nvPicPr>
          <p:cNvPr id="16" name="图形 15"/>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982200" y="6061074"/>
            <a:ext cx="1943100" cy="295275"/>
          </a:xfrm>
          <a:prstGeom prst="rect">
            <a:avLst/>
          </a:prstGeom>
        </p:spPr>
      </p:pic>
      <p:pic>
        <p:nvPicPr>
          <p:cNvPr id="18" name="图形 17"/>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4919" y="1122363"/>
            <a:ext cx="381000" cy="2505075"/>
          </a:xfrm>
          <a:prstGeom prst="rect">
            <a:avLst/>
          </a:prstGeom>
        </p:spPr>
      </p:pic>
      <p:pic>
        <p:nvPicPr>
          <p:cNvPr id="20" name="图形 19"/>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383529" y="319089"/>
            <a:ext cx="523875" cy="45720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V="1">
            <a:off x="306450" y="-306446"/>
            <a:ext cx="1112109" cy="1725003"/>
          </a:xfrm>
          <a:prstGeom prst="rect">
            <a:avLst/>
          </a:prstGeom>
        </p:spPr>
      </p:pic>
      <p:pic>
        <p:nvPicPr>
          <p:cNvPr id="9" name="图形 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48962" y="5014120"/>
            <a:ext cx="381000" cy="2505075"/>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形 1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445729" y="2056512"/>
            <a:ext cx="381000" cy="2505075"/>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grpSp>
        <p:nvGrpSpPr>
          <p:cNvPr id="10" name="组合 9"/>
          <p:cNvGrpSpPr/>
          <p:nvPr userDrawn="1"/>
        </p:nvGrpSpPr>
        <p:grpSpPr>
          <a:xfrm>
            <a:off x="1132014" y="2112773"/>
            <a:ext cx="2674460" cy="2882602"/>
            <a:chOff x="1855580" y="2128926"/>
            <a:chExt cx="2674460" cy="2882602"/>
          </a:xfrm>
        </p:grpSpPr>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2209801" y="2269664"/>
              <a:ext cx="2392552" cy="2111075"/>
            </a:xfrm>
            <a:prstGeom prst="rect">
              <a:avLst/>
            </a:prstGeom>
            <a:effectLst>
              <a:outerShdw blurRad="254000" dist="38100" dir="5400000" algn="t" rotWithShape="0">
                <a:prstClr val="black">
                  <a:alpha val="40000"/>
                </a:prstClr>
              </a:outerShdw>
            </a:effectLst>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6200000">
              <a:off x="2416052" y="2451650"/>
              <a:ext cx="1980050" cy="1747102"/>
            </a:xfrm>
            <a:prstGeom prst="rect">
              <a:avLst/>
            </a:prstGeom>
          </p:spPr>
        </p:pic>
        <p:pic>
          <p:nvPicPr>
            <p:cNvPr id="16" name="图形 1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3995827" y="4477315"/>
              <a:ext cx="567601" cy="500825"/>
            </a:xfrm>
            <a:prstGeom prst="rect">
              <a:avLst/>
            </a:prstGeom>
            <a:effectLst>
              <a:outerShdw blurRad="127000" dist="38100" dir="5400000" algn="t" rotWithShape="0">
                <a:prstClr val="black">
                  <a:alpha val="40000"/>
                </a:prstClr>
              </a:outerShdw>
            </a:effectLst>
          </p:spPr>
        </p:pic>
        <p:pic>
          <p:nvPicPr>
            <p:cNvPr id="17" name="图形 16"/>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16200000">
              <a:off x="1829763" y="2721621"/>
              <a:ext cx="438898" cy="387264"/>
            </a:xfrm>
            <a:prstGeom prst="rect">
              <a:avLst/>
            </a:prstGeom>
            <a:effectLst>
              <a:outerShdw blurRad="63500" dist="38100" dir="5400000" algn="t" rotWithShape="0">
                <a:prstClr val="black">
                  <a:alpha val="40000"/>
                </a:prstClr>
              </a:outerShdw>
            </a:effectLst>
          </p:spPr>
        </p:pic>
      </p:grpSp>
      <p:pic>
        <p:nvPicPr>
          <p:cNvPr id="13" name="图形 12"/>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717052" y="4582160"/>
            <a:ext cx="5695950" cy="2305050"/>
          </a:xfrm>
          <a:prstGeom prst="rect">
            <a:avLst/>
          </a:prstGeom>
        </p:spPr>
      </p:pic>
      <p:pic>
        <p:nvPicPr>
          <p:cNvPr id="14" name="图形 1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flipH="1" flipV="1">
            <a:off x="-1039015" y="-25163"/>
            <a:ext cx="5695950" cy="2305050"/>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82200" y="6007644"/>
            <a:ext cx="1737360" cy="33863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V="1">
            <a:off x="306450" y="-306446"/>
            <a:ext cx="1112109" cy="1725003"/>
          </a:xfrm>
          <a:prstGeom prst="rect">
            <a:avLst/>
          </a:prstGeom>
        </p:spPr>
      </p:pic>
      <p:pic>
        <p:nvPicPr>
          <p:cNvPr id="9" name="图形 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48962" y="5014120"/>
            <a:ext cx="381000" cy="2505075"/>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4" name="图形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96050" y="4552950"/>
            <a:ext cx="5695950" cy="2305050"/>
          </a:xfrm>
          <a:prstGeom prst="rect">
            <a:avLst/>
          </a:prstGeom>
        </p:spPr>
      </p:pic>
      <p:pic>
        <p:nvPicPr>
          <p:cNvPr id="16" name="图形 15"/>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982200" y="6061074"/>
            <a:ext cx="1943100" cy="295275"/>
          </a:xfrm>
          <a:prstGeom prst="rect">
            <a:avLst/>
          </a:prstGeom>
        </p:spPr>
      </p:pic>
      <p:pic>
        <p:nvPicPr>
          <p:cNvPr id="18" name="图形 17"/>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4919" y="1122363"/>
            <a:ext cx="381000" cy="2505075"/>
          </a:xfrm>
          <a:prstGeom prst="rect">
            <a:avLst/>
          </a:prstGeom>
        </p:spPr>
      </p:pic>
      <p:pic>
        <p:nvPicPr>
          <p:cNvPr id="20" name="图形 19"/>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383529" y="319089"/>
            <a:ext cx="523875" cy="457200"/>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V="1">
            <a:off x="306450" y="-306446"/>
            <a:ext cx="1112109" cy="1725003"/>
          </a:xfrm>
          <a:prstGeom prst="rect">
            <a:avLst/>
          </a:prstGeom>
        </p:spPr>
      </p:pic>
      <p:pic>
        <p:nvPicPr>
          <p:cNvPr id="9" name="图形 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48962" y="5014120"/>
            <a:ext cx="381000" cy="250507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形 1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445729" y="2056512"/>
            <a:ext cx="381000" cy="2505075"/>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grpSp>
        <p:nvGrpSpPr>
          <p:cNvPr id="10" name="组合 9"/>
          <p:cNvGrpSpPr/>
          <p:nvPr userDrawn="1"/>
        </p:nvGrpSpPr>
        <p:grpSpPr>
          <a:xfrm>
            <a:off x="1132014" y="2112773"/>
            <a:ext cx="2674460" cy="2882602"/>
            <a:chOff x="1855580" y="2128926"/>
            <a:chExt cx="2674460" cy="2882602"/>
          </a:xfrm>
        </p:grpSpPr>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2209801" y="2269664"/>
              <a:ext cx="2392552" cy="2111075"/>
            </a:xfrm>
            <a:prstGeom prst="rect">
              <a:avLst/>
            </a:prstGeom>
            <a:effectLst>
              <a:outerShdw blurRad="254000" dist="38100" dir="5400000" algn="t" rotWithShape="0">
                <a:prstClr val="black">
                  <a:alpha val="40000"/>
                </a:prstClr>
              </a:outerShdw>
            </a:effectLst>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6200000">
              <a:off x="2416052" y="2451650"/>
              <a:ext cx="1980050" cy="1747102"/>
            </a:xfrm>
            <a:prstGeom prst="rect">
              <a:avLst/>
            </a:prstGeom>
          </p:spPr>
        </p:pic>
        <p:pic>
          <p:nvPicPr>
            <p:cNvPr id="16" name="图形 1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3995827" y="4477315"/>
              <a:ext cx="567601" cy="500825"/>
            </a:xfrm>
            <a:prstGeom prst="rect">
              <a:avLst/>
            </a:prstGeom>
            <a:effectLst>
              <a:outerShdw blurRad="127000" dist="38100" dir="5400000" algn="t" rotWithShape="0">
                <a:prstClr val="black">
                  <a:alpha val="40000"/>
                </a:prstClr>
              </a:outerShdw>
            </a:effectLst>
          </p:spPr>
        </p:pic>
        <p:pic>
          <p:nvPicPr>
            <p:cNvPr id="17" name="图形 16"/>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16200000">
              <a:off x="1829763" y="2721621"/>
              <a:ext cx="438898" cy="387264"/>
            </a:xfrm>
            <a:prstGeom prst="rect">
              <a:avLst/>
            </a:prstGeom>
            <a:effectLst>
              <a:outerShdw blurRad="63500" dist="38100" dir="5400000" algn="t" rotWithShape="0">
                <a:prstClr val="black">
                  <a:alpha val="40000"/>
                </a:prstClr>
              </a:outerShdw>
            </a:effectLst>
          </p:spPr>
        </p:pic>
      </p:grpSp>
      <p:pic>
        <p:nvPicPr>
          <p:cNvPr id="13" name="图形 12"/>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717052" y="4582160"/>
            <a:ext cx="5695950" cy="2305050"/>
          </a:xfrm>
          <a:prstGeom prst="rect">
            <a:avLst/>
          </a:prstGeom>
        </p:spPr>
      </p:pic>
      <p:pic>
        <p:nvPicPr>
          <p:cNvPr id="14" name="图形 1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flipH="1" flipV="1">
            <a:off x="-1039015" y="-25163"/>
            <a:ext cx="5695950" cy="2305050"/>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形 1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445729" y="2056512"/>
            <a:ext cx="381000" cy="2505075"/>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grpSp>
        <p:nvGrpSpPr>
          <p:cNvPr id="10" name="组合 9"/>
          <p:cNvGrpSpPr/>
          <p:nvPr userDrawn="1"/>
        </p:nvGrpSpPr>
        <p:grpSpPr>
          <a:xfrm>
            <a:off x="1132014" y="2112773"/>
            <a:ext cx="2674460" cy="2882602"/>
            <a:chOff x="1855580" y="2128926"/>
            <a:chExt cx="2674460" cy="2882602"/>
          </a:xfrm>
        </p:grpSpPr>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2209801" y="2269664"/>
              <a:ext cx="2392552" cy="2111075"/>
            </a:xfrm>
            <a:prstGeom prst="rect">
              <a:avLst/>
            </a:prstGeom>
            <a:effectLst>
              <a:outerShdw blurRad="254000" dist="38100" dir="5400000" algn="t" rotWithShape="0">
                <a:prstClr val="black">
                  <a:alpha val="40000"/>
                </a:prstClr>
              </a:outerShdw>
            </a:effectLst>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6200000">
              <a:off x="2416052" y="2451650"/>
              <a:ext cx="1980050" cy="1747102"/>
            </a:xfrm>
            <a:prstGeom prst="rect">
              <a:avLst/>
            </a:prstGeom>
          </p:spPr>
        </p:pic>
        <p:pic>
          <p:nvPicPr>
            <p:cNvPr id="16" name="图形 1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3995827" y="4477315"/>
              <a:ext cx="567601" cy="500825"/>
            </a:xfrm>
            <a:prstGeom prst="rect">
              <a:avLst/>
            </a:prstGeom>
            <a:effectLst>
              <a:outerShdw blurRad="127000" dist="38100" dir="5400000" algn="t" rotWithShape="0">
                <a:prstClr val="black">
                  <a:alpha val="40000"/>
                </a:prstClr>
              </a:outerShdw>
            </a:effectLst>
          </p:spPr>
        </p:pic>
        <p:pic>
          <p:nvPicPr>
            <p:cNvPr id="17" name="图形 16"/>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16200000">
              <a:off x="1829763" y="2721621"/>
              <a:ext cx="438898" cy="387264"/>
            </a:xfrm>
            <a:prstGeom prst="rect">
              <a:avLst/>
            </a:prstGeom>
            <a:effectLst>
              <a:outerShdw blurRad="63500" dist="38100" dir="5400000" algn="t" rotWithShape="0">
                <a:prstClr val="black">
                  <a:alpha val="40000"/>
                </a:prstClr>
              </a:outerShdw>
            </a:effectLst>
          </p:spPr>
        </p:pic>
      </p:grpSp>
      <p:pic>
        <p:nvPicPr>
          <p:cNvPr id="13" name="图形 12"/>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717052" y="4582160"/>
            <a:ext cx="5695950" cy="2305050"/>
          </a:xfrm>
          <a:prstGeom prst="rect">
            <a:avLst/>
          </a:prstGeom>
        </p:spPr>
      </p:pic>
      <p:pic>
        <p:nvPicPr>
          <p:cNvPr id="14" name="图形 1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flipH="1" flipV="1">
            <a:off x="-1039015" y="-25163"/>
            <a:ext cx="5695950" cy="2305050"/>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82200" y="6007644"/>
            <a:ext cx="1737360" cy="338638"/>
          </a:xfrm>
          <a:prstGeom prst="rect">
            <a:avLst/>
          </a:prstGeom>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82200" y="6007644"/>
            <a:ext cx="1737360" cy="338638"/>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4" name="图形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96050" y="4552950"/>
            <a:ext cx="5695950" cy="2305050"/>
          </a:xfrm>
          <a:prstGeom prst="rect">
            <a:avLst/>
          </a:prstGeom>
        </p:spPr>
      </p:pic>
      <p:pic>
        <p:nvPicPr>
          <p:cNvPr id="16" name="图形 15"/>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982200" y="6061074"/>
            <a:ext cx="1943100" cy="295275"/>
          </a:xfrm>
          <a:prstGeom prst="rect">
            <a:avLst/>
          </a:prstGeom>
        </p:spPr>
      </p:pic>
      <p:pic>
        <p:nvPicPr>
          <p:cNvPr id="18" name="图形 17"/>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4919" y="1122363"/>
            <a:ext cx="381000" cy="2505075"/>
          </a:xfrm>
          <a:prstGeom prst="rect">
            <a:avLst/>
          </a:prstGeom>
        </p:spPr>
      </p:pic>
      <p:pic>
        <p:nvPicPr>
          <p:cNvPr id="20" name="图形 19"/>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383529" y="319089"/>
            <a:ext cx="523875" cy="457200"/>
          </a:xfrm>
          <a:prstGeom prst="rect">
            <a:avLst/>
          </a:prstGeom>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V="1">
            <a:off x="306450" y="-306446"/>
            <a:ext cx="1112109" cy="1725003"/>
          </a:xfrm>
          <a:prstGeom prst="rect">
            <a:avLst/>
          </a:prstGeom>
        </p:spPr>
      </p:pic>
      <p:pic>
        <p:nvPicPr>
          <p:cNvPr id="9" name="图形 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48962" y="5014120"/>
            <a:ext cx="381000" cy="2505075"/>
          </a:xfrm>
          <a:prstGeom prst="rect">
            <a:avLst/>
          </a:prstGeom>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形 1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445729" y="2056512"/>
            <a:ext cx="381000" cy="2505075"/>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grpSp>
        <p:nvGrpSpPr>
          <p:cNvPr id="10" name="组合 9"/>
          <p:cNvGrpSpPr/>
          <p:nvPr userDrawn="1"/>
        </p:nvGrpSpPr>
        <p:grpSpPr>
          <a:xfrm>
            <a:off x="1132014" y="2112773"/>
            <a:ext cx="2674460" cy="2882602"/>
            <a:chOff x="1855580" y="2128926"/>
            <a:chExt cx="2674460" cy="2882602"/>
          </a:xfrm>
        </p:grpSpPr>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2209801" y="2269664"/>
              <a:ext cx="2392552" cy="2111075"/>
            </a:xfrm>
            <a:prstGeom prst="rect">
              <a:avLst/>
            </a:prstGeom>
            <a:effectLst>
              <a:outerShdw blurRad="254000" dist="38100" dir="5400000" algn="t" rotWithShape="0">
                <a:prstClr val="black">
                  <a:alpha val="40000"/>
                </a:prstClr>
              </a:outerShdw>
            </a:effectLst>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6200000">
              <a:off x="2416052" y="2451650"/>
              <a:ext cx="1980050" cy="1747102"/>
            </a:xfrm>
            <a:prstGeom prst="rect">
              <a:avLst/>
            </a:prstGeom>
          </p:spPr>
        </p:pic>
        <p:pic>
          <p:nvPicPr>
            <p:cNvPr id="16" name="图形 1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3995827" y="4477315"/>
              <a:ext cx="567601" cy="500825"/>
            </a:xfrm>
            <a:prstGeom prst="rect">
              <a:avLst/>
            </a:prstGeom>
            <a:effectLst>
              <a:outerShdw blurRad="127000" dist="38100" dir="5400000" algn="t" rotWithShape="0">
                <a:prstClr val="black">
                  <a:alpha val="40000"/>
                </a:prstClr>
              </a:outerShdw>
            </a:effectLst>
          </p:spPr>
        </p:pic>
        <p:pic>
          <p:nvPicPr>
            <p:cNvPr id="17" name="图形 16"/>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16200000">
              <a:off x="1829763" y="2721621"/>
              <a:ext cx="438898" cy="387264"/>
            </a:xfrm>
            <a:prstGeom prst="rect">
              <a:avLst/>
            </a:prstGeom>
            <a:effectLst>
              <a:outerShdw blurRad="63500" dist="38100" dir="5400000" algn="t" rotWithShape="0">
                <a:prstClr val="black">
                  <a:alpha val="40000"/>
                </a:prstClr>
              </a:outerShdw>
            </a:effectLst>
          </p:spPr>
        </p:pic>
      </p:grpSp>
      <p:pic>
        <p:nvPicPr>
          <p:cNvPr id="13" name="图形 12"/>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717052" y="4582160"/>
            <a:ext cx="5695950" cy="2305050"/>
          </a:xfrm>
          <a:prstGeom prst="rect">
            <a:avLst/>
          </a:prstGeom>
        </p:spPr>
      </p:pic>
      <p:pic>
        <p:nvPicPr>
          <p:cNvPr id="14" name="图形 1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flipH="1" flipV="1">
            <a:off x="-1039015" y="-25163"/>
            <a:ext cx="5695950" cy="2305050"/>
          </a:xfrm>
          <a:prstGeom prst="rect">
            <a:avLst/>
          </a:prstGeom>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82200" y="6007644"/>
            <a:ext cx="1737360" cy="338638"/>
          </a:xfrm>
          <a:prstGeom prst="rect">
            <a:avLst/>
          </a:prstGeom>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4" name="图形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96050" y="4552950"/>
            <a:ext cx="5695950" cy="2305050"/>
          </a:xfrm>
          <a:prstGeom prst="rect">
            <a:avLst/>
          </a:prstGeom>
        </p:spPr>
      </p:pic>
      <p:pic>
        <p:nvPicPr>
          <p:cNvPr id="16" name="图形 15"/>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982200" y="6061074"/>
            <a:ext cx="1943100" cy="295275"/>
          </a:xfrm>
          <a:prstGeom prst="rect">
            <a:avLst/>
          </a:prstGeom>
        </p:spPr>
      </p:pic>
      <p:pic>
        <p:nvPicPr>
          <p:cNvPr id="18" name="图形 17"/>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4919" y="1122363"/>
            <a:ext cx="381000" cy="2505075"/>
          </a:xfrm>
          <a:prstGeom prst="rect">
            <a:avLst/>
          </a:prstGeom>
        </p:spPr>
      </p:pic>
      <p:pic>
        <p:nvPicPr>
          <p:cNvPr id="20" name="图形 19"/>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383529" y="319089"/>
            <a:ext cx="523875" cy="457200"/>
          </a:xfrm>
          <a:prstGeom prst="rect">
            <a:avLst/>
          </a:prstGeom>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V="1">
            <a:off x="306450" y="-306446"/>
            <a:ext cx="1112109" cy="1725003"/>
          </a:xfrm>
          <a:prstGeom prst="rect">
            <a:avLst/>
          </a:prstGeom>
        </p:spPr>
      </p:pic>
      <p:pic>
        <p:nvPicPr>
          <p:cNvPr id="9" name="图形 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48962" y="5014120"/>
            <a:ext cx="381000" cy="2505075"/>
          </a:xfrm>
          <a:prstGeom prst="rect">
            <a:avLst/>
          </a:prstGeom>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形 1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445729" y="2056512"/>
            <a:ext cx="381000" cy="2505075"/>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grpSp>
        <p:nvGrpSpPr>
          <p:cNvPr id="10" name="组合 9"/>
          <p:cNvGrpSpPr/>
          <p:nvPr userDrawn="1"/>
        </p:nvGrpSpPr>
        <p:grpSpPr>
          <a:xfrm>
            <a:off x="1132014" y="2112773"/>
            <a:ext cx="2674460" cy="2882602"/>
            <a:chOff x="1855580" y="2128926"/>
            <a:chExt cx="2674460" cy="2882602"/>
          </a:xfrm>
        </p:grpSpPr>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2209801" y="2269664"/>
              <a:ext cx="2392552" cy="2111075"/>
            </a:xfrm>
            <a:prstGeom prst="rect">
              <a:avLst/>
            </a:prstGeom>
            <a:effectLst>
              <a:outerShdw blurRad="254000" dist="38100" dir="5400000" algn="t" rotWithShape="0">
                <a:prstClr val="black">
                  <a:alpha val="40000"/>
                </a:prstClr>
              </a:outerShdw>
            </a:effectLst>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6200000">
              <a:off x="2416052" y="2451650"/>
              <a:ext cx="1980050" cy="1747102"/>
            </a:xfrm>
            <a:prstGeom prst="rect">
              <a:avLst/>
            </a:prstGeom>
          </p:spPr>
        </p:pic>
        <p:pic>
          <p:nvPicPr>
            <p:cNvPr id="16" name="图形 1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3995827" y="4477315"/>
              <a:ext cx="567601" cy="500825"/>
            </a:xfrm>
            <a:prstGeom prst="rect">
              <a:avLst/>
            </a:prstGeom>
            <a:effectLst>
              <a:outerShdw blurRad="127000" dist="38100" dir="5400000" algn="t" rotWithShape="0">
                <a:prstClr val="black">
                  <a:alpha val="40000"/>
                </a:prstClr>
              </a:outerShdw>
            </a:effectLst>
          </p:spPr>
        </p:pic>
        <p:pic>
          <p:nvPicPr>
            <p:cNvPr id="17" name="图形 16"/>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16200000">
              <a:off x="1829763" y="2721621"/>
              <a:ext cx="438898" cy="387264"/>
            </a:xfrm>
            <a:prstGeom prst="rect">
              <a:avLst/>
            </a:prstGeom>
            <a:effectLst>
              <a:outerShdw blurRad="63500" dist="38100" dir="5400000" algn="t" rotWithShape="0">
                <a:prstClr val="black">
                  <a:alpha val="40000"/>
                </a:prstClr>
              </a:outerShdw>
            </a:effectLst>
          </p:spPr>
        </p:pic>
      </p:grpSp>
      <p:pic>
        <p:nvPicPr>
          <p:cNvPr id="13" name="图形 12"/>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717052" y="4582160"/>
            <a:ext cx="5695950" cy="2305050"/>
          </a:xfrm>
          <a:prstGeom prst="rect">
            <a:avLst/>
          </a:prstGeom>
        </p:spPr>
      </p:pic>
      <p:pic>
        <p:nvPicPr>
          <p:cNvPr id="14" name="图形 1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flipH="1" flipV="1">
            <a:off x="-1039015" y="-25163"/>
            <a:ext cx="5695950" cy="2305050"/>
          </a:xfrm>
          <a:prstGeom prst="rect">
            <a:avLst/>
          </a:prstGeom>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82200" y="6007644"/>
            <a:ext cx="1737360" cy="338638"/>
          </a:xfrm>
          <a:prstGeom prst="rect">
            <a:avLst/>
          </a:prstGeom>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4" name="图形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96050" y="4552950"/>
            <a:ext cx="5695950" cy="2305050"/>
          </a:xfrm>
          <a:prstGeom prst="rect">
            <a:avLst/>
          </a:prstGeom>
        </p:spPr>
      </p:pic>
      <p:pic>
        <p:nvPicPr>
          <p:cNvPr id="16" name="图形 15"/>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982200" y="6061074"/>
            <a:ext cx="1943100" cy="295275"/>
          </a:xfrm>
          <a:prstGeom prst="rect">
            <a:avLst/>
          </a:prstGeom>
        </p:spPr>
      </p:pic>
      <p:pic>
        <p:nvPicPr>
          <p:cNvPr id="18" name="图形 17"/>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4919" y="1122363"/>
            <a:ext cx="381000" cy="2505075"/>
          </a:xfrm>
          <a:prstGeom prst="rect">
            <a:avLst/>
          </a:prstGeom>
        </p:spPr>
      </p:pic>
      <p:pic>
        <p:nvPicPr>
          <p:cNvPr id="20" name="图形 19"/>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383529" y="319089"/>
            <a:ext cx="523875" cy="457200"/>
          </a:xfrm>
          <a:prstGeom prst="rect">
            <a:avLst/>
          </a:prstGeom>
        </p:spPr>
      </p:pic>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V="1">
            <a:off x="306450" y="-306446"/>
            <a:ext cx="1112109" cy="1725003"/>
          </a:xfrm>
          <a:prstGeom prst="rect">
            <a:avLst/>
          </a:prstGeom>
        </p:spPr>
      </p:pic>
      <p:pic>
        <p:nvPicPr>
          <p:cNvPr id="9" name="图形 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48962" y="5014120"/>
            <a:ext cx="381000" cy="2505075"/>
          </a:xfrm>
          <a:prstGeom prst="rect">
            <a:avLst/>
          </a:prstGeom>
        </p:spPr>
      </p:pic>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形 1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445729" y="2056512"/>
            <a:ext cx="381000" cy="2505075"/>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grpSp>
        <p:nvGrpSpPr>
          <p:cNvPr id="10" name="组合 9"/>
          <p:cNvGrpSpPr/>
          <p:nvPr userDrawn="1"/>
        </p:nvGrpSpPr>
        <p:grpSpPr>
          <a:xfrm>
            <a:off x="1132014" y="2112773"/>
            <a:ext cx="2674460" cy="2882602"/>
            <a:chOff x="1855580" y="2128926"/>
            <a:chExt cx="2674460" cy="2882602"/>
          </a:xfrm>
        </p:grpSpPr>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2209801" y="2269664"/>
              <a:ext cx="2392552" cy="2111075"/>
            </a:xfrm>
            <a:prstGeom prst="rect">
              <a:avLst/>
            </a:prstGeom>
            <a:effectLst>
              <a:outerShdw blurRad="254000" dist="38100" dir="5400000" algn="t" rotWithShape="0">
                <a:prstClr val="black">
                  <a:alpha val="40000"/>
                </a:prstClr>
              </a:outerShdw>
            </a:effectLst>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6200000">
              <a:off x="2416052" y="2451650"/>
              <a:ext cx="1980050" cy="1747102"/>
            </a:xfrm>
            <a:prstGeom prst="rect">
              <a:avLst/>
            </a:prstGeom>
          </p:spPr>
        </p:pic>
        <p:pic>
          <p:nvPicPr>
            <p:cNvPr id="16" name="图形 1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3995827" y="4477315"/>
              <a:ext cx="567601" cy="500825"/>
            </a:xfrm>
            <a:prstGeom prst="rect">
              <a:avLst/>
            </a:prstGeom>
            <a:effectLst>
              <a:outerShdw blurRad="127000" dist="38100" dir="5400000" algn="t" rotWithShape="0">
                <a:prstClr val="black">
                  <a:alpha val="40000"/>
                </a:prstClr>
              </a:outerShdw>
            </a:effectLst>
          </p:spPr>
        </p:pic>
        <p:pic>
          <p:nvPicPr>
            <p:cNvPr id="17" name="图形 16"/>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16200000">
              <a:off x="1829763" y="2721621"/>
              <a:ext cx="438898" cy="387264"/>
            </a:xfrm>
            <a:prstGeom prst="rect">
              <a:avLst/>
            </a:prstGeom>
            <a:effectLst>
              <a:outerShdw blurRad="63500" dist="38100" dir="5400000" algn="t" rotWithShape="0">
                <a:prstClr val="black">
                  <a:alpha val="40000"/>
                </a:prstClr>
              </a:outerShdw>
            </a:effectLst>
          </p:spPr>
        </p:pic>
      </p:grpSp>
      <p:pic>
        <p:nvPicPr>
          <p:cNvPr id="13" name="图形 12"/>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717052" y="4582160"/>
            <a:ext cx="5695950" cy="2305050"/>
          </a:xfrm>
          <a:prstGeom prst="rect">
            <a:avLst/>
          </a:prstGeom>
        </p:spPr>
      </p:pic>
      <p:pic>
        <p:nvPicPr>
          <p:cNvPr id="14" name="图形 1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flipH="1" flipV="1">
            <a:off x="-1039015" y="-25163"/>
            <a:ext cx="5695950" cy="2305050"/>
          </a:xfrm>
          <a:prstGeom prst="rect">
            <a:avLst/>
          </a:prstGeom>
        </p:spPr>
      </p:pic>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82200" y="6007644"/>
            <a:ext cx="1737360" cy="338638"/>
          </a:xfrm>
          <a:prstGeom prst="rect">
            <a:avLst/>
          </a:prstGeom>
        </p:spPr>
      </p:pic>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4" name="图形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96050" y="4552950"/>
            <a:ext cx="5695950" cy="2305050"/>
          </a:xfrm>
          <a:prstGeom prst="rect">
            <a:avLst/>
          </a:prstGeom>
        </p:spPr>
      </p:pic>
      <p:pic>
        <p:nvPicPr>
          <p:cNvPr id="16" name="图形 15"/>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982200" y="6061074"/>
            <a:ext cx="1943100" cy="295275"/>
          </a:xfrm>
          <a:prstGeom prst="rect">
            <a:avLst/>
          </a:prstGeom>
        </p:spPr>
      </p:pic>
      <p:pic>
        <p:nvPicPr>
          <p:cNvPr id="18" name="图形 17"/>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4919" y="1122363"/>
            <a:ext cx="381000" cy="2505075"/>
          </a:xfrm>
          <a:prstGeom prst="rect">
            <a:avLst/>
          </a:prstGeom>
        </p:spPr>
      </p:pic>
      <p:pic>
        <p:nvPicPr>
          <p:cNvPr id="20" name="图形 19"/>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383529" y="319089"/>
            <a:ext cx="523875" cy="457200"/>
          </a:xfrm>
          <a:prstGeom prst="rect">
            <a:avLst/>
          </a:prstGeom>
        </p:spPr>
      </p:pic>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V="1">
            <a:off x="306450" y="-306446"/>
            <a:ext cx="1112109" cy="1725003"/>
          </a:xfrm>
          <a:prstGeom prst="rect">
            <a:avLst/>
          </a:prstGeom>
        </p:spPr>
      </p:pic>
      <p:pic>
        <p:nvPicPr>
          <p:cNvPr id="9" name="图形 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48962" y="5014120"/>
            <a:ext cx="381000" cy="2505075"/>
          </a:xfrm>
          <a:prstGeom prst="rect">
            <a:avLst/>
          </a:prstGeom>
        </p:spPr>
      </p:pic>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形 1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445729" y="2056512"/>
            <a:ext cx="381000" cy="2505075"/>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grpSp>
        <p:nvGrpSpPr>
          <p:cNvPr id="10" name="组合 9"/>
          <p:cNvGrpSpPr/>
          <p:nvPr userDrawn="1"/>
        </p:nvGrpSpPr>
        <p:grpSpPr>
          <a:xfrm>
            <a:off x="1132014" y="2112773"/>
            <a:ext cx="2674460" cy="2882602"/>
            <a:chOff x="1855580" y="2128926"/>
            <a:chExt cx="2674460" cy="2882602"/>
          </a:xfrm>
        </p:grpSpPr>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2209801" y="2269664"/>
              <a:ext cx="2392552" cy="2111075"/>
            </a:xfrm>
            <a:prstGeom prst="rect">
              <a:avLst/>
            </a:prstGeom>
            <a:effectLst>
              <a:outerShdw blurRad="254000" dist="38100" dir="5400000" algn="t" rotWithShape="0">
                <a:prstClr val="black">
                  <a:alpha val="40000"/>
                </a:prstClr>
              </a:outerShdw>
            </a:effectLst>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6200000">
              <a:off x="2416052" y="2451650"/>
              <a:ext cx="1980050" cy="1747102"/>
            </a:xfrm>
            <a:prstGeom prst="rect">
              <a:avLst/>
            </a:prstGeom>
          </p:spPr>
        </p:pic>
        <p:pic>
          <p:nvPicPr>
            <p:cNvPr id="16" name="图形 1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3995827" y="4477315"/>
              <a:ext cx="567601" cy="500825"/>
            </a:xfrm>
            <a:prstGeom prst="rect">
              <a:avLst/>
            </a:prstGeom>
            <a:effectLst>
              <a:outerShdw blurRad="127000" dist="38100" dir="5400000" algn="t" rotWithShape="0">
                <a:prstClr val="black">
                  <a:alpha val="40000"/>
                </a:prstClr>
              </a:outerShdw>
            </a:effectLst>
          </p:spPr>
        </p:pic>
        <p:pic>
          <p:nvPicPr>
            <p:cNvPr id="17" name="图形 16"/>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16200000">
              <a:off x="1829763" y="2721621"/>
              <a:ext cx="438898" cy="387264"/>
            </a:xfrm>
            <a:prstGeom prst="rect">
              <a:avLst/>
            </a:prstGeom>
            <a:effectLst>
              <a:outerShdw blurRad="63500" dist="38100" dir="5400000" algn="t" rotWithShape="0">
                <a:prstClr val="black">
                  <a:alpha val="40000"/>
                </a:prstClr>
              </a:outerShdw>
            </a:effectLst>
          </p:spPr>
        </p:pic>
      </p:grpSp>
      <p:pic>
        <p:nvPicPr>
          <p:cNvPr id="13" name="图形 12"/>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717052" y="4582160"/>
            <a:ext cx="5695950" cy="2305050"/>
          </a:xfrm>
          <a:prstGeom prst="rect">
            <a:avLst/>
          </a:prstGeom>
        </p:spPr>
      </p:pic>
      <p:pic>
        <p:nvPicPr>
          <p:cNvPr id="14" name="图形 1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flipH="1" flipV="1">
            <a:off x="-1039015" y="-25163"/>
            <a:ext cx="5695950" cy="2305050"/>
          </a:xfrm>
          <a:prstGeom prst="rect">
            <a:avLst/>
          </a:prstGeom>
        </p:spPr>
      </p:pic>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82200" y="6007644"/>
            <a:ext cx="1737360" cy="33863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4" name="图形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96050" y="4552950"/>
            <a:ext cx="5695950" cy="2305050"/>
          </a:xfrm>
          <a:prstGeom prst="rect">
            <a:avLst/>
          </a:prstGeom>
        </p:spPr>
      </p:pic>
      <p:pic>
        <p:nvPicPr>
          <p:cNvPr id="16" name="图形 15"/>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982200" y="6061074"/>
            <a:ext cx="1943100" cy="295275"/>
          </a:xfrm>
          <a:prstGeom prst="rect">
            <a:avLst/>
          </a:prstGeom>
        </p:spPr>
      </p:pic>
      <p:pic>
        <p:nvPicPr>
          <p:cNvPr id="18" name="图形 17"/>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4919" y="1122363"/>
            <a:ext cx="381000" cy="2505075"/>
          </a:xfrm>
          <a:prstGeom prst="rect">
            <a:avLst/>
          </a:prstGeom>
        </p:spPr>
      </p:pic>
      <p:pic>
        <p:nvPicPr>
          <p:cNvPr id="20" name="图形 19"/>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383529" y="319089"/>
            <a:ext cx="523875" cy="457200"/>
          </a:xfrm>
          <a:prstGeom prst="rect">
            <a:avLst/>
          </a:prstGeom>
        </p:spPr>
      </p:pic>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V="1">
            <a:off x="306450" y="-306446"/>
            <a:ext cx="1112109" cy="1725003"/>
          </a:xfrm>
          <a:prstGeom prst="rect">
            <a:avLst/>
          </a:prstGeom>
        </p:spPr>
      </p:pic>
      <p:pic>
        <p:nvPicPr>
          <p:cNvPr id="9" name="图形 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48962" y="5014120"/>
            <a:ext cx="381000" cy="25050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形 1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445729" y="2056512"/>
            <a:ext cx="381000" cy="2505075"/>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grpSp>
        <p:nvGrpSpPr>
          <p:cNvPr id="10" name="组合 9"/>
          <p:cNvGrpSpPr/>
          <p:nvPr userDrawn="1"/>
        </p:nvGrpSpPr>
        <p:grpSpPr>
          <a:xfrm>
            <a:off x="1132014" y="2112773"/>
            <a:ext cx="2674460" cy="2882602"/>
            <a:chOff x="1855580" y="2128926"/>
            <a:chExt cx="2674460" cy="2882602"/>
          </a:xfrm>
        </p:grpSpPr>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2209801" y="2269664"/>
              <a:ext cx="2392552" cy="2111075"/>
            </a:xfrm>
            <a:prstGeom prst="rect">
              <a:avLst/>
            </a:prstGeom>
            <a:effectLst>
              <a:outerShdw blurRad="254000" dist="38100" dir="5400000" algn="t" rotWithShape="0">
                <a:prstClr val="black">
                  <a:alpha val="40000"/>
                </a:prstClr>
              </a:outerShdw>
            </a:effectLst>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6200000">
              <a:off x="2416052" y="2451650"/>
              <a:ext cx="1980050" cy="1747102"/>
            </a:xfrm>
            <a:prstGeom prst="rect">
              <a:avLst/>
            </a:prstGeom>
          </p:spPr>
        </p:pic>
        <p:pic>
          <p:nvPicPr>
            <p:cNvPr id="16" name="图形 1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3995827" y="4477315"/>
              <a:ext cx="567601" cy="500825"/>
            </a:xfrm>
            <a:prstGeom prst="rect">
              <a:avLst/>
            </a:prstGeom>
            <a:effectLst>
              <a:outerShdw blurRad="127000" dist="38100" dir="5400000" algn="t" rotWithShape="0">
                <a:prstClr val="black">
                  <a:alpha val="40000"/>
                </a:prstClr>
              </a:outerShdw>
            </a:effectLst>
          </p:spPr>
        </p:pic>
        <p:pic>
          <p:nvPicPr>
            <p:cNvPr id="17" name="图形 16"/>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16200000">
              <a:off x="1829763" y="2721621"/>
              <a:ext cx="438898" cy="387264"/>
            </a:xfrm>
            <a:prstGeom prst="rect">
              <a:avLst/>
            </a:prstGeom>
            <a:effectLst>
              <a:outerShdw blurRad="63500" dist="38100" dir="5400000" algn="t" rotWithShape="0">
                <a:prstClr val="black">
                  <a:alpha val="40000"/>
                </a:prstClr>
              </a:outerShdw>
            </a:effectLst>
          </p:spPr>
        </p:pic>
      </p:grpSp>
      <p:pic>
        <p:nvPicPr>
          <p:cNvPr id="13" name="图形 12"/>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717052" y="4582160"/>
            <a:ext cx="5695950" cy="2305050"/>
          </a:xfrm>
          <a:prstGeom prst="rect">
            <a:avLst/>
          </a:prstGeom>
        </p:spPr>
      </p:pic>
      <p:pic>
        <p:nvPicPr>
          <p:cNvPr id="14" name="图形 1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flipH="1" flipV="1">
            <a:off x="-1039015" y="-25163"/>
            <a:ext cx="5695950" cy="2305050"/>
          </a:xfrm>
          <a:prstGeom prst="rect">
            <a:avLst/>
          </a:prstGeom>
        </p:spPr>
      </p:pic>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82200" y="6007644"/>
            <a:ext cx="1737360" cy="338638"/>
          </a:xfrm>
          <a:prstGeom prst="rect">
            <a:avLst/>
          </a:prstGeom>
        </p:spPr>
      </p:pic>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3" Type="http://schemas.openxmlformats.org/officeDocument/2006/relationships/theme" Target="../theme/theme3.xml"/><Relationship Id="rId12" Type="http://schemas.openxmlformats.org/officeDocument/2006/relationships/slideLayout" Target="../slideLayouts/slideLayout27.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slideLayout" Target="../slideLayouts/slideLayout35.xml"/><Relationship Id="rId7" Type="http://schemas.openxmlformats.org/officeDocument/2006/relationships/slideLayout" Target="../slideLayouts/slideLayout34.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3" Type="http://schemas.openxmlformats.org/officeDocument/2006/relationships/slideLayout" Target="../slideLayouts/slideLayout30.xml"/><Relationship Id="rId2" Type="http://schemas.openxmlformats.org/officeDocument/2006/relationships/slideLayout" Target="../slideLayouts/slideLayout29.xml"/><Relationship Id="rId13" Type="http://schemas.openxmlformats.org/officeDocument/2006/relationships/theme" Target="../theme/theme4.xml"/><Relationship Id="rId12" Type="http://schemas.openxmlformats.org/officeDocument/2006/relationships/slideLayout" Target="../slideLayouts/slideLayout39.xml"/><Relationship Id="rId11" Type="http://schemas.openxmlformats.org/officeDocument/2006/relationships/slideLayout" Target="../slideLayouts/slideLayout38.xml"/><Relationship Id="rId10" Type="http://schemas.openxmlformats.org/officeDocument/2006/relationships/slideLayout" Target="../slideLayouts/slideLayout37.xml"/><Relationship Id="rId1" Type="http://schemas.openxmlformats.org/officeDocument/2006/relationships/slideLayout" Target="../slideLayouts/slideLayout28.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48.xml"/><Relationship Id="rId8" Type="http://schemas.openxmlformats.org/officeDocument/2006/relationships/slideLayout" Target="../slideLayouts/slideLayout47.xml"/><Relationship Id="rId7" Type="http://schemas.openxmlformats.org/officeDocument/2006/relationships/slideLayout" Target="../slideLayouts/slideLayout46.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3" Type="http://schemas.openxmlformats.org/officeDocument/2006/relationships/slideLayout" Target="../slideLayouts/slideLayout42.xml"/><Relationship Id="rId2" Type="http://schemas.openxmlformats.org/officeDocument/2006/relationships/slideLayout" Target="../slideLayouts/slideLayout41.xml"/><Relationship Id="rId13" Type="http://schemas.openxmlformats.org/officeDocument/2006/relationships/theme" Target="../theme/theme5.xml"/><Relationship Id="rId12" Type="http://schemas.openxmlformats.org/officeDocument/2006/relationships/slideLayout" Target="../slideLayouts/slideLayout51.xml"/><Relationship Id="rId11" Type="http://schemas.openxmlformats.org/officeDocument/2006/relationships/slideLayout" Target="../slideLayouts/slideLayout50.xml"/><Relationship Id="rId10" Type="http://schemas.openxmlformats.org/officeDocument/2006/relationships/slideLayout" Target="../slideLayouts/slideLayout49.xml"/><Relationship Id="rId1" Type="http://schemas.openxmlformats.org/officeDocument/2006/relationships/slideLayout" Target="../slideLayouts/slideLayout40.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0.xml"/><Relationship Id="rId8" Type="http://schemas.openxmlformats.org/officeDocument/2006/relationships/slideLayout" Target="../slideLayouts/slideLayout59.xml"/><Relationship Id="rId7" Type="http://schemas.openxmlformats.org/officeDocument/2006/relationships/slideLayout" Target="../slideLayouts/slideLayout58.xml"/><Relationship Id="rId6" Type="http://schemas.openxmlformats.org/officeDocument/2006/relationships/slideLayout" Target="../slideLayouts/slideLayout57.xml"/><Relationship Id="rId5" Type="http://schemas.openxmlformats.org/officeDocument/2006/relationships/slideLayout" Target="../slideLayouts/slideLayout56.xml"/><Relationship Id="rId4" Type="http://schemas.openxmlformats.org/officeDocument/2006/relationships/slideLayout" Target="../slideLayouts/slideLayout55.xml"/><Relationship Id="rId3" Type="http://schemas.openxmlformats.org/officeDocument/2006/relationships/slideLayout" Target="../slideLayouts/slideLayout54.xml"/><Relationship Id="rId2" Type="http://schemas.openxmlformats.org/officeDocument/2006/relationships/slideLayout" Target="../slideLayouts/slideLayout53.xml"/><Relationship Id="rId13" Type="http://schemas.openxmlformats.org/officeDocument/2006/relationships/theme" Target="../theme/theme6.xml"/><Relationship Id="rId12" Type="http://schemas.openxmlformats.org/officeDocument/2006/relationships/slideLayout" Target="../slideLayouts/slideLayout63.xml"/><Relationship Id="rId11" Type="http://schemas.openxmlformats.org/officeDocument/2006/relationships/slideLayout" Target="../slideLayouts/slideLayout62.xml"/><Relationship Id="rId10" Type="http://schemas.openxmlformats.org/officeDocument/2006/relationships/slideLayout" Target="../slideLayouts/slideLayout61.xml"/><Relationship Id="rId1" Type="http://schemas.openxmlformats.org/officeDocument/2006/relationships/slideLayout" Target="../slideLayouts/slideLayout52.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2.xml"/><Relationship Id="rId8" Type="http://schemas.openxmlformats.org/officeDocument/2006/relationships/slideLayout" Target="../slideLayouts/slideLayout71.xml"/><Relationship Id="rId7" Type="http://schemas.openxmlformats.org/officeDocument/2006/relationships/slideLayout" Target="../slideLayouts/slideLayout70.xml"/><Relationship Id="rId6" Type="http://schemas.openxmlformats.org/officeDocument/2006/relationships/slideLayout" Target="../slideLayouts/slideLayout69.xml"/><Relationship Id="rId5" Type="http://schemas.openxmlformats.org/officeDocument/2006/relationships/slideLayout" Target="../slideLayouts/slideLayout68.xml"/><Relationship Id="rId4" Type="http://schemas.openxmlformats.org/officeDocument/2006/relationships/slideLayout" Target="../slideLayouts/slideLayout67.xml"/><Relationship Id="rId3" Type="http://schemas.openxmlformats.org/officeDocument/2006/relationships/slideLayout" Target="../slideLayouts/slideLayout66.xml"/><Relationship Id="rId2" Type="http://schemas.openxmlformats.org/officeDocument/2006/relationships/slideLayout" Target="../slideLayouts/slideLayout65.xml"/><Relationship Id="rId13" Type="http://schemas.openxmlformats.org/officeDocument/2006/relationships/theme" Target="../theme/theme7.xml"/><Relationship Id="rId12" Type="http://schemas.openxmlformats.org/officeDocument/2006/relationships/slideLayout" Target="../slideLayouts/slideLayout75.xml"/><Relationship Id="rId11" Type="http://schemas.openxmlformats.org/officeDocument/2006/relationships/slideLayout" Target="../slideLayouts/slideLayout74.xml"/><Relationship Id="rId10" Type="http://schemas.openxmlformats.org/officeDocument/2006/relationships/slideLayout" Target="../slideLayouts/slideLayout73.xml"/><Relationship Id="rId1" Type="http://schemas.openxmlformats.org/officeDocument/2006/relationships/slideLayout" Target="../slideLayouts/slideLayout64.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4.xml"/><Relationship Id="rId8" Type="http://schemas.openxmlformats.org/officeDocument/2006/relationships/slideLayout" Target="../slideLayouts/slideLayout83.xml"/><Relationship Id="rId7" Type="http://schemas.openxmlformats.org/officeDocument/2006/relationships/slideLayout" Target="../slideLayouts/slideLayout82.xml"/><Relationship Id="rId6" Type="http://schemas.openxmlformats.org/officeDocument/2006/relationships/slideLayout" Target="../slideLayouts/slideLayout81.xml"/><Relationship Id="rId5" Type="http://schemas.openxmlformats.org/officeDocument/2006/relationships/slideLayout" Target="../slideLayouts/slideLayout80.xml"/><Relationship Id="rId4" Type="http://schemas.openxmlformats.org/officeDocument/2006/relationships/slideLayout" Target="../slideLayouts/slideLayout79.xml"/><Relationship Id="rId3" Type="http://schemas.openxmlformats.org/officeDocument/2006/relationships/slideLayout" Target="../slideLayouts/slideLayout78.xml"/><Relationship Id="rId2" Type="http://schemas.openxmlformats.org/officeDocument/2006/relationships/slideLayout" Target="../slideLayouts/slideLayout77.xml"/><Relationship Id="rId13" Type="http://schemas.openxmlformats.org/officeDocument/2006/relationships/theme" Target="../theme/theme8.xml"/><Relationship Id="rId12" Type="http://schemas.openxmlformats.org/officeDocument/2006/relationships/slideLayout" Target="../slideLayouts/slideLayout87.xml"/><Relationship Id="rId11" Type="http://schemas.openxmlformats.org/officeDocument/2006/relationships/slideLayout" Target="../slideLayouts/slideLayout86.xml"/><Relationship Id="rId10" Type="http://schemas.openxmlformats.org/officeDocument/2006/relationships/slideLayout" Target="../slideLayouts/slideLayout85.xml"/><Relationship Id="rId1" Type="http://schemas.openxmlformats.org/officeDocument/2006/relationships/slideLayout" Target="../slideLayouts/slideLayout76.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6.xml"/><Relationship Id="rId8" Type="http://schemas.openxmlformats.org/officeDocument/2006/relationships/slideLayout" Target="../slideLayouts/slideLayout95.xml"/><Relationship Id="rId7" Type="http://schemas.openxmlformats.org/officeDocument/2006/relationships/slideLayout" Target="../slideLayouts/slideLayout94.xml"/><Relationship Id="rId6" Type="http://schemas.openxmlformats.org/officeDocument/2006/relationships/slideLayout" Target="../slideLayouts/slideLayout93.xml"/><Relationship Id="rId5" Type="http://schemas.openxmlformats.org/officeDocument/2006/relationships/slideLayout" Target="../slideLayouts/slideLayout92.xml"/><Relationship Id="rId4" Type="http://schemas.openxmlformats.org/officeDocument/2006/relationships/slideLayout" Target="../slideLayouts/slideLayout91.xml"/><Relationship Id="rId3" Type="http://schemas.openxmlformats.org/officeDocument/2006/relationships/slideLayout" Target="../slideLayouts/slideLayout90.xml"/><Relationship Id="rId2" Type="http://schemas.openxmlformats.org/officeDocument/2006/relationships/slideLayout" Target="../slideLayouts/slideLayout89.xml"/><Relationship Id="rId13" Type="http://schemas.openxmlformats.org/officeDocument/2006/relationships/theme" Target="../theme/theme9.xml"/><Relationship Id="rId12" Type="http://schemas.openxmlformats.org/officeDocument/2006/relationships/slideLayout" Target="../slideLayouts/slideLayout99.xml"/><Relationship Id="rId11" Type="http://schemas.openxmlformats.org/officeDocument/2006/relationships/slideLayout" Target="../slideLayouts/slideLayout98.xml"/><Relationship Id="rId10" Type="http://schemas.openxmlformats.org/officeDocument/2006/relationships/slideLayout" Target="../slideLayouts/slideLayout97.xml"/><Relationship Id="rId1"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E40A-BC53-405B-B961-7D5C67DF29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AAA4E-3AB3-41BE-A140-4757EDD24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E40A-BC53-405B-B961-7D5C67DF29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AAA4E-3AB3-41BE-A140-4757EDD24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E40A-BC53-405B-B961-7D5C67DF29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AAA4E-3AB3-41BE-A140-4757EDD24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E40A-BC53-405B-B961-7D5C67DF29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AAA4E-3AB3-41BE-A140-4757EDD24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E40A-BC53-405B-B961-7D5C67DF29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AAA4E-3AB3-41BE-A140-4757EDD24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E40A-BC53-405B-B961-7D5C67DF29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AAA4E-3AB3-41BE-A140-4757EDD24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E40A-BC53-405B-B961-7D5C67DF29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AAA4E-3AB3-41BE-A140-4757EDD24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E40A-BC53-405B-B961-7D5C67DF29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AAA4E-3AB3-41BE-A140-4757EDD24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image" Target="../media/image23.png"/><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2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89726" y="2502325"/>
            <a:ext cx="8813165" cy="768350"/>
          </a:xfrm>
          <a:prstGeom prst="rect">
            <a:avLst/>
          </a:prstGeom>
          <a:noFill/>
        </p:spPr>
        <p:txBody>
          <a:bodyPr wrap="none" rtlCol="0">
            <a:spAutoFit/>
          </a:bodyPr>
          <a:lstStyle/>
          <a:p>
            <a:pPr algn="ctr"/>
            <a:r>
              <a:rPr sz="4400" dirty="0">
                <a:gradFill>
                  <a:gsLst>
                    <a:gs pos="59200">
                      <a:srgbClr val="0599D7">
                        <a:alpha val="80000"/>
                      </a:srgbClr>
                    </a:gs>
                    <a:gs pos="42000">
                      <a:srgbClr val="0599D7">
                        <a:alpha val="85000"/>
                      </a:srgbClr>
                    </a:gs>
                    <a:gs pos="0">
                      <a:srgbClr val="0599D7"/>
                    </a:gs>
                    <a:gs pos="100000">
                      <a:srgbClr val="0599D7"/>
                    </a:gs>
                  </a:gsLst>
                  <a:lin ang="2700000" scaled="0"/>
                </a:gradFill>
                <a:latin typeface="Calibri" panose="020F0502020204030204" charset="0"/>
                <a:cs typeface="Calibri" panose="020F0502020204030204" charset="0"/>
                <a:sym typeface="+mn-lt"/>
              </a:rPr>
              <a:t>Application of blockchain in education</a:t>
            </a:r>
            <a:endParaRPr sz="4400" dirty="0">
              <a:gradFill>
                <a:gsLst>
                  <a:gs pos="59200">
                    <a:srgbClr val="0599D7">
                      <a:alpha val="80000"/>
                    </a:srgbClr>
                  </a:gs>
                  <a:gs pos="42000">
                    <a:srgbClr val="0599D7">
                      <a:alpha val="85000"/>
                    </a:srgbClr>
                  </a:gs>
                  <a:gs pos="0">
                    <a:srgbClr val="0599D7"/>
                  </a:gs>
                  <a:gs pos="100000">
                    <a:srgbClr val="0599D7"/>
                  </a:gs>
                </a:gsLst>
                <a:lin ang="2700000" scaled="0"/>
              </a:gradFill>
              <a:latin typeface="Calibri" panose="020F0502020204030204" charset="0"/>
              <a:cs typeface="Calibri" panose="020F0502020204030204" charset="0"/>
              <a:sym typeface="+mn-lt"/>
            </a:endParaRPr>
          </a:p>
        </p:txBody>
      </p:sp>
      <p:sp>
        <p:nvSpPr>
          <p:cNvPr id="8" name="矩形: 圆角 7"/>
          <p:cNvSpPr/>
          <p:nvPr/>
        </p:nvSpPr>
        <p:spPr>
          <a:xfrm>
            <a:off x="3523615" y="3632200"/>
            <a:ext cx="4384040" cy="1717675"/>
          </a:xfrm>
          <a:prstGeom prst="roundRect">
            <a:avLst>
              <a:gd name="adj" fmla="val 50000"/>
            </a:avLst>
          </a:prstGeom>
          <a:gradFill>
            <a:gsLst>
              <a:gs pos="59200">
                <a:srgbClr val="0599D7">
                  <a:alpha val="80000"/>
                </a:srgbClr>
              </a:gs>
              <a:gs pos="42000">
                <a:srgbClr val="0599D7">
                  <a:alpha val="85000"/>
                </a:srgbClr>
              </a:gs>
              <a:gs pos="0">
                <a:srgbClr val="0599D7"/>
              </a:gs>
              <a:gs pos="100000">
                <a:srgbClr val="0599D7"/>
              </a:gs>
            </a:gsLst>
            <a:lin ang="2700000" scaled="0"/>
          </a:gra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1400" dirty="0">
              <a:cs typeface="+mn-ea"/>
              <a:sym typeface="+mn-lt"/>
            </a:endParaRPr>
          </a:p>
          <a:p>
            <a:pPr algn="l"/>
            <a:r>
              <a:rPr lang="en-US" altLang="zh-CN" sz="1400" dirty="0">
                <a:cs typeface="+mn-ea"/>
                <a:sym typeface="+mn-lt"/>
              </a:rPr>
              <a:t>Member</a:t>
            </a:r>
            <a:r>
              <a:rPr lang="zh-CN" altLang="en-US" sz="1400" dirty="0">
                <a:cs typeface="+mn-ea"/>
                <a:sym typeface="+mn-lt"/>
              </a:rPr>
              <a:t>：</a:t>
            </a:r>
            <a:r>
              <a:rPr lang="en-US" altLang="zh-CN" sz="1400" dirty="0">
                <a:cs typeface="+mn-ea"/>
                <a:sym typeface="+mn-lt"/>
              </a:rPr>
              <a:t>Zongyou Yang    Zijie </a:t>
            </a:r>
            <a:r>
              <a:rPr lang="en-US" altLang="zh-CN" sz="1400" dirty="0">
                <a:cs typeface="+mn-ea"/>
                <a:sym typeface="+mn-lt"/>
              </a:rPr>
              <a:t>Wang</a:t>
            </a:r>
            <a:endParaRPr lang="en-US" altLang="zh-CN" sz="1400" dirty="0">
              <a:cs typeface="+mn-ea"/>
              <a:sym typeface="+mn-lt"/>
            </a:endParaRPr>
          </a:p>
          <a:p>
            <a:pPr algn="l"/>
            <a:endParaRPr lang="en-US" altLang="zh-CN" sz="1400" dirty="0">
              <a:cs typeface="+mn-ea"/>
              <a:sym typeface="+mn-lt"/>
            </a:endParaRPr>
          </a:p>
          <a:p>
            <a:pPr algn="l"/>
            <a:r>
              <a:rPr lang="en-US" altLang="zh-CN" sz="1400" dirty="0">
                <a:cs typeface="+mn-ea"/>
                <a:sym typeface="+mn-lt"/>
              </a:rPr>
              <a:t>                 Zhouhe </a:t>
            </a:r>
            <a:r>
              <a:rPr lang="en-US" altLang="zh-CN" sz="1400" dirty="0">
                <a:cs typeface="+mn-ea"/>
                <a:sym typeface="+mn-lt"/>
              </a:rPr>
              <a:t>Zhang    Yuwei Min</a:t>
            </a:r>
            <a:endParaRPr lang="en-US" altLang="zh-CN" sz="1400" dirty="0">
              <a:cs typeface="+mn-ea"/>
              <a:sym typeface="+mn-lt"/>
            </a:endParaRPr>
          </a:p>
          <a:p>
            <a:pPr algn="l"/>
            <a:endParaRPr lang="en-US" altLang="zh-CN" sz="1400" dirty="0">
              <a:cs typeface="+mn-ea"/>
              <a:sym typeface="+mn-lt"/>
            </a:endParaRPr>
          </a:p>
          <a:p>
            <a:pPr algn="l"/>
            <a:r>
              <a:rPr lang="en-US" altLang="zh-CN" sz="1400" dirty="0">
                <a:cs typeface="+mn-ea"/>
                <a:sym typeface="+mn-lt"/>
              </a:rPr>
              <a:t>                 Peizhen Yang      Jinyue Yang</a:t>
            </a:r>
            <a:endParaRPr lang="en-US" altLang="zh-CN" sz="1400" dirty="0">
              <a:cs typeface="+mn-ea"/>
              <a:sym typeface="+mn-lt"/>
            </a:endParaRPr>
          </a:p>
          <a:p>
            <a:pPr algn="ctr"/>
            <a:endParaRPr lang="en-US" altLang="zh-CN" sz="1400" dirty="0">
              <a:cs typeface="+mn-ea"/>
              <a:sym typeface="+mn-lt"/>
            </a:endParaRPr>
          </a:p>
        </p:txBody>
      </p:sp>
      <p:sp>
        <p:nvSpPr>
          <p:cNvPr id="11" name="文本框 10"/>
          <p:cNvSpPr txBox="1"/>
          <p:nvPr/>
        </p:nvSpPr>
        <p:spPr>
          <a:xfrm>
            <a:off x="11094720" y="320040"/>
            <a:ext cx="841321" cy="369332"/>
          </a:xfrm>
          <a:prstGeom prst="rect">
            <a:avLst/>
          </a:prstGeom>
          <a:noFill/>
        </p:spPr>
        <p:txBody>
          <a:bodyPr wrap="none" rtlCol="0">
            <a:spAutoFit/>
          </a:bodyPr>
          <a:lstStyle/>
          <a:p>
            <a:r>
              <a:rPr lang="en-US" altLang="zh-CN" dirty="0">
                <a:solidFill>
                  <a:srgbClr val="0599D7"/>
                </a:solidFill>
                <a:cs typeface="+mn-ea"/>
                <a:sym typeface="+mn-lt"/>
              </a:rPr>
              <a:t>LOGO</a:t>
            </a:r>
            <a:endParaRPr lang="zh-CN" altLang="en-US" dirty="0">
              <a:solidFill>
                <a:srgbClr val="0599D7"/>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353983" y="1530002"/>
            <a:ext cx="4053990" cy="4056339"/>
            <a:chOff x="1869240" y="1695207"/>
            <a:chExt cx="4053990" cy="4056338"/>
          </a:xfrm>
          <a:effectLst>
            <a:outerShdw blurRad="152400" dist="165100" dir="2700000" algn="tl" rotWithShape="0">
              <a:prstClr val="black">
                <a:alpha val="20000"/>
              </a:prstClr>
            </a:outerShdw>
          </a:effectLst>
        </p:grpSpPr>
        <p:grpSp>
          <p:nvGrpSpPr>
            <p:cNvPr id="5" name="Group 3"/>
            <p:cNvGrpSpPr/>
            <p:nvPr/>
          </p:nvGrpSpPr>
          <p:grpSpPr>
            <a:xfrm rot="20767753">
              <a:off x="1869240" y="1695207"/>
              <a:ext cx="4053990" cy="4056338"/>
              <a:chOff x="3429000" y="1858963"/>
              <a:chExt cx="2739233" cy="2740819"/>
            </a:xfrm>
          </p:grpSpPr>
          <p:sp>
            <p:nvSpPr>
              <p:cNvPr id="7" name="Freeform 5"/>
              <p:cNvSpPr/>
              <p:nvPr/>
            </p:nvSpPr>
            <p:spPr bwMode="auto">
              <a:xfrm>
                <a:off x="5363370" y="3794920"/>
                <a:ext cx="804863" cy="804862"/>
              </a:xfrm>
              <a:custGeom>
                <a:avLst/>
                <a:gdLst/>
                <a:ahLst/>
                <a:cxnLst>
                  <a:cxn ang="0">
                    <a:pos x="1046" y="168"/>
                  </a:cxn>
                  <a:cxn ang="0">
                    <a:pos x="1122" y="107"/>
                  </a:cxn>
                  <a:cxn ang="0">
                    <a:pos x="1207" y="61"/>
                  </a:cxn>
                  <a:cxn ang="0">
                    <a:pos x="1295" y="27"/>
                  </a:cxn>
                  <a:cxn ang="0">
                    <a:pos x="1388" y="7"/>
                  </a:cxn>
                  <a:cxn ang="0">
                    <a:pos x="1481" y="0"/>
                  </a:cxn>
                  <a:cxn ang="0">
                    <a:pos x="1575" y="7"/>
                  </a:cxn>
                  <a:cxn ang="0">
                    <a:pos x="1667" y="27"/>
                  </a:cxn>
                  <a:cxn ang="0">
                    <a:pos x="1756" y="61"/>
                  </a:cxn>
                  <a:cxn ang="0">
                    <a:pos x="1840" y="107"/>
                  </a:cxn>
                  <a:cxn ang="0">
                    <a:pos x="1918" y="168"/>
                  </a:cxn>
                  <a:cxn ang="0">
                    <a:pos x="4899" y="3149"/>
                  </a:cxn>
                  <a:cxn ang="0">
                    <a:pos x="4960" y="3227"/>
                  </a:cxn>
                  <a:cxn ang="0">
                    <a:pos x="5006" y="3312"/>
                  </a:cxn>
                  <a:cxn ang="0">
                    <a:pos x="5040" y="3400"/>
                  </a:cxn>
                  <a:cxn ang="0">
                    <a:pos x="5059" y="3493"/>
                  </a:cxn>
                  <a:cxn ang="0">
                    <a:pos x="5066" y="3587"/>
                  </a:cxn>
                  <a:cxn ang="0">
                    <a:pos x="5059" y="3681"/>
                  </a:cxn>
                  <a:cxn ang="0">
                    <a:pos x="5040" y="3773"/>
                  </a:cxn>
                  <a:cxn ang="0">
                    <a:pos x="5006" y="3861"/>
                  </a:cxn>
                  <a:cxn ang="0">
                    <a:pos x="4960" y="3946"/>
                  </a:cxn>
                  <a:cxn ang="0">
                    <a:pos x="4899" y="4024"/>
                  </a:cxn>
                  <a:cxn ang="0">
                    <a:pos x="4021" y="4902"/>
                  </a:cxn>
                  <a:cxn ang="0">
                    <a:pos x="3943" y="4963"/>
                  </a:cxn>
                  <a:cxn ang="0">
                    <a:pos x="3859" y="5009"/>
                  </a:cxn>
                  <a:cxn ang="0">
                    <a:pos x="3770" y="5043"/>
                  </a:cxn>
                  <a:cxn ang="0">
                    <a:pos x="3678" y="5062"/>
                  </a:cxn>
                  <a:cxn ang="0">
                    <a:pos x="3584" y="5070"/>
                  </a:cxn>
                  <a:cxn ang="0">
                    <a:pos x="3490" y="5062"/>
                  </a:cxn>
                  <a:cxn ang="0">
                    <a:pos x="3398" y="5043"/>
                  </a:cxn>
                  <a:cxn ang="0">
                    <a:pos x="3310" y="5009"/>
                  </a:cxn>
                  <a:cxn ang="0">
                    <a:pos x="3225" y="4963"/>
                  </a:cxn>
                  <a:cxn ang="0">
                    <a:pos x="3148" y="4902"/>
                  </a:cxn>
                  <a:cxn ang="0">
                    <a:pos x="168" y="1919"/>
                  </a:cxn>
                  <a:cxn ang="0">
                    <a:pos x="107" y="1841"/>
                  </a:cxn>
                  <a:cxn ang="0">
                    <a:pos x="61" y="1757"/>
                  </a:cxn>
                  <a:cxn ang="0">
                    <a:pos x="27" y="1668"/>
                  </a:cxn>
                  <a:cxn ang="0">
                    <a:pos x="7" y="1576"/>
                  </a:cxn>
                  <a:cxn ang="0">
                    <a:pos x="0" y="1482"/>
                  </a:cxn>
                  <a:cxn ang="0">
                    <a:pos x="7" y="1389"/>
                  </a:cxn>
                  <a:cxn ang="0">
                    <a:pos x="27" y="1297"/>
                  </a:cxn>
                  <a:cxn ang="0">
                    <a:pos x="61" y="1207"/>
                  </a:cxn>
                  <a:cxn ang="0">
                    <a:pos x="107" y="1123"/>
                  </a:cxn>
                  <a:cxn ang="0">
                    <a:pos x="168" y="1046"/>
                  </a:cxn>
                </a:cxnLst>
                <a:rect l="0" t="0" r="r" b="b"/>
                <a:pathLst>
                  <a:path w="5066" h="5070">
                    <a:moveTo>
                      <a:pt x="190" y="1021"/>
                    </a:moveTo>
                    <a:lnTo>
                      <a:pt x="1021" y="190"/>
                    </a:lnTo>
                    <a:lnTo>
                      <a:pt x="1046" y="168"/>
                    </a:lnTo>
                    <a:lnTo>
                      <a:pt x="1070" y="146"/>
                    </a:lnTo>
                    <a:lnTo>
                      <a:pt x="1096" y="126"/>
                    </a:lnTo>
                    <a:lnTo>
                      <a:pt x="1122" y="107"/>
                    </a:lnTo>
                    <a:lnTo>
                      <a:pt x="1150" y="90"/>
                    </a:lnTo>
                    <a:lnTo>
                      <a:pt x="1179" y="75"/>
                    </a:lnTo>
                    <a:lnTo>
                      <a:pt x="1207" y="61"/>
                    </a:lnTo>
                    <a:lnTo>
                      <a:pt x="1236" y="48"/>
                    </a:lnTo>
                    <a:lnTo>
                      <a:pt x="1266" y="37"/>
                    </a:lnTo>
                    <a:lnTo>
                      <a:pt x="1295" y="27"/>
                    </a:lnTo>
                    <a:lnTo>
                      <a:pt x="1327" y="18"/>
                    </a:lnTo>
                    <a:lnTo>
                      <a:pt x="1357" y="12"/>
                    </a:lnTo>
                    <a:lnTo>
                      <a:pt x="1388" y="7"/>
                    </a:lnTo>
                    <a:lnTo>
                      <a:pt x="1419" y="3"/>
                    </a:lnTo>
                    <a:lnTo>
                      <a:pt x="1450" y="1"/>
                    </a:lnTo>
                    <a:lnTo>
                      <a:pt x="1481" y="0"/>
                    </a:lnTo>
                    <a:lnTo>
                      <a:pt x="1513" y="1"/>
                    </a:lnTo>
                    <a:lnTo>
                      <a:pt x="1544" y="3"/>
                    </a:lnTo>
                    <a:lnTo>
                      <a:pt x="1575" y="7"/>
                    </a:lnTo>
                    <a:lnTo>
                      <a:pt x="1607" y="12"/>
                    </a:lnTo>
                    <a:lnTo>
                      <a:pt x="1637" y="18"/>
                    </a:lnTo>
                    <a:lnTo>
                      <a:pt x="1667" y="27"/>
                    </a:lnTo>
                    <a:lnTo>
                      <a:pt x="1698" y="37"/>
                    </a:lnTo>
                    <a:lnTo>
                      <a:pt x="1727" y="48"/>
                    </a:lnTo>
                    <a:lnTo>
                      <a:pt x="1756" y="61"/>
                    </a:lnTo>
                    <a:lnTo>
                      <a:pt x="1785" y="75"/>
                    </a:lnTo>
                    <a:lnTo>
                      <a:pt x="1813" y="90"/>
                    </a:lnTo>
                    <a:lnTo>
                      <a:pt x="1840" y="107"/>
                    </a:lnTo>
                    <a:lnTo>
                      <a:pt x="1867" y="126"/>
                    </a:lnTo>
                    <a:lnTo>
                      <a:pt x="1893" y="146"/>
                    </a:lnTo>
                    <a:lnTo>
                      <a:pt x="1918" y="168"/>
                    </a:lnTo>
                    <a:lnTo>
                      <a:pt x="1943" y="190"/>
                    </a:lnTo>
                    <a:lnTo>
                      <a:pt x="4876" y="3126"/>
                    </a:lnTo>
                    <a:lnTo>
                      <a:pt x="4899" y="3149"/>
                    </a:lnTo>
                    <a:lnTo>
                      <a:pt x="4921" y="3175"/>
                    </a:lnTo>
                    <a:lnTo>
                      <a:pt x="4940" y="3201"/>
                    </a:lnTo>
                    <a:lnTo>
                      <a:pt x="4960" y="3227"/>
                    </a:lnTo>
                    <a:lnTo>
                      <a:pt x="4976" y="3255"/>
                    </a:lnTo>
                    <a:lnTo>
                      <a:pt x="4992" y="3284"/>
                    </a:lnTo>
                    <a:lnTo>
                      <a:pt x="5006" y="3312"/>
                    </a:lnTo>
                    <a:lnTo>
                      <a:pt x="5019" y="3341"/>
                    </a:lnTo>
                    <a:lnTo>
                      <a:pt x="5030" y="3371"/>
                    </a:lnTo>
                    <a:lnTo>
                      <a:pt x="5040" y="3400"/>
                    </a:lnTo>
                    <a:lnTo>
                      <a:pt x="5047" y="3431"/>
                    </a:lnTo>
                    <a:lnTo>
                      <a:pt x="5054" y="3462"/>
                    </a:lnTo>
                    <a:lnTo>
                      <a:pt x="5059" y="3493"/>
                    </a:lnTo>
                    <a:lnTo>
                      <a:pt x="5064" y="3524"/>
                    </a:lnTo>
                    <a:lnTo>
                      <a:pt x="5066" y="3555"/>
                    </a:lnTo>
                    <a:lnTo>
                      <a:pt x="5066" y="3587"/>
                    </a:lnTo>
                    <a:lnTo>
                      <a:pt x="5066" y="3618"/>
                    </a:lnTo>
                    <a:lnTo>
                      <a:pt x="5064" y="3649"/>
                    </a:lnTo>
                    <a:lnTo>
                      <a:pt x="5059" y="3681"/>
                    </a:lnTo>
                    <a:lnTo>
                      <a:pt x="5054" y="3711"/>
                    </a:lnTo>
                    <a:lnTo>
                      <a:pt x="5047" y="3742"/>
                    </a:lnTo>
                    <a:lnTo>
                      <a:pt x="5040" y="3773"/>
                    </a:lnTo>
                    <a:lnTo>
                      <a:pt x="5030" y="3803"/>
                    </a:lnTo>
                    <a:lnTo>
                      <a:pt x="5019" y="3832"/>
                    </a:lnTo>
                    <a:lnTo>
                      <a:pt x="5006" y="3861"/>
                    </a:lnTo>
                    <a:lnTo>
                      <a:pt x="4992" y="3891"/>
                    </a:lnTo>
                    <a:lnTo>
                      <a:pt x="4976" y="3919"/>
                    </a:lnTo>
                    <a:lnTo>
                      <a:pt x="4960" y="3946"/>
                    </a:lnTo>
                    <a:lnTo>
                      <a:pt x="4940" y="3973"/>
                    </a:lnTo>
                    <a:lnTo>
                      <a:pt x="4921" y="3999"/>
                    </a:lnTo>
                    <a:lnTo>
                      <a:pt x="4899" y="4024"/>
                    </a:lnTo>
                    <a:lnTo>
                      <a:pt x="4876" y="4047"/>
                    </a:lnTo>
                    <a:lnTo>
                      <a:pt x="4045" y="4879"/>
                    </a:lnTo>
                    <a:lnTo>
                      <a:pt x="4021" y="4902"/>
                    </a:lnTo>
                    <a:lnTo>
                      <a:pt x="3996" y="4924"/>
                    </a:lnTo>
                    <a:lnTo>
                      <a:pt x="3970" y="4943"/>
                    </a:lnTo>
                    <a:lnTo>
                      <a:pt x="3943" y="4963"/>
                    </a:lnTo>
                    <a:lnTo>
                      <a:pt x="3916" y="4979"/>
                    </a:lnTo>
                    <a:lnTo>
                      <a:pt x="3888" y="4995"/>
                    </a:lnTo>
                    <a:lnTo>
                      <a:pt x="3859" y="5009"/>
                    </a:lnTo>
                    <a:lnTo>
                      <a:pt x="3830" y="5022"/>
                    </a:lnTo>
                    <a:lnTo>
                      <a:pt x="3801" y="5033"/>
                    </a:lnTo>
                    <a:lnTo>
                      <a:pt x="3770" y="5043"/>
                    </a:lnTo>
                    <a:lnTo>
                      <a:pt x="3740" y="5050"/>
                    </a:lnTo>
                    <a:lnTo>
                      <a:pt x="3709" y="5058"/>
                    </a:lnTo>
                    <a:lnTo>
                      <a:pt x="3678" y="5062"/>
                    </a:lnTo>
                    <a:lnTo>
                      <a:pt x="3647" y="5067"/>
                    </a:lnTo>
                    <a:lnTo>
                      <a:pt x="3616" y="5069"/>
                    </a:lnTo>
                    <a:lnTo>
                      <a:pt x="3584" y="5070"/>
                    </a:lnTo>
                    <a:lnTo>
                      <a:pt x="3553" y="5069"/>
                    </a:lnTo>
                    <a:lnTo>
                      <a:pt x="3522" y="5067"/>
                    </a:lnTo>
                    <a:lnTo>
                      <a:pt x="3490" y="5062"/>
                    </a:lnTo>
                    <a:lnTo>
                      <a:pt x="3460" y="5058"/>
                    </a:lnTo>
                    <a:lnTo>
                      <a:pt x="3429" y="5050"/>
                    </a:lnTo>
                    <a:lnTo>
                      <a:pt x="3398" y="5043"/>
                    </a:lnTo>
                    <a:lnTo>
                      <a:pt x="3369" y="5033"/>
                    </a:lnTo>
                    <a:lnTo>
                      <a:pt x="3339" y="5022"/>
                    </a:lnTo>
                    <a:lnTo>
                      <a:pt x="3310" y="5009"/>
                    </a:lnTo>
                    <a:lnTo>
                      <a:pt x="3282" y="4995"/>
                    </a:lnTo>
                    <a:lnTo>
                      <a:pt x="3254" y="4979"/>
                    </a:lnTo>
                    <a:lnTo>
                      <a:pt x="3225" y="4963"/>
                    </a:lnTo>
                    <a:lnTo>
                      <a:pt x="3199" y="4943"/>
                    </a:lnTo>
                    <a:lnTo>
                      <a:pt x="3173" y="4924"/>
                    </a:lnTo>
                    <a:lnTo>
                      <a:pt x="3148" y="4902"/>
                    </a:lnTo>
                    <a:lnTo>
                      <a:pt x="3124" y="4879"/>
                    </a:lnTo>
                    <a:lnTo>
                      <a:pt x="190" y="1944"/>
                    </a:lnTo>
                    <a:lnTo>
                      <a:pt x="168" y="1919"/>
                    </a:lnTo>
                    <a:lnTo>
                      <a:pt x="146" y="1894"/>
                    </a:lnTo>
                    <a:lnTo>
                      <a:pt x="125" y="1868"/>
                    </a:lnTo>
                    <a:lnTo>
                      <a:pt x="107" y="1841"/>
                    </a:lnTo>
                    <a:lnTo>
                      <a:pt x="90" y="1814"/>
                    </a:lnTo>
                    <a:lnTo>
                      <a:pt x="75" y="1786"/>
                    </a:lnTo>
                    <a:lnTo>
                      <a:pt x="61" y="1757"/>
                    </a:lnTo>
                    <a:lnTo>
                      <a:pt x="48" y="1728"/>
                    </a:lnTo>
                    <a:lnTo>
                      <a:pt x="37" y="1699"/>
                    </a:lnTo>
                    <a:lnTo>
                      <a:pt x="27" y="1668"/>
                    </a:lnTo>
                    <a:lnTo>
                      <a:pt x="18" y="1638"/>
                    </a:lnTo>
                    <a:lnTo>
                      <a:pt x="12" y="1608"/>
                    </a:lnTo>
                    <a:lnTo>
                      <a:pt x="7" y="1576"/>
                    </a:lnTo>
                    <a:lnTo>
                      <a:pt x="3" y="1545"/>
                    </a:lnTo>
                    <a:lnTo>
                      <a:pt x="1" y="1514"/>
                    </a:lnTo>
                    <a:lnTo>
                      <a:pt x="0" y="1482"/>
                    </a:lnTo>
                    <a:lnTo>
                      <a:pt x="1" y="1451"/>
                    </a:lnTo>
                    <a:lnTo>
                      <a:pt x="3" y="1421"/>
                    </a:lnTo>
                    <a:lnTo>
                      <a:pt x="7" y="1389"/>
                    </a:lnTo>
                    <a:lnTo>
                      <a:pt x="12" y="1358"/>
                    </a:lnTo>
                    <a:lnTo>
                      <a:pt x="18" y="1328"/>
                    </a:lnTo>
                    <a:lnTo>
                      <a:pt x="27" y="1297"/>
                    </a:lnTo>
                    <a:lnTo>
                      <a:pt x="37" y="1267"/>
                    </a:lnTo>
                    <a:lnTo>
                      <a:pt x="48" y="1237"/>
                    </a:lnTo>
                    <a:lnTo>
                      <a:pt x="61" y="1207"/>
                    </a:lnTo>
                    <a:lnTo>
                      <a:pt x="75" y="1179"/>
                    </a:lnTo>
                    <a:lnTo>
                      <a:pt x="90" y="1151"/>
                    </a:lnTo>
                    <a:lnTo>
                      <a:pt x="107" y="1123"/>
                    </a:lnTo>
                    <a:lnTo>
                      <a:pt x="125" y="1097"/>
                    </a:lnTo>
                    <a:lnTo>
                      <a:pt x="146" y="1071"/>
                    </a:lnTo>
                    <a:lnTo>
                      <a:pt x="168" y="1046"/>
                    </a:lnTo>
                    <a:lnTo>
                      <a:pt x="190" y="1021"/>
                    </a:lnTo>
                  </a:path>
                </a:pathLst>
              </a:custGeom>
              <a:solidFill>
                <a:schemeClr val="accent1"/>
              </a:solidFill>
              <a:ln w="1">
                <a:noFill/>
                <a:prstDash val="solid"/>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sp>
            <p:nvSpPr>
              <p:cNvPr id="8" name="Freeform 6"/>
              <p:cNvSpPr/>
              <p:nvPr/>
            </p:nvSpPr>
            <p:spPr bwMode="auto">
              <a:xfrm>
                <a:off x="5391945" y="3823495"/>
                <a:ext cx="300038" cy="300037"/>
              </a:xfrm>
              <a:custGeom>
                <a:avLst/>
                <a:gdLst/>
                <a:ahLst/>
                <a:cxnLst>
                  <a:cxn ang="0">
                    <a:pos x="0" y="1753"/>
                  </a:cxn>
                  <a:cxn ang="0">
                    <a:pos x="1751" y="0"/>
                  </a:cxn>
                  <a:cxn ang="0">
                    <a:pos x="1888" y="136"/>
                  </a:cxn>
                  <a:cxn ang="0">
                    <a:pos x="136" y="1889"/>
                  </a:cxn>
                  <a:cxn ang="0">
                    <a:pos x="0" y="1753"/>
                  </a:cxn>
                </a:cxnLst>
                <a:rect l="0" t="0" r="r" b="b"/>
                <a:pathLst>
                  <a:path w="1888" h="1889">
                    <a:moveTo>
                      <a:pt x="0" y="1753"/>
                    </a:moveTo>
                    <a:lnTo>
                      <a:pt x="1751" y="0"/>
                    </a:lnTo>
                    <a:lnTo>
                      <a:pt x="1888" y="136"/>
                    </a:lnTo>
                    <a:lnTo>
                      <a:pt x="136" y="1889"/>
                    </a:lnTo>
                    <a:lnTo>
                      <a:pt x="0" y="1753"/>
                    </a:lnTo>
                    <a:close/>
                  </a:path>
                </a:pathLst>
              </a:custGeom>
              <a:solidFill>
                <a:schemeClr val="bg1"/>
              </a:solidFill>
              <a:ln w="1">
                <a:noFill/>
                <a:prstDash val="solid"/>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sp>
            <p:nvSpPr>
              <p:cNvPr id="9" name="Freeform 7"/>
              <p:cNvSpPr/>
              <p:nvPr/>
            </p:nvSpPr>
            <p:spPr bwMode="auto">
              <a:xfrm>
                <a:off x="5841207" y="4271170"/>
                <a:ext cx="298450" cy="300037"/>
              </a:xfrm>
              <a:custGeom>
                <a:avLst/>
                <a:gdLst/>
                <a:ahLst/>
                <a:cxnLst>
                  <a:cxn ang="0">
                    <a:pos x="0" y="1752"/>
                  </a:cxn>
                  <a:cxn ang="0">
                    <a:pos x="1752" y="0"/>
                  </a:cxn>
                  <a:cxn ang="0">
                    <a:pos x="1889" y="136"/>
                  </a:cxn>
                  <a:cxn ang="0">
                    <a:pos x="136" y="1890"/>
                  </a:cxn>
                  <a:cxn ang="0">
                    <a:pos x="0" y="1752"/>
                  </a:cxn>
                </a:cxnLst>
                <a:rect l="0" t="0" r="r" b="b"/>
                <a:pathLst>
                  <a:path w="1889" h="1890">
                    <a:moveTo>
                      <a:pt x="0" y="1752"/>
                    </a:moveTo>
                    <a:lnTo>
                      <a:pt x="1752" y="0"/>
                    </a:lnTo>
                    <a:lnTo>
                      <a:pt x="1889" y="136"/>
                    </a:lnTo>
                    <a:lnTo>
                      <a:pt x="136" y="1890"/>
                    </a:lnTo>
                    <a:lnTo>
                      <a:pt x="0" y="1752"/>
                    </a:lnTo>
                    <a:close/>
                  </a:path>
                </a:pathLst>
              </a:custGeom>
              <a:solidFill>
                <a:schemeClr val="bg1"/>
              </a:solidFill>
              <a:ln w="1">
                <a:noFill/>
                <a:prstDash val="solid"/>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sp>
            <p:nvSpPr>
              <p:cNvPr id="10" name="Freeform 8"/>
              <p:cNvSpPr/>
              <p:nvPr/>
            </p:nvSpPr>
            <p:spPr bwMode="auto">
              <a:xfrm>
                <a:off x="5045870" y="3477420"/>
                <a:ext cx="481013" cy="481012"/>
              </a:xfrm>
              <a:custGeom>
                <a:avLst/>
                <a:gdLst/>
                <a:ahLst/>
                <a:cxnLst>
                  <a:cxn ang="0">
                    <a:pos x="2174" y="3030"/>
                  </a:cxn>
                  <a:cxn ang="0">
                    <a:pos x="3029" y="2176"/>
                  </a:cxn>
                  <a:cxn ang="0">
                    <a:pos x="854" y="0"/>
                  </a:cxn>
                  <a:cxn ang="0">
                    <a:pos x="0" y="855"/>
                  </a:cxn>
                  <a:cxn ang="0">
                    <a:pos x="2174" y="3030"/>
                  </a:cxn>
                </a:cxnLst>
                <a:rect l="0" t="0" r="r" b="b"/>
                <a:pathLst>
                  <a:path w="3029" h="3030">
                    <a:moveTo>
                      <a:pt x="2174" y="3030"/>
                    </a:moveTo>
                    <a:lnTo>
                      <a:pt x="3029" y="2176"/>
                    </a:lnTo>
                    <a:lnTo>
                      <a:pt x="854" y="0"/>
                    </a:lnTo>
                    <a:lnTo>
                      <a:pt x="0" y="855"/>
                    </a:lnTo>
                    <a:lnTo>
                      <a:pt x="2174" y="3030"/>
                    </a:lnTo>
                    <a:close/>
                  </a:path>
                </a:pathLst>
              </a:custGeom>
              <a:solidFill>
                <a:srgbClr val="FFFFFF">
                  <a:lumMod val="75000"/>
                </a:srgbClr>
              </a:solidFill>
              <a:ln w="1">
                <a:noFill/>
                <a:prstDash val="solid"/>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sp>
            <p:nvSpPr>
              <p:cNvPr id="11" name="Freeform 9"/>
              <p:cNvSpPr/>
              <p:nvPr/>
            </p:nvSpPr>
            <p:spPr bwMode="auto">
              <a:xfrm>
                <a:off x="5018882" y="3451226"/>
                <a:ext cx="163513" cy="163512"/>
              </a:xfrm>
              <a:custGeom>
                <a:avLst/>
                <a:gdLst/>
                <a:ahLst/>
                <a:cxnLst>
                  <a:cxn ang="0">
                    <a:pos x="0" y="855"/>
                  </a:cxn>
                  <a:cxn ang="0">
                    <a:pos x="854" y="0"/>
                  </a:cxn>
                  <a:cxn ang="0">
                    <a:pos x="1032" y="179"/>
                  </a:cxn>
                  <a:cxn ang="0">
                    <a:pos x="178" y="1034"/>
                  </a:cxn>
                  <a:cxn ang="0">
                    <a:pos x="0" y="855"/>
                  </a:cxn>
                </a:cxnLst>
                <a:rect l="0" t="0" r="r" b="b"/>
                <a:pathLst>
                  <a:path w="1032" h="1034">
                    <a:moveTo>
                      <a:pt x="0" y="855"/>
                    </a:moveTo>
                    <a:lnTo>
                      <a:pt x="854" y="0"/>
                    </a:lnTo>
                    <a:lnTo>
                      <a:pt x="1032" y="179"/>
                    </a:lnTo>
                    <a:lnTo>
                      <a:pt x="178" y="1034"/>
                    </a:lnTo>
                    <a:lnTo>
                      <a:pt x="0" y="855"/>
                    </a:lnTo>
                    <a:close/>
                  </a:path>
                </a:pathLst>
              </a:custGeom>
              <a:solidFill>
                <a:schemeClr val="accent1"/>
              </a:solidFill>
              <a:ln w="1">
                <a:noFill/>
                <a:prstDash val="solid"/>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sp>
            <p:nvSpPr>
              <p:cNvPr id="12" name="Freeform 10"/>
              <p:cNvSpPr/>
              <p:nvPr/>
            </p:nvSpPr>
            <p:spPr bwMode="auto">
              <a:xfrm>
                <a:off x="3429000" y="1858963"/>
                <a:ext cx="1949450" cy="1949450"/>
              </a:xfrm>
              <a:custGeom>
                <a:avLst/>
                <a:gdLst/>
                <a:ahLst/>
                <a:cxnLst>
                  <a:cxn ang="0">
                    <a:pos x="10899" y="10020"/>
                  </a:cxn>
                  <a:cxn ang="0">
                    <a:pos x="11425" y="9264"/>
                  </a:cxn>
                  <a:cxn ang="0">
                    <a:pos x="11824" y="8454"/>
                  </a:cxn>
                  <a:cxn ang="0">
                    <a:pos x="12097" y="7604"/>
                  </a:cxn>
                  <a:cxn ang="0">
                    <a:pos x="12244" y="6730"/>
                  </a:cxn>
                  <a:cxn ang="0">
                    <a:pos x="12266" y="5845"/>
                  </a:cxn>
                  <a:cxn ang="0">
                    <a:pos x="12160" y="4965"/>
                  </a:cxn>
                  <a:cxn ang="0">
                    <a:pos x="11930" y="4105"/>
                  </a:cxn>
                  <a:cxn ang="0">
                    <a:pos x="11572" y="3281"/>
                  </a:cxn>
                  <a:cxn ang="0">
                    <a:pos x="11089" y="2505"/>
                  </a:cxn>
                  <a:cxn ang="0">
                    <a:pos x="10479" y="1795"/>
                  </a:cxn>
                  <a:cxn ang="0">
                    <a:pos x="9768" y="1185"/>
                  </a:cxn>
                  <a:cxn ang="0">
                    <a:pos x="8994" y="701"/>
                  </a:cxn>
                  <a:cxn ang="0">
                    <a:pos x="8169" y="343"/>
                  </a:cxn>
                  <a:cxn ang="0">
                    <a:pos x="7311" y="112"/>
                  </a:cxn>
                  <a:cxn ang="0">
                    <a:pos x="6432" y="7"/>
                  </a:cxn>
                  <a:cxn ang="0">
                    <a:pos x="5547" y="27"/>
                  </a:cxn>
                  <a:cxn ang="0">
                    <a:pos x="4672" y="176"/>
                  </a:cxn>
                  <a:cxn ang="0">
                    <a:pos x="3824" y="448"/>
                  </a:cxn>
                  <a:cxn ang="0">
                    <a:pos x="3014" y="849"/>
                  </a:cxn>
                  <a:cxn ang="0">
                    <a:pos x="2259" y="1374"/>
                  </a:cxn>
                  <a:cxn ang="0">
                    <a:pos x="1577" y="2023"/>
                  </a:cxn>
                  <a:cxn ang="0">
                    <a:pos x="1009" y="2757"/>
                  </a:cxn>
                  <a:cxn ang="0">
                    <a:pos x="567" y="3550"/>
                  </a:cxn>
                  <a:cxn ang="0">
                    <a:pos x="252" y="4388"/>
                  </a:cxn>
                  <a:cxn ang="0">
                    <a:pos x="63" y="5257"/>
                  </a:cxn>
                  <a:cxn ang="0">
                    <a:pos x="0" y="6140"/>
                  </a:cxn>
                  <a:cxn ang="0">
                    <a:pos x="63" y="7023"/>
                  </a:cxn>
                  <a:cxn ang="0">
                    <a:pos x="252" y="7890"/>
                  </a:cxn>
                  <a:cxn ang="0">
                    <a:pos x="567" y="8729"/>
                  </a:cxn>
                  <a:cxn ang="0">
                    <a:pos x="1009" y="9523"/>
                  </a:cxn>
                  <a:cxn ang="0">
                    <a:pos x="1577" y="10257"/>
                  </a:cxn>
                  <a:cxn ang="0">
                    <a:pos x="2259" y="10906"/>
                  </a:cxn>
                  <a:cxn ang="0">
                    <a:pos x="3014" y="11431"/>
                  </a:cxn>
                  <a:cxn ang="0">
                    <a:pos x="3824" y="11831"/>
                  </a:cxn>
                  <a:cxn ang="0">
                    <a:pos x="4672" y="12104"/>
                  </a:cxn>
                  <a:cxn ang="0">
                    <a:pos x="5547" y="12251"/>
                  </a:cxn>
                  <a:cxn ang="0">
                    <a:pos x="6432" y="12273"/>
                  </a:cxn>
                  <a:cxn ang="0">
                    <a:pos x="7311" y="12167"/>
                  </a:cxn>
                  <a:cxn ang="0">
                    <a:pos x="8169" y="11937"/>
                  </a:cxn>
                  <a:cxn ang="0">
                    <a:pos x="8994" y="11579"/>
                  </a:cxn>
                  <a:cxn ang="0">
                    <a:pos x="9768" y="11095"/>
                  </a:cxn>
                  <a:cxn ang="0">
                    <a:pos x="10479" y="10485"/>
                  </a:cxn>
                </a:cxnLst>
                <a:rect l="0" t="0" r="r" b="b"/>
                <a:pathLst>
                  <a:path w="12273" h="12280">
                    <a:moveTo>
                      <a:pt x="10479" y="10485"/>
                    </a:moveTo>
                    <a:lnTo>
                      <a:pt x="10696" y="10257"/>
                    </a:lnTo>
                    <a:lnTo>
                      <a:pt x="10899" y="10020"/>
                    </a:lnTo>
                    <a:lnTo>
                      <a:pt x="11089" y="9774"/>
                    </a:lnTo>
                    <a:lnTo>
                      <a:pt x="11264" y="9523"/>
                    </a:lnTo>
                    <a:lnTo>
                      <a:pt x="11425" y="9264"/>
                    </a:lnTo>
                    <a:lnTo>
                      <a:pt x="11572" y="8999"/>
                    </a:lnTo>
                    <a:lnTo>
                      <a:pt x="11705" y="8729"/>
                    </a:lnTo>
                    <a:lnTo>
                      <a:pt x="11824" y="8454"/>
                    </a:lnTo>
                    <a:lnTo>
                      <a:pt x="11930" y="8174"/>
                    </a:lnTo>
                    <a:lnTo>
                      <a:pt x="12021" y="7890"/>
                    </a:lnTo>
                    <a:lnTo>
                      <a:pt x="12097" y="7604"/>
                    </a:lnTo>
                    <a:lnTo>
                      <a:pt x="12160" y="7315"/>
                    </a:lnTo>
                    <a:lnTo>
                      <a:pt x="12210" y="7023"/>
                    </a:lnTo>
                    <a:lnTo>
                      <a:pt x="12244" y="6730"/>
                    </a:lnTo>
                    <a:lnTo>
                      <a:pt x="12266" y="6435"/>
                    </a:lnTo>
                    <a:lnTo>
                      <a:pt x="12273" y="6140"/>
                    </a:lnTo>
                    <a:lnTo>
                      <a:pt x="12266" y="5845"/>
                    </a:lnTo>
                    <a:lnTo>
                      <a:pt x="12244" y="5550"/>
                    </a:lnTo>
                    <a:lnTo>
                      <a:pt x="12210" y="5257"/>
                    </a:lnTo>
                    <a:lnTo>
                      <a:pt x="12160" y="4965"/>
                    </a:lnTo>
                    <a:lnTo>
                      <a:pt x="12097" y="4675"/>
                    </a:lnTo>
                    <a:lnTo>
                      <a:pt x="12021" y="4388"/>
                    </a:lnTo>
                    <a:lnTo>
                      <a:pt x="11930" y="4105"/>
                    </a:lnTo>
                    <a:lnTo>
                      <a:pt x="11824" y="3826"/>
                    </a:lnTo>
                    <a:lnTo>
                      <a:pt x="11705" y="3550"/>
                    </a:lnTo>
                    <a:lnTo>
                      <a:pt x="11572" y="3281"/>
                    </a:lnTo>
                    <a:lnTo>
                      <a:pt x="11425" y="3016"/>
                    </a:lnTo>
                    <a:lnTo>
                      <a:pt x="11264" y="2757"/>
                    </a:lnTo>
                    <a:lnTo>
                      <a:pt x="11089" y="2505"/>
                    </a:lnTo>
                    <a:lnTo>
                      <a:pt x="10899" y="2260"/>
                    </a:lnTo>
                    <a:lnTo>
                      <a:pt x="10696" y="2023"/>
                    </a:lnTo>
                    <a:lnTo>
                      <a:pt x="10479" y="1795"/>
                    </a:lnTo>
                    <a:lnTo>
                      <a:pt x="10251" y="1578"/>
                    </a:lnTo>
                    <a:lnTo>
                      <a:pt x="10014" y="1374"/>
                    </a:lnTo>
                    <a:lnTo>
                      <a:pt x="9768" y="1185"/>
                    </a:lnTo>
                    <a:lnTo>
                      <a:pt x="9517" y="1010"/>
                    </a:lnTo>
                    <a:lnTo>
                      <a:pt x="9259" y="849"/>
                    </a:lnTo>
                    <a:lnTo>
                      <a:pt x="8994" y="701"/>
                    </a:lnTo>
                    <a:lnTo>
                      <a:pt x="8724" y="567"/>
                    </a:lnTo>
                    <a:lnTo>
                      <a:pt x="8449" y="448"/>
                    </a:lnTo>
                    <a:lnTo>
                      <a:pt x="8169" y="343"/>
                    </a:lnTo>
                    <a:lnTo>
                      <a:pt x="7886" y="252"/>
                    </a:lnTo>
                    <a:lnTo>
                      <a:pt x="7599" y="176"/>
                    </a:lnTo>
                    <a:lnTo>
                      <a:pt x="7311" y="112"/>
                    </a:lnTo>
                    <a:lnTo>
                      <a:pt x="7019" y="63"/>
                    </a:lnTo>
                    <a:lnTo>
                      <a:pt x="6726" y="27"/>
                    </a:lnTo>
                    <a:lnTo>
                      <a:pt x="6432" y="7"/>
                    </a:lnTo>
                    <a:lnTo>
                      <a:pt x="6136" y="0"/>
                    </a:lnTo>
                    <a:lnTo>
                      <a:pt x="5841" y="7"/>
                    </a:lnTo>
                    <a:lnTo>
                      <a:pt x="5547" y="27"/>
                    </a:lnTo>
                    <a:lnTo>
                      <a:pt x="5254" y="63"/>
                    </a:lnTo>
                    <a:lnTo>
                      <a:pt x="4962" y="112"/>
                    </a:lnTo>
                    <a:lnTo>
                      <a:pt x="4672" y="176"/>
                    </a:lnTo>
                    <a:lnTo>
                      <a:pt x="4386" y="252"/>
                    </a:lnTo>
                    <a:lnTo>
                      <a:pt x="4103" y="343"/>
                    </a:lnTo>
                    <a:lnTo>
                      <a:pt x="3824" y="448"/>
                    </a:lnTo>
                    <a:lnTo>
                      <a:pt x="3548" y="567"/>
                    </a:lnTo>
                    <a:lnTo>
                      <a:pt x="3279" y="701"/>
                    </a:lnTo>
                    <a:lnTo>
                      <a:pt x="3014" y="849"/>
                    </a:lnTo>
                    <a:lnTo>
                      <a:pt x="2755" y="1010"/>
                    </a:lnTo>
                    <a:lnTo>
                      <a:pt x="2503" y="1185"/>
                    </a:lnTo>
                    <a:lnTo>
                      <a:pt x="2259" y="1374"/>
                    </a:lnTo>
                    <a:lnTo>
                      <a:pt x="2022" y="1578"/>
                    </a:lnTo>
                    <a:lnTo>
                      <a:pt x="1794" y="1795"/>
                    </a:lnTo>
                    <a:lnTo>
                      <a:pt x="1577" y="2023"/>
                    </a:lnTo>
                    <a:lnTo>
                      <a:pt x="1374" y="2260"/>
                    </a:lnTo>
                    <a:lnTo>
                      <a:pt x="1184" y="2505"/>
                    </a:lnTo>
                    <a:lnTo>
                      <a:pt x="1009" y="2757"/>
                    </a:lnTo>
                    <a:lnTo>
                      <a:pt x="848" y="3016"/>
                    </a:lnTo>
                    <a:lnTo>
                      <a:pt x="701" y="3281"/>
                    </a:lnTo>
                    <a:lnTo>
                      <a:pt x="567" y="3550"/>
                    </a:lnTo>
                    <a:lnTo>
                      <a:pt x="448" y="3826"/>
                    </a:lnTo>
                    <a:lnTo>
                      <a:pt x="343" y="4105"/>
                    </a:lnTo>
                    <a:lnTo>
                      <a:pt x="252" y="4388"/>
                    </a:lnTo>
                    <a:lnTo>
                      <a:pt x="175" y="4675"/>
                    </a:lnTo>
                    <a:lnTo>
                      <a:pt x="112" y="4965"/>
                    </a:lnTo>
                    <a:lnTo>
                      <a:pt x="63" y="5257"/>
                    </a:lnTo>
                    <a:lnTo>
                      <a:pt x="27" y="5550"/>
                    </a:lnTo>
                    <a:lnTo>
                      <a:pt x="7" y="5845"/>
                    </a:lnTo>
                    <a:lnTo>
                      <a:pt x="0" y="6140"/>
                    </a:lnTo>
                    <a:lnTo>
                      <a:pt x="7" y="6435"/>
                    </a:lnTo>
                    <a:lnTo>
                      <a:pt x="27" y="6730"/>
                    </a:lnTo>
                    <a:lnTo>
                      <a:pt x="63" y="7023"/>
                    </a:lnTo>
                    <a:lnTo>
                      <a:pt x="112" y="7315"/>
                    </a:lnTo>
                    <a:lnTo>
                      <a:pt x="175" y="7604"/>
                    </a:lnTo>
                    <a:lnTo>
                      <a:pt x="252" y="7890"/>
                    </a:lnTo>
                    <a:lnTo>
                      <a:pt x="343" y="8174"/>
                    </a:lnTo>
                    <a:lnTo>
                      <a:pt x="448" y="8454"/>
                    </a:lnTo>
                    <a:lnTo>
                      <a:pt x="567" y="8729"/>
                    </a:lnTo>
                    <a:lnTo>
                      <a:pt x="701" y="8999"/>
                    </a:lnTo>
                    <a:lnTo>
                      <a:pt x="848" y="9264"/>
                    </a:lnTo>
                    <a:lnTo>
                      <a:pt x="1009" y="9523"/>
                    </a:lnTo>
                    <a:lnTo>
                      <a:pt x="1184" y="9774"/>
                    </a:lnTo>
                    <a:lnTo>
                      <a:pt x="1374" y="10020"/>
                    </a:lnTo>
                    <a:lnTo>
                      <a:pt x="1577" y="10257"/>
                    </a:lnTo>
                    <a:lnTo>
                      <a:pt x="1794" y="10485"/>
                    </a:lnTo>
                    <a:lnTo>
                      <a:pt x="2022" y="10702"/>
                    </a:lnTo>
                    <a:lnTo>
                      <a:pt x="2259" y="10906"/>
                    </a:lnTo>
                    <a:lnTo>
                      <a:pt x="2503" y="11095"/>
                    </a:lnTo>
                    <a:lnTo>
                      <a:pt x="2755" y="11270"/>
                    </a:lnTo>
                    <a:lnTo>
                      <a:pt x="3014" y="11431"/>
                    </a:lnTo>
                    <a:lnTo>
                      <a:pt x="3279" y="11579"/>
                    </a:lnTo>
                    <a:lnTo>
                      <a:pt x="3548" y="11712"/>
                    </a:lnTo>
                    <a:lnTo>
                      <a:pt x="3824" y="11831"/>
                    </a:lnTo>
                    <a:lnTo>
                      <a:pt x="4103" y="11937"/>
                    </a:lnTo>
                    <a:lnTo>
                      <a:pt x="4386" y="12028"/>
                    </a:lnTo>
                    <a:lnTo>
                      <a:pt x="4672" y="12104"/>
                    </a:lnTo>
                    <a:lnTo>
                      <a:pt x="4962" y="12167"/>
                    </a:lnTo>
                    <a:lnTo>
                      <a:pt x="5254" y="12217"/>
                    </a:lnTo>
                    <a:lnTo>
                      <a:pt x="5547" y="12251"/>
                    </a:lnTo>
                    <a:lnTo>
                      <a:pt x="5841" y="12273"/>
                    </a:lnTo>
                    <a:lnTo>
                      <a:pt x="6136" y="12280"/>
                    </a:lnTo>
                    <a:lnTo>
                      <a:pt x="6432" y="12273"/>
                    </a:lnTo>
                    <a:lnTo>
                      <a:pt x="6726" y="12251"/>
                    </a:lnTo>
                    <a:lnTo>
                      <a:pt x="7019" y="12217"/>
                    </a:lnTo>
                    <a:lnTo>
                      <a:pt x="7311" y="12167"/>
                    </a:lnTo>
                    <a:lnTo>
                      <a:pt x="7599" y="12104"/>
                    </a:lnTo>
                    <a:lnTo>
                      <a:pt x="7886" y="12028"/>
                    </a:lnTo>
                    <a:lnTo>
                      <a:pt x="8169" y="11937"/>
                    </a:lnTo>
                    <a:lnTo>
                      <a:pt x="8449" y="11831"/>
                    </a:lnTo>
                    <a:lnTo>
                      <a:pt x="8724" y="11712"/>
                    </a:lnTo>
                    <a:lnTo>
                      <a:pt x="8994" y="11579"/>
                    </a:lnTo>
                    <a:lnTo>
                      <a:pt x="9259" y="11431"/>
                    </a:lnTo>
                    <a:lnTo>
                      <a:pt x="9517" y="11270"/>
                    </a:lnTo>
                    <a:lnTo>
                      <a:pt x="9768" y="11095"/>
                    </a:lnTo>
                    <a:lnTo>
                      <a:pt x="10014" y="10906"/>
                    </a:lnTo>
                    <a:lnTo>
                      <a:pt x="10251" y="10702"/>
                    </a:lnTo>
                    <a:lnTo>
                      <a:pt x="10479" y="10485"/>
                    </a:lnTo>
                  </a:path>
                </a:pathLst>
              </a:custGeom>
              <a:solidFill>
                <a:srgbClr val="FFFFFF"/>
              </a:solidFill>
              <a:ln w="38100" cap="flat" cmpd="sng" algn="ctr">
                <a:solidFill>
                  <a:srgbClr val="A6A6A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ar-SA" sz="1200" b="0" i="0" u="none" strike="noStrike" kern="0" cap="none" spc="0" normalizeH="0" baseline="0" noProof="0" dirty="0">
                  <a:ln>
                    <a:noFill/>
                  </a:ln>
                  <a:solidFill>
                    <a:prstClr val="white"/>
                  </a:solidFill>
                  <a:effectLst/>
                  <a:uLnTx/>
                  <a:uFillTx/>
                  <a:cs typeface="+mn-ea"/>
                  <a:sym typeface="+mn-lt"/>
                </a:endParaRPr>
              </a:p>
            </p:txBody>
          </p:sp>
          <p:sp>
            <p:nvSpPr>
              <p:cNvPr id="13" name="Freeform 11"/>
              <p:cNvSpPr/>
              <p:nvPr/>
            </p:nvSpPr>
            <p:spPr bwMode="auto">
              <a:xfrm>
                <a:off x="3578225" y="2008188"/>
                <a:ext cx="1651000" cy="1652587"/>
              </a:xfrm>
              <a:custGeom>
                <a:avLst/>
                <a:gdLst/>
                <a:ahLst/>
                <a:cxnLst>
                  <a:cxn ang="0">
                    <a:pos x="9237" y="8491"/>
                  </a:cxn>
                  <a:cxn ang="0">
                    <a:pos x="9682" y="7851"/>
                  </a:cxn>
                  <a:cxn ang="0">
                    <a:pos x="10021" y="7164"/>
                  </a:cxn>
                  <a:cxn ang="0">
                    <a:pos x="10252" y="6445"/>
                  </a:cxn>
                  <a:cxn ang="0">
                    <a:pos x="10376" y="5704"/>
                  </a:cxn>
                  <a:cxn ang="0">
                    <a:pos x="10395" y="4954"/>
                  </a:cxn>
                  <a:cxn ang="0">
                    <a:pos x="10305" y="4209"/>
                  </a:cxn>
                  <a:cxn ang="0">
                    <a:pos x="10109" y="3479"/>
                  </a:cxn>
                  <a:cxn ang="0">
                    <a:pos x="9807" y="2781"/>
                  </a:cxn>
                  <a:cxn ang="0">
                    <a:pos x="9397" y="2124"/>
                  </a:cxn>
                  <a:cxn ang="0">
                    <a:pos x="8880" y="1521"/>
                  </a:cxn>
                  <a:cxn ang="0">
                    <a:pos x="8279" y="1005"/>
                  </a:cxn>
                  <a:cxn ang="0">
                    <a:pos x="7622" y="595"/>
                  </a:cxn>
                  <a:cxn ang="0">
                    <a:pos x="6923" y="292"/>
                  </a:cxn>
                  <a:cxn ang="0">
                    <a:pos x="6195" y="95"/>
                  </a:cxn>
                  <a:cxn ang="0">
                    <a:pos x="5450" y="7"/>
                  </a:cxn>
                  <a:cxn ang="0">
                    <a:pos x="4701" y="24"/>
                  </a:cxn>
                  <a:cxn ang="0">
                    <a:pos x="3960" y="149"/>
                  </a:cxn>
                  <a:cxn ang="0">
                    <a:pos x="3240" y="381"/>
                  </a:cxn>
                  <a:cxn ang="0">
                    <a:pos x="2555" y="720"/>
                  </a:cxn>
                  <a:cxn ang="0">
                    <a:pos x="1915" y="1165"/>
                  </a:cxn>
                  <a:cxn ang="0">
                    <a:pos x="1336" y="1716"/>
                  </a:cxn>
                  <a:cxn ang="0">
                    <a:pos x="855" y="2337"/>
                  </a:cxn>
                  <a:cxn ang="0">
                    <a:pos x="481" y="3010"/>
                  </a:cxn>
                  <a:cxn ang="0">
                    <a:pos x="214" y="3720"/>
                  </a:cxn>
                  <a:cxn ang="0">
                    <a:pos x="54" y="4455"/>
                  </a:cxn>
                  <a:cxn ang="0">
                    <a:pos x="0" y="5204"/>
                  </a:cxn>
                  <a:cxn ang="0">
                    <a:pos x="54" y="5952"/>
                  </a:cxn>
                  <a:cxn ang="0">
                    <a:pos x="214" y="6687"/>
                  </a:cxn>
                  <a:cxn ang="0">
                    <a:pos x="481" y="7398"/>
                  </a:cxn>
                  <a:cxn ang="0">
                    <a:pos x="855" y="8070"/>
                  </a:cxn>
                  <a:cxn ang="0">
                    <a:pos x="1336" y="8692"/>
                  </a:cxn>
                  <a:cxn ang="0">
                    <a:pos x="1915" y="9243"/>
                  </a:cxn>
                  <a:cxn ang="0">
                    <a:pos x="2555" y="9688"/>
                  </a:cxn>
                  <a:cxn ang="0">
                    <a:pos x="3240" y="10027"/>
                  </a:cxn>
                  <a:cxn ang="0">
                    <a:pos x="3960" y="10258"/>
                  </a:cxn>
                  <a:cxn ang="0">
                    <a:pos x="4701" y="10383"/>
                  </a:cxn>
                  <a:cxn ang="0">
                    <a:pos x="5450" y="10401"/>
                  </a:cxn>
                  <a:cxn ang="0">
                    <a:pos x="6195" y="10312"/>
                  </a:cxn>
                  <a:cxn ang="0">
                    <a:pos x="6923" y="10116"/>
                  </a:cxn>
                  <a:cxn ang="0">
                    <a:pos x="7622" y="9813"/>
                  </a:cxn>
                  <a:cxn ang="0">
                    <a:pos x="8279" y="9403"/>
                  </a:cxn>
                  <a:cxn ang="0">
                    <a:pos x="8880" y="8886"/>
                  </a:cxn>
                </a:cxnLst>
                <a:rect l="0" t="0" r="r" b="b"/>
                <a:pathLst>
                  <a:path w="10400" h="10407">
                    <a:moveTo>
                      <a:pt x="8880" y="8886"/>
                    </a:moveTo>
                    <a:lnTo>
                      <a:pt x="9064" y="8692"/>
                    </a:lnTo>
                    <a:lnTo>
                      <a:pt x="9237" y="8491"/>
                    </a:lnTo>
                    <a:lnTo>
                      <a:pt x="9397" y="8284"/>
                    </a:lnTo>
                    <a:lnTo>
                      <a:pt x="9545" y="8070"/>
                    </a:lnTo>
                    <a:lnTo>
                      <a:pt x="9682" y="7851"/>
                    </a:lnTo>
                    <a:lnTo>
                      <a:pt x="9807" y="7627"/>
                    </a:lnTo>
                    <a:lnTo>
                      <a:pt x="9919" y="7398"/>
                    </a:lnTo>
                    <a:lnTo>
                      <a:pt x="10021" y="7164"/>
                    </a:lnTo>
                    <a:lnTo>
                      <a:pt x="10109" y="6927"/>
                    </a:lnTo>
                    <a:lnTo>
                      <a:pt x="10186" y="6687"/>
                    </a:lnTo>
                    <a:lnTo>
                      <a:pt x="10252" y="6445"/>
                    </a:lnTo>
                    <a:lnTo>
                      <a:pt x="10305" y="6199"/>
                    </a:lnTo>
                    <a:lnTo>
                      <a:pt x="10347" y="5952"/>
                    </a:lnTo>
                    <a:lnTo>
                      <a:pt x="10376" y="5704"/>
                    </a:lnTo>
                    <a:lnTo>
                      <a:pt x="10395" y="5454"/>
                    </a:lnTo>
                    <a:lnTo>
                      <a:pt x="10400" y="5204"/>
                    </a:lnTo>
                    <a:lnTo>
                      <a:pt x="10395" y="4954"/>
                    </a:lnTo>
                    <a:lnTo>
                      <a:pt x="10376" y="4704"/>
                    </a:lnTo>
                    <a:lnTo>
                      <a:pt x="10347" y="4455"/>
                    </a:lnTo>
                    <a:lnTo>
                      <a:pt x="10305" y="4209"/>
                    </a:lnTo>
                    <a:lnTo>
                      <a:pt x="10252" y="3963"/>
                    </a:lnTo>
                    <a:lnTo>
                      <a:pt x="10186" y="3720"/>
                    </a:lnTo>
                    <a:lnTo>
                      <a:pt x="10109" y="3479"/>
                    </a:lnTo>
                    <a:lnTo>
                      <a:pt x="10021" y="3243"/>
                    </a:lnTo>
                    <a:lnTo>
                      <a:pt x="9919" y="3010"/>
                    </a:lnTo>
                    <a:lnTo>
                      <a:pt x="9807" y="2781"/>
                    </a:lnTo>
                    <a:lnTo>
                      <a:pt x="9682" y="2557"/>
                    </a:lnTo>
                    <a:lnTo>
                      <a:pt x="9545" y="2337"/>
                    </a:lnTo>
                    <a:lnTo>
                      <a:pt x="9397" y="2124"/>
                    </a:lnTo>
                    <a:lnTo>
                      <a:pt x="9237" y="1916"/>
                    </a:lnTo>
                    <a:lnTo>
                      <a:pt x="9064" y="1716"/>
                    </a:lnTo>
                    <a:lnTo>
                      <a:pt x="8880" y="1521"/>
                    </a:lnTo>
                    <a:lnTo>
                      <a:pt x="8686" y="1337"/>
                    </a:lnTo>
                    <a:lnTo>
                      <a:pt x="8485" y="1165"/>
                    </a:lnTo>
                    <a:lnTo>
                      <a:pt x="8279" y="1005"/>
                    </a:lnTo>
                    <a:lnTo>
                      <a:pt x="8065" y="856"/>
                    </a:lnTo>
                    <a:lnTo>
                      <a:pt x="7846" y="720"/>
                    </a:lnTo>
                    <a:lnTo>
                      <a:pt x="7622" y="595"/>
                    </a:lnTo>
                    <a:lnTo>
                      <a:pt x="7393" y="482"/>
                    </a:lnTo>
                    <a:lnTo>
                      <a:pt x="7160" y="381"/>
                    </a:lnTo>
                    <a:lnTo>
                      <a:pt x="6923" y="292"/>
                    </a:lnTo>
                    <a:lnTo>
                      <a:pt x="6683" y="214"/>
                    </a:lnTo>
                    <a:lnTo>
                      <a:pt x="6441" y="149"/>
                    </a:lnTo>
                    <a:lnTo>
                      <a:pt x="6195" y="95"/>
                    </a:lnTo>
                    <a:lnTo>
                      <a:pt x="5948" y="54"/>
                    </a:lnTo>
                    <a:lnTo>
                      <a:pt x="5700" y="24"/>
                    </a:lnTo>
                    <a:lnTo>
                      <a:pt x="5450" y="7"/>
                    </a:lnTo>
                    <a:lnTo>
                      <a:pt x="5200" y="0"/>
                    </a:lnTo>
                    <a:lnTo>
                      <a:pt x="4951" y="7"/>
                    </a:lnTo>
                    <a:lnTo>
                      <a:pt x="4701" y="24"/>
                    </a:lnTo>
                    <a:lnTo>
                      <a:pt x="4452" y="54"/>
                    </a:lnTo>
                    <a:lnTo>
                      <a:pt x="4206" y="95"/>
                    </a:lnTo>
                    <a:lnTo>
                      <a:pt x="3960" y="149"/>
                    </a:lnTo>
                    <a:lnTo>
                      <a:pt x="3717" y="214"/>
                    </a:lnTo>
                    <a:lnTo>
                      <a:pt x="3477" y="292"/>
                    </a:lnTo>
                    <a:lnTo>
                      <a:pt x="3240" y="381"/>
                    </a:lnTo>
                    <a:lnTo>
                      <a:pt x="3008" y="482"/>
                    </a:lnTo>
                    <a:lnTo>
                      <a:pt x="2778" y="595"/>
                    </a:lnTo>
                    <a:lnTo>
                      <a:pt x="2555" y="720"/>
                    </a:lnTo>
                    <a:lnTo>
                      <a:pt x="2335" y="856"/>
                    </a:lnTo>
                    <a:lnTo>
                      <a:pt x="2122" y="1005"/>
                    </a:lnTo>
                    <a:lnTo>
                      <a:pt x="1915" y="1165"/>
                    </a:lnTo>
                    <a:lnTo>
                      <a:pt x="1714" y="1337"/>
                    </a:lnTo>
                    <a:lnTo>
                      <a:pt x="1520" y="1521"/>
                    </a:lnTo>
                    <a:lnTo>
                      <a:pt x="1336" y="1716"/>
                    </a:lnTo>
                    <a:lnTo>
                      <a:pt x="1164" y="1916"/>
                    </a:lnTo>
                    <a:lnTo>
                      <a:pt x="1004" y="2124"/>
                    </a:lnTo>
                    <a:lnTo>
                      <a:pt x="855" y="2337"/>
                    </a:lnTo>
                    <a:lnTo>
                      <a:pt x="719" y="2557"/>
                    </a:lnTo>
                    <a:lnTo>
                      <a:pt x="594" y="2781"/>
                    </a:lnTo>
                    <a:lnTo>
                      <a:pt x="481" y="3010"/>
                    </a:lnTo>
                    <a:lnTo>
                      <a:pt x="380" y="3243"/>
                    </a:lnTo>
                    <a:lnTo>
                      <a:pt x="292" y="3479"/>
                    </a:lnTo>
                    <a:lnTo>
                      <a:pt x="214" y="3720"/>
                    </a:lnTo>
                    <a:lnTo>
                      <a:pt x="149" y="3963"/>
                    </a:lnTo>
                    <a:lnTo>
                      <a:pt x="95" y="4209"/>
                    </a:lnTo>
                    <a:lnTo>
                      <a:pt x="54" y="4455"/>
                    </a:lnTo>
                    <a:lnTo>
                      <a:pt x="23" y="4704"/>
                    </a:lnTo>
                    <a:lnTo>
                      <a:pt x="6" y="4954"/>
                    </a:lnTo>
                    <a:lnTo>
                      <a:pt x="0" y="5204"/>
                    </a:lnTo>
                    <a:lnTo>
                      <a:pt x="6" y="5454"/>
                    </a:lnTo>
                    <a:lnTo>
                      <a:pt x="23" y="5704"/>
                    </a:lnTo>
                    <a:lnTo>
                      <a:pt x="54" y="5952"/>
                    </a:lnTo>
                    <a:lnTo>
                      <a:pt x="95" y="6199"/>
                    </a:lnTo>
                    <a:lnTo>
                      <a:pt x="149" y="6445"/>
                    </a:lnTo>
                    <a:lnTo>
                      <a:pt x="214" y="6687"/>
                    </a:lnTo>
                    <a:lnTo>
                      <a:pt x="292" y="6927"/>
                    </a:lnTo>
                    <a:lnTo>
                      <a:pt x="380" y="7164"/>
                    </a:lnTo>
                    <a:lnTo>
                      <a:pt x="481" y="7398"/>
                    </a:lnTo>
                    <a:lnTo>
                      <a:pt x="594" y="7627"/>
                    </a:lnTo>
                    <a:lnTo>
                      <a:pt x="719" y="7851"/>
                    </a:lnTo>
                    <a:lnTo>
                      <a:pt x="855" y="8070"/>
                    </a:lnTo>
                    <a:lnTo>
                      <a:pt x="1004" y="8284"/>
                    </a:lnTo>
                    <a:lnTo>
                      <a:pt x="1164" y="8491"/>
                    </a:lnTo>
                    <a:lnTo>
                      <a:pt x="1336" y="8692"/>
                    </a:lnTo>
                    <a:lnTo>
                      <a:pt x="1520" y="8886"/>
                    </a:lnTo>
                    <a:lnTo>
                      <a:pt x="1714" y="9070"/>
                    </a:lnTo>
                    <a:lnTo>
                      <a:pt x="1915" y="9243"/>
                    </a:lnTo>
                    <a:lnTo>
                      <a:pt x="2122" y="9403"/>
                    </a:lnTo>
                    <a:lnTo>
                      <a:pt x="2335" y="9551"/>
                    </a:lnTo>
                    <a:lnTo>
                      <a:pt x="2555" y="9688"/>
                    </a:lnTo>
                    <a:lnTo>
                      <a:pt x="2778" y="9813"/>
                    </a:lnTo>
                    <a:lnTo>
                      <a:pt x="3008" y="9925"/>
                    </a:lnTo>
                    <a:lnTo>
                      <a:pt x="3240" y="10027"/>
                    </a:lnTo>
                    <a:lnTo>
                      <a:pt x="3477" y="10116"/>
                    </a:lnTo>
                    <a:lnTo>
                      <a:pt x="3717" y="10192"/>
                    </a:lnTo>
                    <a:lnTo>
                      <a:pt x="3960" y="10258"/>
                    </a:lnTo>
                    <a:lnTo>
                      <a:pt x="4206" y="10312"/>
                    </a:lnTo>
                    <a:lnTo>
                      <a:pt x="4452" y="10354"/>
                    </a:lnTo>
                    <a:lnTo>
                      <a:pt x="4701" y="10383"/>
                    </a:lnTo>
                    <a:lnTo>
                      <a:pt x="4951" y="10401"/>
                    </a:lnTo>
                    <a:lnTo>
                      <a:pt x="5200" y="10407"/>
                    </a:lnTo>
                    <a:lnTo>
                      <a:pt x="5450" y="10401"/>
                    </a:lnTo>
                    <a:lnTo>
                      <a:pt x="5700" y="10383"/>
                    </a:lnTo>
                    <a:lnTo>
                      <a:pt x="5948" y="10354"/>
                    </a:lnTo>
                    <a:lnTo>
                      <a:pt x="6195" y="10312"/>
                    </a:lnTo>
                    <a:lnTo>
                      <a:pt x="6441" y="10258"/>
                    </a:lnTo>
                    <a:lnTo>
                      <a:pt x="6683" y="10192"/>
                    </a:lnTo>
                    <a:lnTo>
                      <a:pt x="6923" y="10116"/>
                    </a:lnTo>
                    <a:lnTo>
                      <a:pt x="7160" y="10027"/>
                    </a:lnTo>
                    <a:lnTo>
                      <a:pt x="7393" y="9925"/>
                    </a:lnTo>
                    <a:lnTo>
                      <a:pt x="7622" y="9813"/>
                    </a:lnTo>
                    <a:lnTo>
                      <a:pt x="7846" y="9688"/>
                    </a:lnTo>
                    <a:lnTo>
                      <a:pt x="8065" y="9551"/>
                    </a:lnTo>
                    <a:lnTo>
                      <a:pt x="8279" y="9403"/>
                    </a:lnTo>
                    <a:lnTo>
                      <a:pt x="8485" y="9243"/>
                    </a:lnTo>
                    <a:lnTo>
                      <a:pt x="8686" y="9070"/>
                    </a:lnTo>
                    <a:lnTo>
                      <a:pt x="8880" y="8886"/>
                    </a:lnTo>
                  </a:path>
                </a:pathLst>
              </a:custGeom>
              <a:gradFill flip="none" rotWithShape="1">
                <a:gsLst>
                  <a:gs pos="0">
                    <a:srgbClr val="FFFFFF"/>
                  </a:gs>
                  <a:gs pos="50000">
                    <a:srgbClr val="FFFFFF"/>
                  </a:gs>
                  <a:gs pos="100000">
                    <a:srgbClr val="FFFFFF">
                      <a:lumMod val="85000"/>
                    </a:srgbClr>
                  </a:gs>
                </a:gsLst>
                <a:path path="circle">
                  <a:fillToRect l="50000" t="50000" r="50000" b="50000"/>
                </a:path>
                <a:tileRect/>
              </a:gradFill>
              <a:ln w="1">
                <a:noFill/>
                <a:prstDash val="solid"/>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grpSp>
        <p:sp>
          <p:nvSpPr>
            <p:cNvPr id="6" name="Freeform 196"/>
            <p:cNvSpPr/>
            <p:nvPr/>
          </p:nvSpPr>
          <p:spPr bwMode="auto">
            <a:xfrm>
              <a:off x="2476106" y="2830864"/>
              <a:ext cx="1424708" cy="926056"/>
            </a:xfrm>
            <a:custGeom>
              <a:avLst/>
              <a:gdLst>
                <a:gd name="T0" fmla="*/ 242 w 319"/>
                <a:gd name="T1" fmla="*/ 58 h 207"/>
                <a:gd name="T2" fmla="*/ 229 w 319"/>
                <a:gd name="T3" fmla="*/ 59 h 207"/>
                <a:gd name="T4" fmla="*/ 218 w 319"/>
                <a:gd name="T5" fmla="*/ 35 h 207"/>
                <a:gd name="T6" fmla="*/ 199 w 319"/>
                <a:gd name="T7" fmla="*/ 16 h 207"/>
                <a:gd name="T8" fmla="*/ 175 w 319"/>
                <a:gd name="T9" fmla="*/ 4 h 207"/>
                <a:gd name="T10" fmla="*/ 148 w 319"/>
                <a:gd name="T11" fmla="*/ 0 h 207"/>
                <a:gd name="T12" fmla="*/ 140 w 319"/>
                <a:gd name="T13" fmla="*/ 0 h 207"/>
                <a:gd name="T14" fmla="*/ 124 w 319"/>
                <a:gd name="T15" fmla="*/ 4 h 207"/>
                <a:gd name="T16" fmla="*/ 108 w 319"/>
                <a:gd name="T17" fmla="*/ 10 h 207"/>
                <a:gd name="T18" fmla="*/ 95 w 319"/>
                <a:gd name="T19" fmla="*/ 18 h 207"/>
                <a:gd name="T20" fmla="*/ 83 w 319"/>
                <a:gd name="T21" fmla="*/ 30 h 207"/>
                <a:gd name="T22" fmla="*/ 74 w 319"/>
                <a:gd name="T23" fmla="*/ 43 h 207"/>
                <a:gd name="T24" fmla="*/ 68 w 319"/>
                <a:gd name="T25" fmla="*/ 58 h 207"/>
                <a:gd name="T26" fmla="*/ 64 w 319"/>
                <a:gd name="T27" fmla="*/ 74 h 207"/>
                <a:gd name="T28" fmla="*/ 64 w 319"/>
                <a:gd name="T29" fmla="*/ 83 h 207"/>
                <a:gd name="T30" fmla="*/ 65 w 319"/>
                <a:gd name="T31" fmla="*/ 95 h 207"/>
                <a:gd name="T32" fmla="*/ 57 w 319"/>
                <a:gd name="T33" fmla="*/ 94 h 207"/>
                <a:gd name="T34" fmla="*/ 36 w 319"/>
                <a:gd name="T35" fmla="*/ 99 h 207"/>
                <a:gd name="T36" fmla="*/ 17 w 319"/>
                <a:gd name="T37" fmla="*/ 111 h 207"/>
                <a:gd name="T38" fmla="*/ 5 w 319"/>
                <a:gd name="T39" fmla="*/ 128 h 207"/>
                <a:gd name="T40" fmla="*/ 0 w 319"/>
                <a:gd name="T41" fmla="*/ 151 h 207"/>
                <a:gd name="T42" fmla="*/ 1 w 319"/>
                <a:gd name="T43" fmla="*/ 162 h 207"/>
                <a:gd name="T44" fmla="*/ 10 w 319"/>
                <a:gd name="T45" fmla="*/ 182 h 207"/>
                <a:gd name="T46" fmla="*/ 25 w 319"/>
                <a:gd name="T47" fmla="*/ 197 h 207"/>
                <a:gd name="T48" fmla="*/ 46 w 319"/>
                <a:gd name="T49" fmla="*/ 206 h 207"/>
                <a:gd name="T50" fmla="*/ 137 w 319"/>
                <a:gd name="T51" fmla="*/ 207 h 207"/>
                <a:gd name="T52" fmla="*/ 104 w 319"/>
                <a:gd name="T53" fmla="*/ 147 h 207"/>
                <a:gd name="T54" fmla="*/ 216 w 319"/>
                <a:gd name="T55" fmla="*/ 147 h 207"/>
                <a:gd name="T56" fmla="*/ 181 w 319"/>
                <a:gd name="T57" fmla="*/ 207 h 207"/>
                <a:gd name="T58" fmla="*/ 242 w 319"/>
                <a:gd name="T59" fmla="*/ 207 h 207"/>
                <a:gd name="T60" fmla="*/ 258 w 319"/>
                <a:gd name="T61" fmla="*/ 206 h 207"/>
                <a:gd name="T62" fmla="*/ 272 w 319"/>
                <a:gd name="T63" fmla="*/ 201 h 207"/>
                <a:gd name="T64" fmla="*/ 285 w 319"/>
                <a:gd name="T65" fmla="*/ 194 h 207"/>
                <a:gd name="T66" fmla="*/ 296 w 319"/>
                <a:gd name="T67" fmla="*/ 185 h 207"/>
                <a:gd name="T68" fmla="*/ 306 w 319"/>
                <a:gd name="T69" fmla="*/ 174 h 207"/>
                <a:gd name="T70" fmla="*/ 313 w 319"/>
                <a:gd name="T71" fmla="*/ 161 h 207"/>
                <a:gd name="T72" fmla="*/ 317 w 319"/>
                <a:gd name="T73" fmla="*/ 148 h 207"/>
                <a:gd name="T74" fmla="*/ 319 w 319"/>
                <a:gd name="T75" fmla="*/ 132 h 207"/>
                <a:gd name="T76" fmla="*/ 318 w 319"/>
                <a:gd name="T77" fmla="*/ 125 h 207"/>
                <a:gd name="T78" fmla="*/ 315 w 319"/>
                <a:gd name="T79" fmla="*/ 111 h 207"/>
                <a:gd name="T80" fmla="*/ 310 w 319"/>
                <a:gd name="T81" fmla="*/ 97 h 207"/>
                <a:gd name="T82" fmla="*/ 301 w 319"/>
                <a:gd name="T83" fmla="*/ 85 h 207"/>
                <a:gd name="T84" fmla="*/ 291 w 319"/>
                <a:gd name="T85" fmla="*/ 74 h 207"/>
                <a:gd name="T86" fmla="*/ 279 w 319"/>
                <a:gd name="T87" fmla="*/ 67 h 207"/>
                <a:gd name="T88" fmla="*/ 265 w 319"/>
                <a:gd name="T89" fmla="*/ 61 h 207"/>
                <a:gd name="T90" fmla="*/ 250 w 319"/>
                <a:gd name="T91" fmla="*/ 58 h 207"/>
                <a:gd name="T92" fmla="*/ 242 w 319"/>
                <a:gd name="T93" fmla="*/ 5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9" h="207">
                  <a:moveTo>
                    <a:pt x="242" y="58"/>
                  </a:moveTo>
                  <a:lnTo>
                    <a:pt x="242" y="58"/>
                  </a:lnTo>
                  <a:lnTo>
                    <a:pt x="229" y="59"/>
                  </a:lnTo>
                  <a:lnTo>
                    <a:pt x="229" y="59"/>
                  </a:lnTo>
                  <a:lnTo>
                    <a:pt x="225" y="46"/>
                  </a:lnTo>
                  <a:lnTo>
                    <a:pt x="218" y="35"/>
                  </a:lnTo>
                  <a:lnTo>
                    <a:pt x="209" y="25"/>
                  </a:lnTo>
                  <a:lnTo>
                    <a:pt x="199" y="16"/>
                  </a:lnTo>
                  <a:lnTo>
                    <a:pt x="188" y="9"/>
                  </a:lnTo>
                  <a:lnTo>
                    <a:pt x="175" y="4"/>
                  </a:lnTo>
                  <a:lnTo>
                    <a:pt x="163" y="1"/>
                  </a:lnTo>
                  <a:lnTo>
                    <a:pt x="148" y="0"/>
                  </a:lnTo>
                  <a:lnTo>
                    <a:pt x="148" y="0"/>
                  </a:lnTo>
                  <a:lnTo>
                    <a:pt x="140" y="0"/>
                  </a:lnTo>
                  <a:lnTo>
                    <a:pt x="131" y="2"/>
                  </a:lnTo>
                  <a:lnTo>
                    <a:pt x="124" y="4"/>
                  </a:lnTo>
                  <a:lnTo>
                    <a:pt x="115" y="6"/>
                  </a:lnTo>
                  <a:lnTo>
                    <a:pt x="108" y="10"/>
                  </a:lnTo>
                  <a:lnTo>
                    <a:pt x="101" y="14"/>
                  </a:lnTo>
                  <a:lnTo>
                    <a:pt x="95" y="18"/>
                  </a:lnTo>
                  <a:lnTo>
                    <a:pt x="88" y="24"/>
                  </a:lnTo>
                  <a:lnTo>
                    <a:pt x="83" y="30"/>
                  </a:lnTo>
                  <a:lnTo>
                    <a:pt x="78" y="36"/>
                  </a:lnTo>
                  <a:lnTo>
                    <a:pt x="74" y="43"/>
                  </a:lnTo>
                  <a:lnTo>
                    <a:pt x="70" y="51"/>
                  </a:lnTo>
                  <a:lnTo>
                    <a:pt x="68" y="58"/>
                  </a:lnTo>
                  <a:lnTo>
                    <a:pt x="66" y="66"/>
                  </a:lnTo>
                  <a:lnTo>
                    <a:pt x="64" y="74"/>
                  </a:lnTo>
                  <a:lnTo>
                    <a:pt x="64" y="83"/>
                  </a:lnTo>
                  <a:lnTo>
                    <a:pt x="64" y="83"/>
                  </a:lnTo>
                  <a:lnTo>
                    <a:pt x="65" y="95"/>
                  </a:lnTo>
                  <a:lnTo>
                    <a:pt x="65" y="95"/>
                  </a:lnTo>
                  <a:lnTo>
                    <a:pt x="57" y="94"/>
                  </a:lnTo>
                  <a:lnTo>
                    <a:pt x="57" y="94"/>
                  </a:lnTo>
                  <a:lnTo>
                    <a:pt x="46" y="95"/>
                  </a:lnTo>
                  <a:lnTo>
                    <a:pt x="36" y="99"/>
                  </a:lnTo>
                  <a:lnTo>
                    <a:pt x="25" y="104"/>
                  </a:lnTo>
                  <a:lnTo>
                    <a:pt x="17" y="111"/>
                  </a:lnTo>
                  <a:lnTo>
                    <a:pt x="10" y="119"/>
                  </a:lnTo>
                  <a:lnTo>
                    <a:pt x="5" y="128"/>
                  </a:lnTo>
                  <a:lnTo>
                    <a:pt x="1" y="139"/>
                  </a:lnTo>
                  <a:lnTo>
                    <a:pt x="0" y="151"/>
                  </a:lnTo>
                  <a:lnTo>
                    <a:pt x="0" y="151"/>
                  </a:lnTo>
                  <a:lnTo>
                    <a:pt x="1" y="162"/>
                  </a:lnTo>
                  <a:lnTo>
                    <a:pt x="5" y="173"/>
                  </a:lnTo>
                  <a:lnTo>
                    <a:pt x="10" y="182"/>
                  </a:lnTo>
                  <a:lnTo>
                    <a:pt x="17" y="190"/>
                  </a:lnTo>
                  <a:lnTo>
                    <a:pt x="25" y="197"/>
                  </a:lnTo>
                  <a:lnTo>
                    <a:pt x="36" y="203"/>
                  </a:lnTo>
                  <a:lnTo>
                    <a:pt x="46" y="206"/>
                  </a:lnTo>
                  <a:lnTo>
                    <a:pt x="57" y="207"/>
                  </a:lnTo>
                  <a:lnTo>
                    <a:pt x="137" y="207"/>
                  </a:lnTo>
                  <a:lnTo>
                    <a:pt x="137" y="147"/>
                  </a:lnTo>
                  <a:lnTo>
                    <a:pt x="104" y="147"/>
                  </a:lnTo>
                  <a:lnTo>
                    <a:pt x="160" y="73"/>
                  </a:lnTo>
                  <a:lnTo>
                    <a:pt x="216" y="147"/>
                  </a:lnTo>
                  <a:lnTo>
                    <a:pt x="181" y="147"/>
                  </a:lnTo>
                  <a:lnTo>
                    <a:pt x="181" y="207"/>
                  </a:lnTo>
                  <a:lnTo>
                    <a:pt x="242" y="207"/>
                  </a:lnTo>
                  <a:lnTo>
                    <a:pt x="242" y="207"/>
                  </a:lnTo>
                  <a:lnTo>
                    <a:pt x="250" y="207"/>
                  </a:lnTo>
                  <a:lnTo>
                    <a:pt x="258" y="206"/>
                  </a:lnTo>
                  <a:lnTo>
                    <a:pt x="265" y="204"/>
                  </a:lnTo>
                  <a:lnTo>
                    <a:pt x="272" y="201"/>
                  </a:lnTo>
                  <a:lnTo>
                    <a:pt x="279" y="197"/>
                  </a:lnTo>
                  <a:lnTo>
                    <a:pt x="285" y="194"/>
                  </a:lnTo>
                  <a:lnTo>
                    <a:pt x="291" y="190"/>
                  </a:lnTo>
                  <a:lnTo>
                    <a:pt x="296" y="185"/>
                  </a:lnTo>
                  <a:lnTo>
                    <a:pt x="301" y="180"/>
                  </a:lnTo>
                  <a:lnTo>
                    <a:pt x="306" y="174"/>
                  </a:lnTo>
                  <a:lnTo>
                    <a:pt x="310" y="167"/>
                  </a:lnTo>
                  <a:lnTo>
                    <a:pt x="313" y="161"/>
                  </a:lnTo>
                  <a:lnTo>
                    <a:pt x="315" y="154"/>
                  </a:lnTo>
                  <a:lnTo>
                    <a:pt x="317" y="148"/>
                  </a:lnTo>
                  <a:lnTo>
                    <a:pt x="318" y="139"/>
                  </a:lnTo>
                  <a:lnTo>
                    <a:pt x="319" y="132"/>
                  </a:lnTo>
                  <a:lnTo>
                    <a:pt x="319" y="132"/>
                  </a:lnTo>
                  <a:lnTo>
                    <a:pt x="318" y="125"/>
                  </a:lnTo>
                  <a:lnTo>
                    <a:pt x="317" y="118"/>
                  </a:lnTo>
                  <a:lnTo>
                    <a:pt x="315" y="111"/>
                  </a:lnTo>
                  <a:lnTo>
                    <a:pt x="313" y="103"/>
                  </a:lnTo>
                  <a:lnTo>
                    <a:pt x="310" y="97"/>
                  </a:lnTo>
                  <a:lnTo>
                    <a:pt x="306" y="91"/>
                  </a:lnTo>
                  <a:lnTo>
                    <a:pt x="301" y="85"/>
                  </a:lnTo>
                  <a:lnTo>
                    <a:pt x="296" y="79"/>
                  </a:lnTo>
                  <a:lnTo>
                    <a:pt x="291" y="74"/>
                  </a:lnTo>
                  <a:lnTo>
                    <a:pt x="285" y="70"/>
                  </a:lnTo>
                  <a:lnTo>
                    <a:pt x="279" y="67"/>
                  </a:lnTo>
                  <a:lnTo>
                    <a:pt x="272" y="64"/>
                  </a:lnTo>
                  <a:lnTo>
                    <a:pt x="265" y="61"/>
                  </a:lnTo>
                  <a:lnTo>
                    <a:pt x="258" y="59"/>
                  </a:lnTo>
                  <a:lnTo>
                    <a:pt x="250" y="58"/>
                  </a:lnTo>
                  <a:lnTo>
                    <a:pt x="242" y="58"/>
                  </a:lnTo>
                  <a:lnTo>
                    <a:pt x="242" y="58"/>
                  </a:lnTo>
                  <a:close/>
                </a:path>
              </a:pathLst>
            </a:custGeom>
            <a:solidFill>
              <a:schemeClr val="accent1"/>
            </a:solidFill>
            <a:ln>
              <a:noFill/>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dirty="0">
                <a:ln>
                  <a:noFill/>
                </a:ln>
                <a:solidFill>
                  <a:srgbClr val="000000">
                    <a:lumMod val="65000"/>
                    <a:lumOff val="35000"/>
                  </a:srgbClr>
                </a:solidFill>
                <a:effectLst/>
                <a:uLnTx/>
                <a:uFillTx/>
                <a:cs typeface="+mn-ea"/>
                <a:sym typeface="+mn-lt"/>
              </a:endParaRPr>
            </a:p>
          </p:txBody>
        </p:sp>
      </p:grpSp>
      <p:grpSp>
        <p:nvGrpSpPr>
          <p:cNvPr id="14" name="组合 13"/>
          <p:cNvGrpSpPr/>
          <p:nvPr/>
        </p:nvGrpSpPr>
        <p:grpSpPr>
          <a:xfrm>
            <a:off x="6078013" y="898216"/>
            <a:ext cx="5609590" cy="2487930"/>
            <a:chOff x="6149133" y="1595446"/>
            <a:chExt cx="5609590" cy="2487930"/>
          </a:xfrm>
        </p:grpSpPr>
        <p:grpSp>
          <p:nvGrpSpPr>
            <p:cNvPr id="15" name="组合 14"/>
            <p:cNvGrpSpPr/>
            <p:nvPr/>
          </p:nvGrpSpPr>
          <p:grpSpPr>
            <a:xfrm>
              <a:off x="6149133" y="1595446"/>
              <a:ext cx="822720" cy="822718"/>
              <a:chOff x="5663488" y="1758240"/>
              <a:chExt cx="1874676" cy="1874672"/>
            </a:xfrm>
          </p:grpSpPr>
          <p:sp>
            <p:nvSpPr>
              <p:cNvPr id="18" name="圆角矩形 7"/>
              <p:cNvSpPr/>
              <p:nvPr/>
            </p:nvSpPr>
            <p:spPr>
              <a:xfrm>
                <a:off x="5663488" y="1758240"/>
                <a:ext cx="1874676" cy="1874672"/>
              </a:xfrm>
              <a:prstGeom prst="ellipse">
                <a:avLst/>
              </a:prstGeom>
              <a:solidFill>
                <a:srgbClr val="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sp>
            <p:nvSpPr>
              <p:cNvPr id="19" name="椭圆 18"/>
              <p:cNvSpPr/>
              <p:nvPr/>
            </p:nvSpPr>
            <p:spPr>
              <a:xfrm>
                <a:off x="5928512" y="2023262"/>
                <a:ext cx="1344632" cy="1344632"/>
              </a:xfrm>
              <a:prstGeom prst="ellipse">
                <a:avLst/>
              </a:prstGeom>
              <a:solidFill>
                <a:schemeClr val="accent1"/>
              </a:solidFill>
              <a:ln w="76200" cap="flat" cmpd="sng" algn="ctr">
                <a:solidFill>
                  <a:srgbClr val="FFFFFF">
                    <a:lumMod val="85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endParaRPr>
              </a:p>
            </p:txBody>
          </p:sp>
          <p:sp>
            <p:nvSpPr>
              <p:cNvPr id="20" name="圆角矩形 7"/>
              <p:cNvSpPr/>
              <p:nvPr/>
            </p:nvSpPr>
            <p:spPr>
              <a:xfrm>
                <a:off x="6324138" y="2362293"/>
                <a:ext cx="553376" cy="666567"/>
              </a:xfrm>
              <a:custGeom>
                <a:avLst/>
                <a:gdLst>
                  <a:gd name="T0" fmla="*/ 212 w 212"/>
                  <a:gd name="T1" fmla="*/ 160 h 256"/>
                  <a:gd name="T2" fmla="*/ 210 w 212"/>
                  <a:gd name="T3" fmla="*/ 171 h 256"/>
                  <a:gd name="T4" fmla="*/ 203 w 212"/>
                  <a:gd name="T5" fmla="*/ 180 h 256"/>
                  <a:gd name="T6" fmla="*/ 208 w 212"/>
                  <a:gd name="T7" fmla="*/ 188 h 256"/>
                  <a:gd name="T8" fmla="*/ 209 w 212"/>
                  <a:gd name="T9" fmla="*/ 200 h 256"/>
                  <a:gd name="T10" fmla="*/ 205 w 212"/>
                  <a:gd name="T11" fmla="*/ 212 h 256"/>
                  <a:gd name="T12" fmla="*/ 200 w 212"/>
                  <a:gd name="T13" fmla="*/ 218 h 256"/>
                  <a:gd name="T14" fmla="*/ 193 w 212"/>
                  <a:gd name="T15" fmla="*/ 222 h 256"/>
                  <a:gd name="T16" fmla="*/ 194 w 212"/>
                  <a:gd name="T17" fmla="*/ 235 h 256"/>
                  <a:gd name="T18" fmla="*/ 186 w 212"/>
                  <a:gd name="T19" fmla="*/ 245 h 256"/>
                  <a:gd name="T20" fmla="*/ 176 w 212"/>
                  <a:gd name="T21" fmla="*/ 251 h 256"/>
                  <a:gd name="T22" fmla="*/ 169 w 212"/>
                  <a:gd name="T23" fmla="*/ 254 h 256"/>
                  <a:gd name="T24" fmla="*/ 131 w 212"/>
                  <a:gd name="T25" fmla="*/ 256 h 256"/>
                  <a:gd name="T26" fmla="*/ 91 w 212"/>
                  <a:gd name="T27" fmla="*/ 254 h 256"/>
                  <a:gd name="T28" fmla="*/ 60 w 212"/>
                  <a:gd name="T29" fmla="*/ 247 h 256"/>
                  <a:gd name="T30" fmla="*/ 55 w 212"/>
                  <a:gd name="T31" fmla="*/ 245 h 256"/>
                  <a:gd name="T32" fmla="*/ 50 w 212"/>
                  <a:gd name="T33" fmla="*/ 242 h 256"/>
                  <a:gd name="T34" fmla="*/ 46 w 212"/>
                  <a:gd name="T35" fmla="*/ 239 h 256"/>
                  <a:gd name="T36" fmla="*/ 42 w 212"/>
                  <a:gd name="T37" fmla="*/ 234 h 256"/>
                  <a:gd name="T38" fmla="*/ 0 w 212"/>
                  <a:gd name="T39" fmla="*/ 230 h 256"/>
                  <a:gd name="T40" fmla="*/ 0 w 212"/>
                  <a:gd name="T41" fmla="*/ 136 h 256"/>
                  <a:gd name="T42" fmla="*/ 15 w 212"/>
                  <a:gd name="T43" fmla="*/ 136 h 256"/>
                  <a:gd name="T44" fmla="*/ 30 w 212"/>
                  <a:gd name="T45" fmla="*/ 136 h 256"/>
                  <a:gd name="T46" fmla="*/ 37 w 212"/>
                  <a:gd name="T47" fmla="*/ 131 h 256"/>
                  <a:gd name="T48" fmla="*/ 41 w 212"/>
                  <a:gd name="T49" fmla="*/ 127 h 256"/>
                  <a:gd name="T50" fmla="*/ 43 w 212"/>
                  <a:gd name="T51" fmla="*/ 116 h 256"/>
                  <a:gd name="T52" fmla="*/ 46 w 212"/>
                  <a:gd name="T53" fmla="*/ 104 h 256"/>
                  <a:gd name="T54" fmla="*/ 50 w 212"/>
                  <a:gd name="T55" fmla="*/ 95 h 256"/>
                  <a:gd name="T56" fmla="*/ 56 w 212"/>
                  <a:gd name="T57" fmla="*/ 84 h 256"/>
                  <a:gd name="T58" fmla="*/ 73 w 212"/>
                  <a:gd name="T59" fmla="*/ 68 h 256"/>
                  <a:gd name="T60" fmla="*/ 89 w 212"/>
                  <a:gd name="T61" fmla="*/ 18 h 256"/>
                  <a:gd name="T62" fmla="*/ 89 w 212"/>
                  <a:gd name="T63" fmla="*/ 2 h 256"/>
                  <a:gd name="T64" fmla="*/ 97 w 212"/>
                  <a:gd name="T65" fmla="*/ 0 h 256"/>
                  <a:gd name="T66" fmla="*/ 117 w 212"/>
                  <a:gd name="T67" fmla="*/ 18 h 256"/>
                  <a:gd name="T68" fmla="*/ 121 w 212"/>
                  <a:gd name="T69" fmla="*/ 39 h 256"/>
                  <a:gd name="T70" fmla="*/ 114 w 212"/>
                  <a:gd name="T71" fmla="*/ 59 h 256"/>
                  <a:gd name="T72" fmla="*/ 109 w 212"/>
                  <a:gd name="T73" fmla="*/ 89 h 256"/>
                  <a:gd name="T74" fmla="*/ 113 w 212"/>
                  <a:gd name="T75" fmla="*/ 100 h 256"/>
                  <a:gd name="T76" fmla="*/ 122 w 212"/>
                  <a:gd name="T77" fmla="*/ 107 h 256"/>
                  <a:gd name="T78" fmla="*/ 126 w 212"/>
                  <a:gd name="T79" fmla="*/ 107 h 256"/>
                  <a:gd name="T80" fmla="*/ 131 w 212"/>
                  <a:gd name="T81" fmla="*/ 107 h 256"/>
                  <a:gd name="T82" fmla="*/ 136 w 212"/>
                  <a:gd name="T83" fmla="*/ 107 h 256"/>
                  <a:gd name="T84" fmla="*/ 141 w 212"/>
                  <a:gd name="T85" fmla="*/ 106 h 256"/>
                  <a:gd name="T86" fmla="*/ 152 w 212"/>
                  <a:gd name="T87" fmla="*/ 103 h 256"/>
                  <a:gd name="T88" fmla="*/ 164 w 212"/>
                  <a:gd name="T89" fmla="*/ 99 h 256"/>
                  <a:gd name="T90" fmla="*/ 188 w 212"/>
                  <a:gd name="T91" fmla="*/ 98 h 256"/>
                  <a:gd name="T92" fmla="*/ 198 w 212"/>
                  <a:gd name="T93" fmla="*/ 101 h 256"/>
                  <a:gd name="T94" fmla="*/ 205 w 212"/>
                  <a:gd name="T95" fmla="*/ 106 h 256"/>
                  <a:gd name="T96" fmla="*/ 206 w 212"/>
                  <a:gd name="T97" fmla="*/ 109 h 256"/>
                  <a:gd name="T98" fmla="*/ 207 w 212"/>
                  <a:gd name="T99" fmla="*/ 112 h 256"/>
                  <a:gd name="T100" fmla="*/ 208 w 212"/>
                  <a:gd name="T101" fmla="*/ 115 h 256"/>
                  <a:gd name="T102" fmla="*/ 208 w 212"/>
                  <a:gd name="T103" fmla="*/ 118 h 256"/>
                  <a:gd name="T104" fmla="*/ 208 w 212"/>
                  <a:gd name="T105" fmla="*/ 123 h 256"/>
                  <a:gd name="T106" fmla="*/ 203 w 212"/>
                  <a:gd name="T107" fmla="*/ 136 h 256"/>
                  <a:gd name="T108" fmla="*/ 205 w 212"/>
                  <a:gd name="T109" fmla="*/ 139 h 256"/>
                  <a:gd name="T110" fmla="*/ 207 w 212"/>
                  <a:gd name="T111" fmla="*/ 141 h 256"/>
                  <a:gd name="T112" fmla="*/ 209 w 212"/>
                  <a:gd name="T113" fmla="*/ 144 h 256"/>
                  <a:gd name="T114" fmla="*/ 210 w 212"/>
                  <a:gd name="T115" fmla="*/ 147 h 256"/>
                  <a:gd name="T116" fmla="*/ 211 w 212"/>
                  <a:gd name="T117" fmla="*/ 150 h 256"/>
                  <a:gd name="T118" fmla="*/ 212 w 212"/>
                  <a:gd name="T119" fmla="*/ 155 h 256"/>
                  <a:gd name="T120" fmla="*/ 212 w 212"/>
                  <a:gd name="T121" fmla="*/ 16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2" h="256">
                    <a:moveTo>
                      <a:pt x="212" y="160"/>
                    </a:moveTo>
                    <a:cubicBezTo>
                      <a:pt x="212" y="165"/>
                      <a:pt x="211" y="169"/>
                      <a:pt x="210" y="171"/>
                    </a:cubicBezTo>
                    <a:cubicBezTo>
                      <a:pt x="209" y="174"/>
                      <a:pt x="206" y="177"/>
                      <a:pt x="203" y="180"/>
                    </a:cubicBezTo>
                    <a:cubicBezTo>
                      <a:pt x="205" y="182"/>
                      <a:pt x="207" y="185"/>
                      <a:pt x="208" y="188"/>
                    </a:cubicBezTo>
                    <a:cubicBezTo>
                      <a:pt x="208" y="191"/>
                      <a:pt x="209" y="195"/>
                      <a:pt x="209" y="200"/>
                    </a:cubicBezTo>
                    <a:cubicBezTo>
                      <a:pt x="208" y="205"/>
                      <a:pt x="207" y="209"/>
                      <a:pt x="205" y="212"/>
                    </a:cubicBezTo>
                    <a:cubicBezTo>
                      <a:pt x="203" y="215"/>
                      <a:pt x="201" y="217"/>
                      <a:pt x="200" y="218"/>
                    </a:cubicBezTo>
                    <a:cubicBezTo>
                      <a:pt x="199" y="219"/>
                      <a:pt x="196" y="220"/>
                      <a:pt x="193" y="222"/>
                    </a:cubicBezTo>
                    <a:cubicBezTo>
                      <a:pt x="195" y="227"/>
                      <a:pt x="195" y="231"/>
                      <a:pt x="194" y="235"/>
                    </a:cubicBezTo>
                    <a:cubicBezTo>
                      <a:pt x="192" y="239"/>
                      <a:pt x="190" y="242"/>
                      <a:pt x="186" y="245"/>
                    </a:cubicBezTo>
                    <a:cubicBezTo>
                      <a:pt x="183" y="248"/>
                      <a:pt x="180" y="250"/>
                      <a:pt x="176" y="251"/>
                    </a:cubicBezTo>
                    <a:cubicBezTo>
                      <a:pt x="173" y="253"/>
                      <a:pt x="171" y="254"/>
                      <a:pt x="169" y="254"/>
                    </a:cubicBezTo>
                    <a:cubicBezTo>
                      <a:pt x="157" y="255"/>
                      <a:pt x="144" y="256"/>
                      <a:pt x="131" y="256"/>
                    </a:cubicBezTo>
                    <a:cubicBezTo>
                      <a:pt x="118" y="256"/>
                      <a:pt x="104" y="256"/>
                      <a:pt x="91" y="254"/>
                    </a:cubicBezTo>
                    <a:cubicBezTo>
                      <a:pt x="77" y="253"/>
                      <a:pt x="67" y="250"/>
                      <a:pt x="60" y="247"/>
                    </a:cubicBezTo>
                    <a:cubicBezTo>
                      <a:pt x="60" y="247"/>
                      <a:pt x="58" y="246"/>
                      <a:pt x="55" y="245"/>
                    </a:cubicBezTo>
                    <a:cubicBezTo>
                      <a:pt x="53" y="243"/>
                      <a:pt x="51" y="243"/>
                      <a:pt x="50" y="242"/>
                    </a:cubicBezTo>
                    <a:cubicBezTo>
                      <a:pt x="49" y="241"/>
                      <a:pt x="47" y="240"/>
                      <a:pt x="46" y="239"/>
                    </a:cubicBezTo>
                    <a:cubicBezTo>
                      <a:pt x="44" y="237"/>
                      <a:pt x="43" y="236"/>
                      <a:pt x="42" y="234"/>
                    </a:cubicBezTo>
                    <a:cubicBezTo>
                      <a:pt x="37" y="231"/>
                      <a:pt x="24" y="230"/>
                      <a:pt x="0" y="230"/>
                    </a:cubicBezTo>
                    <a:cubicBezTo>
                      <a:pt x="0" y="136"/>
                      <a:pt x="0" y="136"/>
                      <a:pt x="0" y="136"/>
                    </a:cubicBezTo>
                    <a:cubicBezTo>
                      <a:pt x="5" y="136"/>
                      <a:pt x="10" y="136"/>
                      <a:pt x="15" y="136"/>
                    </a:cubicBezTo>
                    <a:cubicBezTo>
                      <a:pt x="21" y="136"/>
                      <a:pt x="26" y="136"/>
                      <a:pt x="30" y="136"/>
                    </a:cubicBezTo>
                    <a:cubicBezTo>
                      <a:pt x="35" y="135"/>
                      <a:pt x="37" y="134"/>
                      <a:pt x="37" y="131"/>
                    </a:cubicBezTo>
                    <a:cubicBezTo>
                      <a:pt x="38" y="130"/>
                      <a:pt x="40" y="128"/>
                      <a:pt x="41" y="127"/>
                    </a:cubicBezTo>
                    <a:cubicBezTo>
                      <a:pt x="41" y="126"/>
                      <a:pt x="42" y="122"/>
                      <a:pt x="43" y="116"/>
                    </a:cubicBezTo>
                    <a:cubicBezTo>
                      <a:pt x="45" y="111"/>
                      <a:pt x="46" y="107"/>
                      <a:pt x="46" y="104"/>
                    </a:cubicBezTo>
                    <a:cubicBezTo>
                      <a:pt x="47" y="102"/>
                      <a:pt x="48" y="99"/>
                      <a:pt x="50" y="95"/>
                    </a:cubicBezTo>
                    <a:cubicBezTo>
                      <a:pt x="52" y="91"/>
                      <a:pt x="54" y="87"/>
                      <a:pt x="56" y="84"/>
                    </a:cubicBezTo>
                    <a:cubicBezTo>
                      <a:pt x="73" y="68"/>
                      <a:pt x="73" y="68"/>
                      <a:pt x="73" y="68"/>
                    </a:cubicBezTo>
                    <a:cubicBezTo>
                      <a:pt x="84" y="48"/>
                      <a:pt x="89" y="32"/>
                      <a:pt x="89" y="18"/>
                    </a:cubicBezTo>
                    <a:cubicBezTo>
                      <a:pt x="89" y="2"/>
                      <a:pt x="89" y="2"/>
                      <a:pt x="89" y="2"/>
                    </a:cubicBezTo>
                    <a:cubicBezTo>
                      <a:pt x="90" y="1"/>
                      <a:pt x="92" y="0"/>
                      <a:pt x="97" y="0"/>
                    </a:cubicBezTo>
                    <a:cubicBezTo>
                      <a:pt x="107" y="0"/>
                      <a:pt x="114" y="6"/>
                      <a:pt x="117" y="18"/>
                    </a:cubicBezTo>
                    <a:cubicBezTo>
                      <a:pt x="121" y="39"/>
                      <a:pt x="121" y="39"/>
                      <a:pt x="121" y="39"/>
                    </a:cubicBezTo>
                    <a:cubicBezTo>
                      <a:pt x="120" y="49"/>
                      <a:pt x="118" y="56"/>
                      <a:pt x="114" y="59"/>
                    </a:cubicBezTo>
                    <a:cubicBezTo>
                      <a:pt x="112" y="75"/>
                      <a:pt x="111" y="85"/>
                      <a:pt x="109" y="89"/>
                    </a:cubicBezTo>
                    <a:cubicBezTo>
                      <a:pt x="108" y="93"/>
                      <a:pt x="110" y="97"/>
                      <a:pt x="113" y="100"/>
                    </a:cubicBezTo>
                    <a:cubicBezTo>
                      <a:pt x="116" y="104"/>
                      <a:pt x="119" y="106"/>
                      <a:pt x="122" y="107"/>
                    </a:cubicBezTo>
                    <a:cubicBezTo>
                      <a:pt x="124" y="107"/>
                      <a:pt x="126" y="107"/>
                      <a:pt x="126" y="107"/>
                    </a:cubicBezTo>
                    <a:cubicBezTo>
                      <a:pt x="127" y="107"/>
                      <a:pt x="129" y="107"/>
                      <a:pt x="131" y="107"/>
                    </a:cubicBezTo>
                    <a:cubicBezTo>
                      <a:pt x="133" y="107"/>
                      <a:pt x="134" y="107"/>
                      <a:pt x="136" y="107"/>
                    </a:cubicBezTo>
                    <a:cubicBezTo>
                      <a:pt x="138" y="107"/>
                      <a:pt x="139" y="106"/>
                      <a:pt x="141" y="106"/>
                    </a:cubicBezTo>
                    <a:cubicBezTo>
                      <a:pt x="143" y="105"/>
                      <a:pt x="147" y="104"/>
                      <a:pt x="152" y="103"/>
                    </a:cubicBezTo>
                    <a:cubicBezTo>
                      <a:pt x="158" y="101"/>
                      <a:pt x="162" y="100"/>
                      <a:pt x="164" y="99"/>
                    </a:cubicBezTo>
                    <a:cubicBezTo>
                      <a:pt x="173" y="97"/>
                      <a:pt x="181" y="97"/>
                      <a:pt x="188" y="98"/>
                    </a:cubicBezTo>
                    <a:cubicBezTo>
                      <a:pt x="191" y="99"/>
                      <a:pt x="195" y="100"/>
                      <a:pt x="198" y="101"/>
                    </a:cubicBezTo>
                    <a:cubicBezTo>
                      <a:pt x="202" y="103"/>
                      <a:pt x="204" y="104"/>
                      <a:pt x="205" y="106"/>
                    </a:cubicBezTo>
                    <a:cubicBezTo>
                      <a:pt x="205" y="106"/>
                      <a:pt x="205" y="107"/>
                      <a:pt x="206" y="109"/>
                    </a:cubicBezTo>
                    <a:cubicBezTo>
                      <a:pt x="207" y="111"/>
                      <a:pt x="207" y="112"/>
                      <a:pt x="207" y="112"/>
                    </a:cubicBezTo>
                    <a:cubicBezTo>
                      <a:pt x="207" y="112"/>
                      <a:pt x="207" y="113"/>
                      <a:pt x="208" y="115"/>
                    </a:cubicBezTo>
                    <a:cubicBezTo>
                      <a:pt x="208" y="116"/>
                      <a:pt x="209" y="118"/>
                      <a:pt x="208" y="118"/>
                    </a:cubicBezTo>
                    <a:cubicBezTo>
                      <a:pt x="208" y="119"/>
                      <a:pt x="208" y="120"/>
                      <a:pt x="208" y="123"/>
                    </a:cubicBezTo>
                    <a:cubicBezTo>
                      <a:pt x="208" y="125"/>
                      <a:pt x="206" y="129"/>
                      <a:pt x="203" y="136"/>
                    </a:cubicBezTo>
                    <a:cubicBezTo>
                      <a:pt x="203" y="136"/>
                      <a:pt x="204" y="137"/>
                      <a:pt x="205" y="139"/>
                    </a:cubicBezTo>
                    <a:cubicBezTo>
                      <a:pt x="206" y="140"/>
                      <a:pt x="207" y="141"/>
                      <a:pt x="207" y="141"/>
                    </a:cubicBezTo>
                    <a:cubicBezTo>
                      <a:pt x="207" y="142"/>
                      <a:pt x="208" y="143"/>
                      <a:pt x="209" y="144"/>
                    </a:cubicBezTo>
                    <a:cubicBezTo>
                      <a:pt x="209" y="145"/>
                      <a:pt x="210" y="146"/>
                      <a:pt x="210" y="147"/>
                    </a:cubicBezTo>
                    <a:cubicBezTo>
                      <a:pt x="210" y="148"/>
                      <a:pt x="211" y="149"/>
                      <a:pt x="211" y="150"/>
                    </a:cubicBezTo>
                    <a:cubicBezTo>
                      <a:pt x="211" y="152"/>
                      <a:pt x="212" y="153"/>
                      <a:pt x="212" y="155"/>
                    </a:cubicBezTo>
                    <a:cubicBezTo>
                      <a:pt x="212" y="156"/>
                      <a:pt x="212" y="158"/>
                      <a:pt x="212" y="160"/>
                    </a:cubicBezTo>
                    <a:close/>
                  </a:path>
                </a:pathLst>
              </a:custGeom>
              <a:solidFill>
                <a:srgbClr val="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grpSp>
        <p:sp>
          <p:nvSpPr>
            <p:cNvPr id="16" name="矩形 15"/>
            <p:cNvSpPr/>
            <p:nvPr/>
          </p:nvSpPr>
          <p:spPr>
            <a:xfrm>
              <a:off x="7120683" y="1991686"/>
              <a:ext cx="4638040" cy="2091690"/>
            </a:xfrm>
            <a:prstGeom prst="rect">
              <a:avLst/>
            </a:prstGeom>
            <a:noFill/>
          </p:spPr>
          <p:txBody>
            <a:bodyPr wrap="square">
              <a:spAutoFit/>
            </a:bodyPr>
            <a:lstStyle/>
            <a:p>
              <a:pPr algn="just" defTabSz="914400">
                <a:lnSpc>
                  <a:spcPct val="130000"/>
                </a:lnSpc>
              </a:pPr>
              <a:r>
                <a:rPr lang="zh-CN" altLang="en-US" sz="2000" dirty="0">
                  <a:solidFill>
                    <a:schemeClr val="tx1">
                      <a:lumMod val="75000"/>
                      <a:lumOff val="25000"/>
                    </a:schemeClr>
                  </a:solidFill>
                  <a:latin typeface="Calibri" panose="020F0502020204030204" charset="0"/>
                  <a:cs typeface="Calibri" panose="020F0502020204030204" charset="0"/>
                  <a:sym typeface="+mn-lt"/>
                </a:rPr>
                <a:t>It is mainly used for non-core business logic processing and interface display. Sensitive information cannot be stored, and all core data needs to be extracted from the blockchain.</a:t>
              </a:r>
              <a:endParaRPr lang="zh-CN" altLang="en-US" sz="2000" dirty="0">
                <a:solidFill>
                  <a:schemeClr val="tx1">
                    <a:lumMod val="75000"/>
                    <a:lumOff val="25000"/>
                  </a:schemeClr>
                </a:solidFill>
                <a:latin typeface="Calibri" panose="020F0502020204030204" charset="0"/>
                <a:cs typeface="Calibri" panose="020F0502020204030204" charset="0"/>
                <a:sym typeface="+mn-lt"/>
              </a:endParaRPr>
            </a:p>
          </p:txBody>
        </p:sp>
        <p:sp>
          <p:nvSpPr>
            <p:cNvPr id="17" name="矩形 16"/>
            <p:cNvSpPr/>
            <p:nvPr/>
          </p:nvSpPr>
          <p:spPr>
            <a:xfrm>
              <a:off x="7120642" y="1711752"/>
              <a:ext cx="2614111" cy="460375"/>
            </a:xfrm>
            <a:prstGeom prst="rect">
              <a:avLst/>
            </a:prstGeom>
            <a:noFill/>
          </p:spPr>
          <p:txBody>
            <a:bodyPr wrap="square">
              <a:spAutoFit/>
            </a:bodyPr>
            <a:lstStyle/>
            <a:p>
              <a:pPr defTabSz="914400"/>
              <a:r>
                <a:rPr lang="zh-CN" altLang="en-US" sz="2400" dirty="0">
                  <a:solidFill>
                    <a:schemeClr val="tx1">
                      <a:lumMod val="75000"/>
                      <a:lumOff val="25000"/>
                    </a:schemeClr>
                  </a:solidFill>
                  <a:latin typeface="Calibri" panose="020F0502020204030204" charset="0"/>
                  <a:cs typeface="Calibri" panose="020F0502020204030204" charset="0"/>
                  <a:sym typeface="+mn-lt"/>
                </a:rPr>
                <a:t>View layer</a:t>
              </a:r>
              <a:endParaRPr lang="zh-CN" altLang="en-US" sz="2400" dirty="0">
                <a:solidFill>
                  <a:schemeClr val="tx1">
                    <a:lumMod val="75000"/>
                    <a:lumOff val="25000"/>
                  </a:schemeClr>
                </a:solidFill>
                <a:latin typeface="Calibri" panose="020F0502020204030204" charset="0"/>
                <a:cs typeface="Calibri" panose="020F0502020204030204" charset="0"/>
                <a:sym typeface="+mn-lt"/>
              </a:endParaRPr>
            </a:p>
          </p:txBody>
        </p:sp>
      </p:grpSp>
      <p:grpSp>
        <p:nvGrpSpPr>
          <p:cNvPr id="21" name="组合 20"/>
          <p:cNvGrpSpPr/>
          <p:nvPr/>
        </p:nvGrpSpPr>
        <p:grpSpPr>
          <a:xfrm>
            <a:off x="6158658" y="3452669"/>
            <a:ext cx="4271868" cy="1622550"/>
            <a:chOff x="6149133" y="3000549"/>
            <a:chExt cx="4271868" cy="1622550"/>
          </a:xfrm>
        </p:grpSpPr>
        <p:grpSp>
          <p:nvGrpSpPr>
            <p:cNvPr id="22" name="组合 21"/>
            <p:cNvGrpSpPr/>
            <p:nvPr/>
          </p:nvGrpSpPr>
          <p:grpSpPr>
            <a:xfrm>
              <a:off x="6149133" y="3000549"/>
              <a:ext cx="1600256" cy="1160791"/>
              <a:chOff x="6621202" y="2075543"/>
              <a:chExt cx="2314726" cy="1679052"/>
            </a:xfrm>
          </p:grpSpPr>
          <p:sp>
            <p:nvSpPr>
              <p:cNvPr id="25" name="矩形 3"/>
              <p:cNvSpPr/>
              <p:nvPr/>
            </p:nvSpPr>
            <p:spPr>
              <a:xfrm rot="2100000">
                <a:off x="6944687" y="2585422"/>
                <a:ext cx="1991241" cy="1169173"/>
              </a:xfrm>
              <a:custGeom>
                <a:avLst/>
                <a:gdLst>
                  <a:gd name="connsiteX0" fmla="*/ 0 w 5930900"/>
                  <a:gd name="connsiteY0" fmla="*/ 0 h 2316335"/>
                  <a:gd name="connsiteX1" fmla="*/ 5930900 w 5930900"/>
                  <a:gd name="connsiteY1" fmla="*/ 0 h 2316335"/>
                  <a:gd name="connsiteX2" fmla="*/ 5930900 w 5930900"/>
                  <a:gd name="connsiteY2" fmla="*/ 2316335 h 2316335"/>
                  <a:gd name="connsiteX3" fmla="*/ 0 w 5930900"/>
                  <a:gd name="connsiteY3" fmla="*/ 2316335 h 2316335"/>
                  <a:gd name="connsiteX4" fmla="*/ 0 w 5930900"/>
                  <a:gd name="connsiteY4" fmla="*/ 0 h 2316335"/>
                  <a:gd name="connsiteX0-1" fmla="*/ 0 w 5930900"/>
                  <a:gd name="connsiteY0-2" fmla="*/ 0 h 2316335"/>
                  <a:gd name="connsiteX1-3" fmla="*/ 399455 w 5930900"/>
                  <a:gd name="connsiteY1-4" fmla="*/ 3465 h 2316335"/>
                  <a:gd name="connsiteX2-5" fmla="*/ 5930900 w 5930900"/>
                  <a:gd name="connsiteY2-6" fmla="*/ 0 h 2316335"/>
                  <a:gd name="connsiteX3-7" fmla="*/ 5930900 w 5930900"/>
                  <a:gd name="connsiteY3-8" fmla="*/ 2316335 h 2316335"/>
                  <a:gd name="connsiteX4-9" fmla="*/ 0 w 5930900"/>
                  <a:gd name="connsiteY4-10" fmla="*/ 2316335 h 2316335"/>
                  <a:gd name="connsiteX5" fmla="*/ 0 w 5930900"/>
                  <a:gd name="connsiteY5" fmla="*/ 0 h 2316335"/>
                  <a:gd name="connsiteX0-11" fmla="*/ 0 w 5930900"/>
                  <a:gd name="connsiteY0-12" fmla="*/ 2316335 h 2316335"/>
                  <a:gd name="connsiteX1-13" fmla="*/ 399455 w 5930900"/>
                  <a:gd name="connsiteY1-14" fmla="*/ 3465 h 2316335"/>
                  <a:gd name="connsiteX2-15" fmla="*/ 5930900 w 5930900"/>
                  <a:gd name="connsiteY2-16" fmla="*/ 0 h 2316335"/>
                  <a:gd name="connsiteX3-17" fmla="*/ 5930900 w 5930900"/>
                  <a:gd name="connsiteY3-18" fmla="*/ 2316335 h 2316335"/>
                  <a:gd name="connsiteX4-19" fmla="*/ 0 w 5930900"/>
                  <a:gd name="connsiteY4-20" fmla="*/ 2316335 h 2316335"/>
                  <a:gd name="connsiteX0-21" fmla="*/ 0 w 5930900"/>
                  <a:gd name="connsiteY0-22" fmla="*/ 2316335 h 2316335"/>
                  <a:gd name="connsiteX1-23" fmla="*/ 494039 w 5930900"/>
                  <a:gd name="connsiteY1-24" fmla="*/ 23225 h 2316335"/>
                  <a:gd name="connsiteX2-25" fmla="*/ 5930900 w 5930900"/>
                  <a:gd name="connsiteY2-26" fmla="*/ 0 h 2316335"/>
                  <a:gd name="connsiteX3-27" fmla="*/ 5930900 w 5930900"/>
                  <a:gd name="connsiteY3-28" fmla="*/ 2316335 h 2316335"/>
                  <a:gd name="connsiteX4-29" fmla="*/ 0 w 5930900"/>
                  <a:gd name="connsiteY4-30" fmla="*/ 2316335 h 2316335"/>
                  <a:gd name="connsiteX0-31" fmla="*/ 1 w 5736813"/>
                  <a:gd name="connsiteY0-32" fmla="*/ 2316313 h 2316335"/>
                  <a:gd name="connsiteX1-33" fmla="*/ 299952 w 5736813"/>
                  <a:gd name="connsiteY1-34" fmla="*/ 23225 h 2316335"/>
                  <a:gd name="connsiteX2-35" fmla="*/ 5736813 w 5736813"/>
                  <a:gd name="connsiteY2-36" fmla="*/ 0 h 2316335"/>
                  <a:gd name="connsiteX3-37" fmla="*/ 5736813 w 5736813"/>
                  <a:gd name="connsiteY3-38" fmla="*/ 2316335 h 2316335"/>
                  <a:gd name="connsiteX4-39" fmla="*/ 1 w 5736813"/>
                  <a:gd name="connsiteY4-40" fmla="*/ 2316313 h 231633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36813" h="2316335">
                    <a:moveTo>
                      <a:pt x="1" y="2316313"/>
                    </a:moveTo>
                    <a:lnTo>
                      <a:pt x="299952" y="23225"/>
                    </a:lnTo>
                    <a:lnTo>
                      <a:pt x="5736813" y="0"/>
                    </a:lnTo>
                    <a:lnTo>
                      <a:pt x="5736813" y="2316335"/>
                    </a:lnTo>
                    <a:lnTo>
                      <a:pt x="1" y="2316313"/>
                    </a:lnTo>
                    <a:close/>
                  </a:path>
                </a:pathLst>
              </a:custGeom>
              <a:gradFill flip="none" rotWithShape="1">
                <a:gsLst>
                  <a:gs pos="100000">
                    <a:srgbClr val="FFFFFF">
                      <a:alpha val="0"/>
                    </a:srgbClr>
                  </a:gs>
                  <a:gs pos="0">
                    <a:srgbClr val="000000">
                      <a:alpha val="30000"/>
                    </a:srgbClr>
                  </a:gs>
                </a:gsLst>
                <a:lin ang="1800000" scaled="0"/>
                <a:tileRect/>
              </a:gra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1200" cap="none" spc="0" normalizeH="0" baseline="0" noProof="0" dirty="0">
                  <a:ln>
                    <a:noFill/>
                  </a:ln>
                  <a:solidFill>
                    <a:srgbClr val="FFFFFF"/>
                  </a:solidFill>
                  <a:effectLst/>
                  <a:uLnTx/>
                  <a:uFillTx/>
                  <a:cs typeface="+mn-ea"/>
                  <a:sym typeface="+mn-lt"/>
                </a:endParaRPr>
              </a:p>
            </p:txBody>
          </p:sp>
          <p:grpSp>
            <p:nvGrpSpPr>
              <p:cNvPr id="26" name="组合 25"/>
              <p:cNvGrpSpPr/>
              <p:nvPr/>
            </p:nvGrpSpPr>
            <p:grpSpPr>
              <a:xfrm>
                <a:off x="6621202" y="2075543"/>
                <a:ext cx="1190041" cy="1190039"/>
                <a:chOff x="5663488" y="1758240"/>
                <a:chExt cx="1874676" cy="1874672"/>
              </a:xfrm>
            </p:grpSpPr>
            <p:sp>
              <p:nvSpPr>
                <p:cNvPr id="27" name="圆角矩形 7"/>
                <p:cNvSpPr/>
                <p:nvPr/>
              </p:nvSpPr>
              <p:spPr>
                <a:xfrm>
                  <a:off x="5663488" y="1758240"/>
                  <a:ext cx="1874676" cy="1874672"/>
                </a:xfrm>
                <a:prstGeom prst="ellipse">
                  <a:avLst/>
                </a:prstGeom>
                <a:solidFill>
                  <a:srgbClr val="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sp>
              <p:nvSpPr>
                <p:cNvPr id="28" name="椭圆 27"/>
                <p:cNvSpPr/>
                <p:nvPr/>
              </p:nvSpPr>
              <p:spPr>
                <a:xfrm>
                  <a:off x="5928512" y="2023262"/>
                  <a:ext cx="1344632" cy="1344632"/>
                </a:xfrm>
                <a:prstGeom prst="ellipse">
                  <a:avLst/>
                </a:prstGeom>
                <a:solidFill>
                  <a:schemeClr val="bg1"/>
                </a:solidFill>
                <a:ln w="76200" cap="flat" cmpd="sng" algn="ctr">
                  <a:solidFill>
                    <a:srgbClr val="FFFFFF">
                      <a:lumMod val="85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endParaRPr>
                </a:p>
              </p:txBody>
            </p:sp>
            <p:sp>
              <p:nvSpPr>
                <p:cNvPr id="29" name="圆角矩形 7"/>
                <p:cNvSpPr/>
                <p:nvPr/>
              </p:nvSpPr>
              <p:spPr>
                <a:xfrm>
                  <a:off x="6267543" y="2362294"/>
                  <a:ext cx="666567" cy="666564"/>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accent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grpSp>
        </p:grpSp>
        <p:sp>
          <p:nvSpPr>
            <p:cNvPr id="23" name="矩形 22"/>
            <p:cNvSpPr/>
            <p:nvPr/>
          </p:nvSpPr>
          <p:spPr>
            <a:xfrm>
              <a:off x="7132057" y="3331509"/>
              <a:ext cx="3288944" cy="1291590"/>
            </a:xfrm>
            <a:prstGeom prst="rect">
              <a:avLst/>
            </a:prstGeom>
            <a:noFill/>
          </p:spPr>
          <p:txBody>
            <a:bodyPr wrap="square">
              <a:spAutoFit/>
            </a:bodyPr>
            <a:lstStyle/>
            <a:p>
              <a:pPr algn="just" defTabSz="914400">
                <a:lnSpc>
                  <a:spcPct val="130000"/>
                </a:lnSpc>
              </a:pPr>
              <a:r>
                <a:rPr lang="zh-CN" altLang="en-US" sz="2000" dirty="0">
                  <a:solidFill>
                    <a:schemeClr val="tx1">
                      <a:lumMod val="75000"/>
                      <a:lumOff val="25000"/>
                    </a:schemeClr>
                  </a:solidFill>
                  <a:latin typeface="Calibri" panose="020F0502020204030204" charset="0"/>
                  <a:cs typeface="Calibri" panose="020F0502020204030204" charset="0"/>
                  <a:sym typeface="+mn-lt"/>
                </a:rPr>
                <a:t>Mainly for data query, upload and modification.</a:t>
              </a:r>
              <a:endParaRPr lang="zh-CN" altLang="en-US" sz="2000" dirty="0">
                <a:solidFill>
                  <a:schemeClr val="tx1">
                    <a:lumMod val="75000"/>
                    <a:lumOff val="25000"/>
                  </a:schemeClr>
                </a:solidFill>
                <a:latin typeface="Calibri" panose="020F0502020204030204" charset="0"/>
                <a:cs typeface="Calibri" panose="020F0502020204030204" charset="0"/>
                <a:sym typeface="+mn-lt"/>
              </a:endParaRPr>
            </a:p>
            <a:p>
              <a:pPr algn="just" defTabSz="914400">
                <a:lnSpc>
                  <a:spcPct val="130000"/>
                </a:lnSpc>
              </a:pPr>
              <a:endParaRPr lang="zh-CN" altLang="en-US" sz="2000" dirty="0">
                <a:solidFill>
                  <a:schemeClr val="tx1">
                    <a:lumMod val="75000"/>
                    <a:lumOff val="25000"/>
                  </a:schemeClr>
                </a:solidFill>
                <a:latin typeface="Calibri" panose="020F0502020204030204" charset="0"/>
                <a:cs typeface="Calibri" panose="020F0502020204030204" charset="0"/>
                <a:sym typeface="+mn-lt"/>
              </a:endParaRPr>
            </a:p>
          </p:txBody>
        </p:sp>
        <p:sp>
          <p:nvSpPr>
            <p:cNvPr id="24" name="矩形 23"/>
            <p:cNvSpPr/>
            <p:nvPr/>
          </p:nvSpPr>
          <p:spPr>
            <a:xfrm>
              <a:off x="7132058" y="3051881"/>
              <a:ext cx="2902885" cy="460375"/>
            </a:xfrm>
            <a:prstGeom prst="rect">
              <a:avLst/>
            </a:prstGeom>
            <a:noFill/>
          </p:spPr>
          <p:txBody>
            <a:bodyPr wrap="square">
              <a:spAutoFit/>
            </a:bodyPr>
            <a:lstStyle/>
            <a:p>
              <a:pPr defTabSz="914400"/>
              <a:r>
                <a:rPr lang="zh-CN" altLang="en-US" sz="2400" dirty="0">
                  <a:solidFill>
                    <a:schemeClr val="tx1">
                      <a:lumMod val="75000"/>
                      <a:lumOff val="25000"/>
                    </a:schemeClr>
                  </a:solidFill>
                  <a:latin typeface="Calibri" panose="020F0502020204030204" charset="0"/>
                  <a:cs typeface="Calibri" panose="020F0502020204030204" charset="0"/>
                  <a:sym typeface="+mn-lt"/>
                </a:rPr>
                <a:t>function layer </a:t>
              </a:r>
              <a:endParaRPr lang="zh-CN" altLang="en-US" sz="2400" dirty="0">
                <a:solidFill>
                  <a:schemeClr val="tx1">
                    <a:lumMod val="75000"/>
                    <a:lumOff val="25000"/>
                  </a:schemeClr>
                </a:solidFill>
                <a:latin typeface="Calibri" panose="020F0502020204030204" charset="0"/>
                <a:cs typeface="Calibri" panose="020F0502020204030204" charset="0"/>
                <a:sym typeface="+mn-lt"/>
              </a:endParaRPr>
            </a:p>
          </p:txBody>
        </p:sp>
      </p:grpSp>
      <p:grpSp>
        <p:nvGrpSpPr>
          <p:cNvPr id="30" name="组合 29"/>
          <p:cNvGrpSpPr/>
          <p:nvPr/>
        </p:nvGrpSpPr>
        <p:grpSpPr>
          <a:xfrm>
            <a:off x="6158658" y="4876185"/>
            <a:ext cx="4279695" cy="1193995"/>
            <a:chOff x="6149133" y="4405650"/>
            <a:chExt cx="4279695" cy="1193995"/>
          </a:xfrm>
        </p:grpSpPr>
        <p:grpSp>
          <p:nvGrpSpPr>
            <p:cNvPr id="31" name="组合 30"/>
            <p:cNvGrpSpPr/>
            <p:nvPr/>
          </p:nvGrpSpPr>
          <p:grpSpPr>
            <a:xfrm>
              <a:off x="6149133" y="4405650"/>
              <a:ext cx="1600256" cy="1160791"/>
              <a:chOff x="6621202" y="2075543"/>
              <a:chExt cx="2314726" cy="1679052"/>
            </a:xfrm>
          </p:grpSpPr>
          <p:sp>
            <p:nvSpPr>
              <p:cNvPr id="34" name="矩形 3"/>
              <p:cNvSpPr/>
              <p:nvPr/>
            </p:nvSpPr>
            <p:spPr>
              <a:xfrm rot="2100000">
                <a:off x="6944687" y="2585422"/>
                <a:ext cx="1991241" cy="1169173"/>
              </a:xfrm>
              <a:custGeom>
                <a:avLst/>
                <a:gdLst>
                  <a:gd name="connsiteX0" fmla="*/ 0 w 5930900"/>
                  <a:gd name="connsiteY0" fmla="*/ 0 h 2316335"/>
                  <a:gd name="connsiteX1" fmla="*/ 5930900 w 5930900"/>
                  <a:gd name="connsiteY1" fmla="*/ 0 h 2316335"/>
                  <a:gd name="connsiteX2" fmla="*/ 5930900 w 5930900"/>
                  <a:gd name="connsiteY2" fmla="*/ 2316335 h 2316335"/>
                  <a:gd name="connsiteX3" fmla="*/ 0 w 5930900"/>
                  <a:gd name="connsiteY3" fmla="*/ 2316335 h 2316335"/>
                  <a:gd name="connsiteX4" fmla="*/ 0 w 5930900"/>
                  <a:gd name="connsiteY4" fmla="*/ 0 h 2316335"/>
                  <a:gd name="connsiteX0-1" fmla="*/ 0 w 5930900"/>
                  <a:gd name="connsiteY0-2" fmla="*/ 0 h 2316335"/>
                  <a:gd name="connsiteX1-3" fmla="*/ 399455 w 5930900"/>
                  <a:gd name="connsiteY1-4" fmla="*/ 3465 h 2316335"/>
                  <a:gd name="connsiteX2-5" fmla="*/ 5930900 w 5930900"/>
                  <a:gd name="connsiteY2-6" fmla="*/ 0 h 2316335"/>
                  <a:gd name="connsiteX3-7" fmla="*/ 5930900 w 5930900"/>
                  <a:gd name="connsiteY3-8" fmla="*/ 2316335 h 2316335"/>
                  <a:gd name="connsiteX4-9" fmla="*/ 0 w 5930900"/>
                  <a:gd name="connsiteY4-10" fmla="*/ 2316335 h 2316335"/>
                  <a:gd name="connsiteX5" fmla="*/ 0 w 5930900"/>
                  <a:gd name="connsiteY5" fmla="*/ 0 h 2316335"/>
                  <a:gd name="connsiteX0-11" fmla="*/ 0 w 5930900"/>
                  <a:gd name="connsiteY0-12" fmla="*/ 2316335 h 2316335"/>
                  <a:gd name="connsiteX1-13" fmla="*/ 399455 w 5930900"/>
                  <a:gd name="connsiteY1-14" fmla="*/ 3465 h 2316335"/>
                  <a:gd name="connsiteX2-15" fmla="*/ 5930900 w 5930900"/>
                  <a:gd name="connsiteY2-16" fmla="*/ 0 h 2316335"/>
                  <a:gd name="connsiteX3-17" fmla="*/ 5930900 w 5930900"/>
                  <a:gd name="connsiteY3-18" fmla="*/ 2316335 h 2316335"/>
                  <a:gd name="connsiteX4-19" fmla="*/ 0 w 5930900"/>
                  <a:gd name="connsiteY4-20" fmla="*/ 2316335 h 2316335"/>
                  <a:gd name="connsiteX0-21" fmla="*/ 0 w 5930900"/>
                  <a:gd name="connsiteY0-22" fmla="*/ 2316335 h 2316335"/>
                  <a:gd name="connsiteX1-23" fmla="*/ 494039 w 5930900"/>
                  <a:gd name="connsiteY1-24" fmla="*/ 23225 h 2316335"/>
                  <a:gd name="connsiteX2-25" fmla="*/ 5930900 w 5930900"/>
                  <a:gd name="connsiteY2-26" fmla="*/ 0 h 2316335"/>
                  <a:gd name="connsiteX3-27" fmla="*/ 5930900 w 5930900"/>
                  <a:gd name="connsiteY3-28" fmla="*/ 2316335 h 2316335"/>
                  <a:gd name="connsiteX4-29" fmla="*/ 0 w 5930900"/>
                  <a:gd name="connsiteY4-30" fmla="*/ 2316335 h 2316335"/>
                  <a:gd name="connsiteX0-31" fmla="*/ 1 w 5736813"/>
                  <a:gd name="connsiteY0-32" fmla="*/ 2316313 h 2316335"/>
                  <a:gd name="connsiteX1-33" fmla="*/ 299952 w 5736813"/>
                  <a:gd name="connsiteY1-34" fmla="*/ 23225 h 2316335"/>
                  <a:gd name="connsiteX2-35" fmla="*/ 5736813 w 5736813"/>
                  <a:gd name="connsiteY2-36" fmla="*/ 0 h 2316335"/>
                  <a:gd name="connsiteX3-37" fmla="*/ 5736813 w 5736813"/>
                  <a:gd name="connsiteY3-38" fmla="*/ 2316335 h 2316335"/>
                  <a:gd name="connsiteX4-39" fmla="*/ 1 w 5736813"/>
                  <a:gd name="connsiteY4-40" fmla="*/ 2316313 h 231633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36813" h="2316335">
                    <a:moveTo>
                      <a:pt x="1" y="2316313"/>
                    </a:moveTo>
                    <a:lnTo>
                      <a:pt x="299952" y="23225"/>
                    </a:lnTo>
                    <a:lnTo>
                      <a:pt x="5736813" y="0"/>
                    </a:lnTo>
                    <a:lnTo>
                      <a:pt x="5736813" y="2316335"/>
                    </a:lnTo>
                    <a:lnTo>
                      <a:pt x="1" y="2316313"/>
                    </a:lnTo>
                    <a:close/>
                  </a:path>
                </a:pathLst>
              </a:custGeom>
              <a:gradFill flip="none" rotWithShape="1">
                <a:gsLst>
                  <a:gs pos="100000">
                    <a:srgbClr val="FFFFFF">
                      <a:alpha val="0"/>
                    </a:srgbClr>
                  </a:gs>
                  <a:gs pos="0">
                    <a:srgbClr val="000000">
                      <a:alpha val="30000"/>
                    </a:srgbClr>
                  </a:gs>
                </a:gsLst>
                <a:lin ang="1800000" scaled="0"/>
                <a:tileRect/>
              </a:gra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1200" cap="none" spc="0" normalizeH="0" baseline="0" noProof="0" dirty="0">
                  <a:ln>
                    <a:noFill/>
                  </a:ln>
                  <a:solidFill>
                    <a:srgbClr val="FFFFFF"/>
                  </a:solidFill>
                  <a:effectLst/>
                  <a:uLnTx/>
                  <a:uFillTx/>
                  <a:cs typeface="+mn-ea"/>
                  <a:sym typeface="+mn-lt"/>
                </a:endParaRPr>
              </a:p>
            </p:txBody>
          </p:sp>
          <p:grpSp>
            <p:nvGrpSpPr>
              <p:cNvPr id="35" name="组合 34"/>
              <p:cNvGrpSpPr/>
              <p:nvPr/>
            </p:nvGrpSpPr>
            <p:grpSpPr>
              <a:xfrm>
                <a:off x="6621202" y="2075543"/>
                <a:ext cx="1190041" cy="1190039"/>
                <a:chOff x="5663488" y="1758240"/>
                <a:chExt cx="1874676" cy="1874672"/>
              </a:xfrm>
            </p:grpSpPr>
            <p:sp>
              <p:nvSpPr>
                <p:cNvPr id="36" name="圆角矩形 7"/>
                <p:cNvSpPr/>
                <p:nvPr/>
              </p:nvSpPr>
              <p:spPr>
                <a:xfrm>
                  <a:off x="5663488" y="1758240"/>
                  <a:ext cx="1874676" cy="1874672"/>
                </a:xfrm>
                <a:prstGeom prst="ellipse">
                  <a:avLst/>
                </a:prstGeom>
                <a:solidFill>
                  <a:srgbClr val="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sp>
              <p:nvSpPr>
                <p:cNvPr id="37" name="椭圆 36"/>
                <p:cNvSpPr/>
                <p:nvPr/>
              </p:nvSpPr>
              <p:spPr>
                <a:xfrm>
                  <a:off x="5928512" y="2023262"/>
                  <a:ext cx="1344632" cy="1344632"/>
                </a:xfrm>
                <a:prstGeom prst="ellipse">
                  <a:avLst/>
                </a:prstGeom>
                <a:solidFill>
                  <a:schemeClr val="accent1"/>
                </a:solidFill>
                <a:ln w="76200" cap="flat" cmpd="sng" algn="ctr">
                  <a:solidFill>
                    <a:srgbClr val="FFFFFF">
                      <a:lumMod val="85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endParaRPr>
                </a:p>
              </p:txBody>
            </p:sp>
            <p:sp>
              <p:nvSpPr>
                <p:cNvPr id="38" name="圆角矩形 7"/>
                <p:cNvSpPr/>
                <p:nvPr/>
              </p:nvSpPr>
              <p:spPr>
                <a:xfrm>
                  <a:off x="6311393" y="2362293"/>
                  <a:ext cx="578867" cy="666567"/>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rgbClr val="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grpSp>
        </p:grpSp>
        <p:sp>
          <p:nvSpPr>
            <p:cNvPr id="32" name="矩形 31"/>
            <p:cNvSpPr/>
            <p:nvPr/>
          </p:nvSpPr>
          <p:spPr>
            <a:xfrm>
              <a:off x="7139884" y="4708105"/>
              <a:ext cx="3288944" cy="891540"/>
            </a:xfrm>
            <a:prstGeom prst="rect">
              <a:avLst/>
            </a:prstGeom>
            <a:noFill/>
          </p:spPr>
          <p:txBody>
            <a:bodyPr wrap="square">
              <a:spAutoFit/>
            </a:bodyPr>
            <a:lstStyle/>
            <a:p>
              <a:pPr algn="just" defTabSz="914400">
                <a:lnSpc>
                  <a:spcPct val="130000"/>
                </a:lnSpc>
              </a:pPr>
              <a:r>
                <a:rPr lang="zh-CN" altLang="en-US" sz="2000" dirty="0">
                  <a:solidFill>
                    <a:schemeClr val="tx1">
                      <a:lumMod val="75000"/>
                      <a:lumOff val="25000"/>
                    </a:schemeClr>
                  </a:solidFill>
                  <a:latin typeface="Calibri" panose="020F0502020204030204" charset="0"/>
                  <a:cs typeface="Calibri" panose="020F0502020204030204" charset="0"/>
                  <a:sym typeface="+mn-lt"/>
                </a:rPr>
                <a:t>Smart contract</a:t>
              </a:r>
              <a:endParaRPr lang="zh-CN" altLang="en-US" sz="2000" dirty="0">
                <a:solidFill>
                  <a:schemeClr val="tx1">
                    <a:lumMod val="75000"/>
                    <a:lumOff val="25000"/>
                  </a:schemeClr>
                </a:solidFill>
                <a:latin typeface="Calibri" panose="020F0502020204030204" charset="0"/>
                <a:cs typeface="Calibri" panose="020F0502020204030204" charset="0"/>
                <a:sym typeface="+mn-lt"/>
              </a:endParaRPr>
            </a:p>
            <a:p>
              <a:pPr algn="just" defTabSz="914400">
                <a:lnSpc>
                  <a:spcPct val="130000"/>
                </a:lnSpc>
              </a:pPr>
              <a:r>
                <a:rPr lang="zh-CN" altLang="en-US" sz="2000" dirty="0">
                  <a:solidFill>
                    <a:schemeClr val="tx1">
                      <a:lumMod val="75000"/>
                      <a:lumOff val="25000"/>
                    </a:schemeClr>
                  </a:solidFill>
                  <a:latin typeface="Calibri" panose="020F0502020204030204" charset="0"/>
                  <a:cs typeface="Calibri" panose="020F0502020204030204" charset="0"/>
                  <a:sym typeface="+mn-lt"/>
                </a:rPr>
                <a:t>Verification system</a:t>
              </a:r>
              <a:endParaRPr lang="zh-CN" altLang="en-US" sz="2000" dirty="0">
                <a:solidFill>
                  <a:schemeClr val="tx1">
                    <a:lumMod val="75000"/>
                    <a:lumOff val="25000"/>
                  </a:schemeClr>
                </a:solidFill>
                <a:latin typeface="Calibri" panose="020F0502020204030204" charset="0"/>
                <a:cs typeface="Calibri" panose="020F0502020204030204" charset="0"/>
                <a:sym typeface="+mn-lt"/>
              </a:endParaRPr>
            </a:p>
          </p:txBody>
        </p:sp>
        <p:sp>
          <p:nvSpPr>
            <p:cNvPr id="33" name="矩形 32"/>
            <p:cNvSpPr/>
            <p:nvPr/>
          </p:nvSpPr>
          <p:spPr>
            <a:xfrm>
              <a:off x="7139886" y="4428476"/>
              <a:ext cx="2614111" cy="460375"/>
            </a:xfrm>
            <a:prstGeom prst="rect">
              <a:avLst/>
            </a:prstGeom>
            <a:noFill/>
          </p:spPr>
          <p:txBody>
            <a:bodyPr wrap="square">
              <a:spAutoFit/>
            </a:bodyPr>
            <a:lstStyle/>
            <a:p>
              <a:pPr defTabSz="914400"/>
              <a:r>
                <a:rPr lang="zh-CN" altLang="en-US" sz="2400" dirty="0">
                  <a:solidFill>
                    <a:schemeClr val="tx1">
                      <a:lumMod val="75000"/>
                      <a:lumOff val="25000"/>
                    </a:schemeClr>
                  </a:solidFill>
                  <a:latin typeface="Calibri" panose="020F0502020204030204" charset="0"/>
                  <a:cs typeface="Calibri" panose="020F0502020204030204" charset="0"/>
                  <a:sym typeface="+mn-lt"/>
                </a:rPr>
                <a:t>blockchain layer</a:t>
              </a:r>
              <a:endParaRPr lang="zh-CN" altLang="en-US" sz="2400" dirty="0">
                <a:solidFill>
                  <a:schemeClr val="tx1">
                    <a:lumMod val="75000"/>
                    <a:lumOff val="25000"/>
                  </a:schemeClr>
                </a:solidFill>
                <a:latin typeface="Calibri" panose="020F0502020204030204" charset="0"/>
                <a:cs typeface="Calibri" panose="020F0502020204030204" charset="0"/>
                <a:sym typeface="+mn-lt"/>
              </a:endParaRPr>
            </a:p>
          </p:txBody>
        </p:sp>
      </p:grpSp>
      <p:sp>
        <p:nvSpPr>
          <p:cNvPr id="39" name="文本框 38"/>
          <p:cNvSpPr txBox="1"/>
          <p:nvPr/>
        </p:nvSpPr>
        <p:spPr>
          <a:xfrm>
            <a:off x="1214021" y="329922"/>
            <a:ext cx="3515995" cy="521970"/>
          </a:xfrm>
          <a:prstGeom prst="rect">
            <a:avLst/>
          </a:prstGeom>
          <a:noFill/>
        </p:spPr>
        <p:txBody>
          <a:bodyPr wrap="none" rtlCol="0">
            <a:spAutoFit/>
          </a:bodyPr>
          <a:lstStyle/>
          <a:p>
            <a:pPr algn="l"/>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System architecture</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750" fill="hold"/>
                                        <p:tgtEl>
                                          <p:spTgt spid="14"/>
                                        </p:tgtEl>
                                        <p:attrNameLst>
                                          <p:attrName>ppt_x</p:attrName>
                                        </p:attrNameLst>
                                      </p:cBhvr>
                                      <p:tavLst>
                                        <p:tav tm="0">
                                          <p:val>
                                            <p:strVal val="1+#ppt_w/2"/>
                                          </p:val>
                                        </p:tav>
                                        <p:tav tm="100000">
                                          <p:val>
                                            <p:strVal val="#ppt_x"/>
                                          </p:val>
                                        </p:tav>
                                      </p:tavLst>
                                    </p:anim>
                                    <p:anim calcmode="lin" valueType="num">
                                      <p:cBhvr additive="base">
                                        <p:cTn id="13" dur="750" fill="hold"/>
                                        <p:tgtEl>
                                          <p:spTgt spid="14"/>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2"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750" fill="hold"/>
                                        <p:tgtEl>
                                          <p:spTgt spid="21"/>
                                        </p:tgtEl>
                                        <p:attrNameLst>
                                          <p:attrName>ppt_x</p:attrName>
                                        </p:attrNameLst>
                                      </p:cBhvr>
                                      <p:tavLst>
                                        <p:tav tm="0">
                                          <p:val>
                                            <p:strVal val="1+#ppt_w/2"/>
                                          </p:val>
                                        </p:tav>
                                        <p:tav tm="100000">
                                          <p:val>
                                            <p:strVal val="#ppt_x"/>
                                          </p:val>
                                        </p:tav>
                                      </p:tavLst>
                                    </p:anim>
                                    <p:anim calcmode="lin" valueType="num">
                                      <p:cBhvr additive="base">
                                        <p:cTn id="18" dur="75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2"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750" fill="hold"/>
                                        <p:tgtEl>
                                          <p:spTgt spid="30"/>
                                        </p:tgtEl>
                                        <p:attrNameLst>
                                          <p:attrName>ppt_x</p:attrName>
                                        </p:attrNameLst>
                                      </p:cBhvr>
                                      <p:tavLst>
                                        <p:tav tm="0">
                                          <p:val>
                                            <p:strVal val="1+#ppt_w/2"/>
                                          </p:val>
                                        </p:tav>
                                        <p:tav tm="100000">
                                          <p:val>
                                            <p:strVal val="#ppt_x"/>
                                          </p:val>
                                        </p:tav>
                                      </p:tavLst>
                                    </p:anim>
                                    <p:anim calcmode="lin" valueType="num">
                                      <p:cBhvr additive="base">
                                        <p:cTn id="23" dur="75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62175" y="1624330"/>
            <a:ext cx="1648460" cy="375285"/>
          </a:xfrm>
          <a:prstGeom prst="rect">
            <a:avLst/>
          </a:prstGeom>
        </p:spPr>
        <p:txBody>
          <a:bodyPr wrap="square">
            <a:noAutofit/>
          </a:bodyPr>
          <a:lstStyle/>
          <a:p>
            <a:pPr lvl="0" algn="l"/>
            <a:r>
              <a:rPr lang="zh-CN" altLang="en-US" sz="2000" b="1" dirty="0">
                <a:cs typeface="+mn-ea"/>
                <a:sym typeface="+mn-lt"/>
              </a:rPr>
              <a:t>View layer</a:t>
            </a:r>
            <a:endParaRPr lang="zh-CN" altLang="en-US" sz="2000" b="1" dirty="0">
              <a:cs typeface="+mn-ea"/>
              <a:sym typeface="+mn-lt"/>
            </a:endParaRPr>
          </a:p>
        </p:txBody>
      </p:sp>
      <p:grpSp>
        <p:nvGrpSpPr>
          <p:cNvPr id="9" name="组合 8"/>
          <p:cNvGrpSpPr/>
          <p:nvPr/>
        </p:nvGrpSpPr>
        <p:grpSpPr>
          <a:xfrm>
            <a:off x="965200" y="1219835"/>
            <a:ext cx="993140" cy="1184275"/>
            <a:chOff x="6986467" y="1730002"/>
            <a:chExt cx="825571" cy="914849"/>
          </a:xfrm>
        </p:grpSpPr>
        <p:sp>
          <p:nvSpPr>
            <p:cNvPr id="10" name="Freeform 5"/>
            <p:cNvSpPr/>
            <p:nvPr/>
          </p:nvSpPr>
          <p:spPr bwMode="auto">
            <a:xfrm rot="5400000">
              <a:off x="6941828" y="1774641"/>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1" name="Freeform 5"/>
            <p:cNvSpPr/>
            <p:nvPr/>
          </p:nvSpPr>
          <p:spPr bwMode="auto">
            <a:xfrm rot="5400000">
              <a:off x="7079199" y="1898606"/>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2" name="矩形 11"/>
            <p:cNvSpPr/>
            <p:nvPr/>
          </p:nvSpPr>
          <p:spPr>
            <a:xfrm>
              <a:off x="7020462" y="2004650"/>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accent1"/>
                  </a:solidFill>
                  <a:cs typeface="+mn-ea"/>
                  <a:sym typeface="+mn-lt"/>
                </a:rPr>
                <a:t>01</a:t>
              </a:r>
              <a:endParaRPr lang="zh-CN" altLang="en-US" sz="2000" b="1" dirty="0">
                <a:solidFill>
                  <a:schemeClr val="accent1"/>
                </a:solidFill>
                <a:cs typeface="+mn-ea"/>
                <a:sym typeface="+mn-lt"/>
              </a:endParaRPr>
            </a:p>
          </p:txBody>
        </p:sp>
      </p:grpSp>
      <p:sp>
        <p:nvSpPr>
          <p:cNvPr id="28" name="文本框 27"/>
          <p:cNvSpPr txBox="1"/>
          <p:nvPr/>
        </p:nvSpPr>
        <p:spPr>
          <a:xfrm>
            <a:off x="1214021" y="329922"/>
            <a:ext cx="9491980" cy="52197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Parties involved in the certificate management process</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29" name="文本框 28"/>
          <p:cNvSpPr txBox="1"/>
          <p:nvPr/>
        </p:nvSpPr>
        <p:spPr>
          <a:xfrm>
            <a:off x="4558665" y="1285875"/>
            <a:ext cx="6147435" cy="1642745"/>
          </a:xfrm>
          <a:prstGeom prst="rect">
            <a:avLst/>
          </a:prstGeom>
          <a:noFill/>
        </p:spPr>
        <p:txBody>
          <a:bodyPr wrap="square" rtlCol="0">
            <a:noAutofit/>
          </a:bodyPr>
          <a:p>
            <a:pPr algn="just"/>
            <a:r>
              <a:rPr lang="zh-CN" altLang="en-US" sz="2000"/>
              <a:t>The view layer is mainly used for non-core business logic processing and interface display. Sensitive information cannot be stored, and all core data needs to be extracted from the blockchain. </a:t>
            </a:r>
            <a:endParaRPr lang="zh-CN" altLang="en-US" sz="2000"/>
          </a:p>
          <a:p>
            <a:pPr algn="just"/>
            <a:endParaRPr lang="zh-CN" altLang="en-US" sz="2000"/>
          </a:p>
        </p:txBody>
      </p:sp>
      <p:sp>
        <p:nvSpPr>
          <p:cNvPr id="100" name="文本框 99"/>
          <p:cNvSpPr txBox="1"/>
          <p:nvPr/>
        </p:nvSpPr>
        <p:spPr>
          <a:xfrm>
            <a:off x="1958340" y="3013075"/>
            <a:ext cx="8042910" cy="3107690"/>
          </a:xfrm>
          <a:prstGeom prst="rect">
            <a:avLst/>
          </a:prstGeom>
          <a:noFill/>
          <a:ln w="9525">
            <a:noFill/>
          </a:ln>
        </p:spPr>
        <p:txBody>
          <a:bodyPr wrap="square">
            <a:spAutoFit/>
          </a:bodyPr>
          <a:p>
            <a:pPr indent="0" algn="just"/>
            <a:r>
              <a:rPr lang="en-US" sz="2800" b="0">
                <a:latin typeface="Calibri" panose="020F0502020204030204" charset="0"/>
                <a:cs typeface="Calibri" panose="020F0502020204030204" charset="0"/>
              </a:rPr>
              <a:t>The view level is mainly divided into 3 types of operation interfaces, individual users, enterprise users and administrators (educational institutions, schools, etc.), to meet the operational needs of mobile end and web end, will use HTML5 standards to develop front-end web pages and WeChat Mini Program to develop mobile end pages.</a:t>
            </a:r>
            <a:endParaRPr lang="en-US" altLang="en-US" sz="2800" b="0">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2" presetClass="entr" presetSubtype="4" fill="hold" grpId="0" nodeType="afterEffect">
                                  <p:stCondLst>
                                    <p:cond delay="0"/>
                                  </p:stCondLst>
                                  <p:iterate type="lt">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53920" y="1371600"/>
            <a:ext cx="3574415" cy="521970"/>
          </a:xfrm>
          <a:prstGeom prst="rect">
            <a:avLst/>
          </a:prstGeom>
        </p:spPr>
        <p:txBody>
          <a:bodyPr wrap="square">
            <a:spAutoFit/>
          </a:bodyPr>
          <a:lstStyle/>
          <a:p>
            <a:pPr lvl="0" algn="l"/>
            <a:r>
              <a:rPr lang="zh-CN" altLang="en-US" sz="2800" b="1" dirty="0">
                <a:cs typeface="+mn-ea"/>
                <a:sym typeface="+mn-lt"/>
              </a:rPr>
              <a:t>Functional layer</a:t>
            </a:r>
            <a:endParaRPr lang="zh-CN" altLang="en-US" sz="2800" b="1" dirty="0">
              <a:cs typeface="+mn-ea"/>
              <a:sym typeface="+mn-lt"/>
            </a:endParaRPr>
          </a:p>
        </p:txBody>
      </p:sp>
      <p:grpSp>
        <p:nvGrpSpPr>
          <p:cNvPr id="9" name="组合 8"/>
          <p:cNvGrpSpPr/>
          <p:nvPr/>
        </p:nvGrpSpPr>
        <p:grpSpPr>
          <a:xfrm>
            <a:off x="1228554" y="1128594"/>
            <a:ext cx="729895" cy="808827"/>
            <a:chOff x="6986467" y="1730002"/>
            <a:chExt cx="825571" cy="914849"/>
          </a:xfrm>
        </p:grpSpPr>
        <p:sp>
          <p:nvSpPr>
            <p:cNvPr id="10" name="Freeform 5"/>
            <p:cNvSpPr/>
            <p:nvPr/>
          </p:nvSpPr>
          <p:spPr bwMode="auto">
            <a:xfrm rot="5400000">
              <a:off x="6941828" y="1774641"/>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1" name="Freeform 5"/>
            <p:cNvSpPr/>
            <p:nvPr/>
          </p:nvSpPr>
          <p:spPr bwMode="auto">
            <a:xfrm rot="5400000">
              <a:off x="7079199" y="1898606"/>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2" name="矩形 11"/>
            <p:cNvSpPr/>
            <p:nvPr/>
          </p:nvSpPr>
          <p:spPr>
            <a:xfrm>
              <a:off x="7020462" y="2004650"/>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accent1"/>
                  </a:solidFill>
                  <a:cs typeface="+mn-ea"/>
                  <a:sym typeface="+mn-lt"/>
                </a:rPr>
                <a:t>02</a:t>
              </a:r>
              <a:endParaRPr lang="zh-CN" altLang="en-US" sz="2000" b="1" dirty="0">
                <a:solidFill>
                  <a:schemeClr val="accent1"/>
                </a:solidFill>
                <a:cs typeface="+mn-ea"/>
                <a:sym typeface="+mn-lt"/>
              </a:endParaRPr>
            </a:p>
          </p:txBody>
        </p:sp>
      </p:grpSp>
      <p:sp>
        <p:nvSpPr>
          <p:cNvPr id="28" name="文本框 27"/>
          <p:cNvSpPr txBox="1"/>
          <p:nvPr/>
        </p:nvSpPr>
        <p:spPr>
          <a:xfrm>
            <a:off x="1214021" y="329922"/>
            <a:ext cx="9491980" cy="52197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Parties involved in the certificate management process</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29" name="文本框 28"/>
          <p:cNvSpPr txBox="1"/>
          <p:nvPr/>
        </p:nvSpPr>
        <p:spPr>
          <a:xfrm>
            <a:off x="5476875" y="1128395"/>
            <a:ext cx="6233795" cy="829945"/>
          </a:xfrm>
          <a:prstGeom prst="rect">
            <a:avLst/>
          </a:prstGeom>
          <a:noFill/>
        </p:spPr>
        <p:txBody>
          <a:bodyPr wrap="square" rtlCol="0">
            <a:spAutoFit/>
          </a:bodyPr>
          <a:p>
            <a:r>
              <a:rPr lang="zh-CN" altLang="en-US" sz="2400"/>
              <a:t>The functional layer mainly performs data query, upload and modification.</a:t>
            </a:r>
            <a:endParaRPr lang="zh-CN" altLang="en-US" sz="2400"/>
          </a:p>
        </p:txBody>
      </p:sp>
      <p:sp>
        <p:nvSpPr>
          <p:cNvPr id="2" name="文本框 1"/>
          <p:cNvSpPr txBox="1"/>
          <p:nvPr/>
        </p:nvSpPr>
        <p:spPr>
          <a:xfrm>
            <a:off x="1511300" y="2214245"/>
            <a:ext cx="7536815" cy="847725"/>
          </a:xfrm>
          <a:prstGeom prst="rect">
            <a:avLst/>
          </a:prstGeom>
          <a:noFill/>
          <a:ln w="9525">
            <a:noFill/>
          </a:ln>
        </p:spPr>
        <p:txBody>
          <a:bodyPr>
            <a:noAutofit/>
          </a:bodyPr>
          <a:p>
            <a:pPr indent="0"/>
            <a:r>
              <a:rPr lang="en-US" b="0">
                <a:ea typeface="+mn-lt"/>
              </a:rPr>
              <a:t>The write function will complete the academic information provided to individual users</a:t>
            </a:r>
            <a:endParaRPr lang="en-US" altLang="en-US" b="0">
              <a:ea typeface="+mn-lt"/>
            </a:endParaRPr>
          </a:p>
        </p:txBody>
      </p:sp>
      <p:sp>
        <p:nvSpPr>
          <p:cNvPr id="3" name="文本框 2"/>
          <p:cNvSpPr txBox="1"/>
          <p:nvPr/>
        </p:nvSpPr>
        <p:spPr>
          <a:xfrm>
            <a:off x="1511300" y="3061970"/>
            <a:ext cx="6936740" cy="922020"/>
          </a:xfrm>
          <a:prstGeom prst="rect">
            <a:avLst/>
          </a:prstGeom>
          <a:noFill/>
          <a:ln w="9525">
            <a:noFill/>
          </a:ln>
        </p:spPr>
        <p:txBody>
          <a:bodyPr wrap="square">
            <a:spAutoFit/>
          </a:bodyPr>
          <a:p>
            <a:pPr indent="0" algn="just"/>
            <a:r>
              <a:rPr lang="en-US" b="0">
                <a:ea typeface="+mn-lt"/>
              </a:rPr>
              <a:t>The modification function meets the needs of individual users to modify the wrong resume information and the administrator to deprive them of their degrees.</a:t>
            </a:r>
            <a:endParaRPr lang="en-US" altLang="en-US" b="0">
              <a:ea typeface="+mn-lt"/>
            </a:endParaRPr>
          </a:p>
        </p:txBody>
      </p:sp>
      <p:sp>
        <p:nvSpPr>
          <p:cNvPr id="4" name="文本框 3"/>
          <p:cNvSpPr txBox="1"/>
          <p:nvPr/>
        </p:nvSpPr>
        <p:spPr>
          <a:xfrm>
            <a:off x="1511300" y="4217670"/>
            <a:ext cx="6936740" cy="922020"/>
          </a:xfrm>
          <a:prstGeom prst="rect">
            <a:avLst/>
          </a:prstGeom>
          <a:noFill/>
          <a:ln w="9525">
            <a:noFill/>
          </a:ln>
        </p:spPr>
        <p:txBody>
          <a:bodyPr wrap="square">
            <a:spAutoFit/>
          </a:bodyPr>
          <a:p>
            <a:pPr indent="0" algn="just"/>
            <a:r>
              <a:rPr lang="en-US" b="0">
                <a:ea typeface="+mn-lt"/>
              </a:rPr>
              <a:t>The data query function is for ordinary users and administrators. The system reads the requested data from the blockchain and provides it to the user.</a:t>
            </a:r>
            <a:endParaRPr lang="en-US" altLang="en-US" b="0">
              <a:ea typeface="+mn-lt"/>
            </a:endParaRPr>
          </a:p>
        </p:txBody>
      </p:sp>
      <p:sp>
        <p:nvSpPr>
          <p:cNvPr id="5" name="文本框 4"/>
          <p:cNvSpPr txBox="1"/>
          <p:nvPr/>
        </p:nvSpPr>
        <p:spPr>
          <a:xfrm>
            <a:off x="1511300" y="5351145"/>
            <a:ext cx="6430645" cy="922020"/>
          </a:xfrm>
          <a:prstGeom prst="rect">
            <a:avLst/>
          </a:prstGeom>
          <a:noFill/>
          <a:ln w="9525">
            <a:noFill/>
          </a:ln>
        </p:spPr>
        <p:txBody>
          <a:bodyPr wrap="square">
            <a:spAutoFit/>
          </a:bodyPr>
          <a:p>
            <a:pPr indent="0" algn="just"/>
            <a:r>
              <a:rPr lang="en-US" b="0">
                <a:ea typeface="+mn-lt"/>
              </a:rPr>
              <a:t>Data storage is the core function of the system. The data storage module provides data access services to other modules in the system. </a:t>
            </a:r>
            <a:endParaRPr lang="en-US" altLang="en-US" b="0">
              <a:ea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2" presetClass="entr" presetSubtype="4" fill="hold" grpId="0" nodeType="afterEffect">
                                  <p:stCondLst>
                                    <p:cond delay="0"/>
                                  </p:stCondLst>
                                  <p:iterate type="lt">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10435" y="1194435"/>
            <a:ext cx="1671320" cy="583565"/>
          </a:xfrm>
          <a:prstGeom prst="rect">
            <a:avLst/>
          </a:prstGeom>
        </p:spPr>
        <p:txBody>
          <a:bodyPr wrap="square">
            <a:spAutoFit/>
          </a:bodyPr>
          <a:lstStyle/>
          <a:p>
            <a:pPr lvl="0" algn="l"/>
            <a:r>
              <a:rPr lang="zh-CN" altLang="en-US" sz="1600" b="1" dirty="0">
                <a:cs typeface="+mn-ea"/>
                <a:sym typeface="+mn-lt"/>
              </a:rPr>
              <a:t>Blockchain layer</a:t>
            </a:r>
            <a:endParaRPr lang="zh-CN" altLang="en-US" sz="1600" b="1" dirty="0">
              <a:cs typeface="+mn-ea"/>
              <a:sym typeface="+mn-lt"/>
            </a:endParaRPr>
          </a:p>
        </p:txBody>
      </p:sp>
      <p:grpSp>
        <p:nvGrpSpPr>
          <p:cNvPr id="9" name="组合 8"/>
          <p:cNvGrpSpPr/>
          <p:nvPr/>
        </p:nvGrpSpPr>
        <p:grpSpPr>
          <a:xfrm>
            <a:off x="1228554" y="1128594"/>
            <a:ext cx="729895" cy="808827"/>
            <a:chOff x="6986467" y="1730002"/>
            <a:chExt cx="825571" cy="914849"/>
          </a:xfrm>
        </p:grpSpPr>
        <p:sp>
          <p:nvSpPr>
            <p:cNvPr id="10" name="Freeform 5"/>
            <p:cNvSpPr/>
            <p:nvPr/>
          </p:nvSpPr>
          <p:spPr bwMode="auto">
            <a:xfrm rot="5400000">
              <a:off x="6941828" y="1774641"/>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1" name="Freeform 5"/>
            <p:cNvSpPr/>
            <p:nvPr/>
          </p:nvSpPr>
          <p:spPr bwMode="auto">
            <a:xfrm rot="5400000">
              <a:off x="7079199" y="1898606"/>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2" name="矩形 11"/>
            <p:cNvSpPr/>
            <p:nvPr/>
          </p:nvSpPr>
          <p:spPr>
            <a:xfrm>
              <a:off x="7020224" y="2004368"/>
              <a:ext cx="757740" cy="460390"/>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accent1"/>
                  </a:solidFill>
                  <a:cs typeface="+mn-ea"/>
                  <a:sym typeface="+mn-lt"/>
                </a:rPr>
                <a:t>03</a:t>
              </a:r>
              <a:endParaRPr lang="zh-CN" altLang="en-US" sz="2000" b="1" dirty="0">
                <a:solidFill>
                  <a:schemeClr val="accent1"/>
                </a:solidFill>
                <a:cs typeface="+mn-ea"/>
                <a:sym typeface="+mn-lt"/>
              </a:endParaRPr>
            </a:p>
          </p:txBody>
        </p:sp>
      </p:grpSp>
      <p:sp>
        <p:nvSpPr>
          <p:cNvPr id="28" name="文本框 27"/>
          <p:cNvSpPr txBox="1"/>
          <p:nvPr/>
        </p:nvSpPr>
        <p:spPr>
          <a:xfrm>
            <a:off x="1214021" y="329922"/>
            <a:ext cx="9491980" cy="52197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Parties involved in the certificate management process</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29" name="文本框 28"/>
          <p:cNvSpPr txBox="1"/>
          <p:nvPr/>
        </p:nvSpPr>
        <p:spPr>
          <a:xfrm>
            <a:off x="4472305" y="1194435"/>
            <a:ext cx="6233795" cy="1753235"/>
          </a:xfrm>
          <a:prstGeom prst="rect">
            <a:avLst/>
          </a:prstGeom>
          <a:noFill/>
        </p:spPr>
        <p:txBody>
          <a:bodyPr wrap="square" rtlCol="0">
            <a:spAutoFit/>
          </a:bodyPr>
          <a:p>
            <a:r>
              <a:rPr lang="zh-CN" altLang="en-US"/>
              <a:t>A smart contract is a set of digitally defined conventions, including agreements on which contract participants can enforce those conventions. The basic idea of a smart contract is that various contract terms can be embeddings into the hardware and software people use, making it costly for attackers to attack</a:t>
            </a:r>
            <a:endParaRPr lang="zh-CN" altLang="en-US"/>
          </a:p>
        </p:txBody>
      </p:sp>
      <p:pic>
        <p:nvPicPr>
          <p:cNvPr id="5" name="图片 5"/>
          <p:cNvPicPr>
            <a:picLocks noChangeAspect="1"/>
          </p:cNvPicPr>
          <p:nvPr>
            <p:custDataLst>
              <p:tags r:id="rId1"/>
            </p:custDataLst>
          </p:nvPr>
        </p:nvPicPr>
        <p:blipFill>
          <a:blip r:embed="rId2"/>
          <a:stretch>
            <a:fillRect/>
          </a:stretch>
        </p:blipFill>
        <p:spPr>
          <a:xfrm>
            <a:off x="1849120" y="3133725"/>
            <a:ext cx="5818505" cy="33877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2" presetClass="entr" presetSubtype="4" fill="hold" grpId="0" nodeType="afterEffect">
                                  <p:stCondLst>
                                    <p:cond delay="0"/>
                                  </p:stCondLst>
                                  <p:iterate type="lt">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771650" y="1869895"/>
            <a:ext cx="2153019" cy="1983832"/>
            <a:chOff x="2067317" y="1810431"/>
            <a:chExt cx="2488837" cy="2293259"/>
          </a:xfrm>
          <a:effectLst>
            <a:outerShdw blurRad="139700" dist="63500" dir="2700000" algn="tl" rotWithShape="0">
              <a:prstClr val="black">
                <a:alpha val="40000"/>
              </a:prstClr>
            </a:outerShdw>
          </a:effectLst>
        </p:grpSpPr>
        <p:sp>
          <p:nvSpPr>
            <p:cNvPr id="5" name="圆角矩形 4"/>
            <p:cNvSpPr/>
            <p:nvPr/>
          </p:nvSpPr>
          <p:spPr>
            <a:xfrm rot="2700000">
              <a:off x="2262896" y="1810432"/>
              <a:ext cx="2293258" cy="2293258"/>
            </a:xfrm>
            <a:prstGeom prst="roundRect">
              <a:avLst>
                <a:gd name="adj" fmla="val 12083"/>
              </a:avLst>
            </a:prstGeom>
            <a:solidFill>
              <a:schemeClr val="accent1"/>
            </a:solidFill>
            <a:ln w="222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6" name="圆角矩形 3"/>
            <p:cNvSpPr/>
            <p:nvPr/>
          </p:nvSpPr>
          <p:spPr>
            <a:xfrm rot="2700000">
              <a:off x="2067317" y="1810431"/>
              <a:ext cx="2293258" cy="2293258"/>
            </a:xfrm>
            <a:prstGeom prst="roundRect">
              <a:avLst>
                <a:gd name="adj" fmla="val 12083"/>
              </a:avLst>
            </a:prstGeom>
            <a:gradFill>
              <a:gsLst>
                <a:gs pos="100000">
                  <a:srgbClr val="F5F5F5"/>
                </a:gs>
                <a:gs pos="0">
                  <a:schemeClr val="bg1">
                    <a:lumMod val="85000"/>
                  </a:schemeClr>
                </a:gs>
              </a:gsLst>
              <a:lin ang="0" scaled="0"/>
            </a:gradFill>
            <a:ln w="22225">
              <a:solidFill>
                <a:schemeClr val="accent1"/>
              </a:solidFill>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7" name="组合 6"/>
          <p:cNvGrpSpPr/>
          <p:nvPr/>
        </p:nvGrpSpPr>
        <p:grpSpPr>
          <a:xfrm>
            <a:off x="5019491" y="1869895"/>
            <a:ext cx="2153019" cy="1983832"/>
            <a:chOff x="2067317" y="1810431"/>
            <a:chExt cx="2488837" cy="2293259"/>
          </a:xfrm>
          <a:effectLst>
            <a:outerShdw blurRad="139700" dist="63500" dir="2700000" algn="tl" rotWithShape="0">
              <a:prstClr val="black">
                <a:alpha val="40000"/>
              </a:prstClr>
            </a:outerShdw>
          </a:effectLst>
        </p:grpSpPr>
        <p:sp>
          <p:nvSpPr>
            <p:cNvPr id="8" name="圆角矩形 7"/>
            <p:cNvSpPr/>
            <p:nvPr/>
          </p:nvSpPr>
          <p:spPr>
            <a:xfrm rot="2700000">
              <a:off x="2262896" y="1810432"/>
              <a:ext cx="2293258" cy="2293258"/>
            </a:xfrm>
            <a:prstGeom prst="roundRect">
              <a:avLst>
                <a:gd name="adj" fmla="val 12083"/>
              </a:avLst>
            </a:prstGeom>
            <a:solidFill>
              <a:schemeClr val="accent1"/>
            </a:solidFill>
            <a:ln w="222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9" name="圆角矩形 8"/>
            <p:cNvSpPr/>
            <p:nvPr/>
          </p:nvSpPr>
          <p:spPr>
            <a:xfrm rot="2700000">
              <a:off x="2067317" y="1810431"/>
              <a:ext cx="2293258" cy="2293258"/>
            </a:xfrm>
            <a:prstGeom prst="roundRect">
              <a:avLst>
                <a:gd name="adj" fmla="val 12083"/>
              </a:avLst>
            </a:prstGeom>
            <a:gradFill>
              <a:gsLst>
                <a:gs pos="100000">
                  <a:srgbClr val="F5F5F5"/>
                </a:gs>
                <a:gs pos="0">
                  <a:schemeClr val="bg1">
                    <a:lumMod val="85000"/>
                  </a:schemeClr>
                </a:gs>
              </a:gsLst>
              <a:lin ang="0" scaled="0"/>
            </a:gradFill>
            <a:ln w="22225">
              <a:gradFill>
                <a:gsLst>
                  <a:gs pos="0">
                    <a:schemeClr val="bg1"/>
                  </a:gs>
                  <a:gs pos="100000">
                    <a:schemeClr val="bg1">
                      <a:lumMod val="75000"/>
                    </a:schemeClr>
                  </a:gs>
                </a:gsLst>
                <a:lin ang="0" scaled="0"/>
              </a:gradFill>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10" name="组合 9"/>
          <p:cNvGrpSpPr/>
          <p:nvPr/>
        </p:nvGrpSpPr>
        <p:grpSpPr>
          <a:xfrm>
            <a:off x="8267331" y="1869895"/>
            <a:ext cx="2153019" cy="1983832"/>
            <a:chOff x="2067317" y="1810431"/>
            <a:chExt cx="2488837" cy="2293259"/>
          </a:xfrm>
          <a:effectLst>
            <a:outerShdw blurRad="139700" dist="63500" dir="2700000" algn="tl" rotWithShape="0">
              <a:prstClr val="black">
                <a:alpha val="40000"/>
              </a:prstClr>
            </a:outerShdw>
          </a:effectLst>
        </p:grpSpPr>
        <p:sp>
          <p:nvSpPr>
            <p:cNvPr id="11" name="圆角矩形 10"/>
            <p:cNvSpPr/>
            <p:nvPr/>
          </p:nvSpPr>
          <p:spPr>
            <a:xfrm rot="2700000">
              <a:off x="2262896" y="1810432"/>
              <a:ext cx="2293258" cy="2293258"/>
            </a:xfrm>
            <a:prstGeom prst="roundRect">
              <a:avLst>
                <a:gd name="adj" fmla="val 12083"/>
              </a:avLst>
            </a:prstGeom>
            <a:solidFill>
              <a:schemeClr val="accent1"/>
            </a:solidFill>
            <a:ln w="222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2" name="圆角矩形 11"/>
            <p:cNvSpPr/>
            <p:nvPr/>
          </p:nvSpPr>
          <p:spPr>
            <a:xfrm rot="2700000">
              <a:off x="2067317" y="1810431"/>
              <a:ext cx="2293258" cy="2293258"/>
            </a:xfrm>
            <a:prstGeom prst="roundRect">
              <a:avLst>
                <a:gd name="adj" fmla="val 12083"/>
              </a:avLst>
            </a:prstGeom>
            <a:gradFill>
              <a:gsLst>
                <a:gs pos="100000">
                  <a:srgbClr val="F5F5F5"/>
                </a:gs>
                <a:gs pos="0">
                  <a:schemeClr val="bg1">
                    <a:lumMod val="85000"/>
                  </a:schemeClr>
                </a:gs>
              </a:gsLst>
              <a:lin ang="0" scaled="0"/>
            </a:gradFill>
            <a:ln w="22225">
              <a:gradFill>
                <a:gsLst>
                  <a:gs pos="0">
                    <a:schemeClr val="bg1"/>
                  </a:gs>
                  <a:gs pos="100000">
                    <a:schemeClr val="bg1">
                      <a:lumMod val="75000"/>
                    </a:schemeClr>
                  </a:gs>
                </a:gsLst>
                <a:lin ang="0" scaled="0"/>
              </a:gradFill>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sp>
        <p:nvSpPr>
          <p:cNvPr id="16" name="文本框 15"/>
          <p:cNvSpPr txBox="1"/>
          <p:nvPr/>
        </p:nvSpPr>
        <p:spPr>
          <a:xfrm>
            <a:off x="2013544" y="2078681"/>
            <a:ext cx="1521197" cy="1565910"/>
          </a:xfrm>
          <a:prstGeom prst="rect">
            <a:avLst/>
          </a:prstGeom>
          <a:noFill/>
        </p:spPr>
        <p:txBody>
          <a:bodyPr wrap="square" rtlCol="0">
            <a:spAutoFit/>
          </a:bodyPr>
          <a:lstStyle/>
          <a:p>
            <a:pPr algn="ctr">
              <a:lnSpc>
                <a:spcPct val="120000"/>
              </a:lnSpc>
            </a:pPr>
            <a:r>
              <a:rPr lang="zh-CN" altLang="en-US" sz="1600" dirty="0">
                <a:solidFill>
                  <a:prstClr val="black">
                    <a:lumMod val="50000"/>
                    <a:lumOff val="50000"/>
                  </a:prstClr>
                </a:solidFill>
                <a:cs typeface="+mn-ea"/>
                <a:sym typeface="+mn-lt"/>
              </a:rPr>
              <a:t>The content of the contract is open and transparent</a:t>
            </a:r>
            <a:endParaRPr lang="zh-CN" altLang="en-US" sz="1600" dirty="0">
              <a:solidFill>
                <a:prstClr val="black">
                  <a:lumMod val="50000"/>
                  <a:lumOff val="50000"/>
                </a:prstClr>
              </a:solidFill>
              <a:cs typeface="+mn-ea"/>
              <a:sym typeface="+mn-lt"/>
            </a:endParaRPr>
          </a:p>
        </p:txBody>
      </p:sp>
      <p:sp>
        <p:nvSpPr>
          <p:cNvPr id="17" name="文本框 16"/>
          <p:cNvSpPr txBox="1"/>
          <p:nvPr/>
        </p:nvSpPr>
        <p:spPr>
          <a:xfrm>
            <a:off x="5335371" y="2078681"/>
            <a:ext cx="1521197" cy="1861185"/>
          </a:xfrm>
          <a:prstGeom prst="rect">
            <a:avLst/>
          </a:prstGeom>
          <a:noFill/>
        </p:spPr>
        <p:txBody>
          <a:bodyPr wrap="square" rtlCol="0">
            <a:spAutoFit/>
          </a:bodyPr>
          <a:lstStyle/>
          <a:p>
            <a:pPr algn="ctr">
              <a:lnSpc>
                <a:spcPct val="120000"/>
              </a:lnSpc>
            </a:pPr>
            <a:r>
              <a:rPr lang="zh-CN" altLang="en-US" sz="1600" dirty="0">
                <a:solidFill>
                  <a:prstClr val="black">
                    <a:lumMod val="50000"/>
                    <a:lumOff val="50000"/>
                  </a:prstClr>
                </a:solidFill>
                <a:cs typeface="+mn-ea"/>
                <a:sym typeface="+mn-lt"/>
              </a:rPr>
              <a:t> The content of the contract cannot be tampered with</a:t>
            </a:r>
            <a:endParaRPr lang="zh-CN" altLang="en-US" sz="1600" dirty="0">
              <a:solidFill>
                <a:prstClr val="black">
                  <a:lumMod val="50000"/>
                  <a:lumOff val="50000"/>
                </a:prstClr>
              </a:solidFill>
              <a:cs typeface="+mn-ea"/>
              <a:sym typeface="+mn-lt"/>
            </a:endParaRPr>
          </a:p>
        </p:txBody>
      </p:sp>
      <p:sp>
        <p:nvSpPr>
          <p:cNvPr id="18" name="文本框 17"/>
          <p:cNvSpPr txBox="1"/>
          <p:nvPr/>
        </p:nvSpPr>
        <p:spPr>
          <a:xfrm>
            <a:off x="8595029" y="2521276"/>
            <a:ext cx="1521197" cy="681355"/>
          </a:xfrm>
          <a:prstGeom prst="rect">
            <a:avLst/>
          </a:prstGeom>
          <a:noFill/>
        </p:spPr>
        <p:txBody>
          <a:bodyPr wrap="square" rtlCol="0">
            <a:spAutoFit/>
          </a:bodyPr>
          <a:lstStyle/>
          <a:p>
            <a:pPr algn="ctr">
              <a:lnSpc>
                <a:spcPct val="120000"/>
              </a:lnSpc>
            </a:pPr>
            <a:r>
              <a:rPr lang="zh-CN" altLang="en-US" sz="1600" dirty="0">
                <a:solidFill>
                  <a:prstClr val="black">
                    <a:lumMod val="50000"/>
                    <a:lumOff val="50000"/>
                  </a:prstClr>
                </a:solidFill>
                <a:cs typeface="+mn-ea"/>
                <a:sym typeface="+mn-lt"/>
              </a:rPr>
              <a:t>Permanent operation</a:t>
            </a:r>
            <a:endParaRPr lang="zh-CN" altLang="en-US" sz="1600" dirty="0">
              <a:solidFill>
                <a:prstClr val="black">
                  <a:lumMod val="50000"/>
                  <a:lumOff val="50000"/>
                </a:prstClr>
              </a:solidFill>
              <a:cs typeface="+mn-ea"/>
              <a:sym typeface="+mn-lt"/>
            </a:endParaRPr>
          </a:p>
        </p:txBody>
      </p:sp>
      <p:sp>
        <p:nvSpPr>
          <p:cNvPr id="100" name="文本框 99"/>
          <p:cNvSpPr txBox="1"/>
          <p:nvPr/>
        </p:nvSpPr>
        <p:spPr>
          <a:xfrm>
            <a:off x="1100455" y="171450"/>
            <a:ext cx="10608945" cy="809625"/>
          </a:xfrm>
          <a:prstGeom prst="rect">
            <a:avLst/>
          </a:prstGeom>
          <a:noFill/>
          <a:ln w="9525">
            <a:noFill/>
          </a:ln>
        </p:spPr>
        <p:txBody>
          <a:bodyPr>
            <a:noAutofit/>
          </a:bodyPr>
          <a:p>
            <a:pPr indent="228600"/>
            <a:r>
              <a:rPr lang="en-US" sz="2400" b="0">
                <a:latin typeface="Calibri" panose="020F0502020204030204" charset="0"/>
                <a:cs typeface="Calibri" panose="020F0502020204030204" charset="0"/>
              </a:rPr>
              <a:t>Compared with traditional contracts</a:t>
            </a:r>
            <a:endParaRPr lang="en-US" sz="2400" b="0">
              <a:latin typeface="Calibri" panose="020F0502020204030204" charset="0"/>
              <a:cs typeface="Calibri" panose="020F0502020204030204" charset="0"/>
            </a:endParaRPr>
          </a:p>
          <a:p>
            <a:pPr indent="228600"/>
            <a:r>
              <a:rPr lang="en-US" sz="2400" b="0">
                <a:latin typeface="Calibri" panose="020F0502020204030204" charset="0"/>
                <a:cs typeface="Calibri" panose="020F0502020204030204" charset="0"/>
              </a:rPr>
              <a:t>smart contracts have three characteristics:</a:t>
            </a:r>
            <a:endParaRPr lang="en-US" altLang="en-US" sz="2400" b="0">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1+#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10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500" fill="hold"/>
                                        <p:tgtEl>
                                          <p:spTgt spid="7"/>
                                        </p:tgtEl>
                                        <p:attrNameLst>
                                          <p:attrName>ppt_x</p:attrName>
                                        </p:attrNameLst>
                                      </p:cBhvr>
                                      <p:tavLst>
                                        <p:tav tm="0">
                                          <p:val>
                                            <p:strVal val="1+#ppt_w/2"/>
                                          </p:val>
                                        </p:tav>
                                        <p:tav tm="100000">
                                          <p:val>
                                            <p:strVal val="#ppt_x"/>
                                          </p:val>
                                        </p:tav>
                                      </p:tavLst>
                                    </p:anim>
                                    <p:anim calcmode="lin" valueType="num">
                                      <p:cBhvr additive="base">
                                        <p:cTn id="12" dur="1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1+#ppt_w/2"/>
                                          </p:val>
                                        </p:tav>
                                        <p:tav tm="100000">
                                          <p:val>
                                            <p:strVal val="#ppt_x"/>
                                          </p:val>
                                        </p:tav>
                                      </p:tavLst>
                                    </p:anim>
                                    <p:anim calcmode="lin" valueType="num">
                                      <p:cBhvr additive="base">
                                        <p:cTn id="16" dur="1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2000"/>
                            </p:stCondLst>
                            <p:childTnLst>
                              <p:par>
                                <p:cTn id="18" presetID="14" presetClass="entr" presetSubtype="1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randombar(horizontal)">
                                      <p:cBhvr>
                                        <p:cTn id="20" dur="500"/>
                                        <p:tgtEl>
                                          <p:spTgt spid="16"/>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randombar(horizontal)">
                                      <p:cBhvr>
                                        <p:cTn id="23" dur="500"/>
                                        <p:tgtEl>
                                          <p:spTgt spid="17"/>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33"/>
          <p:cNvSpPr txBox="1"/>
          <p:nvPr/>
        </p:nvSpPr>
        <p:spPr>
          <a:xfrm>
            <a:off x="422910" y="2622550"/>
            <a:ext cx="3723640" cy="73850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2400" b="1" dirty="0">
                <a:solidFill>
                  <a:schemeClr val="tx1">
                    <a:lumMod val="85000"/>
                    <a:lumOff val="15000"/>
                  </a:schemeClr>
                </a:solidFill>
                <a:latin typeface="+mn-lt"/>
                <a:cs typeface="+mn-ea"/>
                <a:sym typeface="+mn-lt"/>
              </a:rPr>
              <a:t> System operation diagram</a:t>
            </a:r>
            <a:endParaRPr lang="zh-CN" altLang="en-US" sz="2400" b="1" dirty="0">
              <a:solidFill>
                <a:schemeClr val="tx1">
                  <a:lumMod val="85000"/>
                  <a:lumOff val="15000"/>
                </a:schemeClr>
              </a:solidFill>
              <a:latin typeface="+mn-lt"/>
              <a:cs typeface="+mn-ea"/>
              <a:sym typeface="+mn-lt"/>
            </a:endParaRPr>
          </a:p>
        </p:txBody>
      </p:sp>
      <p:pic>
        <p:nvPicPr>
          <p:cNvPr id="2" name="图片 1"/>
          <p:cNvPicPr>
            <a:picLocks noChangeAspect="1"/>
          </p:cNvPicPr>
          <p:nvPr/>
        </p:nvPicPr>
        <p:blipFill>
          <a:blip r:embed="rId1"/>
          <a:stretch>
            <a:fillRect/>
          </a:stretch>
        </p:blipFill>
        <p:spPr>
          <a:xfrm>
            <a:off x="4271010" y="1047750"/>
            <a:ext cx="7448550" cy="47625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87880" y="2753082"/>
            <a:ext cx="1165860" cy="1106805"/>
          </a:xfrm>
          <a:prstGeom prst="rect">
            <a:avLst/>
          </a:prstGeom>
          <a:noFill/>
        </p:spPr>
        <p:txBody>
          <a:bodyPr wrap="none" rtlCol="0">
            <a:spAutoFit/>
          </a:bodyPr>
          <a:lstStyle/>
          <a:p>
            <a:r>
              <a:rPr lang="en-US" altLang="zh-CN" sz="6600" dirty="0">
                <a:solidFill>
                  <a:srgbClr val="0599D7"/>
                </a:solidFill>
                <a:cs typeface="+mn-ea"/>
                <a:sym typeface="+mn-lt"/>
              </a:rPr>
              <a:t>03</a:t>
            </a:r>
            <a:endParaRPr lang="zh-CN" altLang="en-US" sz="6600" dirty="0">
              <a:solidFill>
                <a:srgbClr val="0599D7"/>
              </a:solidFill>
              <a:cs typeface="+mn-ea"/>
              <a:sym typeface="+mn-lt"/>
            </a:endParaRPr>
          </a:p>
        </p:txBody>
      </p:sp>
      <p:sp>
        <p:nvSpPr>
          <p:cNvPr id="3" name="文本框 2"/>
          <p:cNvSpPr txBox="1"/>
          <p:nvPr/>
        </p:nvSpPr>
        <p:spPr>
          <a:xfrm>
            <a:off x="5161181" y="2753082"/>
            <a:ext cx="6891655" cy="829945"/>
          </a:xfrm>
          <a:prstGeom prst="rect">
            <a:avLst/>
          </a:prstGeom>
          <a:noFill/>
        </p:spPr>
        <p:txBody>
          <a:bodyPr wrap="none" rtlCol="0">
            <a:spAutoFit/>
          </a:bodyPr>
          <a:lstStyle/>
          <a:p>
            <a:pPr algn="l"/>
            <a:r>
              <a:rPr lang="zh-CN" altLang="en-US" sz="4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Design and verification</a:t>
            </a:r>
            <a:endParaRPr lang="zh-CN" altLang="en-US" sz="4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33"/>
          <p:cNvSpPr txBox="1"/>
          <p:nvPr/>
        </p:nvSpPr>
        <p:spPr>
          <a:xfrm>
            <a:off x="1307465" y="391795"/>
            <a:ext cx="3256280" cy="43053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2800" b="1" dirty="0">
                <a:solidFill>
                  <a:schemeClr val="tx1">
                    <a:lumMod val="85000"/>
                    <a:lumOff val="15000"/>
                  </a:schemeClr>
                </a:solidFill>
                <a:latin typeface="Calibri" panose="020F0502020204030204" charset="0"/>
                <a:cs typeface="Calibri" panose="020F0502020204030204" charset="0"/>
                <a:sym typeface="+mn-lt"/>
              </a:rPr>
              <a:t>Feasibility</a:t>
            </a:r>
            <a:r>
              <a:rPr lang="en-US" altLang="zh-CN" sz="2800" b="1" dirty="0">
                <a:solidFill>
                  <a:schemeClr val="tx1">
                    <a:lumMod val="85000"/>
                    <a:lumOff val="15000"/>
                  </a:schemeClr>
                </a:solidFill>
                <a:latin typeface="Calibri" panose="020F0502020204030204" charset="0"/>
                <a:cs typeface="Calibri" panose="020F0502020204030204" charset="0"/>
                <a:sym typeface="+mn-lt"/>
              </a:rPr>
              <a:t> </a:t>
            </a:r>
            <a:r>
              <a:rPr lang="zh-CN" altLang="en-US" sz="2800" b="1" dirty="0">
                <a:solidFill>
                  <a:schemeClr val="tx1">
                    <a:lumMod val="85000"/>
                    <a:lumOff val="15000"/>
                  </a:schemeClr>
                </a:solidFill>
                <a:latin typeface="Calibri" panose="020F0502020204030204" charset="0"/>
                <a:cs typeface="Calibri" panose="020F0502020204030204" charset="0"/>
                <a:sym typeface="+mn-lt"/>
              </a:rPr>
              <a:t>analysis</a:t>
            </a:r>
            <a:endParaRPr lang="zh-CN" altLang="en-US" sz="2800" b="1" dirty="0">
              <a:solidFill>
                <a:schemeClr val="tx1">
                  <a:lumMod val="85000"/>
                  <a:lumOff val="15000"/>
                </a:schemeClr>
              </a:solidFill>
              <a:latin typeface="Calibri" panose="020F0502020204030204" charset="0"/>
              <a:cs typeface="Calibri" panose="020F0502020204030204" charset="0"/>
              <a:sym typeface="+mn-lt"/>
            </a:endParaRPr>
          </a:p>
        </p:txBody>
      </p:sp>
      <p:sp>
        <p:nvSpPr>
          <p:cNvPr id="73" name="文本框 72"/>
          <p:cNvSpPr txBox="1"/>
          <p:nvPr/>
        </p:nvSpPr>
        <p:spPr>
          <a:xfrm>
            <a:off x="1214021" y="329922"/>
            <a:ext cx="309880" cy="521970"/>
          </a:xfrm>
          <a:prstGeom prst="rect">
            <a:avLst/>
          </a:prstGeom>
          <a:noFill/>
        </p:spPr>
        <p:txBody>
          <a:bodyPr wrap="none" rtlCol="0">
            <a:spAutoFit/>
          </a:bodyPr>
          <a:lstStyle/>
          <a:p>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100" name="文本框 99"/>
          <p:cNvSpPr txBox="1"/>
          <p:nvPr/>
        </p:nvSpPr>
        <p:spPr>
          <a:xfrm>
            <a:off x="1524000" y="2648585"/>
            <a:ext cx="5080000" cy="460375"/>
          </a:xfrm>
          <a:prstGeom prst="rect">
            <a:avLst/>
          </a:prstGeom>
          <a:noFill/>
          <a:ln w="9525">
            <a:noFill/>
          </a:ln>
        </p:spPr>
        <p:txBody>
          <a:bodyPr>
            <a:spAutoFit/>
          </a:bodyPr>
          <a:p>
            <a:pPr marL="228600" indent="-228600"/>
            <a:r>
              <a:rPr lang="en-US" sz="2400" b="0">
                <a:latin typeface="Calibri" panose="020F0502020204030204" charset="0"/>
                <a:cs typeface="Calibri" panose="020F0502020204030204" charset="0"/>
              </a:rPr>
              <a:t>Technical feasibility</a:t>
            </a:r>
            <a:endParaRPr lang="en-US" altLang="en-US" sz="2400" b="0">
              <a:latin typeface="Calibri" panose="020F0502020204030204" charset="0"/>
              <a:cs typeface="Calibri" panose="020F0502020204030204" charset="0"/>
            </a:endParaRPr>
          </a:p>
        </p:txBody>
      </p:sp>
      <p:sp>
        <p:nvSpPr>
          <p:cNvPr id="3" name="文本框 2"/>
          <p:cNvSpPr txBox="1"/>
          <p:nvPr/>
        </p:nvSpPr>
        <p:spPr>
          <a:xfrm>
            <a:off x="4775200" y="1743075"/>
            <a:ext cx="5768975" cy="3729355"/>
          </a:xfrm>
          <a:prstGeom prst="rect">
            <a:avLst/>
          </a:prstGeom>
          <a:noFill/>
          <a:ln w="9525">
            <a:noFill/>
          </a:ln>
        </p:spPr>
        <p:txBody>
          <a:bodyPr>
            <a:noAutofit/>
          </a:bodyPr>
          <a:p>
            <a:pPr indent="0" algn="just"/>
            <a:r>
              <a:rPr lang="en-US" sz="2400" b="0">
                <a:latin typeface="Calibri" panose="020F0502020204030204" charset="0"/>
                <a:cs typeface="Calibri" panose="020F0502020204030204" charset="0"/>
              </a:rPr>
              <a:t>With the help of blockchain technology, the efficiency and reliability degree of data storage in the system and the security of information sharing can be guaranteed. Combined with erasure code technology, the reliable preservation of the original data source can be realized and the demand for storage resources can be reduced. </a:t>
            </a:r>
            <a:endParaRPr lang="en-US" altLang="en-US" sz="2400" b="0">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33"/>
          <p:cNvSpPr txBox="1"/>
          <p:nvPr/>
        </p:nvSpPr>
        <p:spPr>
          <a:xfrm>
            <a:off x="1428750" y="360045"/>
            <a:ext cx="3133725" cy="36893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2400" b="1" dirty="0">
                <a:solidFill>
                  <a:schemeClr val="tx1">
                    <a:lumMod val="85000"/>
                    <a:lumOff val="15000"/>
                  </a:schemeClr>
                </a:solidFill>
                <a:latin typeface="+mn-lt"/>
                <a:cs typeface="+mn-ea"/>
                <a:sym typeface="+mn-lt"/>
              </a:rPr>
              <a:t>Feasibility analysis</a:t>
            </a:r>
            <a:endParaRPr lang="zh-CN" altLang="en-US" sz="2400" b="1" dirty="0">
              <a:solidFill>
                <a:schemeClr val="tx1">
                  <a:lumMod val="85000"/>
                  <a:lumOff val="15000"/>
                </a:schemeClr>
              </a:solidFill>
              <a:latin typeface="+mn-lt"/>
              <a:cs typeface="+mn-ea"/>
              <a:sym typeface="+mn-lt"/>
            </a:endParaRPr>
          </a:p>
        </p:txBody>
      </p:sp>
      <p:sp>
        <p:nvSpPr>
          <p:cNvPr id="100" name="文本框 99"/>
          <p:cNvSpPr txBox="1"/>
          <p:nvPr/>
        </p:nvSpPr>
        <p:spPr>
          <a:xfrm>
            <a:off x="1428750" y="2813685"/>
            <a:ext cx="5080000" cy="521970"/>
          </a:xfrm>
          <a:prstGeom prst="rect">
            <a:avLst/>
          </a:prstGeom>
          <a:noFill/>
          <a:ln w="9525">
            <a:noFill/>
          </a:ln>
        </p:spPr>
        <p:txBody>
          <a:bodyPr>
            <a:spAutoFit/>
          </a:bodyPr>
          <a:p>
            <a:pPr marL="228600" indent="-228600"/>
            <a:r>
              <a:rPr lang="en-US" sz="2800" b="0">
                <a:latin typeface="Calibri" panose="020F0502020204030204" charset="0"/>
                <a:cs typeface="Calibri" panose="020F0502020204030204" charset="0"/>
              </a:rPr>
              <a:t>Market feasibility</a:t>
            </a:r>
            <a:endParaRPr lang="en-US" sz="2800" b="0">
              <a:latin typeface="Calibri" panose="020F0502020204030204" charset="0"/>
              <a:cs typeface="Calibri" panose="020F0502020204030204" charset="0"/>
            </a:endParaRPr>
          </a:p>
        </p:txBody>
      </p:sp>
      <p:sp>
        <p:nvSpPr>
          <p:cNvPr id="3" name="文本框 2"/>
          <p:cNvSpPr txBox="1"/>
          <p:nvPr/>
        </p:nvSpPr>
        <p:spPr>
          <a:xfrm>
            <a:off x="4135755" y="1743075"/>
            <a:ext cx="5080000" cy="521970"/>
          </a:xfrm>
          <a:prstGeom prst="rect">
            <a:avLst/>
          </a:prstGeom>
          <a:noFill/>
          <a:ln w="9525">
            <a:noFill/>
          </a:ln>
        </p:spPr>
        <p:txBody>
          <a:bodyPr>
            <a:spAutoFit/>
          </a:bodyPr>
          <a:p>
            <a:pPr indent="0"/>
            <a:r>
              <a:rPr lang="en-US" sz="2800" b="0">
                <a:latin typeface="Calibri" panose="020F0502020204030204" charset="0"/>
                <a:cs typeface="Calibri" panose="020F0502020204030204" charset="0"/>
              </a:rPr>
              <a:t>ⅰ.R &amp; D Capability/Cycle</a:t>
            </a:r>
            <a:endParaRPr lang="en-US" sz="2800" b="0">
              <a:latin typeface="Calibri" panose="020F0502020204030204" charset="0"/>
              <a:cs typeface="Calibri" panose="020F0502020204030204" charset="0"/>
            </a:endParaRPr>
          </a:p>
        </p:txBody>
      </p:sp>
      <p:sp>
        <p:nvSpPr>
          <p:cNvPr id="2" name="文本框 1"/>
          <p:cNvSpPr txBox="1"/>
          <p:nvPr/>
        </p:nvSpPr>
        <p:spPr>
          <a:xfrm>
            <a:off x="4135755" y="2813685"/>
            <a:ext cx="6083300" cy="521970"/>
          </a:xfrm>
          <a:prstGeom prst="rect">
            <a:avLst/>
          </a:prstGeom>
          <a:noFill/>
          <a:ln w="9525">
            <a:noFill/>
          </a:ln>
        </p:spPr>
        <p:txBody>
          <a:bodyPr wrap="square">
            <a:spAutoFit/>
          </a:bodyPr>
          <a:p>
            <a:pPr indent="0"/>
            <a:r>
              <a:rPr lang="en-US" sz="2800" b="0">
                <a:latin typeface="Calibri" panose="020F0502020204030204" charset="0"/>
                <a:cs typeface="Calibri" panose="020F0502020204030204" charset="0"/>
              </a:rPr>
              <a:t>ⅱ.Funding Requirements/Allocation</a:t>
            </a:r>
            <a:endParaRPr lang="en-US" altLang="en-US" sz="2800" b="0">
              <a:latin typeface="Calibri" panose="020F0502020204030204" charset="0"/>
              <a:cs typeface="Calibri" panose="020F0502020204030204" charset="0"/>
            </a:endParaRPr>
          </a:p>
        </p:txBody>
      </p:sp>
      <p:sp>
        <p:nvSpPr>
          <p:cNvPr id="4" name="文本框 3"/>
          <p:cNvSpPr txBox="1"/>
          <p:nvPr/>
        </p:nvSpPr>
        <p:spPr>
          <a:xfrm>
            <a:off x="4135755" y="3884295"/>
            <a:ext cx="5080000" cy="521970"/>
          </a:xfrm>
          <a:prstGeom prst="rect">
            <a:avLst/>
          </a:prstGeom>
          <a:noFill/>
          <a:ln w="9525">
            <a:noFill/>
          </a:ln>
        </p:spPr>
        <p:txBody>
          <a:bodyPr>
            <a:spAutoFit/>
          </a:bodyPr>
          <a:p>
            <a:pPr indent="0"/>
            <a:r>
              <a:rPr lang="en-US" sz="2800">
                <a:latin typeface="Calibri" panose="020F0502020204030204" charset="0"/>
                <a:cs typeface="Calibri" panose="020F0502020204030204" charset="0"/>
              </a:rPr>
              <a:t>ⅲ.Market demand</a:t>
            </a:r>
            <a:endParaRPr lang="en-US" altLang="en-US" sz="2800">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87880" y="2753082"/>
            <a:ext cx="1165860" cy="1106805"/>
          </a:xfrm>
          <a:prstGeom prst="rect">
            <a:avLst/>
          </a:prstGeom>
          <a:noFill/>
        </p:spPr>
        <p:txBody>
          <a:bodyPr wrap="none" rtlCol="0">
            <a:spAutoFit/>
          </a:bodyPr>
          <a:lstStyle/>
          <a:p>
            <a:r>
              <a:rPr lang="en-US" altLang="zh-CN" sz="6600" dirty="0">
                <a:solidFill>
                  <a:srgbClr val="0599D7"/>
                </a:solidFill>
                <a:cs typeface="+mn-ea"/>
                <a:sym typeface="+mn-lt"/>
              </a:rPr>
              <a:t>04</a:t>
            </a:r>
            <a:endParaRPr lang="zh-CN" altLang="en-US" sz="6600" dirty="0">
              <a:solidFill>
                <a:srgbClr val="0599D7"/>
              </a:solidFill>
              <a:cs typeface="+mn-ea"/>
              <a:sym typeface="+mn-lt"/>
            </a:endParaRPr>
          </a:p>
        </p:txBody>
      </p:sp>
      <p:sp>
        <p:nvSpPr>
          <p:cNvPr id="3" name="文本框 2"/>
          <p:cNvSpPr txBox="1"/>
          <p:nvPr/>
        </p:nvSpPr>
        <p:spPr>
          <a:xfrm>
            <a:off x="5161181" y="2753082"/>
            <a:ext cx="6790055" cy="706755"/>
          </a:xfrm>
          <a:prstGeom prst="rect">
            <a:avLst/>
          </a:prstGeom>
          <a:noFill/>
        </p:spPr>
        <p:txBody>
          <a:bodyPr wrap="none" rtlCol="0">
            <a:spAutoFit/>
          </a:bodyPr>
          <a:lstStyle/>
          <a:p>
            <a:pPr algn="l"/>
            <a:r>
              <a:rPr lang="zh-CN" altLang="en-US" sz="40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Deficiencies and Prospects </a:t>
            </a:r>
            <a:endParaRPr lang="zh-CN" altLang="en-US" sz="40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879781" y="2770830"/>
            <a:ext cx="2700655" cy="1014730"/>
          </a:xfrm>
          <a:prstGeom prst="rect">
            <a:avLst/>
          </a:prstGeom>
          <a:noFill/>
        </p:spPr>
        <p:txBody>
          <a:bodyPr wrap="none" rtlCol="0">
            <a:spAutoFit/>
          </a:bodyPr>
          <a:lstStyle/>
          <a:p>
            <a:r>
              <a:rPr lang="en-US" altLang="zh-CN" sz="6000" b="1" dirty="0">
                <a:gradFill>
                  <a:gsLst>
                    <a:gs pos="59200">
                      <a:srgbClr val="0599D7">
                        <a:alpha val="80000"/>
                      </a:srgbClr>
                    </a:gs>
                    <a:gs pos="42000">
                      <a:srgbClr val="0599D7">
                        <a:alpha val="85000"/>
                      </a:srgbClr>
                    </a:gs>
                    <a:gs pos="0">
                      <a:srgbClr val="0599D7"/>
                    </a:gs>
                    <a:gs pos="100000">
                      <a:srgbClr val="0599D7"/>
                    </a:gs>
                  </a:gsLst>
                  <a:lin ang="2700000" scaled="0"/>
                </a:gradFill>
                <a:latin typeface="Calibri" panose="020F0502020204030204" charset="0"/>
                <a:cs typeface="Calibri" panose="020F0502020204030204" charset="0"/>
                <a:sym typeface="+mn-lt"/>
              </a:rPr>
              <a:t>Content</a:t>
            </a:r>
            <a:endParaRPr lang="en-US" altLang="zh-CN" sz="6000" b="1" dirty="0">
              <a:gradFill>
                <a:gsLst>
                  <a:gs pos="59200">
                    <a:srgbClr val="0599D7">
                      <a:alpha val="80000"/>
                    </a:srgbClr>
                  </a:gs>
                  <a:gs pos="42000">
                    <a:srgbClr val="0599D7">
                      <a:alpha val="85000"/>
                    </a:srgbClr>
                  </a:gs>
                  <a:gs pos="0">
                    <a:srgbClr val="0599D7"/>
                  </a:gs>
                  <a:gs pos="100000">
                    <a:srgbClr val="0599D7"/>
                  </a:gs>
                </a:gsLst>
                <a:lin ang="2700000" scaled="0"/>
              </a:gradFill>
              <a:latin typeface="Calibri" panose="020F0502020204030204" charset="0"/>
              <a:cs typeface="Calibri" panose="020F0502020204030204" charset="0"/>
              <a:sym typeface="+mn-lt"/>
            </a:endParaRPr>
          </a:p>
        </p:txBody>
      </p:sp>
      <p:grpSp>
        <p:nvGrpSpPr>
          <p:cNvPr id="12" name="组合 11"/>
          <p:cNvGrpSpPr/>
          <p:nvPr/>
        </p:nvGrpSpPr>
        <p:grpSpPr>
          <a:xfrm>
            <a:off x="5816154" y="1826217"/>
            <a:ext cx="560065" cy="560065"/>
            <a:chOff x="6829063" y="2210765"/>
            <a:chExt cx="560065" cy="560065"/>
          </a:xfrm>
        </p:grpSpPr>
        <p:sp>
          <p:nvSpPr>
            <p:cNvPr id="10" name="椭圆 9"/>
            <p:cNvSpPr/>
            <p:nvPr/>
          </p:nvSpPr>
          <p:spPr>
            <a:xfrm>
              <a:off x="6829063" y="2210765"/>
              <a:ext cx="560065" cy="560065"/>
            </a:xfrm>
            <a:prstGeom prst="ellipse">
              <a:avLst/>
            </a:prstGeom>
            <a:gradFill>
              <a:gsLst>
                <a:gs pos="22000">
                  <a:srgbClr val="67C0EB"/>
                </a:gs>
                <a:gs pos="0">
                  <a:srgbClr val="0599D7"/>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6883069" y="2306131"/>
              <a:ext cx="463588" cy="369332"/>
            </a:xfrm>
            <a:prstGeom prst="rect">
              <a:avLst/>
            </a:prstGeom>
            <a:noFill/>
          </p:spPr>
          <p:txBody>
            <a:bodyPr wrap="none" rtlCol="0">
              <a:spAutoFit/>
            </a:bodyPr>
            <a:lstStyle/>
            <a:p>
              <a:r>
                <a:rPr lang="en-US" altLang="zh-CN" dirty="0">
                  <a:solidFill>
                    <a:schemeClr val="bg1"/>
                  </a:solidFill>
                  <a:cs typeface="+mn-ea"/>
                  <a:sym typeface="+mn-lt"/>
                </a:rPr>
                <a:t>01</a:t>
              </a:r>
              <a:endParaRPr lang="zh-CN" altLang="en-US" dirty="0">
                <a:solidFill>
                  <a:schemeClr val="bg1"/>
                </a:solidFill>
                <a:cs typeface="+mn-ea"/>
                <a:sym typeface="+mn-lt"/>
              </a:endParaRPr>
            </a:p>
          </p:txBody>
        </p:sp>
      </p:grpSp>
      <p:grpSp>
        <p:nvGrpSpPr>
          <p:cNvPr id="13" name="组合 12"/>
          <p:cNvGrpSpPr/>
          <p:nvPr/>
        </p:nvGrpSpPr>
        <p:grpSpPr>
          <a:xfrm>
            <a:off x="5816154" y="2689577"/>
            <a:ext cx="560065" cy="560065"/>
            <a:chOff x="6829063" y="2210765"/>
            <a:chExt cx="560065" cy="560065"/>
          </a:xfrm>
        </p:grpSpPr>
        <p:sp>
          <p:nvSpPr>
            <p:cNvPr id="14" name="椭圆 13"/>
            <p:cNvSpPr/>
            <p:nvPr/>
          </p:nvSpPr>
          <p:spPr>
            <a:xfrm>
              <a:off x="6829063" y="2210765"/>
              <a:ext cx="560065" cy="560065"/>
            </a:xfrm>
            <a:prstGeom prst="ellipse">
              <a:avLst/>
            </a:prstGeom>
            <a:gradFill>
              <a:gsLst>
                <a:gs pos="22000">
                  <a:srgbClr val="67C0EB"/>
                </a:gs>
                <a:gs pos="0">
                  <a:srgbClr val="0599D7"/>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6883069" y="2306131"/>
              <a:ext cx="463588" cy="369332"/>
            </a:xfrm>
            <a:prstGeom prst="rect">
              <a:avLst/>
            </a:prstGeom>
            <a:noFill/>
          </p:spPr>
          <p:txBody>
            <a:bodyPr wrap="none" rtlCol="0">
              <a:spAutoFit/>
            </a:bodyPr>
            <a:lstStyle/>
            <a:p>
              <a:r>
                <a:rPr lang="en-US" altLang="zh-CN" dirty="0">
                  <a:solidFill>
                    <a:schemeClr val="bg1"/>
                  </a:solidFill>
                  <a:cs typeface="+mn-ea"/>
                  <a:sym typeface="+mn-lt"/>
                </a:rPr>
                <a:t>02</a:t>
              </a:r>
              <a:endParaRPr lang="zh-CN" altLang="en-US" dirty="0">
                <a:solidFill>
                  <a:schemeClr val="bg1"/>
                </a:solidFill>
                <a:cs typeface="+mn-ea"/>
                <a:sym typeface="+mn-lt"/>
              </a:endParaRPr>
            </a:p>
          </p:txBody>
        </p:sp>
      </p:grpSp>
      <p:grpSp>
        <p:nvGrpSpPr>
          <p:cNvPr id="16" name="组合 15"/>
          <p:cNvGrpSpPr/>
          <p:nvPr/>
        </p:nvGrpSpPr>
        <p:grpSpPr>
          <a:xfrm>
            <a:off x="5816154" y="3552937"/>
            <a:ext cx="560065" cy="560065"/>
            <a:chOff x="6829063" y="2210765"/>
            <a:chExt cx="560065" cy="560065"/>
          </a:xfrm>
        </p:grpSpPr>
        <p:sp>
          <p:nvSpPr>
            <p:cNvPr id="17" name="椭圆 16"/>
            <p:cNvSpPr/>
            <p:nvPr/>
          </p:nvSpPr>
          <p:spPr>
            <a:xfrm>
              <a:off x="6829063" y="2210765"/>
              <a:ext cx="560065" cy="560065"/>
            </a:xfrm>
            <a:prstGeom prst="ellipse">
              <a:avLst/>
            </a:prstGeom>
            <a:gradFill>
              <a:gsLst>
                <a:gs pos="22000">
                  <a:srgbClr val="67C0EB"/>
                </a:gs>
                <a:gs pos="0">
                  <a:srgbClr val="0599D7"/>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17"/>
            <p:cNvSpPr txBox="1"/>
            <p:nvPr/>
          </p:nvSpPr>
          <p:spPr>
            <a:xfrm>
              <a:off x="6883069" y="2306131"/>
              <a:ext cx="463588" cy="369332"/>
            </a:xfrm>
            <a:prstGeom prst="rect">
              <a:avLst/>
            </a:prstGeom>
            <a:noFill/>
          </p:spPr>
          <p:txBody>
            <a:bodyPr wrap="none" rtlCol="0">
              <a:spAutoFit/>
            </a:bodyPr>
            <a:lstStyle/>
            <a:p>
              <a:r>
                <a:rPr lang="en-US" altLang="zh-CN" dirty="0">
                  <a:solidFill>
                    <a:schemeClr val="bg1"/>
                  </a:solidFill>
                  <a:cs typeface="+mn-ea"/>
                  <a:sym typeface="+mn-lt"/>
                </a:rPr>
                <a:t>03</a:t>
              </a:r>
              <a:endParaRPr lang="zh-CN" altLang="en-US" dirty="0">
                <a:solidFill>
                  <a:schemeClr val="bg1"/>
                </a:solidFill>
                <a:cs typeface="+mn-ea"/>
                <a:sym typeface="+mn-lt"/>
              </a:endParaRPr>
            </a:p>
          </p:txBody>
        </p:sp>
      </p:grpSp>
      <p:grpSp>
        <p:nvGrpSpPr>
          <p:cNvPr id="19" name="组合 18"/>
          <p:cNvGrpSpPr/>
          <p:nvPr/>
        </p:nvGrpSpPr>
        <p:grpSpPr>
          <a:xfrm>
            <a:off x="5816154" y="4416298"/>
            <a:ext cx="560065" cy="560065"/>
            <a:chOff x="6829063" y="2210765"/>
            <a:chExt cx="560065" cy="560065"/>
          </a:xfrm>
        </p:grpSpPr>
        <p:sp>
          <p:nvSpPr>
            <p:cNvPr id="20" name="椭圆 19"/>
            <p:cNvSpPr/>
            <p:nvPr/>
          </p:nvSpPr>
          <p:spPr>
            <a:xfrm>
              <a:off x="6829063" y="2210765"/>
              <a:ext cx="560065" cy="560065"/>
            </a:xfrm>
            <a:prstGeom prst="ellipse">
              <a:avLst/>
            </a:prstGeom>
            <a:gradFill>
              <a:gsLst>
                <a:gs pos="22000">
                  <a:srgbClr val="67C0EB"/>
                </a:gs>
                <a:gs pos="0">
                  <a:srgbClr val="0599D7"/>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6883069" y="2306131"/>
              <a:ext cx="463588" cy="369332"/>
            </a:xfrm>
            <a:prstGeom prst="rect">
              <a:avLst/>
            </a:prstGeom>
            <a:noFill/>
          </p:spPr>
          <p:txBody>
            <a:bodyPr wrap="none" rtlCol="0">
              <a:spAutoFit/>
            </a:bodyPr>
            <a:lstStyle/>
            <a:p>
              <a:r>
                <a:rPr lang="en-US" altLang="zh-CN" dirty="0">
                  <a:solidFill>
                    <a:schemeClr val="bg1"/>
                  </a:solidFill>
                  <a:cs typeface="+mn-ea"/>
                  <a:sym typeface="+mn-lt"/>
                </a:rPr>
                <a:t>04</a:t>
              </a:r>
              <a:endParaRPr lang="zh-CN" altLang="en-US" dirty="0">
                <a:solidFill>
                  <a:schemeClr val="bg1"/>
                </a:solidFill>
                <a:cs typeface="+mn-ea"/>
                <a:sym typeface="+mn-lt"/>
              </a:endParaRPr>
            </a:p>
          </p:txBody>
        </p:sp>
      </p:grpSp>
      <p:sp>
        <p:nvSpPr>
          <p:cNvPr id="22" name="文本框 21"/>
          <p:cNvSpPr txBox="1"/>
          <p:nvPr/>
        </p:nvSpPr>
        <p:spPr>
          <a:xfrm>
            <a:off x="6566632" y="1844639"/>
            <a:ext cx="2491740" cy="645160"/>
          </a:xfrm>
          <a:prstGeom prst="rect">
            <a:avLst/>
          </a:prstGeom>
          <a:noFill/>
        </p:spPr>
        <p:txBody>
          <a:bodyPr wrap="none" rtlCol="0">
            <a:spAutoFit/>
          </a:bodyPr>
          <a:lstStyle/>
          <a:p>
            <a:pPr algn="l"/>
            <a:r>
              <a:rPr lang="en-US" altLang="zh-CN" sz="3600" dirty="0">
                <a:gradFill>
                  <a:gsLst>
                    <a:gs pos="59200">
                      <a:srgbClr val="0599D7">
                        <a:alpha val="80000"/>
                      </a:srgbClr>
                    </a:gs>
                    <a:gs pos="42000">
                      <a:srgbClr val="0599D7">
                        <a:alpha val="85000"/>
                      </a:srgbClr>
                    </a:gs>
                    <a:gs pos="0">
                      <a:srgbClr val="0599D7"/>
                    </a:gs>
                    <a:gs pos="100000">
                      <a:srgbClr val="0599D7"/>
                    </a:gs>
                  </a:gsLst>
                  <a:lin ang="2700000" scaled="0"/>
                </a:gradFill>
                <a:latin typeface="Calibri" panose="020F0502020204030204" charset="0"/>
                <a:cs typeface="Calibri" panose="020F0502020204030204" charset="0"/>
                <a:sym typeface="+mn-lt"/>
              </a:rPr>
              <a:t>Introduction</a:t>
            </a:r>
            <a:endParaRPr lang="en-US" altLang="zh-CN" sz="3600" dirty="0">
              <a:gradFill>
                <a:gsLst>
                  <a:gs pos="59200">
                    <a:srgbClr val="0599D7">
                      <a:alpha val="80000"/>
                    </a:srgbClr>
                  </a:gs>
                  <a:gs pos="42000">
                    <a:srgbClr val="0599D7">
                      <a:alpha val="85000"/>
                    </a:srgbClr>
                  </a:gs>
                  <a:gs pos="0">
                    <a:srgbClr val="0599D7"/>
                  </a:gs>
                  <a:gs pos="100000">
                    <a:srgbClr val="0599D7"/>
                  </a:gs>
                </a:gsLst>
                <a:lin ang="2700000" scaled="0"/>
              </a:gradFill>
              <a:latin typeface="Calibri" panose="020F0502020204030204" charset="0"/>
              <a:cs typeface="Calibri" panose="020F0502020204030204" charset="0"/>
              <a:sym typeface="+mn-lt"/>
            </a:endParaRPr>
          </a:p>
        </p:txBody>
      </p:sp>
      <p:sp>
        <p:nvSpPr>
          <p:cNvPr id="23" name="文本框 22"/>
          <p:cNvSpPr txBox="1"/>
          <p:nvPr/>
        </p:nvSpPr>
        <p:spPr>
          <a:xfrm>
            <a:off x="6566632" y="2707999"/>
            <a:ext cx="5628005" cy="645160"/>
          </a:xfrm>
          <a:prstGeom prst="rect">
            <a:avLst/>
          </a:prstGeom>
          <a:noFill/>
        </p:spPr>
        <p:txBody>
          <a:bodyPr wrap="none" rtlCol="0">
            <a:spAutoFit/>
          </a:bodyPr>
          <a:lstStyle/>
          <a:p>
            <a:pPr algn="l"/>
            <a:r>
              <a:rPr lang="zh-CN" altLang="en-US" sz="3600" dirty="0">
                <a:gradFill>
                  <a:gsLst>
                    <a:gs pos="59200">
                      <a:srgbClr val="0599D7">
                        <a:alpha val="80000"/>
                      </a:srgbClr>
                    </a:gs>
                    <a:gs pos="42000">
                      <a:srgbClr val="0599D7">
                        <a:alpha val="85000"/>
                      </a:srgbClr>
                    </a:gs>
                    <a:gs pos="0">
                      <a:srgbClr val="0599D7"/>
                    </a:gs>
                    <a:gs pos="100000">
                      <a:srgbClr val="0599D7"/>
                    </a:gs>
                  </a:gsLst>
                  <a:lin ang="2700000" scaled="0"/>
                </a:gradFill>
                <a:latin typeface="Calibri" panose="020F0502020204030204" charset="0"/>
                <a:cs typeface="Calibri" panose="020F0502020204030204" charset="0"/>
                <a:sym typeface="+mn-lt"/>
              </a:rPr>
              <a:t>System and technical analysis</a:t>
            </a:r>
            <a:endParaRPr lang="zh-CN" altLang="en-US" sz="3600" dirty="0">
              <a:gradFill>
                <a:gsLst>
                  <a:gs pos="59200">
                    <a:srgbClr val="0599D7">
                      <a:alpha val="80000"/>
                    </a:srgbClr>
                  </a:gs>
                  <a:gs pos="42000">
                    <a:srgbClr val="0599D7">
                      <a:alpha val="85000"/>
                    </a:srgbClr>
                  </a:gs>
                  <a:gs pos="0">
                    <a:srgbClr val="0599D7"/>
                  </a:gs>
                  <a:gs pos="100000">
                    <a:srgbClr val="0599D7"/>
                  </a:gs>
                </a:gsLst>
                <a:lin ang="2700000" scaled="0"/>
              </a:gradFill>
              <a:latin typeface="Calibri" panose="020F0502020204030204" charset="0"/>
              <a:cs typeface="Calibri" panose="020F0502020204030204" charset="0"/>
              <a:sym typeface="+mn-lt"/>
            </a:endParaRPr>
          </a:p>
        </p:txBody>
      </p:sp>
      <p:sp>
        <p:nvSpPr>
          <p:cNvPr id="24" name="文本框 23"/>
          <p:cNvSpPr txBox="1"/>
          <p:nvPr/>
        </p:nvSpPr>
        <p:spPr>
          <a:xfrm>
            <a:off x="6566632" y="3571359"/>
            <a:ext cx="4097655" cy="521970"/>
          </a:xfrm>
          <a:prstGeom prst="rect">
            <a:avLst/>
          </a:prstGeom>
          <a:noFill/>
        </p:spPr>
        <p:txBody>
          <a:bodyPr wrap="none" rtlCol="0">
            <a:spAutoFit/>
          </a:bodyPr>
          <a:lstStyle/>
          <a:p>
            <a:pPr algn="l"/>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Design and verification</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25" name="文本框 24"/>
          <p:cNvSpPr txBox="1"/>
          <p:nvPr/>
        </p:nvSpPr>
        <p:spPr>
          <a:xfrm>
            <a:off x="6566632" y="4434720"/>
            <a:ext cx="4632960" cy="521970"/>
          </a:xfrm>
          <a:prstGeom prst="rect">
            <a:avLst/>
          </a:prstGeom>
          <a:noFill/>
        </p:spPr>
        <p:txBody>
          <a:bodyPr wrap="none" rtlCol="0">
            <a:spAutoFit/>
          </a:bodyPr>
          <a:lstStyle/>
          <a:p>
            <a:pPr algn="l"/>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Report on research results</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p:transition spd="slow">
    <p:wheel spokes="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72"/>
          <p:cNvSpPr txBox="1"/>
          <p:nvPr/>
        </p:nvSpPr>
        <p:spPr>
          <a:xfrm>
            <a:off x="1214021" y="329922"/>
            <a:ext cx="4810760" cy="52197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Deficiencies and Prospects </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5" name="文本框 4"/>
          <p:cNvSpPr txBox="1"/>
          <p:nvPr/>
        </p:nvSpPr>
        <p:spPr>
          <a:xfrm>
            <a:off x="1214120" y="1280795"/>
            <a:ext cx="5377180" cy="460375"/>
          </a:xfrm>
          <a:prstGeom prst="rect">
            <a:avLst/>
          </a:prstGeom>
          <a:noFill/>
        </p:spPr>
        <p:txBody>
          <a:bodyPr wrap="square" rtlCol="0">
            <a:spAutoFit/>
          </a:bodyPr>
          <a:p>
            <a:pPr algn="just"/>
            <a:r>
              <a:rPr lang="zh-CN" altLang="en-US" sz="2400">
                <a:latin typeface="Calibri" panose="020F0502020204030204" charset="0"/>
                <a:cs typeface="Calibri" panose="020F0502020204030204" charset="0"/>
              </a:rPr>
              <a:t>the storage mechanism costs resources.</a:t>
            </a:r>
            <a:endParaRPr lang="zh-CN" altLang="en-US" sz="2400">
              <a:latin typeface="Calibri" panose="020F0502020204030204" charset="0"/>
              <a:cs typeface="Calibri" panose="020F0502020204030204" charset="0"/>
            </a:endParaRPr>
          </a:p>
        </p:txBody>
      </p:sp>
      <p:sp>
        <p:nvSpPr>
          <p:cNvPr id="6" name="文本框 5"/>
          <p:cNvSpPr txBox="1"/>
          <p:nvPr/>
        </p:nvSpPr>
        <p:spPr>
          <a:xfrm>
            <a:off x="1214120" y="1936750"/>
            <a:ext cx="6823710" cy="753745"/>
          </a:xfrm>
          <a:prstGeom prst="rect">
            <a:avLst/>
          </a:prstGeom>
          <a:noFill/>
          <a:ln w="9525">
            <a:noFill/>
          </a:ln>
        </p:spPr>
        <p:txBody>
          <a:bodyPr>
            <a:noAutofit/>
          </a:bodyPr>
          <a:p>
            <a:pPr indent="0" algn="just"/>
            <a:r>
              <a:rPr lang="en-US" sz="2400" b="0">
                <a:latin typeface="Calibri" panose="020F0502020204030204" charset="0"/>
                <a:cs typeface="Calibri" panose="020F0502020204030204" charset="0"/>
              </a:rPr>
              <a:t>the operating mechanism affects efficiency. Every data modification in the blockchain will affect the synchronous update of ledger data of all nodes in the system, which means that each operation process needs to consume a lot of time, and this operation mechanism will also bring great test to the network where the system is located. </a:t>
            </a:r>
            <a:endParaRPr lang="en-US" sz="2400" b="0">
              <a:latin typeface="Calibri" panose="020F0502020204030204" charset="0"/>
              <a:cs typeface="Calibri" panose="020F0502020204030204" charset="0"/>
            </a:endParaRPr>
          </a:p>
        </p:txBody>
      </p:sp>
      <p:sp>
        <p:nvSpPr>
          <p:cNvPr id="7" name="文本框 6"/>
          <p:cNvSpPr txBox="1"/>
          <p:nvPr/>
        </p:nvSpPr>
        <p:spPr>
          <a:xfrm>
            <a:off x="1214120" y="4705668"/>
            <a:ext cx="5080000" cy="1938020"/>
          </a:xfrm>
          <a:prstGeom prst="rect">
            <a:avLst/>
          </a:prstGeom>
          <a:noFill/>
          <a:ln w="9525">
            <a:noFill/>
          </a:ln>
        </p:spPr>
        <p:txBody>
          <a:bodyPr>
            <a:spAutoFit/>
          </a:bodyPr>
          <a:p>
            <a:pPr indent="0" algn="just"/>
            <a:r>
              <a:rPr lang="en-US" sz="2400" b="0">
                <a:latin typeface="Calibri" panose="020F0502020204030204" charset="0"/>
                <a:cs typeface="Calibri" panose="020F0502020204030204" charset="0"/>
              </a:rPr>
              <a:t> regardless of the technical level, the development of blockchain combined with the development of education itself also has some logical problems worth us to think about. </a:t>
            </a:r>
            <a:endParaRPr lang="en-US" altLang="en-US" sz="2400" b="0">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555875" y="1909445"/>
            <a:ext cx="6705600" cy="2059305"/>
          </a:xfrm>
          <a:prstGeom prst="rect">
            <a:avLst/>
          </a:prstGeom>
          <a:noFill/>
        </p:spPr>
        <p:txBody>
          <a:bodyPr wrap="square" rtlCol="0">
            <a:noAutofit/>
          </a:bodyPr>
          <a:lstStyle/>
          <a:p>
            <a:pPr algn="dist"/>
            <a:r>
              <a:rPr lang="en-US" altLang="zh-CN" sz="4800" dirty="0">
                <a:gradFill>
                  <a:gsLst>
                    <a:gs pos="59200">
                      <a:srgbClr val="0599D7">
                        <a:alpha val="80000"/>
                      </a:srgbClr>
                    </a:gs>
                    <a:gs pos="42000">
                      <a:srgbClr val="0599D7">
                        <a:alpha val="80000"/>
                      </a:srgbClr>
                    </a:gs>
                    <a:gs pos="0">
                      <a:srgbClr val="0599D7"/>
                    </a:gs>
                    <a:gs pos="100000">
                      <a:srgbClr val="0599D7"/>
                    </a:gs>
                  </a:gsLst>
                  <a:lin ang="2700000" scaled="0"/>
                </a:gradFill>
                <a:latin typeface="Calibri" panose="020F0502020204030204" charset="0"/>
                <a:cs typeface="Calibri" panose="020F0502020204030204" charset="0"/>
                <a:sym typeface="+mn-lt"/>
              </a:rPr>
              <a:t>Thanks for your watching</a:t>
            </a:r>
            <a:endParaRPr lang="en-US" altLang="zh-CN" sz="4800" dirty="0">
              <a:gradFill>
                <a:gsLst>
                  <a:gs pos="59200">
                    <a:srgbClr val="0599D7">
                      <a:alpha val="80000"/>
                    </a:srgbClr>
                  </a:gs>
                  <a:gs pos="42000">
                    <a:srgbClr val="0599D7">
                      <a:alpha val="80000"/>
                    </a:srgbClr>
                  </a:gs>
                  <a:gs pos="0">
                    <a:srgbClr val="0599D7"/>
                  </a:gs>
                  <a:gs pos="100000">
                    <a:srgbClr val="0599D7"/>
                  </a:gs>
                </a:gsLst>
                <a:lin ang="2700000" scaled="0"/>
              </a:gradFill>
              <a:latin typeface="Calibri" panose="020F0502020204030204" charset="0"/>
              <a:cs typeface="Calibri" panose="020F0502020204030204" charset="0"/>
              <a:sym typeface="+mn-lt"/>
            </a:endParaRPr>
          </a:p>
        </p:txBody>
      </p:sp>
      <p:sp>
        <p:nvSpPr>
          <p:cNvPr id="17" name="文本框 16"/>
          <p:cNvSpPr txBox="1"/>
          <p:nvPr/>
        </p:nvSpPr>
        <p:spPr>
          <a:xfrm>
            <a:off x="11094720" y="320040"/>
            <a:ext cx="841321" cy="369332"/>
          </a:xfrm>
          <a:prstGeom prst="rect">
            <a:avLst/>
          </a:prstGeom>
          <a:noFill/>
        </p:spPr>
        <p:txBody>
          <a:bodyPr wrap="none" rtlCol="0">
            <a:spAutoFit/>
          </a:bodyPr>
          <a:lstStyle/>
          <a:p>
            <a:r>
              <a:rPr lang="en-US" altLang="zh-CN" dirty="0">
                <a:solidFill>
                  <a:srgbClr val="0599D7"/>
                </a:solidFill>
                <a:cs typeface="+mn-ea"/>
                <a:sym typeface="+mn-lt"/>
              </a:rPr>
              <a:t>LOGO</a:t>
            </a:r>
            <a:endParaRPr lang="zh-CN" altLang="en-US" dirty="0">
              <a:solidFill>
                <a:srgbClr val="0599D7"/>
              </a:solidFill>
              <a:cs typeface="+mn-ea"/>
              <a:sym typeface="+mn-lt"/>
            </a:endParaRPr>
          </a:p>
        </p:txBody>
      </p:sp>
      <p:sp>
        <p:nvSpPr>
          <p:cNvPr id="3" name="矩形: 圆角 7"/>
          <p:cNvSpPr/>
          <p:nvPr/>
        </p:nvSpPr>
        <p:spPr>
          <a:xfrm>
            <a:off x="3523615" y="3632200"/>
            <a:ext cx="4384040" cy="1717675"/>
          </a:xfrm>
          <a:prstGeom prst="roundRect">
            <a:avLst>
              <a:gd name="adj" fmla="val 50000"/>
            </a:avLst>
          </a:prstGeom>
          <a:gradFill>
            <a:gsLst>
              <a:gs pos="59200">
                <a:srgbClr val="0599D7">
                  <a:alpha val="80000"/>
                </a:srgbClr>
              </a:gs>
              <a:gs pos="42000">
                <a:srgbClr val="0599D7">
                  <a:alpha val="85000"/>
                </a:srgbClr>
              </a:gs>
              <a:gs pos="0">
                <a:srgbClr val="0599D7"/>
              </a:gs>
              <a:gs pos="100000">
                <a:srgbClr val="0599D7"/>
              </a:gs>
            </a:gsLst>
            <a:lin ang="2700000" scaled="0"/>
          </a:gra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1400" dirty="0">
              <a:cs typeface="+mn-ea"/>
              <a:sym typeface="+mn-lt"/>
            </a:endParaRPr>
          </a:p>
          <a:p>
            <a:pPr algn="l"/>
            <a:r>
              <a:rPr lang="en-US" altLang="zh-CN" sz="1400" dirty="0">
                <a:cs typeface="+mn-ea"/>
                <a:sym typeface="+mn-lt"/>
              </a:rPr>
              <a:t>Member</a:t>
            </a:r>
            <a:r>
              <a:rPr lang="zh-CN" altLang="en-US" sz="1400" dirty="0">
                <a:cs typeface="+mn-ea"/>
                <a:sym typeface="+mn-lt"/>
              </a:rPr>
              <a:t>：</a:t>
            </a:r>
            <a:r>
              <a:rPr lang="en-US" altLang="zh-CN" sz="1400" dirty="0">
                <a:cs typeface="+mn-ea"/>
                <a:sym typeface="+mn-lt"/>
              </a:rPr>
              <a:t>Zongyou Yang    Zijie </a:t>
            </a:r>
            <a:r>
              <a:rPr lang="en-US" altLang="zh-CN" sz="1400" dirty="0">
                <a:cs typeface="+mn-ea"/>
                <a:sym typeface="+mn-lt"/>
              </a:rPr>
              <a:t>Wang</a:t>
            </a:r>
            <a:endParaRPr lang="en-US" altLang="zh-CN" sz="1400" dirty="0">
              <a:cs typeface="+mn-ea"/>
              <a:sym typeface="+mn-lt"/>
            </a:endParaRPr>
          </a:p>
          <a:p>
            <a:pPr algn="l"/>
            <a:endParaRPr lang="en-US" altLang="zh-CN" sz="1400" dirty="0">
              <a:cs typeface="+mn-ea"/>
              <a:sym typeface="+mn-lt"/>
            </a:endParaRPr>
          </a:p>
          <a:p>
            <a:pPr algn="l"/>
            <a:r>
              <a:rPr lang="en-US" altLang="zh-CN" sz="1400" dirty="0">
                <a:cs typeface="+mn-ea"/>
                <a:sym typeface="+mn-lt"/>
              </a:rPr>
              <a:t>                 Zhouhe </a:t>
            </a:r>
            <a:r>
              <a:rPr lang="en-US" altLang="zh-CN" sz="1400" dirty="0">
                <a:cs typeface="+mn-ea"/>
                <a:sym typeface="+mn-lt"/>
              </a:rPr>
              <a:t>Zhang    Yuwei Min</a:t>
            </a:r>
            <a:endParaRPr lang="en-US" altLang="zh-CN" sz="1400" dirty="0">
              <a:cs typeface="+mn-ea"/>
              <a:sym typeface="+mn-lt"/>
            </a:endParaRPr>
          </a:p>
          <a:p>
            <a:pPr algn="l"/>
            <a:endParaRPr lang="en-US" altLang="zh-CN" sz="1400" dirty="0">
              <a:cs typeface="+mn-ea"/>
              <a:sym typeface="+mn-lt"/>
            </a:endParaRPr>
          </a:p>
          <a:p>
            <a:pPr algn="l"/>
            <a:r>
              <a:rPr lang="en-US" altLang="zh-CN" sz="1400" dirty="0">
                <a:cs typeface="+mn-ea"/>
                <a:sym typeface="+mn-lt"/>
              </a:rPr>
              <a:t>                 Peizhen Yang      Jinyue Yang</a:t>
            </a:r>
            <a:endParaRPr lang="en-US" altLang="zh-CN" sz="1400" dirty="0">
              <a:cs typeface="+mn-ea"/>
              <a:sym typeface="+mn-lt"/>
            </a:endParaRPr>
          </a:p>
          <a:p>
            <a:pPr algn="ctr"/>
            <a:endParaRPr lang="en-US" altLang="zh-CN" sz="1400" dirty="0">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87880" y="2753082"/>
            <a:ext cx="1207382" cy="1107996"/>
          </a:xfrm>
          <a:prstGeom prst="rect">
            <a:avLst/>
          </a:prstGeom>
          <a:noFill/>
        </p:spPr>
        <p:txBody>
          <a:bodyPr wrap="none" rtlCol="0">
            <a:spAutoFit/>
          </a:bodyPr>
          <a:lstStyle/>
          <a:p>
            <a:r>
              <a:rPr lang="en-US" altLang="zh-CN" sz="6600" dirty="0">
                <a:solidFill>
                  <a:srgbClr val="0599D7"/>
                </a:solidFill>
                <a:cs typeface="+mn-ea"/>
                <a:sym typeface="+mn-lt"/>
              </a:rPr>
              <a:t>01</a:t>
            </a:r>
            <a:endParaRPr lang="zh-CN" altLang="en-US" sz="6600" dirty="0">
              <a:solidFill>
                <a:srgbClr val="0599D7"/>
              </a:solidFill>
              <a:cs typeface="+mn-ea"/>
              <a:sym typeface="+mn-lt"/>
            </a:endParaRPr>
          </a:p>
        </p:txBody>
      </p:sp>
      <p:sp>
        <p:nvSpPr>
          <p:cNvPr id="3" name="文本框 2"/>
          <p:cNvSpPr txBox="1"/>
          <p:nvPr/>
        </p:nvSpPr>
        <p:spPr>
          <a:xfrm>
            <a:off x="5161181" y="2753082"/>
            <a:ext cx="5155565" cy="1106805"/>
          </a:xfrm>
          <a:prstGeom prst="rect">
            <a:avLst/>
          </a:prstGeom>
          <a:noFill/>
        </p:spPr>
        <p:txBody>
          <a:bodyPr wrap="none" rtlCol="0">
            <a:spAutoFit/>
          </a:bodyPr>
          <a:lstStyle/>
          <a:p>
            <a:r>
              <a:rPr lang="en-US" altLang="zh-CN" sz="66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Introduction</a:t>
            </a:r>
            <a:endParaRPr lang="en-US" altLang="zh-CN" sz="66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同侧圆角矩形 88"/>
          <p:cNvSpPr/>
          <p:nvPr/>
        </p:nvSpPr>
        <p:spPr>
          <a:xfrm rot="5400000" flipH="1">
            <a:off x="4870583" y="1663688"/>
            <a:ext cx="866555" cy="1455068"/>
          </a:xfrm>
          <a:prstGeom prst="round2SameRect">
            <a:avLst/>
          </a:prstGeom>
          <a:solidFill>
            <a:schemeClr val="accent1"/>
          </a:solidFill>
          <a:ln>
            <a:noFill/>
          </a:ln>
          <a:effectLst>
            <a:outerShdw blurRad="25400" dist="12700" dir="2700000" algn="tl" rotWithShape="0">
              <a:prstClr val="black">
                <a:alpha val="40000"/>
              </a:prst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5" name="同侧圆角矩形 54"/>
          <p:cNvSpPr/>
          <p:nvPr/>
        </p:nvSpPr>
        <p:spPr>
          <a:xfrm rot="5400000" flipH="1">
            <a:off x="4870583" y="3090833"/>
            <a:ext cx="866557" cy="1455068"/>
          </a:xfrm>
          <a:prstGeom prst="round2SameRect">
            <a:avLst/>
          </a:prstGeom>
          <a:solidFill>
            <a:schemeClr val="accent1">
              <a:lumMod val="60000"/>
              <a:lumOff val="40000"/>
            </a:schemeClr>
          </a:solidFill>
          <a:ln>
            <a:noFill/>
          </a:ln>
          <a:effectLst>
            <a:outerShdw blurRad="25400" dist="12700" dir="2700000" algn="tl" rotWithShape="0">
              <a:prstClr val="black">
                <a:alpha val="40000"/>
              </a:prst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6" name="同侧圆角矩形 90"/>
          <p:cNvSpPr/>
          <p:nvPr/>
        </p:nvSpPr>
        <p:spPr>
          <a:xfrm rot="5400000" flipH="1">
            <a:off x="4870583" y="4584651"/>
            <a:ext cx="866557" cy="1455068"/>
          </a:xfrm>
          <a:prstGeom prst="round2SameRect">
            <a:avLst/>
          </a:prstGeom>
          <a:solidFill>
            <a:schemeClr val="accent1">
              <a:lumMod val="40000"/>
              <a:lumOff val="60000"/>
            </a:schemeClr>
          </a:solidFill>
          <a:ln>
            <a:noFill/>
          </a:ln>
          <a:effectLst>
            <a:outerShdw blurRad="25400" dist="12700" dir="2700000" algn="tl" rotWithShape="0">
              <a:schemeClr val="accent5">
                <a:lumMod val="50000"/>
                <a:alpha val="40000"/>
              </a:scheme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7" name="圆角矩形 2"/>
          <p:cNvSpPr/>
          <p:nvPr/>
        </p:nvSpPr>
        <p:spPr>
          <a:xfrm>
            <a:off x="801788" y="1215188"/>
            <a:ext cx="3774161" cy="5203456"/>
          </a:xfrm>
          <a:prstGeom prst="roundRect">
            <a:avLst>
              <a:gd name="adj" fmla="val 5421"/>
            </a:avLst>
          </a:prstGeom>
          <a:gradFill flip="none" rotWithShape="1">
            <a:gsLst>
              <a:gs pos="50000">
                <a:schemeClr val="accent3"/>
              </a:gs>
              <a:gs pos="0">
                <a:schemeClr val="accent3">
                  <a:lumMod val="60000"/>
                  <a:lumOff val="40000"/>
                </a:schemeClr>
              </a:gs>
            </a:gsLst>
            <a:path path="circle">
              <a:fillToRect l="100000" t="100000"/>
            </a:path>
            <a:tileRect r="-100000" b="-100000"/>
          </a:gradFill>
          <a:ln>
            <a:noFill/>
          </a:ln>
          <a:effectLst>
            <a:outerShdw blurRad="12700" dist="12700" dir="2700000" algn="tl" rotWithShape="0">
              <a:prstClr val="black">
                <a:alpha val="40000"/>
              </a:prstClr>
            </a:outerShdw>
          </a:effectLst>
          <a:scene3d>
            <a:camera prst="orthographicFront"/>
            <a:lightRig rig="threePt" dir="t"/>
          </a:scene3d>
          <a:sp3d>
            <a:bevelT w="19050" h="127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useBgFill="1">
        <p:nvSpPr>
          <p:cNvPr id="8" name="圆角矩形 17"/>
          <p:cNvSpPr/>
          <p:nvPr/>
        </p:nvSpPr>
        <p:spPr>
          <a:xfrm>
            <a:off x="998523" y="1391530"/>
            <a:ext cx="3380690" cy="4660975"/>
          </a:xfrm>
          <a:prstGeom prst="roundRect">
            <a:avLst>
              <a:gd name="adj" fmla="val 2201"/>
            </a:avLst>
          </a:prstGeom>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9" name="组合 8"/>
          <p:cNvGrpSpPr/>
          <p:nvPr/>
        </p:nvGrpSpPr>
        <p:grpSpPr>
          <a:xfrm>
            <a:off x="1335712" y="997885"/>
            <a:ext cx="2706313" cy="717343"/>
            <a:chOff x="3734206" y="1430045"/>
            <a:chExt cx="2262617" cy="599736"/>
          </a:xfrm>
        </p:grpSpPr>
        <p:grpSp>
          <p:nvGrpSpPr>
            <p:cNvPr id="10" name="组合 9"/>
            <p:cNvGrpSpPr/>
            <p:nvPr/>
          </p:nvGrpSpPr>
          <p:grpSpPr>
            <a:xfrm>
              <a:off x="4244699" y="1430045"/>
              <a:ext cx="220646" cy="599736"/>
              <a:chOff x="4621429" y="1440947"/>
              <a:chExt cx="220646" cy="599736"/>
            </a:xfrm>
          </p:grpSpPr>
          <p:sp>
            <p:nvSpPr>
              <p:cNvPr id="31" name="椭圆 30"/>
              <p:cNvSpPr/>
              <p:nvPr/>
            </p:nvSpPr>
            <p:spPr>
              <a:xfrm flipH="1">
                <a:off x="4621429" y="1820040"/>
                <a:ext cx="220646" cy="220643"/>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2" name="椭圆 31"/>
              <p:cNvSpPr/>
              <p:nvPr/>
            </p:nvSpPr>
            <p:spPr>
              <a:xfrm flipH="1">
                <a:off x="4641492" y="1840097"/>
                <a:ext cx="180528" cy="180526"/>
              </a:xfrm>
              <a:prstGeom prst="ellipse">
                <a:avLst/>
              </a:prstGeom>
              <a:solidFill>
                <a:schemeClr val="tx1">
                  <a:lumMod val="75000"/>
                  <a:lumOff val="25000"/>
                </a:schemeClr>
              </a:solidFill>
              <a:ln>
                <a:noFill/>
              </a:ln>
              <a:effectLst>
                <a:innerShdw blurRad="12700" dist="127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3" name="圆角矩形 23"/>
              <p:cNvSpPr/>
              <p:nvPr/>
            </p:nvSpPr>
            <p:spPr>
              <a:xfrm flipH="1">
                <a:off x="4759206"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sp>
            <p:nvSpPr>
              <p:cNvPr id="34" name="圆角矩形 24"/>
              <p:cNvSpPr/>
              <p:nvPr/>
            </p:nvSpPr>
            <p:spPr>
              <a:xfrm flipH="1">
                <a:off x="4688517"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grpSp>
        <p:grpSp>
          <p:nvGrpSpPr>
            <p:cNvPr id="11" name="组合 10"/>
            <p:cNvGrpSpPr/>
            <p:nvPr/>
          </p:nvGrpSpPr>
          <p:grpSpPr>
            <a:xfrm>
              <a:off x="3734206" y="1430045"/>
              <a:ext cx="220646" cy="599736"/>
              <a:chOff x="4339321" y="1440947"/>
              <a:chExt cx="220646" cy="599736"/>
            </a:xfrm>
          </p:grpSpPr>
          <p:sp>
            <p:nvSpPr>
              <p:cNvPr id="27" name="椭圆 26"/>
              <p:cNvSpPr/>
              <p:nvPr/>
            </p:nvSpPr>
            <p:spPr>
              <a:xfrm flipH="1">
                <a:off x="4339321" y="1820040"/>
                <a:ext cx="220646" cy="220643"/>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8" name="椭圆 27"/>
              <p:cNvSpPr/>
              <p:nvPr/>
            </p:nvSpPr>
            <p:spPr>
              <a:xfrm flipH="1">
                <a:off x="4359385" y="1840097"/>
                <a:ext cx="180528" cy="180526"/>
              </a:xfrm>
              <a:prstGeom prst="ellipse">
                <a:avLst/>
              </a:prstGeom>
              <a:solidFill>
                <a:schemeClr val="tx1">
                  <a:lumMod val="75000"/>
                  <a:lumOff val="25000"/>
                </a:schemeClr>
              </a:solidFill>
              <a:ln>
                <a:noFill/>
              </a:ln>
              <a:effectLst>
                <a:innerShdw blurRad="12700" dist="127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9" name="圆角矩形 25"/>
              <p:cNvSpPr/>
              <p:nvPr/>
            </p:nvSpPr>
            <p:spPr>
              <a:xfrm flipH="1">
                <a:off x="4470437"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sp>
            <p:nvSpPr>
              <p:cNvPr id="30" name="圆角矩形 26"/>
              <p:cNvSpPr/>
              <p:nvPr/>
            </p:nvSpPr>
            <p:spPr>
              <a:xfrm flipH="1">
                <a:off x="4399747"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12" name="组合 11"/>
            <p:cNvGrpSpPr/>
            <p:nvPr/>
          </p:nvGrpSpPr>
          <p:grpSpPr>
            <a:xfrm>
              <a:off x="5265685" y="1430045"/>
              <a:ext cx="220646" cy="599736"/>
              <a:chOff x="5670727" y="1440947"/>
              <a:chExt cx="220646" cy="599736"/>
            </a:xfrm>
          </p:grpSpPr>
          <p:sp>
            <p:nvSpPr>
              <p:cNvPr id="23" name="椭圆 22"/>
              <p:cNvSpPr/>
              <p:nvPr/>
            </p:nvSpPr>
            <p:spPr>
              <a:xfrm flipH="1">
                <a:off x="5670727" y="1820040"/>
                <a:ext cx="220646" cy="220643"/>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4" name="椭圆 23"/>
              <p:cNvSpPr/>
              <p:nvPr/>
            </p:nvSpPr>
            <p:spPr>
              <a:xfrm flipH="1">
                <a:off x="5690790" y="1840097"/>
                <a:ext cx="180528" cy="180526"/>
              </a:xfrm>
              <a:prstGeom prst="ellipse">
                <a:avLst/>
              </a:prstGeom>
              <a:solidFill>
                <a:schemeClr val="tx1">
                  <a:lumMod val="75000"/>
                  <a:lumOff val="25000"/>
                </a:schemeClr>
              </a:solidFill>
              <a:ln>
                <a:noFill/>
              </a:ln>
              <a:effectLst>
                <a:innerShdw blurRad="12700" dist="127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5" name="圆角矩形 32"/>
              <p:cNvSpPr/>
              <p:nvPr/>
            </p:nvSpPr>
            <p:spPr>
              <a:xfrm flipH="1">
                <a:off x="5808504"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sp>
            <p:nvSpPr>
              <p:cNvPr id="26" name="圆角矩形 33"/>
              <p:cNvSpPr/>
              <p:nvPr/>
            </p:nvSpPr>
            <p:spPr>
              <a:xfrm flipH="1">
                <a:off x="5737815"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grpSp>
        <p:grpSp>
          <p:nvGrpSpPr>
            <p:cNvPr id="13" name="组合 12"/>
            <p:cNvGrpSpPr/>
            <p:nvPr/>
          </p:nvGrpSpPr>
          <p:grpSpPr>
            <a:xfrm>
              <a:off x="4755192" y="1430045"/>
              <a:ext cx="220646" cy="599736"/>
              <a:chOff x="5388619" y="1440947"/>
              <a:chExt cx="220646" cy="599736"/>
            </a:xfrm>
          </p:grpSpPr>
          <p:sp>
            <p:nvSpPr>
              <p:cNvPr id="19" name="椭圆 18"/>
              <p:cNvSpPr/>
              <p:nvPr/>
            </p:nvSpPr>
            <p:spPr>
              <a:xfrm flipH="1">
                <a:off x="5388619" y="1820040"/>
                <a:ext cx="220646" cy="220643"/>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0" name="椭圆 19"/>
              <p:cNvSpPr/>
              <p:nvPr/>
            </p:nvSpPr>
            <p:spPr>
              <a:xfrm flipH="1">
                <a:off x="5408683" y="1840097"/>
                <a:ext cx="180528" cy="180526"/>
              </a:xfrm>
              <a:prstGeom prst="ellipse">
                <a:avLst/>
              </a:prstGeom>
              <a:solidFill>
                <a:schemeClr val="tx1">
                  <a:lumMod val="75000"/>
                  <a:lumOff val="25000"/>
                </a:schemeClr>
              </a:solidFill>
              <a:ln>
                <a:noFill/>
              </a:ln>
              <a:effectLst>
                <a:innerShdw blurRad="12700" dist="127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1" name="圆角矩形 34"/>
              <p:cNvSpPr/>
              <p:nvPr/>
            </p:nvSpPr>
            <p:spPr>
              <a:xfrm flipH="1">
                <a:off x="5519735"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sp>
            <p:nvSpPr>
              <p:cNvPr id="22" name="圆角矩形 35"/>
              <p:cNvSpPr/>
              <p:nvPr/>
            </p:nvSpPr>
            <p:spPr>
              <a:xfrm flipH="1">
                <a:off x="5449045"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14" name="组合 13"/>
            <p:cNvGrpSpPr/>
            <p:nvPr/>
          </p:nvGrpSpPr>
          <p:grpSpPr>
            <a:xfrm>
              <a:off x="5776177" y="1430045"/>
              <a:ext cx="220646" cy="599736"/>
              <a:chOff x="6720025" y="1419143"/>
              <a:chExt cx="220646" cy="599736"/>
            </a:xfrm>
          </p:grpSpPr>
          <p:sp>
            <p:nvSpPr>
              <p:cNvPr id="15" name="椭圆 14"/>
              <p:cNvSpPr/>
              <p:nvPr/>
            </p:nvSpPr>
            <p:spPr>
              <a:xfrm flipH="1">
                <a:off x="6720025" y="1798236"/>
                <a:ext cx="220646" cy="220643"/>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6" name="椭圆 15"/>
              <p:cNvSpPr/>
              <p:nvPr/>
            </p:nvSpPr>
            <p:spPr>
              <a:xfrm flipH="1">
                <a:off x="6740088" y="1818293"/>
                <a:ext cx="180528" cy="180526"/>
              </a:xfrm>
              <a:prstGeom prst="ellipse">
                <a:avLst/>
              </a:prstGeom>
              <a:solidFill>
                <a:schemeClr val="tx1">
                  <a:lumMod val="75000"/>
                  <a:lumOff val="25000"/>
                </a:schemeClr>
              </a:solidFill>
              <a:ln>
                <a:noFill/>
              </a:ln>
              <a:effectLst>
                <a:innerShdw blurRad="12700" dist="127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7" name="圆角矩形 41"/>
              <p:cNvSpPr/>
              <p:nvPr/>
            </p:nvSpPr>
            <p:spPr>
              <a:xfrm flipH="1">
                <a:off x="6857802" y="1419143"/>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sp>
            <p:nvSpPr>
              <p:cNvPr id="18" name="圆角矩形 42"/>
              <p:cNvSpPr/>
              <p:nvPr/>
            </p:nvSpPr>
            <p:spPr>
              <a:xfrm flipH="1">
                <a:off x="6787113" y="1419143"/>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grpSp>
      </p:grpSp>
      <p:sp>
        <p:nvSpPr>
          <p:cNvPr id="35" name="任意多边形 65"/>
          <p:cNvSpPr/>
          <p:nvPr/>
        </p:nvSpPr>
        <p:spPr>
          <a:xfrm>
            <a:off x="307884" y="1791613"/>
            <a:ext cx="1838395" cy="1199218"/>
          </a:xfrm>
          <a:custGeom>
            <a:avLst/>
            <a:gdLst>
              <a:gd name="connsiteX0" fmla="*/ 128815 w 1635181"/>
              <a:gd name="connsiteY0" fmla="*/ 0 h 1325284"/>
              <a:gd name="connsiteX1" fmla="*/ 446418 w 1635181"/>
              <a:gd name="connsiteY1" fmla="*/ 0 h 1325284"/>
              <a:gd name="connsiteX2" fmla="*/ 446418 w 1635181"/>
              <a:gd name="connsiteY2" fmla="*/ 196790 h 1325284"/>
              <a:gd name="connsiteX3" fmla="*/ 271683 w 1635181"/>
              <a:gd name="connsiteY3" fmla="*/ 196790 h 1325284"/>
              <a:gd name="connsiteX4" fmla="*/ 170668 w 1635181"/>
              <a:gd name="connsiteY4" fmla="*/ 297805 h 1325284"/>
              <a:gd name="connsiteX5" fmla="*/ 170668 w 1635181"/>
              <a:gd name="connsiteY5" fmla="*/ 308136 h 1325284"/>
              <a:gd name="connsiteX6" fmla="*/ 1286359 w 1635181"/>
              <a:gd name="connsiteY6" fmla="*/ 308136 h 1325284"/>
              <a:gd name="connsiteX7" fmla="*/ 1635181 w 1635181"/>
              <a:gd name="connsiteY7" fmla="*/ 656958 h 1325284"/>
              <a:gd name="connsiteX8" fmla="*/ 1286359 w 1635181"/>
              <a:gd name="connsiteY8" fmla="*/ 1005780 h 1325284"/>
              <a:gd name="connsiteX9" fmla="*/ 170668 w 1635181"/>
              <a:gd name="connsiteY9" fmla="*/ 1005780 h 1325284"/>
              <a:gd name="connsiteX10" fmla="*/ 170668 w 1635181"/>
              <a:gd name="connsiteY10" fmla="*/ 1027479 h 1325284"/>
              <a:gd name="connsiteX11" fmla="*/ 271683 w 1635181"/>
              <a:gd name="connsiteY11" fmla="*/ 1128494 h 1325284"/>
              <a:gd name="connsiteX12" fmla="*/ 446418 w 1635181"/>
              <a:gd name="connsiteY12" fmla="*/ 1128494 h 1325284"/>
              <a:gd name="connsiteX13" fmla="*/ 446418 w 1635181"/>
              <a:gd name="connsiteY13" fmla="*/ 1325284 h 1325284"/>
              <a:gd name="connsiteX14" fmla="*/ 128815 w 1635181"/>
              <a:gd name="connsiteY14" fmla="*/ 1325284 h 1325284"/>
              <a:gd name="connsiteX15" fmla="*/ 0 w 1635181"/>
              <a:gd name="connsiteY15" fmla="*/ 1196469 h 1325284"/>
              <a:gd name="connsiteX16" fmla="*/ 0 w 1635181"/>
              <a:gd name="connsiteY16" fmla="*/ 128815 h 1325284"/>
              <a:gd name="connsiteX17" fmla="*/ 128815 w 1635181"/>
              <a:gd name="connsiteY17" fmla="*/ 0 h 13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35181" h="1325284">
                <a:moveTo>
                  <a:pt x="128815" y="0"/>
                </a:moveTo>
                <a:lnTo>
                  <a:pt x="446418" y="0"/>
                </a:lnTo>
                <a:lnTo>
                  <a:pt x="446418" y="196790"/>
                </a:lnTo>
                <a:lnTo>
                  <a:pt x="271683" y="196790"/>
                </a:lnTo>
                <a:cubicBezTo>
                  <a:pt x="215894" y="196790"/>
                  <a:pt x="170668" y="242016"/>
                  <a:pt x="170668" y="297805"/>
                </a:cubicBezTo>
                <a:lnTo>
                  <a:pt x="170668" y="308136"/>
                </a:lnTo>
                <a:lnTo>
                  <a:pt x="1286359" y="308136"/>
                </a:lnTo>
                <a:lnTo>
                  <a:pt x="1635181" y="656958"/>
                </a:lnTo>
                <a:lnTo>
                  <a:pt x="1286359" y="1005780"/>
                </a:lnTo>
                <a:lnTo>
                  <a:pt x="170668" y="1005780"/>
                </a:lnTo>
                <a:lnTo>
                  <a:pt x="170668" y="1027479"/>
                </a:lnTo>
                <a:cubicBezTo>
                  <a:pt x="170668" y="1083268"/>
                  <a:pt x="215894" y="1128494"/>
                  <a:pt x="271683" y="1128494"/>
                </a:cubicBezTo>
                <a:lnTo>
                  <a:pt x="446418" y="1128494"/>
                </a:lnTo>
                <a:lnTo>
                  <a:pt x="446418" y="1325284"/>
                </a:lnTo>
                <a:lnTo>
                  <a:pt x="128815" y="1325284"/>
                </a:lnTo>
                <a:cubicBezTo>
                  <a:pt x="57672" y="1325284"/>
                  <a:pt x="0" y="1267612"/>
                  <a:pt x="0" y="1196469"/>
                </a:cubicBezTo>
                <a:lnTo>
                  <a:pt x="0" y="128815"/>
                </a:lnTo>
                <a:cubicBezTo>
                  <a:pt x="0" y="57672"/>
                  <a:pt x="57672" y="0"/>
                  <a:pt x="128815" y="0"/>
                </a:cubicBezTo>
                <a:close/>
              </a:path>
            </a:pathLst>
          </a:custGeom>
          <a:solidFill>
            <a:schemeClr val="accent1"/>
          </a:solidFill>
          <a:ln>
            <a:noFill/>
          </a:ln>
          <a:effectLst>
            <a:outerShdw blurRad="25400" dist="12700" dir="2700000" algn="tl" rotWithShape="0">
              <a:prstClr val="black">
                <a:alpha val="40000"/>
              </a:prst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36" name="文本框 35"/>
          <p:cNvSpPr txBox="1"/>
          <p:nvPr/>
        </p:nvSpPr>
        <p:spPr>
          <a:xfrm>
            <a:off x="863552" y="2078311"/>
            <a:ext cx="723225" cy="521970"/>
          </a:xfrm>
          <a:prstGeom prst="rect">
            <a:avLst/>
          </a:prstGeom>
          <a:noFill/>
        </p:spPr>
        <p:txBody>
          <a:bodyPr wrap="square" rtlCol="0">
            <a:spAutoFit/>
          </a:bodyPr>
          <a:lstStyle/>
          <a:p>
            <a:r>
              <a:rPr lang="en-US" altLang="zh-CN" sz="2800" dirty="0">
                <a:solidFill>
                  <a:schemeClr val="bg1"/>
                </a:solidFill>
                <a:effectLst>
                  <a:innerShdw blurRad="25400" dist="12700" dir="13500000">
                    <a:prstClr val="black">
                      <a:alpha val="50000"/>
                    </a:prstClr>
                  </a:innerShdw>
                </a:effectLst>
                <a:cs typeface="+mn-ea"/>
                <a:sym typeface="+mn-lt"/>
              </a:rPr>
              <a:t>01</a:t>
            </a:r>
            <a:endParaRPr lang="zh-CN" altLang="en-US" sz="2800" dirty="0">
              <a:solidFill>
                <a:schemeClr val="bg1"/>
              </a:solidFill>
              <a:effectLst>
                <a:innerShdw blurRad="25400" dist="12700" dir="13500000">
                  <a:prstClr val="black">
                    <a:alpha val="50000"/>
                  </a:prstClr>
                </a:innerShdw>
              </a:effectLst>
              <a:cs typeface="+mn-ea"/>
              <a:sym typeface="+mn-lt"/>
            </a:endParaRPr>
          </a:p>
        </p:txBody>
      </p:sp>
      <p:sp>
        <p:nvSpPr>
          <p:cNvPr id="37" name="任意多边形 66"/>
          <p:cNvSpPr/>
          <p:nvPr/>
        </p:nvSpPr>
        <p:spPr>
          <a:xfrm>
            <a:off x="307884" y="3225835"/>
            <a:ext cx="1838395" cy="1199219"/>
          </a:xfrm>
          <a:custGeom>
            <a:avLst/>
            <a:gdLst>
              <a:gd name="connsiteX0" fmla="*/ 128815 w 1635181"/>
              <a:gd name="connsiteY0" fmla="*/ 0 h 1325284"/>
              <a:gd name="connsiteX1" fmla="*/ 446418 w 1635181"/>
              <a:gd name="connsiteY1" fmla="*/ 0 h 1325284"/>
              <a:gd name="connsiteX2" fmla="*/ 446418 w 1635181"/>
              <a:gd name="connsiteY2" fmla="*/ 196790 h 1325284"/>
              <a:gd name="connsiteX3" fmla="*/ 271683 w 1635181"/>
              <a:gd name="connsiteY3" fmla="*/ 196790 h 1325284"/>
              <a:gd name="connsiteX4" fmla="*/ 170668 w 1635181"/>
              <a:gd name="connsiteY4" fmla="*/ 297805 h 1325284"/>
              <a:gd name="connsiteX5" fmla="*/ 170668 w 1635181"/>
              <a:gd name="connsiteY5" fmla="*/ 308136 h 1325284"/>
              <a:gd name="connsiteX6" fmla="*/ 1286359 w 1635181"/>
              <a:gd name="connsiteY6" fmla="*/ 308136 h 1325284"/>
              <a:gd name="connsiteX7" fmla="*/ 1635181 w 1635181"/>
              <a:gd name="connsiteY7" fmla="*/ 656958 h 1325284"/>
              <a:gd name="connsiteX8" fmla="*/ 1286359 w 1635181"/>
              <a:gd name="connsiteY8" fmla="*/ 1005780 h 1325284"/>
              <a:gd name="connsiteX9" fmla="*/ 170668 w 1635181"/>
              <a:gd name="connsiteY9" fmla="*/ 1005780 h 1325284"/>
              <a:gd name="connsiteX10" fmla="*/ 170668 w 1635181"/>
              <a:gd name="connsiteY10" fmla="*/ 1027479 h 1325284"/>
              <a:gd name="connsiteX11" fmla="*/ 271683 w 1635181"/>
              <a:gd name="connsiteY11" fmla="*/ 1128494 h 1325284"/>
              <a:gd name="connsiteX12" fmla="*/ 446418 w 1635181"/>
              <a:gd name="connsiteY12" fmla="*/ 1128494 h 1325284"/>
              <a:gd name="connsiteX13" fmla="*/ 446418 w 1635181"/>
              <a:gd name="connsiteY13" fmla="*/ 1325284 h 1325284"/>
              <a:gd name="connsiteX14" fmla="*/ 128815 w 1635181"/>
              <a:gd name="connsiteY14" fmla="*/ 1325284 h 1325284"/>
              <a:gd name="connsiteX15" fmla="*/ 0 w 1635181"/>
              <a:gd name="connsiteY15" fmla="*/ 1196469 h 1325284"/>
              <a:gd name="connsiteX16" fmla="*/ 0 w 1635181"/>
              <a:gd name="connsiteY16" fmla="*/ 128815 h 1325284"/>
              <a:gd name="connsiteX17" fmla="*/ 128815 w 1635181"/>
              <a:gd name="connsiteY17" fmla="*/ 0 h 13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35181" h="1325284">
                <a:moveTo>
                  <a:pt x="128815" y="0"/>
                </a:moveTo>
                <a:lnTo>
                  <a:pt x="446418" y="0"/>
                </a:lnTo>
                <a:lnTo>
                  <a:pt x="446418" y="196790"/>
                </a:lnTo>
                <a:lnTo>
                  <a:pt x="271683" y="196790"/>
                </a:lnTo>
                <a:cubicBezTo>
                  <a:pt x="215894" y="196790"/>
                  <a:pt x="170668" y="242016"/>
                  <a:pt x="170668" y="297805"/>
                </a:cubicBezTo>
                <a:lnTo>
                  <a:pt x="170668" y="308136"/>
                </a:lnTo>
                <a:lnTo>
                  <a:pt x="1286359" y="308136"/>
                </a:lnTo>
                <a:lnTo>
                  <a:pt x="1635181" y="656958"/>
                </a:lnTo>
                <a:lnTo>
                  <a:pt x="1286359" y="1005780"/>
                </a:lnTo>
                <a:lnTo>
                  <a:pt x="170668" y="1005780"/>
                </a:lnTo>
                <a:lnTo>
                  <a:pt x="170668" y="1027479"/>
                </a:lnTo>
                <a:cubicBezTo>
                  <a:pt x="170668" y="1083268"/>
                  <a:pt x="215894" y="1128494"/>
                  <a:pt x="271683" y="1128494"/>
                </a:cubicBezTo>
                <a:lnTo>
                  <a:pt x="446418" y="1128494"/>
                </a:lnTo>
                <a:lnTo>
                  <a:pt x="446418" y="1325284"/>
                </a:lnTo>
                <a:lnTo>
                  <a:pt x="128815" y="1325284"/>
                </a:lnTo>
                <a:cubicBezTo>
                  <a:pt x="57672" y="1325284"/>
                  <a:pt x="0" y="1267612"/>
                  <a:pt x="0" y="1196469"/>
                </a:cubicBezTo>
                <a:lnTo>
                  <a:pt x="0" y="128815"/>
                </a:lnTo>
                <a:cubicBezTo>
                  <a:pt x="0" y="57672"/>
                  <a:pt x="57672" y="0"/>
                  <a:pt x="128815" y="0"/>
                </a:cubicBezTo>
                <a:close/>
              </a:path>
            </a:pathLst>
          </a:custGeom>
          <a:solidFill>
            <a:schemeClr val="accent1">
              <a:lumMod val="60000"/>
              <a:lumOff val="40000"/>
            </a:schemeClr>
          </a:solidFill>
          <a:ln>
            <a:noFill/>
          </a:ln>
          <a:effectLst>
            <a:outerShdw blurRad="25400" dist="12700" dir="2700000" algn="tl" rotWithShape="0">
              <a:prstClr val="black">
                <a:alpha val="40000"/>
              </a:prst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38" name="文本框 37"/>
          <p:cNvSpPr txBox="1"/>
          <p:nvPr/>
        </p:nvSpPr>
        <p:spPr>
          <a:xfrm>
            <a:off x="829998" y="3512532"/>
            <a:ext cx="723225" cy="521970"/>
          </a:xfrm>
          <a:prstGeom prst="rect">
            <a:avLst/>
          </a:prstGeom>
          <a:noFill/>
        </p:spPr>
        <p:txBody>
          <a:bodyPr wrap="square" rtlCol="0">
            <a:spAutoFit/>
          </a:bodyPr>
          <a:lstStyle/>
          <a:p>
            <a:r>
              <a:rPr lang="en-US" altLang="zh-CN" sz="2800" dirty="0">
                <a:solidFill>
                  <a:schemeClr val="bg1"/>
                </a:solidFill>
                <a:effectLst>
                  <a:innerShdw blurRad="25400" dist="12700" dir="13500000">
                    <a:prstClr val="black">
                      <a:alpha val="50000"/>
                    </a:prstClr>
                  </a:innerShdw>
                </a:effectLst>
                <a:cs typeface="+mn-ea"/>
                <a:sym typeface="+mn-lt"/>
              </a:rPr>
              <a:t>02</a:t>
            </a:r>
            <a:endParaRPr lang="zh-CN" altLang="en-US" sz="2800" dirty="0">
              <a:solidFill>
                <a:schemeClr val="bg1"/>
              </a:solidFill>
              <a:effectLst>
                <a:innerShdw blurRad="25400" dist="12700" dir="13500000">
                  <a:prstClr val="black">
                    <a:alpha val="50000"/>
                  </a:prstClr>
                </a:innerShdw>
              </a:effectLst>
              <a:cs typeface="+mn-ea"/>
              <a:sym typeface="+mn-lt"/>
            </a:endParaRPr>
          </a:p>
        </p:txBody>
      </p:sp>
      <p:sp>
        <p:nvSpPr>
          <p:cNvPr id="39" name="任意多边形 93"/>
          <p:cNvSpPr/>
          <p:nvPr/>
        </p:nvSpPr>
        <p:spPr>
          <a:xfrm>
            <a:off x="307884" y="4719652"/>
            <a:ext cx="1838395" cy="1199219"/>
          </a:xfrm>
          <a:custGeom>
            <a:avLst/>
            <a:gdLst>
              <a:gd name="connsiteX0" fmla="*/ 128815 w 1635181"/>
              <a:gd name="connsiteY0" fmla="*/ 0 h 1325284"/>
              <a:gd name="connsiteX1" fmla="*/ 446418 w 1635181"/>
              <a:gd name="connsiteY1" fmla="*/ 0 h 1325284"/>
              <a:gd name="connsiteX2" fmla="*/ 446418 w 1635181"/>
              <a:gd name="connsiteY2" fmla="*/ 196790 h 1325284"/>
              <a:gd name="connsiteX3" fmla="*/ 271683 w 1635181"/>
              <a:gd name="connsiteY3" fmla="*/ 196790 h 1325284"/>
              <a:gd name="connsiteX4" fmla="*/ 170668 w 1635181"/>
              <a:gd name="connsiteY4" fmla="*/ 297805 h 1325284"/>
              <a:gd name="connsiteX5" fmla="*/ 170668 w 1635181"/>
              <a:gd name="connsiteY5" fmla="*/ 308136 h 1325284"/>
              <a:gd name="connsiteX6" fmla="*/ 1286359 w 1635181"/>
              <a:gd name="connsiteY6" fmla="*/ 308136 h 1325284"/>
              <a:gd name="connsiteX7" fmla="*/ 1635181 w 1635181"/>
              <a:gd name="connsiteY7" fmla="*/ 656958 h 1325284"/>
              <a:gd name="connsiteX8" fmla="*/ 1286359 w 1635181"/>
              <a:gd name="connsiteY8" fmla="*/ 1005780 h 1325284"/>
              <a:gd name="connsiteX9" fmla="*/ 170668 w 1635181"/>
              <a:gd name="connsiteY9" fmla="*/ 1005780 h 1325284"/>
              <a:gd name="connsiteX10" fmla="*/ 170668 w 1635181"/>
              <a:gd name="connsiteY10" fmla="*/ 1027479 h 1325284"/>
              <a:gd name="connsiteX11" fmla="*/ 271683 w 1635181"/>
              <a:gd name="connsiteY11" fmla="*/ 1128494 h 1325284"/>
              <a:gd name="connsiteX12" fmla="*/ 446418 w 1635181"/>
              <a:gd name="connsiteY12" fmla="*/ 1128494 h 1325284"/>
              <a:gd name="connsiteX13" fmla="*/ 446418 w 1635181"/>
              <a:gd name="connsiteY13" fmla="*/ 1325284 h 1325284"/>
              <a:gd name="connsiteX14" fmla="*/ 128815 w 1635181"/>
              <a:gd name="connsiteY14" fmla="*/ 1325284 h 1325284"/>
              <a:gd name="connsiteX15" fmla="*/ 0 w 1635181"/>
              <a:gd name="connsiteY15" fmla="*/ 1196469 h 1325284"/>
              <a:gd name="connsiteX16" fmla="*/ 0 w 1635181"/>
              <a:gd name="connsiteY16" fmla="*/ 128815 h 1325284"/>
              <a:gd name="connsiteX17" fmla="*/ 128815 w 1635181"/>
              <a:gd name="connsiteY17" fmla="*/ 0 h 13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35181" h="1325284">
                <a:moveTo>
                  <a:pt x="128815" y="0"/>
                </a:moveTo>
                <a:lnTo>
                  <a:pt x="446418" y="0"/>
                </a:lnTo>
                <a:lnTo>
                  <a:pt x="446418" y="196790"/>
                </a:lnTo>
                <a:lnTo>
                  <a:pt x="271683" y="196790"/>
                </a:lnTo>
                <a:cubicBezTo>
                  <a:pt x="215894" y="196790"/>
                  <a:pt x="170668" y="242016"/>
                  <a:pt x="170668" y="297805"/>
                </a:cubicBezTo>
                <a:lnTo>
                  <a:pt x="170668" y="308136"/>
                </a:lnTo>
                <a:lnTo>
                  <a:pt x="1286359" y="308136"/>
                </a:lnTo>
                <a:lnTo>
                  <a:pt x="1635181" y="656958"/>
                </a:lnTo>
                <a:lnTo>
                  <a:pt x="1286359" y="1005780"/>
                </a:lnTo>
                <a:lnTo>
                  <a:pt x="170668" y="1005780"/>
                </a:lnTo>
                <a:lnTo>
                  <a:pt x="170668" y="1027479"/>
                </a:lnTo>
                <a:cubicBezTo>
                  <a:pt x="170668" y="1083268"/>
                  <a:pt x="215894" y="1128494"/>
                  <a:pt x="271683" y="1128494"/>
                </a:cubicBezTo>
                <a:lnTo>
                  <a:pt x="446418" y="1128494"/>
                </a:lnTo>
                <a:lnTo>
                  <a:pt x="446418" y="1325284"/>
                </a:lnTo>
                <a:lnTo>
                  <a:pt x="128815" y="1325284"/>
                </a:lnTo>
                <a:cubicBezTo>
                  <a:pt x="57672" y="1325284"/>
                  <a:pt x="0" y="1267612"/>
                  <a:pt x="0" y="1196469"/>
                </a:cubicBezTo>
                <a:lnTo>
                  <a:pt x="0" y="128815"/>
                </a:lnTo>
                <a:cubicBezTo>
                  <a:pt x="0" y="57672"/>
                  <a:pt x="57672" y="0"/>
                  <a:pt x="128815" y="0"/>
                </a:cubicBezTo>
                <a:close/>
              </a:path>
            </a:pathLst>
          </a:custGeom>
          <a:solidFill>
            <a:schemeClr val="accent1">
              <a:lumMod val="40000"/>
              <a:lumOff val="60000"/>
            </a:schemeClr>
          </a:solidFill>
          <a:ln>
            <a:noFill/>
          </a:ln>
          <a:effectLst>
            <a:outerShdw blurRad="25400" dist="12700" dir="2700000" algn="tl" rotWithShape="0">
              <a:prstClr val="black">
                <a:alpha val="40000"/>
              </a:prst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40" name="文本框 39"/>
          <p:cNvSpPr txBox="1"/>
          <p:nvPr/>
        </p:nvSpPr>
        <p:spPr>
          <a:xfrm>
            <a:off x="829998" y="5006349"/>
            <a:ext cx="723225" cy="521970"/>
          </a:xfrm>
          <a:prstGeom prst="rect">
            <a:avLst/>
          </a:prstGeom>
          <a:noFill/>
        </p:spPr>
        <p:txBody>
          <a:bodyPr wrap="square" rtlCol="0">
            <a:spAutoFit/>
          </a:bodyPr>
          <a:lstStyle/>
          <a:p>
            <a:r>
              <a:rPr lang="en-US" altLang="zh-CN" sz="2800" dirty="0">
                <a:solidFill>
                  <a:schemeClr val="bg1"/>
                </a:solidFill>
                <a:effectLst>
                  <a:innerShdw blurRad="25400" dist="12700" dir="13500000">
                    <a:prstClr val="black">
                      <a:alpha val="50000"/>
                    </a:prstClr>
                  </a:innerShdw>
                </a:effectLst>
                <a:cs typeface="+mn-ea"/>
                <a:sym typeface="+mn-lt"/>
              </a:rPr>
              <a:t>03</a:t>
            </a:r>
            <a:endParaRPr lang="zh-CN" altLang="en-US" sz="2800" dirty="0">
              <a:solidFill>
                <a:schemeClr val="bg1"/>
              </a:solidFill>
              <a:effectLst>
                <a:innerShdw blurRad="25400" dist="12700" dir="13500000">
                  <a:prstClr val="black">
                    <a:alpha val="50000"/>
                  </a:prstClr>
                </a:innerShdw>
              </a:effectLst>
              <a:cs typeface="+mn-ea"/>
              <a:sym typeface="+mn-lt"/>
            </a:endParaRPr>
          </a:p>
        </p:txBody>
      </p:sp>
      <p:sp>
        <p:nvSpPr>
          <p:cNvPr id="41" name="矩形 40"/>
          <p:cNvSpPr/>
          <p:nvPr/>
        </p:nvSpPr>
        <p:spPr>
          <a:xfrm rot="16200000">
            <a:off x="2678819" y="1559928"/>
            <a:ext cx="20098" cy="2798871"/>
          </a:xfrm>
          <a:prstGeom prst="rect">
            <a:avLst/>
          </a:prstGeom>
          <a:solidFill>
            <a:schemeClr val="bg1"/>
          </a:solidFill>
          <a:ln>
            <a:gradFill flip="none" rotWithShape="1">
              <a:gsLst>
                <a:gs pos="0">
                  <a:schemeClr val="bg1"/>
                </a:gs>
                <a:gs pos="100000">
                  <a:schemeClr val="bg1">
                    <a:lumMod val="75000"/>
                  </a:schemeClr>
                </a:gs>
              </a:gsLst>
              <a:lin ang="10800000" scaled="1"/>
              <a:tileRect/>
            </a:gradFill>
          </a:ln>
          <a:effectLst>
            <a:innerShdw dist="254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2" name="矩形 41"/>
          <p:cNvSpPr/>
          <p:nvPr/>
        </p:nvSpPr>
        <p:spPr>
          <a:xfrm rot="16200000">
            <a:off x="2678819" y="3184946"/>
            <a:ext cx="20098" cy="2798871"/>
          </a:xfrm>
          <a:prstGeom prst="rect">
            <a:avLst/>
          </a:prstGeom>
          <a:solidFill>
            <a:schemeClr val="bg1"/>
          </a:solidFill>
          <a:ln>
            <a:gradFill flip="none" rotWithShape="1">
              <a:gsLst>
                <a:gs pos="0">
                  <a:schemeClr val="bg1"/>
                </a:gs>
                <a:gs pos="100000">
                  <a:schemeClr val="bg1">
                    <a:lumMod val="75000"/>
                  </a:schemeClr>
                </a:gs>
              </a:gsLst>
              <a:lin ang="10800000" scaled="1"/>
              <a:tileRect/>
            </a:gradFill>
          </a:ln>
          <a:effectLst>
            <a:innerShdw dist="254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3" name="组合 42"/>
          <p:cNvGrpSpPr>
            <a:grpSpLocks noChangeAspect="1"/>
          </p:cNvGrpSpPr>
          <p:nvPr/>
        </p:nvGrpSpPr>
        <p:grpSpPr>
          <a:xfrm>
            <a:off x="4739261" y="2322328"/>
            <a:ext cx="222014" cy="137789"/>
            <a:chOff x="5936153" y="2499801"/>
            <a:chExt cx="306610" cy="190293"/>
          </a:xfrm>
        </p:grpSpPr>
        <p:sp>
          <p:nvSpPr>
            <p:cNvPr id="44" name="燕尾形 74"/>
            <p:cNvSpPr>
              <a:spLocks noChangeAspect="1"/>
            </p:cNvSpPr>
            <p:nvPr/>
          </p:nvSpPr>
          <p:spPr>
            <a:xfrm flipH="1">
              <a:off x="5936153" y="2499801"/>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sp>
          <p:nvSpPr>
            <p:cNvPr id="45" name="燕尾形 107"/>
            <p:cNvSpPr>
              <a:spLocks noChangeAspect="1"/>
            </p:cNvSpPr>
            <p:nvPr/>
          </p:nvSpPr>
          <p:spPr>
            <a:xfrm flipH="1">
              <a:off x="6064578" y="2499801"/>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grpSp>
      <p:grpSp>
        <p:nvGrpSpPr>
          <p:cNvPr id="46" name="组合 45"/>
          <p:cNvGrpSpPr>
            <a:grpSpLocks noChangeAspect="1"/>
          </p:cNvGrpSpPr>
          <p:nvPr/>
        </p:nvGrpSpPr>
        <p:grpSpPr>
          <a:xfrm>
            <a:off x="4739261" y="3749474"/>
            <a:ext cx="222014" cy="137789"/>
            <a:chOff x="5936153" y="3692968"/>
            <a:chExt cx="306610" cy="190293"/>
          </a:xfrm>
        </p:grpSpPr>
        <p:sp>
          <p:nvSpPr>
            <p:cNvPr id="47" name="燕尾形 108"/>
            <p:cNvSpPr>
              <a:spLocks noChangeAspect="1"/>
            </p:cNvSpPr>
            <p:nvPr/>
          </p:nvSpPr>
          <p:spPr>
            <a:xfrm flipH="1">
              <a:off x="5936153" y="3692968"/>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sp>
          <p:nvSpPr>
            <p:cNvPr id="48" name="燕尾形 109"/>
            <p:cNvSpPr>
              <a:spLocks noChangeAspect="1"/>
            </p:cNvSpPr>
            <p:nvPr/>
          </p:nvSpPr>
          <p:spPr>
            <a:xfrm flipH="1">
              <a:off x="6064578" y="3692968"/>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grpSp>
      <p:grpSp>
        <p:nvGrpSpPr>
          <p:cNvPr id="49" name="组合 48"/>
          <p:cNvGrpSpPr>
            <a:grpSpLocks noChangeAspect="1"/>
          </p:cNvGrpSpPr>
          <p:nvPr/>
        </p:nvGrpSpPr>
        <p:grpSpPr>
          <a:xfrm>
            <a:off x="4739261" y="5243291"/>
            <a:ext cx="222014" cy="137789"/>
            <a:chOff x="5936153" y="4941876"/>
            <a:chExt cx="306610" cy="190293"/>
          </a:xfrm>
        </p:grpSpPr>
        <p:sp>
          <p:nvSpPr>
            <p:cNvPr id="50" name="燕尾形 110"/>
            <p:cNvSpPr>
              <a:spLocks noChangeAspect="1"/>
            </p:cNvSpPr>
            <p:nvPr/>
          </p:nvSpPr>
          <p:spPr>
            <a:xfrm flipH="1">
              <a:off x="5936153" y="4941876"/>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sp>
          <p:nvSpPr>
            <p:cNvPr id="51" name="燕尾形 111"/>
            <p:cNvSpPr>
              <a:spLocks noChangeAspect="1"/>
            </p:cNvSpPr>
            <p:nvPr/>
          </p:nvSpPr>
          <p:spPr>
            <a:xfrm flipH="1">
              <a:off x="6064578" y="4941876"/>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grpSp>
      <p:sp>
        <p:nvSpPr>
          <p:cNvPr id="52" name="KSO_Shape"/>
          <p:cNvSpPr>
            <a:spLocks noChangeAspect="1"/>
          </p:cNvSpPr>
          <p:nvPr/>
        </p:nvSpPr>
        <p:spPr>
          <a:xfrm>
            <a:off x="5291905" y="2195288"/>
            <a:ext cx="408908" cy="391868"/>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dirty="0">
              <a:cs typeface="+mn-ea"/>
              <a:sym typeface="+mn-lt"/>
            </a:endParaRPr>
          </a:p>
        </p:txBody>
      </p:sp>
      <p:sp>
        <p:nvSpPr>
          <p:cNvPr id="53" name="KSO_Shape"/>
          <p:cNvSpPr>
            <a:spLocks noChangeAspect="1"/>
          </p:cNvSpPr>
          <p:nvPr/>
        </p:nvSpPr>
        <p:spPr>
          <a:xfrm>
            <a:off x="5276512" y="3590939"/>
            <a:ext cx="439693" cy="454857"/>
          </a:xfrm>
          <a:custGeom>
            <a:avLst/>
            <a:gdLst/>
            <a:ahLst/>
            <a:cxnLst/>
            <a:rect l="l" t="t" r="r" b="b"/>
            <a:pathLst>
              <a:path w="1119349" h="1157433">
                <a:moveTo>
                  <a:pt x="135620" y="818456"/>
                </a:moveTo>
                <a:cubicBezTo>
                  <a:pt x="71450" y="948523"/>
                  <a:pt x="57484" y="1054732"/>
                  <a:pt x="108323" y="1103729"/>
                </a:cubicBezTo>
                <a:cubicBezTo>
                  <a:pt x="164989" y="1158341"/>
                  <a:pt x="289713" y="1129874"/>
                  <a:pt x="437069" y="1040437"/>
                </a:cubicBezTo>
                <a:cubicBezTo>
                  <a:pt x="307239" y="1007168"/>
                  <a:pt x="198946" y="926245"/>
                  <a:pt x="135620" y="818456"/>
                </a:cubicBezTo>
                <a:close/>
                <a:moveTo>
                  <a:pt x="582086" y="345816"/>
                </a:moveTo>
                <a:cubicBezTo>
                  <a:pt x="490772" y="345817"/>
                  <a:pt x="434615" y="407693"/>
                  <a:pt x="413811" y="495363"/>
                </a:cubicBezTo>
                <a:lnTo>
                  <a:pt x="750361" y="495364"/>
                </a:lnTo>
                <a:cubicBezTo>
                  <a:pt x="729557" y="407692"/>
                  <a:pt x="673401" y="345816"/>
                  <a:pt x="582086" y="345816"/>
                </a:cubicBezTo>
                <a:close/>
                <a:moveTo>
                  <a:pt x="954622" y="129"/>
                </a:moveTo>
                <a:cubicBezTo>
                  <a:pt x="1007406" y="-1466"/>
                  <a:pt x="1051113" y="11645"/>
                  <a:pt x="1081775" y="41196"/>
                </a:cubicBezTo>
                <a:cubicBezTo>
                  <a:pt x="1101805" y="60500"/>
                  <a:pt x="1115030" y="85625"/>
                  <a:pt x="1119349" y="116033"/>
                </a:cubicBezTo>
                <a:cubicBezTo>
                  <a:pt x="1112931" y="103633"/>
                  <a:pt x="1104158" y="92219"/>
                  <a:pt x="1093494" y="81508"/>
                </a:cubicBezTo>
                <a:cubicBezTo>
                  <a:pt x="1010899" y="-1451"/>
                  <a:pt x="882017" y="28786"/>
                  <a:pt x="737350" y="130602"/>
                </a:cubicBezTo>
                <a:cubicBezTo>
                  <a:pt x="943277" y="190863"/>
                  <a:pt x="1091569" y="370605"/>
                  <a:pt x="1091569" y="582598"/>
                </a:cubicBezTo>
                <a:lnTo>
                  <a:pt x="1085273" y="640757"/>
                </a:lnTo>
                <a:lnTo>
                  <a:pt x="755888" y="640756"/>
                </a:lnTo>
                <a:lnTo>
                  <a:pt x="719073" y="640757"/>
                </a:lnTo>
                <a:lnTo>
                  <a:pt x="408284" y="640757"/>
                </a:lnTo>
                <a:cubicBezTo>
                  <a:pt x="424002" y="743453"/>
                  <a:pt x="484447" y="819382"/>
                  <a:pt x="582086" y="819383"/>
                </a:cubicBezTo>
                <a:cubicBezTo>
                  <a:pt x="648673" y="819382"/>
                  <a:pt x="697960" y="784070"/>
                  <a:pt x="725617" y="727992"/>
                </a:cubicBezTo>
                <a:lnTo>
                  <a:pt x="1064773" y="727992"/>
                </a:lnTo>
                <a:cubicBezTo>
                  <a:pt x="1000780" y="921122"/>
                  <a:pt x="807116" y="1060320"/>
                  <a:pt x="578539" y="1060320"/>
                </a:cubicBezTo>
                <a:cubicBezTo>
                  <a:pt x="541437" y="1060319"/>
                  <a:pt x="505255" y="1056652"/>
                  <a:pt x="470646" y="1048435"/>
                </a:cubicBezTo>
                <a:cubicBezTo>
                  <a:pt x="288189" y="1159820"/>
                  <a:pt x="124174" y="1191927"/>
                  <a:pt x="45670" y="1116267"/>
                </a:cubicBezTo>
                <a:cubicBezTo>
                  <a:pt x="-38972" y="1034693"/>
                  <a:pt x="-2092" y="849162"/>
                  <a:pt x="124297" y="645271"/>
                </a:cubicBezTo>
                <a:cubicBezTo>
                  <a:pt x="126384" y="641564"/>
                  <a:pt x="128546" y="637931"/>
                  <a:pt x="130887" y="634433"/>
                </a:cubicBezTo>
                <a:cubicBezTo>
                  <a:pt x="140131" y="616742"/>
                  <a:pt x="151256" y="599735"/>
                  <a:pt x="163296" y="582889"/>
                </a:cubicBezTo>
                <a:cubicBezTo>
                  <a:pt x="171413" y="570408"/>
                  <a:pt x="179765" y="558285"/>
                  <a:pt x="189707" y="547372"/>
                </a:cubicBezTo>
                <a:cubicBezTo>
                  <a:pt x="207410" y="520542"/>
                  <a:pt x="227598" y="494496"/>
                  <a:pt x="249351" y="468810"/>
                </a:cubicBezTo>
                <a:cubicBezTo>
                  <a:pt x="261501" y="453873"/>
                  <a:pt x="274484" y="439223"/>
                  <a:pt x="288439" y="424719"/>
                </a:cubicBezTo>
                <a:cubicBezTo>
                  <a:pt x="304701" y="403895"/>
                  <a:pt x="322841" y="384213"/>
                  <a:pt x="341644" y="364703"/>
                </a:cubicBezTo>
                <a:cubicBezTo>
                  <a:pt x="392793" y="311630"/>
                  <a:pt x="445389" y="263415"/>
                  <a:pt x="498166" y="220924"/>
                </a:cubicBezTo>
                <a:cubicBezTo>
                  <a:pt x="310657" y="309270"/>
                  <a:pt x="183697" y="431706"/>
                  <a:pt x="65845" y="579499"/>
                </a:cubicBezTo>
                <a:cubicBezTo>
                  <a:pt x="67312" y="317087"/>
                  <a:pt x="296312" y="104878"/>
                  <a:pt x="578538" y="104878"/>
                </a:cubicBezTo>
                <a:lnTo>
                  <a:pt x="651994" y="111773"/>
                </a:lnTo>
                <a:cubicBezTo>
                  <a:pt x="764896" y="41979"/>
                  <a:pt x="871117" y="2651"/>
                  <a:pt x="954622" y="129"/>
                </a:cubicBezTo>
                <a:close/>
              </a:path>
            </a:pathLst>
          </a:cu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dirty="0">
              <a:cs typeface="+mn-ea"/>
              <a:sym typeface="+mn-lt"/>
            </a:endParaRPr>
          </a:p>
        </p:txBody>
      </p:sp>
      <p:sp>
        <p:nvSpPr>
          <p:cNvPr id="54" name="KSO_Shape"/>
          <p:cNvSpPr>
            <a:spLocks noChangeAspect="1"/>
          </p:cNvSpPr>
          <p:nvPr/>
        </p:nvSpPr>
        <p:spPr>
          <a:xfrm flipH="1">
            <a:off x="5276926" y="5109940"/>
            <a:ext cx="438867" cy="404491"/>
          </a:xfrm>
          <a:custGeom>
            <a:avLst/>
            <a:gdLst/>
            <a:ahLst/>
            <a:cxnLst/>
            <a:rect l="l" t="t" r="r" b="b"/>
            <a:pathLst>
              <a:path w="2922576" h="2692126">
                <a:moveTo>
                  <a:pt x="553896" y="1279436"/>
                </a:moveTo>
                <a:cubicBezTo>
                  <a:pt x="792021" y="1473111"/>
                  <a:pt x="992046" y="1742986"/>
                  <a:pt x="1211121" y="1974761"/>
                </a:cubicBezTo>
                <a:lnTo>
                  <a:pt x="1201596" y="2431961"/>
                </a:lnTo>
                <a:cubicBezTo>
                  <a:pt x="947596" y="2384336"/>
                  <a:pt x="769796" y="2336711"/>
                  <a:pt x="639621" y="2117636"/>
                </a:cubicBezTo>
                <a:cubicBezTo>
                  <a:pt x="509446" y="1898561"/>
                  <a:pt x="582471" y="1558836"/>
                  <a:pt x="553896" y="1279436"/>
                </a:cubicBezTo>
                <a:close/>
                <a:moveTo>
                  <a:pt x="1414250" y="349940"/>
                </a:moveTo>
                <a:lnTo>
                  <a:pt x="1576175" y="702365"/>
                </a:lnTo>
                <a:lnTo>
                  <a:pt x="1840671" y="351223"/>
                </a:lnTo>
                <a:cubicBezTo>
                  <a:pt x="1946050" y="474823"/>
                  <a:pt x="2011221" y="645739"/>
                  <a:pt x="2011221" y="834547"/>
                </a:cubicBezTo>
                <a:cubicBezTo>
                  <a:pt x="2019964" y="1198269"/>
                  <a:pt x="1873746" y="1469720"/>
                  <a:pt x="1527496" y="1508764"/>
                </a:cubicBezTo>
                <a:lnTo>
                  <a:pt x="1534971" y="2136686"/>
                </a:lnTo>
                <a:cubicBezTo>
                  <a:pt x="1804846" y="1854111"/>
                  <a:pt x="2036621" y="1552486"/>
                  <a:pt x="2344596" y="1288961"/>
                </a:cubicBezTo>
                <a:cubicBezTo>
                  <a:pt x="2347771" y="1504861"/>
                  <a:pt x="2350946" y="1939836"/>
                  <a:pt x="2192196" y="2193836"/>
                </a:cubicBezTo>
                <a:cubicBezTo>
                  <a:pt x="1995346" y="2466886"/>
                  <a:pt x="1623871" y="2444661"/>
                  <a:pt x="1344471" y="2441486"/>
                </a:cubicBezTo>
                <a:lnTo>
                  <a:pt x="1353780" y="1510652"/>
                </a:lnTo>
                <a:cubicBezTo>
                  <a:pt x="992542" y="1480514"/>
                  <a:pt x="840254" y="1205525"/>
                  <a:pt x="849171" y="834547"/>
                </a:cubicBezTo>
                <a:cubicBezTo>
                  <a:pt x="853745" y="644286"/>
                  <a:pt x="913894" y="479273"/>
                  <a:pt x="1011904" y="360081"/>
                </a:cubicBezTo>
                <a:lnTo>
                  <a:pt x="1014200" y="359465"/>
                </a:lnTo>
                <a:lnTo>
                  <a:pt x="1214225" y="683315"/>
                </a:lnTo>
                <a:close/>
                <a:moveTo>
                  <a:pt x="480281" y="174535"/>
                </a:moveTo>
                <a:cubicBezTo>
                  <a:pt x="324175" y="174535"/>
                  <a:pt x="197626" y="319405"/>
                  <a:pt x="197626" y="498111"/>
                </a:cubicBezTo>
                <a:lnTo>
                  <a:pt x="197626" y="2194015"/>
                </a:lnTo>
                <a:cubicBezTo>
                  <a:pt x="197626" y="2372721"/>
                  <a:pt x="324175" y="2517591"/>
                  <a:pt x="480281" y="2517591"/>
                </a:cubicBezTo>
                <a:lnTo>
                  <a:pt x="2458598" y="2517591"/>
                </a:lnTo>
                <a:cubicBezTo>
                  <a:pt x="2614704" y="2517591"/>
                  <a:pt x="2741253" y="2372721"/>
                  <a:pt x="2741253" y="2194015"/>
                </a:cubicBezTo>
                <a:lnTo>
                  <a:pt x="2741253" y="498111"/>
                </a:lnTo>
                <a:cubicBezTo>
                  <a:pt x="2741253" y="319405"/>
                  <a:pt x="2614704" y="174535"/>
                  <a:pt x="2458598" y="174535"/>
                </a:cubicBezTo>
                <a:close/>
                <a:moveTo>
                  <a:pt x="324765" y="0"/>
                </a:moveTo>
                <a:lnTo>
                  <a:pt x="2597811" y="0"/>
                </a:lnTo>
                <a:cubicBezTo>
                  <a:pt x="2777173" y="0"/>
                  <a:pt x="2922576" y="166453"/>
                  <a:pt x="2922576" y="371783"/>
                </a:cubicBezTo>
                <a:lnTo>
                  <a:pt x="2922576" y="2320344"/>
                </a:lnTo>
                <a:cubicBezTo>
                  <a:pt x="2922576" y="2525673"/>
                  <a:pt x="2777173" y="2692126"/>
                  <a:pt x="2597811" y="2692126"/>
                </a:cubicBezTo>
                <a:lnTo>
                  <a:pt x="324765" y="2692126"/>
                </a:lnTo>
                <a:cubicBezTo>
                  <a:pt x="145402" y="2692126"/>
                  <a:pt x="0" y="2525673"/>
                  <a:pt x="0" y="2320344"/>
                </a:cubicBezTo>
                <a:lnTo>
                  <a:pt x="0" y="371783"/>
                </a:lnTo>
                <a:cubicBezTo>
                  <a:pt x="0" y="166453"/>
                  <a:pt x="145402" y="0"/>
                  <a:pt x="324765" y="0"/>
                </a:cubicBezTo>
                <a:close/>
              </a:path>
            </a:pathLst>
          </a:cu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dirty="0">
              <a:cs typeface="+mn-ea"/>
              <a:sym typeface="+mn-lt"/>
            </a:endParaRPr>
          </a:p>
        </p:txBody>
      </p:sp>
      <p:grpSp>
        <p:nvGrpSpPr>
          <p:cNvPr id="55" name="组合 54"/>
          <p:cNvGrpSpPr/>
          <p:nvPr/>
        </p:nvGrpSpPr>
        <p:grpSpPr>
          <a:xfrm>
            <a:off x="1900751" y="1980148"/>
            <a:ext cx="2524760" cy="812043"/>
            <a:chOff x="1572578" y="2612886"/>
            <a:chExt cx="2137077" cy="687598"/>
          </a:xfrm>
        </p:grpSpPr>
        <p:sp>
          <p:nvSpPr>
            <p:cNvPr id="56" name="文本框 56"/>
            <p:cNvSpPr txBox="1"/>
            <p:nvPr/>
          </p:nvSpPr>
          <p:spPr>
            <a:xfrm>
              <a:off x="1679002" y="2612886"/>
              <a:ext cx="2030653" cy="598445"/>
            </a:xfrm>
            <a:prstGeom prst="rect">
              <a:avLst/>
            </a:prstGeom>
            <a:noFill/>
          </p:spPr>
          <p:txBody>
            <a:bodyPr wrap="square" rtlCol="0">
              <a:spAutoFit/>
            </a:bodyPr>
            <a:lstStyle/>
            <a:p>
              <a:pPr algn="ctr"/>
              <a:r>
                <a:rPr lang="en-US" sz="2000" b="1" dirty="0">
                  <a:solidFill>
                    <a:schemeClr val="tx1">
                      <a:lumMod val="75000"/>
                      <a:lumOff val="25000"/>
                    </a:schemeClr>
                  </a:solidFill>
                  <a:latin typeface="Calibri" panose="020F0502020204030204" charset="0"/>
                  <a:cs typeface="Calibri" panose="020F0502020204030204" charset="0"/>
                  <a:sym typeface="+mn-lt"/>
                </a:rPr>
                <a:t>TECHNOLOGY DEVELOPMENT</a:t>
              </a:r>
              <a:endParaRPr lang="en-US" sz="2000" b="1" dirty="0">
                <a:solidFill>
                  <a:schemeClr val="tx1">
                    <a:lumMod val="75000"/>
                    <a:lumOff val="25000"/>
                  </a:schemeClr>
                </a:solidFill>
                <a:latin typeface="Calibri" panose="020F0502020204030204" charset="0"/>
                <a:cs typeface="Calibri" panose="020F0502020204030204" charset="0"/>
                <a:sym typeface="+mn-lt"/>
              </a:endParaRPr>
            </a:p>
          </p:txBody>
        </p:sp>
        <p:sp>
          <p:nvSpPr>
            <p:cNvPr id="57" name="文本框 149"/>
            <p:cNvSpPr txBox="1"/>
            <p:nvPr/>
          </p:nvSpPr>
          <p:spPr>
            <a:xfrm>
              <a:off x="1572578" y="2910661"/>
              <a:ext cx="1437140" cy="389823"/>
            </a:xfrm>
            <a:prstGeom prst="rect">
              <a:avLst/>
            </a:prstGeom>
            <a:noFill/>
          </p:spPr>
          <p:txBody>
            <a:bodyPr wrap="square" rtlCol="0">
              <a:spAutoFit/>
            </a:bodyPr>
            <a:lstStyle/>
            <a:p>
              <a:pPr algn="ctr" defTabSz="901065">
                <a:lnSpc>
                  <a:spcPct val="120000"/>
                </a:lnSpc>
              </a:pPr>
              <a:endParaRPr lang="zh-CN" altLang="en-US" sz="2000" dirty="0">
                <a:solidFill>
                  <a:schemeClr val="bg1">
                    <a:lumMod val="50000"/>
                  </a:schemeClr>
                </a:solidFill>
                <a:latin typeface="Calibri" panose="020F0502020204030204" charset="0"/>
                <a:cs typeface="Calibri" panose="020F0502020204030204" charset="0"/>
                <a:sym typeface="+mn-lt"/>
              </a:endParaRPr>
            </a:p>
          </p:txBody>
        </p:sp>
      </p:grpSp>
      <p:grpSp>
        <p:nvGrpSpPr>
          <p:cNvPr id="58" name="组合 57"/>
          <p:cNvGrpSpPr/>
          <p:nvPr/>
        </p:nvGrpSpPr>
        <p:grpSpPr>
          <a:xfrm>
            <a:off x="2244921" y="3385082"/>
            <a:ext cx="1697849" cy="1014730"/>
            <a:chOff x="1572578" y="2648911"/>
            <a:chExt cx="1437140" cy="859224"/>
          </a:xfrm>
        </p:grpSpPr>
        <p:sp>
          <p:nvSpPr>
            <p:cNvPr id="59" name="文本框 58"/>
            <p:cNvSpPr txBox="1"/>
            <p:nvPr/>
          </p:nvSpPr>
          <p:spPr>
            <a:xfrm>
              <a:off x="1727041" y="2648911"/>
              <a:ext cx="1128216" cy="859224"/>
            </a:xfrm>
            <a:prstGeom prst="rect">
              <a:avLst/>
            </a:prstGeom>
            <a:noFill/>
          </p:spPr>
          <p:txBody>
            <a:bodyPr wrap="square" rtlCol="0">
              <a:spAutoFit/>
            </a:bodyPr>
            <a:lstStyle/>
            <a:p>
              <a:pPr algn="ctr"/>
              <a:r>
                <a:rPr lang="en-US" altLang="zh-CN" sz="2000" b="1" dirty="0">
                  <a:solidFill>
                    <a:schemeClr val="tx1">
                      <a:lumMod val="75000"/>
                      <a:lumOff val="25000"/>
                    </a:schemeClr>
                  </a:solidFill>
                  <a:latin typeface="Calibri" panose="020F0502020204030204" charset="0"/>
                  <a:cs typeface="Calibri" panose="020F0502020204030204" charset="0"/>
                  <a:sym typeface="+mn-lt"/>
                </a:rPr>
                <a:t>STUDENTS NUM GROWTH</a:t>
              </a:r>
              <a:endParaRPr lang="en-US" altLang="zh-CN" sz="2000" b="1" dirty="0">
                <a:solidFill>
                  <a:schemeClr val="tx1">
                    <a:lumMod val="75000"/>
                    <a:lumOff val="25000"/>
                  </a:schemeClr>
                </a:solidFill>
                <a:latin typeface="Calibri" panose="020F0502020204030204" charset="0"/>
                <a:cs typeface="Calibri" panose="020F0502020204030204" charset="0"/>
                <a:sym typeface="+mn-lt"/>
              </a:endParaRPr>
            </a:p>
          </p:txBody>
        </p:sp>
        <p:sp>
          <p:nvSpPr>
            <p:cNvPr id="60" name="文本框 149"/>
            <p:cNvSpPr txBox="1"/>
            <p:nvPr/>
          </p:nvSpPr>
          <p:spPr>
            <a:xfrm>
              <a:off x="1572578" y="2910661"/>
              <a:ext cx="1437140" cy="389823"/>
            </a:xfrm>
            <a:prstGeom prst="rect">
              <a:avLst/>
            </a:prstGeom>
            <a:noFill/>
          </p:spPr>
          <p:txBody>
            <a:bodyPr wrap="square" rtlCol="0">
              <a:spAutoFit/>
            </a:bodyPr>
            <a:lstStyle/>
            <a:p>
              <a:pPr algn="ctr" defTabSz="901065">
                <a:lnSpc>
                  <a:spcPct val="120000"/>
                </a:lnSpc>
              </a:pPr>
              <a:endParaRPr lang="zh-CN" altLang="en-US" sz="2000" dirty="0">
                <a:solidFill>
                  <a:schemeClr val="bg1">
                    <a:lumMod val="50000"/>
                  </a:schemeClr>
                </a:solidFill>
                <a:latin typeface="Calibri" panose="020F0502020204030204" charset="0"/>
                <a:cs typeface="Calibri" panose="020F0502020204030204" charset="0"/>
                <a:sym typeface="+mn-lt"/>
              </a:endParaRPr>
            </a:p>
          </p:txBody>
        </p:sp>
      </p:grpSp>
      <p:grpSp>
        <p:nvGrpSpPr>
          <p:cNvPr id="61" name="组合 60"/>
          <p:cNvGrpSpPr/>
          <p:nvPr/>
        </p:nvGrpSpPr>
        <p:grpSpPr>
          <a:xfrm>
            <a:off x="2247900" y="5006340"/>
            <a:ext cx="1908810" cy="706755"/>
            <a:chOff x="1572578" y="2756986"/>
            <a:chExt cx="1461447" cy="598446"/>
          </a:xfrm>
        </p:grpSpPr>
        <p:sp>
          <p:nvSpPr>
            <p:cNvPr id="62" name="文本框 56"/>
            <p:cNvSpPr txBox="1"/>
            <p:nvPr/>
          </p:nvSpPr>
          <p:spPr>
            <a:xfrm>
              <a:off x="1631165" y="2756986"/>
              <a:ext cx="1402860" cy="598446"/>
            </a:xfrm>
            <a:prstGeom prst="rect">
              <a:avLst/>
            </a:prstGeom>
            <a:noFill/>
          </p:spPr>
          <p:txBody>
            <a:bodyPr wrap="square" rtlCol="0">
              <a:spAutoFit/>
            </a:bodyPr>
            <a:lstStyle/>
            <a:p>
              <a:pPr algn="ctr"/>
              <a:r>
                <a:rPr lang="en-US" altLang="zh-CN" sz="2000" b="1" dirty="0">
                  <a:solidFill>
                    <a:schemeClr val="tx1">
                      <a:lumMod val="75000"/>
                      <a:lumOff val="25000"/>
                    </a:schemeClr>
                  </a:solidFill>
                  <a:latin typeface="Calibri" panose="020F0502020204030204" charset="0"/>
                  <a:cs typeface="Calibri" panose="020F0502020204030204" charset="0"/>
                  <a:sym typeface="+mn-lt"/>
                </a:rPr>
                <a:t>HARD TO VERTIFICATION</a:t>
              </a:r>
              <a:endParaRPr lang="en-US" altLang="zh-CN" sz="2000" b="1" dirty="0">
                <a:solidFill>
                  <a:schemeClr val="tx1">
                    <a:lumMod val="75000"/>
                    <a:lumOff val="25000"/>
                  </a:schemeClr>
                </a:solidFill>
                <a:latin typeface="Calibri" panose="020F0502020204030204" charset="0"/>
                <a:cs typeface="Calibri" panose="020F0502020204030204" charset="0"/>
                <a:sym typeface="+mn-lt"/>
              </a:endParaRPr>
            </a:p>
          </p:txBody>
        </p:sp>
        <p:sp>
          <p:nvSpPr>
            <p:cNvPr id="63" name="文本框 149"/>
            <p:cNvSpPr txBox="1"/>
            <p:nvPr/>
          </p:nvSpPr>
          <p:spPr>
            <a:xfrm>
              <a:off x="1572578" y="2910661"/>
              <a:ext cx="1437140" cy="389823"/>
            </a:xfrm>
            <a:prstGeom prst="rect">
              <a:avLst/>
            </a:prstGeom>
            <a:noFill/>
          </p:spPr>
          <p:txBody>
            <a:bodyPr wrap="square" rtlCol="0">
              <a:spAutoFit/>
            </a:bodyPr>
            <a:lstStyle/>
            <a:p>
              <a:pPr algn="ctr" defTabSz="901065">
                <a:lnSpc>
                  <a:spcPct val="120000"/>
                </a:lnSpc>
              </a:pPr>
              <a:endParaRPr lang="zh-CN" altLang="en-US" sz="2000" dirty="0">
                <a:solidFill>
                  <a:schemeClr val="bg1">
                    <a:lumMod val="50000"/>
                  </a:schemeClr>
                </a:solidFill>
                <a:latin typeface="Calibri" panose="020F0502020204030204" charset="0"/>
                <a:cs typeface="Calibri" panose="020F0502020204030204" charset="0"/>
                <a:sym typeface="+mn-lt"/>
              </a:endParaRPr>
            </a:p>
          </p:txBody>
        </p:sp>
      </p:grpSp>
      <p:sp>
        <p:nvSpPr>
          <p:cNvPr id="64" name="文本框 94"/>
          <p:cNvSpPr txBox="1"/>
          <p:nvPr/>
        </p:nvSpPr>
        <p:spPr>
          <a:xfrm>
            <a:off x="6692265" y="2078355"/>
            <a:ext cx="2929255" cy="398780"/>
          </a:xfrm>
          <a:prstGeom prst="rect">
            <a:avLst/>
          </a:prstGeom>
          <a:noFill/>
        </p:spPr>
        <p:txBody>
          <a:bodyPr wrap="square" rtlCol="0">
            <a:spAutoFit/>
          </a:bodyPr>
          <a:lstStyle/>
          <a:p>
            <a:r>
              <a:rPr lang="en-US" altLang="zh-CN" sz="2000" b="1" dirty="0">
                <a:latin typeface="Calibri" panose="020F0502020204030204" charset="0"/>
                <a:cs typeface="Calibri" panose="020F0502020204030204" charset="0"/>
                <a:sym typeface="+mn-lt"/>
              </a:rPr>
              <a:t>TRUE IDENTIFICATION</a:t>
            </a:r>
            <a:endParaRPr lang="en-US" altLang="zh-CN" sz="2000" b="1" dirty="0">
              <a:latin typeface="Calibri" panose="020F0502020204030204" charset="0"/>
              <a:cs typeface="Calibri" panose="020F0502020204030204" charset="0"/>
              <a:sym typeface="+mn-lt"/>
            </a:endParaRPr>
          </a:p>
        </p:txBody>
      </p:sp>
      <p:sp>
        <p:nvSpPr>
          <p:cNvPr id="66" name="文本框 94"/>
          <p:cNvSpPr txBox="1"/>
          <p:nvPr/>
        </p:nvSpPr>
        <p:spPr>
          <a:xfrm>
            <a:off x="6747609" y="3488743"/>
            <a:ext cx="2155469" cy="398780"/>
          </a:xfrm>
          <a:prstGeom prst="rect">
            <a:avLst/>
          </a:prstGeom>
          <a:noFill/>
        </p:spPr>
        <p:txBody>
          <a:bodyPr wrap="square" rtlCol="0">
            <a:spAutoFit/>
          </a:bodyPr>
          <a:lstStyle/>
          <a:p>
            <a:r>
              <a:rPr lang="en-US" altLang="zh-CN" sz="2000" b="1" dirty="0">
                <a:latin typeface="Calibri" panose="020F0502020204030204" charset="0"/>
                <a:cs typeface="Calibri" panose="020F0502020204030204" charset="0"/>
                <a:sym typeface="+mn-lt"/>
              </a:rPr>
              <a:t>IMMUTABLE</a:t>
            </a:r>
            <a:endParaRPr lang="en-US" altLang="zh-CN" sz="2000" b="1" dirty="0">
              <a:latin typeface="Calibri" panose="020F0502020204030204" charset="0"/>
              <a:cs typeface="Calibri" panose="020F0502020204030204" charset="0"/>
              <a:sym typeface="+mn-lt"/>
            </a:endParaRPr>
          </a:p>
        </p:txBody>
      </p:sp>
      <p:sp>
        <p:nvSpPr>
          <p:cNvPr id="68" name="文本框 94"/>
          <p:cNvSpPr txBox="1"/>
          <p:nvPr/>
        </p:nvSpPr>
        <p:spPr>
          <a:xfrm>
            <a:off x="6746974" y="5006289"/>
            <a:ext cx="2155469" cy="398780"/>
          </a:xfrm>
          <a:prstGeom prst="rect">
            <a:avLst/>
          </a:prstGeom>
          <a:noFill/>
        </p:spPr>
        <p:txBody>
          <a:bodyPr wrap="square" rtlCol="0">
            <a:spAutoFit/>
          </a:bodyPr>
          <a:lstStyle/>
          <a:p>
            <a:r>
              <a:rPr lang="en-US" altLang="zh-CN" sz="2000" b="1" dirty="0">
                <a:latin typeface="Calibri" panose="020F0502020204030204" charset="0"/>
                <a:cs typeface="Calibri" panose="020F0502020204030204" charset="0"/>
                <a:sym typeface="+mn-lt"/>
              </a:rPr>
              <a:t>EASILY USED</a:t>
            </a:r>
            <a:endParaRPr lang="en-US" altLang="zh-CN" sz="2000" b="1" dirty="0">
              <a:latin typeface="Calibri" panose="020F0502020204030204" charset="0"/>
              <a:cs typeface="Calibri" panose="020F0502020204030204" charset="0"/>
              <a:sym typeface="+mn-lt"/>
            </a:endParaRPr>
          </a:p>
        </p:txBody>
      </p:sp>
      <p:sp>
        <p:nvSpPr>
          <p:cNvPr id="70" name="文本框 69"/>
          <p:cNvSpPr txBox="1"/>
          <p:nvPr/>
        </p:nvSpPr>
        <p:spPr>
          <a:xfrm>
            <a:off x="1553111" y="347702"/>
            <a:ext cx="3700780" cy="521970"/>
          </a:xfrm>
          <a:prstGeom prst="rect">
            <a:avLst/>
          </a:prstGeom>
          <a:noFill/>
        </p:spPr>
        <p:txBody>
          <a:bodyPr wrap="none" rtlCol="0">
            <a:spAutoFit/>
          </a:bodyPr>
          <a:lstStyle/>
          <a:p>
            <a:pPr algn="l"/>
            <a:r>
              <a:rPr lang="en-US" altLang="zh-CN"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requirement analysis</a:t>
            </a:r>
            <a:endParaRPr lang="en-US" altLang="zh-CN"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ppt_x"/>
                                          </p:val>
                                        </p:tav>
                                        <p:tav tm="100000">
                                          <p:val>
                                            <p:strVal val="#ppt_x"/>
                                          </p:val>
                                        </p:tav>
                                      </p:tavLst>
                                    </p:anim>
                                    <p:anim calcmode="lin" valueType="num">
                                      <p:cBhvr additive="base">
                                        <p:cTn id="25" dur="500" fill="hold"/>
                                        <p:tgtEl>
                                          <p:spTgt spid="35"/>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anim calcmode="lin" valueType="num">
                                      <p:cBhvr additive="base">
                                        <p:cTn id="32" dur="500" fill="hold"/>
                                        <p:tgtEl>
                                          <p:spTgt spid="52"/>
                                        </p:tgtEl>
                                        <p:attrNameLst>
                                          <p:attrName>ppt_x</p:attrName>
                                        </p:attrNameLst>
                                      </p:cBhvr>
                                      <p:tavLst>
                                        <p:tav tm="0">
                                          <p:val>
                                            <p:strVal val="#ppt_x"/>
                                          </p:val>
                                        </p:tav>
                                        <p:tav tm="100000">
                                          <p:val>
                                            <p:strVal val="#ppt_x"/>
                                          </p:val>
                                        </p:tav>
                                      </p:tavLst>
                                    </p:anim>
                                    <p:anim calcmode="lin" valueType="num">
                                      <p:cBhvr additive="base">
                                        <p:cTn id="33" dur="500" fill="hold"/>
                                        <p:tgtEl>
                                          <p:spTgt spid="52"/>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43"/>
                                        </p:tgtEl>
                                        <p:attrNameLst>
                                          <p:attrName>style.visibility</p:attrName>
                                        </p:attrNameLst>
                                      </p:cBhvr>
                                      <p:to>
                                        <p:strVal val="visible"/>
                                      </p:to>
                                    </p:set>
                                    <p:anim calcmode="lin" valueType="num">
                                      <p:cBhvr additive="base">
                                        <p:cTn id="36" dur="500" fill="hold"/>
                                        <p:tgtEl>
                                          <p:spTgt spid="43"/>
                                        </p:tgtEl>
                                        <p:attrNameLst>
                                          <p:attrName>ppt_x</p:attrName>
                                        </p:attrNameLst>
                                      </p:cBhvr>
                                      <p:tavLst>
                                        <p:tav tm="0">
                                          <p:val>
                                            <p:strVal val="#ppt_x"/>
                                          </p:val>
                                        </p:tav>
                                        <p:tav tm="100000">
                                          <p:val>
                                            <p:strVal val="#ppt_x"/>
                                          </p:val>
                                        </p:tav>
                                      </p:tavLst>
                                    </p:anim>
                                    <p:anim calcmode="lin" valueType="num">
                                      <p:cBhvr additive="base">
                                        <p:cTn id="37" dur="500" fill="hold"/>
                                        <p:tgtEl>
                                          <p:spTgt spid="4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ppt_x"/>
                                          </p:val>
                                        </p:tav>
                                        <p:tav tm="100000">
                                          <p:val>
                                            <p:strVal val="#ppt_x"/>
                                          </p:val>
                                        </p:tav>
                                      </p:tavLst>
                                    </p:anim>
                                    <p:anim calcmode="lin" valueType="num">
                                      <p:cBhvr additive="base">
                                        <p:cTn id="41"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barn(inVertical)">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additive="base">
                                        <p:cTn id="51" dur="500" fill="hold"/>
                                        <p:tgtEl>
                                          <p:spTgt spid="37"/>
                                        </p:tgtEl>
                                        <p:attrNameLst>
                                          <p:attrName>ppt_x</p:attrName>
                                        </p:attrNameLst>
                                      </p:cBhvr>
                                      <p:tavLst>
                                        <p:tav tm="0">
                                          <p:val>
                                            <p:strVal val="#ppt_x"/>
                                          </p:val>
                                        </p:tav>
                                        <p:tav tm="100000">
                                          <p:val>
                                            <p:strVal val="#ppt_x"/>
                                          </p:val>
                                        </p:tav>
                                      </p:tavLst>
                                    </p:anim>
                                    <p:anim calcmode="lin" valueType="num">
                                      <p:cBhvr additive="base">
                                        <p:cTn id="52" dur="500" fill="hold"/>
                                        <p:tgtEl>
                                          <p:spTgt spid="3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ppt_x"/>
                                          </p:val>
                                        </p:tav>
                                        <p:tav tm="100000">
                                          <p:val>
                                            <p:strVal val="#ppt_x"/>
                                          </p:val>
                                        </p:tav>
                                      </p:tavLst>
                                    </p:anim>
                                    <p:anim calcmode="lin" valueType="num">
                                      <p:cBhvr additive="base">
                                        <p:cTn id="56" dur="500" fill="hold"/>
                                        <p:tgtEl>
                                          <p:spTgt spid="3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ppt_x"/>
                                          </p:val>
                                        </p:tav>
                                        <p:tav tm="100000">
                                          <p:val>
                                            <p:strVal val="#ppt_x"/>
                                          </p:val>
                                        </p:tav>
                                      </p:tavLst>
                                    </p:anim>
                                    <p:anim calcmode="lin" valueType="num">
                                      <p:cBhvr additive="base">
                                        <p:cTn id="60" dur="500" fill="hold"/>
                                        <p:tgtEl>
                                          <p:spTgt spid="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anim calcmode="lin" valueType="num">
                                      <p:cBhvr additive="base">
                                        <p:cTn id="63" dur="500" fill="hold"/>
                                        <p:tgtEl>
                                          <p:spTgt spid="46"/>
                                        </p:tgtEl>
                                        <p:attrNameLst>
                                          <p:attrName>ppt_x</p:attrName>
                                        </p:attrNameLst>
                                      </p:cBhvr>
                                      <p:tavLst>
                                        <p:tav tm="0">
                                          <p:val>
                                            <p:strVal val="#ppt_x"/>
                                          </p:val>
                                        </p:tav>
                                        <p:tav tm="100000">
                                          <p:val>
                                            <p:strVal val="#ppt_x"/>
                                          </p:val>
                                        </p:tav>
                                      </p:tavLst>
                                    </p:anim>
                                    <p:anim calcmode="lin" valueType="num">
                                      <p:cBhvr additive="base">
                                        <p:cTn id="64" dur="500" fill="hold"/>
                                        <p:tgtEl>
                                          <p:spTgt spid="4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 calcmode="lin" valueType="num">
                                      <p:cBhvr additive="base">
                                        <p:cTn id="67" dur="500" fill="hold"/>
                                        <p:tgtEl>
                                          <p:spTgt spid="53"/>
                                        </p:tgtEl>
                                        <p:attrNameLst>
                                          <p:attrName>ppt_x</p:attrName>
                                        </p:attrNameLst>
                                      </p:cBhvr>
                                      <p:tavLst>
                                        <p:tav tm="0">
                                          <p:val>
                                            <p:strVal val="#ppt_x"/>
                                          </p:val>
                                        </p:tav>
                                        <p:tav tm="100000">
                                          <p:val>
                                            <p:strVal val="#ppt_x"/>
                                          </p:val>
                                        </p:tav>
                                      </p:tavLst>
                                    </p:anim>
                                    <p:anim calcmode="lin" valueType="num">
                                      <p:cBhvr additive="base">
                                        <p:cTn id="6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barn(inVertical)">
                                      <p:cBhvr>
                                        <p:cTn id="73" dur="500"/>
                                        <p:tgtEl>
                                          <p:spTgt spid="42"/>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39"/>
                                        </p:tgtEl>
                                        <p:attrNameLst>
                                          <p:attrName>style.visibility</p:attrName>
                                        </p:attrNameLst>
                                      </p:cBhvr>
                                      <p:to>
                                        <p:strVal val="visible"/>
                                      </p:to>
                                    </p:set>
                                    <p:anim calcmode="lin" valueType="num">
                                      <p:cBhvr additive="base">
                                        <p:cTn id="78" dur="500" fill="hold"/>
                                        <p:tgtEl>
                                          <p:spTgt spid="39"/>
                                        </p:tgtEl>
                                        <p:attrNameLst>
                                          <p:attrName>ppt_x</p:attrName>
                                        </p:attrNameLst>
                                      </p:cBhvr>
                                      <p:tavLst>
                                        <p:tav tm="0">
                                          <p:val>
                                            <p:strVal val="#ppt_x"/>
                                          </p:val>
                                        </p:tav>
                                        <p:tav tm="100000">
                                          <p:val>
                                            <p:strVal val="#ppt_x"/>
                                          </p:val>
                                        </p:tav>
                                      </p:tavLst>
                                    </p:anim>
                                    <p:anim calcmode="lin" valueType="num">
                                      <p:cBhvr additive="base">
                                        <p:cTn id="79" dur="500" fill="hold"/>
                                        <p:tgtEl>
                                          <p:spTgt spid="39"/>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40"/>
                                        </p:tgtEl>
                                        <p:attrNameLst>
                                          <p:attrName>style.visibility</p:attrName>
                                        </p:attrNameLst>
                                      </p:cBhvr>
                                      <p:to>
                                        <p:strVal val="visible"/>
                                      </p:to>
                                    </p:set>
                                    <p:anim calcmode="lin" valueType="num">
                                      <p:cBhvr additive="base">
                                        <p:cTn id="82" dur="500" fill="hold"/>
                                        <p:tgtEl>
                                          <p:spTgt spid="40"/>
                                        </p:tgtEl>
                                        <p:attrNameLst>
                                          <p:attrName>ppt_x</p:attrName>
                                        </p:attrNameLst>
                                      </p:cBhvr>
                                      <p:tavLst>
                                        <p:tav tm="0">
                                          <p:val>
                                            <p:strVal val="#ppt_x"/>
                                          </p:val>
                                        </p:tav>
                                        <p:tav tm="100000">
                                          <p:val>
                                            <p:strVal val="#ppt_x"/>
                                          </p:val>
                                        </p:tav>
                                      </p:tavLst>
                                    </p:anim>
                                    <p:anim calcmode="lin" valueType="num">
                                      <p:cBhvr additive="base">
                                        <p:cTn id="83" dur="500" fill="hold"/>
                                        <p:tgtEl>
                                          <p:spTgt spid="40"/>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49"/>
                                        </p:tgtEl>
                                        <p:attrNameLst>
                                          <p:attrName>style.visibility</p:attrName>
                                        </p:attrNameLst>
                                      </p:cBhvr>
                                      <p:to>
                                        <p:strVal val="visible"/>
                                      </p:to>
                                    </p:set>
                                    <p:anim calcmode="lin" valueType="num">
                                      <p:cBhvr additive="base">
                                        <p:cTn id="86" dur="500" fill="hold"/>
                                        <p:tgtEl>
                                          <p:spTgt spid="49"/>
                                        </p:tgtEl>
                                        <p:attrNameLst>
                                          <p:attrName>ppt_x</p:attrName>
                                        </p:attrNameLst>
                                      </p:cBhvr>
                                      <p:tavLst>
                                        <p:tav tm="0">
                                          <p:val>
                                            <p:strVal val="#ppt_x"/>
                                          </p:val>
                                        </p:tav>
                                        <p:tav tm="100000">
                                          <p:val>
                                            <p:strVal val="#ppt_x"/>
                                          </p:val>
                                        </p:tav>
                                      </p:tavLst>
                                    </p:anim>
                                    <p:anim calcmode="lin" valueType="num">
                                      <p:cBhvr additive="base">
                                        <p:cTn id="87" dur="500" fill="hold"/>
                                        <p:tgtEl>
                                          <p:spTgt spid="49"/>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6"/>
                                        </p:tgtEl>
                                        <p:attrNameLst>
                                          <p:attrName>style.visibility</p:attrName>
                                        </p:attrNameLst>
                                      </p:cBhvr>
                                      <p:to>
                                        <p:strVal val="visible"/>
                                      </p:to>
                                    </p:set>
                                    <p:anim calcmode="lin" valueType="num">
                                      <p:cBhvr additive="base">
                                        <p:cTn id="90" dur="500" fill="hold"/>
                                        <p:tgtEl>
                                          <p:spTgt spid="6"/>
                                        </p:tgtEl>
                                        <p:attrNameLst>
                                          <p:attrName>ppt_x</p:attrName>
                                        </p:attrNameLst>
                                      </p:cBhvr>
                                      <p:tavLst>
                                        <p:tav tm="0">
                                          <p:val>
                                            <p:strVal val="#ppt_x"/>
                                          </p:val>
                                        </p:tav>
                                        <p:tav tm="100000">
                                          <p:val>
                                            <p:strVal val="#ppt_x"/>
                                          </p:val>
                                        </p:tav>
                                      </p:tavLst>
                                    </p:anim>
                                    <p:anim calcmode="lin" valueType="num">
                                      <p:cBhvr additive="base">
                                        <p:cTn id="91" dur="500" fill="hold"/>
                                        <p:tgtEl>
                                          <p:spTgt spid="6"/>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54"/>
                                        </p:tgtEl>
                                        <p:attrNameLst>
                                          <p:attrName>style.visibility</p:attrName>
                                        </p:attrNameLst>
                                      </p:cBhvr>
                                      <p:to>
                                        <p:strVal val="visible"/>
                                      </p:to>
                                    </p:set>
                                    <p:anim calcmode="lin" valueType="num">
                                      <p:cBhvr additive="base">
                                        <p:cTn id="94" dur="500" fill="hold"/>
                                        <p:tgtEl>
                                          <p:spTgt spid="54"/>
                                        </p:tgtEl>
                                        <p:attrNameLst>
                                          <p:attrName>ppt_x</p:attrName>
                                        </p:attrNameLst>
                                      </p:cBhvr>
                                      <p:tavLst>
                                        <p:tav tm="0">
                                          <p:val>
                                            <p:strVal val="#ppt_x"/>
                                          </p:val>
                                        </p:tav>
                                        <p:tav tm="100000">
                                          <p:val>
                                            <p:strVal val="#ppt_x"/>
                                          </p:val>
                                        </p:tav>
                                      </p:tavLst>
                                    </p:anim>
                                    <p:anim calcmode="lin" valueType="num">
                                      <p:cBhvr additive="base">
                                        <p:cTn id="95" dur="500" fill="hold"/>
                                        <p:tgtEl>
                                          <p:spTgt spid="54"/>
                                        </p:tgtEl>
                                        <p:attrNameLst>
                                          <p:attrName>ppt_y</p:attrName>
                                        </p:attrNameLst>
                                      </p:cBhvr>
                                      <p:tavLst>
                                        <p:tav tm="0">
                                          <p:val>
                                            <p:strVal val="1+#ppt_h/2"/>
                                          </p:val>
                                        </p:tav>
                                        <p:tav tm="100000">
                                          <p:val>
                                            <p:strVal val="#ppt_y"/>
                                          </p:val>
                                        </p:tav>
                                      </p:tavLst>
                                    </p:anim>
                                  </p:childTnLst>
                                </p:cTn>
                              </p:par>
                            </p:childTnLst>
                          </p:cTn>
                        </p:par>
                        <p:par>
                          <p:cTn id="96" fill="hold">
                            <p:stCondLst>
                              <p:cond delay="500"/>
                            </p:stCondLst>
                            <p:childTnLst>
                              <p:par>
                                <p:cTn id="97" presetID="16" presetClass="entr" presetSubtype="37" fill="hold" nodeType="afterEffect">
                                  <p:stCondLst>
                                    <p:cond delay="0"/>
                                  </p:stCondLst>
                                  <p:childTnLst>
                                    <p:set>
                                      <p:cBhvr>
                                        <p:cTn id="98" dur="1" fill="hold">
                                          <p:stCondLst>
                                            <p:cond delay="0"/>
                                          </p:stCondLst>
                                        </p:cTn>
                                        <p:tgtEl>
                                          <p:spTgt spid="55"/>
                                        </p:tgtEl>
                                        <p:attrNameLst>
                                          <p:attrName>style.visibility</p:attrName>
                                        </p:attrNameLst>
                                      </p:cBhvr>
                                      <p:to>
                                        <p:strVal val="visible"/>
                                      </p:to>
                                    </p:set>
                                    <p:animEffect transition="in" filter="barn(outVertical)">
                                      <p:cBhvr>
                                        <p:cTn id="99" dur="500"/>
                                        <p:tgtEl>
                                          <p:spTgt spid="55"/>
                                        </p:tgtEl>
                                      </p:cBhvr>
                                    </p:animEffect>
                                  </p:childTnLst>
                                </p:cTn>
                              </p:par>
                            </p:childTnLst>
                          </p:cTn>
                        </p:par>
                        <p:par>
                          <p:cTn id="100" fill="hold">
                            <p:stCondLst>
                              <p:cond delay="1000"/>
                            </p:stCondLst>
                            <p:childTnLst>
                              <p:par>
                                <p:cTn id="101" presetID="16" presetClass="entr" presetSubtype="37" fill="hold" nodeType="afterEffect">
                                  <p:stCondLst>
                                    <p:cond delay="0"/>
                                  </p:stCondLst>
                                  <p:childTnLst>
                                    <p:set>
                                      <p:cBhvr>
                                        <p:cTn id="102" dur="1" fill="hold">
                                          <p:stCondLst>
                                            <p:cond delay="0"/>
                                          </p:stCondLst>
                                        </p:cTn>
                                        <p:tgtEl>
                                          <p:spTgt spid="58"/>
                                        </p:tgtEl>
                                        <p:attrNameLst>
                                          <p:attrName>style.visibility</p:attrName>
                                        </p:attrNameLst>
                                      </p:cBhvr>
                                      <p:to>
                                        <p:strVal val="visible"/>
                                      </p:to>
                                    </p:set>
                                    <p:animEffect transition="in" filter="barn(outVertical)">
                                      <p:cBhvr>
                                        <p:cTn id="103" dur="500"/>
                                        <p:tgtEl>
                                          <p:spTgt spid="58"/>
                                        </p:tgtEl>
                                      </p:cBhvr>
                                    </p:animEffect>
                                  </p:childTnLst>
                                </p:cTn>
                              </p:par>
                            </p:childTnLst>
                          </p:cTn>
                        </p:par>
                        <p:par>
                          <p:cTn id="104" fill="hold">
                            <p:stCondLst>
                              <p:cond delay="1500"/>
                            </p:stCondLst>
                            <p:childTnLst>
                              <p:par>
                                <p:cTn id="105" presetID="16" presetClass="entr" presetSubtype="37" fill="hold" nodeType="afterEffect">
                                  <p:stCondLst>
                                    <p:cond delay="0"/>
                                  </p:stCondLst>
                                  <p:childTnLst>
                                    <p:set>
                                      <p:cBhvr>
                                        <p:cTn id="106" dur="1" fill="hold">
                                          <p:stCondLst>
                                            <p:cond delay="0"/>
                                          </p:stCondLst>
                                        </p:cTn>
                                        <p:tgtEl>
                                          <p:spTgt spid="61"/>
                                        </p:tgtEl>
                                        <p:attrNameLst>
                                          <p:attrName>style.visibility</p:attrName>
                                        </p:attrNameLst>
                                      </p:cBhvr>
                                      <p:to>
                                        <p:strVal val="visible"/>
                                      </p:to>
                                    </p:set>
                                    <p:animEffect transition="in" filter="barn(outVertical)">
                                      <p:cBhvr>
                                        <p:cTn id="107" dur="500"/>
                                        <p:tgtEl>
                                          <p:spTgt spid="61"/>
                                        </p:tgtEl>
                                      </p:cBhvr>
                                    </p:animEffect>
                                  </p:childTnLst>
                                </p:cTn>
                              </p:par>
                            </p:childTnLst>
                          </p:cTn>
                        </p:par>
                        <p:par>
                          <p:cTn id="108" fill="hold">
                            <p:stCondLst>
                              <p:cond delay="2000"/>
                            </p:stCondLst>
                            <p:childTnLst>
                              <p:par>
                                <p:cTn id="109" presetID="55" presetClass="entr" presetSubtype="0" fill="hold" grpId="0" nodeType="afterEffect">
                                  <p:stCondLst>
                                    <p:cond delay="0"/>
                                  </p:stCondLst>
                                  <p:childTnLst>
                                    <p:set>
                                      <p:cBhvr>
                                        <p:cTn id="110" dur="1" fill="hold">
                                          <p:stCondLst>
                                            <p:cond delay="0"/>
                                          </p:stCondLst>
                                        </p:cTn>
                                        <p:tgtEl>
                                          <p:spTgt spid="64"/>
                                        </p:tgtEl>
                                        <p:attrNameLst>
                                          <p:attrName>style.visibility</p:attrName>
                                        </p:attrNameLst>
                                      </p:cBhvr>
                                      <p:to>
                                        <p:strVal val="visible"/>
                                      </p:to>
                                    </p:set>
                                    <p:anim calcmode="lin" valueType="num">
                                      <p:cBhvr>
                                        <p:cTn id="111" dur="1000" fill="hold"/>
                                        <p:tgtEl>
                                          <p:spTgt spid="64"/>
                                        </p:tgtEl>
                                        <p:attrNameLst>
                                          <p:attrName>ppt_w</p:attrName>
                                        </p:attrNameLst>
                                      </p:cBhvr>
                                      <p:tavLst>
                                        <p:tav tm="0">
                                          <p:val>
                                            <p:strVal val="#ppt_w*0.70"/>
                                          </p:val>
                                        </p:tav>
                                        <p:tav tm="100000">
                                          <p:val>
                                            <p:strVal val="#ppt_w"/>
                                          </p:val>
                                        </p:tav>
                                      </p:tavLst>
                                    </p:anim>
                                    <p:anim calcmode="lin" valueType="num">
                                      <p:cBhvr>
                                        <p:cTn id="112" dur="1000" fill="hold"/>
                                        <p:tgtEl>
                                          <p:spTgt spid="64"/>
                                        </p:tgtEl>
                                        <p:attrNameLst>
                                          <p:attrName>ppt_h</p:attrName>
                                        </p:attrNameLst>
                                      </p:cBhvr>
                                      <p:tavLst>
                                        <p:tav tm="0">
                                          <p:val>
                                            <p:strVal val="#ppt_h"/>
                                          </p:val>
                                        </p:tav>
                                        <p:tav tm="100000">
                                          <p:val>
                                            <p:strVal val="#ppt_h"/>
                                          </p:val>
                                        </p:tav>
                                      </p:tavLst>
                                    </p:anim>
                                    <p:animEffect transition="in" filter="fade">
                                      <p:cBhvr>
                                        <p:cTn id="113" dur="1000"/>
                                        <p:tgtEl>
                                          <p:spTgt spid="64"/>
                                        </p:tgtEl>
                                      </p:cBhvr>
                                    </p:animEffect>
                                  </p:childTnLst>
                                </p:cTn>
                              </p:par>
                            </p:childTnLst>
                          </p:cTn>
                        </p:par>
                        <p:par>
                          <p:cTn id="114" fill="hold">
                            <p:stCondLst>
                              <p:cond delay="3000"/>
                            </p:stCondLst>
                            <p:childTnLst>
                              <p:par>
                                <p:cTn id="115" presetID="55" presetClass="entr" presetSubtype="0" fill="hold" grpId="0" nodeType="afterEffect">
                                  <p:stCondLst>
                                    <p:cond delay="0"/>
                                  </p:stCondLst>
                                  <p:childTnLst>
                                    <p:set>
                                      <p:cBhvr>
                                        <p:cTn id="116" dur="1" fill="hold">
                                          <p:stCondLst>
                                            <p:cond delay="0"/>
                                          </p:stCondLst>
                                        </p:cTn>
                                        <p:tgtEl>
                                          <p:spTgt spid="66"/>
                                        </p:tgtEl>
                                        <p:attrNameLst>
                                          <p:attrName>style.visibility</p:attrName>
                                        </p:attrNameLst>
                                      </p:cBhvr>
                                      <p:to>
                                        <p:strVal val="visible"/>
                                      </p:to>
                                    </p:set>
                                    <p:anim calcmode="lin" valueType="num">
                                      <p:cBhvr>
                                        <p:cTn id="117" dur="1000" fill="hold"/>
                                        <p:tgtEl>
                                          <p:spTgt spid="66"/>
                                        </p:tgtEl>
                                        <p:attrNameLst>
                                          <p:attrName>ppt_w</p:attrName>
                                        </p:attrNameLst>
                                      </p:cBhvr>
                                      <p:tavLst>
                                        <p:tav tm="0">
                                          <p:val>
                                            <p:strVal val="#ppt_w*0.70"/>
                                          </p:val>
                                        </p:tav>
                                        <p:tav tm="100000">
                                          <p:val>
                                            <p:strVal val="#ppt_w"/>
                                          </p:val>
                                        </p:tav>
                                      </p:tavLst>
                                    </p:anim>
                                    <p:anim calcmode="lin" valueType="num">
                                      <p:cBhvr>
                                        <p:cTn id="118" dur="1000" fill="hold"/>
                                        <p:tgtEl>
                                          <p:spTgt spid="66"/>
                                        </p:tgtEl>
                                        <p:attrNameLst>
                                          <p:attrName>ppt_h</p:attrName>
                                        </p:attrNameLst>
                                      </p:cBhvr>
                                      <p:tavLst>
                                        <p:tav tm="0">
                                          <p:val>
                                            <p:strVal val="#ppt_h"/>
                                          </p:val>
                                        </p:tav>
                                        <p:tav tm="100000">
                                          <p:val>
                                            <p:strVal val="#ppt_h"/>
                                          </p:val>
                                        </p:tav>
                                      </p:tavLst>
                                    </p:anim>
                                    <p:animEffect transition="in" filter="fade">
                                      <p:cBhvr>
                                        <p:cTn id="119" dur="1000"/>
                                        <p:tgtEl>
                                          <p:spTgt spid="66"/>
                                        </p:tgtEl>
                                      </p:cBhvr>
                                    </p:animEffect>
                                  </p:childTnLst>
                                </p:cTn>
                              </p:par>
                            </p:childTnLst>
                          </p:cTn>
                        </p:par>
                        <p:par>
                          <p:cTn id="120" fill="hold">
                            <p:stCondLst>
                              <p:cond delay="4000"/>
                            </p:stCondLst>
                            <p:childTnLst>
                              <p:par>
                                <p:cTn id="121" presetID="55" presetClass="entr" presetSubtype="0" fill="hold" grpId="0" nodeType="afterEffect">
                                  <p:stCondLst>
                                    <p:cond delay="0"/>
                                  </p:stCondLst>
                                  <p:childTnLst>
                                    <p:set>
                                      <p:cBhvr>
                                        <p:cTn id="122" dur="1" fill="hold">
                                          <p:stCondLst>
                                            <p:cond delay="0"/>
                                          </p:stCondLst>
                                        </p:cTn>
                                        <p:tgtEl>
                                          <p:spTgt spid="68"/>
                                        </p:tgtEl>
                                        <p:attrNameLst>
                                          <p:attrName>style.visibility</p:attrName>
                                        </p:attrNameLst>
                                      </p:cBhvr>
                                      <p:to>
                                        <p:strVal val="visible"/>
                                      </p:to>
                                    </p:set>
                                    <p:anim calcmode="lin" valueType="num">
                                      <p:cBhvr>
                                        <p:cTn id="123" dur="1000" fill="hold"/>
                                        <p:tgtEl>
                                          <p:spTgt spid="68"/>
                                        </p:tgtEl>
                                        <p:attrNameLst>
                                          <p:attrName>ppt_w</p:attrName>
                                        </p:attrNameLst>
                                      </p:cBhvr>
                                      <p:tavLst>
                                        <p:tav tm="0">
                                          <p:val>
                                            <p:strVal val="#ppt_w*0.70"/>
                                          </p:val>
                                        </p:tav>
                                        <p:tav tm="100000">
                                          <p:val>
                                            <p:strVal val="#ppt_w"/>
                                          </p:val>
                                        </p:tav>
                                      </p:tavLst>
                                    </p:anim>
                                    <p:anim calcmode="lin" valueType="num">
                                      <p:cBhvr>
                                        <p:cTn id="124" dur="1000" fill="hold"/>
                                        <p:tgtEl>
                                          <p:spTgt spid="68"/>
                                        </p:tgtEl>
                                        <p:attrNameLst>
                                          <p:attrName>ppt_h</p:attrName>
                                        </p:attrNameLst>
                                      </p:cBhvr>
                                      <p:tavLst>
                                        <p:tav tm="0">
                                          <p:val>
                                            <p:strVal val="#ppt_h"/>
                                          </p:val>
                                        </p:tav>
                                        <p:tav tm="100000">
                                          <p:val>
                                            <p:strVal val="#ppt_h"/>
                                          </p:val>
                                        </p:tav>
                                      </p:tavLst>
                                    </p:anim>
                                    <p:animEffect transition="in" filter="fade">
                                      <p:cBhvr>
                                        <p:cTn id="125"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8" grpId="0" bldLvl="0" animBg="1"/>
      <p:bldP spid="35" grpId="0" bldLvl="0" animBg="1"/>
      <p:bldP spid="36" grpId="0"/>
      <p:bldP spid="37" grpId="0" bldLvl="0" animBg="1"/>
      <p:bldP spid="38" grpId="0"/>
      <p:bldP spid="39" grpId="0" bldLvl="0" animBg="1"/>
      <p:bldP spid="40" grpId="0"/>
      <p:bldP spid="41" grpId="0" bldLvl="0" animBg="1"/>
      <p:bldP spid="42" grpId="0" bldLvl="0" animBg="1"/>
      <p:bldP spid="52" grpId="0" bldLvl="0" animBg="1"/>
      <p:bldP spid="53" grpId="0" bldLvl="0" animBg="1"/>
      <p:bldP spid="54" grpId="0" bldLvl="0" animBg="1"/>
      <p:bldP spid="64" grpId="0"/>
      <p:bldP spid="66" grpId="0"/>
      <p:bldP spid="6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1214021" y="329922"/>
            <a:ext cx="6133465" cy="521970"/>
          </a:xfrm>
          <a:prstGeom prst="rect">
            <a:avLst/>
          </a:prstGeom>
          <a:noFill/>
        </p:spPr>
        <p:txBody>
          <a:bodyPr wrap="none" rtlCol="0">
            <a:spAutoFit/>
          </a:bodyPr>
          <a:lstStyle/>
          <a:p>
            <a:pPr algn="l"/>
            <a:r>
              <a:rPr lang="en-US" altLang="zh-CN"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Disadvantages of traditional forms:</a:t>
            </a:r>
            <a:endParaRPr lang="en-US" altLang="zh-CN"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3" name="文本框 2"/>
          <p:cNvSpPr txBox="1"/>
          <p:nvPr/>
        </p:nvSpPr>
        <p:spPr>
          <a:xfrm>
            <a:off x="1037590" y="1835150"/>
            <a:ext cx="4075430" cy="953135"/>
          </a:xfrm>
          <a:prstGeom prst="rect">
            <a:avLst/>
          </a:prstGeom>
          <a:noFill/>
        </p:spPr>
        <p:txBody>
          <a:bodyPr wrap="square" rtlCol="0">
            <a:spAutoFit/>
          </a:bodyPr>
          <a:p>
            <a:r>
              <a:rPr lang="zh-CN" altLang="en-US" sz="2800">
                <a:latin typeface="Calibri" panose="020F0502020204030204" charset="0"/>
                <a:ea typeface="微软雅黑" panose="020B0503020204020204" charset="-122"/>
                <a:cs typeface="Calibri" panose="020F0502020204030204" charset="0"/>
              </a:rPr>
              <a:t>Traditional verification methods</a:t>
            </a:r>
            <a:r>
              <a:rPr lang="en-US" altLang="zh-CN" sz="2800">
                <a:latin typeface="Calibri" panose="020F0502020204030204" charset="0"/>
                <a:ea typeface="微软雅黑" panose="020B0503020204020204" charset="-122"/>
                <a:cs typeface="Calibri" panose="020F0502020204030204" charset="0"/>
              </a:rPr>
              <a:t>:</a:t>
            </a:r>
            <a:endParaRPr lang="en-US" altLang="zh-CN" sz="2800">
              <a:latin typeface="Calibri" panose="020F0502020204030204" charset="0"/>
              <a:ea typeface="微软雅黑" panose="020B0503020204020204" charset="-122"/>
              <a:cs typeface="Calibri" panose="020F0502020204030204" charset="0"/>
            </a:endParaRPr>
          </a:p>
        </p:txBody>
      </p:sp>
      <p:sp>
        <p:nvSpPr>
          <p:cNvPr id="61" name="文本框 60"/>
          <p:cNvSpPr txBox="1"/>
          <p:nvPr/>
        </p:nvSpPr>
        <p:spPr>
          <a:xfrm>
            <a:off x="5431155" y="1476375"/>
            <a:ext cx="3890645" cy="2306955"/>
          </a:xfrm>
          <a:prstGeom prst="rect">
            <a:avLst/>
          </a:prstGeom>
          <a:noFill/>
        </p:spPr>
        <p:txBody>
          <a:bodyPr wrap="square" rtlCol="0">
            <a:spAutoFit/>
          </a:bodyPr>
          <a:p>
            <a:r>
              <a:rPr lang="en-US" altLang="zh-CN"/>
              <a:t>1.</a:t>
            </a:r>
            <a:r>
              <a:rPr lang="zh-CN" altLang="en-US"/>
              <a:t>Low reliability</a:t>
            </a:r>
            <a:endParaRPr lang="zh-CN" altLang="en-US"/>
          </a:p>
          <a:p>
            <a:pPr algn="l"/>
            <a:r>
              <a:rPr lang="en-US" altLang="zh-CN"/>
              <a:t> (Unilateral information is often     created subjectively)</a:t>
            </a:r>
            <a:endParaRPr lang="zh-CN" altLang="en-US"/>
          </a:p>
          <a:p>
            <a:r>
              <a:rPr lang="en-US" altLang="zh-CN"/>
              <a:t>2.</a:t>
            </a:r>
            <a:r>
              <a:rPr lang="zh-CN" altLang="en-US"/>
              <a:t>Risk of disclosure</a:t>
            </a:r>
            <a:endParaRPr lang="zh-CN" altLang="en-US"/>
          </a:p>
          <a:p>
            <a:r>
              <a:rPr lang="en-US" altLang="zh-CN"/>
              <a:t>   </a:t>
            </a:r>
            <a:endParaRPr lang="zh-CN" altLang="en-US"/>
          </a:p>
          <a:p>
            <a:r>
              <a:rPr lang="en-US" altLang="zh-CN"/>
              <a:t>3.</a:t>
            </a:r>
            <a:r>
              <a:rPr lang="zh-CN" altLang="en-US"/>
              <a:t>Easily tampered with</a:t>
            </a:r>
            <a:endParaRPr lang="zh-CN" altLang="en-US"/>
          </a:p>
          <a:p>
            <a:r>
              <a:rPr lang="en-US" altLang="zh-CN"/>
              <a:t> (Low counterfeiting cost and high traceability cost)</a:t>
            </a:r>
            <a:endParaRPr lang="en-US" altLang="zh-CN"/>
          </a:p>
        </p:txBody>
      </p:sp>
      <p:sp>
        <p:nvSpPr>
          <p:cNvPr id="62" name="文本框 61"/>
          <p:cNvSpPr txBox="1"/>
          <p:nvPr/>
        </p:nvSpPr>
        <p:spPr>
          <a:xfrm>
            <a:off x="1214120" y="4287520"/>
            <a:ext cx="9259570" cy="460375"/>
          </a:xfrm>
          <a:prstGeom prst="rect">
            <a:avLst/>
          </a:prstGeom>
          <a:noFill/>
        </p:spPr>
        <p:txBody>
          <a:bodyPr wrap="square" rtlCol="0">
            <a:spAutoFit/>
          </a:bodyPr>
          <a:p>
            <a:r>
              <a:rPr lang="en-US" altLang="zh-CN" sz="2400">
                <a:latin typeface="Calibri" panose="020F0502020204030204" charset="0"/>
                <a:ea typeface="微软雅黑" panose="020B0503020204020204" charset="-122"/>
                <a:cs typeface="Calibri" panose="020F0502020204030204" charset="0"/>
              </a:rPr>
              <a:t>Thus, t</a:t>
            </a:r>
            <a:r>
              <a:rPr lang="zh-CN" altLang="en-US" sz="2400">
                <a:latin typeface="Calibri" panose="020F0502020204030204" charset="0"/>
                <a:ea typeface="微软雅黑" panose="020B0503020204020204" charset="-122"/>
                <a:cs typeface="Calibri" panose="020F0502020204030204" charset="0"/>
              </a:rPr>
              <a:t>he time has come to introduce blockchain technology</a:t>
            </a:r>
            <a:r>
              <a:rPr lang="en-US" altLang="zh-CN" sz="2400">
                <a:latin typeface="Calibri" panose="020F0502020204030204" charset="0"/>
                <a:ea typeface="微软雅黑" panose="020B0503020204020204" charset="-122"/>
                <a:cs typeface="Calibri" panose="020F0502020204030204" charset="0"/>
              </a:rPr>
              <a:t>.</a:t>
            </a:r>
            <a:endParaRPr lang="en-US" altLang="zh-CN" sz="2400">
              <a:latin typeface="Calibri" panose="020F0502020204030204" charset="0"/>
              <a:ea typeface="微软雅黑" panose="020B0503020204020204" charset="-122"/>
              <a:cs typeface="Calibri" panose="020F05020202040302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087880" y="2753082"/>
            <a:ext cx="1210588" cy="1107996"/>
          </a:xfrm>
          <a:prstGeom prst="rect">
            <a:avLst/>
          </a:prstGeom>
          <a:noFill/>
        </p:spPr>
        <p:txBody>
          <a:bodyPr wrap="none" rtlCol="0">
            <a:spAutoFit/>
          </a:bodyPr>
          <a:lstStyle/>
          <a:p>
            <a:r>
              <a:rPr lang="en-US" altLang="zh-CN" sz="6600" dirty="0">
                <a:solidFill>
                  <a:srgbClr val="0599D7"/>
                </a:solidFill>
                <a:cs typeface="+mn-ea"/>
                <a:sym typeface="+mn-lt"/>
              </a:rPr>
              <a:t>02</a:t>
            </a:r>
            <a:endParaRPr lang="zh-CN" altLang="en-US" sz="6600" dirty="0">
              <a:solidFill>
                <a:srgbClr val="0599D7"/>
              </a:solidFill>
              <a:cs typeface="+mn-ea"/>
              <a:sym typeface="+mn-lt"/>
            </a:endParaRPr>
          </a:p>
        </p:txBody>
      </p:sp>
      <p:sp>
        <p:nvSpPr>
          <p:cNvPr id="7" name="文本框 6"/>
          <p:cNvSpPr txBox="1"/>
          <p:nvPr/>
        </p:nvSpPr>
        <p:spPr>
          <a:xfrm>
            <a:off x="4383941" y="2875002"/>
            <a:ext cx="7306310" cy="829945"/>
          </a:xfrm>
          <a:prstGeom prst="rect">
            <a:avLst/>
          </a:prstGeom>
          <a:noFill/>
        </p:spPr>
        <p:txBody>
          <a:bodyPr wrap="none" rtlCol="0">
            <a:spAutoFit/>
          </a:bodyPr>
          <a:lstStyle/>
          <a:p>
            <a:pPr algn="l"/>
            <a:r>
              <a:rPr lang="zh-CN" altLang="en-US" sz="4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System function analysis</a:t>
            </a:r>
            <a:endParaRPr lang="zh-CN" altLang="en-US" sz="4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10435" y="1194435"/>
            <a:ext cx="1565275" cy="460375"/>
          </a:xfrm>
          <a:prstGeom prst="rect">
            <a:avLst/>
          </a:prstGeom>
        </p:spPr>
        <p:txBody>
          <a:bodyPr wrap="square">
            <a:spAutoFit/>
          </a:bodyPr>
          <a:lstStyle/>
          <a:p>
            <a:pPr lvl="0" algn="l"/>
            <a:r>
              <a:rPr lang="zh-CN" altLang="en-US" sz="2400" b="1" dirty="0">
                <a:latin typeface="Calibri" panose="020F0502020204030204" charset="0"/>
                <a:cs typeface="Calibri" panose="020F0502020204030204" charset="0"/>
                <a:sym typeface="+mn-lt"/>
              </a:rPr>
              <a:t>Authority</a:t>
            </a:r>
            <a:endParaRPr lang="zh-CN" altLang="en-US" sz="2400" b="1" dirty="0">
              <a:latin typeface="Calibri" panose="020F0502020204030204" charset="0"/>
              <a:cs typeface="Calibri" panose="020F0502020204030204" charset="0"/>
              <a:sym typeface="+mn-lt"/>
            </a:endParaRPr>
          </a:p>
        </p:txBody>
      </p:sp>
      <p:sp>
        <p:nvSpPr>
          <p:cNvPr id="7" name="矩形 6"/>
          <p:cNvSpPr/>
          <p:nvPr/>
        </p:nvSpPr>
        <p:spPr>
          <a:xfrm>
            <a:off x="2146300" y="2617470"/>
            <a:ext cx="2489835" cy="460375"/>
          </a:xfrm>
          <a:prstGeom prst="rect">
            <a:avLst/>
          </a:prstGeom>
        </p:spPr>
        <p:txBody>
          <a:bodyPr wrap="square">
            <a:spAutoFit/>
          </a:bodyPr>
          <a:lstStyle/>
          <a:p>
            <a:pPr lvl="0" algn="l"/>
            <a:r>
              <a:rPr lang="en-US" altLang="zh-CN" sz="2400" b="1" dirty="0">
                <a:latin typeface="Calibri" panose="020F0502020204030204" charset="0"/>
                <a:cs typeface="Calibri" panose="020F0502020204030204" charset="0"/>
                <a:sym typeface="+mn-lt"/>
              </a:rPr>
              <a:t>C</a:t>
            </a:r>
            <a:r>
              <a:rPr lang="zh-CN" altLang="en-US" sz="2400" b="1" dirty="0">
                <a:latin typeface="Calibri" panose="020F0502020204030204" charset="0"/>
                <a:cs typeface="Calibri" panose="020F0502020204030204" charset="0"/>
                <a:sym typeface="+mn-lt"/>
              </a:rPr>
              <a:t>ertificate holder</a:t>
            </a:r>
            <a:endParaRPr lang="zh-CN" altLang="en-US" sz="2400" b="1" dirty="0">
              <a:latin typeface="Calibri" panose="020F0502020204030204" charset="0"/>
              <a:cs typeface="Calibri" panose="020F0502020204030204" charset="0"/>
              <a:sym typeface="+mn-lt"/>
            </a:endParaRPr>
          </a:p>
        </p:txBody>
      </p:sp>
      <p:sp>
        <p:nvSpPr>
          <p:cNvPr id="8" name="矩形 7"/>
          <p:cNvSpPr/>
          <p:nvPr/>
        </p:nvSpPr>
        <p:spPr>
          <a:xfrm>
            <a:off x="2146300" y="3931920"/>
            <a:ext cx="2750185" cy="460375"/>
          </a:xfrm>
          <a:prstGeom prst="rect">
            <a:avLst/>
          </a:prstGeom>
        </p:spPr>
        <p:txBody>
          <a:bodyPr wrap="square">
            <a:spAutoFit/>
          </a:bodyPr>
          <a:lstStyle/>
          <a:p>
            <a:pPr lvl="0" algn="l"/>
            <a:r>
              <a:rPr lang="en-US" altLang="zh-CN" sz="2400" b="1" dirty="0">
                <a:latin typeface="Calibri" panose="020F0502020204030204" charset="0"/>
                <a:ea typeface="站酷快乐体" panose="02010600030101010101" charset="-128"/>
                <a:cs typeface="Calibri" panose="020F0502020204030204" charset="0"/>
                <a:sym typeface="+mn-lt"/>
              </a:rPr>
              <a:t>C</a:t>
            </a:r>
            <a:r>
              <a:rPr lang="zh-CN" altLang="en-US" sz="2400" b="1" dirty="0">
                <a:latin typeface="Calibri" panose="020F0502020204030204" charset="0"/>
                <a:ea typeface="站酷快乐体" panose="02010600030101010101" charset="-128"/>
                <a:cs typeface="Calibri" panose="020F0502020204030204" charset="0"/>
                <a:sym typeface="+mn-lt"/>
              </a:rPr>
              <a:t>ertificate verifier</a:t>
            </a:r>
            <a:endParaRPr lang="zh-CN" altLang="en-US" sz="2400" b="1" dirty="0">
              <a:latin typeface="Calibri" panose="020F0502020204030204" charset="0"/>
              <a:ea typeface="站酷快乐体" panose="02010600030101010101" charset="-128"/>
              <a:cs typeface="Calibri" panose="020F0502020204030204" charset="0"/>
              <a:sym typeface="+mn-lt"/>
            </a:endParaRPr>
          </a:p>
        </p:txBody>
      </p:sp>
      <p:grpSp>
        <p:nvGrpSpPr>
          <p:cNvPr id="9" name="组合 8"/>
          <p:cNvGrpSpPr/>
          <p:nvPr/>
        </p:nvGrpSpPr>
        <p:grpSpPr>
          <a:xfrm>
            <a:off x="1228554" y="1128594"/>
            <a:ext cx="729895" cy="808827"/>
            <a:chOff x="6986467" y="1730002"/>
            <a:chExt cx="825571" cy="914849"/>
          </a:xfrm>
        </p:grpSpPr>
        <p:sp>
          <p:nvSpPr>
            <p:cNvPr id="10" name="Freeform 5"/>
            <p:cNvSpPr/>
            <p:nvPr/>
          </p:nvSpPr>
          <p:spPr bwMode="auto">
            <a:xfrm rot="5400000">
              <a:off x="6941828" y="1774641"/>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1" name="Freeform 5"/>
            <p:cNvSpPr/>
            <p:nvPr/>
          </p:nvSpPr>
          <p:spPr bwMode="auto">
            <a:xfrm rot="5400000">
              <a:off x="7079199" y="1898606"/>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2" name="矩形 11"/>
            <p:cNvSpPr/>
            <p:nvPr/>
          </p:nvSpPr>
          <p:spPr>
            <a:xfrm>
              <a:off x="7020462" y="2004650"/>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accent1"/>
                  </a:solidFill>
                  <a:cs typeface="+mn-ea"/>
                  <a:sym typeface="+mn-lt"/>
                </a:rPr>
                <a:t>01</a:t>
              </a:r>
              <a:endParaRPr lang="zh-CN" altLang="en-US" sz="2000" b="1" dirty="0">
                <a:solidFill>
                  <a:schemeClr val="accent1"/>
                </a:solidFill>
                <a:cs typeface="+mn-ea"/>
                <a:sym typeface="+mn-lt"/>
              </a:endParaRPr>
            </a:p>
          </p:txBody>
        </p:sp>
      </p:grpSp>
      <p:grpSp>
        <p:nvGrpSpPr>
          <p:cNvPr id="13" name="组合 12"/>
          <p:cNvGrpSpPr/>
          <p:nvPr/>
        </p:nvGrpSpPr>
        <p:grpSpPr>
          <a:xfrm>
            <a:off x="1228554" y="2443289"/>
            <a:ext cx="729895" cy="808827"/>
            <a:chOff x="6986467" y="3195058"/>
            <a:chExt cx="825571" cy="914849"/>
          </a:xfrm>
        </p:grpSpPr>
        <p:sp>
          <p:nvSpPr>
            <p:cNvPr id="14" name="Freeform 5"/>
            <p:cNvSpPr/>
            <p:nvPr/>
          </p:nvSpPr>
          <p:spPr bwMode="auto">
            <a:xfrm rot="5400000">
              <a:off x="6941828" y="3239697"/>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5" name="Freeform 5"/>
            <p:cNvSpPr/>
            <p:nvPr/>
          </p:nvSpPr>
          <p:spPr bwMode="auto">
            <a:xfrm rot="5400000">
              <a:off x="7079199" y="3363662"/>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6" name="矩形 15"/>
            <p:cNvSpPr/>
            <p:nvPr/>
          </p:nvSpPr>
          <p:spPr>
            <a:xfrm>
              <a:off x="7020462" y="3469706"/>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accent1"/>
                  </a:solidFill>
                  <a:cs typeface="+mn-ea"/>
                  <a:sym typeface="+mn-lt"/>
                </a:rPr>
                <a:t>02</a:t>
              </a:r>
              <a:endParaRPr lang="zh-CN" altLang="en-US" sz="2000" b="1" dirty="0">
                <a:solidFill>
                  <a:schemeClr val="accent1"/>
                </a:solidFill>
                <a:cs typeface="+mn-ea"/>
                <a:sym typeface="+mn-lt"/>
              </a:endParaRPr>
            </a:p>
          </p:txBody>
        </p:sp>
      </p:grpSp>
      <p:grpSp>
        <p:nvGrpSpPr>
          <p:cNvPr id="17" name="组合 16"/>
          <p:cNvGrpSpPr/>
          <p:nvPr/>
        </p:nvGrpSpPr>
        <p:grpSpPr>
          <a:xfrm>
            <a:off x="1228553" y="3757983"/>
            <a:ext cx="729895" cy="808827"/>
            <a:chOff x="6986466" y="4660114"/>
            <a:chExt cx="825571" cy="914849"/>
          </a:xfrm>
        </p:grpSpPr>
        <p:sp>
          <p:nvSpPr>
            <p:cNvPr id="18" name="Freeform 5"/>
            <p:cNvSpPr/>
            <p:nvPr/>
          </p:nvSpPr>
          <p:spPr bwMode="auto">
            <a:xfrm rot="5400000">
              <a:off x="6941827" y="4704753"/>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9" name="Freeform 5"/>
            <p:cNvSpPr/>
            <p:nvPr/>
          </p:nvSpPr>
          <p:spPr bwMode="auto">
            <a:xfrm rot="5400000">
              <a:off x="7079198" y="4828718"/>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20" name="矩形 19"/>
            <p:cNvSpPr/>
            <p:nvPr/>
          </p:nvSpPr>
          <p:spPr>
            <a:xfrm>
              <a:off x="7020462" y="4934762"/>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accent1"/>
                  </a:solidFill>
                  <a:cs typeface="+mn-ea"/>
                  <a:sym typeface="+mn-lt"/>
                </a:rPr>
                <a:t>03</a:t>
              </a:r>
              <a:endParaRPr lang="zh-CN" altLang="en-US" sz="2000" b="1" dirty="0">
                <a:solidFill>
                  <a:schemeClr val="accent1"/>
                </a:solidFill>
                <a:cs typeface="+mn-ea"/>
                <a:sym typeface="+mn-lt"/>
              </a:endParaRPr>
            </a:p>
          </p:txBody>
        </p:sp>
      </p:grpSp>
      <p:sp>
        <p:nvSpPr>
          <p:cNvPr id="28" name="文本框 27"/>
          <p:cNvSpPr txBox="1"/>
          <p:nvPr/>
        </p:nvSpPr>
        <p:spPr>
          <a:xfrm>
            <a:off x="1214021" y="329922"/>
            <a:ext cx="9491980" cy="521970"/>
          </a:xfrm>
          <a:prstGeom prst="rect">
            <a:avLst/>
          </a:prstGeom>
          <a:noFill/>
        </p:spPr>
        <p:txBody>
          <a:bodyPr wrap="none" rtlCol="0">
            <a:spAutoFit/>
          </a:bodyPr>
          <a:lstStyle/>
          <a:p>
            <a:pPr algn="l"/>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Parties involved in the certificate management process</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4" name="文本框 3"/>
          <p:cNvSpPr txBox="1"/>
          <p:nvPr/>
        </p:nvSpPr>
        <p:spPr>
          <a:xfrm>
            <a:off x="5835015" y="1040130"/>
            <a:ext cx="2921000" cy="645160"/>
          </a:xfrm>
          <a:prstGeom prst="rect">
            <a:avLst/>
          </a:prstGeom>
          <a:noFill/>
        </p:spPr>
        <p:txBody>
          <a:bodyPr wrap="square" rtlCol="0">
            <a:spAutoFit/>
          </a:bodyPr>
          <a:p>
            <a:r>
              <a:rPr>
                <a:sym typeface="+mn-ea"/>
              </a:rPr>
              <a:t>Traditional certificate </a:t>
            </a:r>
            <a:r>
              <a:rPr lang="en-US">
                <a:sym typeface="+mn-ea"/>
              </a:rPr>
              <a:t> management platform:</a:t>
            </a:r>
            <a:endParaRPr lang="en-US">
              <a:sym typeface="+mn-ea"/>
            </a:endParaRPr>
          </a:p>
        </p:txBody>
      </p:sp>
      <p:sp>
        <p:nvSpPr>
          <p:cNvPr id="29" name="文本框 28"/>
          <p:cNvSpPr txBox="1"/>
          <p:nvPr/>
        </p:nvSpPr>
        <p:spPr>
          <a:xfrm>
            <a:off x="5319395" y="1727835"/>
            <a:ext cx="6233795" cy="2030095"/>
          </a:xfrm>
          <a:prstGeom prst="rect">
            <a:avLst/>
          </a:prstGeom>
          <a:noFill/>
        </p:spPr>
        <p:txBody>
          <a:bodyPr wrap="square" rtlCol="0">
            <a:spAutoFit/>
          </a:bodyPr>
          <a:p>
            <a:r>
              <a:rPr lang="zh-CN" altLang="en-US"/>
              <a:t>Digital certificates convert existing paper certificates into electronic data, which are uploaded by the authority to a third-party certificate registration platform, and verify the validity with the help of digital signatures.</a:t>
            </a:r>
            <a:endParaRPr lang="zh-CN" altLang="en-US"/>
          </a:p>
          <a:p>
            <a:endParaRPr lang="zh-CN" altLang="en-US"/>
          </a:p>
          <a:p>
            <a:endParaRPr lang="zh-CN" altLang="en-US"/>
          </a:p>
        </p:txBody>
      </p:sp>
      <p:sp>
        <p:nvSpPr>
          <p:cNvPr id="31" name="文本框 30"/>
          <p:cNvSpPr txBox="1"/>
          <p:nvPr/>
        </p:nvSpPr>
        <p:spPr>
          <a:xfrm>
            <a:off x="5319395" y="3621405"/>
            <a:ext cx="4010660" cy="645160"/>
          </a:xfrm>
          <a:prstGeom prst="rect">
            <a:avLst/>
          </a:prstGeom>
          <a:noFill/>
        </p:spPr>
        <p:txBody>
          <a:bodyPr wrap="square" rtlCol="0">
            <a:spAutoFit/>
          </a:bodyPr>
          <a:p>
            <a:r>
              <a:rPr lang="zh-CN" altLang="en-US"/>
              <a:t>Blockchain system certificate management platform</a:t>
            </a:r>
            <a:endParaRPr lang="zh-CN" altLang="en-US"/>
          </a:p>
        </p:txBody>
      </p:sp>
      <p:sp>
        <p:nvSpPr>
          <p:cNvPr id="32" name="文本框 31"/>
          <p:cNvSpPr txBox="1"/>
          <p:nvPr/>
        </p:nvSpPr>
        <p:spPr>
          <a:xfrm>
            <a:off x="5319395" y="4323715"/>
            <a:ext cx="5815965" cy="2306955"/>
          </a:xfrm>
          <a:prstGeom prst="rect">
            <a:avLst/>
          </a:prstGeom>
          <a:noFill/>
        </p:spPr>
        <p:txBody>
          <a:bodyPr wrap="square" rtlCol="0">
            <a:spAutoFit/>
          </a:bodyPr>
          <a:p>
            <a:r>
              <a:rPr lang="zh-CN" altLang="en-US"/>
              <a:t>The certification authority is responsible for importing data from the original data system and checking the certificate results. After importing the data, the certification authority signs the certificate and stores it on-chain, and confirms the authenticity and validity of the certificate. Each certificate receives a unique digital identification as an "ID card" circulating on the chain.</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528"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anim calcmode="lin" valueType="num">
                                      <p:cBhvr>
                                        <p:cTn id="18" dur="500" fill="hold"/>
                                        <p:tgtEl>
                                          <p:spTgt spid="13"/>
                                        </p:tgtEl>
                                        <p:attrNameLst>
                                          <p:attrName>ppt_x</p:attrName>
                                        </p:attrNameLst>
                                      </p:cBhvr>
                                      <p:tavLst>
                                        <p:tav tm="0">
                                          <p:val>
                                            <p:fltVal val="0.5"/>
                                          </p:val>
                                        </p:tav>
                                        <p:tav tm="100000">
                                          <p:val>
                                            <p:strVal val="#ppt_x"/>
                                          </p:val>
                                        </p:tav>
                                      </p:tavLst>
                                    </p:anim>
                                    <p:anim calcmode="lin" valueType="num">
                                      <p:cBhvr>
                                        <p:cTn id="19" dur="500" fill="hold"/>
                                        <p:tgtEl>
                                          <p:spTgt spid="13"/>
                                        </p:tgtEl>
                                        <p:attrNameLst>
                                          <p:attrName>ppt_y</p:attrName>
                                        </p:attrNameLst>
                                      </p:cBhvr>
                                      <p:tavLst>
                                        <p:tav tm="0">
                                          <p:val>
                                            <p:fltVal val="0.5"/>
                                          </p:val>
                                        </p:tav>
                                        <p:tav tm="100000">
                                          <p:val>
                                            <p:strVal val="#ppt_y"/>
                                          </p:val>
                                        </p:tav>
                                      </p:tavLst>
                                    </p:anim>
                                  </p:childTnLst>
                                </p:cTn>
                              </p:par>
                            </p:childTnLst>
                          </p:cTn>
                        </p:par>
                        <p:par>
                          <p:cTn id="20" fill="hold">
                            <p:stCondLst>
                              <p:cond delay="1000"/>
                            </p:stCondLst>
                            <p:childTnLst>
                              <p:par>
                                <p:cTn id="21" presetID="53" presetClass="entr" presetSubtype="528"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animEffect transition="in" filter="fade">
                                      <p:cBhvr>
                                        <p:cTn id="25" dur="500"/>
                                        <p:tgtEl>
                                          <p:spTgt spid="17"/>
                                        </p:tgtEl>
                                      </p:cBhvr>
                                    </p:animEffect>
                                    <p:anim calcmode="lin" valueType="num">
                                      <p:cBhvr>
                                        <p:cTn id="26" dur="500" fill="hold"/>
                                        <p:tgtEl>
                                          <p:spTgt spid="17"/>
                                        </p:tgtEl>
                                        <p:attrNameLst>
                                          <p:attrName>ppt_x</p:attrName>
                                        </p:attrNameLst>
                                      </p:cBhvr>
                                      <p:tavLst>
                                        <p:tav tm="0">
                                          <p:val>
                                            <p:fltVal val="0.5"/>
                                          </p:val>
                                        </p:tav>
                                        <p:tav tm="100000">
                                          <p:val>
                                            <p:strVal val="#ppt_x"/>
                                          </p:val>
                                        </p:tav>
                                      </p:tavLst>
                                    </p:anim>
                                    <p:anim calcmode="lin" valueType="num">
                                      <p:cBhvr>
                                        <p:cTn id="27" dur="500" fill="hold"/>
                                        <p:tgtEl>
                                          <p:spTgt spid="17"/>
                                        </p:tgtEl>
                                        <p:attrNameLst>
                                          <p:attrName>ppt_y</p:attrName>
                                        </p:attrNameLst>
                                      </p:cBhvr>
                                      <p:tavLst>
                                        <p:tav tm="0">
                                          <p:val>
                                            <p:fltVal val="0.5"/>
                                          </p:val>
                                        </p:tav>
                                        <p:tav tm="100000">
                                          <p:val>
                                            <p:strVal val="#ppt_y"/>
                                          </p:val>
                                        </p:tav>
                                      </p:tavLst>
                                    </p:anim>
                                  </p:childTnLst>
                                </p:cTn>
                              </p:par>
                            </p:childTnLst>
                          </p:cTn>
                        </p:par>
                        <p:par>
                          <p:cTn id="28" fill="hold">
                            <p:stCondLst>
                              <p:cond delay="1500"/>
                            </p:stCondLst>
                            <p:childTnLst>
                              <p:par>
                                <p:cTn id="29" presetID="2" presetClass="entr" presetSubtype="4" fill="hold" grpId="0" nodeType="afterEffect">
                                  <p:stCondLst>
                                    <p:cond delay="0"/>
                                  </p:stCondLst>
                                  <p:iterate type="lt">
                                    <p:tmPct val="10000"/>
                                  </p:iterate>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par>
                          <p:cTn id="33" fill="hold">
                            <p:stCondLst>
                              <p:cond delay="2400"/>
                            </p:stCondLst>
                            <p:childTnLst>
                              <p:par>
                                <p:cTn id="34" presetID="2" presetClass="entr" presetSubtype="4" fill="hold" grpId="0" nodeType="afterEffect">
                                  <p:stCondLst>
                                    <p:cond delay="0"/>
                                  </p:stCondLst>
                                  <p:iterate type="lt">
                                    <p:tmPct val="10000"/>
                                  </p:iterate>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childTnLst>
                          </p:cTn>
                        </p:par>
                        <p:par>
                          <p:cTn id="38" fill="hold">
                            <p:stCondLst>
                              <p:cond delay="3750"/>
                            </p:stCondLst>
                            <p:childTnLst>
                              <p:par>
                                <p:cTn id="39" presetID="2" presetClass="entr" presetSubtype="4" fill="hold" grpId="0" nodeType="afterEffect">
                                  <p:stCondLst>
                                    <p:cond delay="0"/>
                                  </p:stCondLst>
                                  <p:iterate type="lt">
                                    <p:tmPct val="10000"/>
                                  </p:iterate>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9839" y="3592674"/>
            <a:ext cx="3377655" cy="2172413"/>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sz="2400" dirty="0">
              <a:solidFill>
                <a:schemeClr val="bg1"/>
              </a:solidFill>
              <a:cs typeface="+mn-ea"/>
              <a:sym typeface="+mn-lt"/>
            </a:endParaRPr>
          </a:p>
        </p:txBody>
      </p:sp>
      <p:sp>
        <p:nvSpPr>
          <p:cNvPr id="5" name="矩形 4"/>
          <p:cNvSpPr/>
          <p:nvPr/>
        </p:nvSpPr>
        <p:spPr>
          <a:xfrm>
            <a:off x="4406900" y="1256665"/>
            <a:ext cx="3377565" cy="3862705"/>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chemeClr val="bg1"/>
              </a:solidFill>
              <a:cs typeface="+mn-ea"/>
              <a:sym typeface="+mn-lt"/>
            </a:endParaRPr>
          </a:p>
        </p:txBody>
      </p:sp>
      <p:sp>
        <p:nvSpPr>
          <p:cNvPr id="6" name="矩形 5"/>
          <p:cNvSpPr/>
          <p:nvPr/>
        </p:nvSpPr>
        <p:spPr>
          <a:xfrm>
            <a:off x="7994506" y="3592674"/>
            <a:ext cx="3377655" cy="2172413"/>
          </a:xfrm>
          <a:prstGeom prst="rect">
            <a:avLst/>
          </a:prstGeom>
          <a:gradFill>
            <a:gsLst>
              <a:gs pos="100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chemeClr val="bg1"/>
              </a:solidFill>
              <a:cs typeface="+mn-ea"/>
              <a:sym typeface="+mn-lt"/>
            </a:endParaRPr>
          </a:p>
        </p:txBody>
      </p:sp>
      <p:sp>
        <p:nvSpPr>
          <p:cNvPr id="7" name="文本框 5"/>
          <p:cNvSpPr txBox="1"/>
          <p:nvPr/>
        </p:nvSpPr>
        <p:spPr>
          <a:xfrm>
            <a:off x="4757617" y="1256636"/>
            <a:ext cx="2678034" cy="3784600"/>
          </a:xfrm>
          <a:prstGeom prst="rect">
            <a:avLst/>
          </a:prstGeom>
          <a:noFill/>
        </p:spPr>
        <p:txBody>
          <a:bodyPr vert="horz" wrap="square">
            <a:spAutoFit/>
          </a:bodyPr>
          <a:lstStyle/>
          <a:p>
            <a:pPr algn="ctr"/>
            <a:r>
              <a:rPr lang="zh-CN" altLang="en-US" sz="2000" b="1" dirty="0">
                <a:solidFill>
                  <a:schemeClr val="bg1"/>
                </a:solidFill>
                <a:cs typeface="+mn-ea"/>
                <a:sym typeface="+mn-lt"/>
              </a:rPr>
              <a:t>The Education Bureau uniformly uploads the information of academic degree certification and the skill certification assessment certificate directly under the Ministry of Education</a:t>
            </a:r>
            <a:endParaRPr lang="zh-CN" altLang="en-US" sz="2000" b="1" dirty="0">
              <a:solidFill>
                <a:schemeClr val="bg1"/>
              </a:solidFill>
              <a:cs typeface="+mn-ea"/>
              <a:sym typeface="+mn-lt"/>
            </a:endParaRPr>
          </a:p>
        </p:txBody>
      </p:sp>
      <p:sp>
        <p:nvSpPr>
          <p:cNvPr id="8" name="文本框 8"/>
          <p:cNvSpPr txBox="1"/>
          <p:nvPr/>
        </p:nvSpPr>
        <p:spPr>
          <a:xfrm>
            <a:off x="1169649" y="3922922"/>
            <a:ext cx="2678034" cy="1630045"/>
          </a:xfrm>
          <a:prstGeom prst="rect">
            <a:avLst/>
          </a:prstGeom>
          <a:noFill/>
        </p:spPr>
        <p:txBody>
          <a:bodyPr vert="horz" wrap="square">
            <a:spAutoFit/>
          </a:bodyPr>
          <a:lstStyle/>
          <a:p>
            <a:pPr algn="ctr"/>
            <a:r>
              <a:rPr lang="zh-CN" altLang="en-US" sz="2000" b="1" dirty="0">
                <a:solidFill>
                  <a:schemeClr val="bg1"/>
                </a:solidFill>
                <a:cs typeface="+mn-ea"/>
                <a:sym typeface="+mn-lt"/>
              </a:rPr>
              <a:t>Industry and Commerce Bureau reviews training institutions to join the blockchain</a:t>
            </a:r>
            <a:endParaRPr lang="zh-CN" altLang="en-US" sz="2000" b="1" dirty="0">
              <a:solidFill>
                <a:schemeClr val="bg1"/>
              </a:solidFill>
              <a:cs typeface="+mn-ea"/>
              <a:sym typeface="+mn-lt"/>
            </a:endParaRPr>
          </a:p>
        </p:txBody>
      </p:sp>
      <p:sp>
        <p:nvSpPr>
          <p:cNvPr id="9" name="文本框 11"/>
          <p:cNvSpPr txBox="1"/>
          <p:nvPr/>
        </p:nvSpPr>
        <p:spPr>
          <a:xfrm>
            <a:off x="8217316" y="3709562"/>
            <a:ext cx="2678034" cy="1938020"/>
          </a:xfrm>
          <a:prstGeom prst="rect">
            <a:avLst/>
          </a:prstGeom>
          <a:noFill/>
        </p:spPr>
        <p:txBody>
          <a:bodyPr vert="horz" wrap="square">
            <a:spAutoFit/>
          </a:bodyPr>
          <a:lstStyle/>
          <a:p>
            <a:pPr algn="ctr"/>
            <a:r>
              <a:rPr lang="zh-CN" altLang="en-US" sz="2000" b="1" dirty="0">
                <a:solidFill>
                  <a:schemeClr val="bg1"/>
                </a:solidFill>
                <a:cs typeface="+mn-ea"/>
                <a:sym typeface="+mn-lt"/>
              </a:rPr>
              <a:t>The employer queries the authenticity of the applicant's education and skill certificates</a:t>
            </a:r>
            <a:endParaRPr lang="zh-CN" altLang="en-US" sz="2000" b="1" dirty="0">
              <a:solidFill>
                <a:schemeClr val="bg1"/>
              </a:solidFill>
              <a:cs typeface="+mn-ea"/>
              <a:sym typeface="+mn-lt"/>
            </a:endParaRPr>
          </a:p>
        </p:txBody>
      </p:sp>
      <p:sp>
        <p:nvSpPr>
          <p:cNvPr id="16" name="文本框 15"/>
          <p:cNvSpPr txBox="1"/>
          <p:nvPr/>
        </p:nvSpPr>
        <p:spPr>
          <a:xfrm>
            <a:off x="1214021" y="329922"/>
            <a:ext cx="4587875" cy="521970"/>
          </a:xfrm>
          <a:prstGeom prst="rect">
            <a:avLst/>
          </a:prstGeom>
          <a:noFill/>
        </p:spPr>
        <p:txBody>
          <a:bodyPr wrap="none" rtlCol="0">
            <a:spAutoFit/>
          </a:bodyPr>
          <a:lstStyle/>
          <a:p>
            <a:r>
              <a:rPr lang="en-US" altLang="zh-CN"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What we hope to achieve:</a:t>
            </a:r>
            <a:endParaRPr lang="en-US" altLang="zh-CN"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9838" y="1247422"/>
            <a:ext cx="3377655" cy="2172413"/>
          </a:xfrm>
          <a:prstGeom prst="rect">
            <a:avLst/>
          </a:prstGeom>
        </p:spPr>
      </p:pic>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7235" y="1256587"/>
            <a:ext cx="3377655" cy="2163248"/>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ldLvl="0" animBg="1"/>
      <p:bldP spid="6" grpId="0" animBg="1"/>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2700000">
            <a:off x="704215" y="1341120"/>
            <a:ext cx="2336800" cy="2280285"/>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rgbClr val="262124"/>
              </a:solidFill>
              <a:cs typeface="+mn-ea"/>
              <a:sym typeface="+mn-lt"/>
            </a:endParaRPr>
          </a:p>
        </p:txBody>
      </p:sp>
      <p:sp>
        <p:nvSpPr>
          <p:cNvPr id="6" name="矩形 5"/>
          <p:cNvSpPr/>
          <p:nvPr/>
        </p:nvSpPr>
        <p:spPr>
          <a:xfrm rot="2700000">
            <a:off x="3752215" y="1341120"/>
            <a:ext cx="2336800" cy="2280285"/>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rgbClr val="262124"/>
              </a:solidFill>
              <a:cs typeface="+mn-ea"/>
              <a:sym typeface="+mn-lt"/>
            </a:endParaRPr>
          </a:p>
        </p:txBody>
      </p:sp>
      <p:sp>
        <p:nvSpPr>
          <p:cNvPr id="8" name="矩形 7"/>
          <p:cNvSpPr/>
          <p:nvPr/>
        </p:nvSpPr>
        <p:spPr>
          <a:xfrm rot="2700000">
            <a:off x="6638925" y="1341120"/>
            <a:ext cx="2336800" cy="2280285"/>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rgbClr val="262124"/>
              </a:solidFill>
              <a:cs typeface="+mn-ea"/>
              <a:sym typeface="+mn-lt"/>
            </a:endParaRPr>
          </a:p>
        </p:txBody>
      </p:sp>
      <p:grpSp>
        <p:nvGrpSpPr>
          <p:cNvPr id="10" name="组合 9"/>
          <p:cNvGrpSpPr/>
          <p:nvPr/>
        </p:nvGrpSpPr>
        <p:grpSpPr>
          <a:xfrm>
            <a:off x="3703232" y="2126001"/>
            <a:ext cx="2517990" cy="790472"/>
            <a:chOff x="2177667" y="4426739"/>
            <a:chExt cx="1895194" cy="790472"/>
          </a:xfrm>
        </p:grpSpPr>
        <p:sp>
          <p:nvSpPr>
            <p:cNvPr id="11" name="文本框 11"/>
            <p:cNvSpPr txBox="1"/>
            <p:nvPr/>
          </p:nvSpPr>
          <p:spPr>
            <a:xfrm>
              <a:off x="2283830" y="4972101"/>
              <a:ext cx="1425737" cy="245110"/>
            </a:xfrm>
            <a:prstGeom prst="rect">
              <a:avLst/>
            </a:prstGeom>
            <a:noFill/>
          </p:spPr>
          <p:txBody>
            <a:bodyPr vert="horz" wrap="square" rtlCol="0">
              <a:spAutoFit/>
            </a:bodyPr>
            <a:lstStyle/>
            <a:p>
              <a:pPr algn="ctr"/>
              <a:endParaRPr lang="en-US" altLang="zh-CN" sz="1000" dirty="0">
                <a:solidFill>
                  <a:schemeClr val="bg1"/>
                </a:solidFill>
                <a:cs typeface="+mn-ea"/>
                <a:sym typeface="+mn-lt"/>
              </a:endParaRPr>
            </a:p>
          </p:txBody>
        </p:sp>
        <p:sp>
          <p:nvSpPr>
            <p:cNvPr id="12" name="文本框 12"/>
            <p:cNvSpPr txBox="1"/>
            <p:nvPr/>
          </p:nvSpPr>
          <p:spPr>
            <a:xfrm>
              <a:off x="2177667" y="4426739"/>
              <a:ext cx="1895194" cy="706755"/>
            </a:xfrm>
            <a:prstGeom prst="rect">
              <a:avLst/>
            </a:prstGeom>
            <a:noFill/>
          </p:spPr>
          <p:txBody>
            <a:bodyPr vert="horz" wrap="square" rtlCol="0">
              <a:spAutoFit/>
            </a:bodyPr>
            <a:lstStyle/>
            <a:p>
              <a:pPr algn="ctr"/>
              <a:r>
                <a:rPr lang="zh-CN" altLang="en-US" sz="2000" b="1" dirty="0">
                  <a:solidFill>
                    <a:schemeClr val="bg1"/>
                  </a:solidFill>
                  <a:cs typeface="+mn-ea"/>
                  <a:sym typeface="+mn-lt"/>
                </a:rPr>
                <a:t>Double certification link</a:t>
              </a:r>
              <a:endParaRPr lang="zh-CN" altLang="en-US" sz="2000" b="1" dirty="0">
                <a:solidFill>
                  <a:schemeClr val="bg1"/>
                </a:solidFill>
                <a:cs typeface="+mn-ea"/>
                <a:sym typeface="+mn-lt"/>
              </a:endParaRPr>
            </a:p>
          </p:txBody>
        </p:sp>
      </p:grpSp>
      <p:sp>
        <p:nvSpPr>
          <p:cNvPr id="15" name="文本框 15"/>
          <p:cNvSpPr txBox="1"/>
          <p:nvPr/>
        </p:nvSpPr>
        <p:spPr>
          <a:xfrm>
            <a:off x="6488430" y="2209800"/>
            <a:ext cx="2517775" cy="706755"/>
          </a:xfrm>
          <a:prstGeom prst="rect">
            <a:avLst/>
          </a:prstGeom>
          <a:noFill/>
        </p:spPr>
        <p:txBody>
          <a:bodyPr vert="horz" wrap="square" rtlCol="0">
            <a:spAutoFit/>
          </a:bodyPr>
          <a:lstStyle/>
          <a:p>
            <a:pPr algn="ctr"/>
            <a:r>
              <a:rPr lang="zh-CN" altLang="en-US" sz="2000" b="1" dirty="0">
                <a:solidFill>
                  <a:schemeClr val="bg1"/>
                </a:solidFill>
                <a:cs typeface="+mn-ea"/>
                <a:sym typeface="+mn-lt"/>
              </a:rPr>
              <a:t>Malicious user tracing</a:t>
            </a:r>
            <a:endParaRPr lang="zh-CN" altLang="en-US" sz="2000" b="1" dirty="0">
              <a:solidFill>
                <a:schemeClr val="bg1"/>
              </a:solidFill>
              <a:cs typeface="+mn-ea"/>
              <a:sym typeface="+mn-lt"/>
            </a:endParaRPr>
          </a:p>
        </p:txBody>
      </p:sp>
      <p:grpSp>
        <p:nvGrpSpPr>
          <p:cNvPr id="16" name="组合 15"/>
          <p:cNvGrpSpPr/>
          <p:nvPr/>
        </p:nvGrpSpPr>
        <p:grpSpPr>
          <a:xfrm>
            <a:off x="592768" y="1856554"/>
            <a:ext cx="2517775" cy="578692"/>
            <a:chOff x="1573504" y="2502088"/>
            <a:chExt cx="2517775" cy="578692"/>
          </a:xfrm>
        </p:grpSpPr>
        <p:sp>
          <p:nvSpPr>
            <p:cNvPr id="20" name="文本框 20"/>
            <p:cNvSpPr txBox="1"/>
            <p:nvPr/>
          </p:nvSpPr>
          <p:spPr>
            <a:xfrm>
              <a:off x="1573504" y="2663585"/>
              <a:ext cx="2517775" cy="417195"/>
            </a:xfrm>
            <a:prstGeom prst="rect">
              <a:avLst/>
            </a:prstGeom>
            <a:noFill/>
          </p:spPr>
          <p:txBody>
            <a:bodyPr vert="horz" wrap="square" rtlCol="0">
              <a:noAutofit/>
            </a:bodyPr>
            <a:lstStyle/>
            <a:p>
              <a:pPr algn="ctr"/>
              <a:r>
                <a:rPr lang="zh-CN" altLang="en-US" sz="2000" b="1" dirty="0">
                  <a:solidFill>
                    <a:schemeClr val="bg1"/>
                  </a:solidFill>
                  <a:cs typeface="+mn-ea"/>
                  <a:sym typeface="+mn-lt"/>
                </a:rPr>
                <a:t>User identity security authentication</a:t>
              </a:r>
              <a:endParaRPr lang="zh-CN" altLang="en-US" sz="2000" b="1" dirty="0">
                <a:solidFill>
                  <a:schemeClr val="bg1"/>
                </a:solidFill>
                <a:cs typeface="+mn-ea"/>
                <a:sym typeface="+mn-lt"/>
              </a:endParaRPr>
            </a:p>
          </p:txBody>
        </p:sp>
        <p:sp>
          <p:nvSpPr>
            <p:cNvPr id="18" name="文本框 18"/>
            <p:cNvSpPr txBox="1"/>
            <p:nvPr/>
          </p:nvSpPr>
          <p:spPr>
            <a:xfrm>
              <a:off x="2472884" y="2502088"/>
              <a:ext cx="309880" cy="398780"/>
            </a:xfrm>
            <a:prstGeom prst="rect">
              <a:avLst/>
            </a:prstGeom>
            <a:noFill/>
            <a:ln>
              <a:noFill/>
            </a:ln>
          </p:spPr>
          <p:txBody>
            <a:bodyPr wrap="none" rtlCol="0">
              <a:spAutoFit/>
            </a:bodyPr>
            <a:lstStyle/>
            <a:p>
              <a:endParaRPr lang="zh-CN" altLang="en-US" sz="2000" dirty="0">
                <a:solidFill>
                  <a:schemeClr val="bg1"/>
                </a:solidFill>
                <a:cs typeface="+mn-ea"/>
                <a:sym typeface="+mn-lt"/>
              </a:endParaRPr>
            </a:p>
          </p:txBody>
        </p:sp>
      </p:grpSp>
      <p:sp>
        <p:nvSpPr>
          <p:cNvPr id="28" name="TextBox 27"/>
          <p:cNvSpPr txBox="1"/>
          <p:nvPr/>
        </p:nvSpPr>
        <p:spPr>
          <a:xfrm>
            <a:off x="217205" y="6584454"/>
            <a:ext cx="1224136" cy="123111"/>
          </a:xfrm>
          <a:prstGeom prst="rect">
            <a:avLst/>
          </a:prstGeom>
          <a:noFill/>
        </p:spPr>
        <p:txBody>
          <a:bodyPr wrap="square" rtlCol="0">
            <a:spAutoFit/>
          </a:bodyPr>
          <a:lstStyle/>
          <a:p>
            <a:pPr marR="0" indent="0" defTabSz="914400" fontAlgn="auto">
              <a:lnSpc>
                <a:spcPct val="200000"/>
              </a:lnSpc>
              <a:spcBef>
                <a:spcPts val="0"/>
              </a:spcBef>
              <a:spcAft>
                <a:spcPts val="0"/>
              </a:spcAft>
              <a:buClrTx/>
              <a:buSzTx/>
              <a:buFontTx/>
              <a:buNone/>
              <a:defRPr/>
            </a:pPr>
            <a:r>
              <a:rPr kumimoji="0" lang="en-US" altLang="zh-CN" sz="100" b="0" i="0" kern="0" cap="none" spc="0" normalizeH="0" baseline="0" noProof="0" dirty="0" smtClean="0">
                <a:solidFill>
                  <a:schemeClr val="bg1">
                    <a:lumMod val="95000"/>
                  </a:schemeClr>
                </a:solidFill>
              </a:rPr>
              <a:t>PPT</a:t>
            </a:r>
            <a:r>
              <a:rPr kumimoji="0" lang="zh-CN" altLang="en-US" sz="100" b="0" i="0" kern="0" cap="none" spc="0" normalizeH="0" baseline="0" noProof="0" dirty="0" smtClean="0">
                <a:solidFill>
                  <a:schemeClr val="bg1">
                    <a:lumMod val="95000"/>
                  </a:schemeClr>
                </a:solidFill>
              </a:rPr>
              <a:t>下载 </a:t>
            </a:r>
            <a:r>
              <a:rPr kumimoji="0" lang="en-US" altLang="zh-CN" sz="100" b="0" i="0" kern="0" cap="none" spc="0" normalizeH="0" baseline="0" noProof="0" dirty="0" smtClean="0">
                <a:solidFill>
                  <a:schemeClr val="bg1">
                    <a:lumMod val="95000"/>
                  </a:schemeClr>
                </a:solidFill>
              </a:rPr>
              <a:t>http://www.1ppt.com/xiazai/</a:t>
            </a:r>
            <a:endParaRPr kumimoji="0" lang="en-US" altLang="zh-CN" sz="100" b="0" i="0" kern="0" cap="none" spc="0" normalizeH="0" baseline="0" noProof="0" dirty="0" smtClean="0">
              <a:solidFill>
                <a:schemeClr val="bg1">
                  <a:lumMod val="95000"/>
                </a:schemeClr>
              </a:solidFill>
            </a:endParaRPr>
          </a:p>
        </p:txBody>
      </p:sp>
      <p:sp>
        <p:nvSpPr>
          <p:cNvPr id="3" name="文本框 2"/>
          <p:cNvSpPr txBox="1"/>
          <p:nvPr/>
        </p:nvSpPr>
        <p:spPr>
          <a:xfrm>
            <a:off x="1164590" y="357505"/>
            <a:ext cx="7254240" cy="460375"/>
          </a:xfrm>
          <a:prstGeom prst="rect">
            <a:avLst/>
          </a:prstGeom>
          <a:noFill/>
        </p:spPr>
        <p:txBody>
          <a:bodyPr wrap="square" rtlCol="0">
            <a:spAutoFit/>
          </a:bodyPr>
          <a:p>
            <a:r>
              <a:rPr lang="zh-CN" altLang="en-US" sz="2400" b="1">
                <a:latin typeface="Calibri" panose="020F0502020204030204" charset="0"/>
                <a:cs typeface="Calibri" panose="020F0502020204030204" charset="0"/>
              </a:rPr>
              <a:t>Technical reserve required to achieve objectives</a:t>
            </a:r>
            <a:endParaRPr lang="zh-CN" altLang="en-US" sz="2400" b="1">
              <a:latin typeface="Calibri" panose="020F0502020204030204" charset="0"/>
              <a:cs typeface="Calibri" panose="020F0502020204030204" charset="0"/>
            </a:endParaRPr>
          </a:p>
        </p:txBody>
      </p:sp>
      <p:sp>
        <p:nvSpPr>
          <p:cNvPr id="44" name="矩形 43"/>
          <p:cNvSpPr/>
          <p:nvPr/>
        </p:nvSpPr>
        <p:spPr>
          <a:xfrm rot="2700000">
            <a:off x="9493250" y="1310640"/>
            <a:ext cx="2336800" cy="2280285"/>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rgbClr val="262124"/>
              </a:solidFill>
              <a:cs typeface="+mn-ea"/>
              <a:sym typeface="+mn-lt"/>
            </a:endParaRPr>
          </a:p>
        </p:txBody>
      </p:sp>
      <p:grpSp>
        <p:nvGrpSpPr>
          <p:cNvPr id="46" name="组合 45"/>
          <p:cNvGrpSpPr/>
          <p:nvPr/>
        </p:nvGrpSpPr>
        <p:grpSpPr>
          <a:xfrm>
            <a:off x="9439870" y="1974236"/>
            <a:ext cx="2517775" cy="1096542"/>
            <a:chOff x="1631303" y="2465465"/>
            <a:chExt cx="2517990" cy="1096542"/>
          </a:xfrm>
        </p:grpSpPr>
        <p:grpSp>
          <p:nvGrpSpPr>
            <p:cNvPr id="47" name="组合 46"/>
            <p:cNvGrpSpPr/>
            <p:nvPr/>
          </p:nvGrpSpPr>
          <p:grpSpPr>
            <a:xfrm>
              <a:off x="1631303" y="2465465"/>
              <a:ext cx="2517990" cy="1096542"/>
              <a:chOff x="2174332" y="4120669"/>
              <a:chExt cx="1895194" cy="1096542"/>
            </a:xfrm>
          </p:grpSpPr>
          <p:sp>
            <p:nvSpPr>
              <p:cNvPr id="48" name="文本框 19"/>
              <p:cNvSpPr txBox="1"/>
              <p:nvPr/>
            </p:nvSpPr>
            <p:spPr>
              <a:xfrm>
                <a:off x="2283830" y="4972101"/>
                <a:ext cx="1425737" cy="245110"/>
              </a:xfrm>
              <a:prstGeom prst="rect">
                <a:avLst/>
              </a:prstGeom>
              <a:noFill/>
            </p:spPr>
            <p:txBody>
              <a:bodyPr vert="horz" wrap="square" rtlCol="0">
                <a:spAutoFit/>
              </a:bodyPr>
              <a:lstStyle/>
              <a:p>
                <a:pPr algn="ctr"/>
                <a:endParaRPr lang="en-US" altLang="zh-CN" sz="1000" dirty="0">
                  <a:solidFill>
                    <a:schemeClr val="bg1"/>
                  </a:solidFill>
                  <a:cs typeface="+mn-ea"/>
                  <a:sym typeface="+mn-lt"/>
                </a:endParaRPr>
              </a:p>
            </p:txBody>
          </p:sp>
          <p:sp>
            <p:nvSpPr>
              <p:cNvPr id="49" name="文本框 20"/>
              <p:cNvSpPr txBox="1"/>
              <p:nvPr/>
            </p:nvSpPr>
            <p:spPr>
              <a:xfrm>
                <a:off x="2174332" y="4120669"/>
                <a:ext cx="1895194" cy="1014730"/>
              </a:xfrm>
              <a:prstGeom prst="rect">
                <a:avLst/>
              </a:prstGeom>
              <a:noFill/>
            </p:spPr>
            <p:txBody>
              <a:bodyPr vert="horz" wrap="square" rtlCol="0">
                <a:spAutoFit/>
              </a:bodyPr>
              <a:lstStyle/>
              <a:p>
                <a:pPr algn="ctr"/>
                <a:r>
                  <a:rPr lang="zh-CN" altLang="en-US" sz="2000" b="1" dirty="0">
                    <a:solidFill>
                      <a:schemeClr val="bg1"/>
                    </a:solidFill>
                    <a:cs typeface="+mn-ea"/>
                    <a:sym typeface="+mn-lt"/>
                  </a:rPr>
                  <a:t>Trusted measurement mechanism</a:t>
                </a:r>
                <a:endParaRPr lang="zh-CN" altLang="en-US" sz="2000" b="1" dirty="0">
                  <a:solidFill>
                    <a:schemeClr val="bg1"/>
                  </a:solidFill>
                  <a:cs typeface="+mn-ea"/>
                  <a:sym typeface="+mn-lt"/>
                </a:endParaRPr>
              </a:p>
            </p:txBody>
          </p:sp>
        </p:grpSp>
        <p:sp>
          <p:nvSpPr>
            <p:cNvPr id="50" name="文本框 18"/>
            <p:cNvSpPr txBox="1"/>
            <p:nvPr/>
          </p:nvSpPr>
          <p:spPr>
            <a:xfrm>
              <a:off x="2472884" y="2502088"/>
              <a:ext cx="309906" cy="398780"/>
            </a:xfrm>
            <a:prstGeom prst="rect">
              <a:avLst/>
            </a:prstGeom>
            <a:noFill/>
            <a:ln>
              <a:noFill/>
            </a:ln>
          </p:spPr>
          <p:txBody>
            <a:bodyPr wrap="none" rtlCol="0">
              <a:spAutoFit/>
            </a:bodyPr>
            <a:lstStyle/>
            <a:p>
              <a:endParaRPr lang="zh-CN" altLang="en-US" sz="2000" dirty="0">
                <a:solidFill>
                  <a:schemeClr val="bg1"/>
                </a:solidFill>
                <a:cs typeface="+mn-ea"/>
                <a:sym typeface="+mn-lt"/>
              </a:endParaRPr>
            </a:p>
          </p:txBody>
        </p:sp>
      </p:grpSp>
      <p:sp>
        <p:nvSpPr>
          <p:cNvPr id="100" name="文本框 99"/>
          <p:cNvSpPr txBox="1"/>
          <p:nvPr/>
        </p:nvSpPr>
        <p:spPr>
          <a:xfrm>
            <a:off x="2523490" y="4483735"/>
            <a:ext cx="7145655" cy="1568450"/>
          </a:xfrm>
          <a:prstGeom prst="rect">
            <a:avLst/>
          </a:prstGeom>
          <a:noFill/>
          <a:ln w="9525">
            <a:noFill/>
          </a:ln>
        </p:spPr>
        <p:txBody>
          <a:bodyPr wrap="square">
            <a:spAutoFit/>
          </a:bodyPr>
          <a:p>
            <a:pPr indent="0" algn="ctr"/>
            <a:r>
              <a:rPr lang="en-US" sz="2400" b="0">
                <a:latin typeface="Calibri" panose="020F0502020204030204" charset="0"/>
                <a:cs typeface="Calibri" panose="020F0502020204030204" charset="0"/>
              </a:rPr>
              <a:t>The system architecture of the blockchain-based academic certification is shown in Figure </a:t>
            </a:r>
            <a:r>
              <a:rPr lang="en-US" sz="2400" b="0">
                <a:latin typeface="Calibri" panose="020F0502020204030204" charset="0"/>
                <a:cs typeface="Calibri" panose="020F0502020204030204" charset="0"/>
              </a:rPr>
              <a:t>2. The system can be divided into 3 modules, view layer, functional layer and blockchain layer.</a:t>
            </a:r>
            <a:endParaRPr lang="en-US" altLang="en-US" sz="2400" b="0">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500" fill="hold"/>
                                        <p:tgtEl>
                                          <p:spTgt spid="44"/>
                                        </p:tgtEl>
                                        <p:attrNameLst>
                                          <p:attrName>ppt_x</p:attrName>
                                        </p:attrNameLst>
                                      </p:cBhvr>
                                      <p:tavLst>
                                        <p:tav tm="0">
                                          <p:val>
                                            <p:strVal val="#ppt_x"/>
                                          </p:val>
                                        </p:tav>
                                        <p:tav tm="100000">
                                          <p:val>
                                            <p:strVal val="#ppt_x"/>
                                          </p:val>
                                        </p:tav>
                                      </p:tavLst>
                                    </p:anim>
                                    <p:anim calcmode="lin" valueType="num">
                                      <p:cBhvr additive="base">
                                        <p:cTn id="30" dur="500" fill="hold"/>
                                        <p:tgtEl>
                                          <p:spTgt spid="44"/>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6"/>
                                        </p:tgtEl>
                                        <p:attrNameLst>
                                          <p:attrName>style.visibility</p:attrName>
                                        </p:attrNameLst>
                                      </p:cBhvr>
                                      <p:to>
                                        <p:strVal val="visible"/>
                                      </p:to>
                                    </p:set>
                                    <p:anim calcmode="lin" valueType="num">
                                      <p:cBhvr additive="base">
                                        <p:cTn id="33" dur="500" fill="hold"/>
                                        <p:tgtEl>
                                          <p:spTgt spid="46"/>
                                        </p:tgtEl>
                                        <p:attrNameLst>
                                          <p:attrName>ppt_x</p:attrName>
                                        </p:attrNameLst>
                                      </p:cBhvr>
                                      <p:tavLst>
                                        <p:tav tm="0">
                                          <p:val>
                                            <p:strVal val="#ppt_x"/>
                                          </p:val>
                                        </p:tav>
                                        <p:tav tm="100000">
                                          <p:val>
                                            <p:strVal val="#ppt_x"/>
                                          </p:val>
                                        </p:tav>
                                      </p:tavLst>
                                    </p:anim>
                                    <p:anim calcmode="lin" valueType="num">
                                      <p:cBhvr additive="base">
                                        <p:cTn id="3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bldLvl="0" animBg="1"/>
      <p:bldP spid="8" grpId="0" bldLvl="0" animBg="1"/>
      <p:bldP spid="44" grpId="0" bldLvl="0" animBg="1"/>
    </p:bldLst>
  </p:timing>
</p:sld>
</file>

<file path=ppt/tags/tag1.xml><?xml version="1.0" encoding="utf-8"?>
<p:tagLst xmlns:p="http://schemas.openxmlformats.org/presentationml/2006/main">
  <p:tag name="KSO_WM_UNIT_PLACING_PICTURE_USER_VIEWPORT" val="{&quot;height&quot;:4836,&quot;width&quot;:8306}"/>
</p:tagLst>
</file>

<file path=ppt/tags/tag2.xml><?xml version="1.0" encoding="utf-8"?>
<p:tagLst xmlns:p="http://schemas.openxmlformats.org/presentationml/2006/main">
  <p:tag name="KSO_WPP_MARK_KEY" val="5445128a-7c95-405d-8122-d15369a69fc0"/>
  <p:tag name="COMMONDATA" val="eyJoZGlkIjoiMDBlYWNjNDQ3MzIxOWQ3NmQ3ZmIyN2IyNzQ2ZGU2OTYifQ=="/>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44546A"/>
      </a:dk2>
      <a:lt2>
        <a:srgbClr val="E7E6E6"/>
      </a:lt2>
      <a:accent1>
        <a:srgbClr val="00B0F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dmtryvr">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第一PPT，www.1ppt.com">
  <a:themeElements>
    <a:clrScheme name="自定义 2">
      <a:dk1>
        <a:sysClr val="windowText" lastClr="000000"/>
      </a:dk1>
      <a:lt1>
        <a:sysClr val="window" lastClr="FFFFFF"/>
      </a:lt1>
      <a:dk2>
        <a:srgbClr val="44546A"/>
      </a:dk2>
      <a:lt2>
        <a:srgbClr val="E7E6E6"/>
      </a:lt2>
      <a:accent1>
        <a:srgbClr val="00B0F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dmtryvr">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第一PPT，www.1ppt.com">
  <a:themeElements>
    <a:clrScheme name="自定义 2">
      <a:dk1>
        <a:sysClr val="windowText" lastClr="000000"/>
      </a:dk1>
      <a:lt1>
        <a:sysClr val="window" lastClr="FFFFFF"/>
      </a:lt1>
      <a:dk2>
        <a:srgbClr val="44546A"/>
      </a:dk2>
      <a:lt2>
        <a:srgbClr val="E7E6E6"/>
      </a:lt2>
      <a:accent1>
        <a:srgbClr val="00B0F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dmtryvr">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第一PPT，www.1ppt.com">
  <a:themeElements>
    <a:clrScheme name="自定义 2">
      <a:dk1>
        <a:sysClr val="windowText" lastClr="000000"/>
      </a:dk1>
      <a:lt1>
        <a:sysClr val="window" lastClr="FFFFFF"/>
      </a:lt1>
      <a:dk2>
        <a:srgbClr val="44546A"/>
      </a:dk2>
      <a:lt2>
        <a:srgbClr val="E7E6E6"/>
      </a:lt2>
      <a:accent1>
        <a:srgbClr val="00B0F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dmtryvr">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第一PPT，www.1ppt.com">
  <a:themeElements>
    <a:clrScheme name="自定义 2">
      <a:dk1>
        <a:sysClr val="windowText" lastClr="000000"/>
      </a:dk1>
      <a:lt1>
        <a:sysClr val="window" lastClr="FFFFFF"/>
      </a:lt1>
      <a:dk2>
        <a:srgbClr val="44546A"/>
      </a:dk2>
      <a:lt2>
        <a:srgbClr val="E7E6E6"/>
      </a:lt2>
      <a:accent1>
        <a:srgbClr val="00B0F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dmtryvr">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第一PPT，www.1ppt.com">
  <a:themeElements>
    <a:clrScheme name="自定义 2">
      <a:dk1>
        <a:sysClr val="windowText" lastClr="000000"/>
      </a:dk1>
      <a:lt1>
        <a:sysClr val="window" lastClr="FFFFFF"/>
      </a:lt1>
      <a:dk2>
        <a:srgbClr val="44546A"/>
      </a:dk2>
      <a:lt2>
        <a:srgbClr val="E7E6E6"/>
      </a:lt2>
      <a:accent1>
        <a:srgbClr val="00B0F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dmtryvr">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6_第一PPT，www.1ppt.com">
  <a:themeElements>
    <a:clrScheme name="自定义 2">
      <a:dk1>
        <a:sysClr val="windowText" lastClr="000000"/>
      </a:dk1>
      <a:lt1>
        <a:sysClr val="window" lastClr="FFFFFF"/>
      </a:lt1>
      <a:dk2>
        <a:srgbClr val="44546A"/>
      </a:dk2>
      <a:lt2>
        <a:srgbClr val="E7E6E6"/>
      </a:lt2>
      <a:accent1>
        <a:srgbClr val="00B0F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dmtryvr">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7_第一PPT，www.1ppt.com">
  <a:themeElements>
    <a:clrScheme name="自定义 2">
      <a:dk1>
        <a:sysClr val="windowText" lastClr="000000"/>
      </a:dk1>
      <a:lt1>
        <a:sysClr val="window" lastClr="FFFFFF"/>
      </a:lt1>
      <a:dk2>
        <a:srgbClr val="44546A"/>
      </a:dk2>
      <a:lt2>
        <a:srgbClr val="E7E6E6"/>
      </a:lt2>
      <a:accent1>
        <a:srgbClr val="00B0F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dmtryvr">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5757</Words>
  <Application>WPS 演示</Application>
  <PresentationFormat>自定义</PresentationFormat>
  <Paragraphs>221</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9</vt:i4>
      </vt:variant>
      <vt:variant>
        <vt:lpstr>幻灯片标题</vt:lpstr>
      </vt:variant>
      <vt:variant>
        <vt:i4>21</vt:i4>
      </vt:variant>
    </vt:vector>
  </HeadingPairs>
  <TitlesOfParts>
    <vt:vector size="40" baseType="lpstr">
      <vt:lpstr>Arial</vt:lpstr>
      <vt:lpstr>宋体</vt:lpstr>
      <vt:lpstr>Wingdings</vt:lpstr>
      <vt:lpstr>Calibri</vt:lpstr>
      <vt:lpstr>微软雅黑</vt:lpstr>
      <vt:lpstr>站酷快乐体</vt:lpstr>
      <vt:lpstr>Yu Gothic UI</vt:lpstr>
      <vt:lpstr>Arial Unicode MS</vt:lpstr>
      <vt:lpstr>Neris Thin</vt:lpstr>
      <vt:lpstr>Segoe Print</vt:lpstr>
      <vt:lpstr>第一PPT，www.1ppt.com</vt:lpstr>
      <vt:lpstr>自定义设计方案</vt:lpstr>
      <vt:lpstr>1_第一PPT，www.1ppt.com</vt:lpstr>
      <vt:lpstr>2_第一PPT，www.1ppt.com</vt:lpstr>
      <vt:lpstr>3_第一PPT，www.1ppt.com</vt:lpstr>
      <vt:lpstr>4_第一PPT，www.1ppt.com</vt:lpstr>
      <vt:lpstr>5_第一PPT，www.1ppt.com</vt:lpstr>
      <vt:lpstr>6_第一PPT，www.1ppt.com</vt:lpstr>
      <vt:lpstr>7_第一PPT，www.1ppt.com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学术汇报</dc:title>
  <dc:creator>第一PPT</dc:creator>
  <cp:keywords>www.1ppt.com</cp:keywords>
  <dc:description>www.1ppt.com</dc:description>
  <cp:lastModifiedBy>佟玖</cp:lastModifiedBy>
  <cp:revision>20</cp:revision>
  <dcterms:created xsi:type="dcterms:W3CDTF">2021-12-16T14:18:00Z</dcterms:created>
  <dcterms:modified xsi:type="dcterms:W3CDTF">2022-10-20T06:03:02Z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76FDFE0612F64C82BF19813A8EE508AD</vt:lpwstr>
  </property>
  <property fmtid="{D5CDD505-2E9C-101B-9397-08002B2CF9AE}" pid="3" name="KSOProductBuildVer">
    <vt:lpwstr>2052-11.1.0.12598</vt:lpwstr>
  </property>
</Properties>
</file>