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commentAuthors+xml" PartName="/ppt/commentAuthor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Chris Wei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" Type="http://schemas.openxmlformats.org/officeDocument/2006/relationships/theme" Target="theme/theme2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I got dis one too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I got dis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I can also get dis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T0ng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TOOOOOOOOOOOOOOOOOOOOOOOOOOOOOOOOOOOOOOOONDIGGIDY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 + everyone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GOD DAMN IT TONY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Codigail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Codigail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comments" Target="../comments/commen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2.png"/><Relationship Id="rId6" Type="http://schemas.openxmlformats.org/officeDocument/2006/relationships/image" Target="../media/image04.png"/><Relationship Id="rId5" Type="http://schemas.openxmlformats.org/officeDocument/2006/relationships/image" Target="../media/image01.png"/><Relationship Id="rId7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584467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Team *|∅: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Musical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Starring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Cody “Codigail” Doyle, Anthony “Tondiggidy” Simonutti, Tong “T0ng” Liu, Chris Weir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went well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Agile development habits, Scrum meetings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actually finished (Woo)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Prototyping before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went less well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Uneven work distribution (Web UI)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Meeting deadlines early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Communication Methods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SVN for version control (hosted by google code)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Trello for task organization in the beginning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Google groups for email communication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Full weekly meetings on Saturdays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of the Project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Applying a Yggdrasil like structure to other applications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Might add some good analytical tools (plugins)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TEAM *|∅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“GOOD ENOUGH’’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Problem/Motive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-Much of the software commercially available in the financial sector leaves much to be desired.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-We aim to provide a modern product which can be easily extended by the customer.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Proposed Solution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Network-based modular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Central application that connects other applications using a well defined protocol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application has a specific purpose in the overall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Plugins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992675" y="1200150"/>
            <a:ext cx="3951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500"/>
              <a:t>&lt;Odin- Web interface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rtl="0" algn="r">
              <a:spcBef>
                <a:spcPts val="0"/>
              </a:spcBef>
              <a:buNone/>
            </a:pPr>
            <a:r>
              <a:rPr lang="en" sz="2500"/>
              <a:t>Bifrost- Feed handler&gt;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rtl="0">
              <a:spcBef>
                <a:spcPts val="0"/>
              </a:spcBef>
              <a:buNone/>
            </a:pPr>
            <a:r>
              <a:rPr lang="en" sz="2500"/>
              <a:t>&lt;Frigg- Database handler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500"/>
          </a:p>
          <a:p>
            <a:pPr algn="r">
              <a:spcBef>
                <a:spcPts val="0"/>
              </a:spcBef>
              <a:buNone/>
            </a:pPr>
            <a:r>
              <a:rPr lang="en" sz="2500"/>
              <a:t>Yggdrasil- Intermediary&gt;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1466823" cy="182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25" y="3023075"/>
            <a:ext cx="1216534" cy="18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2625" y="1200150"/>
            <a:ext cx="2829125" cy="1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2625" y="3153150"/>
            <a:ext cx="23526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4375" y="1490070"/>
            <a:ext cx="393299" cy="2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Proposed Solution (cont.)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912" y="1171850"/>
            <a:ext cx="3082175" cy="38624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523950" y="2694825"/>
            <a:ext cx="1551852" cy="1184651"/>
          </a:xfrm>
          <a:prstGeom prst="cloud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Plugin!</a:t>
            </a:r>
          </a:p>
        </p:txBody>
      </p:sp>
      <p:cxnSp>
        <p:nvCxnSpPr>
          <p:cNvPr id="78" name="Shape 78"/>
          <p:cNvCxnSpPr>
            <a:stCxn id="76" idx="1"/>
            <a:endCxn id="77" idx="0"/>
          </p:cNvCxnSpPr>
          <p:nvPr/>
        </p:nvCxnSpPr>
        <p:spPr>
          <a:xfrm flipH="1">
            <a:off x="2074512" y="3103087"/>
            <a:ext cx="956400" cy="184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 about dat 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Advantages of New Design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Programmer friendly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Easy to add new custom modules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Easy to adjust yggdrasil itself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Disadvantages of New Design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251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Non-instantaneous feedback (15 second delay)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Takes some time to initialize each plugin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Custom modules could result in unexpected behavior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Overall Experience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2815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Learned value of planning and OO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Individually learned new skills along the way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Came up with a cool product we are proud of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