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5" r:id="rId10"/>
    <p:sldId id="263" r:id="rId11"/>
    <p:sldId id="264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78" r:id="rId26"/>
    <p:sldId id="279" r:id="rId27"/>
    <p:sldId id="282" r:id="rId28"/>
    <p:sldId id="283" r:id="rId29"/>
    <p:sldId id="284" r:id="rId30"/>
    <p:sldId id="285" r:id="rId31"/>
    <p:sldId id="288" r:id="rId32"/>
    <p:sldId id="294" r:id="rId33"/>
    <p:sldId id="286" r:id="rId34"/>
    <p:sldId id="29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88544-E99C-4A2C-A992-59281F6541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8CE7C0-F43A-4527-9E7B-61C790918E0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1.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名词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n.</a:t>
          </a:r>
        </a:p>
      </dgm:t>
    </dgm:pt>
    <dgm:pt modelId="{9D881800-8369-4567-95DF-3FC24F342C36}" cxnId="{0665B027-4B71-4A61-970A-50141637E79B}" type="parTrans">
      <dgm:prSet/>
      <dgm:spPr/>
      <dgm:t>
        <a:bodyPr/>
        <a:lstStyle/>
        <a:p>
          <a:endParaRPr lang="zh-CN" altLang="en-US"/>
        </a:p>
      </dgm:t>
    </dgm:pt>
    <dgm:pt modelId="{B715DCB9-8C90-4A16-98E5-0DFE34D98420}" cxnId="{0665B027-4B71-4A61-970A-50141637E79B}" type="sibTrans">
      <dgm:prSet/>
      <dgm:spPr/>
      <dgm:t>
        <a:bodyPr/>
        <a:lstStyle/>
        <a:p>
          <a:endParaRPr lang="zh-CN" altLang="en-US"/>
        </a:p>
      </dgm:t>
    </dgm:pt>
    <dgm:pt modelId="{C31B5104-37A4-4CF0-8AE7-600D4EC5F2A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2.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冠词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art.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9C5276D-DE2C-46BE-9DF7-DCAAECDBAE05}" cxnId="{6186789E-EFB7-47B5-8C65-CF24C00F9D08}" type="parTrans">
      <dgm:prSet/>
      <dgm:spPr/>
      <dgm:t>
        <a:bodyPr/>
        <a:lstStyle/>
        <a:p>
          <a:endParaRPr lang="zh-CN" altLang="en-US"/>
        </a:p>
      </dgm:t>
    </dgm:pt>
    <dgm:pt modelId="{203EADE0-AF5F-4AFF-987B-5D837F5AFB78}" cxnId="{6186789E-EFB7-47B5-8C65-CF24C00F9D08}" type="sibTrans">
      <dgm:prSet/>
      <dgm:spPr/>
      <dgm:t>
        <a:bodyPr/>
        <a:lstStyle/>
        <a:p>
          <a:endParaRPr lang="zh-CN" altLang="en-US"/>
        </a:p>
      </dgm:t>
    </dgm:pt>
    <dgm:pt modelId="{AB1B547E-6445-4512-B660-744B2A422F0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10.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感叹词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interj.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B054A64E-F9B8-4234-8670-CBDF250E6C22}" cxnId="{348D39C7-3550-4AEA-AEB2-3F5814CE5AC9}" type="parTrans">
      <dgm:prSet/>
      <dgm:spPr/>
      <dgm:t>
        <a:bodyPr/>
        <a:lstStyle/>
        <a:p>
          <a:endParaRPr lang="zh-CN" altLang="en-US"/>
        </a:p>
      </dgm:t>
    </dgm:pt>
    <dgm:pt modelId="{D94F2BD6-A0A5-4D30-965F-0C553249DEA3}" cxnId="{348D39C7-3550-4AEA-AEB2-3F5814CE5AC9}" type="sibTrans">
      <dgm:prSet/>
      <dgm:spPr/>
      <dgm:t>
        <a:bodyPr/>
        <a:lstStyle/>
        <a:p>
          <a:endParaRPr lang="zh-CN" altLang="en-US"/>
        </a:p>
      </dgm:t>
    </dgm:pt>
    <dgm:pt modelId="{1239FF7D-B76C-4A65-A31C-419A0FD0631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3.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代词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pro.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7E04752-1FDB-4238-BCBF-475B99252E84}" cxnId="{1E17C548-FB0D-448A-8B41-BB43BA52486E}" type="parTrans">
      <dgm:prSet/>
      <dgm:spPr/>
      <dgm:t>
        <a:bodyPr/>
        <a:lstStyle/>
        <a:p>
          <a:endParaRPr lang="zh-CN" altLang="en-US"/>
        </a:p>
      </dgm:t>
    </dgm:pt>
    <dgm:pt modelId="{D5E69090-533F-4103-A460-CBD39FAB1797}" cxnId="{1E17C548-FB0D-448A-8B41-BB43BA52486E}" type="sibTrans">
      <dgm:prSet/>
      <dgm:spPr/>
      <dgm:t>
        <a:bodyPr/>
        <a:lstStyle/>
        <a:p>
          <a:endParaRPr lang="zh-CN" altLang="en-US"/>
        </a:p>
      </dgm:t>
    </dgm:pt>
    <dgm:pt modelId="{9D208AF0-9364-4608-9F83-C07AF04AF4B9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4.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介词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pre.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CDA8177-248E-4ACC-A9C6-8600B7AC6B0D}" cxnId="{52675BA8-4EA0-441B-B309-772C0BC36A73}" type="parTrans">
      <dgm:prSet/>
      <dgm:spPr/>
      <dgm:t>
        <a:bodyPr/>
        <a:lstStyle/>
        <a:p>
          <a:endParaRPr lang="zh-CN" altLang="en-US"/>
        </a:p>
      </dgm:t>
    </dgm:pt>
    <dgm:pt modelId="{254EB033-209F-41BC-A3DB-E708966F761B}" cxnId="{52675BA8-4EA0-441B-B309-772C0BC36A73}" type="sibTrans">
      <dgm:prSet/>
      <dgm:spPr/>
      <dgm:t>
        <a:bodyPr/>
        <a:lstStyle/>
        <a:p>
          <a:endParaRPr lang="zh-CN" altLang="en-US"/>
        </a:p>
      </dgm:t>
    </dgm:pt>
    <dgm:pt modelId="{2C144BF6-0BFA-46BA-88DE-D2EB0949E18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5.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连词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conj.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2EA007CA-63BE-47BA-91FA-192A094635B9}" cxnId="{9BCE51F0-E822-4888-953F-74FEF79F4F58}" type="parTrans">
      <dgm:prSet/>
      <dgm:spPr/>
      <dgm:t>
        <a:bodyPr/>
        <a:lstStyle/>
        <a:p>
          <a:endParaRPr lang="zh-CN" altLang="en-US"/>
        </a:p>
      </dgm:t>
    </dgm:pt>
    <dgm:pt modelId="{D9A08B4B-84DA-45B0-96F8-E866F88FE7D9}" cxnId="{9BCE51F0-E822-4888-953F-74FEF79F4F58}" type="sibTrans">
      <dgm:prSet/>
      <dgm:spPr/>
      <dgm:t>
        <a:bodyPr/>
        <a:lstStyle/>
        <a:p>
          <a:endParaRPr lang="zh-CN" altLang="en-US"/>
        </a:p>
      </dgm:t>
    </dgm:pt>
    <dgm:pt modelId="{0951F057-B1E7-4C63-A9A5-4FF03E89C2A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6.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形容词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adj.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FCEBA59-DD85-4651-8E2E-7B55283C5B9B}" cxnId="{9B2850C7-8F87-47BF-9D76-B333C11B2F94}" type="parTrans">
      <dgm:prSet/>
      <dgm:spPr/>
      <dgm:t>
        <a:bodyPr/>
        <a:lstStyle/>
        <a:p>
          <a:endParaRPr lang="zh-CN" altLang="en-US"/>
        </a:p>
      </dgm:t>
    </dgm:pt>
    <dgm:pt modelId="{4C81C2A1-3975-4758-BF5D-0BC002E48CAD}" cxnId="{9B2850C7-8F87-47BF-9D76-B333C11B2F94}" type="sibTrans">
      <dgm:prSet/>
      <dgm:spPr/>
      <dgm:t>
        <a:bodyPr/>
        <a:lstStyle/>
        <a:p>
          <a:endParaRPr lang="zh-CN" altLang="en-US"/>
        </a:p>
      </dgm:t>
    </dgm:pt>
    <dgm:pt modelId="{C040525D-F0EE-469D-A0BD-5C1D6AD8081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7.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副词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adv.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BF03BEC-46EC-47C8-8E90-49FDE1855D05}" cxnId="{EEBF15D9-22CE-4457-B5CA-E0D416B081F5}" type="parTrans">
      <dgm:prSet/>
      <dgm:spPr/>
      <dgm:t>
        <a:bodyPr/>
        <a:lstStyle/>
        <a:p>
          <a:endParaRPr lang="zh-CN" altLang="en-US"/>
        </a:p>
      </dgm:t>
    </dgm:pt>
    <dgm:pt modelId="{7F944837-0118-4208-9223-7629AE769A03}" cxnId="{EEBF15D9-22CE-4457-B5CA-E0D416B081F5}" type="sibTrans">
      <dgm:prSet/>
      <dgm:spPr/>
      <dgm:t>
        <a:bodyPr/>
        <a:lstStyle/>
        <a:p>
          <a:endParaRPr lang="zh-CN" altLang="en-US"/>
        </a:p>
      </dgm:t>
    </dgm:pt>
    <dgm:pt modelId="{DFC8F15C-80BE-4C60-8814-30521A3A6EC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8.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动词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v.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4562A4E3-1400-4B21-87E4-983DC628C1FB}" cxnId="{18E864F5-4413-4073-8C03-C17F1B427F55}" type="parTrans">
      <dgm:prSet/>
      <dgm:spPr/>
      <dgm:t>
        <a:bodyPr/>
        <a:lstStyle/>
        <a:p>
          <a:endParaRPr lang="zh-CN" altLang="en-US"/>
        </a:p>
      </dgm:t>
    </dgm:pt>
    <dgm:pt modelId="{3ABE7C25-4A2D-41CB-A335-F763AB7D1951}" cxnId="{18E864F5-4413-4073-8C03-C17F1B427F55}" type="sibTrans">
      <dgm:prSet/>
      <dgm:spPr/>
      <dgm:t>
        <a:bodyPr/>
        <a:lstStyle/>
        <a:p>
          <a:endParaRPr lang="zh-CN" altLang="en-US"/>
        </a:p>
      </dgm:t>
    </dgm:pt>
    <dgm:pt modelId="{B6275112-2223-4AE9-8CCE-041C0A49BA1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9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数词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num.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5D87775A-9879-4D8F-83D9-9505831A0802}" cxnId="{C8AA5FBA-EED4-41A7-B693-22057AB0F346}" type="parTrans">
      <dgm:prSet/>
      <dgm:spPr/>
      <dgm:t>
        <a:bodyPr/>
        <a:lstStyle/>
        <a:p>
          <a:endParaRPr lang="zh-CN" altLang="en-US"/>
        </a:p>
      </dgm:t>
    </dgm:pt>
    <dgm:pt modelId="{DF65B8C5-E109-4184-9C74-F706072F3D2F}" cxnId="{C8AA5FBA-EED4-41A7-B693-22057AB0F346}" type="sibTrans">
      <dgm:prSet/>
      <dgm:spPr/>
      <dgm:t>
        <a:bodyPr/>
        <a:lstStyle/>
        <a:p>
          <a:endParaRPr lang="zh-CN" altLang="en-US"/>
        </a:p>
      </dgm:t>
    </dgm:pt>
    <dgm:pt modelId="{E50DCB9A-938B-4B34-A2D2-1EDCE527D5FD}" type="pres">
      <dgm:prSet presAssocID="{80288544-E99C-4A2C-A992-59281F6541CA}" presName="linear" presStyleCnt="0">
        <dgm:presLayoutVars>
          <dgm:animLvl val="lvl"/>
          <dgm:resizeHandles val="exact"/>
        </dgm:presLayoutVars>
      </dgm:prSet>
      <dgm:spPr/>
    </dgm:pt>
    <dgm:pt modelId="{58C18C72-C1EA-428E-8F95-E61EA1901D04}" type="pres">
      <dgm:prSet presAssocID="{9B8CE7C0-F43A-4527-9E7B-61C790918E04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DC276-BD0E-4DEB-84B9-5F98276F212C}" type="pres">
      <dgm:prSet presAssocID="{B715DCB9-8C90-4A16-98E5-0DFE34D98420}" presName="spacer" presStyleCnt="0"/>
      <dgm:spPr/>
    </dgm:pt>
    <dgm:pt modelId="{59C958CF-8CCB-442D-B457-E46B43265CBA}" type="pres">
      <dgm:prSet presAssocID="{C31B5104-37A4-4CF0-8AE7-600D4EC5F2A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6385231-DB1A-48B3-97DA-D71093E2A5FC}" type="pres">
      <dgm:prSet presAssocID="{203EADE0-AF5F-4AFF-987B-5D837F5AFB78}" presName="spacer" presStyleCnt="0"/>
      <dgm:spPr/>
    </dgm:pt>
    <dgm:pt modelId="{77238125-A15D-42BA-8765-776D32E76F4C}" type="pres">
      <dgm:prSet presAssocID="{1239FF7D-B76C-4A65-A31C-419A0FD0631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AB02F5B-C849-4B2B-AD50-A33DC31EEDE0}" type="pres">
      <dgm:prSet presAssocID="{D5E69090-533F-4103-A460-CBD39FAB1797}" presName="spacer" presStyleCnt="0"/>
      <dgm:spPr/>
    </dgm:pt>
    <dgm:pt modelId="{DF3B35D4-C288-419C-A686-F7E11D70E9E5}" type="pres">
      <dgm:prSet presAssocID="{9D208AF0-9364-4608-9F83-C07AF04AF4B9}" presName="parentText" presStyleLbl="node1" presStyleIdx="3" presStyleCnt="10" custLinFactNeighborX="-11111" custLinFactNeighborY="-580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1F301F-34AA-48B5-B809-BA809D1AE8D9}" type="pres">
      <dgm:prSet presAssocID="{254EB033-209F-41BC-A3DB-E708966F761B}" presName="spacer" presStyleCnt="0"/>
      <dgm:spPr/>
    </dgm:pt>
    <dgm:pt modelId="{DCA2E653-E7D0-4853-A3D3-8965FF275676}" type="pres">
      <dgm:prSet presAssocID="{2C144BF6-0BFA-46BA-88DE-D2EB0949E182}" presName="parentText" presStyleLbl="node1" presStyleIdx="4" presStyleCnt="10" custLinFactNeighborX="-22222" custLinFactNeighborY="-313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B2C31-0390-4D64-A74D-B310AEFACAF2}" type="pres">
      <dgm:prSet presAssocID="{D9A08B4B-84DA-45B0-96F8-E866F88FE7D9}" presName="spacer" presStyleCnt="0"/>
      <dgm:spPr/>
    </dgm:pt>
    <dgm:pt modelId="{B3CC1967-A689-4EAD-BC36-888B05294E36}" type="pres">
      <dgm:prSet presAssocID="{0951F057-B1E7-4C63-A9A5-4FF03E89C2A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9A55CFD-4A9E-4BAB-B39E-CEE0B3B1F0A5}" type="pres">
      <dgm:prSet presAssocID="{4C81C2A1-3975-4758-BF5D-0BC002E48CAD}" presName="spacer" presStyleCnt="0"/>
      <dgm:spPr/>
    </dgm:pt>
    <dgm:pt modelId="{904949CC-E970-4284-A56E-D66D57E27D6F}" type="pres">
      <dgm:prSet presAssocID="{C040525D-F0EE-469D-A0BD-5C1D6AD8081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B6E6797-0158-457C-85FC-08E1504A6C44}" type="pres">
      <dgm:prSet presAssocID="{7F944837-0118-4208-9223-7629AE769A03}" presName="spacer" presStyleCnt="0"/>
      <dgm:spPr/>
    </dgm:pt>
    <dgm:pt modelId="{50562624-217F-48EC-BCB4-88893527020A}" type="pres">
      <dgm:prSet presAssocID="{DFC8F15C-80BE-4C60-8814-30521A3A6EC8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3E7DF-E613-47EF-A9FA-0A00DE43240C}" type="pres">
      <dgm:prSet presAssocID="{3ABE7C25-4A2D-41CB-A335-F763AB7D1951}" presName="spacer" presStyleCnt="0"/>
      <dgm:spPr/>
    </dgm:pt>
    <dgm:pt modelId="{4AE62D49-DB88-43F2-BAEB-37F0688BB4DF}" type="pres">
      <dgm:prSet presAssocID="{B6275112-2223-4AE9-8CCE-041C0A49BA13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6660C-06A9-4C34-BE3E-C4D8974E43C0}" type="pres">
      <dgm:prSet presAssocID="{DF65B8C5-E109-4184-9C74-F706072F3D2F}" presName="spacer" presStyleCnt="0"/>
      <dgm:spPr/>
    </dgm:pt>
    <dgm:pt modelId="{91F0D7C2-3A4E-4837-93EC-E6A4F60B6101}" type="pres">
      <dgm:prSet presAssocID="{AB1B547E-6445-4512-B660-744B2A422F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239FFFA9-C2F3-459F-97EC-ED67ABBF1000}" type="presOf" srcId="{9B8CE7C0-F43A-4527-9E7B-61C790918E04}" destId="{58C18C72-C1EA-428E-8F95-E61EA1901D04}" srcOrd="0" destOrd="0" presId="urn:microsoft.com/office/officeart/2005/8/layout/vList2"/>
    <dgm:cxn modelId="{D881A68B-DEEA-4605-835A-F5C09F788A29}" type="presOf" srcId="{9D208AF0-9364-4608-9F83-C07AF04AF4B9}" destId="{DF3B35D4-C288-419C-A686-F7E11D70E9E5}" srcOrd="0" destOrd="0" presId="urn:microsoft.com/office/officeart/2005/8/layout/vList2"/>
    <dgm:cxn modelId="{348D39C7-3550-4AEA-AEB2-3F5814CE5AC9}" srcId="{80288544-E99C-4A2C-A992-59281F6541CA}" destId="{AB1B547E-6445-4512-B660-744B2A422F0C}" srcOrd="9" destOrd="0" parTransId="{B054A64E-F9B8-4234-8670-CBDF250E6C22}" sibTransId="{D94F2BD6-A0A5-4D30-965F-0C553249DEA3}"/>
    <dgm:cxn modelId="{0AA13D9C-1BC4-4EC9-BA0D-61B69C5464A0}" type="presOf" srcId="{1239FF7D-B76C-4A65-A31C-419A0FD0631E}" destId="{77238125-A15D-42BA-8765-776D32E76F4C}" srcOrd="0" destOrd="0" presId="urn:microsoft.com/office/officeart/2005/8/layout/vList2"/>
    <dgm:cxn modelId="{F6BEF738-7079-4A16-A7D4-9861534F6744}" type="presOf" srcId="{2C144BF6-0BFA-46BA-88DE-D2EB0949E182}" destId="{DCA2E653-E7D0-4853-A3D3-8965FF275676}" srcOrd="0" destOrd="0" presId="urn:microsoft.com/office/officeart/2005/8/layout/vList2"/>
    <dgm:cxn modelId="{1B7FBD58-7DF3-48D8-A44F-CDD0E699FC29}" type="presOf" srcId="{C31B5104-37A4-4CF0-8AE7-600D4EC5F2AA}" destId="{59C958CF-8CCB-442D-B457-E46B43265CBA}" srcOrd="0" destOrd="0" presId="urn:microsoft.com/office/officeart/2005/8/layout/vList2"/>
    <dgm:cxn modelId="{1250A049-0CD5-444E-B273-646A922E7C12}" type="presOf" srcId="{AB1B547E-6445-4512-B660-744B2A422F0C}" destId="{91F0D7C2-3A4E-4837-93EC-E6A4F60B6101}" srcOrd="0" destOrd="0" presId="urn:microsoft.com/office/officeart/2005/8/layout/vList2"/>
    <dgm:cxn modelId="{6186789E-EFB7-47B5-8C65-CF24C00F9D08}" srcId="{80288544-E99C-4A2C-A992-59281F6541CA}" destId="{C31B5104-37A4-4CF0-8AE7-600D4EC5F2AA}" srcOrd="1" destOrd="0" parTransId="{D9C5276D-DE2C-46BE-9DF7-DCAAECDBAE05}" sibTransId="{203EADE0-AF5F-4AFF-987B-5D837F5AFB78}"/>
    <dgm:cxn modelId="{ADFC34F1-CC66-4018-89DA-EF67EF24E1E1}" type="presOf" srcId="{DFC8F15C-80BE-4C60-8814-30521A3A6EC8}" destId="{50562624-217F-48EC-BCB4-88893527020A}" srcOrd="0" destOrd="0" presId="urn:microsoft.com/office/officeart/2005/8/layout/vList2"/>
    <dgm:cxn modelId="{52675BA8-4EA0-441B-B309-772C0BC36A73}" srcId="{80288544-E99C-4A2C-A992-59281F6541CA}" destId="{9D208AF0-9364-4608-9F83-C07AF04AF4B9}" srcOrd="3" destOrd="0" parTransId="{0CDA8177-248E-4ACC-A9C6-8600B7AC6B0D}" sibTransId="{254EB033-209F-41BC-A3DB-E708966F761B}"/>
    <dgm:cxn modelId="{18E864F5-4413-4073-8C03-C17F1B427F55}" srcId="{80288544-E99C-4A2C-A992-59281F6541CA}" destId="{DFC8F15C-80BE-4C60-8814-30521A3A6EC8}" srcOrd="7" destOrd="0" parTransId="{4562A4E3-1400-4B21-87E4-983DC628C1FB}" sibTransId="{3ABE7C25-4A2D-41CB-A335-F763AB7D1951}"/>
    <dgm:cxn modelId="{9B2850C7-8F87-47BF-9D76-B333C11B2F94}" srcId="{80288544-E99C-4A2C-A992-59281F6541CA}" destId="{0951F057-B1E7-4C63-A9A5-4FF03E89C2AA}" srcOrd="5" destOrd="0" parTransId="{0FCEBA59-DD85-4651-8E2E-7B55283C5B9B}" sibTransId="{4C81C2A1-3975-4758-BF5D-0BC002E48CAD}"/>
    <dgm:cxn modelId="{CE852FC7-9638-4E98-BCE1-566486B29C02}" type="presOf" srcId="{C040525D-F0EE-469D-A0BD-5C1D6AD80814}" destId="{904949CC-E970-4284-A56E-D66D57E27D6F}" srcOrd="0" destOrd="0" presId="urn:microsoft.com/office/officeart/2005/8/layout/vList2"/>
    <dgm:cxn modelId="{F251D9E4-920A-4862-A343-3A321B8D3EF4}" type="presOf" srcId="{0951F057-B1E7-4C63-A9A5-4FF03E89C2AA}" destId="{B3CC1967-A689-4EAD-BC36-888B05294E36}" srcOrd="0" destOrd="0" presId="urn:microsoft.com/office/officeart/2005/8/layout/vList2"/>
    <dgm:cxn modelId="{1E17C548-FB0D-448A-8B41-BB43BA52486E}" srcId="{80288544-E99C-4A2C-A992-59281F6541CA}" destId="{1239FF7D-B76C-4A65-A31C-419A0FD0631E}" srcOrd="2" destOrd="0" parTransId="{37E04752-1FDB-4238-BCBF-475B99252E84}" sibTransId="{D5E69090-533F-4103-A460-CBD39FAB1797}"/>
    <dgm:cxn modelId="{C8AA5FBA-EED4-41A7-B693-22057AB0F346}" srcId="{80288544-E99C-4A2C-A992-59281F6541CA}" destId="{B6275112-2223-4AE9-8CCE-041C0A49BA13}" srcOrd="8" destOrd="0" parTransId="{5D87775A-9879-4D8F-83D9-9505831A0802}" sibTransId="{DF65B8C5-E109-4184-9C74-F706072F3D2F}"/>
    <dgm:cxn modelId="{2FFF40A1-7A49-4C7D-B81B-27C9DE12EF24}" type="presOf" srcId="{B6275112-2223-4AE9-8CCE-041C0A49BA13}" destId="{4AE62D49-DB88-43F2-BAEB-37F0688BB4DF}" srcOrd="0" destOrd="0" presId="urn:microsoft.com/office/officeart/2005/8/layout/vList2"/>
    <dgm:cxn modelId="{CB279846-8D86-4160-92DB-0CC80BCA8D59}" type="presOf" srcId="{80288544-E99C-4A2C-A992-59281F6541CA}" destId="{E50DCB9A-938B-4B34-A2D2-1EDCE527D5FD}" srcOrd="0" destOrd="0" presId="urn:microsoft.com/office/officeart/2005/8/layout/vList2"/>
    <dgm:cxn modelId="{9BCE51F0-E822-4888-953F-74FEF79F4F58}" srcId="{80288544-E99C-4A2C-A992-59281F6541CA}" destId="{2C144BF6-0BFA-46BA-88DE-D2EB0949E182}" srcOrd="4" destOrd="0" parTransId="{2EA007CA-63BE-47BA-91FA-192A094635B9}" sibTransId="{D9A08B4B-84DA-45B0-96F8-E866F88FE7D9}"/>
    <dgm:cxn modelId="{EEBF15D9-22CE-4457-B5CA-E0D416B081F5}" srcId="{80288544-E99C-4A2C-A992-59281F6541CA}" destId="{C040525D-F0EE-469D-A0BD-5C1D6AD80814}" srcOrd="6" destOrd="0" parTransId="{3BF03BEC-46EC-47C8-8E90-49FDE1855D05}" sibTransId="{7F944837-0118-4208-9223-7629AE769A03}"/>
    <dgm:cxn modelId="{0665B027-4B71-4A61-970A-50141637E79B}" srcId="{80288544-E99C-4A2C-A992-59281F6541CA}" destId="{9B8CE7C0-F43A-4527-9E7B-61C790918E04}" srcOrd="0" destOrd="0" parTransId="{9D881800-8369-4567-95DF-3FC24F342C36}" sibTransId="{B715DCB9-8C90-4A16-98E5-0DFE34D98420}"/>
    <dgm:cxn modelId="{9B2F6809-6776-43F3-A3E6-5204CC923C05}" type="presParOf" srcId="{E50DCB9A-938B-4B34-A2D2-1EDCE527D5FD}" destId="{58C18C72-C1EA-428E-8F95-E61EA1901D04}" srcOrd="0" destOrd="0" presId="urn:microsoft.com/office/officeart/2005/8/layout/vList2"/>
    <dgm:cxn modelId="{35332FB5-E3EC-4A3B-B442-F3EF576B7883}" type="presParOf" srcId="{E50DCB9A-938B-4B34-A2D2-1EDCE527D5FD}" destId="{2F8DC276-BD0E-4DEB-84B9-5F98276F212C}" srcOrd="1" destOrd="0" presId="urn:microsoft.com/office/officeart/2005/8/layout/vList2"/>
    <dgm:cxn modelId="{BAC5D074-43CC-4BE3-B41A-B34CEEF9526D}" type="presParOf" srcId="{E50DCB9A-938B-4B34-A2D2-1EDCE527D5FD}" destId="{59C958CF-8CCB-442D-B457-E46B43265CBA}" srcOrd="2" destOrd="0" presId="urn:microsoft.com/office/officeart/2005/8/layout/vList2"/>
    <dgm:cxn modelId="{ACCC0EB5-E8C9-4C3D-B7BE-E1956C6B067C}" type="presParOf" srcId="{E50DCB9A-938B-4B34-A2D2-1EDCE527D5FD}" destId="{66385231-DB1A-48B3-97DA-D71093E2A5FC}" srcOrd="3" destOrd="0" presId="urn:microsoft.com/office/officeart/2005/8/layout/vList2"/>
    <dgm:cxn modelId="{9E2772D3-1DA8-4468-BE2B-AF1DCC69E1F7}" type="presParOf" srcId="{E50DCB9A-938B-4B34-A2D2-1EDCE527D5FD}" destId="{77238125-A15D-42BA-8765-776D32E76F4C}" srcOrd="4" destOrd="0" presId="urn:microsoft.com/office/officeart/2005/8/layout/vList2"/>
    <dgm:cxn modelId="{2BCBDD0F-6B01-43E4-B19F-EA382080A245}" type="presParOf" srcId="{E50DCB9A-938B-4B34-A2D2-1EDCE527D5FD}" destId="{1AB02F5B-C849-4B2B-AD50-A33DC31EEDE0}" srcOrd="5" destOrd="0" presId="urn:microsoft.com/office/officeart/2005/8/layout/vList2"/>
    <dgm:cxn modelId="{4CC8D8D2-6621-45C8-A546-8946D6E34D99}" type="presParOf" srcId="{E50DCB9A-938B-4B34-A2D2-1EDCE527D5FD}" destId="{DF3B35D4-C288-419C-A686-F7E11D70E9E5}" srcOrd="6" destOrd="0" presId="urn:microsoft.com/office/officeart/2005/8/layout/vList2"/>
    <dgm:cxn modelId="{04EE03C6-7C78-4DF6-910D-D34B7FA32013}" type="presParOf" srcId="{E50DCB9A-938B-4B34-A2D2-1EDCE527D5FD}" destId="{2D1F301F-34AA-48B5-B809-BA809D1AE8D9}" srcOrd="7" destOrd="0" presId="urn:microsoft.com/office/officeart/2005/8/layout/vList2"/>
    <dgm:cxn modelId="{41387814-27DC-49D3-957A-4AFE96156998}" type="presParOf" srcId="{E50DCB9A-938B-4B34-A2D2-1EDCE527D5FD}" destId="{DCA2E653-E7D0-4853-A3D3-8965FF275676}" srcOrd="8" destOrd="0" presId="urn:microsoft.com/office/officeart/2005/8/layout/vList2"/>
    <dgm:cxn modelId="{D20D5C80-EA38-43FB-A34F-403FB1EB0D43}" type="presParOf" srcId="{E50DCB9A-938B-4B34-A2D2-1EDCE527D5FD}" destId="{F37B2C31-0390-4D64-A74D-B310AEFACAF2}" srcOrd="9" destOrd="0" presId="urn:microsoft.com/office/officeart/2005/8/layout/vList2"/>
    <dgm:cxn modelId="{59811577-02A0-4D38-85A9-AE2A1B460E22}" type="presParOf" srcId="{E50DCB9A-938B-4B34-A2D2-1EDCE527D5FD}" destId="{B3CC1967-A689-4EAD-BC36-888B05294E36}" srcOrd="10" destOrd="0" presId="urn:microsoft.com/office/officeart/2005/8/layout/vList2"/>
    <dgm:cxn modelId="{9A88B7CC-F5BB-418B-911F-45D5E1B1B958}" type="presParOf" srcId="{E50DCB9A-938B-4B34-A2D2-1EDCE527D5FD}" destId="{39A55CFD-4A9E-4BAB-B39E-CEE0B3B1F0A5}" srcOrd="11" destOrd="0" presId="urn:microsoft.com/office/officeart/2005/8/layout/vList2"/>
    <dgm:cxn modelId="{01C7D3F2-4E93-40A0-920F-9D87AD93D933}" type="presParOf" srcId="{E50DCB9A-938B-4B34-A2D2-1EDCE527D5FD}" destId="{904949CC-E970-4284-A56E-D66D57E27D6F}" srcOrd="12" destOrd="0" presId="urn:microsoft.com/office/officeart/2005/8/layout/vList2"/>
    <dgm:cxn modelId="{28E2FF87-0D99-47BC-9346-2ED28A6F96F1}" type="presParOf" srcId="{E50DCB9A-938B-4B34-A2D2-1EDCE527D5FD}" destId="{0B6E6797-0158-457C-85FC-08E1504A6C44}" srcOrd="13" destOrd="0" presId="urn:microsoft.com/office/officeart/2005/8/layout/vList2"/>
    <dgm:cxn modelId="{1C9FD54B-3751-483C-A91B-5582CB58C716}" type="presParOf" srcId="{E50DCB9A-938B-4B34-A2D2-1EDCE527D5FD}" destId="{50562624-217F-48EC-BCB4-88893527020A}" srcOrd="14" destOrd="0" presId="urn:microsoft.com/office/officeart/2005/8/layout/vList2"/>
    <dgm:cxn modelId="{2F92E131-AC55-459E-8243-F2092EEBDB26}" type="presParOf" srcId="{E50DCB9A-938B-4B34-A2D2-1EDCE527D5FD}" destId="{4B53E7DF-E613-47EF-A9FA-0A00DE43240C}" srcOrd="15" destOrd="0" presId="urn:microsoft.com/office/officeart/2005/8/layout/vList2"/>
    <dgm:cxn modelId="{FB650358-1217-44AE-B2D4-A3C0D91619B4}" type="presParOf" srcId="{E50DCB9A-938B-4B34-A2D2-1EDCE527D5FD}" destId="{4AE62D49-DB88-43F2-BAEB-37F0688BB4DF}" srcOrd="16" destOrd="0" presId="urn:microsoft.com/office/officeart/2005/8/layout/vList2"/>
    <dgm:cxn modelId="{0B1BE6DE-B0CA-409E-ADEA-ABCE58A4740F}" type="presParOf" srcId="{E50DCB9A-938B-4B34-A2D2-1EDCE527D5FD}" destId="{BB66660C-06A9-4C34-BE3E-C4D8974E43C0}" srcOrd="17" destOrd="0" presId="urn:microsoft.com/office/officeart/2005/8/layout/vList2"/>
    <dgm:cxn modelId="{AAD85169-D587-47F6-8BE7-5B188697126C}" type="presParOf" srcId="{E50DCB9A-938B-4B34-A2D2-1EDCE527D5FD}" destId="{91F0D7C2-3A4E-4837-93EC-E6A4F60B610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6E5F2-2B83-4522-B349-1AAA966821D6}" type="doc">
      <dgm:prSet loTypeId="urn:microsoft.com/office/officeart/2005/8/layout/defaul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D75C7B80-5B39-4182-91E0-826D56BC7466}">
      <dgm:prSet phldrT="[文本]"/>
      <dgm:spPr/>
      <dgm:t>
        <a:bodyPr/>
        <a:lstStyle/>
        <a:p>
          <a:r>
            <a:rPr lang="zh-CN" altLang="en-US" dirty="0" smtClean="0"/>
            <a:t>主语</a:t>
          </a:r>
          <a:endParaRPr lang="zh-CN" altLang="en-US" dirty="0"/>
        </a:p>
      </dgm:t>
    </dgm:pt>
    <dgm:pt modelId="{402C70EE-4910-495B-AF01-AA5B37551E7C}" cxnId="{825115EC-1EE6-4738-8B58-8E7D92BEBDCC}" type="parTrans">
      <dgm:prSet/>
      <dgm:spPr/>
      <dgm:t>
        <a:bodyPr/>
        <a:lstStyle/>
        <a:p>
          <a:endParaRPr lang="zh-CN" altLang="en-US"/>
        </a:p>
      </dgm:t>
    </dgm:pt>
    <dgm:pt modelId="{9E7CC91B-B4AB-4C5B-8BBF-E2C65AA98C3F}" cxnId="{825115EC-1EE6-4738-8B58-8E7D92BEBDCC}" type="sibTrans">
      <dgm:prSet/>
      <dgm:spPr/>
      <dgm:t>
        <a:bodyPr/>
        <a:lstStyle/>
        <a:p>
          <a:endParaRPr lang="zh-CN" altLang="en-US"/>
        </a:p>
      </dgm:t>
    </dgm:pt>
    <dgm:pt modelId="{05125245-D499-40D2-8011-388AA9FF0EE9}">
      <dgm:prSet phldrT="[文本]"/>
      <dgm:spPr/>
      <dgm:t>
        <a:bodyPr/>
        <a:lstStyle/>
        <a:p>
          <a:r>
            <a:rPr lang="zh-CN" altLang="en-US" dirty="0" smtClean="0"/>
            <a:t>谓语</a:t>
          </a:r>
          <a:endParaRPr lang="zh-CN" altLang="en-US" dirty="0"/>
        </a:p>
      </dgm:t>
    </dgm:pt>
    <dgm:pt modelId="{0E6229CD-E9F3-4599-BA95-A792F8CB9573}" cxnId="{E7BEAD8B-1FC3-4A04-BDF1-8374935B5394}" type="parTrans">
      <dgm:prSet/>
      <dgm:spPr/>
      <dgm:t>
        <a:bodyPr/>
        <a:lstStyle/>
        <a:p>
          <a:endParaRPr lang="zh-CN" altLang="en-US"/>
        </a:p>
      </dgm:t>
    </dgm:pt>
    <dgm:pt modelId="{C554A21F-7C56-48BA-A8B8-7AC983B23C3E}" cxnId="{E7BEAD8B-1FC3-4A04-BDF1-8374935B5394}" type="sibTrans">
      <dgm:prSet/>
      <dgm:spPr/>
      <dgm:t>
        <a:bodyPr/>
        <a:lstStyle/>
        <a:p>
          <a:endParaRPr lang="zh-CN" altLang="en-US"/>
        </a:p>
      </dgm:t>
    </dgm:pt>
    <dgm:pt modelId="{C30ED198-B20A-4675-8F67-BE7D05B4A749}">
      <dgm:prSet phldrT="[文本]"/>
      <dgm:spPr/>
      <dgm:t>
        <a:bodyPr/>
        <a:lstStyle/>
        <a:p>
          <a:r>
            <a:rPr lang="zh-CN" altLang="en-US" dirty="0" smtClean="0"/>
            <a:t>宾语</a:t>
          </a:r>
          <a:endParaRPr lang="zh-CN" altLang="en-US" dirty="0"/>
        </a:p>
      </dgm:t>
    </dgm:pt>
    <dgm:pt modelId="{FA1EFD15-625C-404B-9197-A3786ECB0110}" cxnId="{7AC2E998-AB8A-4A4E-871B-68A29298EFB8}" type="parTrans">
      <dgm:prSet/>
      <dgm:spPr/>
      <dgm:t>
        <a:bodyPr/>
        <a:lstStyle/>
        <a:p>
          <a:endParaRPr lang="zh-CN" altLang="en-US"/>
        </a:p>
      </dgm:t>
    </dgm:pt>
    <dgm:pt modelId="{4F9446A2-84C3-4F4F-9716-16BD7BC00C0B}" cxnId="{7AC2E998-AB8A-4A4E-871B-68A29298EFB8}" type="sibTrans">
      <dgm:prSet/>
      <dgm:spPr/>
      <dgm:t>
        <a:bodyPr/>
        <a:lstStyle/>
        <a:p>
          <a:endParaRPr lang="zh-CN" altLang="en-US"/>
        </a:p>
      </dgm:t>
    </dgm:pt>
    <dgm:pt modelId="{98F5EC1E-A6CB-4A17-9B23-C96F1F0F4F7B}">
      <dgm:prSet phldrT="[文本]"/>
      <dgm:spPr/>
      <dgm:t>
        <a:bodyPr/>
        <a:lstStyle/>
        <a:p>
          <a:r>
            <a:rPr lang="zh-CN" altLang="en-US" dirty="0" smtClean="0"/>
            <a:t>定语</a:t>
          </a:r>
          <a:endParaRPr lang="zh-CN" altLang="en-US" dirty="0"/>
        </a:p>
      </dgm:t>
    </dgm:pt>
    <dgm:pt modelId="{CBE0AF65-F6E1-45B7-9968-876A3E0657CE}" cxnId="{A1CBB072-4B1F-4419-AF6C-67278D05ED84}" type="parTrans">
      <dgm:prSet/>
      <dgm:spPr/>
      <dgm:t>
        <a:bodyPr/>
        <a:lstStyle/>
        <a:p>
          <a:endParaRPr lang="zh-CN" altLang="en-US"/>
        </a:p>
      </dgm:t>
    </dgm:pt>
    <dgm:pt modelId="{39F88096-60F9-4CBA-A49A-49310499F555}" cxnId="{A1CBB072-4B1F-4419-AF6C-67278D05ED84}" type="sibTrans">
      <dgm:prSet/>
      <dgm:spPr/>
      <dgm:t>
        <a:bodyPr/>
        <a:lstStyle/>
        <a:p>
          <a:endParaRPr lang="zh-CN" altLang="en-US"/>
        </a:p>
      </dgm:t>
    </dgm:pt>
    <dgm:pt modelId="{6218BA0E-DD5D-4290-BD4B-7374E9F4EA93}">
      <dgm:prSet phldrT="[文本]"/>
      <dgm:spPr/>
      <dgm:t>
        <a:bodyPr/>
        <a:lstStyle/>
        <a:p>
          <a:r>
            <a:rPr lang="zh-CN" altLang="en-US" dirty="0" smtClean="0"/>
            <a:t>状语</a:t>
          </a:r>
          <a:endParaRPr lang="en-US" altLang="zh-CN" dirty="0" smtClean="0"/>
        </a:p>
      </dgm:t>
    </dgm:pt>
    <dgm:pt modelId="{0B3D443D-FD6B-4D06-AA6F-B3DBD9435273}" cxnId="{4B837F8F-221F-4F67-9883-DF1C8EA2DBE7}" type="parTrans">
      <dgm:prSet/>
      <dgm:spPr/>
      <dgm:t>
        <a:bodyPr/>
        <a:lstStyle/>
        <a:p>
          <a:endParaRPr lang="zh-CN" altLang="en-US"/>
        </a:p>
      </dgm:t>
    </dgm:pt>
    <dgm:pt modelId="{D06A0CFA-5EC9-4E40-84F0-38E40C5D8386}" cxnId="{4B837F8F-221F-4F67-9883-DF1C8EA2DBE7}" type="sibTrans">
      <dgm:prSet/>
      <dgm:spPr/>
      <dgm:t>
        <a:bodyPr/>
        <a:lstStyle/>
        <a:p>
          <a:endParaRPr lang="zh-CN" altLang="en-US"/>
        </a:p>
      </dgm:t>
    </dgm:pt>
    <dgm:pt modelId="{CBA3C096-549B-452A-943C-2C96C3CA0BC0}">
      <dgm:prSet phldrT="[文本]"/>
      <dgm:spPr/>
      <dgm:t>
        <a:bodyPr/>
        <a:lstStyle/>
        <a:p>
          <a:r>
            <a:rPr lang="zh-CN" altLang="en-US" dirty="0" smtClean="0"/>
            <a:t>补足语</a:t>
          </a:r>
          <a:endParaRPr lang="zh-CN" altLang="en-US" dirty="0"/>
        </a:p>
      </dgm:t>
    </dgm:pt>
    <dgm:pt modelId="{187873FD-A2DC-4D76-A3F9-10F48096C06D}" cxnId="{59DC44FC-E9C1-4383-A57D-59C00FB0B7A6}" type="parTrans">
      <dgm:prSet/>
      <dgm:spPr/>
      <dgm:t>
        <a:bodyPr/>
        <a:lstStyle/>
        <a:p>
          <a:endParaRPr lang="zh-CN" altLang="en-US"/>
        </a:p>
      </dgm:t>
    </dgm:pt>
    <dgm:pt modelId="{2210A1CF-621C-48D8-AA45-65D8998F4C35}" cxnId="{59DC44FC-E9C1-4383-A57D-59C00FB0B7A6}" type="sibTrans">
      <dgm:prSet/>
      <dgm:spPr/>
      <dgm:t>
        <a:bodyPr/>
        <a:lstStyle/>
        <a:p>
          <a:endParaRPr lang="zh-CN" altLang="en-US"/>
        </a:p>
      </dgm:t>
    </dgm:pt>
    <dgm:pt modelId="{E9CB7D15-BD05-4624-8E67-9A40DEF05C23}">
      <dgm:prSet phldrT="[文本]"/>
      <dgm:spPr/>
      <dgm:t>
        <a:bodyPr/>
        <a:lstStyle/>
        <a:p>
          <a:r>
            <a:rPr lang="zh-CN" altLang="en-US" dirty="0" smtClean="0"/>
            <a:t>表语</a:t>
          </a:r>
          <a:endParaRPr lang="zh-CN" altLang="en-US" dirty="0"/>
        </a:p>
      </dgm:t>
    </dgm:pt>
    <dgm:pt modelId="{BB8BBCEA-67DC-4121-A062-86DFD397F824}" cxnId="{EEBFF132-2455-4F34-92D6-228F8667A9F9}" type="parTrans">
      <dgm:prSet/>
      <dgm:spPr/>
      <dgm:t>
        <a:bodyPr/>
        <a:lstStyle/>
        <a:p>
          <a:endParaRPr lang="zh-CN" altLang="en-US"/>
        </a:p>
      </dgm:t>
    </dgm:pt>
    <dgm:pt modelId="{53BFAB03-86AB-4C5C-BED5-F89F151D4E78}" cxnId="{EEBFF132-2455-4F34-92D6-228F8667A9F9}" type="sibTrans">
      <dgm:prSet/>
      <dgm:spPr/>
      <dgm:t>
        <a:bodyPr/>
        <a:lstStyle/>
        <a:p>
          <a:endParaRPr lang="zh-CN" altLang="en-US"/>
        </a:p>
      </dgm:t>
    </dgm:pt>
    <dgm:pt modelId="{546BE204-787D-4CFF-B7F6-45C69F786EB3}">
      <dgm:prSet phldrT="[文本]"/>
      <dgm:spPr/>
      <dgm:t>
        <a:bodyPr/>
        <a:lstStyle/>
        <a:p>
          <a:r>
            <a:rPr lang="zh-CN" altLang="en-US" dirty="0" smtClean="0"/>
            <a:t>双宾</a:t>
          </a:r>
          <a:endParaRPr lang="zh-CN" altLang="en-US" dirty="0"/>
        </a:p>
      </dgm:t>
    </dgm:pt>
    <dgm:pt modelId="{1A9AA434-B1BA-4D10-AAC3-7B6E807E52DE}" cxnId="{FC05486E-9BB7-4258-BD7C-2235C751B453}" type="parTrans">
      <dgm:prSet/>
      <dgm:spPr/>
      <dgm:t>
        <a:bodyPr/>
        <a:lstStyle/>
        <a:p>
          <a:endParaRPr lang="zh-CN" altLang="en-US"/>
        </a:p>
      </dgm:t>
    </dgm:pt>
    <dgm:pt modelId="{6057E5E2-98E6-4DF8-AD0C-664A9E0E3F69}" cxnId="{FC05486E-9BB7-4258-BD7C-2235C751B453}" type="sibTrans">
      <dgm:prSet/>
      <dgm:spPr/>
      <dgm:t>
        <a:bodyPr/>
        <a:lstStyle/>
        <a:p>
          <a:endParaRPr lang="zh-CN" altLang="en-US"/>
        </a:p>
      </dgm:t>
    </dgm:pt>
    <dgm:pt modelId="{474DBD60-13BF-4CFA-A396-35708381F470}">
      <dgm:prSet phldrT="[文本]"/>
      <dgm:spPr/>
      <dgm:t>
        <a:bodyPr/>
        <a:lstStyle/>
        <a:p>
          <a:r>
            <a:rPr lang="zh-CN" altLang="en-US" dirty="0" smtClean="0"/>
            <a:t>同位语</a:t>
          </a:r>
          <a:endParaRPr lang="zh-CN" altLang="en-US" dirty="0"/>
        </a:p>
      </dgm:t>
    </dgm:pt>
    <dgm:pt modelId="{5438D764-8E56-463D-8032-261792A68E2D}" cxnId="{07214198-9745-4B45-B708-B26396BCE01D}" type="parTrans">
      <dgm:prSet/>
      <dgm:spPr/>
      <dgm:t>
        <a:bodyPr/>
        <a:lstStyle/>
        <a:p>
          <a:endParaRPr lang="zh-CN" altLang="en-US"/>
        </a:p>
      </dgm:t>
    </dgm:pt>
    <dgm:pt modelId="{F1573E61-CABD-4CE8-B02C-5EF5FDF63E30}" cxnId="{07214198-9745-4B45-B708-B26396BCE01D}" type="sibTrans">
      <dgm:prSet/>
      <dgm:spPr/>
      <dgm:t>
        <a:bodyPr/>
        <a:lstStyle/>
        <a:p>
          <a:endParaRPr lang="zh-CN" altLang="en-US"/>
        </a:p>
      </dgm:t>
    </dgm:pt>
    <dgm:pt modelId="{AD65A96C-8E3F-4DF8-87F6-45C04F61F469}" type="pres">
      <dgm:prSet presAssocID="{C486E5F2-2B83-4522-B349-1AAA966821D6}" presName="diagram" presStyleCnt="0">
        <dgm:presLayoutVars>
          <dgm:dir/>
          <dgm:resizeHandles val="exact"/>
        </dgm:presLayoutVars>
      </dgm:prSet>
      <dgm:spPr/>
    </dgm:pt>
    <dgm:pt modelId="{E33364E1-716B-4278-A0F9-9D83471AAE3B}" type="pres">
      <dgm:prSet presAssocID="{D75C7B80-5B39-4182-91E0-826D56BC7466}" presName="node" presStyleLbl="node1" presStyleIdx="0" presStyleCnt="9">
        <dgm:presLayoutVars>
          <dgm:bulletEnabled val="1"/>
        </dgm:presLayoutVars>
      </dgm:prSet>
      <dgm:spPr/>
    </dgm:pt>
    <dgm:pt modelId="{B9273474-15AF-4322-830F-43ED35C76904}" type="pres">
      <dgm:prSet presAssocID="{9E7CC91B-B4AB-4C5B-8BBF-E2C65AA98C3F}" presName="sibTrans" presStyleCnt="0"/>
      <dgm:spPr/>
    </dgm:pt>
    <dgm:pt modelId="{6915B05B-654F-4746-96C4-367973F2902D}" type="pres">
      <dgm:prSet presAssocID="{05125245-D499-40D2-8011-388AA9FF0EE9}" presName="node" presStyleLbl="node1" presStyleIdx="1" presStyleCnt="9">
        <dgm:presLayoutVars>
          <dgm:bulletEnabled val="1"/>
        </dgm:presLayoutVars>
      </dgm:prSet>
      <dgm:spPr/>
    </dgm:pt>
    <dgm:pt modelId="{27C59095-282C-48BA-8934-4BFA9E5C2FD9}" type="pres">
      <dgm:prSet presAssocID="{C554A21F-7C56-48BA-A8B8-7AC983B23C3E}" presName="sibTrans" presStyleCnt="0"/>
      <dgm:spPr/>
    </dgm:pt>
    <dgm:pt modelId="{07C48BF0-C32F-443F-A24A-5E68DE7B270B}" type="pres">
      <dgm:prSet presAssocID="{C30ED198-B20A-4675-8F67-BE7D05B4A749}" presName="node" presStyleLbl="node1" presStyleIdx="2" presStyleCnt="9">
        <dgm:presLayoutVars>
          <dgm:bulletEnabled val="1"/>
        </dgm:presLayoutVars>
      </dgm:prSet>
      <dgm:spPr/>
    </dgm:pt>
    <dgm:pt modelId="{2733F133-E944-449D-BF31-5283AE8219AB}" type="pres">
      <dgm:prSet presAssocID="{4F9446A2-84C3-4F4F-9716-16BD7BC00C0B}" presName="sibTrans" presStyleCnt="0"/>
      <dgm:spPr/>
    </dgm:pt>
    <dgm:pt modelId="{2E5E7ECF-9043-42EA-A890-90466ABA53C0}" type="pres">
      <dgm:prSet presAssocID="{98F5EC1E-A6CB-4A17-9B23-C96F1F0F4F7B}" presName="node" presStyleLbl="node1" presStyleIdx="3" presStyleCnt="9">
        <dgm:presLayoutVars>
          <dgm:bulletEnabled val="1"/>
        </dgm:presLayoutVars>
      </dgm:prSet>
      <dgm:spPr/>
    </dgm:pt>
    <dgm:pt modelId="{94528CE5-1BBB-4F80-AD4F-B20353871CB6}" type="pres">
      <dgm:prSet presAssocID="{39F88096-60F9-4CBA-A49A-49310499F555}" presName="sibTrans" presStyleCnt="0"/>
      <dgm:spPr/>
    </dgm:pt>
    <dgm:pt modelId="{B2394085-0592-4671-8462-BBC6301C7EA8}" type="pres">
      <dgm:prSet presAssocID="{6218BA0E-DD5D-4290-BD4B-7374E9F4EA9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E48B2-8DD0-445B-B140-FC064F974476}" type="pres">
      <dgm:prSet presAssocID="{D06A0CFA-5EC9-4E40-84F0-38E40C5D8386}" presName="sibTrans" presStyleCnt="0"/>
      <dgm:spPr/>
    </dgm:pt>
    <dgm:pt modelId="{7DB1793E-19DE-4A6F-BE78-1125BB4446C7}" type="pres">
      <dgm:prSet presAssocID="{CBA3C096-549B-452A-943C-2C96C3CA0BC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AFBB8-7040-4FEF-8378-8D6F36895856}" type="pres">
      <dgm:prSet presAssocID="{2210A1CF-621C-48D8-AA45-65D8998F4C35}" presName="sibTrans" presStyleCnt="0"/>
      <dgm:spPr/>
    </dgm:pt>
    <dgm:pt modelId="{D52BC4D4-917E-4749-99DB-CE2A241866DE}" type="pres">
      <dgm:prSet presAssocID="{E9CB7D15-BD05-4624-8E67-9A40DEF05C2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D602C-AA7C-49D4-A4F0-2DE25896158B}" type="pres">
      <dgm:prSet presAssocID="{53BFAB03-86AB-4C5C-BED5-F89F151D4E78}" presName="sibTrans" presStyleCnt="0"/>
      <dgm:spPr/>
    </dgm:pt>
    <dgm:pt modelId="{33C10981-1371-430C-8E95-6AE66E42111B}" type="pres">
      <dgm:prSet presAssocID="{546BE204-787D-4CFF-B7F6-45C69F786EB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BBB02-B0BF-4D1B-BFA2-8AB4CD2ED0C3}" type="pres">
      <dgm:prSet presAssocID="{6057E5E2-98E6-4DF8-AD0C-664A9E0E3F69}" presName="sibTrans" presStyleCnt="0"/>
      <dgm:spPr/>
    </dgm:pt>
    <dgm:pt modelId="{D94CE37C-169E-48FC-93FE-7CFC80821012}" type="pres">
      <dgm:prSet presAssocID="{474DBD60-13BF-4CFA-A396-35708381F47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C44FC-E9C1-4383-A57D-59C00FB0B7A6}" srcId="{C486E5F2-2B83-4522-B349-1AAA966821D6}" destId="{CBA3C096-549B-452A-943C-2C96C3CA0BC0}" srcOrd="5" destOrd="0" parTransId="{187873FD-A2DC-4D76-A3F9-10F48096C06D}" sibTransId="{2210A1CF-621C-48D8-AA45-65D8998F4C35}"/>
    <dgm:cxn modelId="{A40A7461-C409-4B13-8908-4FF9792F8F6E}" type="presOf" srcId="{474DBD60-13BF-4CFA-A396-35708381F470}" destId="{D94CE37C-169E-48FC-93FE-7CFC80821012}" srcOrd="0" destOrd="0" presId="urn:microsoft.com/office/officeart/2005/8/layout/default"/>
    <dgm:cxn modelId="{9BA84DA9-C492-467D-A5A1-86FFFB74F631}" type="presOf" srcId="{05125245-D499-40D2-8011-388AA9FF0EE9}" destId="{6915B05B-654F-4746-96C4-367973F2902D}" srcOrd="0" destOrd="0" presId="urn:microsoft.com/office/officeart/2005/8/layout/default"/>
    <dgm:cxn modelId="{E7BEAD8B-1FC3-4A04-BDF1-8374935B5394}" srcId="{C486E5F2-2B83-4522-B349-1AAA966821D6}" destId="{05125245-D499-40D2-8011-388AA9FF0EE9}" srcOrd="1" destOrd="0" parTransId="{0E6229CD-E9F3-4599-BA95-A792F8CB9573}" sibTransId="{C554A21F-7C56-48BA-A8B8-7AC983B23C3E}"/>
    <dgm:cxn modelId="{825115EC-1EE6-4738-8B58-8E7D92BEBDCC}" srcId="{C486E5F2-2B83-4522-B349-1AAA966821D6}" destId="{D75C7B80-5B39-4182-91E0-826D56BC7466}" srcOrd="0" destOrd="0" parTransId="{402C70EE-4910-495B-AF01-AA5B37551E7C}" sibTransId="{9E7CC91B-B4AB-4C5B-8BBF-E2C65AA98C3F}"/>
    <dgm:cxn modelId="{4B837F8F-221F-4F67-9883-DF1C8EA2DBE7}" srcId="{C486E5F2-2B83-4522-B349-1AAA966821D6}" destId="{6218BA0E-DD5D-4290-BD4B-7374E9F4EA93}" srcOrd="4" destOrd="0" parTransId="{0B3D443D-FD6B-4D06-AA6F-B3DBD9435273}" sibTransId="{D06A0CFA-5EC9-4E40-84F0-38E40C5D8386}"/>
    <dgm:cxn modelId="{257E1FA3-EFE6-419B-95CA-63368BA4A2E6}" type="presOf" srcId="{C30ED198-B20A-4675-8F67-BE7D05B4A749}" destId="{07C48BF0-C32F-443F-A24A-5E68DE7B270B}" srcOrd="0" destOrd="0" presId="urn:microsoft.com/office/officeart/2005/8/layout/default"/>
    <dgm:cxn modelId="{7AC2E998-AB8A-4A4E-871B-68A29298EFB8}" srcId="{C486E5F2-2B83-4522-B349-1AAA966821D6}" destId="{C30ED198-B20A-4675-8F67-BE7D05B4A749}" srcOrd="2" destOrd="0" parTransId="{FA1EFD15-625C-404B-9197-A3786ECB0110}" sibTransId="{4F9446A2-84C3-4F4F-9716-16BD7BC00C0B}"/>
    <dgm:cxn modelId="{FA9CB1D3-0539-4737-BEEA-8EF5DE4E40D6}" type="presOf" srcId="{CBA3C096-549B-452A-943C-2C96C3CA0BC0}" destId="{7DB1793E-19DE-4A6F-BE78-1125BB4446C7}" srcOrd="0" destOrd="0" presId="urn:microsoft.com/office/officeart/2005/8/layout/default"/>
    <dgm:cxn modelId="{FBE03AA6-9815-4AE9-A454-4A30CED3142F}" type="presOf" srcId="{D75C7B80-5B39-4182-91E0-826D56BC7466}" destId="{E33364E1-716B-4278-A0F9-9D83471AAE3B}" srcOrd="0" destOrd="0" presId="urn:microsoft.com/office/officeart/2005/8/layout/default"/>
    <dgm:cxn modelId="{42713F76-94B8-441B-98F4-98A6EFDC6A8F}" type="presOf" srcId="{6218BA0E-DD5D-4290-BD4B-7374E9F4EA93}" destId="{B2394085-0592-4671-8462-BBC6301C7EA8}" srcOrd="0" destOrd="0" presId="urn:microsoft.com/office/officeart/2005/8/layout/default"/>
    <dgm:cxn modelId="{A1CBB072-4B1F-4419-AF6C-67278D05ED84}" srcId="{C486E5F2-2B83-4522-B349-1AAA966821D6}" destId="{98F5EC1E-A6CB-4A17-9B23-C96F1F0F4F7B}" srcOrd="3" destOrd="0" parTransId="{CBE0AF65-F6E1-45B7-9968-876A3E0657CE}" sibTransId="{39F88096-60F9-4CBA-A49A-49310499F555}"/>
    <dgm:cxn modelId="{EEBFF132-2455-4F34-92D6-228F8667A9F9}" srcId="{C486E5F2-2B83-4522-B349-1AAA966821D6}" destId="{E9CB7D15-BD05-4624-8E67-9A40DEF05C23}" srcOrd="6" destOrd="0" parTransId="{BB8BBCEA-67DC-4121-A062-86DFD397F824}" sibTransId="{53BFAB03-86AB-4C5C-BED5-F89F151D4E78}"/>
    <dgm:cxn modelId="{07214198-9745-4B45-B708-B26396BCE01D}" srcId="{C486E5F2-2B83-4522-B349-1AAA966821D6}" destId="{474DBD60-13BF-4CFA-A396-35708381F470}" srcOrd="8" destOrd="0" parTransId="{5438D764-8E56-463D-8032-261792A68E2D}" sibTransId="{F1573E61-CABD-4CE8-B02C-5EF5FDF63E30}"/>
    <dgm:cxn modelId="{969A5577-A4FC-42A4-8416-54D8A4A64BFB}" type="presOf" srcId="{546BE204-787D-4CFF-B7F6-45C69F786EB3}" destId="{33C10981-1371-430C-8E95-6AE66E42111B}" srcOrd="0" destOrd="0" presId="urn:microsoft.com/office/officeart/2005/8/layout/default"/>
    <dgm:cxn modelId="{FC05486E-9BB7-4258-BD7C-2235C751B453}" srcId="{C486E5F2-2B83-4522-B349-1AAA966821D6}" destId="{546BE204-787D-4CFF-B7F6-45C69F786EB3}" srcOrd="7" destOrd="0" parTransId="{1A9AA434-B1BA-4D10-AAC3-7B6E807E52DE}" sibTransId="{6057E5E2-98E6-4DF8-AD0C-664A9E0E3F69}"/>
    <dgm:cxn modelId="{39BA52C9-DA66-4D87-A891-E06E42FEBD1F}" type="presOf" srcId="{C486E5F2-2B83-4522-B349-1AAA966821D6}" destId="{AD65A96C-8E3F-4DF8-87F6-45C04F61F469}" srcOrd="0" destOrd="0" presId="urn:microsoft.com/office/officeart/2005/8/layout/default"/>
    <dgm:cxn modelId="{189948EA-81D5-4DDA-AA35-3E9FE932FA36}" type="presOf" srcId="{98F5EC1E-A6CB-4A17-9B23-C96F1F0F4F7B}" destId="{2E5E7ECF-9043-42EA-A890-90466ABA53C0}" srcOrd="0" destOrd="0" presId="urn:microsoft.com/office/officeart/2005/8/layout/default"/>
    <dgm:cxn modelId="{E9B1DA58-5A10-41D9-A0D9-F496E9F43CB8}" type="presOf" srcId="{E9CB7D15-BD05-4624-8E67-9A40DEF05C23}" destId="{D52BC4D4-917E-4749-99DB-CE2A241866DE}" srcOrd="0" destOrd="0" presId="urn:microsoft.com/office/officeart/2005/8/layout/default"/>
    <dgm:cxn modelId="{E474091C-86D1-439D-8ECA-B31CBB486AC6}" type="presParOf" srcId="{AD65A96C-8E3F-4DF8-87F6-45C04F61F469}" destId="{E33364E1-716B-4278-A0F9-9D83471AAE3B}" srcOrd="0" destOrd="0" presId="urn:microsoft.com/office/officeart/2005/8/layout/default"/>
    <dgm:cxn modelId="{FA507CE2-29C3-4A16-8530-C48A94282374}" type="presParOf" srcId="{AD65A96C-8E3F-4DF8-87F6-45C04F61F469}" destId="{B9273474-15AF-4322-830F-43ED35C76904}" srcOrd="1" destOrd="0" presId="urn:microsoft.com/office/officeart/2005/8/layout/default"/>
    <dgm:cxn modelId="{82A51434-2CB2-4D02-A566-C8171A81BE4D}" type="presParOf" srcId="{AD65A96C-8E3F-4DF8-87F6-45C04F61F469}" destId="{6915B05B-654F-4746-96C4-367973F2902D}" srcOrd="2" destOrd="0" presId="urn:microsoft.com/office/officeart/2005/8/layout/default"/>
    <dgm:cxn modelId="{EA4E2B3F-5CEA-4746-A2D6-1E875C6BED86}" type="presParOf" srcId="{AD65A96C-8E3F-4DF8-87F6-45C04F61F469}" destId="{27C59095-282C-48BA-8934-4BFA9E5C2FD9}" srcOrd="3" destOrd="0" presId="urn:microsoft.com/office/officeart/2005/8/layout/default"/>
    <dgm:cxn modelId="{AE37D920-71F4-4B90-B8CF-0F413E744D2D}" type="presParOf" srcId="{AD65A96C-8E3F-4DF8-87F6-45C04F61F469}" destId="{07C48BF0-C32F-443F-A24A-5E68DE7B270B}" srcOrd="4" destOrd="0" presId="urn:microsoft.com/office/officeart/2005/8/layout/default"/>
    <dgm:cxn modelId="{D9781719-525B-4963-8D76-7279DE1A7F50}" type="presParOf" srcId="{AD65A96C-8E3F-4DF8-87F6-45C04F61F469}" destId="{2733F133-E944-449D-BF31-5283AE8219AB}" srcOrd="5" destOrd="0" presId="urn:microsoft.com/office/officeart/2005/8/layout/default"/>
    <dgm:cxn modelId="{68608A25-D8F8-4B24-8542-E5595B9A6C4C}" type="presParOf" srcId="{AD65A96C-8E3F-4DF8-87F6-45C04F61F469}" destId="{2E5E7ECF-9043-42EA-A890-90466ABA53C0}" srcOrd="6" destOrd="0" presId="urn:microsoft.com/office/officeart/2005/8/layout/default"/>
    <dgm:cxn modelId="{4F2DD6ED-2669-4CB1-8575-D68BAEB9670D}" type="presParOf" srcId="{AD65A96C-8E3F-4DF8-87F6-45C04F61F469}" destId="{94528CE5-1BBB-4F80-AD4F-B20353871CB6}" srcOrd="7" destOrd="0" presId="urn:microsoft.com/office/officeart/2005/8/layout/default"/>
    <dgm:cxn modelId="{1FD3B034-52F0-44E2-823E-F621FFC43A5E}" type="presParOf" srcId="{AD65A96C-8E3F-4DF8-87F6-45C04F61F469}" destId="{B2394085-0592-4671-8462-BBC6301C7EA8}" srcOrd="8" destOrd="0" presId="urn:microsoft.com/office/officeart/2005/8/layout/default"/>
    <dgm:cxn modelId="{BC80DCA4-2C5C-41DE-B931-A0BB32385A59}" type="presParOf" srcId="{AD65A96C-8E3F-4DF8-87F6-45C04F61F469}" destId="{F33E48B2-8DD0-445B-B140-FC064F974476}" srcOrd="9" destOrd="0" presId="urn:microsoft.com/office/officeart/2005/8/layout/default"/>
    <dgm:cxn modelId="{E52866EE-681D-4F17-A9F8-C08D57A41271}" type="presParOf" srcId="{AD65A96C-8E3F-4DF8-87F6-45C04F61F469}" destId="{7DB1793E-19DE-4A6F-BE78-1125BB4446C7}" srcOrd="10" destOrd="0" presId="urn:microsoft.com/office/officeart/2005/8/layout/default"/>
    <dgm:cxn modelId="{D010057A-1EA0-4024-B716-D95F94477C5B}" type="presParOf" srcId="{AD65A96C-8E3F-4DF8-87F6-45C04F61F469}" destId="{922AFBB8-7040-4FEF-8378-8D6F36895856}" srcOrd="11" destOrd="0" presId="urn:microsoft.com/office/officeart/2005/8/layout/default"/>
    <dgm:cxn modelId="{0CFF6EB3-113E-4854-80AF-B81385979D20}" type="presParOf" srcId="{AD65A96C-8E3F-4DF8-87F6-45C04F61F469}" destId="{D52BC4D4-917E-4749-99DB-CE2A241866DE}" srcOrd="12" destOrd="0" presId="urn:microsoft.com/office/officeart/2005/8/layout/default"/>
    <dgm:cxn modelId="{DE5C0F47-D773-4F03-A02C-177FD6D82C40}" type="presParOf" srcId="{AD65A96C-8E3F-4DF8-87F6-45C04F61F469}" destId="{E61D602C-AA7C-49D4-A4F0-2DE25896158B}" srcOrd="13" destOrd="0" presId="urn:microsoft.com/office/officeart/2005/8/layout/default"/>
    <dgm:cxn modelId="{1E43848E-C1D7-4A10-95DD-79BCDB64C004}" type="presParOf" srcId="{AD65A96C-8E3F-4DF8-87F6-45C04F61F469}" destId="{33C10981-1371-430C-8E95-6AE66E42111B}" srcOrd="14" destOrd="0" presId="urn:microsoft.com/office/officeart/2005/8/layout/default"/>
    <dgm:cxn modelId="{F93DA72B-D116-41F4-8B75-515BBA8B3C4E}" type="presParOf" srcId="{AD65A96C-8E3F-4DF8-87F6-45C04F61F469}" destId="{D45BBB02-B0BF-4D1B-BFA2-8AB4CD2ED0C3}" srcOrd="15" destOrd="0" presId="urn:microsoft.com/office/officeart/2005/8/layout/default"/>
    <dgm:cxn modelId="{2CEA9E57-AC32-457E-AE96-05EDDB146034}" type="presParOf" srcId="{AD65A96C-8E3F-4DF8-87F6-45C04F61F469}" destId="{D94CE37C-169E-48FC-93FE-7CFC8082101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1CFB2-499E-4761-BD12-41AEB4D042E8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E587B555-DADB-4423-AF37-2B89EC6F578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简单句</a:t>
          </a:r>
          <a:endParaRPr lang="zh-CN" altLang="en-US" dirty="0"/>
        </a:p>
      </dgm:t>
    </dgm:pt>
    <dgm:pt modelId="{E4457F49-3BB0-49C5-81AA-42AC07A5EA9E}" cxnId="{F42CC6C6-99BF-49F3-9EE4-5571790D3CD2}" type="parTrans">
      <dgm:prSet/>
      <dgm:spPr/>
      <dgm:t>
        <a:bodyPr/>
        <a:lstStyle/>
        <a:p>
          <a:endParaRPr lang="zh-CN" altLang="en-US"/>
        </a:p>
      </dgm:t>
    </dgm:pt>
    <dgm:pt modelId="{640A544C-8F0D-4895-A280-830524DE6293}" cxnId="{F42CC6C6-99BF-49F3-9EE4-5571790D3CD2}" type="sibTrans">
      <dgm:prSet/>
      <dgm:spPr/>
      <dgm:t>
        <a:bodyPr/>
        <a:lstStyle/>
        <a:p>
          <a:endParaRPr lang="zh-CN" altLang="en-US"/>
        </a:p>
      </dgm:t>
    </dgm:pt>
    <dgm:pt modelId="{665447B7-BF4F-46D0-B74D-6288A0B17FCB}">
      <dgm:prSet phldrT="[文本]"/>
      <dgm:spPr/>
      <dgm:t>
        <a:bodyPr/>
        <a:lstStyle/>
        <a:p>
          <a:r>
            <a:rPr lang="zh-CN" altLang="en-US" dirty="0" smtClean="0"/>
            <a:t>陈述句         </a:t>
          </a:r>
          <a:r>
            <a:rPr lang="en-US" altLang="zh-CN" dirty="0" smtClean="0"/>
            <a:t>I am a student.</a:t>
          </a:r>
          <a:endParaRPr lang="zh-CN" altLang="en-US" dirty="0"/>
        </a:p>
      </dgm:t>
    </dgm:pt>
    <dgm:pt modelId="{14B7EF47-1F47-4114-BD23-351DE4F5DFB6}" cxnId="{06F39E8E-D524-420F-8D4B-B34C738F1662}" type="parTrans">
      <dgm:prSet/>
      <dgm:spPr/>
      <dgm:t>
        <a:bodyPr/>
        <a:lstStyle/>
        <a:p>
          <a:endParaRPr lang="zh-CN" altLang="en-US"/>
        </a:p>
      </dgm:t>
    </dgm:pt>
    <dgm:pt modelId="{CA2EAC76-9455-482B-B8CE-0B05EC4DB36A}" cxnId="{06F39E8E-D524-420F-8D4B-B34C738F1662}" type="sibTrans">
      <dgm:prSet/>
      <dgm:spPr/>
      <dgm:t>
        <a:bodyPr/>
        <a:lstStyle/>
        <a:p>
          <a:endParaRPr lang="zh-CN" altLang="en-US"/>
        </a:p>
      </dgm:t>
    </dgm:pt>
    <dgm:pt modelId="{1B9E8DA8-589E-4F66-8E22-F5C6AFDD91CB}">
      <dgm:prSet phldrT="[文本]"/>
      <dgm:spPr/>
      <dgm:t>
        <a:bodyPr/>
        <a:lstStyle/>
        <a:p>
          <a:r>
            <a:rPr lang="zh-CN" altLang="en-US" dirty="0" smtClean="0"/>
            <a:t>倒装句         </a:t>
          </a:r>
          <a:r>
            <a:rPr lang="en-US" altLang="zh-CN" dirty="0" smtClean="0"/>
            <a:t>So did he.  Here you are.</a:t>
          </a:r>
          <a:endParaRPr lang="zh-CN" altLang="en-US" dirty="0"/>
        </a:p>
      </dgm:t>
    </dgm:pt>
    <dgm:pt modelId="{E0FA6264-6A30-402C-B5C6-E8797739206B}" cxnId="{B77CDB83-A84B-4A78-9C58-78DAB1B509BB}" type="parTrans">
      <dgm:prSet/>
      <dgm:spPr/>
      <dgm:t>
        <a:bodyPr/>
        <a:lstStyle/>
        <a:p>
          <a:endParaRPr lang="zh-CN" altLang="en-US"/>
        </a:p>
      </dgm:t>
    </dgm:pt>
    <dgm:pt modelId="{C0A7DC54-61AA-4FE9-9B88-25A3A6DBA8F9}" cxnId="{B77CDB83-A84B-4A78-9C58-78DAB1B509BB}" type="sibTrans">
      <dgm:prSet/>
      <dgm:spPr/>
      <dgm:t>
        <a:bodyPr/>
        <a:lstStyle/>
        <a:p>
          <a:endParaRPr lang="zh-CN" altLang="en-US"/>
        </a:p>
      </dgm:t>
    </dgm:pt>
    <dgm:pt modelId="{E204E345-62D3-4024-AB29-3C191B15504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复合句</a:t>
          </a:r>
          <a:endParaRPr lang="zh-CN" altLang="en-US" dirty="0"/>
        </a:p>
      </dgm:t>
    </dgm:pt>
    <dgm:pt modelId="{5E744E64-FAFA-4127-821F-F891EA65155E}" cxnId="{703D2D5C-DAAD-4E7E-9A4E-0F2F0B012DDA}" type="parTrans">
      <dgm:prSet/>
      <dgm:spPr/>
      <dgm:t>
        <a:bodyPr/>
        <a:lstStyle/>
        <a:p>
          <a:endParaRPr lang="zh-CN" altLang="en-US"/>
        </a:p>
      </dgm:t>
    </dgm:pt>
    <dgm:pt modelId="{63F995C0-96DE-44D1-909C-9BFC197A5497}" cxnId="{703D2D5C-DAAD-4E7E-9A4E-0F2F0B012DDA}" type="sibTrans">
      <dgm:prSet/>
      <dgm:spPr/>
      <dgm:t>
        <a:bodyPr/>
        <a:lstStyle/>
        <a:p>
          <a:endParaRPr lang="zh-CN" altLang="en-US"/>
        </a:p>
      </dgm:t>
    </dgm:pt>
    <dgm:pt modelId="{5171EB13-2E7B-4B59-A297-ED9FC0E8B8B4}">
      <dgm:prSet phldrT="[文本]"/>
      <dgm:spPr/>
      <dgm:t>
        <a:bodyPr/>
        <a:lstStyle/>
        <a:p>
          <a:r>
            <a:rPr lang="zh-CN" altLang="en-US" dirty="0" smtClean="0"/>
            <a:t>宾语从句</a:t>
          </a:r>
          <a:endParaRPr lang="zh-CN" altLang="en-US" dirty="0"/>
        </a:p>
      </dgm:t>
    </dgm:pt>
    <dgm:pt modelId="{EC71D715-33DE-49A0-8BE6-6A5C0EFD8C13}" cxnId="{66517046-4AF8-422B-9742-734796AFCEA5}" type="parTrans">
      <dgm:prSet/>
      <dgm:spPr/>
      <dgm:t>
        <a:bodyPr/>
        <a:lstStyle/>
        <a:p>
          <a:endParaRPr lang="zh-CN" altLang="en-US"/>
        </a:p>
      </dgm:t>
    </dgm:pt>
    <dgm:pt modelId="{C600C019-4810-42E8-AF25-CB1B23E484FF}" cxnId="{66517046-4AF8-422B-9742-734796AFCEA5}" type="sibTrans">
      <dgm:prSet/>
      <dgm:spPr/>
      <dgm:t>
        <a:bodyPr/>
        <a:lstStyle/>
        <a:p>
          <a:endParaRPr lang="zh-CN" altLang="en-US"/>
        </a:p>
      </dgm:t>
    </dgm:pt>
    <dgm:pt modelId="{1B2E8275-B5EF-4CF1-8523-88DA9AA119C5}">
      <dgm:prSet phldrT="[文本]"/>
      <dgm:spPr/>
      <dgm:t>
        <a:bodyPr/>
        <a:lstStyle/>
        <a:p>
          <a:r>
            <a:rPr lang="zh-CN" altLang="en-US" dirty="0" smtClean="0"/>
            <a:t>定语从句</a:t>
          </a:r>
          <a:endParaRPr lang="zh-CN" altLang="en-US" dirty="0"/>
        </a:p>
      </dgm:t>
    </dgm:pt>
    <dgm:pt modelId="{686B939D-5B2C-4EF6-BD6D-D2779CB89EF2}" cxnId="{750A4428-46FF-408E-82BB-F47BDB414A3D}" type="parTrans">
      <dgm:prSet/>
      <dgm:spPr/>
      <dgm:t>
        <a:bodyPr/>
        <a:lstStyle/>
        <a:p>
          <a:endParaRPr lang="zh-CN" altLang="en-US"/>
        </a:p>
      </dgm:t>
    </dgm:pt>
    <dgm:pt modelId="{7C5A1674-85C7-4825-A3D7-130A74EAA201}" cxnId="{750A4428-46FF-408E-82BB-F47BDB414A3D}" type="sibTrans">
      <dgm:prSet/>
      <dgm:spPr/>
      <dgm:t>
        <a:bodyPr/>
        <a:lstStyle/>
        <a:p>
          <a:endParaRPr lang="zh-CN" altLang="en-US"/>
        </a:p>
      </dgm:t>
    </dgm:pt>
    <dgm:pt modelId="{BA9441E8-AC54-41B2-9555-81FFF9A4F35A}">
      <dgm:prSet phldrT="[文本]"/>
      <dgm:spPr/>
      <dgm:t>
        <a:bodyPr/>
        <a:lstStyle/>
        <a:p>
          <a:r>
            <a:rPr lang="zh-CN" altLang="en-US" dirty="0" smtClean="0"/>
            <a:t>疑问句         </a:t>
          </a:r>
          <a:r>
            <a:rPr lang="en-US" altLang="zh-CN" dirty="0" smtClean="0"/>
            <a:t>Are you a student?  What’s the time?</a:t>
          </a:r>
          <a:endParaRPr lang="zh-CN" altLang="en-US" dirty="0"/>
        </a:p>
      </dgm:t>
    </dgm:pt>
    <dgm:pt modelId="{AE6CC082-73E3-4401-B6BF-1CB33A46ED64}" cxnId="{6D002DC9-24F8-46B7-B549-49E4A3E42625}" type="parTrans">
      <dgm:prSet/>
      <dgm:spPr/>
    </dgm:pt>
    <dgm:pt modelId="{9CE32413-B8C1-431B-8434-FC79641AA34D}" cxnId="{6D002DC9-24F8-46B7-B549-49E4A3E42625}" type="sibTrans">
      <dgm:prSet/>
      <dgm:spPr/>
    </dgm:pt>
    <dgm:pt modelId="{33F0A490-8128-4D94-8D1F-E84B6969B95C}">
      <dgm:prSet phldrT="[文本]"/>
      <dgm:spPr/>
      <dgm:t>
        <a:bodyPr/>
        <a:lstStyle/>
        <a:p>
          <a:r>
            <a:rPr lang="zh-CN" altLang="en-US" dirty="0" smtClean="0"/>
            <a:t>祈使句         </a:t>
          </a:r>
          <a:r>
            <a:rPr lang="en-US" altLang="zh-CN" dirty="0" smtClean="0"/>
            <a:t>Let’s go.</a:t>
          </a:r>
          <a:endParaRPr lang="zh-CN" altLang="en-US" dirty="0"/>
        </a:p>
      </dgm:t>
    </dgm:pt>
    <dgm:pt modelId="{DD30167E-8DA8-49A3-8B77-E16B53750F9D}" cxnId="{F3306D55-5ED5-4A0C-ABB8-42DABFBDB8D5}" type="parTrans">
      <dgm:prSet/>
      <dgm:spPr/>
    </dgm:pt>
    <dgm:pt modelId="{FCBD0A09-1860-4A93-B634-889BED84A7F3}" cxnId="{F3306D55-5ED5-4A0C-ABB8-42DABFBDB8D5}" type="sibTrans">
      <dgm:prSet/>
      <dgm:spPr/>
    </dgm:pt>
    <dgm:pt modelId="{CA2D9F4E-32E9-452E-83F6-34740B363012}">
      <dgm:prSet phldrT="[文本]"/>
      <dgm:spPr/>
      <dgm:t>
        <a:bodyPr/>
        <a:lstStyle/>
        <a:p>
          <a:r>
            <a:rPr lang="zh-CN" altLang="en-US" dirty="0" smtClean="0"/>
            <a:t>感叹句         </a:t>
          </a:r>
          <a:r>
            <a:rPr lang="en-US" altLang="zh-CN" dirty="0" smtClean="0"/>
            <a:t>what a nice day!</a:t>
          </a:r>
          <a:endParaRPr lang="zh-CN" altLang="en-US" dirty="0"/>
        </a:p>
      </dgm:t>
    </dgm:pt>
    <dgm:pt modelId="{6AC895AE-CD1B-4F5F-B165-40FE29A34F52}" cxnId="{0F1A366A-3B6F-4F4F-9607-C7BCEFA11B40}" type="parTrans">
      <dgm:prSet/>
      <dgm:spPr/>
    </dgm:pt>
    <dgm:pt modelId="{BAB809ED-9DE1-4FD1-BCBC-9F6F496F61C8}" cxnId="{0F1A366A-3B6F-4F4F-9607-C7BCEFA11B40}" type="sibTrans">
      <dgm:prSet/>
      <dgm:spPr/>
    </dgm:pt>
    <dgm:pt modelId="{909C983D-203D-4644-B765-FCB0B41BF702}">
      <dgm:prSet phldrT="[文本]"/>
      <dgm:spPr/>
      <dgm:t>
        <a:bodyPr/>
        <a:lstStyle/>
        <a:p>
          <a:r>
            <a:rPr lang="zh-CN" altLang="en-US" dirty="0" smtClean="0"/>
            <a:t>状语从句</a:t>
          </a:r>
          <a:endParaRPr lang="zh-CN" altLang="en-US" dirty="0"/>
        </a:p>
      </dgm:t>
    </dgm:pt>
    <dgm:pt modelId="{47870479-2A32-48CF-9FC6-DCD6CE747456}" cxnId="{64B4485C-0F45-44A0-AB8B-91BE95881371}" type="parTrans">
      <dgm:prSet/>
      <dgm:spPr/>
    </dgm:pt>
    <dgm:pt modelId="{7CF5BD02-A1CC-4986-AB4D-9F94F2C2A237}" cxnId="{64B4485C-0F45-44A0-AB8B-91BE95881371}" type="sibTrans">
      <dgm:prSet/>
      <dgm:spPr/>
    </dgm:pt>
    <dgm:pt modelId="{F91AE420-3D5D-4E67-83E7-7A817F343DA3}" type="pres">
      <dgm:prSet presAssocID="{8AE1CFB2-499E-4761-BD12-41AEB4D042E8}" presName="Name0" presStyleCnt="0">
        <dgm:presLayoutVars>
          <dgm:dir/>
          <dgm:animLvl val="lvl"/>
          <dgm:resizeHandles val="exact"/>
        </dgm:presLayoutVars>
      </dgm:prSet>
      <dgm:spPr/>
    </dgm:pt>
    <dgm:pt modelId="{AF2ACD34-07E5-4699-B2E9-7ACDD78B81EE}" type="pres">
      <dgm:prSet presAssocID="{E587B555-DADB-4423-AF37-2B89EC6F5787}" presName="linNode" presStyleCnt="0"/>
      <dgm:spPr/>
    </dgm:pt>
    <dgm:pt modelId="{976D4DF5-7CA7-4D76-B6AB-5FE3C944C6CA}" type="pres">
      <dgm:prSet presAssocID="{E587B555-DADB-4423-AF37-2B89EC6F57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05638CA-7BE6-428F-BF43-EAF49F8475F4}" type="pres">
      <dgm:prSet presAssocID="{E587B555-DADB-4423-AF37-2B89EC6F578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68C25-CF0F-4BD0-9FCA-AC22F7513659}" type="pres">
      <dgm:prSet presAssocID="{640A544C-8F0D-4895-A280-830524DE6293}" presName="sp" presStyleCnt="0"/>
      <dgm:spPr/>
    </dgm:pt>
    <dgm:pt modelId="{D77D55EC-A70A-4467-9936-40995480BAAE}" type="pres">
      <dgm:prSet presAssocID="{E204E345-62D3-4024-AB29-3C191B155046}" presName="linNode" presStyleCnt="0"/>
      <dgm:spPr/>
    </dgm:pt>
    <dgm:pt modelId="{E4D288F7-B404-4791-A249-8591F857C0D1}" type="pres">
      <dgm:prSet presAssocID="{E204E345-62D3-4024-AB29-3C191B15504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0AEF95F-F7CA-425C-A708-E5C5F0359317}" type="pres">
      <dgm:prSet presAssocID="{E204E345-62D3-4024-AB29-3C191B15504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D31E39-58C1-414A-A0AD-68248FC2755D}" type="presOf" srcId="{CA2D9F4E-32E9-452E-83F6-34740B363012}" destId="{A05638CA-7BE6-428F-BF43-EAF49F8475F4}" srcOrd="0" destOrd="3" presId="urn:microsoft.com/office/officeart/2005/8/layout/vList5"/>
    <dgm:cxn modelId="{0F1A366A-3B6F-4F4F-9607-C7BCEFA11B40}" srcId="{E587B555-DADB-4423-AF37-2B89EC6F5787}" destId="{CA2D9F4E-32E9-452E-83F6-34740B363012}" srcOrd="3" destOrd="0" parTransId="{6AC895AE-CD1B-4F5F-B165-40FE29A34F52}" sibTransId="{BAB809ED-9DE1-4FD1-BCBC-9F6F496F61C8}"/>
    <dgm:cxn modelId="{06F39E8E-D524-420F-8D4B-B34C738F1662}" srcId="{E587B555-DADB-4423-AF37-2B89EC6F5787}" destId="{665447B7-BF4F-46D0-B74D-6288A0B17FCB}" srcOrd="0" destOrd="0" parTransId="{14B7EF47-1F47-4114-BD23-351DE4F5DFB6}" sibTransId="{CA2EAC76-9455-482B-B8CE-0B05EC4DB36A}"/>
    <dgm:cxn modelId="{178CB3CC-867A-4D37-971F-2882A94DD098}" type="presOf" srcId="{909C983D-203D-4644-B765-FCB0B41BF702}" destId="{30AEF95F-F7CA-425C-A708-E5C5F0359317}" srcOrd="0" destOrd="1" presId="urn:microsoft.com/office/officeart/2005/8/layout/vList5"/>
    <dgm:cxn modelId="{7C9AE03D-3331-466C-9CF5-B18FC87943C0}" type="presOf" srcId="{E204E345-62D3-4024-AB29-3C191B155046}" destId="{E4D288F7-B404-4791-A249-8591F857C0D1}" srcOrd="0" destOrd="0" presId="urn:microsoft.com/office/officeart/2005/8/layout/vList5"/>
    <dgm:cxn modelId="{EC1CEFB7-9447-40D4-8151-D4B089E86714}" type="presOf" srcId="{8AE1CFB2-499E-4761-BD12-41AEB4D042E8}" destId="{F91AE420-3D5D-4E67-83E7-7A817F343DA3}" srcOrd="0" destOrd="0" presId="urn:microsoft.com/office/officeart/2005/8/layout/vList5"/>
    <dgm:cxn modelId="{B783D510-095F-4210-B880-8156FCCF6A43}" type="presOf" srcId="{665447B7-BF4F-46D0-B74D-6288A0B17FCB}" destId="{A05638CA-7BE6-428F-BF43-EAF49F8475F4}" srcOrd="0" destOrd="0" presId="urn:microsoft.com/office/officeart/2005/8/layout/vList5"/>
    <dgm:cxn modelId="{66517046-4AF8-422B-9742-734796AFCEA5}" srcId="{E204E345-62D3-4024-AB29-3C191B155046}" destId="{5171EB13-2E7B-4B59-A297-ED9FC0E8B8B4}" srcOrd="0" destOrd="0" parTransId="{EC71D715-33DE-49A0-8BE6-6A5C0EFD8C13}" sibTransId="{C600C019-4810-42E8-AF25-CB1B23E484FF}"/>
    <dgm:cxn modelId="{092CB6AB-5809-40D0-BC34-FCAF2F970C78}" type="presOf" srcId="{1B2E8275-B5EF-4CF1-8523-88DA9AA119C5}" destId="{30AEF95F-F7CA-425C-A708-E5C5F0359317}" srcOrd="0" destOrd="2" presId="urn:microsoft.com/office/officeart/2005/8/layout/vList5"/>
    <dgm:cxn modelId="{6D002DC9-24F8-46B7-B549-49E4A3E42625}" srcId="{E587B555-DADB-4423-AF37-2B89EC6F5787}" destId="{BA9441E8-AC54-41B2-9555-81FFF9A4F35A}" srcOrd="1" destOrd="0" parTransId="{AE6CC082-73E3-4401-B6BF-1CB33A46ED64}" sibTransId="{9CE32413-B8C1-431B-8434-FC79641AA34D}"/>
    <dgm:cxn modelId="{B77CDB83-A84B-4A78-9C58-78DAB1B509BB}" srcId="{E587B555-DADB-4423-AF37-2B89EC6F5787}" destId="{1B9E8DA8-589E-4F66-8E22-F5C6AFDD91CB}" srcOrd="4" destOrd="0" parTransId="{E0FA6264-6A30-402C-B5C6-E8797739206B}" sibTransId="{C0A7DC54-61AA-4FE9-9B88-25A3A6DBA8F9}"/>
    <dgm:cxn modelId="{71BC5EF5-5DFB-4301-A80A-4E2C7749F783}" type="presOf" srcId="{5171EB13-2E7B-4B59-A297-ED9FC0E8B8B4}" destId="{30AEF95F-F7CA-425C-A708-E5C5F0359317}" srcOrd="0" destOrd="0" presId="urn:microsoft.com/office/officeart/2005/8/layout/vList5"/>
    <dgm:cxn modelId="{F3306D55-5ED5-4A0C-ABB8-42DABFBDB8D5}" srcId="{E587B555-DADB-4423-AF37-2B89EC6F5787}" destId="{33F0A490-8128-4D94-8D1F-E84B6969B95C}" srcOrd="2" destOrd="0" parTransId="{DD30167E-8DA8-49A3-8B77-E16B53750F9D}" sibTransId="{FCBD0A09-1860-4A93-B634-889BED84A7F3}"/>
    <dgm:cxn modelId="{B5823885-9DE3-434B-980D-7B9664BA945C}" type="presOf" srcId="{1B9E8DA8-589E-4F66-8E22-F5C6AFDD91CB}" destId="{A05638CA-7BE6-428F-BF43-EAF49F8475F4}" srcOrd="0" destOrd="4" presId="urn:microsoft.com/office/officeart/2005/8/layout/vList5"/>
    <dgm:cxn modelId="{750A4428-46FF-408E-82BB-F47BDB414A3D}" srcId="{E204E345-62D3-4024-AB29-3C191B155046}" destId="{1B2E8275-B5EF-4CF1-8523-88DA9AA119C5}" srcOrd="2" destOrd="0" parTransId="{686B939D-5B2C-4EF6-BD6D-D2779CB89EF2}" sibTransId="{7C5A1674-85C7-4825-A3D7-130A74EAA201}"/>
    <dgm:cxn modelId="{F42CC6C6-99BF-49F3-9EE4-5571790D3CD2}" srcId="{8AE1CFB2-499E-4761-BD12-41AEB4D042E8}" destId="{E587B555-DADB-4423-AF37-2B89EC6F5787}" srcOrd="0" destOrd="0" parTransId="{E4457F49-3BB0-49C5-81AA-42AC07A5EA9E}" sibTransId="{640A544C-8F0D-4895-A280-830524DE6293}"/>
    <dgm:cxn modelId="{703D2D5C-DAAD-4E7E-9A4E-0F2F0B012DDA}" srcId="{8AE1CFB2-499E-4761-BD12-41AEB4D042E8}" destId="{E204E345-62D3-4024-AB29-3C191B155046}" srcOrd="1" destOrd="0" parTransId="{5E744E64-FAFA-4127-821F-F891EA65155E}" sibTransId="{63F995C0-96DE-44D1-909C-9BFC197A5497}"/>
    <dgm:cxn modelId="{F14A1507-C820-454F-BFBB-8AA10D69024B}" type="presOf" srcId="{BA9441E8-AC54-41B2-9555-81FFF9A4F35A}" destId="{A05638CA-7BE6-428F-BF43-EAF49F8475F4}" srcOrd="0" destOrd="1" presId="urn:microsoft.com/office/officeart/2005/8/layout/vList5"/>
    <dgm:cxn modelId="{A844484D-3281-47D8-9F65-2DA7F61DD86C}" type="presOf" srcId="{E587B555-DADB-4423-AF37-2B89EC6F5787}" destId="{976D4DF5-7CA7-4D76-B6AB-5FE3C944C6CA}" srcOrd="0" destOrd="0" presId="urn:microsoft.com/office/officeart/2005/8/layout/vList5"/>
    <dgm:cxn modelId="{64B4485C-0F45-44A0-AB8B-91BE95881371}" srcId="{E204E345-62D3-4024-AB29-3C191B155046}" destId="{909C983D-203D-4644-B765-FCB0B41BF702}" srcOrd="1" destOrd="0" parTransId="{47870479-2A32-48CF-9FC6-DCD6CE747456}" sibTransId="{7CF5BD02-A1CC-4986-AB4D-9F94F2C2A237}"/>
    <dgm:cxn modelId="{8358F9B7-18BC-4CF1-BB1B-65531DC6A2A1}" type="presOf" srcId="{33F0A490-8128-4D94-8D1F-E84B6969B95C}" destId="{A05638CA-7BE6-428F-BF43-EAF49F8475F4}" srcOrd="0" destOrd="2" presId="urn:microsoft.com/office/officeart/2005/8/layout/vList5"/>
    <dgm:cxn modelId="{6FC40450-C6A2-499B-A91D-914DB09A4A73}" type="presParOf" srcId="{F91AE420-3D5D-4E67-83E7-7A817F343DA3}" destId="{AF2ACD34-07E5-4699-B2E9-7ACDD78B81EE}" srcOrd="0" destOrd="0" presId="urn:microsoft.com/office/officeart/2005/8/layout/vList5"/>
    <dgm:cxn modelId="{E2027A8A-0795-40C4-B6A9-CFE393F7CBB5}" type="presParOf" srcId="{AF2ACD34-07E5-4699-B2E9-7ACDD78B81EE}" destId="{976D4DF5-7CA7-4D76-B6AB-5FE3C944C6CA}" srcOrd="0" destOrd="0" presId="urn:microsoft.com/office/officeart/2005/8/layout/vList5"/>
    <dgm:cxn modelId="{BF3ED6AF-1404-4106-8A74-4E6BBC69B802}" type="presParOf" srcId="{AF2ACD34-07E5-4699-B2E9-7ACDD78B81EE}" destId="{A05638CA-7BE6-428F-BF43-EAF49F8475F4}" srcOrd="1" destOrd="0" presId="urn:microsoft.com/office/officeart/2005/8/layout/vList5"/>
    <dgm:cxn modelId="{EBE31138-8806-47FA-A29F-7FE6D4D2C076}" type="presParOf" srcId="{F91AE420-3D5D-4E67-83E7-7A817F343DA3}" destId="{EC568C25-CF0F-4BD0-9FCA-AC22F7513659}" srcOrd="1" destOrd="0" presId="urn:microsoft.com/office/officeart/2005/8/layout/vList5"/>
    <dgm:cxn modelId="{57BDB61B-E990-443F-A868-B634F9D39556}" type="presParOf" srcId="{F91AE420-3D5D-4E67-83E7-7A817F343DA3}" destId="{D77D55EC-A70A-4467-9936-40995480BAAE}" srcOrd="2" destOrd="0" presId="urn:microsoft.com/office/officeart/2005/8/layout/vList5"/>
    <dgm:cxn modelId="{92B51A65-52B6-44F3-B5F8-5015E98E3433}" type="presParOf" srcId="{D77D55EC-A70A-4467-9936-40995480BAAE}" destId="{E4D288F7-B404-4791-A249-8591F857C0D1}" srcOrd="0" destOrd="0" presId="urn:microsoft.com/office/officeart/2005/8/layout/vList5"/>
    <dgm:cxn modelId="{65305E88-7FFA-4C20-9E40-7B65E3C87D71}" type="presParOf" srcId="{D77D55EC-A70A-4467-9936-40995480BAAE}" destId="{30AEF95F-F7CA-425C-A708-E5C5F03593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AA397D-F8A3-43B3-A15D-C3720E71CFD5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A14A7B4A-0129-4BBC-BDC8-9F4DEB934544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一般现在时与现在进行时</a:t>
          </a:r>
          <a:endParaRPr lang="zh-CN" altLang="en-US" dirty="0">
            <a:solidFill>
              <a:srgbClr val="C00000"/>
            </a:solidFill>
          </a:endParaRPr>
        </a:p>
      </dgm:t>
    </dgm:pt>
    <dgm:pt modelId="{10769970-F567-4BB5-8869-5ECBBD037C7F}" cxnId="{61F78AF1-0F9E-4E92-831C-3FD892D97B30}" type="parTrans">
      <dgm:prSet/>
      <dgm:spPr/>
      <dgm:t>
        <a:bodyPr/>
        <a:lstStyle/>
        <a:p>
          <a:endParaRPr lang="zh-CN" altLang="en-US"/>
        </a:p>
      </dgm:t>
    </dgm:pt>
    <dgm:pt modelId="{4D68A9AC-01D7-4A10-9991-2DCD591830A3}" cxnId="{61F78AF1-0F9E-4E92-831C-3FD892D97B30}" type="sibTrans">
      <dgm:prSet/>
      <dgm:spPr/>
      <dgm:t>
        <a:bodyPr/>
        <a:lstStyle/>
        <a:p>
          <a:endParaRPr lang="zh-CN" altLang="en-US"/>
        </a:p>
      </dgm:t>
    </dgm:pt>
    <dgm:pt modelId="{840B6E9D-3573-4E63-B04C-74E61D9708A5}">
      <dgm:prSet phldrT="[文本]"/>
      <dgm:spPr/>
      <dgm:t>
        <a:bodyPr/>
        <a:lstStyle/>
        <a:p>
          <a:r>
            <a:rPr lang="zh-CN" altLang="en-US" dirty="0" smtClean="0"/>
            <a:t>一般过去时与过去进行时</a:t>
          </a:r>
          <a:endParaRPr lang="zh-CN" altLang="en-US" dirty="0"/>
        </a:p>
      </dgm:t>
    </dgm:pt>
    <dgm:pt modelId="{220A32AF-875D-4873-BEF5-3CDD4B2ED45A}" cxnId="{BB40BB9B-6A36-4E9D-8462-C91CF17BFE1C}" type="parTrans">
      <dgm:prSet/>
      <dgm:spPr/>
      <dgm:t>
        <a:bodyPr/>
        <a:lstStyle/>
        <a:p>
          <a:endParaRPr lang="zh-CN" altLang="en-US"/>
        </a:p>
      </dgm:t>
    </dgm:pt>
    <dgm:pt modelId="{D009EC7B-606E-4764-AF8D-E0859BA7D385}" cxnId="{BB40BB9B-6A36-4E9D-8462-C91CF17BFE1C}" type="sibTrans">
      <dgm:prSet/>
      <dgm:spPr/>
      <dgm:t>
        <a:bodyPr/>
        <a:lstStyle/>
        <a:p>
          <a:endParaRPr lang="zh-CN" altLang="en-US"/>
        </a:p>
      </dgm:t>
    </dgm:pt>
    <dgm:pt modelId="{B0F1A495-BC36-4CC7-8120-C0B0A4F501DA}">
      <dgm:prSet phldrT="[文本]"/>
      <dgm:spPr/>
      <dgm:t>
        <a:bodyPr/>
        <a:lstStyle/>
        <a:p>
          <a:r>
            <a:rPr lang="zh-CN" altLang="en-US" dirty="0" smtClean="0"/>
            <a:t>现在完成时与一般过去时</a:t>
          </a:r>
          <a:endParaRPr lang="zh-CN" altLang="en-US" dirty="0"/>
        </a:p>
      </dgm:t>
    </dgm:pt>
    <dgm:pt modelId="{D12D6011-3B82-4F32-AAA2-B6BC1107AFEA}" cxnId="{C3AA4F2B-C71A-4A3C-B84D-09567B82FD12}" type="parTrans">
      <dgm:prSet/>
      <dgm:spPr/>
      <dgm:t>
        <a:bodyPr/>
        <a:lstStyle/>
        <a:p>
          <a:endParaRPr lang="zh-CN" altLang="en-US"/>
        </a:p>
      </dgm:t>
    </dgm:pt>
    <dgm:pt modelId="{BCC03817-97B6-4EE2-9463-B99B27EB1B9B}" cxnId="{C3AA4F2B-C71A-4A3C-B84D-09567B82FD12}" type="sibTrans">
      <dgm:prSet/>
      <dgm:spPr/>
      <dgm:t>
        <a:bodyPr/>
        <a:lstStyle/>
        <a:p>
          <a:endParaRPr lang="zh-CN" altLang="en-US"/>
        </a:p>
      </dgm:t>
    </dgm:pt>
    <dgm:pt modelId="{116B37A0-2DAC-4FF2-9F09-A111FBB52466}">
      <dgm:prSet phldrT="[文本]"/>
      <dgm:spPr/>
      <dgm:t>
        <a:bodyPr/>
        <a:lstStyle/>
        <a:p>
          <a:r>
            <a:rPr lang="zh-CN" altLang="en-US" dirty="0" smtClean="0"/>
            <a:t>现在完成时与过去完成时</a:t>
          </a:r>
          <a:endParaRPr lang="zh-CN" altLang="en-US" dirty="0"/>
        </a:p>
      </dgm:t>
    </dgm:pt>
    <dgm:pt modelId="{001D8CAA-DFD4-4878-BF78-F95B2FAC882F}" cxnId="{95B91CEF-77B4-4F2F-8015-A9C8DD74C423}" type="parTrans">
      <dgm:prSet/>
      <dgm:spPr/>
      <dgm:t>
        <a:bodyPr/>
        <a:lstStyle/>
        <a:p>
          <a:endParaRPr lang="zh-CN" altLang="en-US"/>
        </a:p>
      </dgm:t>
    </dgm:pt>
    <dgm:pt modelId="{A6DE7C53-9925-4EB1-B3B5-24CAAABB038B}" cxnId="{95B91CEF-77B4-4F2F-8015-A9C8DD74C423}" type="sibTrans">
      <dgm:prSet/>
      <dgm:spPr/>
      <dgm:t>
        <a:bodyPr/>
        <a:lstStyle/>
        <a:p>
          <a:endParaRPr lang="zh-CN" altLang="en-US"/>
        </a:p>
      </dgm:t>
    </dgm:pt>
    <dgm:pt modelId="{BFB3E8DE-7CD4-4063-A00E-883BB7462BCF}">
      <dgm:prSet phldrT="[文本]"/>
      <dgm:spPr/>
      <dgm:t>
        <a:bodyPr/>
        <a:lstStyle/>
        <a:p>
          <a:r>
            <a:rPr lang="zh-CN" altLang="en-US" dirty="0" smtClean="0"/>
            <a:t>一般过去时与过去完成时</a:t>
          </a:r>
          <a:endParaRPr lang="zh-CN" altLang="en-US" dirty="0"/>
        </a:p>
      </dgm:t>
    </dgm:pt>
    <dgm:pt modelId="{FD124015-97C8-46B7-9603-0C13B2931E4D}" cxnId="{488BE806-1F81-4706-B49F-82AA14C32868}" type="parTrans">
      <dgm:prSet/>
      <dgm:spPr/>
      <dgm:t>
        <a:bodyPr/>
        <a:lstStyle/>
        <a:p>
          <a:endParaRPr lang="zh-CN" altLang="en-US"/>
        </a:p>
      </dgm:t>
    </dgm:pt>
    <dgm:pt modelId="{8EA96B88-4609-4684-BC65-F7A1F838BC3C}" cxnId="{488BE806-1F81-4706-B49F-82AA14C32868}" type="sibTrans">
      <dgm:prSet/>
      <dgm:spPr/>
      <dgm:t>
        <a:bodyPr/>
        <a:lstStyle/>
        <a:p>
          <a:endParaRPr lang="zh-CN" altLang="en-US"/>
        </a:p>
      </dgm:t>
    </dgm:pt>
    <dgm:pt modelId="{9EE079C8-D816-4A86-80F9-E40E17774FD6}" type="pres">
      <dgm:prSet presAssocID="{D6AA397D-F8A3-43B3-A15D-C3720E71CFD5}" presName="linear" presStyleCnt="0">
        <dgm:presLayoutVars>
          <dgm:dir/>
          <dgm:animLvl val="lvl"/>
          <dgm:resizeHandles val="exact"/>
        </dgm:presLayoutVars>
      </dgm:prSet>
      <dgm:spPr/>
    </dgm:pt>
    <dgm:pt modelId="{63F3F52A-6930-4AFC-B455-D78F0F960561}" type="pres">
      <dgm:prSet presAssocID="{A14A7B4A-0129-4BBC-BDC8-9F4DEB934544}" presName="parentLin" presStyleCnt="0"/>
      <dgm:spPr/>
    </dgm:pt>
    <dgm:pt modelId="{F2FB5CF3-7B3D-41C1-9947-0430BBF73D74}" type="pres">
      <dgm:prSet presAssocID="{A14A7B4A-0129-4BBC-BDC8-9F4DEB934544}" presName="parentLeftMargin" presStyleLbl="node1" presStyleIdx="0" presStyleCnt="5"/>
      <dgm:spPr/>
    </dgm:pt>
    <dgm:pt modelId="{AF193E32-6456-4B95-8617-CDDD5A0076EC}" type="pres">
      <dgm:prSet presAssocID="{A14A7B4A-0129-4BBC-BDC8-9F4DEB9345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286EB2-E41A-4D2B-9957-93BB5F50DB9A}" type="pres">
      <dgm:prSet presAssocID="{A14A7B4A-0129-4BBC-BDC8-9F4DEB934544}" presName="negativeSpace" presStyleCnt="0"/>
      <dgm:spPr/>
    </dgm:pt>
    <dgm:pt modelId="{DF06A810-4157-4BEC-B9ED-3E845467016E}" type="pres">
      <dgm:prSet presAssocID="{A14A7B4A-0129-4BBC-BDC8-9F4DEB934544}" presName="childText" presStyleLbl="conFgAcc1" presStyleIdx="0" presStyleCnt="5">
        <dgm:presLayoutVars>
          <dgm:bulletEnabled val="1"/>
        </dgm:presLayoutVars>
      </dgm:prSet>
      <dgm:spPr/>
    </dgm:pt>
    <dgm:pt modelId="{3BDC5949-187B-4D60-8EED-CD08F81B18AB}" type="pres">
      <dgm:prSet presAssocID="{4D68A9AC-01D7-4A10-9991-2DCD591830A3}" presName="spaceBetweenRectangles" presStyleCnt="0"/>
      <dgm:spPr/>
    </dgm:pt>
    <dgm:pt modelId="{11EECFEC-92DF-4F25-975A-EA1FBE839D50}" type="pres">
      <dgm:prSet presAssocID="{840B6E9D-3573-4E63-B04C-74E61D9708A5}" presName="parentLin" presStyleCnt="0"/>
      <dgm:spPr/>
    </dgm:pt>
    <dgm:pt modelId="{775087E0-A7B6-4C55-9AA6-1FC51BC052E6}" type="pres">
      <dgm:prSet presAssocID="{840B6E9D-3573-4E63-B04C-74E61D9708A5}" presName="parentLeftMargin" presStyleLbl="node1" presStyleIdx="0" presStyleCnt="5"/>
      <dgm:spPr/>
    </dgm:pt>
    <dgm:pt modelId="{26AA36A3-43DA-4823-9844-098795074E37}" type="pres">
      <dgm:prSet presAssocID="{840B6E9D-3573-4E63-B04C-74E61D9708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A1E2F-109E-42F8-B67A-41ECC2883B60}" type="pres">
      <dgm:prSet presAssocID="{840B6E9D-3573-4E63-B04C-74E61D9708A5}" presName="negativeSpace" presStyleCnt="0"/>
      <dgm:spPr/>
    </dgm:pt>
    <dgm:pt modelId="{F4494B59-91ED-4E67-A1DA-83013FC518DA}" type="pres">
      <dgm:prSet presAssocID="{840B6E9D-3573-4E63-B04C-74E61D9708A5}" presName="childText" presStyleLbl="conFgAcc1" presStyleIdx="1" presStyleCnt="5">
        <dgm:presLayoutVars>
          <dgm:bulletEnabled val="1"/>
        </dgm:presLayoutVars>
      </dgm:prSet>
      <dgm:spPr/>
    </dgm:pt>
    <dgm:pt modelId="{C1BB8B04-41EE-4072-9595-F70FEF38567F}" type="pres">
      <dgm:prSet presAssocID="{D009EC7B-606E-4764-AF8D-E0859BA7D385}" presName="spaceBetweenRectangles" presStyleCnt="0"/>
      <dgm:spPr/>
    </dgm:pt>
    <dgm:pt modelId="{0E3C50EA-0429-46D4-8E56-8F84E0EABAD8}" type="pres">
      <dgm:prSet presAssocID="{B0F1A495-BC36-4CC7-8120-C0B0A4F501DA}" presName="parentLin" presStyleCnt="0"/>
      <dgm:spPr/>
    </dgm:pt>
    <dgm:pt modelId="{2814AAFF-731B-4305-810C-39F2134E5830}" type="pres">
      <dgm:prSet presAssocID="{B0F1A495-BC36-4CC7-8120-C0B0A4F501DA}" presName="parentLeftMargin" presStyleLbl="node1" presStyleIdx="1" presStyleCnt="5"/>
      <dgm:spPr/>
    </dgm:pt>
    <dgm:pt modelId="{DD4C0F9C-0987-4A98-80D3-038105C856F6}" type="pres">
      <dgm:prSet presAssocID="{B0F1A495-BC36-4CC7-8120-C0B0A4F501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9A6C7-0C01-4BBF-BD9F-CD52FD6F16DC}" type="pres">
      <dgm:prSet presAssocID="{B0F1A495-BC36-4CC7-8120-C0B0A4F501DA}" presName="negativeSpace" presStyleCnt="0"/>
      <dgm:spPr/>
    </dgm:pt>
    <dgm:pt modelId="{D0249D84-6C78-4235-95CF-89A6654C973E}" type="pres">
      <dgm:prSet presAssocID="{B0F1A495-BC36-4CC7-8120-C0B0A4F501DA}" presName="childText" presStyleLbl="conFgAcc1" presStyleIdx="2" presStyleCnt="5">
        <dgm:presLayoutVars>
          <dgm:bulletEnabled val="1"/>
        </dgm:presLayoutVars>
      </dgm:prSet>
      <dgm:spPr/>
    </dgm:pt>
    <dgm:pt modelId="{E06E170F-E9B5-4023-AEDB-40B334F091F5}" type="pres">
      <dgm:prSet presAssocID="{BCC03817-97B6-4EE2-9463-B99B27EB1B9B}" presName="spaceBetweenRectangles" presStyleCnt="0"/>
      <dgm:spPr/>
    </dgm:pt>
    <dgm:pt modelId="{6977C3E3-B494-4168-9A12-AC972C5B8B40}" type="pres">
      <dgm:prSet presAssocID="{116B37A0-2DAC-4FF2-9F09-A111FBB52466}" presName="parentLin" presStyleCnt="0"/>
      <dgm:spPr/>
    </dgm:pt>
    <dgm:pt modelId="{D144F4A3-766A-4DB2-A642-0A492ECB90F2}" type="pres">
      <dgm:prSet presAssocID="{116B37A0-2DAC-4FF2-9F09-A111FBB52466}" presName="parentLeftMargin" presStyleLbl="node1" presStyleIdx="2" presStyleCnt="5"/>
      <dgm:spPr/>
    </dgm:pt>
    <dgm:pt modelId="{925FDE9A-60CA-4B83-9E8D-ADAF0FE8BBA8}" type="pres">
      <dgm:prSet presAssocID="{116B37A0-2DAC-4FF2-9F09-A111FBB5246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1AF37F-ADC5-4324-8078-9C08F263055F}" type="pres">
      <dgm:prSet presAssocID="{116B37A0-2DAC-4FF2-9F09-A111FBB52466}" presName="negativeSpace" presStyleCnt="0"/>
      <dgm:spPr/>
    </dgm:pt>
    <dgm:pt modelId="{5AB56DFA-2B60-46AA-941D-F54B8F67CC34}" type="pres">
      <dgm:prSet presAssocID="{116B37A0-2DAC-4FF2-9F09-A111FBB52466}" presName="childText" presStyleLbl="conFgAcc1" presStyleIdx="3" presStyleCnt="5">
        <dgm:presLayoutVars>
          <dgm:bulletEnabled val="1"/>
        </dgm:presLayoutVars>
      </dgm:prSet>
      <dgm:spPr/>
    </dgm:pt>
    <dgm:pt modelId="{1EA7E341-4B32-4EC7-B7FE-DC1038680C4C}" type="pres">
      <dgm:prSet presAssocID="{A6DE7C53-9925-4EB1-B3B5-24CAAABB038B}" presName="spaceBetweenRectangles" presStyleCnt="0"/>
      <dgm:spPr/>
    </dgm:pt>
    <dgm:pt modelId="{8D736D6E-043E-4D09-833D-873F574C6CBF}" type="pres">
      <dgm:prSet presAssocID="{BFB3E8DE-7CD4-4063-A00E-883BB7462BCF}" presName="parentLin" presStyleCnt="0"/>
      <dgm:spPr/>
    </dgm:pt>
    <dgm:pt modelId="{71101CA8-15AA-48CF-B94B-7703B12B82F6}" type="pres">
      <dgm:prSet presAssocID="{BFB3E8DE-7CD4-4063-A00E-883BB7462BCF}" presName="parentLeftMargin" presStyleLbl="node1" presStyleIdx="3" presStyleCnt="5"/>
      <dgm:spPr/>
    </dgm:pt>
    <dgm:pt modelId="{5319D343-3874-4C03-AFD6-41440E469E5F}" type="pres">
      <dgm:prSet presAssocID="{BFB3E8DE-7CD4-4063-A00E-883BB7462BC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A13E7-3495-4DEC-BCAE-742391B6C373}" type="pres">
      <dgm:prSet presAssocID="{BFB3E8DE-7CD4-4063-A00E-883BB7462BCF}" presName="negativeSpace" presStyleCnt="0"/>
      <dgm:spPr/>
    </dgm:pt>
    <dgm:pt modelId="{5AB16428-79A4-4E11-8B35-9AC9C41B37B7}" type="pres">
      <dgm:prSet presAssocID="{BFB3E8DE-7CD4-4063-A00E-883BB7462BC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5B91CEF-77B4-4F2F-8015-A9C8DD74C423}" srcId="{D6AA397D-F8A3-43B3-A15D-C3720E71CFD5}" destId="{116B37A0-2DAC-4FF2-9F09-A111FBB52466}" srcOrd="3" destOrd="0" parTransId="{001D8CAA-DFD4-4878-BF78-F95B2FAC882F}" sibTransId="{A6DE7C53-9925-4EB1-B3B5-24CAAABB038B}"/>
    <dgm:cxn modelId="{78EBDF89-98C1-4B62-A58B-B51E3A890DB0}" type="presOf" srcId="{D6AA397D-F8A3-43B3-A15D-C3720E71CFD5}" destId="{9EE079C8-D816-4A86-80F9-E40E17774FD6}" srcOrd="0" destOrd="0" presId="urn:microsoft.com/office/officeart/2005/8/layout/list1"/>
    <dgm:cxn modelId="{5E5F17DE-1F42-428E-83B5-83CF05F6DB87}" type="presOf" srcId="{BFB3E8DE-7CD4-4063-A00E-883BB7462BCF}" destId="{5319D343-3874-4C03-AFD6-41440E469E5F}" srcOrd="1" destOrd="0" presId="urn:microsoft.com/office/officeart/2005/8/layout/list1"/>
    <dgm:cxn modelId="{AD895B09-52DE-4B94-A85E-B29D82C23B87}" type="presOf" srcId="{840B6E9D-3573-4E63-B04C-74E61D9708A5}" destId="{775087E0-A7B6-4C55-9AA6-1FC51BC052E6}" srcOrd="0" destOrd="0" presId="urn:microsoft.com/office/officeart/2005/8/layout/list1"/>
    <dgm:cxn modelId="{F5E19371-750D-4104-9FA7-DBAD5431390A}" type="presOf" srcId="{B0F1A495-BC36-4CC7-8120-C0B0A4F501DA}" destId="{2814AAFF-731B-4305-810C-39F2134E5830}" srcOrd="0" destOrd="0" presId="urn:microsoft.com/office/officeart/2005/8/layout/list1"/>
    <dgm:cxn modelId="{816E1246-FCB3-40D3-A3F3-5D387C115C22}" type="presOf" srcId="{840B6E9D-3573-4E63-B04C-74E61D9708A5}" destId="{26AA36A3-43DA-4823-9844-098795074E37}" srcOrd="1" destOrd="0" presId="urn:microsoft.com/office/officeart/2005/8/layout/list1"/>
    <dgm:cxn modelId="{8F02CA2B-9C95-45B5-B9E7-0A2CE1DFB619}" type="presOf" srcId="{116B37A0-2DAC-4FF2-9F09-A111FBB52466}" destId="{D144F4A3-766A-4DB2-A642-0A492ECB90F2}" srcOrd="0" destOrd="0" presId="urn:microsoft.com/office/officeart/2005/8/layout/list1"/>
    <dgm:cxn modelId="{E3EAEC23-83EB-491E-9443-28D5B1A2168A}" type="presOf" srcId="{A14A7B4A-0129-4BBC-BDC8-9F4DEB934544}" destId="{F2FB5CF3-7B3D-41C1-9947-0430BBF73D74}" srcOrd="0" destOrd="0" presId="urn:microsoft.com/office/officeart/2005/8/layout/list1"/>
    <dgm:cxn modelId="{C3AA4F2B-C71A-4A3C-B84D-09567B82FD12}" srcId="{D6AA397D-F8A3-43B3-A15D-C3720E71CFD5}" destId="{B0F1A495-BC36-4CC7-8120-C0B0A4F501DA}" srcOrd="2" destOrd="0" parTransId="{D12D6011-3B82-4F32-AAA2-B6BC1107AFEA}" sibTransId="{BCC03817-97B6-4EE2-9463-B99B27EB1B9B}"/>
    <dgm:cxn modelId="{EC16BF31-7BA0-423A-BD84-FE7FC499289C}" type="presOf" srcId="{B0F1A495-BC36-4CC7-8120-C0B0A4F501DA}" destId="{DD4C0F9C-0987-4A98-80D3-038105C856F6}" srcOrd="1" destOrd="0" presId="urn:microsoft.com/office/officeart/2005/8/layout/list1"/>
    <dgm:cxn modelId="{DFBE2E67-7872-4EA4-8C11-49A2DCE6BFB7}" type="presOf" srcId="{BFB3E8DE-7CD4-4063-A00E-883BB7462BCF}" destId="{71101CA8-15AA-48CF-B94B-7703B12B82F6}" srcOrd="0" destOrd="0" presId="urn:microsoft.com/office/officeart/2005/8/layout/list1"/>
    <dgm:cxn modelId="{488BE806-1F81-4706-B49F-82AA14C32868}" srcId="{D6AA397D-F8A3-43B3-A15D-C3720E71CFD5}" destId="{BFB3E8DE-7CD4-4063-A00E-883BB7462BCF}" srcOrd="4" destOrd="0" parTransId="{FD124015-97C8-46B7-9603-0C13B2931E4D}" sibTransId="{8EA96B88-4609-4684-BC65-F7A1F838BC3C}"/>
    <dgm:cxn modelId="{BB40BB9B-6A36-4E9D-8462-C91CF17BFE1C}" srcId="{D6AA397D-F8A3-43B3-A15D-C3720E71CFD5}" destId="{840B6E9D-3573-4E63-B04C-74E61D9708A5}" srcOrd="1" destOrd="0" parTransId="{220A32AF-875D-4873-BEF5-3CDD4B2ED45A}" sibTransId="{D009EC7B-606E-4764-AF8D-E0859BA7D385}"/>
    <dgm:cxn modelId="{DB2D0B7E-7934-48B5-8A66-054897E84D74}" type="presOf" srcId="{116B37A0-2DAC-4FF2-9F09-A111FBB52466}" destId="{925FDE9A-60CA-4B83-9E8D-ADAF0FE8BBA8}" srcOrd="1" destOrd="0" presId="urn:microsoft.com/office/officeart/2005/8/layout/list1"/>
    <dgm:cxn modelId="{660B9E4F-828D-47CF-9537-70485630C731}" type="presOf" srcId="{A14A7B4A-0129-4BBC-BDC8-9F4DEB934544}" destId="{AF193E32-6456-4B95-8617-CDDD5A0076EC}" srcOrd="1" destOrd="0" presId="urn:microsoft.com/office/officeart/2005/8/layout/list1"/>
    <dgm:cxn modelId="{61F78AF1-0F9E-4E92-831C-3FD892D97B30}" srcId="{D6AA397D-F8A3-43B3-A15D-C3720E71CFD5}" destId="{A14A7B4A-0129-4BBC-BDC8-9F4DEB934544}" srcOrd="0" destOrd="0" parTransId="{10769970-F567-4BB5-8869-5ECBBD037C7F}" sibTransId="{4D68A9AC-01D7-4A10-9991-2DCD591830A3}"/>
    <dgm:cxn modelId="{E5152D53-72DD-48C9-BFA4-0DD9AD8F3E18}" type="presParOf" srcId="{9EE079C8-D816-4A86-80F9-E40E17774FD6}" destId="{63F3F52A-6930-4AFC-B455-D78F0F960561}" srcOrd="0" destOrd="0" presId="urn:microsoft.com/office/officeart/2005/8/layout/list1"/>
    <dgm:cxn modelId="{46ED83B9-AA5B-43A9-8F2B-BE3E0EABC4FD}" type="presParOf" srcId="{63F3F52A-6930-4AFC-B455-D78F0F960561}" destId="{F2FB5CF3-7B3D-41C1-9947-0430BBF73D74}" srcOrd="0" destOrd="0" presId="urn:microsoft.com/office/officeart/2005/8/layout/list1"/>
    <dgm:cxn modelId="{216EBE1D-FB2B-4A65-8500-296C1660F889}" type="presParOf" srcId="{63F3F52A-6930-4AFC-B455-D78F0F960561}" destId="{AF193E32-6456-4B95-8617-CDDD5A0076EC}" srcOrd="1" destOrd="0" presId="urn:microsoft.com/office/officeart/2005/8/layout/list1"/>
    <dgm:cxn modelId="{A9F16457-A503-408C-829C-2E5437FCFD2A}" type="presParOf" srcId="{9EE079C8-D816-4A86-80F9-E40E17774FD6}" destId="{98286EB2-E41A-4D2B-9957-93BB5F50DB9A}" srcOrd="1" destOrd="0" presId="urn:microsoft.com/office/officeart/2005/8/layout/list1"/>
    <dgm:cxn modelId="{5306100A-2690-4EC2-AC76-0DEB167B5DE5}" type="presParOf" srcId="{9EE079C8-D816-4A86-80F9-E40E17774FD6}" destId="{DF06A810-4157-4BEC-B9ED-3E845467016E}" srcOrd="2" destOrd="0" presId="urn:microsoft.com/office/officeart/2005/8/layout/list1"/>
    <dgm:cxn modelId="{EDA324CF-3BF5-4730-B199-EA3A7FE6DFE8}" type="presParOf" srcId="{9EE079C8-D816-4A86-80F9-E40E17774FD6}" destId="{3BDC5949-187B-4D60-8EED-CD08F81B18AB}" srcOrd="3" destOrd="0" presId="urn:microsoft.com/office/officeart/2005/8/layout/list1"/>
    <dgm:cxn modelId="{BC2ED6B1-06B7-470D-888B-C39A392A806A}" type="presParOf" srcId="{9EE079C8-D816-4A86-80F9-E40E17774FD6}" destId="{11EECFEC-92DF-4F25-975A-EA1FBE839D50}" srcOrd="4" destOrd="0" presId="urn:microsoft.com/office/officeart/2005/8/layout/list1"/>
    <dgm:cxn modelId="{27996CC1-B914-4152-9C90-74C3539CC78A}" type="presParOf" srcId="{11EECFEC-92DF-4F25-975A-EA1FBE839D50}" destId="{775087E0-A7B6-4C55-9AA6-1FC51BC052E6}" srcOrd="0" destOrd="0" presId="urn:microsoft.com/office/officeart/2005/8/layout/list1"/>
    <dgm:cxn modelId="{4A890CC1-F8FE-4C3D-95AF-889EC3EAE447}" type="presParOf" srcId="{11EECFEC-92DF-4F25-975A-EA1FBE839D50}" destId="{26AA36A3-43DA-4823-9844-098795074E37}" srcOrd="1" destOrd="0" presId="urn:microsoft.com/office/officeart/2005/8/layout/list1"/>
    <dgm:cxn modelId="{F03C0394-D1AF-47BA-AAFC-FED2CF6575BE}" type="presParOf" srcId="{9EE079C8-D816-4A86-80F9-E40E17774FD6}" destId="{6DEA1E2F-109E-42F8-B67A-41ECC2883B60}" srcOrd="5" destOrd="0" presId="urn:microsoft.com/office/officeart/2005/8/layout/list1"/>
    <dgm:cxn modelId="{BE0DD3E4-024F-4BC8-93C4-7304653EE6E2}" type="presParOf" srcId="{9EE079C8-D816-4A86-80F9-E40E17774FD6}" destId="{F4494B59-91ED-4E67-A1DA-83013FC518DA}" srcOrd="6" destOrd="0" presId="urn:microsoft.com/office/officeart/2005/8/layout/list1"/>
    <dgm:cxn modelId="{8EE16F50-7CD2-4180-84E0-BAB528ED7214}" type="presParOf" srcId="{9EE079C8-D816-4A86-80F9-E40E17774FD6}" destId="{C1BB8B04-41EE-4072-9595-F70FEF38567F}" srcOrd="7" destOrd="0" presId="urn:microsoft.com/office/officeart/2005/8/layout/list1"/>
    <dgm:cxn modelId="{1C8E1461-B118-429E-80C6-1BA59A6AA2CD}" type="presParOf" srcId="{9EE079C8-D816-4A86-80F9-E40E17774FD6}" destId="{0E3C50EA-0429-46D4-8E56-8F84E0EABAD8}" srcOrd="8" destOrd="0" presId="urn:microsoft.com/office/officeart/2005/8/layout/list1"/>
    <dgm:cxn modelId="{6331920A-7635-4EB3-9E1F-C06336D9841C}" type="presParOf" srcId="{0E3C50EA-0429-46D4-8E56-8F84E0EABAD8}" destId="{2814AAFF-731B-4305-810C-39F2134E5830}" srcOrd="0" destOrd="0" presId="urn:microsoft.com/office/officeart/2005/8/layout/list1"/>
    <dgm:cxn modelId="{7C8D4FE9-520A-4521-A834-F312D134B6F6}" type="presParOf" srcId="{0E3C50EA-0429-46D4-8E56-8F84E0EABAD8}" destId="{DD4C0F9C-0987-4A98-80D3-038105C856F6}" srcOrd="1" destOrd="0" presId="urn:microsoft.com/office/officeart/2005/8/layout/list1"/>
    <dgm:cxn modelId="{6F867205-8F0F-4F3F-809F-9D876DF95C79}" type="presParOf" srcId="{9EE079C8-D816-4A86-80F9-E40E17774FD6}" destId="{EA59A6C7-0C01-4BBF-BD9F-CD52FD6F16DC}" srcOrd="9" destOrd="0" presId="urn:microsoft.com/office/officeart/2005/8/layout/list1"/>
    <dgm:cxn modelId="{E8305F00-0013-4D6D-BFCA-DD0DFD039842}" type="presParOf" srcId="{9EE079C8-D816-4A86-80F9-E40E17774FD6}" destId="{D0249D84-6C78-4235-95CF-89A6654C973E}" srcOrd="10" destOrd="0" presId="urn:microsoft.com/office/officeart/2005/8/layout/list1"/>
    <dgm:cxn modelId="{20C20131-06C0-49F2-8A9D-4ABB6803EB82}" type="presParOf" srcId="{9EE079C8-D816-4A86-80F9-E40E17774FD6}" destId="{E06E170F-E9B5-4023-AEDB-40B334F091F5}" srcOrd="11" destOrd="0" presId="urn:microsoft.com/office/officeart/2005/8/layout/list1"/>
    <dgm:cxn modelId="{3798C5BF-64EE-4D7E-B3EC-60590A3AECCF}" type="presParOf" srcId="{9EE079C8-D816-4A86-80F9-E40E17774FD6}" destId="{6977C3E3-B494-4168-9A12-AC972C5B8B40}" srcOrd="12" destOrd="0" presId="urn:microsoft.com/office/officeart/2005/8/layout/list1"/>
    <dgm:cxn modelId="{A0FB28D7-00B6-4C0B-B925-5A1755C5EC7E}" type="presParOf" srcId="{6977C3E3-B494-4168-9A12-AC972C5B8B40}" destId="{D144F4A3-766A-4DB2-A642-0A492ECB90F2}" srcOrd="0" destOrd="0" presId="urn:microsoft.com/office/officeart/2005/8/layout/list1"/>
    <dgm:cxn modelId="{CC90AEB9-FD5D-4E8E-83BA-3D61BB19AD35}" type="presParOf" srcId="{6977C3E3-B494-4168-9A12-AC972C5B8B40}" destId="{925FDE9A-60CA-4B83-9E8D-ADAF0FE8BBA8}" srcOrd="1" destOrd="0" presId="urn:microsoft.com/office/officeart/2005/8/layout/list1"/>
    <dgm:cxn modelId="{B20C0C1B-ECB4-4FD3-9CD2-8EFF73FD5406}" type="presParOf" srcId="{9EE079C8-D816-4A86-80F9-E40E17774FD6}" destId="{801AF37F-ADC5-4324-8078-9C08F263055F}" srcOrd="13" destOrd="0" presId="urn:microsoft.com/office/officeart/2005/8/layout/list1"/>
    <dgm:cxn modelId="{522E32F3-A141-42B5-97C0-13E82FF4C2B0}" type="presParOf" srcId="{9EE079C8-D816-4A86-80F9-E40E17774FD6}" destId="{5AB56DFA-2B60-46AA-941D-F54B8F67CC34}" srcOrd="14" destOrd="0" presId="urn:microsoft.com/office/officeart/2005/8/layout/list1"/>
    <dgm:cxn modelId="{C11F687B-3135-4CD7-964A-8538215C142B}" type="presParOf" srcId="{9EE079C8-D816-4A86-80F9-E40E17774FD6}" destId="{1EA7E341-4B32-4EC7-B7FE-DC1038680C4C}" srcOrd="15" destOrd="0" presId="urn:microsoft.com/office/officeart/2005/8/layout/list1"/>
    <dgm:cxn modelId="{4A084D7B-FFC0-4204-9DBD-865C420EDBCB}" type="presParOf" srcId="{9EE079C8-D816-4A86-80F9-E40E17774FD6}" destId="{8D736D6E-043E-4D09-833D-873F574C6CBF}" srcOrd="16" destOrd="0" presId="urn:microsoft.com/office/officeart/2005/8/layout/list1"/>
    <dgm:cxn modelId="{6DB0CFF8-7AFD-4AA6-8466-7ABCF17A2398}" type="presParOf" srcId="{8D736D6E-043E-4D09-833D-873F574C6CBF}" destId="{71101CA8-15AA-48CF-B94B-7703B12B82F6}" srcOrd="0" destOrd="0" presId="urn:microsoft.com/office/officeart/2005/8/layout/list1"/>
    <dgm:cxn modelId="{67F0648A-5920-4406-8F67-0BE98DD19403}" type="presParOf" srcId="{8D736D6E-043E-4D09-833D-873F574C6CBF}" destId="{5319D343-3874-4C03-AFD6-41440E469E5F}" srcOrd="1" destOrd="0" presId="urn:microsoft.com/office/officeart/2005/8/layout/list1"/>
    <dgm:cxn modelId="{0ED82D2A-45E9-467D-9757-3DBB42D161AB}" type="presParOf" srcId="{9EE079C8-D816-4A86-80F9-E40E17774FD6}" destId="{484A13E7-3495-4DEC-BCAE-742391B6C373}" srcOrd="17" destOrd="0" presId="urn:microsoft.com/office/officeart/2005/8/layout/list1"/>
    <dgm:cxn modelId="{D2569748-BD6A-4580-B25D-D4A13549425D}" type="presParOf" srcId="{9EE079C8-D816-4A86-80F9-E40E17774FD6}" destId="{5AB16428-79A4-4E11-8B35-9AC9C41B37B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255D9D-2ADE-4A86-A13F-1044EEAFB92E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4AA61D-4425-4459-8D2A-3CE27D1AC469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动词原形变为第三人称单数的规则</a:t>
          </a:r>
          <a:r>
            <a:rPr lang="en-US" altLang="zh-CN" dirty="0" smtClean="0">
              <a:solidFill>
                <a:srgbClr val="C00000"/>
              </a:solidFill>
            </a:rPr>
            <a:t>does</a:t>
          </a:r>
          <a:endParaRPr lang="zh-CN" altLang="en-US" dirty="0">
            <a:solidFill>
              <a:srgbClr val="C00000"/>
            </a:solidFill>
          </a:endParaRPr>
        </a:p>
      </dgm:t>
    </dgm:pt>
    <dgm:pt modelId="{99C37759-1225-45B2-A3E9-6D7C849F68B3}" cxnId="{93FC4EAC-1830-4437-8191-27D86AC97097}" type="parTrans">
      <dgm:prSet/>
      <dgm:spPr/>
      <dgm:t>
        <a:bodyPr/>
        <a:lstStyle/>
        <a:p>
          <a:endParaRPr lang="zh-CN" altLang="en-US"/>
        </a:p>
      </dgm:t>
    </dgm:pt>
    <dgm:pt modelId="{B507A1E4-E85D-4474-898E-0259E683E6FE}" cxnId="{93FC4EAC-1830-4437-8191-27D86AC97097}" type="sibTrans">
      <dgm:prSet/>
      <dgm:spPr/>
      <dgm:t>
        <a:bodyPr/>
        <a:lstStyle/>
        <a:p>
          <a:endParaRPr lang="zh-CN" altLang="en-US"/>
        </a:p>
      </dgm:t>
    </dgm:pt>
    <dgm:pt modelId="{71FC0ED1-8483-4FB1-B558-2FC7B8D1A5D2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动词原形变为现在分词的原则</a:t>
          </a:r>
          <a:r>
            <a:rPr lang="en-US" altLang="zh-CN" dirty="0" smtClean="0">
              <a:solidFill>
                <a:srgbClr val="C00000"/>
              </a:solidFill>
            </a:rPr>
            <a:t>doing</a:t>
          </a:r>
          <a:endParaRPr lang="zh-CN" altLang="en-US" dirty="0">
            <a:solidFill>
              <a:srgbClr val="C00000"/>
            </a:solidFill>
          </a:endParaRPr>
        </a:p>
      </dgm:t>
    </dgm:pt>
    <dgm:pt modelId="{D2446CDA-9F4A-4171-B7A0-C60456AAFCBA}" cxnId="{CC67DFDE-5952-4D5D-83F0-665AEA4612FF}" type="parTrans">
      <dgm:prSet/>
      <dgm:spPr/>
      <dgm:t>
        <a:bodyPr/>
        <a:lstStyle/>
        <a:p>
          <a:endParaRPr lang="zh-CN" altLang="en-US"/>
        </a:p>
      </dgm:t>
    </dgm:pt>
    <dgm:pt modelId="{64322887-3142-4565-A2A0-A094950B2E0D}" cxnId="{CC67DFDE-5952-4D5D-83F0-665AEA4612FF}" type="sibTrans">
      <dgm:prSet/>
      <dgm:spPr/>
      <dgm:t>
        <a:bodyPr/>
        <a:lstStyle/>
        <a:p>
          <a:endParaRPr lang="zh-CN" altLang="en-US"/>
        </a:p>
      </dgm:t>
    </dgm:pt>
    <dgm:pt modelId="{14C3BA0C-53DF-4361-A579-58054AEE1F17}">
      <dgm:prSet phldrT="[文本]"/>
      <dgm:spPr/>
      <dgm:t>
        <a:bodyPr/>
        <a:lstStyle/>
        <a:p>
          <a:r>
            <a:rPr lang="zh-CN" altLang="en-US" dirty="0" smtClean="0"/>
            <a:t>动词原形变为动词过去分词的原则</a:t>
          </a:r>
          <a:r>
            <a:rPr lang="en-US" altLang="zh-CN" dirty="0" smtClean="0"/>
            <a:t>done</a:t>
          </a:r>
          <a:endParaRPr lang="zh-CN" altLang="en-US" dirty="0"/>
        </a:p>
      </dgm:t>
    </dgm:pt>
    <dgm:pt modelId="{6FF858C1-C3E6-4327-BEF7-845B7AC73D1D}" cxnId="{348A095E-D5D7-43B0-BFCC-BD421A529F88}" type="parTrans">
      <dgm:prSet/>
      <dgm:spPr/>
      <dgm:t>
        <a:bodyPr/>
        <a:lstStyle/>
        <a:p>
          <a:endParaRPr lang="zh-CN" altLang="en-US"/>
        </a:p>
      </dgm:t>
    </dgm:pt>
    <dgm:pt modelId="{7A593D79-F2BF-4C5A-B686-66B0878E602B}" cxnId="{348A095E-D5D7-43B0-BFCC-BD421A529F88}" type="sibTrans">
      <dgm:prSet/>
      <dgm:spPr/>
      <dgm:t>
        <a:bodyPr/>
        <a:lstStyle/>
        <a:p>
          <a:endParaRPr lang="zh-CN" altLang="en-US"/>
        </a:p>
      </dgm:t>
    </dgm:pt>
    <dgm:pt modelId="{85C62816-A840-40B2-A062-40E1EBBCB7C0}">
      <dgm:prSet phldrT="[文本]"/>
      <dgm:spPr/>
      <dgm:t>
        <a:bodyPr/>
        <a:lstStyle/>
        <a:p>
          <a:r>
            <a:rPr lang="zh-CN" altLang="en-US" dirty="0" smtClean="0"/>
            <a:t>动词原形变为动词过去式的原则</a:t>
          </a:r>
          <a:r>
            <a:rPr lang="en-US" altLang="zh-CN" dirty="0" smtClean="0"/>
            <a:t>did</a:t>
          </a:r>
          <a:endParaRPr lang="zh-CN" altLang="en-US" dirty="0"/>
        </a:p>
      </dgm:t>
    </dgm:pt>
    <dgm:pt modelId="{FE56BD3E-E817-4B49-AB36-407FA8077C2C}" cxnId="{8E4BEAEA-C04E-43B2-897B-9DB0931CDC68}" type="parTrans">
      <dgm:prSet/>
      <dgm:spPr/>
      <dgm:t>
        <a:bodyPr/>
        <a:lstStyle/>
        <a:p>
          <a:endParaRPr lang="zh-CN" altLang="en-US"/>
        </a:p>
      </dgm:t>
    </dgm:pt>
    <dgm:pt modelId="{14E08DA7-8649-483B-852C-D6907CC0A045}" cxnId="{8E4BEAEA-C04E-43B2-897B-9DB0931CDC68}" type="sibTrans">
      <dgm:prSet/>
      <dgm:spPr/>
      <dgm:t>
        <a:bodyPr/>
        <a:lstStyle/>
        <a:p>
          <a:endParaRPr lang="zh-CN" altLang="en-US"/>
        </a:p>
      </dgm:t>
    </dgm:pt>
    <dgm:pt modelId="{AFD3A291-4FD0-4F65-A8D3-16A419AADD12}" type="pres">
      <dgm:prSet presAssocID="{1C255D9D-2ADE-4A86-A13F-1044EEAFB92E}" presName="linear" presStyleCnt="0">
        <dgm:presLayoutVars>
          <dgm:animLvl val="lvl"/>
          <dgm:resizeHandles val="exact"/>
        </dgm:presLayoutVars>
      </dgm:prSet>
      <dgm:spPr/>
    </dgm:pt>
    <dgm:pt modelId="{6249D8A2-6792-4F31-836D-B608154FD4AF}" type="pres">
      <dgm:prSet presAssocID="{C04AA61D-4425-4459-8D2A-3CE27D1AC46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A126BB-7F26-4317-9509-2538170BA3E9}" type="pres">
      <dgm:prSet presAssocID="{B507A1E4-E85D-4474-898E-0259E683E6FE}" presName="spacer" presStyleCnt="0"/>
      <dgm:spPr/>
    </dgm:pt>
    <dgm:pt modelId="{192A6F9E-2F9C-480D-AEEB-04E44437A6D8}" type="pres">
      <dgm:prSet presAssocID="{71FC0ED1-8483-4FB1-B558-2FC7B8D1A5D2}" presName="parentText" presStyleLbl="node1" presStyleIdx="1" presStyleCnt="4" custLinFactNeighborX="-5556" custLinFactNeighborY="185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FB0CB-25E5-410E-A3AD-176729B50F8C}" type="pres">
      <dgm:prSet presAssocID="{64322887-3142-4565-A2A0-A094950B2E0D}" presName="spacer" presStyleCnt="0"/>
      <dgm:spPr/>
    </dgm:pt>
    <dgm:pt modelId="{76173DDB-B4F1-456C-B382-EB9FEAC9B714}" type="pres">
      <dgm:prSet presAssocID="{14C3BA0C-53DF-4361-A579-58054AEE1F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954761-75FD-4795-A8B0-809DA85DCF72}" type="pres">
      <dgm:prSet presAssocID="{7A593D79-F2BF-4C5A-B686-66B0878E602B}" presName="spacer" presStyleCnt="0"/>
      <dgm:spPr/>
    </dgm:pt>
    <dgm:pt modelId="{FAD92B9B-959C-40D9-AF7F-675D354A854E}" type="pres">
      <dgm:prSet presAssocID="{85C62816-A840-40B2-A062-40E1EBBCB7C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18B1F5-3C50-478B-8C38-C266284356F7}" type="presOf" srcId="{1C255D9D-2ADE-4A86-A13F-1044EEAFB92E}" destId="{AFD3A291-4FD0-4F65-A8D3-16A419AADD12}" srcOrd="0" destOrd="0" presId="urn:microsoft.com/office/officeart/2005/8/layout/vList2"/>
    <dgm:cxn modelId="{AA98B33F-A4A3-43E7-AA4F-7959E842DC16}" type="presOf" srcId="{C04AA61D-4425-4459-8D2A-3CE27D1AC469}" destId="{6249D8A2-6792-4F31-836D-B608154FD4AF}" srcOrd="0" destOrd="0" presId="urn:microsoft.com/office/officeart/2005/8/layout/vList2"/>
    <dgm:cxn modelId="{348A095E-D5D7-43B0-BFCC-BD421A529F88}" srcId="{1C255D9D-2ADE-4A86-A13F-1044EEAFB92E}" destId="{14C3BA0C-53DF-4361-A579-58054AEE1F17}" srcOrd="2" destOrd="0" parTransId="{6FF858C1-C3E6-4327-BEF7-845B7AC73D1D}" sibTransId="{7A593D79-F2BF-4C5A-B686-66B0878E602B}"/>
    <dgm:cxn modelId="{CC67DFDE-5952-4D5D-83F0-665AEA4612FF}" srcId="{1C255D9D-2ADE-4A86-A13F-1044EEAFB92E}" destId="{71FC0ED1-8483-4FB1-B558-2FC7B8D1A5D2}" srcOrd="1" destOrd="0" parTransId="{D2446CDA-9F4A-4171-B7A0-C60456AAFCBA}" sibTransId="{64322887-3142-4565-A2A0-A094950B2E0D}"/>
    <dgm:cxn modelId="{8E4BEAEA-C04E-43B2-897B-9DB0931CDC68}" srcId="{1C255D9D-2ADE-4A86-A13F-1044EEAFB92E}" destId="{85C62816-A840-40B2-A062-40E1EBBCB7C0}" srcOrd="3" destOrd="0" parTransId="{FE56BD3E-E817-4B49-AB36-407FA8077C2C}" sibTransId="{14E08DA7-8649-483B-852C-D6907CC0A045}"/>
    <dgm:cxn modelId="{93FC4EAC-1830-4437-8191-27D86AC97097}" srcId="{1C255D9D-2ADE-4A86-A13F-1044EEAFB92E}" destId="{C04AA61D-4425-4459-8D2A-3CE27D1AC469}" srcOrd="0" destOrd="0" parTransId="{99C37759-1225-45B2-A3E9-6D7C849F68B3}" sibTransId="{B507A1E4-E85D-4474-898E-0259E683E6FE}"/>
    <dgm:cxn modelId="{78FEFDAE-2D80-428C-AD7C-D0607E4A2DD6}" type="presOf" srcId="{85C62816-A840-40B2-A062-40E1EBBCB7C0}" destId="{FAD92B9B-959C-40D9-AF7F-675D354A854E}" srcOrd="0" destOrd="0" presId="urn:microsoft.com/office/officeart/2005/8/layout/vList2"/>
    <dgm:cxn modelId="{BAC4AADE-B789-497C-887A-9BA57E2A70E0}" type="presOf" srcId="{71FC0ED1-8483-4FB1-B558-2FC7B8D1A5D2}" destId="{192A6F9E-2F9C-480D-AEEB-04E44437A6D8}" srcOrd="0" destOrd="0" presId="urn:microsoft.com/office/officeart/2005/8/layout/vList2"/>
    <dgm:cxn modelId="{8FDCC6A5-C819-453C-A2F5-3AB97C911CD1}" type="presOf" srcId="{14C3BA0C-53DF-4361-A579-58054AEE1F17}" destId="{76173DDB-B4F1-456C-B382-EB9FEAC9B714}" srcOrd="0" destOrd="0" presId="urn:microsoft.com/office/officeart/2005/8/layout/vList2"/>
    <dgm:cxn modelId="{E885928C-70EC-4FDC-A5F2-9F512C3C8DB8}" type="presParOf" srcId="{AFD3A291-4FD0-4F65-A8D3-16A419AADD12}" destId="{6249D8A2-6792-4F31-836D-B608154FD4AF}" srcOrd="0" destOrd="0" presId="urn:microsoft.com/office/officeart/2005/8/layout/vList2"/>
    <dgm:cxn modelId="{E7D16C35-0E2C-4951-B080-19645B880D3E}" type="presParOf" srcId="{AFD3A291-4FD0-4F65-A8D3-16A419AADD12}" destId="{06A126BB-7F26-4317-9509-2538170BA3E9}" srcOrd="1" destOrd="0" presId="urn:microsoft.com/office/officeart/2005/8/layout/vList2"/>
    <dgm:cxn modelId="{E5A394EA-AE69-46EF-BFC7-220823310953}" type="presParOf" srcId="{AFD3A291-4FD0-4F65-A8D3-16A419AADD12}" destId="{192A6F9E-2F9C-480D-AEEB-04E44437A6D8}" srcOrd="2" destOrd="0" presId="urn:microsoft.com/office/officeart/2005/8/layout/vList2"/>
    <dgm:cxn modelId="{5572751F-789B-43C2-9110-E9833003DE9D}" type="presParOf" srcId="{AFD3A291-4FD0-4F65-A8D3-16A419AADD12}" destId="{EBDFB0CB-25E5-410E-A3AD-176729B50F8C}" srcOrd="3" destOrd="0" presId="urn:microsoft.com/office/officeart/2005/8/layout/vList2"/>
    <dgm:cxn modelId="{C7C20A82-D90E-4C09-BD8B-7DE05828BA1F}" type="presParOf" srcId="{AFD3A291-4FD0-4F65-A8D3-16A419AADD12}" destId="{76173DDB-B4F1-456C-B382-EB9FEAC9B714}" srcOrd="4" destOrd="0" presId="urn:microsoft.com/office/officeart/2005/8/layout/vList2"/>
    <dgm:cxn modelId="{98D16196-5B1B-4B37-A799-C829CC979AEB}" type="presParOf" srcId="{AFD3A291-4FD0-4F65-A8D3-16A419AADD12}" destId="{08954761-75FD-4795-A8B0-809DA85DCF72}" srcOrd="5" destOrd="0" presId="urn:microsoft.com/office/officeart/2005/8/layout/vList2"/>
    <dgm:cxn modelId="{936F0BCA-A129-47C9-9BE5-D149C4DCCC63}" type="presParOf" srcId="{AFD3A291-4FD0-4F65-A8D3-16A419AADD12}" destId="{FAD92B9B-959C-40D9-AF7F-675D354A85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C18C72-C1EA-428E-8F95-E61EA1901D04}">
      <dsp:nvSpPr>
        <dsp:cNvPr id="0" name=""/>
        <dsp:cNvSpPr/>
      </dsp:nvSpPr>
      <dsp:spPr>
        <a:xfrm>
          <a:off x="0" y="131652"/>
          <a:ext cx="1944216" cy="3773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1.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名词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n.</a:t>
          </a:r>
        </a:p>
      </dsp:txBody>
      <dsp:txXfrm>
        <a:off x="0" y="131652"/>
        <a:ext cx="1944216" cy="377324"/>
      </dsp:txXfrm>
    </dsp:sp>
    <dsp:sp modelId="{59C958CF-8CCB-442D-B457-E46B43265CBA}">
      <dsp:nvSpPr>
        <dsp:cNvPr id="0" name=""/>
        <dsp:cNvSpPr/>
      </dsp:nvSpPr>
      <dsp:spPr>
        <a:xfrm>
          <a:off x="0" y="552177"/>
          <a:ext cx="1944216" cy="377324"/>
        </a:xfrm>
        <a:prstGeom prst="roundRect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2.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冠词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art.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552177"/>
        <a:ext cx="1944216" cy="377324"/>
      </dsp:txXfrm>
    </dsp:sp>
    <dsp:sp modelId="{77238125-A15D-42BA-8765-776D32E76F4C}">
      <dsp:nvSpPr>
        <dsp:cNvPr id="0" name=""/>
        <dsp:cNvSpPr/>
      </dsp:nvSpPr>
      <dsp:spPr>
        <a:xfrm>
          <a:off x="0" y="972702"/>
          <a:ext cx="1944216" cy="377324"/>
        </a:xfrm>
        <a:prstGeom prst="roundRect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3.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代词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pro.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972702"/>
        <a:ext cx="1944216" cy="377324"/>
      </dsp:txXfrm>
    </dsp:sp>
    <dsp:sp modelId="{DF3B35D4-C288-419C-A686-F7E11D70E9E5}">
      <dsp:nvSpPr>
        <dsp:cNvPr id="0" name=""/>
        <dsp:cNvSpPr/>
      </dsp:nvSpPr>
      <dsp:spPr>
        <a:xfrm>
          <a:off x="0" y="1368152"/>
          <a:ext cx="1944216" cy="37732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4.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介词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pre.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368152"/>
        <a:ext cx="1944216" cy="377324"/>
      </dsp:txXfrm>
    </dsp:sp>
    <dsp:sp modelId="{DCA2E653-E7D0-4853-A3D3-8965FF275676}">
      <dsp:nvSpPr>
        <dsp:cNvPr id="0" name=""/>
        <dsp:cNvSpPr/>
      </dsp:nvSpPr>
      <dsp:spPr>
        <a:xfrm>
          <a:off x="0" y="1800200"/>
          <a:ext cx="1944216" cy="377324"/>
        </a:xfrm>
        <a:prstGeom prst="roundRect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5.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连词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conj.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800200"/>
        <a:ext cx="1944216" cy="377324"/>
      </dsp:txXfrm>
    </dsp:sp>
    <dsp:sp modelId="{B3CC1967-A689-4EAD-BC36-888B05294E36}">
      <dsp:nvSpPr>
        <dsp:cNvPr id="0" name=""/>
        <dsp:cNvSpPr/>
      </dsp:nvSpPr>
      <dsp:spPr>
        <a:xfrm>
          <a:off x="0" y="2234277"/>
          <a:ext cx="1944216" cy="377324"/>
        </a:xfrm>
        <a:prstGeom prst="roundRect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6.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形容词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adj.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234277"/>
        <a:ext cx="1944216" cy="377324"/>
      </dsp:txXfrm>
    </dsp:sp>
    <dsp:sp modelId="{904949CC-E970-4284-A56E-D66D57E27D6F}">
      <dsp:nvSpPr>
        <dsp:cNvPr id="0" name=""/>
        <dsp:cNvSpPr/>
      </dsp:nvSpPr>
      <dsp:spPr>
        <a:xfrm>
          <a:off x="0" y="2654802"/>
          <a:ext cx="1944216" cy="37732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7.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副词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adv.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654802"/>
        <a:ext cx="1944216" cy="377324"/>
      </dsp:txXfrm>
    </dsp:sp>
    <dsp:sp modelId="{50562624-217F-48EC-BCB4-88893527020A}">
      <dsp:nvSpPr>
        <dsp:cNvPr id="0" name=""/>
        <dsp:cNvSpPr/>
      </dsp:nvSpPr>
      <dsp:spPr>
        <a:xfrm>
          <a:off x="0" y="3075327"/>
          <a:ext cx="1944216" cy="377324"/>
        </a:xfrm>
        <a:prstGeom prst="roundRect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8.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动词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v.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075327"/>
        <a:ext cx="1944216" cy="377324"/>
      </dsp:txXfrm>
    </dsp:sp>
    <dsp:sp modelId="{4AE62D49-DB88-43F2-BAEB-37F0688BB4DF}">
      <dsp:nvSpPr>
        <dsp:cNvPr id="0" name=""/>
        <dsp:cNvSpPr/>
      </dsp:nvSpPr>
      <dsp:spPr>
        <a:xfrm>
          <a:off x="0" y="3495852"/>
          <a:ext cx="1944216" cy="377324"/>
        </a:xfrm>
        <a:prstGeom prst="roundRect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9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数词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num.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495852"/>
        <a:ext cx="1944216" cy="377324"/>
      </dsp:txXfrm>
    </dsp:sp>
    <dsp:sp modelId="{91F0D7C2-3A4E-4837-93EC-E6A4F60B6101}">
      <dsp:nvSpPr>
        <dsp:cNvPr id="0" name=""/>
        <dsp:cNvSpPr/>
      </dsp:nvSpPr>
      <dsp:spPr>
        <a:xfrm>
          <a:off x="0" y="3916377"/>
          <a:ext cx="1944216" cy="37732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10.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感叹词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interj.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916377"/>
        <a:ext cx="1944216" cy="3773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3364E1-716B-4278-A0F9-9D83471AAE3B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主语</a:t>
          </a:r>
          <a:endParaRPr lang="zh-CN" altLang="en-US" sz="4900" kern="1200" dirty="0"/>
        </a:p>
      </dsp:txBody>
      <dsp:txXfrm>
        <a:off x="495061" y="645"/>
        <a:ext cx="2262336" cy="1357401"/>
      </dsp:txXfrm>
    </dsp:sp>
    <dsp:sp modelId="{6915B05B-654F-4746-96C4-367973F2902D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谓语</a:t>
          </a:r>
          <a:endParaRPr lang="zh-CN" altLang="en-US" sz="4900" kern="1200" dirty="0"/>
        </a:p>
      </dsp:txBody>
      <dsp:txXfrm>
        <a:off x="2983631" y="645"/>
        <a:ext cx="2262336" cy="1357401"/>
      </dsp:txXfrm>
    </dsp:sp>
    <dsp:sp modelId="{07C48BF0-C32F-443F-A24A-5E68DE7B270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宾语</a:t>
          </a:r>
          <a:endParaRPr lang="zh-CN" altLang="en-US" sz="4900" kern="1200" dirty="0"/>
        </a:p>
      </dsp:txBody>
      <dsp:txXfrm>
        <a:off x="5472201" y="645"/>
        <a:ext cx="2262336" cy="1357401"/>
      </dsp:txXfrm>
    </dsp:sp>
    <dsp:sp modelId="{2E5E7ECF-9043-42EA-A890-90466ABA53C0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定语</a:t>
          </a:r>
          <a:endParaRPr lang="zh-CN" altLang="en-US" sz="4900" kern="1200" dirty="0"/>
        </a:p>
      </dsp:txBody>
      <dsp:txXfrm>
        <a:off x="495061" y="1584280"/>
        <a:ext cx="2262336" cy="1357401"/>
      </dsp:txXfrm>
    </dsp:sp>
    <dsp:sp modelId="{B2394085-0592-4671-8462-BBC6301C7EA8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状语</a:t>
          </a:r>
          <a:endParaRPr lang="en-US" altLang="zh-CN" sz="4900" kern="1200" dirty="0" smtClean="0"/>
        </a:p>
      </dsp:txBody>
      <dsp:txXfrm>
        <a:off x="2983631" y="1584280"/>
        <a:ext cx="2262336" cy="1357401"/>
      </dsp:txXfrm>
    </dsp:sp>
    <dsp:sp modelId="{7DB1793E-19DE-4A6F-BE78-1125BB4446C7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补足语</a:t>
          </a:r>
          <a:endParaRPr lang="zh-CN" altLang="en-US" sz="4900" kern="1200" dirty="0"/>
        </a:p>
      </dsp:txBody>
      <dsp:txXfrm>
        <a:off x="5472201" y="1584280"/>
        <a:ext cx="2262336" cy="1357401"/>
      </dsp:txXfrm>
    </dsp:sp>
    <dsp:sp modelId="{D52BC4D4-917E-4749-99DB-CE2A241866DE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表语</a:t>
          </a:r>
          <a:endParaRPr lang="zh-CN" altLang="en-US" sz="4900" kern="1200" dirty="0"/>
        </a:p>
      </dsp:txBody>
      <dsp:txXfrm>
        <a:off x="495061" y="3167916"/>
        <a:ext cx="2262336" cy="1357401"/>
      </dsp:txXfrm>
    </dsp:sp>
    <dsp:sp modelId="{33C10981-1371-430C-8E95-6AE66E42111B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双宾</a:t>
          </a:r>
          <a:endParaRPr lang="zh-CN" altLang="en-US" sz="4900" kern="1200" dirty="0"/>
        </a:p>
      </dsp:txBody>
      <dsp:txXfrm>
        <a:off x="2983631" y="3167916"/>
        <a:ext cx="2262336" cy="1357401"/>
      </dsp:txXfrm>
    </dsp:sp>
    <dsp:sp modelId="{D94CE37C-169E-48FC-93FE-7CFC80821012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同位语</a:t>
          </a:r>
          <a:endParaRPr lang="zh-CN" altLang="en-US" sz="4900" kern="1200" dirty="0"/>
        </a:p>
      </dsp:txBody>
      <dsp:txXfrm>
        <a:off x="5472201" y="3167916"/>
        <a:ext cx="2262336" cy="135740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5638CA-7BE6-428F-BF43-EAF49F8475F4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陈述句         </a:t>
          </a:r>
          <a:r>
            <a:rPr lang="en-US" altLang="zh-CN" sz="1800" kern="1200" dirty="0" smtClean="0"/>
            <a:t>I am a student.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疑问句         </a:t>
          </a:r>
          <a:r>
            <a:rPr lang="en-US" altLang="zh-CN" sz="1800" kern="1200" dirty="0" smtClean="0"/>
            <a:t>Are you a student?  What’s the time?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祈使句         </a:t>
          </a:r>
          <a:r>
            <a:rPr lang="en-US" altLang="zh-CN" sz="1800" kern="1200" dirty="0" smtClean="0"/>
            <a:t>Let’s go.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感叹句         </a:t>
          </a:r>
          <a:r>
            <a:rPr lang="en-US" altLang="zh-CN" sz="1800" kern="1200" dirty="0" smtClean="0"/>
            <a:t>what a nice day!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倒装句         </a:t>
          </a:r>
          <a:r>
            <a:rPr lang="en-US" altLang="zh-CN" sz="1800" kern="1200" dirty="0" smtClean="0"/>
            <a:t>So did he.  Here you are.</a:t>
          </a:r>
          <a:endParaRPr lang="zh-CN" altLang="en-US" sz="1800" kern="1200" dirty="0"/>
        </a:p>
      </dsp:txBody>
      <dsp:txXfrm rot="5400000">
        <a:off x="4713034" y="-1529550"/>
        <a:ext cx="1766186" cy="5266944"/>
      </dsp:txXfrm>
    </dsp:sp>
    <dsp:sp modelId="{976D4DF5-7CA7-4D76-B6AB-5FE3C944C6CA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1.</a:t>
          </a:r>
          <a:r>
            <a:rPr lang="zh-CN" altLang="en-US" sz="5900" kern="1200" dirty="0" smtClean="0"/>
            <a:t>简单句</a:t>
          </a:r>
          <a:endParaRPr lang="zh-CN" altLang="en-US" sz="5900" kern="1200" dirty="0"/>
        </a:p>
      </dsp:txBody>
      <dsp:txXfrm>
        <a:off x="0" y="55"/>
        <a:ext cx="2962656" cy="2207732"/>
      </dsp:txXfrm>
    </dsp:sp>
    <dsp:sp modelId="{30AEF95F-F7CA-425C-A708-E5C5F0359317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宾语从句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状语从句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定语从句</a:t>
          </a:r>
          <a:endParaRPr lang="zh-CN" altLang="en-US" sz="1800" kern="1200" dirty="0"/>
        </a:p>
      </dsp:txBody>
      <dsp:txXfrm rot="5400000">
        <a:off x="4713034" y="788569"/>
        <a:ext cx="1766186" cy="5266944"/>
      </dsp:txXfrm>
    </dsp:sp>
    <dsp:sp modelId="{E4D288F7-B404-4791-A249-8591F857C0D1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2.</a:t>
          </a:r>
          <a:r>
            <a:rPr lang="zh-CN" altLang="en-US" sz="5900" kern="1200" dirty="0" smtClean="0"/>
            <a:t>复合句</a:t>
          </a:r>
          <a:endParaRPr lang="zh-CN" altLang="en-US" sz="5900" kern="1200" dirty="0"/>
        </a:p>
      </dsp:txBody>
      <dsp:txXfrm>
        <a:off x="0" y="2318174"/>
        <a:ext cx="2962656" cy="220773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810-4157-4BEC-B9ED-3E845467016E}">
      <dsp:nvSpPr>
        <dsp:cNvPr id="0" name=""/>
        <dsp:cNvSpPr/>
      </dsp:nvSpPr>
      <dsp:spPr>
        <a:xfrm>
          <a:off x="0" y="344181"/>
          <a:ext cx="699512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93E32-6456-4B95-8617-CDDD5A0076EC}">
      <dsp:nvSpPr>
        <dsp:cNvPr id="0" name=""/>
        <dsp:cNvSpPr/>
      </dsp:nvSpPr>
      <dsp:spPr>
        <a:xfrm>
          <a:off x="349756" y="48981"/>
          <a:ext cx="489658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79" tIns="0" rIns="1850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C00000"/>
              </a:solidFill>
            </a:rPr>
            <a:t>一般现在时与现在进行时</a:t>
          </a:r>
          <a:endParaRPr lang="zh-CN" altLang="en-US" sz="2000" kern="1200" dirty="0">
            <a:solidFill>
              <a:srgbClr val="C00000"/>
            </a:solidFill>
          </a:endParaRPr>
        </a:p>
      </dsp:txBody>
      <dsp:txXfrm>
        <a:off x="349756" y="48981"/>
        <a:ext cx="4896584" cy="590400"/>
      </dsp:txXfrm>
    </dsp:sp>
    <dsp:sp modelId="{F4494B59-91ED-4E67-A1DA-83013FC518DA}">
      <dsp:nvSpPr>
        <dsp:cNvPr id="0" name=""/>
        <dsp:cNvSpPr/>
      </dsp:nvSpPr>
      <dsp:spPr>
        <a:xfrm>
          <a:off x="0" y="1251381"/>
          <a:ext cx="699512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A36A3-43DA-4823-9844-098795074E37}">
      <dsp:nvSpPr>
        <dsp:cNvPr id="0" name=""/>
        <dsp:cNvSpPr/>
      </dsp:nvSpPr>
      <dsp:spPr>
        <a:xfrm>
          <a:off x="349756" y="956181"/>
          <a:ext cx="489658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79" tIns="0" rIns="1850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一般过去时与过去进行时</a:t>
          </a:r>
          <a:endParaRPr lang="zh-CN" altLang="en-US" sz="2000" kern="1200" dirty="0"/>
        </a:p>
      </dsp:txBody>
      <dsp:txXfrm>
        <a:off x="349756" y="956181"/>
        <a:ext cx="4896584" cy="590400"/>
      </dsp:txXfrm>
    </dsp:sp>
    <dsp:sp modelId="{D0249D84-6C78-4235-95CF-89A6654C973E}">
      <dsp:nvSpPr>
        <dsp:cNvPr id="0" name=""/>
        <dsp:cNvSpPr/>
      </dsp:nvSpPr>
      <dsp:spPr>
        <a:xfrm>
          <a:off x="0" y="2158581"/>
          <a:ext cx="699512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C0F9C-0987-4A98-80D3-038105C856F6}">
      <dsp:nvSpPr>
        <dsp:cNvPr id="0" name=""/>
        <dsp:cNvSpPr/>
      </dsp:nvSpPr>
      <dsp:spPr>
        <a:xfrm>
          <a:off x="349756" y="1863381"/>
          <a:ext cx="489658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79" tIns="0" rIns="1850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现在完成时与一般过去时</a:t>
          </a:r>
          <a:endParaRPr lang="zh-CN" altLang="en-US" sz="2000" kern="1200" dirty="0"/>
        </a:p>
      </dsp:txBody>
      <dsp:txXfrm>
        <a:off x="349756" y="1863381"/>
        <a:ext cx="4896584" cy="590400"/>
      </dsp:txXfrm>
    </dsp:sp>
    <dsp:sp modelId="{5AB56DFA-2B60-46AA-941D-F54B8F67CC34}">
      <dsp:nvSpPr>
        <dsp:cNvPr id="0" name=""/>
        <dsp:cNvSpPr/>
      </dsp:nvSpPr>
      <dsp:spPr>
        <a:xfrm>
          <a:off x="0" y="3065781"/>
          <a:ext cx="699512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FDE9A-60CA-4B83-9E8D-ADAF0FE8BBA8}">
      <dsp:nvSpPr>
        <dsp:cNvPr id="0" name=""/>
        <dsp:cNvSpPr/>
      </dsp:nvSpPr>
      <dsp:spPr>
        <a:xfrm>
          <a:off x="349756" y="2770581"/>
          <a:ext cx="489658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79" tIns="0" rIns="1850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现在完成时与过去完成时</a:t>
          </a:r>
          <a:endParaRPr lang="zh-CN" altLang="en-US" sz="2000" kern="1200" dirty="0"/>
        </a:p>
      </dsp:txBody>
      <dsp:txXfrm>
        <a:off x="349756" y="2770581"/>
        <a:ext cx="4896584" cy="590400"/>
      </dsp:txXfrm>
    </dsp:sp>
    <dsp:sp modelId="{5AB16428-79A4-4E11-8B35-9AC9C41B37B7}">
      <dsp:nvSpPr>
        <dsp:cNvPr id="0" name=""/>
        <dsp:cNvSpPr/>
      </dsp:nvSpPr>
      <dsp:spPr>
        <a:xfrm>
          <a:off x="0" y="3972981"/>
          <a:ext cx="699512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9D343-3874-4C03-AFD6-41440E469E5F}">
      <dsp:nvSpPr>
        <dsp:cNvPr id="0" name=""/>
        <dsp:cNvSpPr/>
      </dsp:nvSpPr>
      <dsp:spPr>
        <a:xfrm>
          <a:off x="349756" y="3677781"/>
          <a:ext cx="489658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79" tIns="0" rIns="1850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一般过去时与过去完成时</a:t>
          </a:r>
          <a:endParaRPr lang="zh-CN" altLang="en-US" sz="2000" kern="1200" dirty="0"/>
        </a:p>
      </dsp:txBody>
      <dsp:txXfrm>
        <a:off x="349756" y="3677781"/>
        <a:ext cx="4896584" cy="5904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49D8A2-6792-4F31-836D-B608154FD4AF}">
      <dsp:nvSpPr>
        <dsp:cNvPr id="0" name=""/>
        <dsp:cNvSpPr/>
      </dsp:nvSpPr>
      <dsp:spPr>
        <a:xfrm>
          <a:off x="0" y="520395"/>
          <a:ext cx="6707088" cy="7294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rgbClr val="C00000"/>
              </a:solidFill>
            </a:rPr>
            <a:t>动词原形变为第三人称单数的规则</a:t>
          </a:r>
          <a:r>
            <a:rPr lang="en-US" altLang="zh-CN" sz="2900" kern="1200" dirty="0" smtClean="0">
              <a:solidFill>
                <a:srgbClr val="C00000"/>
              </a:solidFill>
            </a:rPr>
            <a:t>does</a:t>
          </a:r>
          <a:endParaRPr lang="zh-CN" altLang="en-US" sz="2900" kern="1200" dirty="0">
            <a:solidFill>
              <a:srgbClr val="C00000"/>
            </a:solidFill>
          </a:endParaRPr>
        </a:p>
      </dsp:txBody>
      <dsp:txXfrm>
        <a:off x="0" y="520395"/>
        <a:ext cx="6707088" cy="729495"/>
      </dsp:txXfrm>
    </dsp:sp>
    <dsp:sp modelId="{192A6F9E-2F9C-480D-AEEB-04E44437A6D8}">
      <dsp:nvSpPr>
        <dsp:cNvPr id="0" name=""/>
        <dsp:cNvSpPr/>
      </dsp:nvSpPr>
      <dsp:spPr>
        <a:xfrm>
          <a:off x="0" y="1348863"/>
          <a:ext cx="6707088" cy="729495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rgbClr val="C00000"/>
              </a:solidFill>
            </a:rPr>
            <a:t>动词原形变为现在分词的原则</a:t>
          </a:r>
          <a:r>
            <a:rPr lang="en-US" altLang="zh-CN" sz="2900" kern="1200" dirty="0" smtClean="0">
              <a:solidFill>
                <a:srgbClr val="C00000"/>
              </a:solidFill>
            </a:rPr>
            <a:t>doing</a:t>
          </a:r>
          <a:endParaRPr lang="zh-CN" altLang="en-US" sz="2900" kern="1200" dirty="0">
            <a:solidFill>
              <a:srgbClr val="C00000"/>
            </a:solidFill>
          </a:endParaRPr>
        </a:p>
      </dsp:txBody>
      <dsp:txXfrm>
        <a:off x="0" y="1348863"/>
        <a:ext cx="6707088" cy="729495"/>
      </dsp:txXfrm>
    </dsp:sp>
    <dsp:sp modelId="{76173DDB-B4F1-456C-B382-EB9FEAC9B714}">
      <dsp:nvSpPr>
        <dsp:cNvPr id="0" name=""/>
        <dsp:cNvSpPr/>
      </dsp:nvSpPr>
      <dsp:spPr>
        <a:xfrm>
          <a:off x="0" y="2146425"/>
          <a:ext cx="6707088" cy="729495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动词原形变为动词过去分词的原则</a:t>
          </a:r>
          <a:r>
            <a:rPr lang="en-US" altLang="zh-CN" sz="2900" kern="1200" dirty="0" smtClean="0"/>
            <a:t>done</a:t>
          </a:r>
          <a:endParaRPr lang="zh-CN" altLang="en-US" sz="2900" kern="1200" dirty="0"/>
        </a:p>
      </dsp:txBody>
      <dsp:txXfrm>
        <a:off x="0" y="2146425"/>
        <a:ext cx="6707088" cy="729495"/>
      </dsp:txXfrm>
    </dsp:sp>
    <dsp:sp modelId="{FAD92B9B-959C-40D9-AF7F-675D354A854E}">
      <dsp:nvSpPr>
        <dsp:cNvPr id="0" name=""/>
        <dsp:cNvSpPr/>
      </dsp:nvSpPr>
      <dsp:spPr>
        <a:xfrm>
          <a:off x="0" y="2959440"/>
          <a:ext cx="6707088" cy="72949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动词原形变为动词过去式的原则</a:t>
          </a:r>
          <a:r>
            <a:rPr lang="en-US" altLang="zh-CN" sz="2900" kern="1200" dirty="0" smtClean="0"/>
            <a:t>did</a:t>
          </a:r>
          <a:endParaRPr lang="zh-CN" altLang="en-US" sz="2900" kern="1200" dirty="0"/>
        </a:p>
      </dsp:txBody>
      <dsp:txXfrm>
        <a:off x="0" y="2959440"/>
        <a:ext cx="6707088" cy="72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2" descr="53675f10928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615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18199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5"/>
                </a:solidFill>
              </a:rPr>
              <a:t>Welcome to My Class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                                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Kaylee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</a:t>
            </a:r>
            <a:r>
              <a:rPr lang="zh-CN" altLang="en-US" dirty="0" smtClean="0"/>
              <a:t>态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80%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97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</a:t>
                      </a:r>
                      <a:r>
                        <a:rPr lang="zh-CN" altLang="en-US" dirty="0" smtClean="0"/>
                        <a:t>时间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现在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过去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将来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过去将来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9780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一般</a:t>
                      </a:r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do/dose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did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will/shall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do</a:t>
                      </a:r>
                      <a:endParaRPr lang="en-US" altLang="zh-CN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Be going to do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would/should do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79780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进行</a:t>
                      </a:r>
                      <a:endParaRPr lang="en-US" altLang="zh-CN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am/is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/are doing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was/were doing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79780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have/has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done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had done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79780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完成进行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467544" y="1628800"/>
            <a:ext cx="165618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</a:t>
            </a:r>
            <a:r>
              <a:rPr lang="zh-CN" altLang="en-US" dirty="0" smtClean="0"/>
              <a:t>种易混淆时态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835696" y="1628800"/>
          <a:ext cx="699512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</a:t>
            </a:r>
            <a:r>
              <a:rPr lang="zh-CN" altLang="en-US" dirty="0" smtClean="0"/>
              <a:t>词变化规则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63688" y="1772816"/>
          <a:ext cx="670708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                           一</a:t>
            </a:r>
            <a:r>
              <a:rPr lang="zh-CN" altLang="en-US" dirty="0" smtClean="0">
                <a:solidFill>
                  <a:srgbClr val="C00000"/>
                </a:solidFill>
              </a:rPr>
              <a:t>般现在时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988840"/>
            <a:ext cx="6851104" cy="377728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表示经常习惯性的动作</a:t>
            </a:r>
            <a:r>
              <a:rPr lang="zh-CN" altLang="en-US" sz="2000" dirty="0" smtClean="0"/>
              <a:t>（一般现在时常用的时间状语</a:t>
            </a:r>
            <a:r>
              <a:rPr lang="en-US" altLang="zh-CN" sz="2000" dirty="0" smtClean="0"/>
              <a:t>often. always. sometimes. usually. never. seldom. every day. on weekends. once a week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eg. They often take a walk after supper.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They go to the Palace Musemu once a year.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真</a:t>
            </a:r>
            <a:r>
              <a:rPr lang="zh-CN" altLang="en-US" sz="2000" dirty="0" smtClean="0"/>
              <a:t>题：</a:t>
            </a:r>
            <a:r>
              <a:rPr lang="en-US" altLang="zh-CN" sz="2000" dirty="0" smtClean="0"/>
              <a:t>Bill likes reading. He_______ picture books with his dad every evening.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A. read         B. reads       C.is reading          D.has read    </a:t>
            </a:r>
            <a:r>
              <a:rPr lang="en-US" altLang="zh-CN" sz="2000" u="sng" dirty="0" smtClean="0"/>
              <a:t>            </a:t>
            </a:r>
            <a:endParaRPr lang="en-US" altLang="zh-CN" sz="20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                             一</a:t>
            </a:r>
            <a:r>
              <a:rPr lang="zh-CN" altLang="en-US" dirty="0" smtClean="0">
                <a:solidFill>
                  <a:srgbClr val="C00000"/>
                </a:solidFill>
              </a:rPr>
              <a:t>般现在时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844824"/>
            <a:ext cx="6203032" cy="40653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表</a:t>
            </a:r>
            <a:r>
              <a:rPr lang="zh-CN" altLang="en-US" dirty="0" smtClean="0"/>
              <a:t>示主语现在的特征或状态（能力、性格等）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eg.Tom has a good sense of humor.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I like maths very much.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                           一</a:t>
            </a:r>
            <a:r>
              <a:rPr lang="zh-CN" altLang="en-US" dirty="0" smtClean="0">
                <a:solidFill>
                  <a:srgbClr val="C00000"/>
                </a:solidFill>
              </a:rPr>
              <a:t>般现在时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988840"/>
            <a:ext cx="6419056" cy="377728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永恒真</a:t>
            </a:r>
            <a:r>
              <a:rPr lang="zh-CN" altLang="en-US" dirty="0" smtClean="0"/>
              <a:t>理、既定事实、俗语等</a:t>
            </a:r>
            <a:r>
              <a:rPr lang="zh-CN" altLang="en-US" sz="1800" dirty="0" smtClean="0"/>
              <a:t>（无时间限制）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例题</a:t>
            </a:r>
            <a:r>
              <a:rPr lang="en-US" altLang="zh-CN" sz="1800" dirty="0" smtClean="0"/>
              <a:t>. Yesterday the teacher told us the earth_______the sun.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      A.goes around     B.went around     C.is going around     D.would go around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                          一</a:t>
            </a:r>
            <a:r>
              <a:rPr lang="zh-CN" altLang="en-US" dirty="0" smtClean="0">
                <a:solidFill>
                  <a:srgbClr val="C00000"/>
                </a:solidFill>
              </a:rPr>
              <a:t>般现在时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1700808"/>
            <a:ext cx="7272808" cy="43924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一般现在时表将来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a.</a:t>
            </a:r>
            <a:r>
              <a:rPr lang="zh-CN" altLang="en-US" sz="2000" dirty="0" smtClean="0"/>
              <a:t>表十分确定会发生或按照表进行的事情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常可以这样用的仅限于少数表短暂意义的词如</a:t>
            </a:r>
            <a:r>
              <a:rPr lang="en-US" altLang="zh-CN" sz="1100" dirty="0" smtClean="0"/>
              <a:t>come.go.run.start.begin.return.leave.take place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The train for Haikou leaves at 8:00 in the evening.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The final exam takes place next week. Please get prepared.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b.</a:t>
            </a:r>
            <a:r>
              <a:rPr lang="zh-CN" altLang="en-US" sz="2000" dirty="0" smtClean="0"/>
              <a:t>在时间和条件状语从句中用一般现在时表将来，主句一般用一般将来时（主将从现     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If it rains tomorrow, we will have to stay at home.   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Please ring me up as soon as you arrive in Germany.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</a:t>
            </a:r>
            <a:endParaRPr lang="zh-CN" altLang="en-US" sz="2000" dirty="0"/>
          </a:p>
        </p:txBody>
      </p:sp>
      <p:sp>
        <p:nvSpPr>
          <p:cNvPr id="4" name="五角星 3"/>
          <p:cNvSpPr/>
          <p:nvPr/>
        </p:nvSpPr>
        <p:spPr>
          <a:xfrm>
            <a:off x="4716016" y="4221088"/>
            <a:ext cx="144016" cy="1440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    一</a:t>
            </a:r>
            <a:r>
              <a:rPr lang="zh-CN" altLang="en-US" dirty="0" smtClean="0">
                <a:solidFill>
                  <a:srgbClr val="C00000"/>
                </a:solidFill>
              </a:rPr>
              <a:t>般现在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r>
              <a:rPr lang="zh-CN" altLang="en-US" sz="3100" dirty="0" smtClean="0"/>
              <a:t>（长久性，一惯性，事实性）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844824"/>
            <a:ext cx="6635080" cy="403244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表示经常习惯性的动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表示主语现在的特征或状态</a:t>
            </a:r>
            <a:r>
              <a:rPr lang="zh-CN" altLang="en-US" sz="1700" dirty="0" smtClean="0"/>
              <a:t>（能力、性格等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永恒真理、既定事实、俗语等</a:t>
            </a:r>
            <a:r>
              <a:rPr lang="zh-CN" altLang="en-US" sz="1800" dirty="0" smtClean="0"/>
              <a:t>（无时间限</a:t>
            </a:r>
            <a:r>
              <a:rPr lang="zh-CN" altLang="en-US" sz="1800" dirty="0" smtClean="0"/>
              <a:t>制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一般现在时表将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1900" dirty="0" smtClean="0"/>
              <a:t>a.</a:t>
            </a:r>
            <a:r>
              <a:rPr lang="zh-CN" altLang="en-US" sz="1900" dirty="0" smtClean="0"/>
              <a:t>表十分确定会发生或按照表进行的事</a:t>
            </a:r>
            <a:r>
              <a:rPr lang="zh-CN" altLang="en-US" sz="1900" dirty="0" smtClean="0"/>
              <a:t>情</a:t>
            </a:r>
            <a:endParaRPr lang="en-US" altLang="zh-CN" sz="1900" dirty="0" smtClean="0"/>
          </a:p>
          <a:p>
            <a:pPr>
              <a:buNone/>
            </a:pPr>
            <a:r>
              <a:rPr lang="en-US" altLang="zh-CN" sz="1900" dirty="0" smtClean="0"/>
              <a:t> </a:t>
            </a:r>
            <a:r>
              <a:rPr lang="en-US" altLang="zh-CN" sz="1900" dirty="0" smtClean="0"/>
              <a:t>      b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在时间和条件状语从句中用一般现在时表将来，主句一</a:t>
            </a:r>
            <a:r>
              <a:rPr lang="zh-CN" altLang="en-US" sz="1900" dirty="0" smtClean="0"/>
              <a:t>般                   用</a:t>
            </a:r>
            <a:r>
              <a:rPr lang="zh-CN" altLang="en-US" sz="1900" dirty="0" smtClean="0"/>
              <a:t>一般将来时（主将</a:t>
            </a:r>
            <a:r>
              <a:rPr lang="zh-CN" altLang="en-US" sz="1900" dirty="0" smtClean="0"/>
              <a:t>从现     </a:t>
            </a:r>
            <a:r>
              <a:rPr lang="zh-CN" altLang="en-US" sz="1900" dirty="0" smtClean="0"/>
              <a:t>）</a:t>
            </a:r>
            <a:endParaRPr lang="en-US" altLang="zh-CN" sz="1900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                     现在进行时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2348880"/>
            <a:ext cx="6768752" cy="3600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现在正在</a:t>
            </a:r>
            <a:r>
              <a:rPr lang="zh-CN" altLang="en-US" dirty="0" smtClean="0">
                <a:solidFill>
                  <a:srgbClr val="FF0000"/>
                </a:solidFill>
              </a:rPr>
              <a:t>时刻</a:t>
            </a:r>
            <a:r>
              <a:rPr lang="zh-CN" altLang="en-US" dirty="0" smtClean="0"/>
              <a:t>进行的动作或状态</a:t>
            </a:r>
            <a:r>
              <a:rPr lang="zh-CN" altLang="en-US" sz="2000" dirty="0" smtClean="0"/>
              <a:t>（常与</a:t>
            </a:r>
            <a:r>
              <a:rPr lang="en-US" altLang="zh-CN" sz="2000" dirty="0" smtClean="0"/>
              <a:t>now,at present,at this moment,look,watch,listen</a:t>
            </a:r>
            <a:r>
              <a:rPr lang="zh-CN" altLang="en-US" sz="2000" dirty="0" smtClean="0"/>
              <a:t>等</a:t>
            </a:r>
            <a:r>
              <a:rPr lang="zh-CN" altLang="en-US" sz="2000" dirty="0" smtClean="0"/>
              <a:t>瞬</a:t>
            </a:r>
            <a:r>
              <a:rPr lang="zh-CN" altLang="en-US" sz="2000" dirty="0" smtClean="0"/>
              <a:t>间提示词连用）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Where is Sue?  -she is having a bath.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Look, the bus is coming.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Listen, the girl is singing a song.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真题</a:t>
            </a:r>
            <a:r>
              <a:rPr lang="en-US" altLang="zh-CN" sz="2000" dirty="0" smtClean="0"/>
              <a:t>. Tom, would you please take out the rubbish?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Just a minute, Mom. I _______ a phone call.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 A.make     B.makes      C.am making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                      现</a:t>
            </a:r>
            <a:r>
              <a:rPr lang="zh-CN" altLang="en-US" b="1" dirty="0" smtClean="0">
                <a:solidFill>
                  <a:srgbClr val="C00000"/>
                </a:solidFill>
              </a:rPr>
              <a:t>在进行时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132856"/>
            <a:ext cx="6779096" cy="355699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现</a:t>
            </a:r>
            <a:r>
              <a:rPr lang="zh-CN" altLang="en-US" b="1" dirty="0" smtClean="0">
                <a:solidFill>
                  <a:srgbClr val="FF0000"/>
                </a:solidFill>
              </a:rPr>
              <a:t>阶段</a:t>
            </a:r>
            <a:r>
              <a:rPr lang="zh-CN" altLang="en-US" sz="2400" dirty="0" smtClean="0"/>
              <a:t>（说话前后一段时间内）</a:t>
            </a:r>
            <a:r>
              <a:rPr lang="zh-CN" altLang="en-US" dirty="0" smtClean="0"/>
              <a:t>一直在进行的活动，但此时此刻不一定在进行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smtClean="0"/>
              <a:t>Mr. Green is writing another novel.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We are preparing for the final exam these days.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60000">
            <a:off x="161168" y="283809"/>
            <a:ext cx="9077325" cy="701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姓</a:t>
            </a:r>
            <a:r>
              <a:rPr lang="zh-CN" altLang="en-US" dirty="0" smtClean="0"/>
              <a:t>名：王思潼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英</a:t>
            </a:r>
            <a:r>
              <a:rPr lang="zh-CN" altLang="en-US" dirty="0" smtClean="0"/>
              <a:t>文名：</a:t>
            </a:r>
            <a:r>
              <a:rPr lang="en-US" altLang="zh-CN" dirty="0" smtClean="0"/>
              <a:t>Kaylee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毕</a:t>
            </a:r>
            <a:r>
              <a:rPr lang="zh-CN" altLang="en-US" dirty="0" smtClean="0"/>
              <a:t>业院校：四川外语学院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专</a:t>
            </a:r>
            <a:r>
              <a:rPr lang="zh-CN" altLang="en-US" dirty="0" smtClean="0"/>
              <a:t>业：英语翻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证书：专业八级</a:t>
            </a:r>
            <a:endParaRPr lang="zh-CN" altLang="en-US" dirty="0"/>
          </a:p>
        </p:txBody>
      </p:sp>
      <p:pic>
        <p:nvPicPr>
          <p:cNvPr id="11" name="图片 10" descr="微信图片_20200411104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429000"/>
            <a:ext cx="1333035" cy="1777380"/>
          </a:xfrm>
          <a:prstGeom prst="rect">
            <a:avLst/>
          </a:prstGeom>
        </p:spPr>
      </p:pic>
      <p:pic>
        <p:nvPicPr>
          <p:cNvPr id="12" name="图片 11" descr="timg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3356992"/>
            <a:ext cx="1325894" cy="19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                   现</a:t>
            </a:r>
            <a:r>
              <a:rPr lang="zh-CN" altLang="en-US" b="1" dirty="0" smtClean="0">
                <a:solidFill>
                  <a:srgbClr val="C00000"/>
                </a:solidFill>
              </a:rPr>
              <a:t>在进行时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现</a:t>
            </a:r>
            <a:r>
              <a:rPr lang="zh-CN" altLang="en-US" b="1" dirty="0" smtClean="0">
                <a:solidFill>
                  <a:srgbClr val="FF0000"/>
                </a:solidFill>
              </a:rPr>
              <a:t>阶段</a:t>
            </a:r>
            <a:r>
              <a:rPr lang="zh-CN" altLang="en-US" sz="2400" dirty="0" smtClean="0"/>
              <a:t>（说话前后一段时间内）</a:t>
            </a:r>
            <a:r>
              <a:rPr lang="zh-CN" altLang="en-US" dirty="0" smtClean="0"/>
              <a:t>一直在进行的活动，但此时此刻不一定在进</a:t>
            </a:r>
            <a:r>
              <a:rPr lang="zh-CN" altLang="en-US" dirty="0" smtClean="0"/>
              <a:t>行（提示词</a:t>
            </a:r>
            <a:r>
              <a:rPr lang="en-US" altLang="zh-CN" dirty="0" smtClean="0"/>
              <a:t>these days/weeks/months…at the moment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What are you doing </a:t>
            </a:r>
            <a:r>
              <a:rPr lang="en-US" altLang="zh-CN" dirty="0" smtClean="0"/>
              <a:t>these days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I’m learning swimming.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Ah, I’m learning Italin.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                   现</a:t>
            </a:r>
            <a:r>
              <a:rPr lang="zh-CN" altLang="en-US" b="1" dirty="0" smtClean="0">
                <a:solidFill>
                  <a:srgbClr val="C00000"/>
                </a:solidFill>
              </a:rPr>
              <a:t>在进行时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988840"/>
            <a:ext cx="6768752" cy="3705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表示即将要发生的动作</a:t>
            </a:r>
            <a:r>
              <a:rPr lang="zh-CN" altLang="en-US" sz="2000" dirty="0" smtClean="0"/>
              <a:t>（常与</a:t>
            </a:r>
            <a:r>
              <a:rPr lang="en-US" altLang="zh-CN" sz="2000" dirty="0" smtClean="0"/>
              <a:t>come, go,arrive,leave, start begin,return,run</a:t>
            </a:r>
            <a:r>
              <a:rPr lang="zh-CN" altLang="en-US" sz="2000" dirty="0" smtClean="0"/>
              <a:t>等非延续性动词连用）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800" dirty="0" smtClean="0"/>
              <a:t>I’m leaving tomorrow.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smtClean="0"/>
              <a:t>We </a:t>
            </a:r>
            <a:r>
              <a:rPr lang="en-US" altLang="zh-CN" sz="2800" dirty="0" smtClean="0"/>
              <a:t>are flying to Shanghai next Monday.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                        现</a:t>
            </a:r>
            <a:r>
              <a:rPr lang="zh-CN" altLang="en-US" b="1" dirty="0" smtClean="0">
                <a:solidFill>
                  <a:srgbClr val="C00000"/>
                </a:solidFill>
              </a:rPr>
              <a:t>在进行时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2060848"/>
            <a:ext cx="6995120" cy="40653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不断重复的动作（含情绪）常与</a:t>
            </a:r>
            <a:r>
              <a:rPr lang="en-US" altLang="zh-CN" dirty="0" smtClean="0"/>
              <a:t>always, forever</a:t>
            </a:r>
            <a:r>
              <a:rPr lang="zh-CN" altLang="en-US" dirty="0" smtClean="0"/>
              <a:t>等词连用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You are always changing your mind.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I’m always meeting Tom in that park.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   现</a:t>
            </a:r>
            <a:r>
              <a:rPr lang="zh-CN" altLang="en-US" b="1" dirty="0" smtClean="0">
                <a:solidFill>
                  <a:srgbClr val="C00000"/>
                </a:solidFill>
              </a:rPr>
              <a:t>在进行</a:t>
            </a:r>
            <a:r>
              <a:rPr lang="zh-CN" altLang="en-US" b="1" dirty="0" smtClean="0">
                <a:solidFill>
                  <a:srgbClr val="C00000"/>
                </a:solidFill>
              </a:rPr>
              <a:t>时</a:t>
            </a:r>
            <a:r>
              <a:rPr lang="zh-CN" altLang="en-US" sz="3200" b="1" dirty="0" smtClean="0"/>
              <a:t>（暂时性，一时性，情感性）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772816"/>
            <a:ext cx="6851104" cy="39212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现在正在进行的动作或状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现阶段</a:t>
            </a:r>
            <a:r>
              <a:rPr lang="zh-CN" altLang="en-US" sz="2400" dirty="0" smtClean="0"/>
              <a:t>（说话前后一段时间内）</a:t>
            </a:r>
            <a:r>
              <a:rPr lang="zh-CN" altLang="en-US" dirty="0" smtClean="0"/>
              <a:t>一直在进行的活动，但此时此刻不一定在进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表示即将要发生的动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不断重复的动作（含情绪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                                     时态辨析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916832"/>
            <a:ext cx="7020272" cy="4104456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现在进行时</a:t>
            </a:r>
            <a:r>
              <a:rPr lang="zh-CN" altLang="en-US" sz="2800" b="1" dirty="0" smtClean="0"/>
              <a:t>（暂时性，一时性，情感性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 一般现在时</a:t>
            </a:r>
            <a:r>
              <a:rPr lang="zh-CN" altLang="en-US" sz="2800" b="1" dirty="0" smtClean="0"/>
              <a:t>（长久性，一惯性，事实性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b="1" dirty="0" smtClean="0"/>
              <a:t>        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Boats pass under the bridge.</a:t>
            </a:r>
            <a:r>
              <a:rPr lang="zh-CN" altLang="en-US" sz="2800" dirty="0" smtClean="0"/>
              <a:t>（长久性）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The boat is passing under the bridge.</a:t>
            </a:r>
            <a:r>
              <a:rPr lang="zh-CN" altLang="en-US" sz="2800" dirty="0" smtClean="0"/>
              <a:t>（暂时性）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    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She always works late.</a:t>
            </a:r>
            <a:r>
              <a:rPr lang="zh-CN" altLang="en-US" sz="2800" dirty="0" smtClean="0"/>
              <a:t>（事实性）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She is always working late.</a:t>
            </a:r>
            <a:r>
              <a:rPr lang="zh-CN" altLang="en-US" sz="2800" dirty="0" smtClean="0"/>
              <a:t>（情感性）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                                     时态辨析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91680" y="1772816"/>
            <a:ext cx="7067128" cy="4065315"/>
          </a:xfrm>
        </p:spPr>
        <p:txBody>
          <a:bodyPr/>
          <a:lstStyle/>
          <a:p>
            <a:pPr fontAlgn="t"/>
            <a:r>
              <a:rPr lang="zh-CN" altLang="zh-CN" sz="2400" dirty="0" smtClean="0">
                <a:solidFill>
                  <a:srgbClr val="FF0000"/>
                </a:solidFill>
              </a:rPr>
              <a:t>现在进行时</a:t>
            </a:r>
            <a:r>
              <a:rPr lang="zh-CN" altLang="zh-CN" sz="2400" dirty="0" smtClean="0"/>
              <a:t>（暂时性，一时性，情感性）</a:t>
            </a:r>
            <a:endParaRPr lang="en-US" altLang="zh-CN" sz="2400" dirty="0" smtClean="0"/>
          </a:p>
          <a:p>
            <a:pPr fontAlgn="t"/>
            <a:r>
              <a:rPr lang="zh-CN" altLang="zh-CN" sz="2400" dirty="0" smtClean="0">
                <a:solidFill>
                  <a:srgbClr val="FF0000"/>
                </a:solidFill>
              </a:rPr>
              <a:t>一般现在时</a:t>
            </a:r>
            <a:r>
              <a:rPr lang="zh-CN" altLang="zh-CN" sz="2400" dirty="0" smtClean="0"/>
              <a:t>（长久性，一惯性，事实性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fontAlgn="t">
              <a:buNone/>
            </a:pPr>
            <a:endParaRPr lang="en-US" altLang="zh-CN" sz="2400" dirty="0" smtClean="0"/>
          </a:p>
          <a:p>
            <a:pPr fontAlgn="t">
              <a:buNone/>
            </a:pPr>
            <a:r>
              <a:rPr lang="en-US" altLang="zh-CN" sz="2400" dirty="0" smtClean="0"/>
              <a:t>           He is friendly.</a:t>
            </a:r>
            <a:r>
              <a:rPr lang="zh-CN" altLang="en-US" sz="2400" dirty="0" smtClean="0"/>
              <a:t>（一惯性）</a:t>
            </a:r>
            <a:endParaRPr lang="en-US" altLang="zh-CN" sz="2400" dirty="0" smtClean="0"/>
          </a:p>
          <a:p>
            <a:pPr fontAlgn="t">
              <a:buNone/>
            </a:pPr>
            <a:r>
              <a:rPr lang="en-US" altLang="zh-CN" sz="2400" dirty="0" smtClean="0"/>
              <a:t>           He is being friendly.</a:t>
            </a:r>
            <a:r>
              <a:rPr lang="zh-CN" altLang="en-US" sz="2400" dirty="0" smtClean="0"/>
              <a:t>（一时性）</a:t>
            </a:r>
            <a:endParaRPr lang="en-US" altLang="zh-CN" sz="2400" dirty="0" smtClean="0"/>
          </a:p>
          <a:p>
            <a:pPr fontAlgn="t">
              <a:buNone/>
            </a:pPr>
            <a:endParaRPr lang="en-US" altLang="zh-CN" sz="2400" dirty="0" smtClean="0"/>
          </a:p>
          <a:p>
            <a:pPr fontAlgn="t">
              <a:buNone/>
            </a:pPr>
            <a:r>
              <a:rPr lang="en-US" altLang="zh-CN" sz="2400" dirty="0" smtClean="0"/>
              <a:t>          You are stupid.</a:t>
            </a:r>
            <a:endParaRPr lang="en-US" altLang="zh-CN" sz="2400" dirty="0" smtClean="0"/>
          </a:p>
          <a:p>
            <a:pPr fontAlgn="t">
              <a:buNone/>
            </a:pPr>
            <a:r>
              <a:rPr lang="en-US" altLang="zh-CN" sz="2400" dirty="0" smtClean="0"/>
              <a:t>          You are being stupid.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            时</a:t>
            </a:r>
            <a:r>
              <a:rPr lang="zh-CN" altLang="en-US" dirty="0" smtClean="0">
                <a:solidFill>
                  <a:srgbClr val="FF0000"/>
                </a:solidFill>
              </a:rPr>
              <a:t>态辨析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916832"/>
            <a:ext cx="6635080" cy="4320480"/>
          </a:xfrm>
        </p:spPr>
        <p:txBody>
          <a:bodyPr>
            <a:normAutofit/>
          </a:bodyPr>
          <a:lstStyle/>
          <a:p>
            <a:pPr fontAlgn="t"/>
            <a:r>
              <a:rPr lang="zh-CN" altLang="zh-CN" sz="2800" dirty="0" smtClean="0">
                <a:solidFill>
                  <a:srgbClr val="FF0000"/>
                </a:solidFill>
              </a:rPr>
              <a:t>现在进行时</a:t>
            </a:r>
            <a:r>
              <a:rPr lang="zh-CN" altLang="zh-CN" sz="2800" dirty="0" smtClean="0"/>
              <a:t>（暂时性，一时性，情感性）</a:t>
            </a:r>
            <a:endParaRPr lang="en-US" altLang="zh-CN" sz="2800" dirty="0" smtClean="0"/>
          </a:p>
          <a:p>
            <a:pPr fontAlgn="t"/>
            <a:r>
              <a:rPr lang="zh-CN" altLang="zh-CN" sz="2800" dirty="0" smtClean="0">
                <a:solidFill>
                  <a:srgbClr val="FF0000"/>
                </a:solidFill>
              </a:rPr>
              <a:t>一般现在时</a:t>
            </a:r>
            <a:r>
              <a:rPr lang="zh-CN" altLang="zh-CN" sz="2800" dirty="0" smtClean="0"/>
              <a:t>（长久性，一惯性，事实性）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 Do you speak Chinese?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Are you speaking Chinese?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Do you listen to the radio?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Are you listening to the radio?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 练习          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The house belongs to Mr. Smith, but he is not living here any more.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house belongs to Mr. Smith, but he </a:t>
            </a:r>
            <a:r>
              <a:rPr lang="en-US" altLang="zh-CN" dirty="0" smtClean="0"/>
              <a:t>doesn’t live here </a:t>
            </a:r>
            <a:r>
              <a:rPr lang="en-US" altLang="zh-CN" dirty="0" smtClean="0"/>
              <a:t>any more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latest mobie phone is made in china.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latest mobie phone is </a:t>
            </a:r>
            <a:r>
              <a:rPr lang="en-US" altLang="zh-CN" dirty="0" smtClean="0"/>
              <a:t>making </a:t>
            </a:r>
            <a:r>
              <a:rPr lang="en-US" altLang="zh-CN" dirty="0" smtClean="0"/>
              <a:t>in china.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165" y="1988820"/>
            <a:ext cx="7696835" cy="50552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Listen! The baby cries in the next room.   (   )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Look</a:t>
            </a:r>
            <a:r>
              <a:rPr lang="en-US" altLang="zh-CN" dirty="0" smtClean="0"/>
              <a:t>!  The twins are wearing new sweater. ()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Who </a:t>
            </a:r>
            <a:r>
              <a:rPr lang="en-US" altLang="zh-CN" dirty="0" smtClean="0"/>
              <a:t>is speaking English best in your class? ()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Can you hear those people? What do they talk about?                                                ()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Look! That man tris to open the door of your car.()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I must go now. It gets late.                    ()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-How noisy it is outside!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-Oh, I forget to tell you. My neighbours______(decorate) their house.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policeman will go back to the police station as soon as he _____(catch) that thief.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377adab44aed2e73caae72b48901a18b86d6fae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9769"/>
            <a:ext cx="8229600" cy="43068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720" y="1772816"/>
            <a:ext cx="6635080" cy="43533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The silk scarf is pretty and ______(match) her blue coat very well.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-Oh dear! My mobile phone has turned into a brick. It’s not working at all.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-Well, it ____(happe). Take off the battery and put it back on later.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It’s nine o’clock in the morning. Zhu Hui’s parents ______(make) zongzi at home.</a:t>
            </a:r>
            <a:endParaRPr lang="en-US" altLang="zh-CN" sz="2400" dirty="0" smtClean="0"/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A: When _____usually ____________(finish)?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B: At 6:00 p.m.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A: Why __________now?(leave)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B: I have a dentist's appointment.(</a:t>
            </a:r>
            <a:r>
              <a:rPr lang="zh-CN" altLang="en-US"/>
              <a:t>预约）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2348880"/>
            <a:ext cx="6059016" cy="377728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My sister _____ the piano very well, but she hasn’t had time to play recently.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Bill likes reading. He _____picture books with his dad every evening.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A: What ________(do) now?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B: Looking at a new car.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A: How much _________(cost)?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B: 10,000 dollars.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835696" y="1772816"/>
            <a:ext cx="5256584" cy="396044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39952" y="2636912"/>
            <a:ext cx="2952328" cy="2016224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52120" y="3068960"/>
            <a:ext cx="144016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012160" y="3068960"/>
            <a:ext cx="648072" cy="7920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     </a:t>
            </a:r>
            <a:r>
              <a:rPr lang="zh-CN" altLang="en-US" dirty="0" smtClean="0"/>
              <a:t>英语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                                                                                                        </a:t>
            </a:r>
            <a:r>
              <a:rPr lang="zh-CN" altLang="en-US" sz="1800" dirty="0" smtClean="0"/>
              <a:t>初中英语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         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</a:t>
            </a:r>
            <a:r>
              <a:rPr lang="zh-CN" altLang="en-US" dirty="0" smtClean="0"/>
              <a:t>么是英语？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99592" y="2420888"/>
          <a:ext cx="116247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</a:tblGrid>
              <a:tr h="864096">
                <a:tc>
                  <a:txBody>
                    <a:bodyPr/>
                    <a:lstStyle/>
                    <a:p>
                      <a:r>
                        <a:rPr lang="en-US" altLang="zh-C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2411760" y="2492896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35896" y="2420888"/>
          <a:ext cx="175185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/>
              </a:tblGrid>
              <a:tr h="864096">
                <a:tc>
                  <a:txBody>
                    <a:bodyPr/>
                    <a:lstStyle/>
                    <a:p>
                      <a:r>
                        <a:rPr lang="en-US" altLang="zh-C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zh-CN" altLang="en-US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5868144" y="2420888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64288" y="2564904"/>
          <a:ext cx="1728192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sentences</a:t>
                      </a:r>
                      <a:endParaRPr lang="zh-CN" altLang="en-US" sz="2800" dirty="0"/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句子怎么组成的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23728" y="1600200"/>
          <a:ext cx="792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 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3728" y="2204864"/>
          <a:ext cx="1368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runs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8" y="2780928"/>
          <a:ext cx="25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around the park.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7904" y="1628800"/>
          <a:ext cx="74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Leave.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92080" y="1628800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Study.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07904" y="2204864"/>
          <a:ext cx="1296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 left.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92080" y="2204864"/>
          <a:ext cx="187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They’re studying.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23728" y="3356992"/>
          <a:ext cx="2376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every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23728" y="3933056"/>
          <a:ext cx="3960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</a:t>
                      </a:r>
                      <a:r>
                        <a:rPr lang="en-US" altLang="zh-CN" baseline="0" dirty="0" smtClean="0"/>
                        <a:t> around the park every morning.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23728" y="4509120"/>
          <a:ext cx="1584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slowly.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十大词性</a:t>
            </a:r>
            <a:r>
              <a:rPr lang="zh-CN" altLang="en-US" sz="2000" dirty="0" smtClean="0"/>
              <a:t>（语法基础概念）</a:t>
            </a:r>
            <a:endParaRPr lang="zh-CN" altLang="en-US" sz="2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95936" y="1484784"/>
          <a:ext cx="1944216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九大成分</a:t>
            </a:r>
            <a:r>
              <a:rPr lang="zh-CN" altLang="en-US" sz="2400" dirty="0" smtClean="0"/>
              <a:t>（语法基础概念）</a:t>
            </a:r>
            <a:endParaRPr lang="zh-CN" altLang="en-US" sz="24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19672" y="2564904"/>
          <a:ext cx="108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He</a:t>
                      </a:r>
                      <a:r>
                        <a:rPr lang="en-US" altLang="zh-CN" dirty="0" smtClean="0"/>
                        <a:t> runs.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95936" y="2564904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runs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16216" y="2564904"/>
          <a:ext cx="12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like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you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15616" y="4149080"/>
          <a:ext cx="208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am a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beautiful</a:t>
                      </a:r>
                      <a:r>
                        <a:rPr lang="en-US" altLang="zh-CN" baseline="0" dirty="0" smtClean="0"/>
                        <a:t> girl.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419872" y="4149080"/>
          <a:ext cx="2376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every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morning</a:t>
                      </a:r>
                      <a:r>
                        <a:rPr lang="en-US" altLang="zh-CN" baseline="0" dirty="0" smtClean="0"/>
                        <a:t>.</a:t>
                      </a:r>
                      <a:endParaRPr lang="en-US" altLang="zh-CN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940152" y="4149080"/>
          <a:ext cx="3203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Mother</a:t>
                      </a:r>
                      <a:r>
                        <a:rPr lang="en-US" altLang="zh-CN" baseline="0" dirty="0" smtClean="0"/>
                        <a:t> made him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stay at home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75656" y="5733256"/>
          <a:ext cx="1296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am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a boy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63888" y="5733256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Give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me the book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96136" y="5733256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We chinese </a:t>
                      </a:r>
                      <a:r>
                        <a:rPr lang="en-US" altLang="zh-CN" dirty="0" smtClean="0"/>
                        <a:t>are proud of</a:t>
                      </a:r>
                      <a:r>
                        <a:rPr lang="en-US" altLang="zh-CN" baseline="0" dirty="0" smtClean="0"/>
                        <a:t> our history.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两种句型 </a:t>
            </a:r>
            <a:r>
              <a:rPr lang="zh-CN" altLang="en-US" sz="1600" dirty="0" smtClean="0"/>
              <a:t>（语法基础概念）</a:t>
            </a:r>
            <a:endParaRPr lang="zh-CN" altLang="en-US" sz="1600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5713</Words>
  <Application>WPS 演示</Application>
  <PresentationFormat>全屏显示(4:3)</PresentationFormat>
  <Paragraphs>305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试 听 课 程</vt:lpstr>
      <vt:lpstr>PowerPoint 演示文稿</vt:lpstr>
      <vt:lpstr>PowerPoint 演示文稿</vt:lpstr>
      <vt:lpstr>学习目标</vt:lpstr>
      <vt:lpstr>什么是英语？</vt:lpstr>
      <vt:lpstr>句子怎么组成的</vt:lpstr>
      <vt:lpstr>          十大词性（语法基础概念）</vt:lpstr>
      <vt:lpstr>          九大成分（语法基础概念）</vt:lpstr>
      <vt:lpstr>    两种句型 （语法基础概念）</vt:lpstr>
      <vt:lpstr>时态（80%）</vt:lpstr>
      <vt:lpstr>几种易混淆时态</vt:lpstr>
      <vt:lpstr>动词变化规则</vt:lpstr>
      <vt:lpstr>                              一般现在时</vt:lpstr>
      <vt:lpstr>                                一般现在时</vt:lpstr>
      <vt:lpstr>                              一般现在时</vt:lpstr>
      <vt:lpstr>                             一般现在时</vt:lpstr>
      <vt:lpstr>      一般现在时（长久性，一惯性，事实性）</vt:lpstr>
      <vt:lpstr>                           现在进行时</vt:lpstr>
      <vt:lpstr>                            现在进行时</vt:lpstr>
      <vt:lpstr>                         现在进行时</vt:lpstr>
      <vt:lpstr>                         现在进行时</vt:lpstr>
      <vt:lpstr>                              现在进行时</vt:lpstr>
      <vt:lpstr>      现在进行时（暂时性，一时性，情感性）</vt:lpstr>
      <vt:lpstr>                                       时态辨析</vt:lpstr>
      <vt:lpstr>                                     时态辨析</vt:lpstr>
      <vt:lpstr>                            时态辨析</vt:lpstr>
      <vt:lpstr> 练习                           </vt:lpstr>
      <vt:lpstr>练习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 听 课 程</dc:title>
  <dc:creator/>
  <cp:lastModifiedBy>Claire</cp:lastModifiedBy>
  <cp:revision>47</cp:revision>
  <dcterms:created xsi:type="dcterms:W3CDTF">2020-04-11T15:48:00Z</dcterms:created>
  <dcterms:modified xsi:type="dcterms:W3CDTF">2020-04-12T05:08:08Z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