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9"/>
  </p:handoutMasterIdLst>
  <p:sldIdLst>
    <p:sldId id="409" r:id="rId3"/>
    <p:sldId id="415" r:id="rId4"/>
    <p:sldId id="417" r:id="rId5"/>
    <p:sldId id="423" r:id="rId6"/>
    <p:sldId id="427" r:id="rId7"/>
    <p:sldId id="440" r:id="rId9"/>
    <p:sldId id="453" r:id="rId10"/>
    <p:sldId id="454" r:id="rId11"/>
    <p:sldId id="455" r:id="rId12"/>
    <p:sldId id="456" r:id="rId13"/>
    <p:sldId id="457" r:id="rId14"/>
    <p:sldId id="458" r:id="rId15"/>
    <p:sldId id="433" r:id="rId16"/>
    <p:sldId id="459" r:id="rId17"/>
    <p:sldId id="43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0" Type="http://schemas.openxmlformats.org/officeDocument/2006/relationships/tags" Target="../tags/tag28.xml"/><Relationship Id="rId3" Type="http://schemas.openxmlformats.org/officeDocument/2006/relationships/tags" Target="../tags/tag2.xml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image" Target="../media/image3.png"/><Relationship Id="rId5" Type="http://schemas.openxmlformats.org/officeDocument/2006/relationships/tags" Target="../tags/tag135.xml"/><Relationship Id="rId4" Type="http://schemas.openxmlformats.org/officeDocument/2006/relationships/image" Target="../media/image2.pn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9" Type="http://schemas.openxmlformats.org/officeDocument/2006/relationships/tags" Target="../tags/tag166.xml"/><Relationship Id="rId28" Type="http://schemas.openxmlformats.org/officeDocument/2006/relationships/tags" Target="../tags/tag165.xml"/><Relationship Id="rId27" Type="http://schemas.openxmlformats.org/officeDocument/2006/relationships/tags" Target="../tags/tag164.xml"/><Relationship Id="rId26" Type="http://schemas.openxmlformats.org/officeDocument/2006/relationships/tags" Target="../tags/tag163.xml"/><Relationship Id="rId25" Type="http://schemas.openxmlformats.org/officeDocument/2006/relationships/tags" Target="../tags/tag162.xml"/><Relationship Id="rId24" Type="http://schemas.openxmlformats.org/officeDocument/2006/relationships/image" Target="../media/image7.png"/><Relationship Id="rId23" Type="http://schemas.openxmlformats.org/officeDocument/2006/relationships/tags" Target="../tags/tag161.xml"/><Relationship Id="rId22" Type="http://schemas.openxmlformats.org/officeDocument/2006/relationships/tags" Target="../tags/tag160.xml"/><Relationship Id="rId21" Type="http://schemas.openxmlformats.org/officeDocument/2006/relationships/tags" Target="../tags/tag159.xml"/><Relationship Id="rId20" Type="http://schemas.openxmlformats.org/officeDocument/2006/relationships/tags" Target="../tags/tag158.xml"/><Relationship Id="rId2" Type="http://schemas.openxmlformats.org/officeDocument/2006/relationships/tags" Target="../tags/tag140.xml"/><Relationship Id="rId19" Type="http://schemas.openxmlformats.org/officeDocument/2006/relationships/tags" Target="../tags/tag157.xml"/><Relationship Id="rId18" Type="http://schemas.openxmlformats.org/officeDocument/2006/relationships/tags" Target="../tags/tag156.xml"/><Relationship Id="rId17" Type="http://schemas.openxmlformats.org/officeDocument/2006/relationships/tags" Target="../tags/tag155.xml"/><Relationship Id="rId16" Type="http://schemas.openxmlformats.org/officeDocument/2006/relationships/tags" Target="../tags/tag154.xml"/><Relationship Id="rId15" Type="http://schemas.openxmlformats.org/officeDocument/2006/relationships/tags" Target="../tags/tag153.xml"/><Relationship Id="rId14" Type="http://schemas.openxmlformats.org/officeDocument/2006/relationships/tags" Target="../tags/tag15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image" Target="../media/image8.png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image" Target="../media/image11.png"/><Relationship Id="rId11" Type="http://schemas.openxmlformats.org/officeDocument/2006/relationships/tags" Target="../tags/tag182.xml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0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3" Type="http://schemas.openxmlformats.org/officeDocument/2006/relationships/image" Target="../media/image3.png"/><Relationship Id="rId12" Type="http://schemas.openxmlformats.org/officeDocument/2006/relationships/tags" Target="../tags/tag208.xml"/><Relationship Id="rId11" Type="http://schemas.openxmlformats.org/officeDocument/2006/relationships/image" Target="../media/image2.png"/><Relationship Id="rId10" Type="http://schemas.openxmlformats.org/officeDocument/2006/relationships/tags" Target="../tags/tag20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5" Type="http://schemas.openxmlformats.org/officeDocument/2006/relationships/image" Target="../media/image15.png"/><Relationship Id="rId14" Type="http://schemas.openxmlformats.org/officeDocument/2006/relationships/tags" Target="../tags/tag220.xml"/><Relationship Id="rId13" Type="http://schemas.openxmlformats.org/officeDocument/2006/relationships/image" Target="../media/image14.png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2" Type="http://schemas.openxmlformats.org/officeDocument/2006/relationships/image" Target="../media/image17.png"/><Relationship Id="rId11" Type="http://schemas.openxmlformats.org/officeDocument/2006/relationships/tags" Target="../tags/tag229.xml"/><Relationship Id="rId10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../media/image2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4.png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3" Type="http://schemas.openxmlformats.org/officeDocument/2006/relationships/tags" Target="../tags/tag67.xml"/><Relationship Id="rId32" Type="http://schemas.openxmlformats.org/officeDocument/2006/relationships/tags" Target="../tags/tag66.xml"/><Relationship Id="rId31" Type="http://schemas.openxmlformats.org/officeDocument/2006/relationships/tags" Target="../tags/tag65.xml"/><Relationship Id="rId30" Type="http://schemas.openxmlformats.org/officeDocument/2006/relationships/tags" Target="../tags/tag64.xml"/><Relationship Id="rId3" Type="http://schemas.openxmlformats.org/officeDocument/2006/relationships/tags" Target="../tags/tag38.xml"/><Relationship Id="rId29" Type="http://schemas.openxmlformats.org/officeDocument/2006/relationships/tags" Target="../tags/tag63.xml"/><Relationship Id="rId28" Type="http://schemas.openxmlformats.org/officeDocument/2006/relationships/tags" Target="../tags/tag62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7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../media/image2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93.xml"/><Relationship Id="rId7" Type="http://schemas.openxmlformats.org/officeDocument/2006/relationships/image" Target="../media/image5.png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8" Type="http://schemas.openxmlformats.org/officeDocument/2006/relationships/tags" Target="../tags/tag112.xml"/><Relationship Id="rId27" Type="http://schemas.openxmlformats.org/officeDocument/2006/relationships/tags" Target="../tags/tag111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tags" Target="../tags/tag88.xml"/><Relationship Id="rId19" Type="http://schemas.openxmlformats.org/officeDocument/2006/relationships/tags" Target="../tags/tag103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image" Target="../media/image3.png"/><Relationship Id="rId5" Type="http://schemas.openxmlformats.org/officeDocument/2006/relationships/tags" Target="../tags/tag118.xml"/><Relationship Id="rId4" Type="http://schemas.openxmlformats.org/officeDocument/2006/relationships/image" Target="../media/image2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image" Target="../media/image3.png"/><Relationship Id="rId5" Type="http://schemas.openxmlformats.org/officeDocument/2006/relationships/tags" Target="../tags/tag127.xml"/><Relationship Id="rId4" Type="http://schemas.openxmlformats.org/officeDocument/2006/relationships/image" Target="../media/image2.png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1944688" y="848995"/>
            <a:ext cx="8302625" cy="3526155"/>
            <a:chOff x="3066" y="1500"/>
            <a:chExt cx="12429" cy="6080"/>
          </a:xfrm>
        </p:grpSpPr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3066" y="1500"/>
              <a:ext cx="12217" cy="5840"/>
            </a:xfrm>
            <a:prstGeom prst="rect">
              <a:avLst/>
            </a:prstGeom>
            <a:solidFill>
              <a:schemeClr val="accent6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3278" y="1740"/>
              <a:ext cx="12217" cy="584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343"/>
            <a:ext cx="12192000" cy="6857657"/>
          </a:xfrm>
          <a:prstGeom prst="rect">
            <a:avLst/>
          </a:prstGeom>
        </p:spPr>
      </p:pic>
      <p:grpSp>
        <p:nvGrpSpPr>
          <p:cNvPr id="11" name="组合 10"/>
          <p:cNvGrpSpPr/>
          <p:nvPr>
            <p:custDataLst>
              <p:tags r:id="rId10"/>
            </p:custDataLst>
          </p:nvPr>
        </p:nvGrpSpPr>
        <p:grpSpPr>
          <a:xfrm>
            <a:off x="3874135" y="535940"/>
            <a:ext cx="634365" cy="568960"/>
            <a:chOff x="4052094" y="7246145"/>
            <a:chExt cx="1625600" cy="1458911"/>
          </a:xfrm>
        </p:grpSpPr>
        <p:sp>
          <p:nvSpPr>
            <p:cNvPr id="12" name="矩形 11"/>
            <p:cNvSpPr/>
            <p:nvPr>
              <p:custDataLst>
                <p:tags r:id="rId11"/>
              </p:custDataLst>
            </p:nvPr>
          </p:nvSpPr>
          <p:spPr>
            <a:xfrm>
              <a:off x="4052094" y="7828756"/>
              <a:ext cx="1625600" cy="876300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>
            <a:xfrm>
              <a:off x="4052094" y="7828756"/>
              <a:ext cx="1625600" cy="386556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>
              <a:off x="4395788" y="7828756"/>
              <a:ext cx="0" cy="386556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4"/>
              </p:custDataLst>
            </p:nvPr>
          </p:nvCxnSpPr>
          <p:spPr>
            <a:xfrm>
              <a:off x="5155407" y="7828756"/>
              <a:ext cx="0" cy="386556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5"/>
              </p:custDataLst>
            </p:nvPr>
          </p:nvCxnSpPr>
          <p:spPr>
            <a:xfrm>
              <a:off x="5286376" y="7828756"/>
              <a:ext cx="0" cy="386556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任意多边形: 形状 19"/>
            <p:cNvSpPr/>
            <p:nvPr>
              <p:custDataLst>
                <p:tags r:id="rId16"/>
              </p:custDataLst>
            </p:nvPr>
          </p:nvSpPr>
          <p:spPr>
            <a:xfrm>
              <a:off x="4395795" y="7246145"/>
              <a:ext cx="759612" cy="582611"/>
            </a:xfrm>
            <a:custGeom>
              <a:avLst/>
              <a:gdLst>
                <a:gd name="connsiteX0" fmla="*/ 379806 w 759612"/>
                <a:gd name="connsiteY0" fmla="*/ 0 h 582611"/>
                <a:gd name="connsiteX1" fmla="*/ 759612 w 759612"/>
                <a:gd name="connsiteY1" fmla="*/ 575072 h 582611"/>
                <a:gd name="connsiteX2" fmla="*/ 759110 w 759612"/>
                <a:gd name="connsiteY2" fmla="*/ 582611 h 582611"/>
                <a:gd name="connsiteX3" fmla="*/ 502 w 759612"/>
                <a:gd name="connsiteY3" fmla="*/ 582611 h 582611"/>
                <a:gd name="connsiteX4" fmla="*/ 0 w 759612"/>
                <a:gd name="connsiteY4" fmla="*/ 575072 h 582611"/>
                <a:gd name="connsiteX5" fmla="*/ 379806 w 759612"/>
                <a:gd name="connsiteY5" fmla="*/ 0 h 5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612" h="582611">
                  <a:moveTo>
                    <a:pt x="379806" y="0"/>
                  </a:moveTo>
                  <a:cubicBezTo>
                    <a:pt x="589567" y="0"/>
                    <a:pt x="759612" y="257469"/>
                    <a:pt x="759612" y="575072"/>
                  </a:cubicBezTo>
                  <a:lnTo>
                    <a:pt x="759110" y="582611"/>
                  </a:lnTo>
                  <a:lnTo>
                    <a:pt x="502" y="582611"/>
                  </a:lnTo>
                  <a:lnTo>
                    <a:pt x="0" y="575072"/>
                  </a:lnTo>
                  <a:cubicBezTo>
                    <a:pt x="0" y="257469"/>
                    <a:pt x="170045" y="0"/>
                    <a:pt x="379806" y="0"/>
                  </a:cubicBezTo>
                  <a:close/>
                </a:path>
              </a:pathLst>
            </a:cu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任意多边形: 形状 20"/>
            <p:cNvSpPr/>
            <p:nvPr>
              <p:custDataLst>
                <p:tags r:id="rId17"/>
              </p:custDataLst>
            </p:nvPr>
          </p:nvSpPr>
          <p:spPr>
            <a:xfrm>
              <a:off x="4526764" y="7246145"/>
              <a:ext cx="759612" cy="582611"/>
            </a:xfrm>
            <a:custGeom>
              <a:avLst/>
              <a:gdLst>
                <a:gd name="connsiteX0" fmla="*/ 379806 w 759612"/>
                <a:gd name="connsiteY0" fmla="*/ 0 h 582611"/>
                <a:gd name="connsiteX1" fmla="*/ 759612 w 759612"/>
                <a:gd name="connsiteY1" fmla="*/ 575072 h 582611"/>
                <a:gd name="connsiteX2" fmla="*/ 759110 w 759612"/>
                <a:gd name="connsiteY2" fmla="*/ 582611 h 582611"/>
                <a:gd name="connsiteX3" fmla="*/ 502 w 759612"/>
                <a:gd name="connsiteY3" fmla="*/ 582611 h 582611"/>
                <a:gd name="connsiteX4" fmla="*/ 0 w 759612"/>
                <a:gd name="connsiteY4" fmla="*/ 575072 h 582611"/>
                <a:gd name="connsiteX5" fmla="*/ 379806 w 759612"/>
                <a:gd name="connsiteY5" fmla="*/ 0 h 5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612" h="582611">
                  <a:moveTo>
                    <a:pt x="379806" y="0"/>
                  </a:moveTo>
                  <a:cubicBezTo>
                    <a:pt x="589567" y="0"/>
                    <a:pt x="759612" y="257469"/>
                    <a:pt x="759612" y="575072"/>
                  </a:cubicBezTo>
                  <a:lnTo>
                    <a:pt x="759110" y="582611"/>
                  </a:lnTo>
                  <a:lnTo>
                    <a:pt x="502" y="582611"/>
                  </a:lnTo>
                  <a:lnTo>
                    <a:pt x="0" y="575072"/>
                  </a:lnTo>
                  <a:cubicBezTo>
                    <a:pt x="0" y="257469"/>
                    <a:pt x="170045" y="0"/>
                    <a:pt x="379806" y="0"/>
                  </a:cubicBezTo>
                  <a:close/>
                </a:path>
              </a:pathLst>
            </a:cu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8"/>
            </p:custDataLst>
          </p:nvPr>
        </p:nvGrpSpPr>
        <p:grpSpPr>
          <a:xfrm>
            <a:off x="7619365" y="535940"/>
            <a:ext cx="634365" cy="568960"/>
            <a:chOff x="4052094" y="7246145"/>
            <a:chExt cx="1625600" cy="1458911"/>
          </a:xfrm>
        </p:grpSpPr>
        <p:sp>
          <p:nvSpPr>
            <p:cNvPr id="23" name="矩形 22"/>
            <p:cNvSpPr/>
            <p:nvPr>
              <p:custDataLst>
                <p:tags r:id="rId19"/>
              </p:custDataLst>
            </p:nvPr>
          </p:nvSpPr>
          <p:spPr>
            <a:xfrm>
              <a:off x="4052094" y="7828756"/>
              <a:ext cx="1625600" cy="876300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0"/>
              </p:custDataLst>
            </p:nvPr>
          </p:nvSpPr>
          <p:spPr>
            <a:xfrm>
              <a:off x="4052094" y="7828756"/>
              <a:ext cx="1625600" cy="386556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25" name="直接连接符 24"/>
            <p:cNvCxnSpPr/>
            <p:nvPr>
              <p:custDataLst>
                <p:tags r:id="rId21"/>
              </p:custDataLst>
            </p:nvPr>
          </p:nvCxnSpPr>
          <p:spPr>
            <a:xfrm>
              <a:off x="4395788" y="7828756"/>
              <a:ext cx="0" cy="386556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2"/>
              </p:custDataLst>
            </p:nvPr>
          </p:nvCxnSpPr>
          <p:spPr>
            <a:xfrm>
              <a:off x="5155407" y="7828756"/>
              <a:ext cx="0" cy="386556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3"/>
              </p:custDataLst>
            </p:nvPr>
          </p:nvCxnSpPr>
          <p:spPr>
            <a:xfrm>
              <a:off x="5286376" y="7828756"/>
              <a:ext cx="0" cy="386556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任意多边形: 形状 27"/>
            <p:cNvSpPr/>
            <p:nvPr>
              <p:custDataLst>
                <p:tags r:id="rId24"/>
              </p:custDataLst>
            </p:nvPr>
          </p:nvSpPr>
          <p:spPr>
            <a:xfrm>
              <a:off x="4395795" y="7246145"/>
              <a:ext cx="759612" cy="582611"/>
            </a:xfrm>
            <a:custGeom>
              <a:avLst/>
              <a:gdLst>
                <a:gd name="connsiteX0" fmla="*/ 379806 w 759612"/>
                <a:gd name="connsiteY0" fmla="*/ 0 h 582611"/>
                <a:gd name="connsiteX1" fmla="*/ 759612 w 759612"/>
                <a:gd name="connsiteY1" fmla="*/ 575072 h 582611"/>
                <a:gd name="connsiteX2" fmla="*/ 759110 w 759612"/>
                <a:gd name="connsiteY2" fmla="*/ 582611 h 582611"/>
                <a:gd name="connsiteX3" fmla="*/ 502 w 759612"/>
                <a:gd name="connsiteY3" fmla="*/ 582611 h 582611"/>
                <a:gd name="connsiteX4" fmla="*/ 0 w 759612"/>
                <a:gd name="connsiteY4" fmla="*/ 575072 h 582611"/>
                <a:gd name="connsiteX5" fmla="*/ 379806 w 759612"/>
                <a:gd name="connsiteY5" fmla="*/ 0 h 5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612" h="582611">
                  <a:moveTo>
                    <a:pt x="379806" y="0"/>
                  </a:moveTo>
                  <a:cubicBezTo>
                    <a:pt x="589567" y="0"/>
                    <a:pt x="759612" y="257469"/>
                    <a:pt x="759612" y="575072"/>
                  </a:cubicBezTo>
                  <a:lnTo>
                    <a:pt x="759110" y="582611"/>
                  </a:lnTo>
                  <a:lnTo>
                    <a:pt x="502" y="582611"/>
                  </a:lnTo>
                  <a:lnTo>
                    <a:pt x="0" y="575072"/>
                  </a:lnTo>
                  <a:cubicBezTo>
                    <a:pt x="0" y="257469"/>
                    <a:pt x="170045" y="0"/>
                    <a:pt x="379806" y="0"/>
                  </a:cubicBezTo>
                  <a:close/>
                </a:path>
              </a:pathLst>
            </a:cu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" name="任意多边形: 形状 28"/>
            <p:cNvSpPr/>
            <p:nvPr>
              <p:custDataLst>
                <p:tags r:id="rId25"/>
              </p:custDataLst>
            </p:nvPr>
          </p:nvSpPr>
          <p:spPr>
            <a:xfrm>
              <a:off x="4526764" y="7246145"/>
              <a:ext cx="759612" cy="582611"/>
            </a:xfrm>
            <a:custGeom>
              <a:avLst/>
              <a:gdLst>
                <a:gd name="connsiteX0" fmla="*/ 379806 w 759612"/>
                <a:gd name="connsiteY0" fmla="*/ 0 h 582611"/>
                <a:gd name="connsiteX1" fmla="*/ 759612 w 759612"/>
                <a:gd name="connsiteY1" fmla="*/ 575072 h 582611"/>
                <a:gd name="connsiteX2" fmla="*/ 759110 w 759612"/>
                <a:gd name="connsiteY2" fmla="*/ 582611 h 582611"/>
                <a:gd name="connsiteX3" fmla="*/ 502 w 759612"/>
                <a:gd name="connsiteY3" fmla="*/ 582611 h 582611"/>
                <a:gd name="connsiteX4" fmla="*/ 0 w 759612"/>
                <a:gd name="connsiteY4" fmla="*/ 575072 h 582611"/>
                <a:gd name="connsiteX5" fmla="*/ 379806 w 759612"/>
                <a:gd name="connsiteY5" fmla="*/ 0 h 5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612" h="582611">
                  <a:moveTo>
                    <a:pt x="379806" y="0"/>
                  </a:moveTo>
                  <a:cubicBezTo>
                    <a:pt x="589567" y="0"/>
                    <a:pt x="759612" y="257469"/>
                    <a:pt x="759612" y="575072"/>
                  </a:cubicBezTo>
                  <a:lnTo>
                    <a:pt x="759110" y="582611"/>
                  </a:lnTo>
                  <a:lnTo>
                    <a:pt x="502" y="582611"/>
                  </a:lnTo>
                  <a:lnTo>
                    <a:pt x="0" y="575072"/>
                  </a:lnTo>
                  <a:cubicBezTo>
                    <a:pt x="0" y="257469"/>
                    <a:pt x="170045" y="0"/>
                    <a:pt x="379806" y="0"/>
                  </a:cubicBezTo>
                  <a:close/>
                </a:path>
              </a:pathLst>
            </a:cu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30" name="直接连接符 29"/>
          <p:cNvCxnSpPr/>
          <p:nvPr>
            <p:custDataLst>
              <p:tags r:id="rId26"/>
            </p:custDataLst>
          </p:nvPr>
        </p:nvCxnSpPr>
        <p:spPr>
          <a:xfrm flipV="1">
            <a:off x="4186555" y="0"/>
            <a:ext cx="0" cy="53594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27"/>
            </p:custDataLst>
          </p:nvPr>
        </p:nvCxnSpPr>
        <p:spPr>
          <a:xfrm flipV="1">
            <a:off x="7936230" y="0"/>
            <a:ext cx="0" cy="53594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28"/>
            </p:custDataLst>
          </p:nvPr>
        </p:nvCxnSpPr>
        <p:spPr>
          <a:xfrm>
            <a:off x="4587875" y="3248660"/>
            <a:ext cx="323278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9"/>
            </p:custDataLst>
          </p:nvPr>
        </p:nvSpPr>
        <p:spPr>
          <a:xfrm>
            <a:off x="2161044" y="2041356"/>
            <a:ext cx="7869910" cy="110139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accent1"/>
                </a:solidFill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0"/>
            </p:custDataLst>
          </p:nvPr>
        </p:nvSpPr>
        <p:spPr>
          <a:xfrm>
            <a:off x="2161044" y="3354571"/>
            <a:ext cx="7869911" cy="950984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-7620"/>
            <a:ext cx="12192000" cy="962660"/>
            <a:chOff x="0" y="-7620"/>
            <a:chExt cx="12192000" cy="962660"/>
          </a:xfrm>
        </p:grpSpPr>
        <p:pic>
          <p:nvPicPr>
            <p:cNvPr id="10" name="图片 9" descr="图层 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0800000">
              <a:off x="10440670" y="-7620"/>
              <a:ext cx="1751330" cy="716280"/>
            </a:xfrm>
            <a:prstGeom prst="rect">
              <a:avLst/>
            </a:prstGeom>
          </p:spPr>
        </p:pic>
        <p:pic>
          <p:nvPicPr>
            <p:cNvPr id="11" name="图片 10" descr="图层 4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10800000">
              <a:off x="0" y="-7620"/>
              <a:ext cx="1053465" cy="96266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527050" y="652780"/>
            <a:ext cx="10953750" cy="561848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711200" y="906780"/>
            <a:ext cx="10953750" cy="5570220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2078990" y="-12065"/>
            <a:ext cx="1041400" cy="1237615"/>
            <a:chOff x="2471687" y="0"/>
            <a:chExt cx="918749" cy="1091504"/>
          </a:xfrm>
        </p:grpSpPr>
        <p:grpSp>
          <p:nvGrpSpPr>
            <p:cNvPr id="9" name="组合 8"/>
            <p:cNvGrpSpPr/>
            <p:nvPr/>
          </p:nvGrpSpPr>
          <p:grpSpPr>
            <a:xfrm>
              <a:off x="2471687" y="251208"/>
              <a:ext cx="918749" cy="840296"/>
              <a:chOff x="4052089" y="7246140"/>
              <a:chExt cx="1625600" cy="1458925"/>
            </a:xfrm>
          </p:grpSpPr>
          <p:sp>
            <p:nvSpPr>
              <p:cNvPr id="11" name="矩形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4052089" y="7828764"/>
                <a:ext cx="1625598" cy="876301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>
                <p:custDataLst>
                  <p:tags r:id="rId6"/>
                </p:custDataLst>
              </p:nvPr>
            </p:nvSpPr>
            <p:spPr>
              <a:xfrm>
                <a:off x="4052091" y="7828766"/>
                <a:ext cx="1625598" cy="386557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cxnSp>
            <p:nvCxnSpPr>
              <p:cNvPr id="13" name="直接连接符 12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4395786" y="7828764"/>
                <a:ext cx="0" cy="386557"/>
              </a:xfrm>
              <a:prstGeom prst="line">
                <a:avLst/>
              </a:prstGeom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5155404" y="7828759"/>
                <a:ext cx="0" cy="386557"/>
              </a:xfrm>
              <a:prstGeom prst="line">
                <a:avLst/>
              </a:prstGeom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5286374" y="7828756"/>
                <a:ext cx="0" cy="386557"/>
              </a:xfrm>
              <a:prstGeom prst="line">
                <a:avLst/>
              </a:prstGeom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任意多边形: 形状 15"/>
              <p:cNvSpPr/>
              <p:nvPr>
                <p:custDataLst>
                  <p:tags r:id="rId10"/>
                </p:custDataLst>
              </p:nvPr>
            </p:nvSpPr>
            <p:spPr>
              <a:xfrm>
                <a:off x="4395795" y="7246140"/>
                <a:ext cx="759612" cy="582611"/>
              </a:xfrm>
              <a:custGeom>
                <a:avLst/>
                <a:gdLst>
                  <a:gd name="connsiteX0" fmla="*/ 379806 w 759612"/>
                  <a:gd name="connsiteY0" fmla="*/ 0 h 582611"/>
                  <a:gd name="connsiteX1" fmla="*/ 759612 w 759612"/>
                  <a:gd name="connsiteY1" fmla="*/ 575072 h 582611"/>
                  <a:gd name="connsiteX2" fmla="*/ 759110 w 759612"/>
                  <a:gd name="connsiteY2" fmla="*/ 582611 h 582611"/>
                  <a:gd name="connsiteX3" fmla="*/ 502 w 759612"/>
                  <a:gd name="connsiteY3" fmla="*/ 582611 h 582611"/>
                  <a:gd name="connsiteX4" fmla="*/ 0 w 759612"/>
                  <a:gd name="connsiteY4" fmla="*/ 575072 h 582611"/>
                  <a:gd name="connsiteX5" fmla="*/ 379806 w 759612"/>
                  <a:gd name="connsiteY5" fmla="*/ 0 h 58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9612" h="582611">
                    <a:moveTo>
                      <a:pt x="379806" y="0"/>
                    </a:moveTo>
                    <a:cubicBezTo>
                      <a:pt x="589567" y="0"/>
                      <a:pt x="759612" y="257469"/>
                      <a:pt x="759612" y="575072"/>
                    </a:cubicBezTo>
                    <a:lnTo>
                      <a:pt x="759110" y="582611"/>
                    </a:lnTo>
                    <a:lnTo>
                      <a:pt x="502" y="582611"/>
                    </a:lnTo>
                    <a:lnTo>
                      <a:pt x="0" y="575072"/>
                    </a:lnTo>
                    <a:cubicBezTo>
                      <a:pt x="0" y="257469"/>
                      <a:pt x="170045" y="0"/>
                      <a:pt x="379806" y="0"/>
                    </a:cubicBezTo>
                    <a:close/>
                  </a:path>
                </a:pathLst>
              </a:custGeom>
              <a:noFill/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11"/>
                </p:custDataLst>
              </p:nvPr>
            </p:nvSpPr>
            <p:spPr>
              <a:xfrm>
                <a:off x="4526764" y="7246145"/>
                <a:ext cx="759612" cy="582611"/>
              </a:xfrm>
              <a:custGeom>
                <a:avLst/>
                <a:gdLst>
                  <a:gd name="connsiteX0" fmla="*/ 379806 w 759612"/>
                  <a:gd name="connsiteY0" fmla="*/ 0 h 582611"/>
                  <a:gd name="connsiteX1" fmla="*/ 759612 w 759612"/>
                  <a:gd name="connsiteY1" fmla="*/ 575072 h 582611"/>
                  <a:gd name="connsiteX2" fmla="*/ 759110 w 759612"/>
                  <a:gd name="connsiteY2" fmla="*/ 582611 h 582611"/>
                  <a:gd name="connsiteX3" fmla="*/ 502 w 759612"/>
                  <a:gd name="connsiteY3" fmla="*/ 582611 h 582611"/>
                  <a:gd name="connsiteX4" fmla="*/ 0 w 759612"/>
                  <a:gd name="connsiteY4" fmla="*/ 575072 h 582611"/>
                  <a:gd name="connsiteX5" fmla="*/ 379806 w 759612"/>
                  <a:gd name="connsiteY5" fmla="*/ 0 h 58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9612" h="582611">
                    <a:moveTo>
                      <a:pt x="379806" y="0"/>
                    </a:moveTo>
                    <a:cubicBezTo>
                      <a:pt x="589567" y="0"/>
                      <a:pt x="759612" y="257469"/>
                      <a:pt x="759612" y="575072"/>
                    </a:cubicBezTo>
                    <a:lnTo>
                      <a:pt x="759110" y="582611"/>
                    </a:lnTo>
                    <a:lnTo>
                      <a:pt x="502" y="582611"/>
                    </a:lnTo>
                    <a:lnTo>
                      <a:pt x="0" y="575072"/>
                    </a:lnTo>
                    <a:cubicBezTo>
                      <a:pt x="0" y="257469"/>
                      <a:pt x="170045" y="0"/>
                      <a:pt x="379806" y="0"/>
                    </a:cubicBezTo>
                    <a:close/>
                  </a:path>
                </a:pathLst>
              </a:custGeom>
              <a:noFill/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cxnSp>
          <p:nvCxnSpPr>
            <p:cNvPr id="10" name="直接连接符 9"/>
            <p:cNvCxnSpPr/>
            <p:nvPr>
              <p:custDataLst>
                <p:tags r:id="rId12"/>
              </p:custDataLst>
            </p:nvPr>
          </p:nvCxnSpPr>
          <p:spPr>
            <a:xfrm flipV="1">
              <a:off x="2926041" y="0"/>
              <a:ext cx="0" cy="25120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>
            <p:custDataLst>
              <p:tags r:id="rId13"/>
            </p:custDataLst>
          </p:nvPr>
        </p:nvGrpSpPr>
        <p:grpSpPr>
          <a:xfrm>
            <a:off x="9122410" y="-12065"/>
            <a:ext cx="1041400" cy="1237615"/>
            <a:chOff x="2471687" y="0"/>
            <a:chExt cx="918749" cy="1091504"/>
          </a:xfrm>
        </p:grpSpPr>
        <p:grpSp>
          <p:nvGrpSpPr>
            <p:cNvPr id="19" name="组合 18"/>
            <p:cNvGrpSpPr/>
            <p:nvPr/>
          </p:nvGrpSpPr>
          <p:grpSpPr>
            <a:xfrm>
              <a:off x="2471687" y="251208"/>
              <a:ext cx="918749" cy="840296"/>
              <a:chOff x="4052089" y="7246140"/>
              <a:chExt cx="1625600" cy="1458925"/>
            </a:xfrm>
          </p:grpSpPr>
          <p:sp>
            <p:nvSpPr>
              <p:cNvPr id="21" name="矩形 20"/>
              <p:cNvSpPr/>
              <p:nvPr>
                <p:custDataLst>
                  <p:tags r:id="rId14"/>
                </p:custDataLst>
              </p:nvPr>
            </p:nvSpPr>
            <p:spPr>
              <a:xfrm>
                <a:off x="4052089" y="7828764"/>
                <a:ext cx="1625598" cy="876301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" name="矩形 21"/>
              <p:cNvSpPr/>
              <p:nvPr>
                <p:custDataLst>
                  <p:tags r:id="rId15"/>
                </p:custDataLst>
              </p:nvPr>
            </p:nvSpPr>
            <p:spPr>
              <a:xfrm>
                <a:off x="4052091" y="7828766"/>
                <a:ext cx="1625598" cy="386557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cxnSp>
            <p:nvCxnSpPr>
              <p:cNvPr id="23" name="直接连接符 22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4395786" y="7828764"/>
                <a:ext cx="0" cy="386557"/>
              </a:xfrm>
              <a:prstGeom prst="line">
                <a:avLst/>
              </a:prstGeom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5155404" y="7828759"/>
                <a:ext cx="0" cy="386557"/>
              </a:xfrm>
              <a:prstGeom prst="line">
                <a:avLst/>
              </a:prstGeom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5286374" y="7828756"/>
                <a:ext cx="0" cy="386557"/>
              </a:xfrm>
              <a:prstGeom prst="line">
                <a:avLst/>
              </a:prstGeom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任意多边形: 形状 25"/>
              <p:cNvSpPr/>
              <p:nvPr>
                <p:custDataLst>
                  <p:tags r:id="rId19"/>
                </p:custDataLst>
              </p:nvPr>
            </p:nvSpPr>
            <p:spPr>
              <a:xfrm>
                <a:off x="4395795" y="7246140"/>
                <a:ext cx="759612" cy="582611"/>
              </a:xfrm>
              <a:custGeom>
                <a:avLst/>
                <a:gdLst>
                  <a:gd name="connsiteX0" fmla="*/ 379806 w 759612"/>
                  <a:gd name="connsiteY0" fmla="*/ 0 h 582611"/>
                  <a:gd name="connsiteX1" fmla="*/ 759612 w 759612"/>
                  <a:gd name="connsiteY1" fmla="*/ 575072 h 582611"/>
                  <a:gd name="connsiteX2" fmla="*/ 759110 w 759612"/>
                  <a:gd name="connsiteY2" fmla="*/ 582611 h 582611"/>
                  <a:gd name="connsiteX3" fmla="*/ 502 w 759612"/>
                  <a:gd name="connsiteY3" fmla="*/ 582611 h 582611"/>
                  <a:gd name="connsiteX4" fmla="*/ 0 w 759612"/>
                  <a:gd name="connsiteY4" fmla="*/ 575072 h 582611"/>
                  <a:gd name="connsiteX5" fmla="*/ 379806 w 759612"/>
                  <a:gd name="connsiteY5" fmla="*/ 0 h 58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9612" h="582611">
                    <a:moveTo>
                      <a:pt x="379806" y="0"/>
                    </a:moveTo>
                    <a:cubicBezTo>
                      <a:pt x="589567" y="0"/>
                      <a:pt x="759612" y="257469"/>
                      <a:pt x="759612" y="575072"/>
                    </a:cubicBezTo>
                    <a:lnTo>
                      <a:pt x="759110" y="582611"/>
                    </a:lnTo>
                    <a:lnTo>
                      <a:pt x="502" y="582611"/>
                    </a:lnTo>
                    <a:lnTo>
                      <a:pt x="0" y="575072"/>
                    </a:lnTo>
                    <a:cubicBezTo>
                      <a:pt x="0" y="257469"/>
                      <a:pt x="170045" y="0"/>
                      <a:pt x="379806" y="0"/>
                    </a:cubicBezTo>
                    <a:close/>
                  </a:path>
                </a:pathLst>
              </a:custGeom>
              <a:noFill/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7" name="任意多边形: 形状 26"/>
              <p:cNvSpPr/>
              <p:nvPr>
                <p:custDataLst>
                  <p:tags r:id="rId20"/>
                </p:custDataLst>
              </p:nvPr>
            </p:nvSpPr>
            <p:spPr>
              <a:xfrm>
                <a:off x="4526764" y="7246145"/>
                <a:ext cx="759612" cy="582611"/>
              </a:xfrm>
              <a:custGeom>
                <a:avLst/>
                <a:gdLst>
                  <a:gd name="connsiteX0" fmla="*/ 379806 w 759612"/>
                  <a:gd name="connsiteY0" fmla="*/ 0 h 582611"/>
                  <a:gd name="connsiteX1" fmla="*/ 759612 w 759612"/>
                  <a:gd name="connsiteY1" fmla="*/ 575072 h 582611"/>
                  <a:gd name="connsiteX2" fmla="*/ 759110 w 759612"/>
                  <a:gd name="connsiteY2" fmla="*/ 582611 h 582611"/>
                  <a:gd name="connsiteX3" fmla="*/ 502 w 759612"/>
                  <a:gd name="connsiteY3" fmla="*/ 582611 h 582611"/>
                  <a:gd name="connsiteX4" fmla="*/ 0 w 759612"/>
                  <a:gd name="connsiteY4" fmla="*/ 575072 h 582611"/>
                  <a:gd name="connsiteX5" fmla="*/ 379806 w 759612"/>
                  <a:gd name="connsiteY5" fmla="*/ 0 h 58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9612" h="582611">
                    <a:moveTo>
                      <a:pt x="379806" y="0"/>
                    </a:moveTo>
                    <a:cubicBezTo>
                      <a:pt x="589567" y="0"/>
                      <a:pt x="759612" y="257469"/>
                      <a:pt x="759612" y="575072"/>
                    </a:cubicBezTo>
                    <a:lnTo>
                      <a:pt x="759110" y="582611"/>
                    </a:lnTo>
                    <a:lnTo>
                      <a:pt x="502" y="582611"/>
                    </a:lnTo>
                    <a:lnTo>
                      <a:pt x="0" y="575072"/>
                    </a:lnTo>
                    <a:cubicBezTo>
                      <a:pt x="0" y="257469"/>
                      <a:pt x="170045" y="0"/>
                      <a:pt x="379806" y="0"/>
                    </a:cubicBezTo>
                    <a:close/>
                  </a:path>
                </a:pathLst>
              </a:custGeom>
              <a:noFill/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cxnSp>
          <p:nvCxnSpPr>
            <p:cNvPr id="20" name="直接连接符 19"/>
            <p:cNvCxnSpPr/>
            <p:nvPr>
              <p:custDataLst>
                <p:tags r:id="rId21"/>
              </p:custDataLst>
            </p:nvPr>
          </p:nvCxnSpPr>
          <p:spPr>
            <a:xfrm flipV="1">
              <a:off x="2926041" y="0"/>
              <a:ext cx="0" cy="25120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/>
          <p:cNvCxnSpPr/>
          <p:nvPr>
            <p:custDataLst>
              <p:tags r:id="rId22"/>
            </p:custDataLst>
          </p:nvPr>
        </p:nvCxnSpPr>
        <p:spPr>
          <a:xfrm>
            <a:off x="4587875" y="3858260"/>
            <a:ext cx="323278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5" y="471306"/>
            <a:ext cx="10953512" cy="5982475"/>
          </a:xfrm>
          <a:prstGeom prst="rect">
            <a:avLst/>
          </a:prstGeom>
          <a:ln>
            <a:noFill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8"/>
            </p:custDataLst>
          </p:nvPr>
        </p:nvSpPr>
        <p:spPr>
          <a:xfrm>
            <a:off x="2101253" y="2032001"/>
            <a:ext cx="8206028" cy="169926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3" hasCustomPrompt="1"/>
            <p:custDataLst>
              <p:tags r:id="rId29"/>
            </p:custDataLst>
          </p:nvPr>
        </p:nvSpPr>
        <p:spPr>
          <a:xfrm>
            <a:off x="3466335" y="4029412"/>
            <a:ext cx="5443311" cy="116363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6"/>
            </p:custDataLst>
          </p:nvPr>
        </p:nvGrpSpPr>
        <p:grpSpPr>
          <a:xfrm>
            <a:off x="-18415" y="5789295"/>
            <a:ext cx="12093575" cy="1068705"/>
            <a:chOff x="-18415" y="5789295"/>
            <a:chExt cx="12093575" cy="1068705"/>
          </a:xfrm>
        </p:grpSpPr>
        <p:pic>
          <p:nvPicPr>
            <p:cNvPr id="6" name="图片 5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839450" y="5789295"/>
              <a:ext cx="1235710" cy="1068705"/>
            </a:xfrm>
            <a:prstGeom prst="rect">
              <a:avLst/>
            </a:prstGeom>
          </p:spPr>
        </p:pic>
        <p:pic>
          <p:nvPicPr>
            <p:cNvPr id="7" name="图片 6" descr="图层 3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-18415" y="5976620"/>
              <a:ext cx="2155825" cy="88138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>
            <p:custDataLst>
              <p:tags r:id="rId8"/>
            </p:custDataLst>
          </p:nvPr>
        </p:nvGrpSpPr>
        <p:grpSpPr>
          <a:xfrm>
            <a:off x="3810" y="64135"/>
            <a:ext cx="12188190" cy="6793865"/>
            <a:chOff x="3810" y="64135"/>
            <a:chExt cx="12188190" cy="6793865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810" y="64135"/>
              <a:ext cx="1153160" cy="1184910"/>
            </a:xfrm>
            <a:prstGeom prst="rect">
              <a:avLst/>
            </a:prstGeom>
          </p:spPr>
        </p:pic>
        <p:pic>
          <p:nvPicPr>
            <p:cNvPr id="10" name="内容占位符 18" descr="图层 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0121265" y="4966970"/>
              <a:ext cx="2070735" cy="18910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层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 flipH="1">
            <a:off x="10552430" y="6189345"/>
            <a:ext cx="1655445" cy="6769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1" name="图片 10" descr="图层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445" y="6304280"/>
            <a:ext cx="1353820" cy="5537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0" y="-7620"/>
            <a:ext cx="12192000" cy="962660"/>
            <a:chOff x="0" y="-7620"/>
            <a:chExt cx="12192000" cy="962660"/>
          </a:xfrm>
        </p:grpSpPr>
        <p:pic>
          <p:nvPicPr>
            <p:cNvPr id="10" name="图片 9" descr="图层 3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 rot="10800000">
              <a:off x="10440670" y="-7620"/>
              <a:ext cx="1751330" cy="716280"/>
            </a:xfrm>
            <a:prstGeom prst="rect">
              <a:avLst/>
            </a:prstGeom>
          </p:spPr>
        </p:pic>
        <p:pic>
          <p:nvPicPr>
            <p:cNvPr id="11" name="图片 10" descr="图层 4"/>
            <p:cNvPicPr>
              <a:picLocks noChangeAspect="1"/>
            </p:cNvPicPr>
            <p:nvPr userDrawn="1"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 rot="10800000">
              <a:off x="0" y="-7620"/>
              <a:ext cx="1053465" cy="96266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6" name="组合 5"/>
          <p:cNvGrpSpPr/>
          <p:nvPr>
            <p:custDataLst>
              <p:tags r:id="rId11"/>
            </p:custDataLst>
          </p:nvPr>
        </p:nvGrpSpPr>
        <p:grpSpPr>
          <a:xfrm>
            <a:off x="4445" y="5516880"/>
            <a:ext cx="12190095" cy="1341120"/>
            <a:chOff x="4445" y="5516880"/>
            <a:chExt cx="12190095" cy="1341120"/>
          </a:xfrm>
        </p:grpSpPr>
        <p:pic>
          <p:nvPicPr>
            <p:cNvPr id="12" name="图片 11" descr="图层 3"/>
            <p:cNvPicPr>
              <a:picLocks noChangeAspect="1"/>
            </p:cNvPicPr>
            <p:nvPr userDrawn="1"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4445" y="5993130"/>
              <a:ext cx="2114550" cy="864870"/>
            </a:xfrm>
            <a:prstGeom prst="rect">
              <a:avLst/>
            </a:prstGeom>
          </p:spPr>
        </p:pic>
        <p:pic>
          <p:nvPicPr>
            <p:cNvPr id="14" name="图片 13" descr="图层 4"/>
            <p:cNvPicPr>
              <a:picLocks noChangeAspect="1"/>
            </p:cNvPicPr>
            <p:nvPr userDrawn="1">
              <p:custDataLst>
                <p:tags r:id="rId1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0727055" y="5516880"/>
              <a:ext cx="1467485" cy="13411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6" name="组合 5"/>
          <p:cNvGrpSpPr/>
          <p:nvPr>
            <p:custDataLst>
              <p:tags r:id="rId8"/>
            </p:custDataLst>
          </p:nvPr>
        </p:nvGrpSpPr>
        <p:grpSpPr>
          <a:xfrm>
            <a:off x="0" y="-7620"/>
            <a:ext cx="12194540" cy="6865620"/>
            <a:chOff x="0" y="-7620"/>
            <a:chExt cx="12194540" cy="6865620"/>
          </a:xfrm>
        </p:grpSpPr>
        <p:pic>
          <p:nvPicPr>
            <p:cNvPr id="8" name="图片 7" descr="图层 4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0014585" y="4865370"/>
              <a:ext cx="2179955" cy="1992630"/>
            </a:xfrm>
            <a:prstGeom prst="rect">
              <a:avLst/>
            </a:prstGeom>
          </p:spPr>
        </p:pic>
        <p:pic>
          <p:nvPicPr>
            <p:cNvPr id="9" name="图片 8" descr="图层 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 rot="10800000">
              <a:off x="0" y="-7620"/>
              <a:ext cx="1941830" cy="177482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-7620"/>
            <a:ext cx="12192000" cy="962660"/>
            <a:chOff x="0" y="-7620"/>
            <a:chExt cx="12192000" cy="962660"/>
          </a:xfrm>
        </p:grpSpPr>
        <p:pic>
          <p:nvPicPr>
            <p:cNvPr id="10" name="图片 9" descr="图层 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0800000">
              <a:off x="10440670" y="-7620"/>
              <a:ext cx="1751330" cy="716280"/>
            </a:xfrm>
            <a:prstGeom prst="rect">
              <a:avLst/>
            </a:prstGeom>
          </p:spPr>
        </p:pic>
        <p:pic>
          <p:nvPicPr>
            <p:cNvPr id="11" name="图片 10" descr="图层 4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10800000">
              <a:off x="0" y="-7620"/>
              <a:ext cx="1053465" cy="96266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PA-矩形 60"/>
          <p:cNvSpPr/>
          <p:nvPr>
            <p:custDataLst>
              <p:tags r:id="rId5"/>
            </p:custDataLst>
          </p:nvPr>
        </p:nvSpPr>
        <p:spPr>
          <a:xfrm>
            <a:off x="1155700" y="845820"/>
            <a:ext cx="9736455" cy="5067935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PA-矩形 16"/>
          <p:cNvSpPr/>
          <p:nvPr>
            <p:custDataLst>
              <p:tags r:id="rId6"/>
            </p:custDataLst>
          </p:nvPr>
        </p:nvSpPr>
        <p:spPr>
          <a:xfrm>
            <a:off x="1318895" y="1028065"/>
            <a:ext cx="9736455" cy="5067935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9" name="PA-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2381"/>
            <a:ext cx="12192001" cy="6899591"/>
          </a:xfrm>
          <a:prstGeom prst="rect">
            <a:avLst/>
          </a:prstGeom>
        </p:spPr>
      </p:pic>
      <p:grpSp>
        <p:nvGrpSpPr>
          <p:cNvPr id="10" name="PA-组合 9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3154045" y="1960880"/>
            <a:ext cx="541655" cy="473075"/>
            <a:chOff x="1168400" y="1347856"/>
            <a:chExt cx="723913" cy="631688"/>
          </a:xfrm>
          <a:solidFill>
            <a:schemeClr val="bg1">
              <a:lumMod val="85000"/>
            </a:schemeClr>
          </a:solidFill>
        </p:grpSpPr>
        <p:sp>
          <p:nvSpPr>
            <p:cNvPr id="11" name="PA-任意多边形: 形状 8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PA-任意多边形: 形状 9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PA-组合 19"/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 rot="10800000">
            <a:off x="8682355" y="1960880"/>
            <a:ext cx="541655" cy="473075"/>
            <a:chOff x="1168400" y="1347856"/>
            <a:chExt cx="723913" cy="631688"/>
          </a:xfrm>
          <a:solidFill>
            <a:schemeClr val="bg1">
              <a:lumMod val="85000"/>
            </a:schemeClr>
          </a:solidFill>
        </p:grpSpPr>
        <p:sp>
          <p:nvSpPr>
            <p:cNvPr id="14" name="PA-任意多边形: 形状 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PA-任意多边形: 形状 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PA-组合 24"/>
          <p:cNvGrpSpPr/>
          <p:nvPr>
            <p:custDataLst>
              <p:tags r:id="rId15"/>
            </p:custDataLst>
          </p:nvPr>
        </p:nvGrpSpPr>
        <p:grpSpPr>
          <a:xfrm>
            <a:off x="2525395" y="-12065"/>
            <a:ext cx="925830" cy="1099820"/>
            <a:chOff x="2471687" y="0"/>
            <a:chExt cx="918749" cy="1091504"/>
          </a:xfrm>
        </p:grpSpPr>
        <p:grpSp>
          <p:nvGrpSpPr>
            <p:cNvPr id="17" name="组合 16"/>
            <p:cNvGrpSpPr/>
            <p:nvPr/>
          </p:nvGrpSpPr>
          <p:grpSpPr>
            <a:xfrm>
              <a:off x="2471687" y="251208"/>
              <a:ext cx="918749" cy="840296"/>
              <a:chOff x="4052089" y="7246140"/>
              <a:chExt cx="1625600" cy="1458925"/>
            </a:xfrm>
          </p:grpSpPr>
          <p:sp>
            <p:nvSpPr>
              <p:cNvPr id="19" name="PA-矩形 26"/>
              <p:cNvSpPr/>
              <p:nvPr>
                <p:custDataLst>
                  <p:tags r:id="rId16"/>
                </p:custDataLst>
              </p:nvPr>
            </p:nvSpPr>
            <p:spPr>
              <a:xfrm>
                <a:off x="4052089" y="7828764"/>
                <a:ext cx="1625598" cy="876301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PA-矩形 27"/>
              <p:cNvSpPr/>
              <p:nvPr>
                <p:custDataLst>
                  <p:tags r:id="rId17"/>
                </p:custDataLst>
              </p:nvPr>
            </p:nvSpPr>
            <p:spPr>
              <a:xfrm>
                <a:off x="4052091" y="7828766"/>
                <a:ext cx="1625598" cy="386557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cxnSp>
            <p:nvCxnSpPr>
              <p:cNvPr id="21" name="PA-直接连接符 28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4395786" y="7828764"/>
                <a:ext cx="0" cy="386557"/>
              </a:xfrm>
              <a:prstGeom prst="line">
                <a:avLst/>
              </a:prstGeom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PA-直接连接符 29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5155404" y="7828759"/>
                <a:ext cx="0" cy="386557"/>
              </a:xfrm>
              <a:prstGeom prst="line">
                <a:avLst/>
              </a:prstGeom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A-直接连接符 30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5286374" y="7828756"/>
                <a:ext cx="0" cy="386557"/>
              </a:xfrm>
              <a:prstGeom prst="line">
                <a:avLst/>
              </a:prstGeom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PA-任意多边形: 形状 17"/>
              <p:cNvSpPr/>
              <p:nvPr>
                <p:custDataLst>
                  <p:tags r:id="rId21"/>
                </p:custDataLst>
              </p:nvPr>
            </p:nvSpPr>
            <p:spPr>
              <a:xfrm>
                <a:off x="4395795" y="7246140"/>
                <a:ext cx="759612" cy="582611"/>
              </a:xfrm>
              <a:custGeom>
                <a:avLst/>
                <a:gdLst>
                  <a:gd name="connsiteX0" fmla="*/ 379806 w 759612"/>
                  <a:gd name="connsiteY0" fmla="*/ 0 h 582611"/>
                  <a:gd name="connsiteX1" fmla="*/ 759612 w 759612"/>
                  <a:gd name="connsiteY1" fmla="*/ 575072 h 582611"/>
                  <a:gd name="connsiteX2" fmla="*/ 759110 w 759612"/>
                  <a:gd name="connsiteY2" fmla="*/ 582611 h 582611"/>
                  <a:gd name="connsiteX3" fmla="*/ 502 w 759612"/>
                  <a:gd name="connsiteY3" fmla="*/ 582611 h 582611"/>
                  <a:gd name="connsiteX4" fmla="*/ 0 w 759612"/>
                  <a:gd name="connsiteY4" fmla="*/ 575072 h 582611"/>
                  <a:gd name="connsiteX5" fmla="*/ 379806 w 759612"/>
                  <a:gd name="connsiteY5" fmla="*/ 0 h 58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9612" h="582611">
                    <a:moveTo>
                      <a:pt x="379806" y="0"/>
                    </a:moveTo>
                    <a:cubicBezTo>
                      <a:pt x="589567" y="0"/>
                      <a:pt x="759612" y="257469"/>
                      <a:pt x="759612" y="575072"/>
                    </a:cubicBezTo>
                    <a:lnTo>
                      <a:pt x="759110" y="582611"/>
                    </a:lnTo>
                    <a:lnTo>
                      <a:pt x="502" y="582611"/>
                    </a:lnTo>
                    <a:lnTo>
                      <a:pt x="0" y="575072"/>
                    </a:lnTo>
                    <a:cubicBezTo>
                      <a:pt x="0" y="257469"/>
                      <a:pt x="170045" y="0"/>
                      <a:pt x="379806" y="0"/>
                    </a:cubicBezTo>
                    <a:close/>
                  </a:path>
                </a:pathLst>
              </a:custGeom>
              <a:noFill/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PA-任意多边形: 形状 20"/>
              <p:cNvSpPr/>
              <p:nvPr>
                <p:custDataLst>
                  <p:tags r:id="rId22"/>
                </p:custDataLst>
              </p:nvPr>
            </p:nvSpPr>
            <p:spPr>
              <a:xfrm>
                <a:off x="4526764" y="7246145"/>
                <a:ext cx="759612" cy="582611"/>
              </a:xfrm>
              <a:custGeom>
                <a:avLst/>
                <a:gdLst>
                  <a:gd name="connsiteX0" fmla="*/ 379806 w 759612"/>
                  <a:gd name="connsiteY0" fmla="*/ 0 h 582611"/>
                  <a:gd name="connsiteX1" fmla="*/ 759612 w 759612"/>
                  <a:gd name="connsiteY1" fmla="*/ 575072 h 582611"/>
                  <a:gd name="connsiteX2" fmla="*/ 759110 w 759612"/>
                  <a:gd name="connsiteY2" fmla="*/ 582611 h 582611"/>
                  <a:gd name="connsiteX3" fmla="*/ 502 w 759612"/>
                  <a:gd name="connsiteY3" fmla="*/ 582611 h 582611"/>
                  <a:gd name="connsiteX4" fmla="*/ 0 w 759612"/>
                  <a:gd name="connsiteY4" fmla="*/ 575072 h 582611"/>
                  <a:gd name="connsiteX5" fmla="*/ 379806 w 759612"/>
                  <a:gd name="connsiteY5" fmla="*/ 0 h 58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9612" h="582611">
                    <a:moveTo>
                      <a:pt x="379806" y="0"/>
                    </a:moveTo>
                    <a:cubicBezTo>
                      <a:pt x="589567" y="0"/>
                      <a:pt x="759612" y="257469"/>
                      <a:pt x="759612" y="575072"/>
                    </a:cubicBezTo>
                    <a:lnTo>
                      <a:pt x="759110" y="582611"/>
                    </a:lnTo>
                    <a:lnTo>
                      <a:pt x="502" y="582611"/>
                    </a:lnTo>
                    <a:lnTo>
                      <a:pt x="0" y="575072"/>
                    </a:lnTo>
                    <a:cubicBezTo>
                      <a:pt x="0" y="257469"/>
                      <a:pt x="170045" y="0"/>
                      <a:pt x="379806" y="0"/>
                    </a:cubicBezTo>
                    <a:close/>
                  </a:path>
                </a:pathLst>
              </a:custGeom>
              <a:noFill/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cxnSp>
          <p:nvCxnSpPr>
            <p:cNvPr id="18" name="PA-直接连接符 34"/>
            <p:cNvCxnSpPr/>
            <p:nvPr>
              <p:custDataLst>
                <p:tags r:id="rId23"/>
              </p:custDataLst>
            </p:nvPr>
          </p:nvCxnSpPr>
          <p:spPr>
            <a:xfrm flipV="1">
              <a:off x="2926041" y="0"/>
              <a:ext cx="0" cy="25120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PA-组合 35"/>
          <p:cNvGrpSpPr/>
          <p:nvPr>
            <p:custDataLst>
              <p:tags r:id="rId24"/>
            </p:custDataLst>
          </p:nvPr>
        </p:nvGrpSpPr>
        <p:grpSpPr>
          <a:xfrm>
            <a:off x="8785860" y="-12065"/>
            <a:ext cx="925830" cy="1099820"/>
            <a:chOff x="2471687" y="0"/>
            <a:chExt cx="918749" cy="1091504"/>
          </a:xfrm>
        </p:grpSpPr>
        <p:grpSp>
          <p:nvGrpSpPr>
            <p:cNvPr id="27" name="组合 26"/>
            <p:cNvGrpSpPr/>
            <p:nvPr/>
          </p:nvGrpSpPr>
          <p:grpSpPr>
            <a:xfrm>
              <a:off x="2471687" y="251208"/>
              <a:ext cx="918749" cy="840296"/>
              <a:chOff x="4052089" y="7246140"/>
              <a:chExt cx="1625600" cy="1458925"/>
            </a:xfrm>
          </p:grpSpPr>
          <p:sp>
            <p:nvSpPr>
              <p:cNvPr id="29" name="PA-矩形 37"/>
              <p:cNvSpPr/>
              <p:nvPr>
                <p:custDataLst>
                  <p:tags r:id="rId25"/>
                </p:custDataLst>
              </p:nvPr>
            </p:nvSpPr>
            <p:spPr>
              <a:xfrm>
                <a:off x="4052089" y="7828764"/>
                <a:ext cx="1625598" cy="876301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0" name="PA-矩形 38"/>
              <p:cNvSpPr/>
              <p:nvPr>
                <p:custDataLst>
                  <p:tags r:id="rId26"/>
                </p:custDataLst>
              </p:nvPr>
            </p:nvSpPr>
            <p:spPr>
              <a:xfrm>
                <a:off x="4052091" y="7828766"/>
                <a:ext cx="1625598" cy="386557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cxnSp>
            <p:nvCxnSpPr>
              <p:cNvPr id="31" name="PA-直接连接符 39"/>
              <p:cNvCxnSpPr/>
              <p:nvPr>
                <p:custDataLst>
                  <p:tags r:id="rId27"/>
                </p:custDataLst>
              </p:nvPr>
            </p:nvCxnSpPr>
            <p:spPr>
              <a:xfrm>
                <a:off x="4395786" y="7828764"/>
                <a:ext cx="0" cy="386557"/>
              </a:xfrm>
              <a:prstGeom prst="line">
                <a:avLst/>
              </a:prstGeom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A-直接连接符 50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5155404" y="7828759"/>
                <a:ext cx="0" cy="386557"/>
              </a:xfrm>
              <a:prstGeom prst="line">
                <a:avLst/>
              </a:prstGeom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A-直接连接符 51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5286374" y="7828756"/>
                <a:ext cx="0" cy="386557"/>
              </a:xfrm>
              <a:prstGeom prst="line">
                <a:avLst/>
              </a:prstGeom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PA-任意多边形: 形状 48"/>
              <p:cNvSpPr/>
              <p:nvPr>
                <p:custDataLst>
                  <p:tags r:id="rId30"/>
                </p:custDataLst>
              </p:nvPr>
            </p:nvSpPr>
            <p:spPr>
              <a:xfrm>
                <a:off x="4395795" y="7246140"/>
                <a:ext cx="759612" cy="582611"/>
              </a:xfrm>
              <a:custGeom>
                <a:avLst/>
                <a:gdLst>
                  <a:gd name="connsiteX0" fmla="*/ 379806 w 759612"/>
                  <a:gd name="connsiteY0" fmla="*/ 0 h 582611"/>
                  <a:gd name="connsiteX1" fmla="*/ 759612 w 759612"/>
                  <a:gd name="connsiteY1" fmla="*/ 575072 h 582611"/>
                  <a:gd name="connsiteX2" fmla="*/ 759110 w 759612"/>
                  <a:gd name="connsiteY2" fmla="*/ 582611 h 582611"/>
                  <a:gd name="connsiteX3" fmla="*/ 502 w 759612"/>
                  <a:gd name="connsiteY3" fmla="*/ 582611 h 582611"/>
                  <a:gd name="connsiteX4" fmla="*/ 0 w 759612"/>
                  <a:gd name="connsiteY4" fmla="*/ 575072 h 582611"/>
                  <a:gd name="connsiteX5" fmla="*/ 379806 w 759612"/>
                  <a:gd name="connsiteY5" fmla="*/ 0 h 58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9612" h="582611">
                    <a:moveTo>
                      <a:pt x="379806" y="0"/>
                    </a:moveTo>
                    <a:cubicBezTo>
                      <a:pt x="589567" y="0"/>
                      <a:pt x="759612" y="257469"/>
                      <a:pt x="759612" y="575072"/>
                    </a:cubicBezTo>
                    <a:lnTo>
                      <a:pt x="759110" y="582611"/>
                    </a:lnTo>
                    <a:lnTo>
                      <a:pt x="502" y="582611"/>
                    </a:lnTo>
                    <a:lnTo>
                      <a:pt x="0" y="575072"/>
                    </a:lnTo>
                    <a:cubicBezTo>
                      <a:pt x="0" y="257469"/>
                      <a:pt x="170045" y="0"/>
                      <a:pt x="379806" y="0"/>
                    </a:cubicBezTo>
                    <a:close/>
                  </a:path>
                </a:pathLst>
              </a:custGeom>
              <a:noFill/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5" name="PA-任意多边形: 形状 49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26764" y="7246145"/>
                <a:ext cx="759612" cy="582611"/>
              </a:xfrm>
              <a:custGeom>
                <a:avLst/>
                <a:gdLst>
                  <a:gd name="connsiteX0" fmla="*/ 379806 w 759612"/>
                  <a:gd name="connsiteY0" fmla="*/ 0 h 582611"/>
                  <a:gd name="connsiteX1" fmla="*/ 759612 w 759612"/>
                  <a:gd name="connsiteY1" fmla="*/ 575072 h 582611"/>
                  <a:gd name="connsiteX2" fmla="*/ 759110 w 759612"/>
                  <a:gd name="connsiteY2" fmla="*/ 582611 h 582611"/>
                  <a:gd name="connsiteX3" fmla="*/ 502 w 759612"/>
                  <a:gd name="connsiteY3" fmla="*/ 582611 h 582611"/>
                  <a:gd name="connsiteX4" fmla="*/ 0 w 759612"/>
                  <a:gd name="connsiteY4" fmla="*/ 575072 h 582611"/>
                  <a:gd name="connsiteX5" fmla="*/ 379806 w 759612"/>
                  <a:gd name="connsiteY5" fmla="*/ 0 h 58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9612" h="582611">
                    <a:moveTo>
                      <a:pt x="379806" y="0"/>
                    </a:moveTo>
                    <a:cubicBezTo>
                      <a:pt x="589567" y="0"/>
                      <a:pt x="759612" y="257469"/>
                      <a:pt x="759612" y="575072"/>
                    </a:cubicBezTo>
                    <a:lnTo>
                      <a:pt x="759110" y="582611"/>
                    </a:lnTo>
                    <a:lnTo>
                      <a:pt x="502" y="582611"/>
                    </a:lnTo>
                    <a:lnTo>
                      <a:pt x="0" y="575072"/>
                    </a:lnTo>
                    <a:cubicBezTo>
                      <a:pt x="0" y="257469"/>
                      <a:pt x="170045" y="0"/>
                      <a:pt x="379806" y="0"/>
                    </a:cubicBezTo>
                    <a:close/>
                  </a:path>
                </a:pathLst>
              </a:custGeom>
              <a:noFill/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cxnSp>
          <p:nvCxnSpPr>
            <p:cNvPr id="28" name="PA-直接连接符 54"/>
            <p:cNvCxnSpPr/>
            <p:nvPr>
              <p:custDataLst>
                <p:tags r:id="rId32"/>
              </p:custDataLst>
            </p:nvPr>
          </p:nvCxnSpPr>
          <p:spPr>
            <a:xfrm flipV="1">
              <a:off x="2926041" y="0"/>
              <a:ext cx="0" cy="25120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3"/>
            </p:custDataLst>
          </p:nvPr>
        </p:nvSpPr>
        <p:spPr>
          <a:xfrm>
            <a:off x="2669124" y="3518552"/>
            <a:ext cx="6853750" cy="1217647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7620"/>
            <a:ext cx="12192000" cy="962660"/>
            <a:chOff x="0" y="-7620"/>
            <a:chExt cx="12192000" cy="962660"/>
          </a:xfrm>
        </p:grpSpPr>
        <p:pic>
          <p:nvPicPr>
            <p:cNvPr id="10" name="图片 9" descr="图层 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0800000">
              <a:off x="10440670" y="-7620"/>
              <a:ext cx="1751330" cy="716280"/>
            </a:xfrm>
            <a:prstGeom prst="rect">
              <a:avLst/>
            </a:prstGeom>
          </p:spPr>
        </p:pic>
        <p:pic>
          <p:nvPicPr>
            <p:cNvPr id="11" name="图片 10" descr="图层 4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10800000">
              <a:off x="0" y="-7620"/>
              <a:ext cx="1053465" cy="96266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-7620"/>
            <a:ext cx="12192000" cy="962660"/>
            <a:chOff x="0" y="-7620"/>
            <a:chExt cx="12192000" cy="962660"/>
          </a:xfrm>
        </p:grpSpPr>
        <p:pic>
          <p:nvPicPr>
            <p:cNvPr id="11" name="图片 10" descr="图层 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0800000">
              <a:off x="10440670" y="-7620"/>
              <a:ext cx="1751330" cy="716280"/>
            </a:xfrm>
            <a:prstGeom prst="rect">
              <a:avLst/>
            </a:prstGeom>
          </p:spPr>
        </p:pic>
        <p:pic>
          <p:nvPicPr>
            <p:cNvPr id="12" name="图片 11" descr="图层 4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10800000">
              <a:off x="0" y="-7620"/>
              <a:ext cx="1053465" cy="96266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49" y="-41030"/>
            <a:ext cx="12192098" cy="6899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8675" y="4854575"/>
            <a:ext cx="2138680" cy="21971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2015490" y="913765"/>
            <a:ext cx="8161020" cy="849630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3874135" y="535940"/>
            <a:ext cx="634365" cy="568960"/>
            <a:chOff x="4052094" y="7246145"/>
            <a:chExt cx="1625600" cy="1458911"/>
          </a:xfrm>
        </p:grpSpPr>
        <p:sp>
          <p:nvSpPr>
            <p:cNvPr id="10" name="矩形 9"/>
            <p:cNvSpPr/>
            <p:nvPr>
              <p:custDataLst>
                <p:tags r:id="rId12"/>
              </p:custDataLst>
            </p:nvPr>
          </p:nvSpPr>
          <p:spPr>
            <a:xfrm>
              <a:off x="4052094" y="7828756"/>
              <a:ext cx="1625600" cy="876300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3"/>
              </p:custDataLst>
            </p:nvPr>
          </p:nvSpPr>
          <p:spPr>
            <a:xfrm>
              <a:off x="4052094" y="7828756"/>
              <a:ext cx="1625600" cy="386556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2" name="直接连接符 11"/>
            <p:cNvCxnSpPr/>
            <p:nvPr>
              <p:custDataLst>
                <p:tags r:id="rId14"/>
              </p:custDataLst>
            </p:nvPr>
          </p:nvCxnSpPr>
          <p:spPr>
            <a:xfrm>
              <a:off x="4395788" y="7828756"/>
              <a:ext cx="0" cy="386556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5"/>
              </p:custDataLst>
            </p:nvPr>
          </p:nvCxnSpPr>
          <p:spPr>
            <a:xfrm>
              <a:off x="5155407" y="7828756"/>
              <a:ext cx="0" cy="386556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6"/>
              </p:custDataLst>
            </p:nvPr>
          </p:nvCxnSpPr>
          <p:spPr>
            <a:xfrm>
              <a:off x="5286376" y="7828756"/>
              <a:ext cx="0" cy="386556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: 形状 17"/>
            <p:cNvSpPr/>
            <p:nvPr>
              <p:custDataLst>
                <p:tags r:id="rId17"/>
              </p:custDataLst>
            </p:nvPr>
          </p:nvSpPr>
          <p:spPr>
            <a:xfrm>
              <a:off x="4395795" y="7246145"/>
              <a:ext cx="759612" cy="582611"/>
            </a:xfrm>
            <a:custGeom>
              <a:avLst/>
              <a:gdLst>
                <a:gd name="connsiteX0" fmla="*/ 379806 w 759612"/>
                <a:gd name="connsiteY0" fmla="*/ 0 h 582611"/>
                <a:gd name="connsiteX1" fmla="*/ 759612 w 759612"/>
                <a:gd name="connsiteY1" fmla="*/ 575072 h 582611"/>
                <a:gd name="connsiteX2" fmla="*/ 759110 w 759612"/>
                <a:gd name="connsiteY2" fmla="*/ 582611 h 582611"/>
                <a:gd name="connsiteX3" fmla="*/ 502 w 759612"/>
                <a:gd name="connsiteY3" fmla="*/ 582611 h 582611"/>
                <a:gd name="connsiteX4" fmla="*/ 0 w 759612"/>
                <a:gd name="connsiteY4" fmla="*/ 575072 h 582611"/>
                <a:gd name="connsiteX5" fmla="*/ 379806 w 759612"/>
                <a:gd name="connsiteY5" fmla="*/ 0 h 5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612" h="582611">
                  <a:moveTo>
                    <a:pt x="379806" y="0"/>
                  </a:moveTo>
                  <a:cubicBezTo>
                    <a:pt x="589567" y="0"/>
                    <a:pt x="759612" y="257469"/>
                    <a:pt x="759612" y="575072"/>
                  </a:cubicBezTo>
                  <a:lnTo>
                    <a:pt x="759110" y="582611"/>
                  </a:lnTo>
                  <a:lnTo>
                    <a:pt x="502" y="582611"/>
                  </a:lnTo>
                  <a:lnTo>
                    <a:pt x="0" y="575072"/>
                  </a:lnTo>
                  <a:cubicBezTo>
                    <a:pt x="0" y="257469"/>
                    <a:pt x="170045" y="0"/>
                    <a:pt x="379806" y="0"/>
                  </a:cubicBezTo>
                  <a:close/>
                </a:path>
              </a:pathLst>
            </a:cu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任意多边形: 形状 20"/>
            <p:cNvSpPr/>
            <p:nvPr>
              <p:custDataLst>
                <p:tags r:id="rId18"/>
              </p:custDataLst>
            </p:nvPr>
          </p:nvSpPr>
          <p:spPr>
            <a:xfrm>
              <a:off x="4526764" y="7246145"/>
              <a:ext cx="759612" cy="582611"/>
            </a:xfrm>
            <a:custGeom>
              <a:avLst/>
              <a:gdLst>
                <a:gd name="connsiteX0" fmla="*/ 379806 w 759612"/>
                <a:gd name="connsiteY0" fmla="*/ 0 h 582611"/>
                <a:gd name="connsiteX1" fmla="*/ 759612 w 759612"/>
                <a:gd name="connsiteY1" fmla="*/ 575072 h 582611"/>
                <a:gd name="connsiteX2" fmla="*/ 759110 w 759612"/>
                <a:gd name="connsiteY2" fmla="*/ 582611 h 582611"/>
                <a:gd name="connsiteX3" fmla="*/ 502 w 759612"/>
                <a:gd name="connsiteY3" fmla="*/ 582611 h 582611"/>
                <a:gd name="connsiteX4" fmla="*/ 0 w 759612"/>
                <a:gd name="connsiteY4" fmla="*/ 575072 h 582611"/>
                <a:gd name="connsiteX5" fmla="*/ 379806 w 759612"/>
                <a:gd name="connsiteY5" fmla="*/ 0 h 5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612" h="582611">
                  <a:moveTo>
                    <a:pt x="379806" y="0"/>
                  </a:moveTo>
                  <a:cubicBezTo>
                    <a:pt x="589567" y="0"/>
                    <a:pt x="759612" y="257469"/>
                    <a:pt x="759612" y="575072"/>
                  </a:cubicBezTo>
                  <a:lnTo>
                    <a:pt x="759110" y="582611"/>
                  </a:lnTo>
                  <a:lnTo>
                    <a:pt x="502" y="582611"/>
                  </a:lnTo>
                  <a:lnTo>
                    <a:pt x="0" y="575072"/>
                  </a:lnTo>
                  <a:cubicBezTo>
                    <a:pt x="0" y="257469"/>
                    <a:pt x="170045" y="0"/>
                    <a:pt x="379806" y="0"/>
                  </a:cubicBezTo>
                  <a:close/>
                </a:path>
              </a:pathLst>
            </a:cu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9"/>
            </p:custDataLst>
          </p:nvPr>
        </p:nvGrpSpPr>
        <p:grpSpPr>
          <a:xfrm>
            <a:off x="7619365" y="535940"/>
            <a:ext cx="634365" cy="568960"/>
            <a:chOff x="4052094" y="7246145"/>
            <a:chExt cx="1625600" cy="1458911"/>
          </a:xfrm>
        </p:grpSpPr>
        <p:sp>
          <p:nvSpPr>
            <p:cNvPr id="18" name="矩形 17"/>
            <p:cNvSpPr/>
            <p:nvPr>
              <p:custDataLst>
                <p:tags r:id="rId20"/>
              </p:custDataLst>
            </p:nvPr>
          </p:nvSpPr>
          <p:spPr>
            <a:xfrm>
              <a:off x="4052094" y="7828756"/>
              <a:ext cx="1625600" cy="876300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1"/>
              </p:custDataLst>
            </p:nvPr>
          </p:nvSpPr>
          <p:spPr>
            <a:xfrm>
              <a:off x="4052094" y="7828756"/>
              <a:ext cx="1625600" cy="386556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20" name="直接连接符 19"/>
            <p:cNvCxnSpPr/>
            <p:nvPr>
              <p:custDataLst>
                <p:tags r:id="rId22"/>
              </p:custDataLst>
            </p:nvPr>
          </p:nvCxnSpPr>
          <p:spPr>
            <a:xfrm>
              <a:off x="4395788" y="7828756"/>
              <a:ext cx="0" cy="386556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23"/>
              </p:custDataLst>
            </p:nvPr>
          </p:nvCxnSpPr>
          <p:spPr>
            <a:xfrm>
              <a:off x="5155407" y="7828756"/>
              <a:ext cx="0" cy="386556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24"/>
              </p:custDataLst>
            </p:nvPr>
          </p:nvCxnSpPr>
          <p:spPr>
            <a:xfrm>
              <a:off x="5286376" y="7828756"/>
              <a:ext cx="0" cy="386556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任意多边形: 形状 29"/>
            <p:cNvSpPr/>
            <p:nvPr>
              <p:custDataLst>
                <p:tags r:id="rId25"/>
              </p:custDataLst>
            </p:nvPr>
          </p:nvSpPr>
          <p:spPr>
            <a:xfrm>
              <a:off x="4395795" y="7246145"/>
              <a:ext cx="759612" cy="582611"/>
            </a:xfrm>
            <a:custGeom>
              <a:avLst/>
              <a:gdLst>
                <a:gd name="connsiteX0" fmla="*/ 379806 w 759612"/>
                <a:gd name="connsiteY0" fmla="*/ 0 h 582611"/>
                <a:gd name="connsiteX1" fmla="*/ 759612 w 759612"/>
                <a:gd name="connsiteY1" fmla="*/ 575072 h 582611"/>
                <a:gd name="connsiteX2" fmla="*/ 759110 w 759612"/>
                <a:gd name="connsiteY2" fmla="*/ 582611 h 582611"/>
                <a:gd name="connsiteX3" fmla="*/ 502 w 759612"/>
                <a:gd name="connsiteY3" fmla="*/ 582611 h 582611"/>
                <a:gd name="connsiteX4" fmla="*/ 0 w 759612"/>
                <a:gd name="connsiteY4" fmla="*/ 575072 h 582611"/>
                <a:gd name="connsiteX5" fmla="*/ 379806 w 759612"/>
                <a:gd name="connsiteY5" fmla="*/ 0 h 5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612" h="582611">
                  <a:moveTo>
                    <a:pt x="379806" y="0"/>
                  </a:moveTo>
                  <a:cubicBezTo>
                    <a:pt x="589567" y="0"/>
                    <a:pt x="759612" y="257469"/>
                    <a:pt x="759612" y="575072"/>
                  </a:cubicBezTo>
                  <a:lnTo>
                    <a:pt x="759110" y="582611"/>
                  </a:lnTo>
                  <a:lnTo>
                    <a:pt x="502" y="582611"/>
                  </a:lnTo>
                  <a:lnTo>
                    <a:pt x="0" y="575072"/>
                  </a:lnTo>
                  <a:cubicBezTo>
                    <a:pt x="0" y="257469"/>
                    <a:pt x="170045" y="0"/>
                    <a:pt x="379806" y="0"/>
                  </a:cubicBezTo>
                  <a:close/>
                </a:path>
              </a:pathLst>
            </a:cu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任意多边形: 形状 30"/>
            <p:cNvSpPr/>
            <p:nvPr>
              <p:custDataLst>
                <p:tags r:id="rId26"/>
              </p:custDataLst>
            </p:nvPr>
          </p:nvSpPr>
          <p:spPr>
            <a:xfrm>
              <a:off x="4526764" y="7246145"/>
              <a:ext cx="759612" cy="582611"/>
            </a:xfrm>
            <a:custGeom>
              <a:avLst/>
              <a:gdLst>
                <a:gd name="connsiteX0" fmla="*/ 379806 w 759612"/>
                <a:gd name="connsiteY0" fmla="*/ 0 h 582611"/>
                <a:gd name="connsiteX1" fmla="*/ 759612 w 759612"/>
                <a:gd name="connsiteY1" fmla="*/ 575072 h 582611"/>
                <a:gd name="connsiteX2" fmla="*/ 759110 w 759612"/>
                <a:gd name="connsiteY2" fmla="*/ 582611 h 582611"/>
                <a:gd name="connsiteX3" fmla="*/ 502 w 759612"/>
                <a:gd name="connsiteY3" fmla="*/ 582611 h 582611"/>
                <a:gd name="connsiteX4" fmla="*/ 0 w 759612"/>
                <a:gd name="connsiteY4" fmla="*/ 575072 h 582611"/>
                <a:gd name="connsiteX5" fmla="*/ 379806 w 759612"/>
                <a:gd name="connsiteY5" fmla="*/ 0 h 5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612" h="582611">
                  <a:moveTo>
                    <a:pt x="379806" y="0"/>
                  </a:moveTo>
                  <a:cubicBezTo>
                    <a:pt x="589567" y="0"/>
                    <a:pt x="759612" y="257469"/>
                    <a:pt x="759612" y="575072"/>
                  </a:cubicBezTo>
                  <a:lnTo>
                    <a:pt x="759110" y="582611"/>
                  </a:lnTo>
                  <a:lnTo>
                    <a:pt x="502" y="582611"/>
                  </a:lnTo>
                  <a:lnTo>
                    <a:pt x="0" y="575072"/>
                  </a:lnTo>
                  <a:cubicBezTo>
                    <a:pt x="0" y="257469"/>
                    <a:pt x="170045" y="0"/>
                    <a:pt x="379806" y="0"/>
                  </a:cubicBezTo>
                  <a:close/>
                </a:path>
              </a:pathLst>
            </a:cu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25" name="直接连接符 24"/>
          <p:cNvCxnSpPr/>
          <p:nvPr>
            <p:custDataLst>
              <p:tags r:id="rId27"/>
            </p:custDataLst>
          </p:nvPr>
        </p:nvCxnSpPr>
        <p:spPr>
          <a:xfrm flipV="1">
            <a:off x="4186555" y="0"/>
            <a:ext cx="0" cy="53594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28"/>
            </p:custDataLst>
          </p:nvPr>
        </p:nvCxnSpPr>
        <p:spPr>
          <a:xfrm flipV="1">
            <a:off x="7936230" y="0"/>
            <a:ext cx="0" cy="53594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7620"/>
            <a:ext cx="12192000" cy="962660"/>
            <a:chOff x="0" y="-7620"/>
            <a:chExt cx="12192000" cy="962660"/>
          </a:xfrm>
        </p:grpSpPr>
        <p:pic>
          <p:nvPicPr>
            <p:cNvPr id="10" name="图片 9" descr="图层 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0800000">
              <a:off x="10440670" y="-7620"/>
              <a:ext cx="1751330" cy="716280"/>
            </a:xfrm>
            <a:prstGeom prst="rect">
              <a:avLst/>
            </a:prstGeom>
          </p:spPr>
        </p:pic>
        <p:pic>
          <p:nvPicPr>
            <p:cNvPr id="11" name="图片 10" descr="图层 4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10800000">
              <a:off x="0" y="-7620"/>
              <a:ext cx="1053465" cy="96266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-7620"/>
            <a:ext cx="12192000" cy="962660"/>
            <a:chOff x="0" y="-7620"/>
            <a:chExt cx="12192000" cy="962660"/>
          </a:xfrm>
        </p:grpSpPr>
        <p:pic>
          <p:nvPicPr>
            <p:cNvPr id="10" name="图片 9" descr="图层 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0800000">
              <a:off x="10440670" y="-7620"/>
              <a:ext cx="1751330" cy="716280"/>
            </a:xfrm>
            <a:prstGeom prst="rect">
              <a:avLst/>
            </a:prstGeom>
          </p:spPr>
        </p:pic>
        <p:pic>
          <p:nvPicPr>
            <p:cNvPr id="11" name="图片 10" descr="图层 4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10800000">
              <a:off x="0" y="-7620"/>
              <a:ext cx="1053465" cy="96266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3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375265" y="6178550"/>
            <a:ext cx="140716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茜茜老师</a:t>
            </a:r>
            <a:endParaRPr lang="zh-CN" altLang="en-US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83.xml"/><Relationship Id="rId2" Type="http://schemas.openxmlformats.org/officeDocument/2006/relationships/image" Target="../media/image3.png"/><Relationship Id="rId1" Type="http://schemas.openxmlformats.org/officeDocument/2006/relationships/tags" Target="../tags/tag28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85.xml"/><Relationship Id="rId2" Type="http://schemas.openxmlformats.org/officeDocument/2006/relationships/image" Target="../media/image3.png"/><Relationship Id="rId1" Type="http://schemas.openxmlformats.org/officeDocument/2006/relationships/tags" Target="../tags/tag28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87.xml"/><Relationship Id="rId2" Type="http://schemas.openxmlformats.org/officeDocument/2006/relationships/image" Target="../media/image3.png"/><Relationship Id="rId1" Type="http://schemas.openxmlformats.org/officeDocument/2006/relationships/tags" Target="../tags/tag28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89.xml"/><Relationship Id="rId2" Type="http://schemas.openxmlformats.org/officeDocument/2006/relationships/image" Target="../media/image21.png"/><Relationship Id="rId1" Type="http://schemas.openxmlformats.org/officeDocument/2006/relationships/tags" Target="../tags/tag28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92.xml"/><Relationship Id="rId1" Type="http://schemas.openxmlformats.org/officeDocument/2006/relationships/tags" Target="../tags/tag2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243.xml"/><Relationship Id="rId1" Type="http://schemas.openxmlformats.org/officeDocument/2006/relationships/tags" Target="../tags/tag23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269.xml"/><Relationship Id="rId25" Type="http://schemas.openxmlformats.org/officeDocument/2006/relationships/tags" Target="../tags/tag268.xml"/><Relationship Id="rId24" Type="http://schemas.openxmlformats.org/officeDocument/2006/relationships/tags" Target="../tags/tag267.xml"/><Relationship Id="rId23" Type="http://schemas.openxmlformats.org/officeDocument/2006/relationships/tags" Target="../tags/tag266.xml"/><Relationship Id="rId22" Type="http://schemas.openxmlformats.org/officeDocument/2006/relationships/tags" Target="../tags/tag265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tags" Target="../tags/tag245.xml"/><Relationship Id="rId19" Type="http://schemas.openxmlformats.org/officeDocument/2006/relationships/tags" Target="../tags/tag262.xml"/><Relationship Id="rId18" Type="http://schemas.openxmlformats.org/officeDocument/2006/relationships/tags" Target="../tags/tag261.xml"/><Relationship Id="rId17" Type="http://schemas.openxmlformats.org/officeDocument/2006/relationships/tags" Target="../tags/tag260.xml"/><Relationship Id="rId16" Type="http://schemas.openxmlformats.org/officeDocument/2006/relationships/tags" Target="../tags/tag259.xml"/><Relationship Id="rId15" Type="http://schemas.openxmlformats.org/officeDocument/2006/relationships/tags" Target="../tags/tag258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tags" Target="../tags/tag24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1.xml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tags" Target="../tags/tag27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3.xml"/><Relationship Id="rId2" Type="http://schemas.openxmlformats.org/officeDocument/2006/relationships/image" Target="../media/image3.png"/><Relationship Id="rId1" Type="http://schemas.openxmlformats.org/officeDocument/2006/relationships/tags" Target="../tags/tag27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5.xml"/><Relationship Id="rId2" Type="http://schemas.openxmlformats.org/officeDocument/2006/relationships/image" Target="../media/image3.png"/><Relationship Id="rId1" Type="http://schemas.openxmlformats.org/officeDocument/2006/relationships/tags" Target="../tags/tag27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7.xml"/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tags" Target="../tags/tag27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9.xml"/><Relationship Id="rId2" Type="http://schemas.openxmlformats.org/officeDocument/2006/relationships/image" Target="../media/image3.png"/><Relationship Id="rId1" Type="http://schemas.openxmlformats.org/officeDocument/2006/relationships/tags" Target="../tags/tag27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1.xml"/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tags" Target="../tags/tag2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dirty="0"/>
              <a:t>状语从句综合讲解一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80000"/>
          </a:bodyPr>
          <a:p>
            <a:r>
              <a:rPr lang="zh-CN" altLang="en-US" dirty="0"/>
              <a:t>时间</a:t>
            </a:r>
            <a:r>
              <a:rPr lang="en-US" altLang="zh-CN" dirty="0"/>
              <a:t>/</a:t>
            </a:r>
            <a:r>
              <a:rPr lang="zh-CN" altLang="en-US" dirty="0"/>
              <a:t>原因</a:t>
            </a:r>
            <a:r>
              <a:rPr lang="en-US" altLang="zh-CN" dirty="0"/>
              <a:t>/</a:t>
            </a:r>
            <a:r>
              <a:rPr lang="zh-CN" altLang="en-US" dirty="0"/>
              <a:t>条件状语从句</a:t>
            </a:r>
            <a:endParaRPr lang="zh-CN" altLang="en-US" dirty="0"/>
          </a:p>
          <a:p>
            <a:r>
              <a:rPr lang="zh-CN" altLang="en-US" dirty="0"/>
              <a:t>茜茜老师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层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0800000">
            <a:off x="0" y="-7620"/>
            <a:ext cx="1053465" cy="9626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3685" y="262255"/>
            <a:ext cx="1180020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( 5 ) </a:t>
            </a:r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until, til</a:t>
            </a:r>
            <a:r>
              <a:rPr lang="zh-CN" altLang="en-US">
                <a:sym typeface="+mn-ea"/>
              </a:rPr>
              <a:t>都表示“直到”,它们唯一</a:t>
            </a:r>
            <a:r>
              <a:rPr lang="zh-CN" altLang="en-US">
                <a:sym typeface="+mn-ea"/>
              </a:rPr>
              <a:t>的区别是: tll不能置于句首。</a:t>
            </a:r>
            <a:endParaRPr lang="zh-CN" altLang="en-US"/>
          </a:p>
          <a:p>
            <a:r>
              <a:rPr lang="zh-CN" altLang="en-US">
                <a:sym typeface="+mn-ea"/>
              </a:rPr>
              <a:t>( 1 )肯定句:主句的谓语动词必须是延续性动词的肯定式,意为“某动作一</a:t>
            </a:r>
            <a:r>
              <a:rPr lang="zh-CN" altLang="en-US">
                <a:sym typeface="+mn-ea"/>
              </a:rPr>
              <a:t>直延续到某时间点才</a:t>
            </a:r>
            <a:endParaRPr lang="zh-CN" altLang="en-US"/>
          </a:p>
          <a:p>
            <a:r>
              <a:rPr lang="zh-CN" altLang="en-US">
                <a:sym typeface="+mn-ea"/>
              </a:rPr>
              <a:t>停止”。如:</a:t>
            </a:r>
            <a:endParaRPr lang="zh-CN" altLang="en-US"/>
          </a:p>
          <a:p>
            <a:r>
              <a:rPr lang="zh-CN" altLang="en-US">
                <a:sym typeface="+mn-ea"/>
              </a:rPr>
              <a:t>He remained there untiltill she arrived.</a:t>
            </a:r>
            <a:endParaRPr lang="zh-CN" altLang="en-US"/>
          </a:p>
          <a:p>
            <a:r>
              <a:rPr lang="zh-CN" altLang="en-US"/>
              <a:t>(2)否定句:主句的谓语动词必须是非延续性动词,意为“某动作直到某时间才开始”。如:</a:t>
            </a:r>
            <a:endParaRPr lang="zh-CN" altLang="en-US"/>
          </a:p>
          <a:p>
            <a:r>
              <a:rPr lang="zh-CN" altLang="en-US"/>
              <a:t>He won't go to bed tll/until she returns.</a:t>
            </a:r>
            <a:endParaRPr lang="zh-CN" altLang="en-US"/>
          </a:p>
          <a:p>
            <a:r>
              <a:rPr lang="zh-CN" altLang="en-US" sz="2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3.原因状语从句</a:t>
            </a:r>
            <a:endParaRPr lang="zh-CN" altLang="en-US" sz="2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连接原因状语从句常见的的连接词有because, since, as和for</a:t>
            </a:r>
            <a:endParaRPr lang="zh-CN" altLang="en-US"/>
          </a:p>
          <a:p>
            <a:r>
              <a:rPr lang="zh-CN" altLang="en-US"/>
              <a:t>(1) because</a:t>
            </a:r>
            <a:endParaRPr lang="zh-CN" altLang="en-US"/>
          </a:p>
          <a:p>
            <a:r>
              <a:rPr lang="zh-CN" altLang="en-US"/>
              <a:t>①because表示的原因是必然的因果关系,语气最强,通常放在主句之后。</a:t>
            </a:r>
            <a:endParaRPr lang="zh-CN" altLang="en-US"/>
          </a:p>
          <a:p>
            <a:r>
              <a:rPr lang="zh-CN" altLang="en-US"/>
              <a:t>eg. Iwas absent from the meeting because | was il.</a:t>
            </a:r>
            <a:endParaRPr lang="zh-CN" altLang="en-US"/>
          </a:p>
          <a:p>
            <a:r>
              <a:rPr lang="zh-CN" altLang="en-US"/>
              <a:t>②回答why提出的问题,只能用because,不能用其余三者。</a:t>
            </a:r>
            <a:endParaRPr lang="zh-CN" altLang="en-US"/>
          </a:p>
          <a:p>
            <a:r>
              <a:rPr lang="zh-CN" altLang="en-US"/>
              <a:t>eg：</a:t>
            </a:r>
            <a:endParaRPr lang="zh-CN" altLang="en-US"/>
          </a:p>
          <a:p>
            <a:r>
              <a:rPr lang="zh-CN" altLang="en-US"/>
              <a:t>A: Why can'tl go?</a:t>
            </a:r>
            <a:endParaRPr lang="zh-CN" altLang="en-US"/>
          </a:p>
          <a:p>
            <a:r>
              <a:rPr lang="zh-CN" altLang="en-US"/>
              <a:t>B : Because you are too young.</a:t>
            </a:r>
            <a:endParaRPr lang="zh-CN" altLang="en-US"/>
          </a:p>
          <a:p>
            <a:r>
              <a:rPr lang="zh-CN" altLang="en-US">
                <a:sym typeface="+mn-ea"/>
              </a:rPr>
              <a:t>(2) as意为"由于”表示附带说明的双方已知的原因" ,可放在主句前或主句后。</a:t>
            </a:r>
            <a:endParaRPr lang="zh-CN" altLang="en-US"/>
          </a:p>
          <a:p>
            <a:r>
              <a:rPr lang="zh-CN" altLang="en-US">
                <a:sym typeface="+mn-ea"/>
              </a:rPr>
              <a:t>例: As it is raining. we decide not to go to the park.</a:t>
            </a:r>
            <a:endParaRPr lang="zh-CN" altLang="en-US"/>
          </a:p>
          <a:p>
            <a:r>
              <a:rPr lang="zh-CN" altLang="en-US">
                <a:sym typeface="+mn-ea"/>
              </a:rPr>
              <a:t>由于下雨,我们决定不去公园了。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84645" y="955040"/>
            <a:ext cx="455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注意否定形式，有的时候前面句子比较长，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                                      容易忽略前面的</a:t>
            </a:r>
            <a:r>
              <a:rPr lang="en-US" altLang="zh-CN" b="1">
                <a:solidFill>
                  <a:srgbClr val="C00000"/>
                </a:solidFill>
              </a:rPr>
              <a:t>not</a:t>
            </a:r>
            <a:endParaRPr lang="en-US" altLang="zh-CN" b="1">
              <a:solidFill>
                <a:srgbClr val="C00000"/>
              </a:solidFill>
            </a:endParaRPr>
          </a:p>
        </p:txBody>
      </p:sp>
      <p:cxnSp>
        <p:nvCxnSpPr>
          <p:cNvPr id="5" name="曲线连接符 4"/>
          <p:cNvCxnSpPr/>
          <p:nvPr/>
        </p:nvCxnSpPr>
        <p:spPr>
          <a:xfrm>
            <a:off x="1755775" y="516255"/>
            <a:ext cx="4827270" cy="732790"/>
          </a:xfrm>
          <a:prstGeom prst="curvedConnector3">
            <a:avLst>
              <a:gd name="adj1" fmla="val 50013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层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0800000">
            <a:off x="0" y="-7620"/>
            <a:ext cx="1053465" cy="9626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6700" y="166370"/>
            <a:ext cx="11925300" cy="6216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( 3) since引导的从句表示已知的、显然的理由(通常被翻译成 既然"= now that )。</a:t>
            </a:r>
            <a:endParaRPr lang="zh-CN" altLang="en-US"/>
          </a:p>
          <a:p>
            <a:r>
              <a:rPr lang="zh-CN" altLang="en-US">
                <a:sym typeface="+mn-ea"/>
              </a:rPr>
              <a:t>例: Since she is very busy, I won't disturb her any more/l will leave her alone.</a:t>
            </a:r>
            <a:endParaRPr lang="zh-CN" altLang="en-US"/>
          </a:p>
          <a:p>
            <a:r>
              <a:rPr lang="zh-CN" altLang="en-US">
                <a:sym typeface="+mn-ea"/>
              </a:rPr>
              <a:t>既然她很忙,我就不打扰她了。</a:t>
            </a:r>
            <a:endParaRPr lang="zh-CN" altLang="en-US"/>
          </a:p>
          <a:p>
            <a:r>
              <a:rPr lang="zh-CN" altLang="en-US">
                <a:sym typeface="+mn-ea"/>
              </a:rPr>
              <a:t>Now that everyone is here, let's start to discuss the question.</a:t>
            </a:r>
            <a:endParaRPr lang="zh-CN" altLang="en-US"/>
          </a:p>
          <a:p>
            <a:r>
              <a:rPr lang="zh-CN" altLang="en-US">
                <a:sym typeface="+mn-ea"/>
              </a:rPr>
              <a:t>既然大家都到了,咱们开始讨论这个问题吧。</a:t>
            </a:r>
            <a:endParaRPr lang="zh-CN" altLang="en-US"/>
          </a:p>
          <a:p>
            <a:r>
              <a:rPr lang="zh-CN" altLang="en-US">
                <a:sym typeface="+mn-ea"/>
              </a:rPr>
              <a:t>( 4 ) for表示一种推理或解释,或用作附加说明, 一</a:t>
            </a:r>
            <a:r>
              <a:rPr lang="zh-CN" altLang="en-US">
                <a:sym typeface="+mn-ea"/>
              </a:rPr>
              <a:t>般不放在句首。</a:t>
            </a:r>
            <a:endParaRPr lang="zh-CN" altLang="en-US"/>
          </a:p>
          <a:p>
            <a:r>
              <a:rPr lang="zh-CN" altLang="en-US">
                <a:sym typeface="+mn-ea"/>
              </a:rPr>
              <a:t>He must be home now, for the light is on.</a:t>
            </a:r>
            <a:endParaRPr lang="zh-CN" altLang="en-US"/>
          </a:p>
          <a:p>
            <a:r>
              <a:rPr lang="zh-CN" altLang="en-US">
                <a:sym typeface="+mn-ea"/>
              </a:rPr>
              <a:t>他一定在家,因为灯亮着呢。</a:t>
            </a:r>
            <a:endParaRPr lang="zh-CN" altLang="en-US"/>
          </a:p>
          <a:p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[拓展]常见表示由于,因为"的短语</a:t>
            </a:r>
            <a:endParaRPr lang="zh-CN" altLang="en-US" sz="2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ym typeface="+mn-ea"/>
              </a:rPr>
              <a:t>①because of, due to, owing to都可以表示"由于”,基本上可以通用。</a:t>
            </a:r>
            <a:endParaRPr lang="zh-CN" altLang="en-US"/>
          </a:p>
          <a:p>
            <a:r>
              <a:rPr lang="zh-CN" altLang="en-US">
                <a:sym typeface="+mn-ea"/>
              </a:rPr>
              <a:t>例:I was absent from the meeting because of ilness.</a:t>
            </a:r>
            <a:endParaRPr lang="zh-CN" altLang="en-US"/>
          </a:p>
          <a:p>
            <a:r>
              <a:rPr lang="zh-CN" altLang="en-US">
                <a:sym typeface="+mn-ea"/>
              </a:rPr>
              <a:t>(对比I was absent from the meeting because I was i</a:t>
            </a:r>
            <a:r>
              <a:rPr lang="en-US" altLang="zh-CN">
                <a:sym typeface="+mn-ea"/>
              </a:rPr>
              <a:t>ll</a:t>
            </a:r>
            <a:r>
              <a:rPr lang="zh-CN" altLang="en-US">
                <a:sym typeface="+mn-ea"/>
              </a:rPr>
              <a:t>. )</a:t>
            </a:r>
            <a:endParaRPr lang="zh-CN" altLang="en-US"/>
          </a:p>
          <a:p>
            <a:r>
              <a:rPr lang="zh-CN" altLang="en-US">
                <a:sym typeface="+mn-ea"/>
              </a:rPr>
              <a:t>我们有参加会议因为我生病了。</a:t>
            </a:r>
            <a:endParaRPr lang="zh-CN" altLang="en-US"/>
          </a:p>
          <a:p>
            <a:r>
              <a:rPr lang="zh-CN" altLang="en-US">
                <a:sym typeface="+mn-ea"/>
              </a:rPr>
              <a:t>2)Due to/owing to the bad weather, the fight was delayed/cancelled.</a:t>
            </a:r>
            <a:endParaRPr lang="zh-CN" altLang="en-US"/>
          </a:p>
          <a:p>
            <a:r>
              <a:rPr lang="zh-CN" altLang="en-US">
                <a:sym typeface="+mn-ea"/>
              </a:rPr>
              <a:t>由于糟糕的天气,航班延误/取消了。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②thanks to表示“幸亏,多亏”,多用来解释某件好事的发生源于某原因,正面的。</a:t>
            </a:r>
            <a:endParaRPr lang="zh-CN" altLang="en-US"/>
          </a:p>
          <a:p>
            <a:r>
              <a:rPr lang="zh-CN" altLang="en-US">
                <a:sym typeface="+mn-ea"/>
              </a:rPr>
              <a:t>例:Thanks to your help, we finished the task in time.</a:t>
            </a:r>
            <a:endParaRPr lang="zh-CN" altLang="en-US"/>
          </a:p>
          <a:p>
            <a:r>
              <a:rPr lang="zh-CN" altLang="en-US">
                <a:sym typeface="+mn-ea"/>
              </a:rPr>
              <a:t>由于你的帮助,我们及时完成了任务。</a:t>
            </a:r>
            <a:endParaRPr lang="zh-CN" altLang="en-US"/>
          </a:p>
          <a:p>
            <a:r>
              <a:rPr lang="zh-CN" altLang="en-US">
                <a:sym typeface="+mn-ea"/>
              </a:rPr>
              <a:t>③as a result of表示"由于( ...结课“</a:t>
            </a:r>
            <a:endParaRPr lang="zh-CN" altLang="en-US"/>
          </a:p>
          <a:p>
            <a:r>
              <a:rPr lang="zh-CN" altLang="en-US">
                <a:sym typeface="+mn-ea"/>
              </a:rPr>
              <a:t>例:He made many mistakes in the exam as a result of his carelessness.</a:t>
            </a:r>
            <a:endParaRPr lang="zh-CN" altLang="en-US"/>
          </a:p>
          <a:p>
            <a:r>
              <a:rPr lang="zh-CN" altLang="en-US">
                <a:sym typeface="+mn-ea"/>
              </a:rPr>
              <a:t>由于粗心,他在考试中犯了许多错误。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层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0800000">
            <a:off x="0" y="-7620"/>
            <a:ext cx="1053465" cy="9626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110" y="127000"/>
            <a:ext cx="11838305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④on account of表示"由于,因为“,较为正式，多用于书面语中。</a:t>
            </a:r>
            <a:endParaRPr lang="zh-CN" altLang="en-US"/>
          </a:p>
          <a:p>
            <a:r>
              <a:rPr lang="zh-CN" altLang="en-US"/>
              <a:t>He becomes very weak on account of the lack of exercise.由于缺乏锻炼,他变得很虚弱。</a:t>
            </a:r>
            <a:endParaRPr lang="zh-CN" altLang="en-US"/>
          </a:p>
          <a:p>
            <a:r>
              <a:rPr lang="zh-CN" altLang="en-US"/>
              <a:t>⑤out of表示"由于,出于(某种感情或品质)"</a:t>
            </a:r>
            <a:endParaRPr lang="zh-CN" altLang="en-US"/>
          </a:p>
          <a:p>
            <a:r>
              <a:rPr lang="zh-CN" altLang="en-US"/>
              <a:t>He started reading the book out of curiosity.出于好奇,他开始读那本书。</a:t>
            </a:r>
            <a:endParaRPr lang="zh-CN" altLang="en-US"/>
          </a:p>
          <a:p>
            <a:r>
              <a:rPr lang="zh-CN" altLang="en-US" sz="2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4.条件状语从句</a:t>
            </a:r>
            <a:endParaRPr lang="zh-CN" altLang="en-US" sz="2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用表示条件的连词连接一个句子作状语 ,这样的主从复合句就是条件状语从句,用来表示主句发</a:t>
            </a:r>
            <a:endParaRPr lang="zh-CN" altLang="en-US"/>
          </a:p>
          <a:p>
            <a:r>
              <a:rPr lang="zh-CN" altLang="en-US"/>
              <a:t>生的前提条件。通常,其连接词为 if , unless , as long as等。</a:t>
            </a:r>
            <a:endParaRPr lang="zh-CN" altLang="en-US"/>
          </a:p>
          <a:p>
            <a:r>
              <a:rPr lang="zh-CN" altLang="en-US"/>
              <a:t>[特别注意]条件状语从句符合主将从现"的要求。</a:t>
            </a:r>
            <a:endParaRPr lang="zh-CN" altLang="en-US"/>
          </a:p>
          <a:p>
            <a:r>
              <a:rPr lang="zh-CN" altLang="en-US"/>
              <a:t>eg. 'll wait for you if you come tomorrow.</a:t>
            </a:r>
            <a:endParaRPr lang="zh-CN" altLang="en-US"/>
          </a:p>
          <a:p>
            <a:r>
              <a:rPr lang="zh-CN" altLang="en-US"/>
              <a:t>You won't pass the exam unless you work hard on it.</a:t>
            </a:r>
            <a:endParaRPr lang="zh-CN" altLang="en-US"/>
          </a:p>
          <a:p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unless = if not</a:t>
            </a:r>
            <a:endParaRPr lang="zh-CN" alt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eg. Let's go out for a walk unless you are too tred.</a:t>
            </a:r>
            <a:endParaRPr lang="zh-CN" altLang="en-US"/>
          </a:p>
          <a:p>
            <a:r>
              <a:rPr lang="zh-CN" altLang="en-US"/>
              <a:t>If you are not too tied, let's go out for a walk.</a:t>
            </a:r>
            <a:endParaRPr lang="zh-CN" altLang="en-US"/>
          </a:p>
          <a:p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备注</a:t>
            </a:r>
            <a:endParaRPr lang="zh-CN" alt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①"make the impossible possible"其中的the impossible表示“不可能的事”, the+形容词</a:t>
            </a:r>
            <a:endParaRPr lang="zh-CN" altLang="en-US"/>
          </a:p>
          <a:p>
            <a:r>
              <a:rPr lang="zh-CN" altLang="en-US"/>
              <a:t>表示一-类人或事" ,比如: the rich表示"富人”</a:t>
            </a:r>
            <a:endParaRPr lang="zh-CN" altLang="en-US"/>
          </a:p>
          <a:p>
            <a:r>
              <a:rPr lang="zh-CN" altLang="en-US" b="1"/>
              <a:t>注：</a:t>
            </a:r>
            <a:r>
              <a:rPr lang="zh-CN" altLang="en-US"/>
              <a:t>谚语"Where there is a will, there is a way."中where引导的地点状语从句放在句首,表示</a:t>
            </a:r>
            <a:endParaRPr lang="zh-CN" altLang="en-US"/>
          </a:p>
          <a:p>
            <a:r>
              <a:rPr lang="zh-CN" altLang="en-US"/>
              <a:t>强调,也可以"There is a way where there is a will."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15735" y="2332355"/>
            <a:ext cx="5440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注意：</a:t>
            </a:r>
            <a:r>
              <a:rPr lang="en-US" altLang="zh-CN" b="1">
                <a:solidFill>
                  <a:srgbClr val="C00000"/>
                </a:solidFill>
              </a:rPr>
              <a:t>if</a:t>
            </a:r>
            <a:r>
              <a:rPr lang="zh-CN" altLang="en-US" b="1">
                <a:solidFill>
                  <a:srgbClr val="C00000"/>
                </a:solidFill>
              </a:rPr>
              <a:t>可以引导宾语从句和条件状语从句，条件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状语从句中是主将从现，但宾从中要看主句，接前面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宾从知识点（主现从任，主过从过），这两点会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容易放到一起考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80490" y="396875"/>
            <a:ext cx="8304530" cy="50965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925" y="478790"/>
            <a:ext cx="1136015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1,——</a:t>
            </a:r>
            <a:r>
              <a:rPr lang="zh-CN" altLang="en-US"/>
              <a:t>When shall we go to watch the basketball match in the sports centre?</a:t>
            </a:r>
            <a:endParaRPr lang="zh-CN" altLang="en-US"/>
          </a:p>
          <a:p>
            <a:r>
              <a:rPr lang="en-US" altLang="zh-CN"/>
              <a:t>   ——</a:t>
            </a:r>
            <a:r>
              <a:rPr lang="zh-CN" altLang="en-US"/>
              <a:t>Not until the work</a:t>
            </a:r>
            <a:r>
              <a:rPr lang="zh-CN" altLang="en-US" u="sng"/>
              <a:t>               </a:t>
            </a:r>
            <a:r>
              <a:rPr lang="zh-CN" altLang="en-US"/>
              <a:t> tomorrow.</a:t>
            </a:r>
            <a:endParaRPr lang="zh-CN" altLang="en-US"/>
          </a:p>
          <a:p>
            <a:r>
              <a:rPr lang="zh-CN" altLang="en-US"/>
              <a:t>A. will be finished         B. is finished        C. will finish         D. has finished</a:t>
            </a:r>
            <a:endParaRPr lang="zh-CN" altLang="en-US"/>
          </a:p>
          <a:p>
            <a:r>
              <a:rPr lang="zh-CN" altLang="en-US" b="1">
                <a:solidFill>
                  <a:srgbClr val="C00000"/>
                </a:solidFill>
              </a:rPr>
              <a:t>答案 B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解析：考查时间状语从句和被动语态辨析。在时间状语从句中用- -般现在时表示将来,主语work与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谓语动词finish是逻辑上的被动关系,故选B。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——</a:t>
            </a:r>
            <a:r>
              <a:rPr lang="zh-CN" altLang="en-US"/>
              <a:t>Nobody knows </a:t>
            </a:r>
            <a:r>
              <a:rPr lang="zh-CN" altLang="en-US" u="sng"/>
              <a:t>           </a:t>
            </a:r>
            <a:r>
              <a:rPr lang="zh-CN" altLang="en-US"/>
              <a:t>the new highway will be put into use soon.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——</a:t>
            </a:r>
            <a:r>
              <a:rPr lang="zh-CN" altLang="en-US"/>
              <a:t>I bet it won't be long___ it has been completed already.</a:t>
            </a:r>
            <a:endParaRPr lang="zh-CN" altLang="en-US"/>
          </a:p>
          <a:p>
            <a:r>
              <a:rPr lang="zh-CN" altLang="en-US"/>
              <a:t>A. which; as            B. when; since           C. whether; since        D. when; because</a:t>
            </a:r>
            <a:endParaRPr lang="zh-CN" altLang="en-US"/>
          </a:p>
          <a:p>
            <a:r>
              <a:rPr lang="zh-CN" altLang="en-US" b="1">
                <a:solidFill>
                  <a:srgbClr val="C00000"/>
                </a:solidFill>
              </a:rPr>
              <a:t>答案C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解析：考查宾语和状语从句。根据句意:没人知道新的高速公路是否很快会投入使用。可知第一个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空填whether引导宾语从句,第二个空填since引导状语从句,故选C。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/>
              <a:t>4 </a:t>
            </a:r>
            <a:r>
              <a:rPr lang="en-US" altLang="zh-CN"/>
              <a:t>——</a:t>
            </a:r>
            <a:r>
              <a:rPr lang="zh-CN" altLang="en-US"/>
              <a:t>Mum, __ shall we have lunch?</a:t>
            </a:r>
            <a:endParaRPr lang="zh-CN" altLang="en-US"/>
          </a:p>
          <a:p>
            <a:r>
              <a:rPr lang="en-US" altLang="zh-CN"/>
              <a:t>   ——</a:t>
            </a:r>
            <a:r>
              <a:rPr lang="zh-CN" altLang="en-US"/>
              <a:t>We will have it when your dad ____ .</a:t>
            </a:r>
            <a:endParaRPr lang="zh-CN" altLang="en-US"/>
          </a:p>
          <a:p>
            <a:r>
              <a:rPr lang="zh-CN" altLang="en-US"/>
              <a:t>A. when; returns        B. where; will return         C. where; returns             D. when; will return</a:t>
            </a:r>
            <a:endParaRPr lang="zh-CN" altLang="en-US"/>
          </a:p>
          <a:p>
            <a:r>
              <a:rPr lang="zh-CN" altLang="en-US" b="1">
                <a:solidFill>
                  <a:srgbClr val="C00000"/>
                </a:solidFill>
              </a:rPr>
              <a:t>答案：A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解析：考察疑问副词辨析和条件状语从句，根据答语是</a:t>
            </a:r>
            <a:r>
              <a:rPr lang="en-US" altLang="zh-CN" b="1">
                <a:solidFill>
                  <a:srgbClr val="C00000"/>
                </a:solidFill>
              </a:rPr>
              <a:t>when</a:t>
            </a:r>
            <a:r>
              <a:rPr lang="zh-CN" altLang="en-US" b="1">
                <a:solidFill>
                  <a:srgbClr val="C00000"/>
                </a:solidFill>
              </a:rPr>
              <a:t>引导的时间状语从句，得出问句问的应是我们什么时候吃午饭，时间状语从句遵循主将从现的原则，故选</a:t>
            </a:r>
            <a:r>
              <a:rPr lang="en-US" altLang="zh-CN" b="1">
                <a:solidFill>
                  <a:srgbClr val="C00000"/>
                </a:solidFill>
              </a:rPr>
              <a:t>A</a:t>
            </a:r>
            <a:r>
              <a:rPr lang="zh-CN" altLang="en-US" b="1">
                <a:solidFill>
                  <a:srgbClr val="C00000"/>
                </a:solidFill>
              </a:rPr>
              <a:t>。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047875" y="2455545"/>
            <a:ext cx="916305" cy="751205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4000" b="1" spc="2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01.</a:t>
            </a:r>
            <a:endParaRPr lang="en-US" altLang="zh-CN" sz="4000" b="1" spc="2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2"/>
            </p:custDataLst>
          </p:nvPr>
        </p:nvSpPr>
        <p:spPr>
          <a:xfrm>
            <a:off x="2971165" y="2482850"/>
            <a:ext cx="2835910" cy="415290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状语从句综述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387465" y="2455545"/>
            <a:ext cx="916305" cy="751205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4000" b="1" spc="200" dirty="0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02.</a:t>
            </a:r>
            <a:endParaRPr lang="en-US" altLang="zh-CN" sz="4000" b="1" spc="200" dirty="0">
              <a:solidFill>
                <a:schemeClr val="accent2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4"/>
            </p:custDataLst>
          </p:nvPr>
        </p:nvSpPr>
        <p:spPr>
          <a:xfrm>
            <a:off x="7310755" y="2482850"/>
            <a:ext cx="2835910" cy="415290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时间状语从句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>
            <a:off x="2047875" y="3951605"/>
            <a:ext cx="916305" cy="751205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4000" b="1" spc="200" dirty="0">
                <a:solidFill>
                  <a:schemeClr val="accent3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03.</a:t>
            </a:r>
            <a:endParaRPr lang="en-US" altLang="zh-CN" sz="4000" b="1" spc="200" dirty="0">
              <a:solidFill>
                <a:schemeClr val="accent3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6"/>
            </p:custDataLst>
          </p:nvPr>
        </p:nvSpPr>
        <p:spPr>
          <a:xfrm>
            <a:off x="2971165" y="3979545"/>
            <a:ext cx="2835910" cy="434975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原因状语从句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>
            <p:custDataLst>
              <p:tags r:id="rId7"/>
            </p:custDataLst>
          </p:nvPr>
        </p:nvSpPr>
        <p:spPr>
          <a:xfrm>
            <a:off x="6387465" y="3951605"/>
            <a:ext cx="916305" cy="751205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4000" b="1" spc="200" dirty="0">
                <a:solidFill>
                  <a:schemeClr val="accent4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04.</a:t>
            </a:r>
            <a:endParaRPr lang="en-US" altLang="zh-CN" sz="4000" b="1" spc="200" dirty="0">
              <a:solidFill>
                <a:schemeClr val="accent4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8"/>
            </p:custDataLst>
          </p:nvPr>
        </p:nvSpPr>
        <p:spPr>
          <a:xfrm>
            <a:off x="7310755" y="3978910"/>
            <a:ext cx="2835910" cy="415290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条件状语从句</a:t>
            </a:r>
            <a:endParaRPr lang="en-US" altLang="zh-CN" sz="20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5178425" y="882015"/>
            <a:ext cx="1835150" cy="91249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乐喵体W" panose="00020600040101010101" pitchFamily="18" charset="-122"/>
              </a:rPr>
              <a:t>目录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</p:spTree>
    <p:custDataLst>
      <p:tags r:id="rId10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8"/>
          <p:cNvSpPr/>
          <p:nvPr>
            <p:custDataLst>
              <p:tags r:id="rId1"/>
            </p:custDataLst>
          </p:nvPr>
        </p:nvSpPr>
        <p:spPr>
          <a:xfrm>
            <a:off x="7776845" y="-8890"/>
            <a:ext cx="4417060" cy="782320"/>
          </a:xfrm>
          <a:custGeom>
            <a:avLst/>
            <a:gdLst>
              <a:gd name="connsiteX0" fmla="*/ 1081153 w 12195309"/>
              <a:gd name="connsiteY0" fmla="*/ 1667905 h 2159097"/>
              <a:gd name="connsiteX1" fmla="*/ 2839275 w 12195309"/>
              <a:gd name="connsiteY1" fmla="*/ 2096392 h 2159097"/>
              <a:gd name="connsiteX2" fmla="*/ 5057689 w 12195309"/>
              <a:gd name="connsiteY2" fmla="*/ 2096392 h 2159097"/>
              <a:gd name="connsiteX3" fmla="*/ 5980040 w 12195309"/>
              <a:gd name="connsiteY3" fmla="*/ 2023064 h 2159097"/>
              <a:gd name="connsiteX4" fmla="*/ 7377703 w 12195309"/>
              <a:gd name="connsiteY4" fmla="*/ 1619314 h 2159097"/>
              <a:gd name="connsiteX5" fmla="*/ 8141028 w 12195309"/>
              <a:gd name="connsiteY5" fmla="*/ 1203196 h 2159097"/>
              <a:gd name="connsiteX6" fmla="*/ 9221522 w 12195309"/>
              <a:gd name="connsiteY6" fmla="*/ 897512 h 2159097"/>
              <a:gd name="connsiteX7" fmla="*/ 10158009 w 12195309"/>
              <a:gd name="connsiteY7" fmla="*/ 1031801 h 2159097"/>
              <a:gd name="connsiteX8" fmla="*/ 10907198 w 12195309"/>
              <a:gd name="connsiteY8" fmla="*/ 1337484 h 2159097"/>
              <a:gd name="connsiteX9" fmla="*/ 11627233 w 12195309"/>
              <a:gd name="connsiteY9" fmla="*/ 1667905 h 2159097"/>
              <a:gd name="connsiteX10" fmla="*/ 12189125 w 12195309"/>
              <a:gd name="connsiteY10" fmla="*/ 1591926 h 2159097"/>
              <a:gd name="connsiteX11" fmla="*/ 12195310 w 12195309"/>
              <a:gd name="connsiteY11" fmla="*/ 782 h 2159097"/>
              <a:gd name="connsiteX12" fmla="*/ 29814 w 12195309"/>
              <a:gd name="connsiteY12" fmla="*/ 782 h 2159097"/>
              <a:gd name="connsiteX13" fmla="*/ 1081153 w 12195309"/>
              <a:gd name="connsiteY13" fmla="*/ 1667905 h 215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5309" h="2159097">
                <a:moveTo>
                  <a:pt x="1081153" y="1667905"/>
                </a:moveTo>
                <a:cubicBezTo>
                  <a:pt x="1671316" y="2057519"/>
                  <a:pt x="2839275" y="2096392"/>
                  <a:pt x="2839275" y="2096392"/>
                </a:cubicBezTo>
                <a:cubicBezTo>
                  <a:pt x="3383497" y="2205944"/>
                  <a:pt x="4789111" y="2149401"/>
                  <a:pt x="5057689" y="2096392"/>
                </a:cubicBezTo>
                <a:cubicBezTo>
                  <a:pt x="5057689" y="2096392"/>
                  <a:pt x="5692026" y="2059286"/>
                  <a:pt x="5980040" y="2023064"/>
                </a:cubicBezTo>
                <a:cubicBezTo>
                  <a:pt x="6268054" y="1985957"/>
                  <a:pt x="7204541" y="1705011"/>
                  <a:pt x="7377703" y="1619314"/>
                </a:cubicBezTo>
                <a:cubicBezTo>
                  <a:pt x="7550865" y="1533617"/>
                  <a:pt x="7953730" y="1288893"/>
                  <a:pt x="8141028" y="1203196"/>
                </a:cubicBezTo>
                <a:cubicBezTo>
                  <a:pt x="8328325" y="1117498"/>
                  <a:pt x="8976798" y="897512"/>
                  <a:pt x="9221522" y="897512"/>
                </a:cubicBezTo>
                <a:cubicBezTo>
                  <a:pt x="9466245" y="897512"/>
                  <a:pt x="10014002" y="983210"/>
                  <a:pt x="10158009" y="1031801"/>
                </a:cubicBezTo>
                <a:cubicBezTo>
                  <a:pt x="10302015" y="1080392"/>
                  <a:pt x="10749055" y="1251787"/>
                  <a:pt x="10907198" y="1337484"/>
                </a:cubicBezTo>
                <a:cubicBezTo>
                  <a:pt x="11065341" y="1423182"/>
                  <a:pt x="11382510" y="1619314"/>
                  <a:pt x="11627233" y="1667905"/>
                </a:cubicBezTo>
                <a:cubicBezTo>
                  <a:pt x="11871957" y="1716497"/>
                  <a:pt x="12216513" y="1621964"/>
                  <a:pt x="12189125" y="1591926"/>
                </a:cubicBezTo>
                <a:cubicBezTo>
                  <a:pt x="12161737" y="1561888"/>
                  <a:pt x="12195310" y="782"/>
                  <a:pt x="12195310" y="782"/>
                </a:cubicBezTo>
                <a:cubicBezTo>
                  <a:pt x="12195310" y="782"/>
                  <a:pt x="139365" y="39655"/>
                  <a:pt x="29814" y="782"/>
                </a:cubicBezTo>
                <a:cubicBezTo>
                  <a:pt x="-66485" y="-33674"/>
                  <a:pt x="18329" y="1079509"/>
                  <a:pt x="1081153" y="1667905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8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任意多边形: 形状 9"/>
          <p:cNvSpPr/>
          <p:nvPr>
            <p:custDataLst>
              <p:tags r:id="rId2"/>
            </p:custDataLst>
          </p:nvPr>
        </p:nvSpPr>
        <p:spPr>
          <a:xfrm>
            <a:off x="11159490" y="624205"/>
            <a:ext cx="396875" cy="86360"/>
          </a:xfrm>
          <a:custGeom>
            <a:avLst/>
            <a:gdLst>
              <a:gd name="connsiteX0" fmla="*/ 1095119 w 1095119"/>
              <a:gd name="connsiteY0" fmla="*/ 180181 h 237827"/>
              <a:gd name="connsiteX1" fmla="*/ 7558 w 1095119"/>
              <a:gd name="connsiteY1" fmla="*/ 84765 h 237827"/>
              <a:gd name="connsiteX2" fmla="*/ 1095119 w 1095119"/>
              <a:gd name="connsiteY2" fmla="*/ 180181 h 23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5119" h="237827">
                <a:moveTo>
                  <a:pt x="1095119" y="180181"/>
                </a:moveTo>
                <a:cubicBezTo>
                  <a:pt x="808872" y="225238"/>
                  <a:pt x="-91392" y="320654"/>
                  <a:pt x="7558" y="84765"/>
                </a:cubicBezTo>
                <a:cubicBezTo>
                  <a:pt x="106507" y="-151124"/>
                  <a:pt x="1095119" y="180181"/>
                  <a:pt x="1095119" y="180181"/>
                </a:cubicBezTo>
                <a:close/>
              </a:path>
            </a:pathLst>
          </a:custGeom>
          <a:solidFill>
            <a:schemeClr val="accent3"/>
          </a:solidFill>
          <a:ln w="8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3"/>
            </p:custDataLst>
          </p:nvPr>
        </p:nvSpPr>
        <p:spPr>
          <a:xfrm>
            <a:off x="11148695" y="779145"/>
            <a:ext cx="464820" cy="154940"/>
          </a:xfrm>
          <a:custGeom>
            <a:avLst/>
            <a:gdLst>
              <a:gd name="connsiteX0" fmla="*/ 1284084 w 1284084"/>
              <a:gd name="connsiteY0" fmla="*/ 0 h 427014"/>
              <a:gd name="connsiteX1" fmla="*/ 391 w 1284084"/>
              <a:gd name="connsiteY1" fmla="*/ 331304 h 427014"/>
              <a:gd name="connsiteX2" fmla="*/ 1284084 w 1284084"/>
              <a:gd name="connsiteY2" fmla="*/ 0 h 42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4084" h="427014">
                <a:moveTo>
                  <a:pt x="1284084" y="0"/>
                </a:moveTo>
                <a:cubicBezTo>
                  <a:pt x="973100" y="162560"/>
                  <a:pt x="-22579" y="625503"/>
                  <a:pt x="391" y="331304"/>
                </a:cubicBezTo>
                <a:cubicBezTo>
                  <a:pt x="23361" y="36223"/>
                  <a:pt x="1284084" y="0"/>
                  <a:pt x="1284084" y="0"/>
                </a:cubicBezTo>
                <a:close/>
              </a:path>
            </a:pathLst>
          </a:custGeom>
          <a:solidFill>
            <a:schemeClr val="accent3"/>
          </a:solidFill>
          <a:ln w="8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4"/>
            </p:custDataLst>
          </p:nvPr>
        </p:nvSpPr>
        <p:spPr>
          <a:xfrm>
            <a:off x="10958830" y="459740"/>
            <a:ext cx="422275" cy="89535"/>
          </a:xfrm>
          <a:custGeom>
            <a:avLst/>
            <a:gdLst>
              <a:gd name="connsiteX0" fmla="*/ 1165495 w 1165494"/>
              <a:gd name="connsiteY0" fmla="*/ 168907 h 246282"/>
              <a:gd name="connsiteX1" fmla="*/ 3720 w 1165494"/>
              <a:gd name="connsiteY1" fmla="*/ 100879 h 246282"/>
              <a:gd name="connsiteX2" fmla="*/ 1165495 w 1165494"/>
              <a:gd name="connsiteY2" fmla="*/ 168907 h 2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5494" h="246282">
                <a:moveTo>
                  <a:pt x="1165495" y="168907"/>
                </a:moveTo>
                <a:cubicBezTo>
                  <a:pt x="913703" y="218382"/>
                  <a:pt x="-67841" y="345602"/>
                  <a:pt x="3720" y="100879"/>
                </a:cubicBezTo>
                <a:cubicBezTo>
                  <a:pt x="80583" y="-160631"/>
                  <a:pt x="1165495" y="168907"/>
                  <a:pt x="1165495" y="168907"/>
                </a:cubicBezTo>
                <a:close/>
              </a:path>
            </a:pathLst>
          </a:custGeom>
          <a:solidFill>
            <a:schemeClr val="accent3"/>
          </a:solidFill>
          <a:ln w="8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16"/>
          <p:cNvSpPr/>
          <p:nvPr>
            <p:custDataLst>
              <p:tags r:id="rId5"/>
            </p:custDataLst>
          </p:nvPr>
        </p:nvSpPr>
        <p:spPr>
          <a:xfrm>
            <a:off x="11046460" y="155575"/>
            <a:ext cx="259080" cy="271145"/>
          </a:xfrm>
          <a:custGeom>
            <a:avLst/>
            <a:gdLst>
              <a:gd name="connsiteX0" fmla="*/ 715758 w 715757"/>
              <a:gd name="connsiteY0" fmla="*/ 749277 h 749276"/>
              <a:gd name="connsiteX1" fmla="*/ 59333 w 715757"/>
              <a:gd name="connsiteY1" fmla="*/ 15106 h 749276"/>
              <a:gd name="connsiteX2" fmla="*/ 715758 w 715757"/>
              <a:gd name="connsiteY2" fmla="*/ 749277 h 74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5757" h="749276">
                <a:moveTo>
                  <a:pt x="715758" y="749277"/>
                </a:moveTo>
                <a:cubicBezTo>
                  <a:pt x="485169" y="614988"/>
                  <a:pt x="-204827" y="154696"/>
                  <a:pt x="59333" y="15106"/>
                </a:cubicBezTo>
                <a:cubicBezTo>
                  <a:pt x="323493" y="-124483"/>
                  <a:pt x="715758" y="749277"/>
                  <a:pt x="715758" y="749277"/>
                </a:cubicBezTo>
                <a:close/>
              </a:path>
            </a:pathLst>
          </a:custGeom>
          <a:solidFill>
            <a:schemeClr val="accent3"/>
          </a:solidFill>
          <a:ln w="8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17"/>
          <p:cNvSpPr/>
          <p:nvPr>
            <p:custDataLst>
              <p:tags r:id="rId6"/>
            </p:custDataLst>
          </p:nvPr>
        </p:nvSpPr>
        <p:spPr>
          <a:xfrm>
            <a:off x="11624945" y="402590"/>
            <a:ext cx="175260" cy="368935"/>
          </a:xfrm>
          <a:custGeom>
            <a:avLst/>
            <a:gdLst>
              <a:gd name="connsiteX0" fmla="*/ 0 w 483838"/>
              <a:gd name="connsiteY0" fmla="*/ 1018666 h 1018666"/>
              <a:gd name="connsiteX1" fmla="*/ 460292 w 483838"/>
              <a:gd name="connsiteY1" fmla="*/ 18569 h 1018666"/>
              <a:gd name="connsiteX2" fmla="*/ 0 w 483838"/>
              <a:gd name="connsiteY2" fmla="*/ 1018666 h 101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838" h="1018666">
                <a:moveTo>
                  <a:pt x="0" y="1018666"/>
                </a:moveTo>
                <a:cubicBezTo>
                  <a:pt x="66261" y="736837"/>
                  <a:pt x="310101" y="-137807"/>
                  <a:pt x="460292" y="18569"/>
                </a:cubicBezTo>
                <a:cubicBezTo>
                  <a:pt x="609600" y="174944"/>
                  <a:pt x="0" y="1018666"/>
                  <a:pt x="0" y="1018666"/>
                </a:cubicBezTo>
                <a:close/>
              </a:path>
            </a:pathLst>
          </a:custGeom>
          <a:solidFill>
            <a:schemeClr val="accent3"/>
          </a:solidFill>
          <a:ln w="8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/>
          <p:cNvSpPr/>
          <p:nvPr>
            <p:custDataLst>
              <p:tags r:id="rId7"/>
            </p:custDataLst>
          </p:nvPr>
        </p:nvSpPr>
        <p:spPr>
          <a:xfrm>
            <a:off x="11384280" y="102235"/>
            <a:ext cx="77470" cy="402590"/>
          </a:xfrm>
          <a:custGeom>
            <a:avLst/>
            <a:gdLst>
              <a:gd name="connsiteX0" fmla="*/ 146222 w 213342"/>
              <a:gd name="connsiteY0" fmla="*/ 1111932 h 1111932"/>
              <a:gd name="connsiteX1" fmla="*/ 102931 w 213342"/>
              <a:gd name="connsiteY1" fmla="*/ 4050 h 1111932"/>
              <a:gd name="connsiteX2" fmla="*/ 146222 w 213342"/>
              <a:gd name="connsiteY2" fmla="*/ 1111932 h 111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42" h="1111932">
                <a:moveTo>
                  <a:pt x="146222" y="1111932"/>
                </a:moveTo>
                <a:cubicBezTo>
                  <a:pt x="72892" y="829219"/>
                  <a:pt x="-117055" y="-67511"/>
                  <a:pt x="102931" y="4050"/>
                </a:cubicBezTo>
                <a:cubicBezTo>
                  <a:pt x="322917" y="75612"/>
                  <a:pt x="146222" y="1111932"/>
                  <a:pt x="146222" y="1111932"/>
                </a:cubicBezTo>
                <a:close/>
              </a:path>
            </a:pathLst>
          </a:custGeom>
          <a:solidFill>
            <a:schemeClr val="accent3"/>
          </a:solidFill>
          <a:ln w="8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>
            <p:custDataLst>
              <p:tags r:id="rId8"/>
            </p:custDataLst>
          </p:nvPr>
        </p:nvSpPr>
        <p:spPr>
          <a:xfrm>
            <a:off x="11525885" y="325120"/>
            <a:ext cx="78740" cy="365125"/>
          </a:xfrm>
          <a:custGeom>
            <a:avLst/>
            <a:gdLst>
              <a:gd name="connsiteX0" fmla="*/ 144745 w 218167"/>
              <a:gd name="connsiteY0" fmla="*/ 1008145 h 1008145"/>
              <a:gd name="connsiteX1" fmla="*/ 106756 w 218167"/>
              <a:gd name="connsiteY1" fmla="*/ 3631 h 1008145"/>
              <a:gd name="connsiteX2" fmla="*/ 144745 w 218167"/>
              <a:gd name="connsiteY2" fmla="*/ 1008145 h 100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67" h="1008145">
                <a:moveTo>
                  <a:pt x="144745" y="1008145"/>
                </a:moveTo>
                <a:cubicBezTo>
                  <a:pt x="71417" y="751937"/>
                  <a:pt x="-118531" y="-60863"/>
                  <a:pt x="106756" y="3631"/>
                </a:cubicBezTo>
                <a:cubicBezTo>
                  <a:pt x="332926" y="68125"/>
                  <a:pt x="144745" y="1008145"/>
                  <a:pt x="144745" y="1008145"/>
                </a:cubicBezTo>
                <a:close/>
              </a:path>
            </a:pathLst>
          </a:custGeom>
          <a:solidFill>
            <a:schemeClr val="accent3"/>
          </a:solidFill>
          <a:ln w="8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20"/>
          <p:cNvSpPr/>
          <p:nvPr>
            <p:custDataLst>
              <p:tags r:id="rId9"/>
            </p:custDataLst>
          </p:nvPr>
        </p:nvSpPr>
        <p:spPr>
          <a:xfrm>
            <a:off x="11297285" y="427355"/>
            <a:ext cx="537210" cy="502285"/>
          </a:xfrm>
          <a:custGeom>
            <a:avLst/>
            <a:gdLst>
              <a:gd name="connsiteX0" fmla="*/ 0 w 1482476"/>
              <a:gd name="connsiteY0" fmla="*/ 0 h 1386177"/>
              <a:gd name="connsiteX1" fmla="*/ 545107 w 1482476"/>
              <a:gd name="connsiteY1" fmla="*/ 360459 h 1386177"/>
              <a:gd name="connsiteX2" fmla="*/ 998330 w 1482476"/>
              <a:gd name="connsiteY2" fmla="*/ 1071659 h 1386177"/>
              <a:gd name="connsiteX3" fmla="*/ 1482477 w 1482476"/>
              <a:gd name="connsiteY3" fmla="*/ 1359673 h 1386177"/>
              <a:gd name="connsiteX4" fmla="*/ 1445371 w 1482476"/>
              <a:gd name="connsiteY4" fmla="*/ 1386177 h 1386177"/>
              <a:gd name="connsiteX5" fmla="*/ 977128 w 1482476"/>
              <a:gd name="connsiteY5" fmla="*/ 1103464 h 1386177"/>
              <a:gd name="connsiteX6" fmla="*/ 563660 w 1482476"/>
              <a:gd name="connsiteY6" fmla="*/ 429370 h 1386177"/>
              <a:gd name="connsiteX7" fmla="*/ 0 w 1482476"/>
              <a:gd name="connsiteY7" fmla="*/ 0 h 138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2476" h="1386177">
                <a:moveTo>
                  <a:pt x="0" y="0"/>
                </a:moveTo>
                <a:cubicBezTo>
                  <a:pt x="0" y="0"/>
                  <a:pt x="336606" y="144007"/>
                  <a:pt x="545107" y="360459"/>
                </a:cubicBezTo>
                <a:cubicBezTo>
                  <a:pt x="753607" y="576911"/>
                  <a:pt x="886129" y="972710"/>
                  <a:pt x="998330" y="1071659"/>
                </a:cubicBezTo>
                <a:cubicBezTo>
                  <a:pt x="1127319" y="1185628"/>
                  <a:pt x="1482477" y="1359673"/>
                  <a:pt x="1482477" y="1359673"/>
                </a:cubicBezTo>
                <a:lnTo>
                  <a:pt x="1445371" y="1386177"/>
                </a:lnTo>
                <a:cubicBezTo>
                  <a:pt x="1445371" y="1386177"/>
                  <a:pt x="1064591" y="1214783"/>
                  <a:pt x="977128" y="1103464"/>
                </a:cubicBezTo>
                <a:cubicBezTo>
                  <a:pt x="889663" y="992146"/>
                  <a:pt x="631687" y="519485"/>
                  <a:pt x="563660" y="429370"/>
                </a:cubicBezTo>
                <a:cubicBezTo>
                  <a:pt x="439973" y="265044"/>
                  <a:pt x="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8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18"/>
          <p:cNvSpPr/>
          <p:nvPr>
            <p:custDataLst>
              <p:tags r:id="rId10"/>
            </p:custDataLst>
          </p:nvPr>
        </p:nvSpPr>
        <p:spPr>
          <a:xfrm>
            <a:off x="-17145" y="5478145"/>
            <a:ext cx="1743075" cy="1379855"/>
          </a:xfrm>
          <a:custGeom>
            <a:avLst/>
            <a:gdLst>
              <a:gd name="connsiteX0" fmla="*/ 0 w 4282744"/>
              <a:gd name="connsiteY0" fmla="*/ 464463 h 3390543"/>
              <a:gd name="connsiteX1" fmla="*/ 945833 w 4282744"/>
              <a:gd name="connsiteY1" fmla="*/ 127278 h 3390543"/>
              <a:gd name="connsiteX2" fmla="*/ 945833 w 4282744"/>
              <a:gd name="connsiteY2" fmla="*/ 891183 h 3390543"/>
              <a:gd name="connsiteX3" fmla="*/ 647700 w 4282744"/>
              <a:gd name="connsiteY3" fmla="*/ 1279803 h 3390543"/>
              <a:gd name="connsiteX4" fmla="*/ 582930 w 4282744"/>
              <a:gd name="connsiteY4" fmla="*/ 1344573 h 3390543"/>
              <a:gd name="connsiteX5" fmla="*/ 1373505 w 4282744"/>
              <a:gd name="connsiteY5" fmla="*/ 877848 h 3390543"/>
              <a:gd name="connsiteX6" fmla="*/ 2785110 w 4282744"/>
              <a:gd name="connsiteY6" fmla="*/ 10121 h 3390543"/>
              <a:gd name="connsiteX7" fmla="*/ 3407093 w 4282744"/>
              <a:gd name="connsiteY7" fmla="*/ 450176 h 3390543"/>
              <a:gd name="connsiteX8" fmla="*/ 2902268 w 4282744"/>
              <a:gd name="connsiteY8" fmla="*/ 955001 h 3390543"/>
              <a:gd name="connsiteX9" fmla="*/ 2319338 w 4282744"/>
              <a:gd name="connsiteY9" fmla="*/ 1292186 h 3390543"/>
              <a:gd name="connsiteX10" fmla="*/ 3524250 w 4282744"/>
              <a:gd name="connsiteY10" fmla="*/ 1058823 h 3390543"/>
              <a:gd name="connsiteX11" fmla="*/ 4275773 w 4282744"/>
              <a:gd name="connsiteY11" fmla="*/ 1136928 h 3390543"/>
              <a:gd name="connsiteX12" fmla="*/ 4068128 w 4282744"/>
              <a:gd name="connsiteY12" fmla="*/ 1551266 h 3390543"/>
              <a:gd name="connsiteX13" fmla="*/ 3122295 w 4282744"/>
              <a:gd name="connsiteY13" fmla="*/ 1914168 h 3390543"/>
              <a:gd name="connsiteX14" fmla="*/ 1879283 w 4282744"/>
              <a:gd name="connsiteY14" fmla="*/ 2159913 h 3390543"/>
              <a:gd name="connsiteX15" fmla="*/ 2605088 w 4282744"/>
              <a:gd name="connsiteY15" fmla="*/ 2211349 h 3390543"/>
              <a:gd name="connsiteX16" fmla="*/ 2760345 w 4282744"/>
              <a:gd name="connsiteY16" fmla="*/ 2599968 h 3390543"/>
              <a:gd name="connsiteX17" fmla="*/ 1050608 w 4282744"/>
              <a:gd name="connsiteY17" fmla="*/ 2937153 h 3390543"/>
              <a:gd name="connsiteX18" fmla="*/ 1568768 w 4282744"/>
              <a:gd name="connsiteY18" fmla="*/ 3390543 h 3390543"/>
              <a:gd name="connsiteX19" fmla="*/ 0 w 4282744"/>
              <a:gd name="connsiteY19" fmla="*/ 3390543 h 3390543"/>
              <a:gd name="connsiteX20" fmla="*/ 0 w 4282744"/>
              <a:gd name="connsiteY20" fmla="*/ 464463 h 33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82744" h="3390543">
                <a:moveTo>
                  <a:pt x="0" y="464463"/>
                </a:moveTo>
                <a:cubicBezTo>
                  <a:pt x="0" y="464463"/>
                  <a:pt x="661035" y="-196572"/>
                  <a:pt x="945833" y="127278"/>
                </a:cubicBezTo>
                <a:cubicBezTo>
                  <a:pt x="1230630" y="451128"/>
                  <a:pt x="945833" y="891183"/>
                  <a:pt x="945833" y="891183"/>
                </a:cubicBezTo>
                <a:lnTo>
                  <a:pt x="647700" y="1279803"/>
                </a:lnTo>
                <a:lnTo>
                  <a:pt x="582930" y="1344573"/>
                </a:lnTo>
                <a:cubicBezTo>
                  <a:pt x="582930" y="1344573"/>
                  <a:pt x="1152525" y="1059776"/>
                  <a:pt x="1373505" y="877848"/>
                </a:cubicBezTo>
                <a:cubicBezTo>
                  <a:pt x="1594485" y="695921"/>
                  <a:pt x="2487930" y="35838"/>
                  <a:pt x="2785110" y="10121"/>
                </a:cubicBezTo>
                <a:cubicBezTo>
                  <a:pt x="3082290" y="-15597"/>
                  <a:pt x="3523298" y="-28932"/>
                  <a:pt x="3407093" y="450176"/>
                </a:cubicBezTo>
                <a:cubicBezTo>
                  <a:pt x="3407093" y="450176"/>
                  <a:pt x="3277553" y="774026"/>
                  <a:pt x="2902268" y="955001"/>
                </a:cubicBezTo>
                <a:cubicBezTo>
                  <a:pt x="2526983" y="1135976"/>
                  <a:pt x="2319338" y="1292186"/>
                  <a:pt x="2319338" y="1292186"/>
                </a:cubicBezTo>
                <a:lnTo>
                  <a:pt x="3524250" y="1058823"/>
                </a:lnTo>
                <a:cubicBezTo>
                  <a:pt x="3524250" y="1058823"/>
                  <a:pt x="4223385" y="968336"/>
                  <a:pt x="4275773" y="1136928"/>
                </a:cubicBezTo>
                <a:cubicBezTo>
                  <a:pt x="4328160" y="1305521"/>
                  <a:pt x="4068128" y="1551266"/>
                  <a:pt x="4068128" y="1551266"/>
                </a:cubicBezTo>
                <a:cubicBezTo>
                  <a:pt x="4068128" y="1551266"/>
                  <a:pt x="3601403" y="1810346"/>
                  <a:pt x="3122295" y="1914168"/>
                </a:cubicBezTo>
                <a:cubicBezTo>
                  <a:pt x="2643188" y="2017991"/>
                  <a:pt x="1879283" y="2159913"/>
                  <a:pt x="1879283" y="2159913"/>
                </a:cubicBezTo>
                <a:lnTo>
                  <a:pt x="2605088" y="2211349"/>
                </a:lnTo>
                <a:cubicBezTo>
                  <a:pt x="2605088" y="2211349"/>
                  <a:pt x="3162300" y="2405658"/>
                  <a:pt x="2760345" y="2599968"/>
                </a:cubicBezTo>
                <a:cubicBezTo>
                  <a:pt x="2358390" y="2794278"/>
                  <a:pt x="1607820" y="3066693"/>
                  <a:pt x="1050608" y="2937153"/>
                </a:cubicBezTo>
                <a:cubicBezTo>
                  <a:pt x="1050608" y="2937153"/>
                  <a:pt x="2138363" y="3080028"/>
                  <a:pt x="1568768" y="3390543"/>
                </a:cubicBezTo>
                <a:lnTo>
                  <a:pt x="0" y="3390543"/>
                </a:lnTo>
                <a:lnTo>
                  <a:pt x="0" y="464463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1" name="任意多边形: 形状 19"/>
          <p:cNvSpPr/>
          <p:nvPr>
            <p:custDataLst>
              <p:tags r:id="rId11"/>
            </p:custDataLst>
          </p:nvPr>
        </p:nvSpPr>
        <p:spPr>
          <a:xfrm>
            <a:off x="1017905" y="5618480"/>
            <a:ext cx="167005" cy="109855"/>
          </a:xfrm>
          <a:custGeom>
            <a:avLst/>
            <a:gdLst>
              <a:gd name="connsiteX0" fmla="*/ 84291 w 410988"/>
              <a:gd name="connsiteY0" fmla="*/ 258368 h 269744"/>
              <a:gd name="connsiteX1" fmla="*/ 378614 w 410988"/>
              <a:gd name="connsiteY1" fmla="*/ 94538 h 269744"/>
              <a:gd name="connsiteX2" fmla="*/ 352897 w 410988"/>
              <a:gd name="connsiteY2" fmla="*/ 3098 h 269744"/>
              <a:gd name="connsiteX3" fmla="*/ 15712 w 410988"/>
              <a:gd name="connsiteY3" fmla="*/ 191693 h 269744"/>
              <a:gd name="connsiteX4" fmla="*/ 84291 w 410988"/>
              <a:gd name="connsiteY4" fmla="*/ 258368 h 269744"/>
              <a:gd name="connsiteX5" fmla="*/ 84291 w 410988"/>
              <a:gd name="connsiteY5" fmla="*/ 258368 h 26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988" h="269744">
                <a:moveTo>
                  <a:pt x="84291" y="258368"/>
                </a:moveTo>
                <a:cubicBezTo>
                  <a:pt x="172874" y="187883"/>
                  <a:pt x="272887" y="132638"/>
                  <a:pt x="378614" y="94538"/>
                </a:cubicBezTo>
                <a:cubicBezTo>
                  <a:pt x="435764" y="73583"/>
                  <a:pt x="410999" y="-17857"/>
                  <a:pt x="352897" y="3098"/>
                </a:cubicBezTo>
                <a:cubicBezTo>
                  <a:pt x="230024" y="47866"/>
                  <a:pt x="118582" y="110731"/>
                  <a:pt x="15712" y="191693"/>
                </a:cubicBezTo>
                <a:cubicBezTo>
                  <a:pt x="-30961" y="229793"/>
                  <a:pt x="36666" y="296468"/>
                  <a:pt x="84291" y="258368"/>
                </a:cubicBezTo>
                <a:lnTo>
                  <a:pt x="84291" y="258368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2" name="任意多边形: 形状 20"/>
          <p:cNvSpPr/>
          <p:nvPr>
            <p:custDataLst>
              <p:tags r:id="rId12"/>
            </p:custDataLst>
          </p:nvPr>
        </p:nvSpPr>
        <p:spPr>
          <a:xfrm>
            <a:off x="669290" y="5829935"/>
            <a:ext cx="174625" cy="133985"/>
          </a:xfrm>
          <a:custGeom>
            <a:avLst/>
            <a:gdLst>
              <a:gd name="connsiteX0" fmla="*/ 56996 w 429780"/>
              <a:gd name="connsiteY0" fmla="*/ 325660 h 329549"/>
              <a:gd name="connsiteX1" fmla="*/ 416088 w 429780"/>
              <a:gd name="connsiteY1" fmla="*/ 81820 h 329549"/>
              <a:gd name="connsiteX2" fmla="*/ 348461 w 429780"/>
              <a:gd name="connsiteY2" fmla="*/ 14193 h 329549"/>
              <a:gd name="connsiteX3" fmla="*/ 31278 w 429780"/>
              <a:gd name="connsiteY3" fmla="*/ 234220 h 329549"/>
              <a:gd name="connsiteX4" fmla="*/ 56996 w 429780"/>
              <a:gd name="connsiteY4" fmla="*/ 325660 h 329549"/>
              <a:gd name="connsiteX5" fmla="*/ 56996 w 429780"/>
              <a:gd name="connsiteY5" fmla="*/ 325660 h 32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780" h="329549">
                <a:moveTo>
                  <a:pt x="56996" y="325660"/>
                </a:moveTo>
                <a:cubicBezTo>
                  <a:pt x="193203" y="268510"/>
                  <a:pt x="314171" y="187548"/>
                  <a:pt x="416088" y="81820"/>
                </a:cubicBezTo>
                <a:cubicBezTo>
                  <a:pt x="458951" y="38005"/>
                  <a:pt x="391323" y="-29622"/>
                  <a:pt x="348461" y="14193"/>
                </a:cubicBezTo>
                <a:cubicBezTo>
                  <a:pt x="257973" y="107538"/>
                  <a:pt x="151293" y="183738"/>
                  <a:pt x="31278" y="234220"/>
                </a:cubicBezTo>
                <a:cubicBezTo>
                  <a:pt x="-23967" y="257080"/>
                  <a:pt x="-154" y="349473"/>
                  <a:pt x="56996" y="325660"/>
                </a:cubicBezTo>
                <a:lnTo>
                  <a:pt x="56996" y="32566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3" name="任意多边形: 形状 21"/>
          <p:cNvSpPr/>
          <p:nvPr>
            <p:custDataLst>
              <p:tags r:id="rId13"/>
            </p:custDataLst>
          </p:nvPr>
        </p:nvSpPr>
        <p:spPr>
          <a:xfrm>
            <a:off x="296545" y="6066790"/>
            <a:ext cx="208280" cy="56515"/>
          </a:xfrm>
          <a:custGeom>
            <a:avLst/>
            <a:gdLst>
              <a:gd name="connsiteX0" fmla="*/ 45840 w 511064"/>
              <a:gd name="connsiteY0" fmla="*/ 136961 h 138875"/>
              <a:gd name="connsiteX1" fmla="*/ 477322 w 511064"/>
              <a:gd name="connsiteY1" fmla="*/ 93147 h 138875"/>
              <a:gd name="connsiteX2" fmla="*/ 451605 w 511064"/>
              <a:gd name="connsiteY2" fmla="*/ 1707 h 138875"/>
              <a:gd name="connsiteX3" fmla="*/ 44887 w 511064"/>
              <a:gd name="connsiteY3" fmla="*/ 41711 h 138875"/>
              <a:gd name="connsiteX4" fmla="*/ 45840 w 511064"/>
              <a:gd name="connsiteY4" fmla="*/ 136961 h 138875"/>
              <a:gd name="connsiteX5" fmla="*/ 45840 w 511064"/>
              <a:gd name="connsiteY5" fmla="*/ 136961 h 1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64" h="138875">
                <a:moveTo>
                  <a:pt x="45840" y="136961"/>
                </a:moveTo>
                <a:cubicBezTo>
                  <a:pt x="191572" y="144582"/>
                  <a:pt x="336352" y="129341"/>
                  <a:pt x="477322" y="93147"/>
                </a:cubicBezTo>
                <a:cubicBezTo>
                  <a:pt x="536377" y="77907"/>
                  <a:pt x="511612" y="-13534"/>
                  <a:pt x="451605" y="1707"/>
                </a:cubicBezTo>
                <a:cubicBezTo>
                  <a:pt x="318255" y="35997"/>
                  <a:pt x="183000" y="49332"/>
                  <a:pt x="44887" y="41711"/>
                </a:cubicBezTo>
                <a:cubicBezTo>
                  <a:pt x="-15120" y="38854"/>
                  <a:pt x="-15120" y="134104"/>
                  <a:pt x="45840" y="136961"/>
                </a:cubicBezTo>
                <a:lnTo>
                  <a:pt x="45840" y="136961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4" name="任意多边形: 形状 22"/>
          <p:cNvSpPr/>
          <p:nvPr>
            <p:custDataLst>
              <p:tags r:id="rId14"/>
            </p:custDataLst>
          </p:nvPr>
        </p:nvSpPr>
        <p:spPr>
          <a:xfrm>
            <a:off x="102235" y="6273165"/>
            <a:ext cx="175260" cy="115570"/>
          </a:xfrm>
          <a:custGeom>
            <a:avLst/>
            <a:gdLst>
              <a:gd name="connsiteX0" fmla="*/ 45720 w 430510"/>
              <a:gd name="connsiteY0" fmla="*/ 284407 h 284580"/>
              <a:gd name="connsiteX1" fmla="*/ 421957 w 430510"/>
              <a:gd name="connsiteY1" fmla="*/ 69142 h 284580"/>
              <a:gd name="connsiteX2" fmla="*/ 340043 w 430510"/>
              <a:gd name="connsiteY2" fmla="*/ 21517 h 284580"/>
              <a:gd name="connsiteX3" fmla="*/ 45720 w 430510"/>
              <a:gd name="connsiteY3" fmla="*/ 189157 h 284580"/>
              <a:gd name="connsiteX4" fmla="*/ 45720 w 430510"/>
              <a:gd name="connsiteY4" fmla="*/ 284407 h 284580"/>
              <a:gd name="connsiteX5" fmla="*/ 45720 w 430510"/>
              <a:gd name="connsiteY5" fmla="*/ 284407 h 2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510" h="284580">
                <a:moveTo>
                  <a:pt x="45720" y="284407"/>
                </a:moveTo>
                <a:cubicBezTo>
                  <a:pt x="199073" y="272025"/>
                  <a:pt x="333375" y="194872"/>
                  <a:pt x="421957" y="69142"/>
                </a:cubicBezTo>
                <a:cubicBezTo>
                  <a:pt x="457200" y="18660"/>
                  <a:pt x="374332" y="-28965"/>
                  <a:pt x="340043" y="21517"/>
                </a:cubicBezTo>
                <a:cubicBezTo>
                  <a:pt x="272415" y="117720"/>
                  <a:pt x="162878" y="179632"/>
                  <a:pt x="45720" y="189157"/>
                </a:cubicBezTo>
                <a:cubicBezTo>
                  <a:pt x="-15240" y="193920"/>
                  <a:pt x="-15240" y="289170"/>
                  <a:pt x="45720" y="284407"/>
                </a:cubicBezTo>
                <a:lnTo>
                  <a:pt x="45720" y="284407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5" name="任意多边形: 形状 23"/>
          <p:cNvSpPr/>
          <p:nvPr>
            <p:custDataLst>
              <p:tags r:id="rId15"/>
            </p:custDataLst>
          </p:nvPr>
        </p:nvSpPr>
        <p:spPr>
          <a:xfrm>
            <a:off x="565785" y="6194425"/>
            <a:ext cx="173355" cy="62865"/>
          </a:xfrm>
          <a:custGeom>
            <a:avLst/>
            <a:gdLst>
              <a:gd name="connsiteX0" fmla="*/ 72609 w 425986"/>
              <a:gd name="connsiteY0" fmla="*/ 149690 h 154300"/>
              <a:gd name="connsiteX1" fmla="*/ 380267 w 425986"/>
              <a:gd name="connsiteY1" fmla="*/ 96350 h 154300"/>
              <a:gd name="connsiteX2" fmla="*/ 380267 w 425986"/>
              <a:gd name="connsiteY2" fmla="*/ 1100 h 154300"/>
              <a:gd name="connsiteX3" fmla="*/ 24984 w 425986"/>
              <a:gd name="connsiteY3" fmla="*/ 67775 h 154300"/>
              <a:gd name="connsiteX4" fmla="*/ 72609 w 425986"/>
              <a:gd name="connsiteY4" fmla="*/ 149690 h 154300"/>
              <a:gd name="connsiteX5" fmla="*/ 72609 w 425986"/>
              <a:gd name="connsiteY5" fmla="*/ 149690 h 1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986" h="154300">
                <a:moveTo>
                  <a:pt x="72609" y="149690"/>
                </a:moveTo>
                <a:cubicBezTo>
                  <a:pt x="169764" y="107780"/>
                  <a:pt x="274539" y="90635"/>
                  <a:pt x="380267" y="96350"/>
                </a:cubicBezTo>
                <a:cubicBezTo>
                  <a:pt x="441227" y="99208"/>
                  <a:pt x="441227" y="3958"/>
                  <a:pt x="380267" y="1100"/>
                </a:cubicBezTo>
                <a:cubicBezTo>
                  <a:pt x="256442" y="-5567"/>
                  <a:pt x="138332" y="18245"/>
                  <a:pt x="24984" y="67775"/>
                </a:cubicBezTo>
                <a:cubicBezTo>
                  <a:pt x="-31213" y="92540"/>
                  <a:pt x="17364" y="174455"/>
                  <a:pt x="72609" y="149690"/>
                </a:cubicBezTo>
                <a:lnTo>
                  <a:pt x="72609" y="14969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6" name="任意多边形: 形状 24"/>
          <p:cNvSpPr/>
          <p:nvPr>
            <p:custDataLst>
              <p:tags r:id="rId16"/>
            </p:custDataLst>
          </p:nvPr>
        </p:nvSpPr>
        <p:spPr>
          <a:xfrm>
            <a:off x="918210" y="6114415"/>
            <a:ext cx="191135" cy="76835"/>
          </a:xfrm>
          <a:custGeom>
            <a:avLst/>
            <a:gdLst>
              <a:gd name="connsiteX0" fmla="*/ 58775 w 470119"/>
              <a:gd name="connsiteY0" fmla="*/ 185935 h 188272"/>
              <a:gd name="connsiteX1" fmla="*/ 435965 w 470119"/>
              <a:gd name="connsiteY1" fmla="*/ 92590 h 188272"/>
              <a:gd name="connsiteX2" fmla="*/ 410248 w 470119"/>
              <a:gd name="connsiteY2" fmla="*/ 1150 h 188272"/>
              <a:gd name="connsiteX3" fmla="*/ 33058 w 470119"/>
              <a:gd name="connsiteY3" fmla="*/ 94495 h 188272"/>
              <a:gd name="connsiteX4" fmla="*/ 58775 w 470119"/>
              <a:gd name="connsiteY4" fmla="*/ 185935 h 188272"/>
              <a:gd name="connsiteX5" fmla="*/ 58775 w 470119"/>
              <a:gd name="connsiteY5" fmla="*/ 185935 h 18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119" h="188272">
                <a:moveTo>
                  <a:pt x="58775" y="185935"/>
                </a:moveTo>
                <a:cubicBezTo>
                  <a:pt x="183553" y="149740"/>
                  <a:pt x="309283" y="118307"/>
                  <a:pt x="435965" y="92590"/>
                </a:cubicBezTo>
                <a:cubicBezTo>
                  <a:pt x="495973" y="80207"/>
                  <a:pt x="470255" y="-11233"/>
                  <a:pt x="410248" y="1150"/>
                </a:cubicBezTo>
                <a:cubicBezTo>
                  <a:pt x="282613" y="26867"/>
                  <a:pt x="156883" y="57347"/>
                  <a:pt x="33058" y="94495"/>
                </a:cubicBezTo>
                <a:cubicBezTo>
                  <a:pt x="-25045" y="111640"/>
                  <a:pt x="-280" y="204032"/>
                  <a:pt x="58775" y="185935"/>
                </a:cubicBezTo>
                <a:lnTo>
                  <a:pt x="58775" y="18593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7" name="任意多边形: 形状 25"/>
          <p:cNvSpPr/>
          <p:nvPr>
            <p:custDataLst>
              <p:tags r:id="rId17"/>
            </p:custDataLst>
          </p:nvPr>
        </p:nvSpPr>
        <p:spPr>
          <a:xfrm>
            <a:off x="1301115" y="6071870"/>
            <a:ext cx="136525" cy="45720"/>
          </a:xfrm>
          <a:custGeom>
            <a:avLst/>
            <a:gdLst>
              <a:gd name="connsiteX0" fmla="*/ 45720 w 336232"/>
              <a:gd name="connsiteY0" fmla="*/ 112568 h 112679"/>
              <a:gd name="connsiteX1" fmla="*/ 290513 w 336232"/>
              <a:gd name="connsiteY1" fmla="*/ 95423 h 112679"/>
              <a:gd name="connsiteX2" fmla="*/ 290513 w 336232"/>
              <a:gd name="connsiteY2" fmla="*/ 173 h 112679"/>
              <a:gd name="connsiteX3" fmla="*/ 45720 w 336232"/>
              <a:gd name="connsiteY3" fmla="*/ 17318 h 112679"/>
              <a:gd name="connsiteX4" fmla="*/ 45720 w 336232"/>
              <a:gd name="connsiteY4" fmla="*/ 112568 h 112679"/>
              <a:gd name="connsiteX5" fmla="*/ 45720 w 336232"/>
              <a:gd name="connsiteY5" fmla="*/ 112568 h 11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232" h="112679">
                <a:moveTo>
                  <a:pt x="45720" y="112568"/>
                </a:moveTo>
                <a:cubicBezTo>
                  <a:pt x="127635" y="106853"/>
                  <a:pt x="209550" y="101138"/>
                  <a:pt x="290513" y="95423"/>
                </a:cubicBezTo>
                <a:cubicBezTo>
                  <a:pt x="351473" y="90660"/>
                  <a:pt x="351473" y="-4590"/>
                  <a:pt x="290513" y="173"/>
                </a:cubicBezTo>
                <a:cubicBezTo>
                  <a:pt x="208598" y="5888"/>
                  <a:pt x="126682" y="11603"/>
                  <a:pt x="45720" y="17318"/>
                </a:cubicBezTo>
                <a:cubicBezTo>
                  <a:pt x="-15240" y="21128"/>
                  <a:pt x="-15240" y="116378"/>
                  <a:pt x="45720" y="112568"/>
                </a:cubicBezTo>
                <a:lnTo>
                  <a:pt x="45720" y="112568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8" name="任意多边形: 形状 26"/>
          <p:cNvSpPr/>
          <p:nvPr>
            <p:custDataLst>
              <p:tags r:id="rId18"/>
            </p:custDataLst>
          </p:nvPr>
        </p:nvSpPr>
        <p:spPr>
          <a:xfrm>
            <a:off x="-26670" y="6631305"/>
            <a:ext cx="213995" cy="95885"/>
          </a:xfrm>
          <a:custGeom>
            <a:avLst/>
            <a:gdLst>
              <a:gd name="connsiteX0" fmla="*/ 58092 w 525489"/>
              <a:gd name="connsiteY0" fmla="*/ 234053 h 236410"/>
              <a:gd name="connsiteX1" fmla="*/ 492432 w 525489"/>
              <a:gd name="connsiteY1" fmla="*/ 94035 h 236410"/>
              <a:gd name="connsiteX2" fmla="*/ 466714 w 525489"/>
              <a:gd name="connsiteY2" fmla="*/ 2595 h 236410"/>
              <a:gd name="connsiteX3" fmla="*/ 32374 w 525489"/>
              <a:gd name="connsiteY3" fmla="*/ 142613 h 236410"/>
              <a:gd name="connsiteX4" fmla="*/ 58092 w 525489"/>
              <a:gd name="connsiteY4" fmla="*/ 234053 h 236410"/>
              <a:gd name="connsiteX5" fmla="*/ 58092 w 525489"/>
              <a:gd name="connsiteY5" fmla="*/ 234053 h 23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489" h="236410">
                <a:moveTo>
                  <a:pt x="58092" y="234053"/>
                </a:moveTo>
                <a:cubicBezTo>
                  <a:pt x="202872" y="187380"/>
                  <a:pt x="347652" y="140708"/>
                  <a:pt x="492432" y="94035"/>
                </a:cubicBezTo>
                <a:cubicBezTo>
                  <a:pt x="550534" y="74985"/>
                  <a:pt x="525769" y="-16455"/>
                  <a:pt x="466714" y="2595"/>
                </a:cubicBezTo>
                <a:cubicBezTo>
                  <a:pt x="321934" y="49268"/>
                  <a:pt x="177154" y="95940"/>
                  <a:pt x="32374" y="142613"/>
                </a:cubicBezTo>
                <a:cubicBezTo>
                  <a:pt x="-24776" y="160710"/>
                  <a:pt x="-11" y="252150"/>
                  <a:pt x="58092" y="234053"/>
                </a:cubicBezTo>
                <a:lnTo>
                  <a:pt x="58092" y="234053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9" name="任意多边形: 形状 27"/>
          <p:cNvSpPr/>
          <p:nvPr>
            <p:custDataLst>
              <p:tags r:id="rId19"/>
            </p:custDataLst>
          </p:nvPr>
        </p:nvSpPr>
        <p:spPr>
          <a:xfrm>
            <a:off x="283845" y="6490970"/>
            <a:ext cx="220345" cy="70485"/>
          </a:xfrm>
          <a:custGeom>
            <a:avLst/>
            <a:gdLst>
              <a:gd name="connsiteX0" fmla="*/ 59188 w 541152"/>
              <a:gd name="connsiteY0" fmla="*/ 171561 h 173474"/>
              <a:gd name="connsiteX1" fmla="*/ 495433 w 541152"/>
              <a:gd name="connsiteY1" fmla="*/ 95361 h 173474"/>
              <a:gd name="connsiteX2" fmla="*/ 495433 w 541152"/>
              <a:gd name="connsiteY2" fmla="*/ 111 h 173474"/>
              <a:gd name="connsiteX3" fmla="*/ 33470 w 541152"/>
              <a:gd name="connsiteY3" fmla="*/ 80122 h 173474"/>
              <a:gd name="connsiteX4" fmla="*/ 59188 w 541152"/>
              <a:gd name="connsiteY4" fmla="*/ 171561 h 173474"/>
              <a:gd name="connsiteX5" fmla="*/ 59188 w 541152"/>
              <a:gd name="connsiteY5" fmla="*/ 171561 h 17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1152" h="173474">
                <a:moveTo>
                  <a:pt x="59188" y="171561"/>
                </a:moveTo>
                <a:cubicBezTo>
                  <a:pt x="202063" y="131556"/>
                  <a:pt x="347795" y="104886"/>
                  <a:pt x="495433" y="95361"/>
                </a:cubicBezTo>
                <a:cubicBezTo>
                  <a:pt x="556393" y="91551"/>
                  <a:pt x="556393" y="-3699"/>
                  <a:pt x="495433" y="111"/>
                </a:cubicBezTo>
                <a:cubicBezTo>
                  <a:pt x="339223" y="10589"/>
                  <a:pt x="184918" y="37259"/>
                  <a:pt x="33470" y="80122"/>
                </a:cubicBezTo>
                <a:cubicBezTo>
                  <a:pt x="-25585" y="96314"/>
                  <a:pt x="133" y="187754"/>
                  <a:pt x="59188" y="171561"/>
                </a:cubicBezTo>
                <a:lnTo>
                  <a:pt x="59188" y="171561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41" name="任意多边形: 形状 28"/>
          <p:cNvSpPr/>
          <p:nvPr>
            <p:custDataLst>
              <p:tags r:id="rId20"/>
            </p:custDataLst>
          </p:nvPr>
        </p:nvSpPr>
        <p:spPr>
          <a:xfrm>
            <a:off x="719455" y="6493510"/>
            <a:ext cx="166370" cy="43815"/>
          </a:xfrm>
          <a:custGeom>
            <a:avLst/>
            <a:gdLst>
              <a:gd name="connsiteX0" fmla="*/ 45364 w 408862"/>
              <a:gd name="connsiteY0" fmla="*/ 99406 h 108412"/>
              <a:gd name="connsiteX1" fmla="*/ 363499 w 408862"/>
              <a:gd name="connsiteY1" fmla="*/ 107979 h 108412"/>
              <a:gd name="connsiteX2" fmla="*/ 363499 w 408862"/>
              <a:gd name="connsiteY2" fmla="*/ 12729 h 108412"/>
              <a:gd name="connsiteX3" fmla="*/ 45364 w 408862"/>
              <a:gd name="connsiteY3" fmla="*/ 4156 h 108412"/>
              <a:gd name="connsiteX4" fmla="*/ 45364 w 408862"/>
              <a:gd name="connsiteY4" fmla="*/ 99406 h 108412"/>
              <a:gd name="connsiteX5" fmla="*/ 45364 w 408862"/>
              <a:gd name="connsiteY5" fmla="*/ 99406 h 10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862" h="108412">
                <a:moveTo>
                  <a:pt x="45364" y="99406"/>
                </a:moveTo>
                <a:cubicBezTo>
                  <a:pt x="152044" y="91786"/>
                  <a:pt x="257771" y="95596"/>
                  <a:pt x="363499" y="107979"/>
                </a:cubicBezTo>
                <a:cubicBezTo>
                  <a:pt x="424459" y="115599"/>
                  <a:pt x="423506" y="20349"/>
                  <a:pt x="363499" y="12729"/>
                </a:cubicBezTo>
                <a:cubicBezTo>
                  <a:pt x="257771" y="-606"/>
                  <a:pt x="152044" y="-3464"/>
                  <a:pt x="45364" y="4156"/>
                </a:cubicBezTo>
                <a:cubicBezTo>
                  <a:pt x="-14644" y="8919"/>
                  <a:pt x="-15597" y="104169"/>
                  <a:pt x="45364" y="99406"/>
                </a:cubicBezTo>
                <a:lnTo>
                  <a:pt x="45364" y="99406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42" name="任意多边形: 形状 29"/>
          <p:cNvSpPr/>
          <p:nvPr>
            <p:custDataLst>
              <p:tags r:id="rId21"/>
            </p:custDataLst>
          </p:nvPr>
        </p:nvSpPr>
        <p:spPr>
          <a:xfrm>
            <a:off x="138430" y="6745605"/>
            <a:ext cx="173355" cy="48260"/>
          </a:xfrm>
          <a:custGeom>
            <a:avLst/>
            <a:gdLst>
              <a:gd name="connsiteX0" fmla="*/ 45006 w 425869"/>
              <a:gd name="connsiteY0" fmla="*/ 110081 h 118157"/>
              <a:gd name="connsiteX1" fmla="*/ 391716 w 425869"/>
              <a:gd name="connsiteY1" fmla="*/ 92936 h 118157"/>
              <a:gd name="connsiteX2" fmla="*/ 365998 w 425869"/>
              <a:gd name="connsiteY2" fmla="*/ 1496 h 118157"/>
              <a:gd name="connsiteX3" fmla="*/ 45006 w 425869"/>
              <a:gd name="connsiteY3" fmla="*/ 15784 h 118157"/>
              <a:gd name="connsiteX4" fmla="*/ 45006 w 425869"/>
              <a:gd name="connsiteY4" fmla="*/ 110081 h 118157"/>
              <a:gd name="connsiteX5" fmla="*/ 45006 w 425869"/>
              <a:gd name="connsiteY5" fmla="*/ 110081 h 11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69" h="118157">
                <a:moveTo>
                  <a:pt x="45006" y="110081"/>
                </a:moveTo>
                <a:cubicBezTo>
                  <a:pt x="161211" y="125321"/>
                  <a:pt x="277416" y="118654"/>
                  <a:pt x="391716" y="92936"/>
                </a:cubicBezTo>
                <a:cubicBezTo>
                  <a:pt x="451723" y="79601"/>
                  <a:pt x="426006" y="-12791"/>
                  <a:pt x="365998" y="1496"/>
                </a:cubicBezTo>
                <a:cubicBezTo>
                  <a:pt x="260271" y="26261"/>
                  <a:pt x="152638" y="30071"/>
                  <a:pt x="45006" y="15784"/>
                </a:cubicBezTo>
                <a:cubicBezTo>
                  <a:pt x="-15002" y="7211"/>
                  <a:pt x="-15002" y="102461"/>
                  <a:pt x="45006" y="110081"/>
                </a:cubicBezTo>
                <a:lnTo>
                  <a:pt x="45006" y="110081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43" name="任意多边形: 形状 30"/>
          <p:cNvSpPr/>
          <p:nvPr>
            <p:custDataLst>
              <p:tags r:id="rId22"/>
            </p:custDataLst>
          </p:nvPr>
        </p:nvSpPr>
        <p:spPr>
          <a:xfrm>
            <a:off x="372745" y="6759575"/>
            <a:ext cx="114300" cy="56515"/>
          </a:xfrm>
          <a:custGeom>
            <a:avLst/>
            <a:gdLst>
              <a:gd name="connsiteX0" fmla="*/ 34154 w 281256"/>
              <a:gd name="connsiteY0" fmla="*/ 92950 h 138261"/>
              <a:gd name="connsiteX1" fmla="*/ 221797 w 281256"/>
              <a:gd name="connsiteY1" fmla="*/ 136765 h 138261"/>
              <a:gd name="connsiteX2" fmla="*/ 247514 w 281256"/>
              <a:gd name="connsiteY2" fmla="*/ 45325 h 138261"/>
              <a:gd name="connsiteX3" fmla="*/ 59872 w 281256"/>
              <a:gd name="connsiteY3" fmla="*/ 1510 h 138261"/>
              <a:gd name="connsiteX4" fmla="*/ 34154 w 281256"/>
              <a:gd name="connsiteY4" fmla="*/ 92950 h 138261"/>
              <a:gd name="connsiteX5" fmla="*/ 34154 w 281256"/>
              <a:gd name="connsiteY5" fmla="*/ 92950 h 13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256" h="138261">
                <a:moveTo>
                  <a:pt x="34154" y="92950"/>
                </a:moveTo>
                <a:cubicBezTo>
                  <a:pt x="97019" y="107238"/>
                  <a:pt x="158932" y="121525"/>
                  <a:pt x="221797" y="136765"/>
                </a:cubicBezTo>
                <a:cubicBezTo>
                  <a:pt x="281804" y="151053"/>
                  <a:pt x="306569" y="58660"/>
                  <a:pt x="247514" y="45325"/>
                </a:cubicBezTo>
                <a:cubicBezTo>
                  <a:pt x="184649" y="31038"/>
                  <a:pt x="122737" y="16750"/>
                  <a:pt x="59872" y="1510"/>
                </a:cubicBezTo>
                <a:cubicBezTo>
                  <a:pt x="-136" y="-12777"/>
                  <a:pt x="-25853" y="78663"/>
                  <a:pt x="34154" y="92950"/>
                </a:cubicBezTo>
                <a:lnTo>
                  <a:pt x="34154" y="929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31"/>
          <p:cNvSpPr/>
          <p:nvPr>
            <p:custDataLst>
              <p:tags r:id="rId23"/>
            </p:custDataLst>
          </p:nvPr>
        </p:nvSpPr>
        <p:spPr>
          <a:xfrm>
            <a:off x="130810" y="5653405"/>
            <a:ext cx="161290" cy="156845"/>
          </a:xfrm>
          <a:custGeom>
            <a:avLst/>
            <a:gdLst>
              <a:gd name="connsiteX0" fmla="*/ 317234 w 396705"/>
              <a:gd name="connsiteY0" fmla="*/ 15724 h 385133"/>
              <a:gd name="connsiteX1" fmla="*/ 16244 w 396705"/>
              <a:gd name="connsiteY1" fmla="*/ 306237 h 385133"/>
              <a:gd name="connsiteX2" fmla="*/ 83872 w 396705"/>
              <a:gd name="connsiteY2" fmla="*/ 373864 h 385133"/>
              <a:gd name="connsiteX3" fmla="*/ 384862 w 396705"/>
              <a:gd name="connsiteY3" fmla="*/ 83352 h 385133"/>
              <a:gd name="connsiteX4" fmla="*/ 317234 w 396705"/>
              <a:gd name="connsiteY4" fmla="*/ 15724 h 385133"/>
              <a:gd name="connsiteX5" fmla="*/ 317234 w 396705"/>
              <a:gd name="connsiteY5" fmla="*/ 15724 h 38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705" h="385133">
                <a:moveTo>
                  <a:pt x="317234" y="15724"/>
                </a:moveTo>
                <a:cubicBezTo>
                  <a:pt x="225794" y="121452"/>
                  <a:pt x="124829" y="218607"/>
                  <a:pt x="16244" y="306237"/>
                </a:cubicBezTo>
                <a:cubicBezTo>
                  <a:pt x="-31381" y="344337"/>
                  <a:pt x="36247" y="411964"/>
                  <a:pt x="83872" y="373864"/>
                </a:cubicBezTo>
                <a:cubicBezTo>
                  <a:pt x="193409" y="286234"/>
                  <a:pt x="293422" y="189079"/>
                  <a:pt x="384862" y="83352"/>
                </a:cubicBezTo>
                <a:cubicBezTo>
                  <a:pt x="423914" y="36679"/>
                  <a:pt x="357239" y="-30948"/>
                  <a:pt x="317234" y="15724"/>
                </a:cubicBezTo>
                <a:lnTo>
                  <a:pt x="317234" y="1572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45" name="任意多边形: 形状 32"/>
          <p:cNvSpPr/>
          <p:nvPr>
            <p:custDataLst>
              <p:tags r:id="rId24"/>
            </p:custDataLst>
          </p:nvPr>
        </p:nvSpPr>
        <p:spPr>
          <a:xfrm>
            <a:off x="10795" y="5918200"/>
            <a:ext cx="63500" cy="120650"/>
          </a:xfrm>
          <a:custGeom>
            <a:avLst/>
            <a:gdLst>
              <a:gd name="connsiteX0" fmla="*/ 65409 w 156281"/>
              <a:gd name="connsiteY0" fmla="*/ 20892 h 296164"/>
              <a:gd name="connsiteX1" fmla="*/ 639 w 156281"/>
              <a:gd name="connsiteY1" fmla="*/ 250444 h 296164"/>
              <a:gd name="connsiteX2" fmla="*/ 95889 w 156281"/>
              <a:gd name="connsiteY2" fmla="*/ 250444 h 296164"/>
              <a:gd name="connsiteX3" fmla="*/ 147324 w 156281"/>
              <a:gd name="connsiteY3" fmla="*/ 69470 h 296164"/>
              <a:gd name="connsiteX4" fmla="*/ 65409 w 156281"/>
              <a:gd name="connsiteY4" fmla="*/ 20892 h 296164"/>
              <a:gd name="connsiteX5" fmla="*/ 65409 w 156281"/>
              <a:gd name="connsiteY5" fmla="*/ 20892 h 29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281" h="296164">
                <a:moveTo>
                  <a:pt x="65409" y="20892"/>
                </a:moveTo>
                <a:cubicBezTo>
                  <a:pt x="17784" y="87567"/>
                  <a:pt x="-4124" y="168530"/>
                  <a:pt x="639" y="250444"/>
                </a:cubicBezTo>
                <a:cubicBezTo>
                  <a:pt x="4449" y="311405"/>
                  <a:pt x="99699" y="311405"/>
                  <a:pt x="95889" y="250444"/>
                </a:cubicBezTo>
                <a:cubicBezTo>
                  <a:pt x="91126" y="183769"/>
                  <a:pt x="108271" y="123762"/>
                  <a:pt x="147324" y="69470"/>
                </a:cubicBezTo>
                <a:cubicBezTo>
                  <a:pt x="183519" y="18987"/>
                  <a:pt x="100651" y="-28638"/>
                  <a:pt x="65409" y="20892"/>
                </a:cubicBezTo>
                <a:lnTo>
                  <a:pt x="65409" y="2089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46" name="任意多边形: 形状 33"/>
          <p:cNvSpPr/>
          <p:nvPr>
            <p:custDataLst>
              <p:tags r:id="rId25"/>
            </p:custDataLst>
          </p:nvPr>
        </p:nvSpPr>
        <p:spPr>
          <a:xfrm>
            <a:off x="-14605" y="6271895"/>
            <a:ext cx="85725" cy="80645"/>
          </a:xfrm>
          <a:custGeom>
            <a:avLst/>
            <a:gdLst>
              <a:gd name="connsiteX0" fmla="*/ 127212 w 210048"/>
              <a:gd name="connsiteY0" fmla="*/ 13197 h 197460"/>
              <a:gd name="connsiteX1" fmla="*/ 14817 w 210048"/>
              <a:gd name="connsiteY1" fmla="*/ 117019 h 197460"/>
              <a:gd name="connsiteX2" fmla="*/ 82444 w 210048"/>
              <a:gd name="connsiteY2" fmla="*/ 184647 h 197460"/>
              <a:gd name="connsiteX3" fmla="*/ 194839 w 210048"/>
              <a:gd name="connsiteY3" fmla="*/ 80824 h 197460"/>
              <a:gd name="connsiteX4" fmla="*/ 127212 w 210048"/>
              <a:gd name="connsiteY4" fmla="*/ 13197 h 197460"/>
              <a:gd name="connsiteX5" fmla="*/ 127212 w 210048"/>
              <a:gd name="connsiteY5" fmla="*/ 13197 h 19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048" h="197460">
                <a:moveTo>
                  <a:pt x="127212" y="13197"/>
                </a:moveTo>
                <a:cubicBezTo>
                  <a:pt x="90064" y="47487"/>
                  <a:pt x="51964" y="82729"/>
                  <a:pt x="14817" y="117019"/>
                </a:cubicBezTo>
                <a:cubicBezTo>
                  <a:pt x="-29951" y="158929"/>
                  <a:pt x="36724" y="225604"/>
                  <a:pt x="82444" y="184647"/>
                </a:cubicBezTo>
                <a:cubicBezTo>
                  <a:pt x="119592" y="150357"/>
                  <a:pt x="157692" y="115114"/>
                  <a:pt x="194839" y="80824"/>
                </a:cubicBezTo>
                <a:cubicBezTo>
                  <a:pt x="240559" y="38914"/>
                  <a:pt x="172932" y="-28713"/>
                  <a:pt x="127212" y="13197"/>
                </a:cubicBezTo>
                <a:lnTo>
                  <a:pt x="127212" y="1319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8025" y="647065"/>
            <a:ext cx="111556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一，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目标：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整体了解状语从句，具体学习掌握时间状语从句，原因状语从句和条件状语从句，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能够解决相关题目，并在写作中加以运用。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163955" y="3209925"/>
            <a:ext cx="10012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考点：状语从句区别于宾语从句和定语从句，不用分析从句成分，一般理解前后两个句子的语境，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掌握两者的关系，即可选出答案。</a:t>
            </a:r>
            <a:endParaRPr lang="zh-CN" altLang="en-US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最重要的是时间，条件状语从句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  <p:custDataLst>
      <p:tags r:id="rId26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层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0800000">
            <a:off x="0" y="-7620"/>
            <a:ext cx="1053465" cy="9626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6760" y="318135"/>
            <a:ext cx="9326880" cy="1999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二，知识讲解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，状语从句综述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状语从句即在主从复合句中做状语，可以用来表示时间，条件，原因，地点，目的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结果，让步，方式，比较等这九大类，在句子中可修饰谓语（或其他动词），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形容词，副词或整个句子。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20" y="2317750"/>
            <a:ext cx="7696835" cy="3879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87790" y="279400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注：状语从句的作用相当于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副词，故也可称之为副词性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从句。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图层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0800000">
            <a:off x="0" y="-7620"/>
            <a:ext cx="1053465" cy="9626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2250" y="250825"/>
            <a:ext cx="10714990" cy="60007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，时间状语从句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用表示时间的连词连接一个句子作状语 ,这样的主从复合句就是时间状语从句。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引导时间状语从句的连接词主要有when, while, as, before, after, since, tll/until, 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soon as等。  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[特别注意]时间状语符合“主将从现"的要求。</a:t>
            </a:r>
            <a:endParaRPr lang="zh-CN" altLang="en-US" sz="24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when/while/as</a:t>
            </a:r>
            <a:endParaRPr lang="zh-CN" altLang="en-US" sz="2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( 1 )连词when, while和as都可表示“当....时候”,但用法有区别: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①when既可表示某一时间点,也可以表示某一段时间:其谓语动词可以是延续性的,也可以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是非延续性的,可与主句中的谓语动词同时发生,也可在其后发生。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eg. I was just reading a book when she came into my room. ( came为非延续性动词)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她来我房间的时候,我正在读书。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the sun rises, the farmers work in the fields. ( work是延续性动词)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当太阳升起的时候,农民们在田里劳作。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②while只能表示某一段时间,其谓语动词只能是延续性的,而且也只能与主句中的谓语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动词同时发生或存在。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eg. While Jim was mending his bike, Lin Tao came to see him.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While Lin Tao came to see him, Jim was mending his bike. ( x )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Lin Tao came to see him, Jim was mending his bike. ( V）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层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0800000">
            <a:off x="0" y="-7620"/>
            <a:ext cx="1053465" cy="9626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3695" y="515620"/>
            <a:ext cx="1183830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③as意为"一...- .."或....同时“,重在表示动作同时发生、伴随进行。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eg. As time passes by, she is no longer what she used to be.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随着时间的推移/流逝,她不再是之前的她的了。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[练习]用适当的连词填空: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( 1 )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While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she is cooking in the kitchen, he is watering in the garden.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(2 ) He sang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20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as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he walked on the way home.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( 3 )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When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he came in, we were talking loudly.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(4)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When/While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 lived there, I used to go to the seaside on Sundays.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( 5 )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When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 got to the bus stop, the bus had left.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( 6) Pay attention to your eyes 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when/while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you are reading.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( 7 ) 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As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he grew older, he became more itelligent.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备注</a:t>
            </a:r>
            <a:endParaRPr lang="zh-CN" altLang="en-US" sz="20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②中例句中的mend与repair同义,都表示修理。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③例句有一般现在时和一般过去时均可，itelligent可以表示"聪明的，智慧的“,在写作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中可以代替clever。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延续和非延续性动词: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动词按其动作发生的方式、动作发生过程的长短,可分为延续性动词和短暂性动词。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层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0800000">
            <a:off x="0" y="-7620"/>
            <a:ext cx="1053465" cy="9626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3695" y="515620"/>
            <a:ext cx="118383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/>
              <a:t>延续性动词是指表示能够延续的动作，如：</a:t>
            </a:r>
            <a:r>
              <a:rPr lang="en-US" altLang="zh-CN" sz="2000"/>
              <a:t>study</a:t>
            </a:r>
            <a:r>
              <a:rPr lang="zh-CN" altLang="en-US" sz="2000"/>
              <a:t>，</a:t>
            </a:r>
            <a:r>
              <a:rPr lang="en-US" altLang="zh-CN" sz="2000"/>
              <a:t>work, stand, lie ,know ,walk , keep ,have , wait </a:t>
            </a:r>
            <a:endParaRPr lang="en-US" altLang="zh-CN" sz="2000"/>
          </a:p>
          <a:p>
            <a:pPr algn="l"/>
            <a:r>
              <a:rPr lang="en-US" altLang="zh-CN" sz="2000"/>
              <a:t>watch ,sing , read ,sleep </a:t>
            </a:r>
            <a:r>
              <a:rPr lang="zh-CN" altLang="en-US" sz="2000"/>
              <a:t>等。</a:t>
            </a:r>
            <a:endParaRPr lang="zh-CN" altLang="en-US" sz="2000"/>
          </a:p>
          <a:p>
            <a:pPr algn="l"/>
            <a:r>
              <a:rPr lang="zh-CN" altLang="en-US" sz="2000"/>
              <a:t>非延续性动词即短暂性动词表示不能延续的动作，这种动作发生后立即结束。如：</a:t>
            </a:r>
            <a:r>
              <a:rPr lang="en-US" altLang="zh-CN" sz="2000"/>
              <a:t>open, close ,die</a:t>
            </a:r>
            <a:endParaRPr lang="en-US" altLang="zh-CN" sz="2000"/>
          </a:p>
          <a:p>
            <a:pPr algn="l"/>
            <a:r>
              <a:rPr lang="en-US" altLang="zh-CN" sz="2000"/>
              <a:t>begin,start, finish , come , go , move ,borrow </a:t>
            </a:r>
            <a:r>
              <a:rPr lang="zh-CN" altLang="en-US" sz="2000"/>
              <a:t>等。</a:t>
            </a:r>
            <a:endParaRPr lang="zh-CN" altLang="en-US" sz="2000"/>
          </a:p>
          <a:p>
            <a:pPr algn="l"/>
            <a:r>
              <a:rPr lang="en-US" altLang="zh-CN" sz="2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before/after/since/as soon as</a:t>
            </a:r>
            <a:endParaRPr lang="en-US" altLang="zh-CN" sz="2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pPr algn="l"/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这几个连词，当他们表示时间时，既是介词又是连词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pPr algn="l"/>
            <a:endParaRPr lang="zh-CN" altLang="en-US" sz="2000">
              <a:ln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2498090"/>
            <a:ext cx="9098280" cy="36677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层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0800000">
            <a:off x="0" y="-7620"/>
            <a:ext cx="1053465" cy="9626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2085" y="252095"/>
            <a:ext cx="11848465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( 2 )</a:t>
            </a:r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before</a:t>
            </a:r>
            <a:r>
              <a:rPr lang="zh-CN" altLang="en-US" sz="2000"/>
              <a:t>表示“在..之前”, after表示“在...之后”。如:</a:t>
            </a:r>
            <a:endParaRPr lang="zh-CN" altLang="en-US" sz="2000"/>
          </a:p>
          <a:p>
            <a:r>
              <a:rPr lang="zh-CN" altLang="en-US" sz="2000"/>
              <a:t>例①:He had lived in Japan for fifty years before he moved here.</a:t>
            </a:r>
            <a:endParaRPr lang="zh-CN" altLang="en-US" sz="2000"/>
          </a:p>
          <a:p>
            <a:r>
              <a:rPr lang="zh-CN" altLang="en-US" sz="2000"/>
              <a:t>        After he had lived in Japan for fifty years, he moved here.</a:t>
            </a:r>
            <a:endParaRPr lang="zh-CN" altLang="en-US" sz="2000"/>
          </a:p>
          <a:p>
            <a:r>
              <a:rPr lang="zh-CN" altLang="en-US" sz="2000"/>
              <a:t> before的使用很灵活,还有其它的意思:</a:t>
            </a:r>
            <a:endParaRPr lang="zh-CN" altLang="en-US" sz="2000"/>
          </a:p>
          <a:p>
            <a:r>
              <a:rPr lang="zh-CN" altLang="en-US" sz="2000"/>
              <a:t>②"尚未来得及”</a:t>
            </a:r>
            <a:endParaRPr lang="zh-CN" altLang="en-US" sz="2000"/>
          </a:p>
          <a:p>
            <a:r>
              <a:rPr lang="zh-CN" altLang="en-US" sz="2000"/>
              <a:t>---Why didn't you tell him about the meeting?</a:t>
            </a:r>
            <a:endParaRPr lang="zh-CN" altLang="en-US" sz="2000"/>
          </a:p>
          <a:p>
            <a:r>
              <a:rPr lang="zh-CN" altLang="en-US" sz="2000"/>
              <a:t>--He rushed out of the room before I could say a word.</a:t>
            </a:r>
            <a:endParaRPr lang="zh-CN" altLang="en-US" sz="2000"/>
          </a:p>
          <a:p>
            <a:r>
              <a:rPr lang="zh-CN" altLang="en-US" sz="2000"/>
              <a:t>③"趁...”,“没等..就.....”</a:t>
            </a:r>
            <a:endParaRPr lang="zh-CN" altLang="en-US" sz="2000"/>
          </a:p>
          <a:p>
            <a:r>
              <a:rPr lang="zh-CN" altLang="en-US" sz="2000"/>
              <a:t>You should do it before it is too late.</a:t>
            </a:r>
            <a:endParaRPr lang="zh-CN" altLang="en-US" sz="2000"/>
          </a:p>
          <a:p>
            <a:r>
              <a:rPr lang="zh-CN" altLang="en-US" sz="2000"/>
              <a:t>趁现在还不算太晚,你应该赶快做它。</a:t>
            </a:r>
            <a:endParaRPr lang="zh-CN" altLang="en-US" sz="2000"/>
          </a:p>
          <a:p>
            <a:r>
              <a:rPr lang="zh-CN" altLang="en-US" sz="2000"/>
              <a:t>He made a mistake, but then he corrected the situation before it got worse.</a:t>
            </a:r>
            <a:endParaRPr lang="zh-CN" altLang="en-US" sz="2000"/>
          </a:p>
          <a:p>
            <a:r>
              <a:rPr lang="zh-CN" altLang="en-US" sz="2000"/>
              <a:t>他出了差错,但没等其进一步恶化,他就调整了局势。</a:t>
            </a:r>
            <a:endParaRPr lang="zh-CN" altLang="en-US" sz="2000"/>
          </a:p>
          <a:p>
            <a:r>
              <a:rPr lang="zh-CN" altLang="en-US" sz="2000"/>
              <a:t>句型对比:</a:t>
            </a:r>
            <a:endParaRPr lang="zh-CN" altLang="en-US" sz="2000"/>
          </a:p>
          <a:p>
            <a:r>
              <a:rPr lang="zh-CN" altLang="en-US" sz="2000"/>
              <a:t>①It + wil/would/may be +时间段+ before.. .表示“要过多久/也许要过多久... ,其否定形式It will would not be +时间段+ before.. ”表示“不久就.... ,过不了多久就....如:</a:t>
            </a:r>
            <a:endParaRPr lang="zh-CN" altLang="en-US" sz="2000"/>
          </a:p>
          <a:p>
            <a:r>
              <a:rPr lang="zh-CN" altLang="en-US" sz="2000"/>
              <a:t>It will be three months before we meet them again.</a:t>
            </a:r>
            <a:endParaRPr lang="zh-CN" altLang="en-US" sz="2000"/>
          </a:p>
          <a:p>
            <a:r>
              <a:rPr lang="zh-CN" altLang="en-US" sz="2000"/>
              <a:t>It will not be long before we know the result of the exam.</a:t>
            </a:r>
            <a:endParaRPr lang="zh-CN" altLang="en-US" sz="2000"/>
          </a:p>
          <a:p>
            <a:r>
              <a:rPr lang="zh-CN" altLang="en-US" sz="2000"/>
              <a:t>②It was +时间段+ before..."表示“过了(多长时间) .....其否定形式“it was not +时间段</a:t>
            </a:r>
            <a:endParaRPr lang="zh-CN" altLang="en-US" sz="2000"/>
          </a:p>
          <a:p>
            <a:r>
              <a:rPr lang="zh-CN" altLang="en-US" sz="2000"/>
              <a:t>+ before ...”意为“不久就...”..“没过(多长时间) ....。如:</a:t>
            </a:r>
            <a:endParaRPr lang="zh-CN" altLang="en-US" sz="2000"/>
          </a:p>
          <a:p>
            <a:r>
              <a:rPr lang="en-US" altLang="zh-CN" sz="2000"/>
              <a:t>It was long before they found their son.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层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0800000">
            <a:off x="0" y="-7620"/>
            <a:ext cx="1053465" cy="9626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995" y="215900"/>
            <a:ext cx="1161605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(3) </a:t>
            </a: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since</a:t>
            </a:r>
            <a:r>
              <a:rPr lang="zh-CN" altLang="en-US"/>
              <a:t>表示“自从”,通常用法如下: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[特殊句型] Itis +一段时间+since...的句型与It has been +一</a:t>
            </a:r>
            <a:r>
              <a:rPr lang="zh-CN" altLang="en-US"/>
              <a:t>段时间+since...意思相同。</a:t>
            </a:r>
            <a:endParaRPr lang="zh-CN" altLang="en-US"/>
          </a:p>
          <a:p>
            <a:r>
              <a:rPr lang="zh-CN" altLang="en-US"/>
              <a:t>如: </a:t>
            </a:r>
            <a:r>
              <a:rPr lang="zh-CN" altLang="en-US" u="sng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is/has been three years since the war broke out.</a:t>
            </a:r>
            <a:endParaRPr lang="zh-CN" altLang="en-US" u="sng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自战争爆发以来已有三年了。</a:t>
            </a:r>
            <a:endParaRPr lang="zh-CN" altLang="en-US"/>
          </a:p>
          <a:p>
            <a:r>
              <a:rPr lang="zh-CN" altLang="en-US"/>
              <a:t>注意:在这种结构中, since引导的从句绝对不能用否定式的谓语动词来表示否定意义。如:</a:t>
            </a:r>
            <a:endParaRPr lang="zh-CN" altLang="en-US"/>
          </a:p>
          <a:p>
            <a:r>
              <a:rPr lang="zh-CN" altLang="en-US"/>
              <a:t>他好久沒学英语了。</a:t>
            </a:r>
            <a:endParaRPr lang="zh-CN" altLang="en-US"/>
          </a:p>
          <a:p>
            <a:r>
              <a:rPr lang="zh-CN" altLang="en-US"/>
              <a:t>It is a long time since he didn't study English. ( 误)</a:t>
            </a:r>
            <a:endParaRPr lang="zh-CN" altLang="en-US"/>
          </a:p>
          <a:p>
            <a:r>
              <a:rPr lang="zh-CN" altLang="en-US"/>
              <a:t>It's a long time since he studied English. (正)</a:t>
            </a:r>
            <a:endParaRPr lang="zh-CN" altLang="en-US"/>
          </a:p>
          <a:p>
            <a:r>
              <a:rPr lang="zh-CN" altLang="en-US"/>
              <a:t>( 4 </a:t>
            </a: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as soon as</a:t>
            </a:r>
            <a:r>
              <a:rPr lang="zh-CN" altLang="en-US"/>
              <a:t>可译为......... ,用来表示主从句的动作是紧接着发生的。它的特点是,</a:t>
            </a:r>
            <a:endParaRPr lang="zh-CN" altLang="en-US"/>
          </a:p>
          <a:p>
            <a:r>
              <a:rPr lang="zh-CN" altLang="en-US"/>
              <a:t>在句子中的位置比较灵活,而且可以用于各种时态。</a:t>
            </a:r>
            <a:endParaRPr lang="zh-CN" altLang="en-US"/>
          </a:p>
          <a:p>
            <a:r>
              <a:rPr lang="zh-CN" altLang="en-US"/>
              <a:t>eg. As soon as she finishes her homework, she will play tennis. ( 主将从现)</a:t>
            </a:r>
            <a:endParaRPr lang="zh-CN" altLang="en-US"/>
          </a:p>
          <a:p>
            <a:r>
              <a:rPr lang="zh-CN" altLang="en-US"/>
              <a:t>He rushed home as soon as he got the good news. (主过从过)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5" y="681990"/>
            <a:ext cx="8398510" cy="20027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6*i*9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6*i*10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6*i*11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6*i*12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6*i*13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6*i*14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6*i*15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6*i*16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6*i*17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6*i*1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_6*i*19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1*i*8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1*i*10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1*i*11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1*i*12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1*i*13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11*i*14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11*i*15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11*i*16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11*i*17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11*i*18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_11*i*19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_11*i*20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_11*i*24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_11*i*21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_12*i*22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*i*12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_13*i*2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*i*13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1*i*14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1*i*15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1*i*16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1*i*17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3888"/>
  <p:tag name="KSO_WM_TEMPLATE_MASTER_TYPE" val="0"/>
  <p:tag name="KSO_WM_TEMPLATE_COLOR_TYPE" val="1"/>
  <p:tag name="KSO_WM_TEMPLATE_MASTER_THUMB_INDEX" val="12"/>
  <p:tag name="KSO_WM_TEMPLATE_THUMBS_INDEX" val="1、4、5、8、11、12、14、16、17、18、19、20、21、22、23、24、25、26、27、28"/>
</p:tagLst>
</file>

<file path=ppt/tags/tag231.xml><?xml version="1.0" encoding="utf-8"?>
<p:tagLst xmlns:p="http://schemas.openxmlformats.org/presentationml/2006/main">
  <p:tag name="KSO_WM_UNIT_ISCONTENTSTITLE" val="0"/>
  <p:tag name="KSO_WM_UNIT_PRESET_TEXT" val="卡通教育模板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8_1*a*1"/>
  <p:tag name="KSO_WM_TEMPLATE_CATEGORY" val="custom"/>
  <p:tag name="KSO_WM_TEMPLATE_INDEX" val="20203888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ISCONTENTSTITLE" val="0"/>
  <p:tag name="KSO_WM_UNIT_PRESET_TEXT" val="单击此处添加文本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888_1*b*1"/>
  <p:tag name="KSO_WM_TEMPLATE_CATEGORY" val="custom"/>
  <p:tag name="KSO_WM_TEMPLATE_INDEX" val="20203888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ID" val="custom20203888_1"/>
  <p:tag name="KSO_WM_TEMPLATE_SUBCATEGORY" val="0"/>
  <p:tag name="KSO_WM_TEMPLATE_MASTER_TYPE" val="0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888"/>
  <p:tag name="KSO_WM_SLIDE_LAYOUT" val="a_b"/>
  <p:tag name="KSO_WM_SLIDE_LAYOUT_CNT" val="1_1"/>
  <p:tag name="KSO_WM_UNIT_SHOW_EDIT_AREA_INDICATION" val="1"/>
  <p:tag name="KSO_WM_TEMPLATE_THUMBS_INDEX" val="1、4、5、8、11、12、14、16、17、18、19、20、21、22、23、24、25、26、27、28"/>
  <p:tag name="KSO_WM_TEMPLATE_MASTER_THUMB_INDEX" val="1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3888_4*l_h_i*1_1_1"/>
  <p:tag name="KSO_WM_TEMPLATE_CATEGORY" val="custom"/>
  <p:tag name="KSO_WM_TEMPLATE_INDEX" val="20203888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UNIT_ISCONTENTSTITLE" val="0"/>
  <p:tag name="KSO_WM_UNIT_PRESET_TEXT" val="点击此处添加小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3888_4*l_h_a*1_1_1"/>
  <p:tag name="KSO_WM_TEMPLATE_CATEGORY" val="custom"/>
  <p:tag name="KSO_WM_TEMPLATE_INDEX" val="2020388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3888_4*l_h_i*1_2_1"/>
  <p:tag name="KSO_WM_TEMPLATE_CATEGORY" val="custom"/>
  <p:tag name="KSO_WM_TEMPLATE_INDEX" val="20203888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UNIT_ISCONTENTSTITLE" val="0"/>
  <p:tag name="KSO_WM_UNIT_PRESET_TEXT" val="点击此处添加小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3888_4*l_h_a*1_2_1"/>
  <p:tag name="KSO_WM_TEMPLATE_CATEGORY" val="custom"/>
  <p:tag name="KSO_WM_TEMPLATE_INDEX" val="2020388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3888_4*l_h_i*1_3_1"/>
  <p:tag name="KSO_WM_TEMPLATE_CATEGORY" val="custom"/>
  <p:tag name="KSO_WM_TEMPLATE_INDEX" val="20203888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39.xml><?xml version="1.0" encoding="utf-8"?>
<p:tagLst xmlns:p="http://schemas.openxmlformats.org/presentationml/2006/main">
  <p:tag name="KSO_WM_UNIT_ISCONTENTSTITLE" val="0"/>
  <p:tag name="KSO_WM_UNIT_PRESET_TEXT" val="点击此处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3888_4*l_h_a*1_3_1"/>
  <p:tag name="KSO_WM_TEMPLATE_CATEGORY" val="custom"/>
  <p:tag name="KSO_WM_TEMPLATE_INDEX" val="2020388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1*i*18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3888_4*l_h_i*1_4_1"/>
  <p:tag name="KSO_WM_TEMPLATE_CATEGORY" val="custom"/>
  <p:tag name="KSO_WM_TEMPLATE_INDEX" val="20203888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UNIT_ISCONTENTSTITLE" val="0"/>
  <p:tag name="KSO_WM_UNIT_PRESET_TEXT" val="点击此处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3888_4*l_h_a*1_4_1"/>
  <p:tag name="KSO_WM_TEMPLATE_CATEGORY" val="custom"/>
  <p:tag name="KSO_WM_TEMPLATE_INDEX" val="2020388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VALUE" val="11"/>
</p:tagLst>
</file>

<file path=ppt/tags/tag242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8_4*a*1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3.xml><?xml version="1.0" encoding="utf-8"?>
<p:tagLst xmlns:p="http://schemas.openxmlformats.org/presentationml/2006/main">
  <p:tag name="KSO_WM_SLIDE_ID" val="custom20203888_4"/>
  <p:tag name="KSO_WM_TEMPLATE_SUBCATEGORY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3888"/>
  <p:tag name="KSO_WM_SLIDE_LAYOUT" val="a_l"/>
  <p:tag name="KSO_WM_SLIDE_LAYOUT_CNT" val="1_1"/>
  <p:tag name="KSO_WM_SLIDE_TYPE" val="contents"/>
  <p:tag name="KSO_WM_SLIDE_SUBTYPE" val="diag"/>
  <p:tag name="KSO_WM_TEMPLATE_MASTER_TYPE" val="0"/>
  <p:tag name="KSO_WM_TEMPLATE_COLOR_TYPE" val="1"/>
  <p:tag name="KSO_WM_DIAGRAM_GROUP_CODE" val="l1-1"/>
  <p:tag name="KSO_WM_SLIDE_DIAGTYPE" val="l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8_6*i*10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TYPE" val="i"/>
  <p:tag name="KSO_WM_UNIT_INDEX" val="10"/>
  <p:tag name="KSO_WM_DIAGRAM_GROUP_CODE" val="l1-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8_6*i*12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TYPE" val="i"/>
  <p:tag name="KSO_WM_UNIT_INDEX" val="12"/>
  <p:tag name="KSO_WM_DIAGRAM_GROUP_CODE" val="l1-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8_6*i*14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TYPE" val="i"/>
  <p:tag name="KSO_WM_UNIT_INDEX" val="14"/>
  <p:tag name="KSO_WM_DIAGRAM_GROUP_CODE" val="l1-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8_6*i*16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TYPE" val="i"/>
  <p:tag name="KSO_WM_UNIT_INDEX" val="16"/>
  <p:tag name="KSO_WM_DIAGRAM_GROUP_CODE" val="l1-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8_6*i*18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TYPE" val="i"/>
  <p:tag name="KSO_WM_UNIT_INDEX" val="18"/>
  <p:tag name="KSO_WM_DIAGRAM_GROUP_CODE" val="l1-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8_6*i*20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TYPE" val="i"/>
  <p:tag name="KSO_WM_UNIT_INDEX" val="20"/>
  <p:tag name="KSO_WM_DIAGRAM_GROUP_CODE" val="l1-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_1*i*19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8_6*i*22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TYPE" val="i"/>
  <p:tag name="KSO_WM_UNIT_INDEX" val="22"/>
  <p:tag name="KSO_WM_DIAGRAM_GROUP_CODE" val="l1-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8_6*i*24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TYPE" val="i"/>
  <p:tag name="KSO_WM_UNIT_INDEX" val="24"/>
  <p:tag name="KSO_WM_DIAGRAM_GROUP_CODE" val="l1-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8_6*i*1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TYPE" val="i"/>
  <p:tag name="KSO_WM_UNIT_INDEX" val="1"/>
  <p:tag name="KSO_WM_DIAGRAM_GROUP_CODE" val="l1-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custom20203888_6*i*11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6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custom20203888_6*i*13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9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custom20203888_6*i*15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9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custom20203888_6*i*17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9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custom20203888_6*i*19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9"/>
  <p:tag name="KSO_WM_UNIT_TEXT_FILL_TYPE" val="1"/>
  <p:tag name="KSO_WM_UNIT_USESOURCEFORMAT_APPLY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custom20203888_6*i*21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9"/>
  <p:tag name="KSO_WM_UNIT_TEXT_FILL_TYPE" val="1"/>
  <p:tag name="KSO_WM_UNIT_USESOURCEFORMAT_APPLY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"/>
  <p:tag name="KSO_WM_UNIT_ID" val="custom20203888_6*i*23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9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_1*i*24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"/>
  <p:tag name="KSO_WM_UNIT_ID" val="custom20203888_6*i*25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9"/>
  <p:tag name="KSO_WM_UNIT_TEXT_FILL_TYPE" val="1"/>
  <p:tag name="KSO_WM_UNIT_USESOURCEFORMAT_APPLY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3888_6*i*2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9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3888_6*i*3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9"/>
  <p:tag name="KSO_WM_UNIT_TEXT_FILL_TYPE" val="1"/>
  <p:tag name="KSO_WM_UNIT_USESOURCEFORMAT_APPLY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3888_6*i*4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9"/>
  <p:tag name="KSO_WM_UNIT_TEXT_FILL_TYPE" val="1"/>
  <p:tag name="KSO_WM_UNIT_USESOURCEFORMAT_APPLY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3888_6*i*5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9"/>
  <p:tag name="KSO_WM_UNIT_TEXT_FILL_TYPE" val="1"/>
  <p:tag name="KSO_WM_UNIT_USESOURCEFORMAT_APPLY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3888_6*i*6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3888_6*i*7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8"/>
  <p:tag name="KSO_WM_UNIT_TEXT_FILL_TYPE" val="1"/>
  <p:tag name="KSO_WM_UNIT_USESOURCEFORMAT_APPLY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3888_6*i*8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8"/>
  <p:tag name="KSO_WM_UNIT_TEXT_FILL_TYPE" val="1"/>
  <p:tag name="KSO_WM_UNIT_USESOURCEFORMAT_APPLY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3888_6*i*9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8"/>
  <p:tag name="KSO_WM_UNIT_TEXT_FILL_TYPE" val="1"/>
  <p:tag name="KSO_WM_UNIT_USESOURCEFORMAT_APPLY" val="1"/>
</p:tagLst>
</file>

<file path=ppt/tags/tag26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88"/>
  <p:tag name="KSO_WM_SLIDE_ID" val="custom20203888_6"/>
  <p:tag name="KSO_WM_TEMPLATE_SUBCATEGORY" val="0"/>
  <p:tag name="KSO_WM_SLIDE_TYPE" val="text"/>
  <p:tag name="KSO_WM_SLIDE_SUBTYPE" val="diag"/>
  <p:tag name="KSO_WM_SLIDE_ITEM_CNT" val="2"/>
  <p:tag name="KSO_WM_SLIDE_INDEX" val="6"/>
  <p:tag name="KSO_WM_SLIDE_SIZE" val="256*206.5"/>
  <p:tag name="KSO_WM_SLIDE_POSITION" val="352.05*183.25"/>
  <p:tag name="KSO_WM_DIAGRAM_GROUP_CODE" val="l1-2"/>
  <p:tag name="KSO_WM_SLIDE_DIAGTYPE" val="l"/>
  <p:tag name="KSO_WM_TAG_VERSION" val="1.0"/>
  <p:tag name="KSO_WM_SLIDE_LAYOUT" val="a_l"/>
  <p:tag name="KSO_WM_SLIDE_LAYOUT_CNT" val="1_1"/>
  <p:tag name="KSO_WM_TEMPLATE_MASTER_TYPE" val="0"/>
  <p:tag name="KSO_WM_TEMPLATE_COLOR_TYPE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6"/>
  <p:tag name="KSO_WM_UNIT_ID" val="custom20203888_12*i*6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USESOURCEFORMAT_APPLY" val="1"/>
</p:tagLst>
</file>

<file path=ppt/tags/tag27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88"/>
  <p:tag name="KSO_WM_TEMPLATE_THUMBS_INDEX" val="1、2、3、6、8、10、11、12、15"/>
  <p:tag name="KSO_WM_SLIDE_ID" val="custom20203888_12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1"/>
  <p:tag name="KSO_WM_SLIDE_INDEX" val="12"/>
  <p:tag name="KSO_WM_SLIDE_SIZE" val="371.941*306.2"/>
  <p:tag name="KSO_WM_SLIDE_POSITION" val="132.55*178.95"/>
  <p:tag name="KSO_WM_DIAGRAM_GROUP_CODE" val="ζ1-1"/>
  <p:tag name="KSO_WM_SLIDE_DIAGTYPE" val="ζ"/>
  <p:tag name="KSO_WM_TAG_VERSION" val="1.0"/>
  <p:tag name="KSO_WM_SLIDE_LAYOUT" val="a_f_ζ"/>
  <p:tag name="KSO_WM_SLIDE_LAYOUT_CNT" val="4_6_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2"/>
  <p:tag name="KSO_WM_UNIT_TYPE" val="i"/>
  <p:tag name="KSO_WM_UNIT_INDEX" val="9"/>
  <p:tag name="KSO_WM_UNIT_ID" val="custom20203888_16*i*9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USESOURCEFORMAT_APPLY" val="1"/>
</p:tagLst>
</file>

<file path=ppt/tags/tag273.xml><?xml version="1.0" encoding="utf-8"?>
<p:tagLst xmlns:p="http://schemas.openxmlformats.org/presentationml/2006/main">
  <p:tag name="KSO_WM_TEMPLATE_THUMBS_INDEX" val="1"/>
  <p:tag name="KSO_WM_SLIDE_ID" val="custom20203888_16"/>
  <p:tag name="KSO_WM_TEMPLATE_SUBCATEGORY" val="0"/>
  <p:tag name="KSO_WM_SLIDE_TYPE" val="text"/>
  <p:tag name="KSO_WM_SLIDE_SUBTYPE" val="diag"/>
  <p:tag name="KSO_WM_SLIDE_ITEM_CNT" val="1"/>
  <p:tag name="KSO_WM_SLIDE_INDEX" val="16"/>
  <p:tag name="KSO_WM_SLIDE_SIZE" val="808.2*392.65"/>
  <p:tag name="KSO_WM_SLIDE_POSITION" val="75.9*116.65"/>
  <p:tag name="KSO_WM_DIAGRAM_GROUP_CODE" val="ζ1-2"/>
  <p:tag name="KSO_WM_SLIDE_DIAGTYPE" val="ζ"/>
  <p:tag name="KSO_WM_TAG_VERSION" val="1.0"/>
  <p:tag name="KSO_WM_BEAUTIFY_FLAG" val="#wm#"/>
  <p:tag name="KSO_WM_TEMPLATE_CATEGORY" val="custom"/>
  <p:tag name="KSO_WM_TEMPLATE_INDEX" val="20203888"/>
  <p:tag name="KSO_WM_SLIDE_LAYOUT" val="a_ζ"/>
  <p:tag name="KSO_WM_SLIDE_LAYOUT_CNT" val="1_1"/>
  <p:tag name="KSO_WM_TEMPLATE_MASTER_TYPE" val="0"/>
  <p:tag name="KSO_WM_TEMPLATE_COLOR_TYPE" val="0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6"/>
  <p:tag name="KSO_WM_UNIT_ID" val="custom20203888_12*i*6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USESOURCEFORMAT_APPLY" val="1"/>
</p:tagLst>
</file>

<file path=ppt/tags/tag27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88"/>
  <p:tag name="KSO_WM_TEMPLATE_THUMBS_INDEX" val="1、2、3、6、8、10、11、12、15"/>
  <p:tag name="KSO_WM_SLIDE_ID" val="custom20203888_12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1"/>
  <p:tag name="KSO_WM_SLIDE_INDEX" val="12"/>
  <p:tag name="KSO_WM_SLIDE_SIZE" val="371.941*306.2"/>
  <p:tag name="KSO_WM_SLIDE_POSITION" val="132.55*178.95"/>
  <p:tag name="KSO_WM_DIAGRAM_GROUP_CODE" val="ζ1-1"/>
  <p:tag name="KSO_WM_SLIDE_DIAGTYPE" val="ζ"/>
  <p:tag name="KSO_WM_TAG_VERSION" val="1.0"/>
  <p:tag name="KSO_WM_SLIDE_LAYOUT" val="a_f_ζ"/>
  <p:tag name="KSO_WM_SLIDE_LAYOUT_CNT" val="4_6_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6"/>
  <p:tag name="KSO_WM_UNIT_ID" val="custom20203888_12*i*6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USESOURCEFORMAT_APPLY" val="1"/>
</p:tagLst>
</file>

<file path=ppt/tags/tag27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88"/>
  <p:tag name="KSO_WM_TEMPLATE_THUMBS_INDEX" val="1、2、3、6、8、10、11、12、15"/>
  <p:tag name="KSO_WM_SLIDE_ID" val="custom20203888_12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1"/>
  <p:tag name="KSO_WM_SLIDE_INDEX" val="12"/>
  <p:tag name="KSO_WM_SLIDE_SIZE" val="371.941*306.2"/>
  <p:tag name="KSO_WM_SLIDE_POSITION" val="132.55*178.95"/>
  <p:tag name="KSO_WM_DIAGRAM_GROUP_CODE" val="ζ1-1"/>
  <p:tag name="KSO_WM_SLIDE_DIAGTYPE" val="ζ"/>
  <p:tag name="KSO_WM_TAG_VERSION" val="1.0"/>
  <p:tag name="KSO_WM_SLIDE_LAYOUT" val="a_f_ζ"/>
  <p:tag name="KSO_WM_SLIDE_LAYOUT_CNT" val="4_6_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6"/>
  <p:tag name="KSO_WM_UNIT_ID" val="custom20203888_12*i*6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USESOURCEFORMAT_APPLY" val="1"/>
</p:tagLst>
</file>

<file path=ppt/tags/tag2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88"/>
  <p:tag name="KSO_WM_TEMPLATE_THUMBS_INDEX" val="1、2、3、6、8、10、11、12、15"/>
  <p:tag name="KSO_WM_SLIDE_ID" val="custom20203888_12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1"/>
  <p:tag name="KSO_WM_SLIDE_INDEX" val="12"/>
  <p:tag name="KSO_WM_SLIDE_SIZE" val="371.941*306.2"/>
  <p:tag name="KSO_WM_SLIDE_POSITION" val="132.55*178.95"/>
  <p:tag name="KSO_WM_DIAGRAM_GROUP_CODE" val="ζ1-1"/>
  <p:tag name="KSO_WM_SLIDE_DIAGTYPE" val="ζ"/>
  <p:tag name="KSO_WM_TAG_VERSION" val="1.0"/>
  <p:tag name="KSO_WM_SLIDE_LAYOUT" val="a_f_ζ"/>
  <p:tag name="KSO_WM_SLIDE_LAYOUT_CNT" val="4_6_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6"/>
  <p:tag name="KSO_WM_UNIT_ID" val="custom20203888_12*i*6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USESOURCEFORMAT_APPLY" val="1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88"/>
  <p:tag name="KSO_WM_TEMPLATE_THUMBS_INDEX" val="1、2、3、6、8、10、11、12、15"/>
  <p:tag name="KSO_WM_SLIDE_ID" val="custom20203888_12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1"/>
  <p:tag name="KSO_WM_SLIDE_INDEX" val="12"/>
  <p:tag name="KSO_WM_SLIDE_SIZE" val="371.941*306.2"/>
  <p:tag name="KSO_WM_SLIDE_POSITION" val="132.55*178.95"/>
  <p:tag name="KSO_WM_DIAGRAM_GROUP_CODE" val="ζ1-1"/>
  <p:tag name="KSO_WM_SLIDE_DIAGTYPE" val="ζ"/>
  <p:tag name="KSO_WM_TAG_VERSION" val="1.0"/>
  <p:tag name="KSO_WM_SLIDE_LAYOUT" val="a_f_ζ"/>
  <p:tag name="KSO_WM_SLIDE_LAYOUT_CNT" val="4_6_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6"/>
  <p:tag name="KSO_WM_UNIT_ID" val="custom20203888_12*i*6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USESOURCEFORMAT_APPLY" val="1"/>
</p:tagLst>
</file>

<file path=ppt/tags/tag2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88"/>
  <p:tag name="KSO_WM_TEMPLATE_THUMBS_INDEX" val="1、2、3、6、8、10、11、12、15"/>
  <p:tag name="KSO_WM_SLIDE_ID" val="custom20203888_12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1"/>
  <p:tag name="KSO_WM_SLIDE_INDEX" val="12"/>
  <p:tag name="KSO_WM_SLIDE_SIZE" val="371.941*306.2"/>
  <p:tag name="KSO_WM_SLIDE_POSITION" val="132.55*178.95"/>
  <p:tag name="KSO_WM_DIAGRAM_GROUP_CODE" val="ζ1-1"/>
  <p:tag name="KSO_WM_SLIDE_DIAGTYPE" val="ζ"/>
  <p:tag name="KSO_WM_TAG_VERSION" val="1.0"/>
  <p:tag name="KSO_WM_SLIDE_LAYOUT" val="a_f_ζ"/>
  <p:tag name="KSO_WM_SLIDE_LAYOUT_CNT" val="4_6_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6"/>
  <p:tag name="KSO_WM_UNIT_ID" val="custom20203888_12*i*6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USESOURCEFORMAT_APPLY" val="1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88"/>
  <p:tag name="KSO_WM_TEMPLATE_THUMBS_INDEX" val="1、2、3、6、8、10、11、12、15"/>
  <p:tag name="KSO_WM_SLIDE_ID" val="custom20203888_12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1"/>
  <p:tag name="KSO_WM_SLIDE_INDEX" val="12"/>
  <p:tag name="KSO_WM_SLIDE_SIZE" val="371.941*306.2"/>
  <p:tag name="KSO_WM_SLIDE_POSITION" val="132.55*178.95"/>
  <p:tag name="KSO_WM_DIAGRAM_GROUP_CODE" val="ζ1-1"/>
  <p:tag name="KSO_WM_SLIDE_DIAGTYPE" val="ζ"/>
  <p:tag name="KSO_WM_TAG_VERSION" val="1.0"/>
  <p:tag name="KSO_WM_SLIDE_LAYOUT" val="a_f_ζ"/>
  <p:tag name="KSO_WM_SLIDE_LAYOUT_CNT" val="4_6_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6"/>
  <p:tag name="KSO_WM_UNIT_ID" val="custom20203888_12*i*6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USESOURCEFORMAT_APPLY" val="1"/>
</p:tagLst>
</file>

<file path=ppt/tags/tag2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88"/>
  <p:tag name="KSO_WM_TEMPLATE_THUMBS_INDEX" val="1、2、3、6、8、10、11、12、15"/>
  <p:tag name="KSO_WM_SLIDE_ID" val="custom20203888_12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1"/>
  <p:tag name="KSO_WM_SLIDE_INDEX" val="12"/>
  <p:tag name="KSO_WM_SLIDE_SIZE" val="371.941*306.2"/>
  <p:tag name="KSO_WM_SLIDE_POSITION" val="132.55*178.95"/>
  <p:tag name="KSO_WM_DIAGRAM_GROUP_CODE" val="ζ1-1"/>
  <p:tag name="KSO_WM_SLIDE_DIAGTYPE" val="ζ"/>
  <p:tag name="KSO_WM_TAG_VERSION" val="1.0"/>
  <p:tag name="KSO_WM_SLIDE_LAYOUT" val="a_f_ζ"/>
  <p:tag name="KSO_WM_SLIDE_LAYOUT_CNT" val="4_6_1"/>
</p:tagLst>
</file>

<file path=ppt/tags/tag288.xml><?xml version="1.0" encoding="utf-8"?>
<p:tagLst xmlns:p="http://schemas.openxmlformats.org/presentationml/2006/main">
  <p:tag name="REFSHAPE" val="592373964"/>
  <p:tag name="KSO_WM_UNIT_PLACING_PICTURE_USER_VIEWPORT" val="{&quot;height&quot;:7450,&quot;width&quot;:12140}"/>
</p:tagLst>
</file>

<file path=ppt/tags/tag2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88"/>
  <p:tag name="KSO_WM_SLIDE_ID" val="custom20203888_22"/>
  <p:tag name="KSO_WM_TEMPLATE_SUBCATEGORY" val="0"/>
  <p:tag name="KSO_WM_TEMPLATE_MASTER_TYPE" val="0"/>
  <p:tag name="KSO_WM_TEMPLATE_COLOR_TYPE" val="0"/>
  <p:tag name="KSO_WM_SLIDE_ITEM_CNT" val="0"/>
  <p:tag name="KSO_WM_SLIDE_INDEX" val="22"/>
  <p:tag name="KSO_WM_TAG_VERSION" val="1.0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88"/>
  <p:tag name="KSO_WM_SLIDE_ID" val="custom20203888_22"/>
  <p:tag name="KSO_WM_TEMPLATE_SUBCATEGORY" val="0"/>
  <p:tag name="KSO_WM_TEMPLATE_MASTER_TYPE" val="0"/>
  <p:tag name="KSO_WM_TEMPLATE_COLOR_TYPE" val="0"/>
  <p:tag name="KSO_WM_SLIDE_ITEM_CNT" val="0"/>
  <p:tag name="KSO_WM_SLIDE_INDEX" val="22"/>
  <p:tag name="KSO_WM_TAG_VERSION" val="1.0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8_28*a*1"/>
  <p:tag name="KSO_WM_TEMPLATE_CATEGORY" val="custom"/>
  <p:tag name="KSO_WM_TEMPLATE_INDEX" val="20203888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感谢观看"/>
</p:tagLst>
</file>

<file path=ppt/tags/tag292.xml><?xml version="1.0" encoding="utf-8"?>
<p:tagLst xmlns:p="http://schemas.openxmlformats.org/presentationml/2006/main">
  <p:tag name="KSO_WM_SLIDE_ID" val="custom20203888_28"/>
  <p:tag name="KSO_WM_TEMPLATE_SUBCATEGORY" val="0"/>
  <p:tag name="KSO_WM_SLIDE_TYPE" val="endPage"/>
  <p:tag name="KSO_WM_SLIDE_SUBTYPE" val="pureTxt"/>
  <p:tag name="KSO_WM_SLIDE_ITEM_CNT" val="0"/>
  <p:tag name="KSO_WM_SLIDE_INDEX" val="28"/>
  <p:tag name="KSO_WM_TAG_VERSION" val="1.0"/>
  <p:tag name="KSO_WM_BEAUTIFY_FLAG" val="#wm#"/>
  <p:tag name="KSO_WM_TEMPLATE_CATEGORY" val="custom"/>
  <p:tag name="KSO_WM_TEMPLATE_INDEX" val="20203888"/>
  <p:tag name="KSO_WM_SLIDE_LAYOUT" val="a_b"/>
  <p:tag name="KSO_WM_SLIDE_LAYOUT_CNT" val="1_1"/>
  <p:tag name="KSO_WM_TEMPLATE_MASTER_TYPE" val="0"/>
  <p:tag name="KSO_WM_TEMPLATE_COLOR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  <p:tag name="PA" val="v5.2.8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  <p:tag name="PA" val="v5.2.8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_3*i*22"/>
  <p:tag name="KSO_WM_UNIT_LAYERLEVEL" val="1"/>
  <p:tag name="KSO_WM_TAG_VERSION" val="1.0"/>
  <p:tag name="KSO_WM_BEAUTIFY_FLAG" val="#wm#"/>
  <p:tag name="PA" val="v5.2.8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3*i*13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  <p:tag name="PA" val="v5.2.8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PA" val="v5.2.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PA" val="v5.2.8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3*i*13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  <p:tag name="PA" val="v5.2.8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PA" val="v5.2.8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PA" val="v5.2.8"/>
</p:tagLst>
</file>

<file path=ppt/tags/tag49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  <p:tag name="PA" val="v5.2.8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  <p:tag name="PA" val="v5.2.8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3*i*6"/>
  <p:tag name="KSO_WM_UNIT_LAYERLEVEL" val="1"/>
  <p:tag name="KSO_WM_TAG_VERSION" val="1.0"/>
  <p:tag name="KSO_WM_BEAUTIFY_FLAG" val="#wm#"/>
  <p:tag name="PA" val="v5.2.8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3*i*7"/>
  <p:tag name="KSO_WM_UNIT_LAYERLEVEL" val="1"/>
  <p:tag name="KSO_WM_TAG_VERSION" val="1.0"/>
  <p:tag name="KSO_WM_BEAUTIFY_FLAG" val="#wm#"/>
  <p:tag name="PA" val="v5.2.8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3*i*8"/>
  <p:tag name="KSO_WM_UNIT_LAYERLEVEL" val="1"/>
  <p:tag name="KSO_WM_TAG_VERSION" val="1.0"/>
  <p:tag name="KSO_WM_BEAUTIFY_FLAG" val="#wm#"/>
  <p:tag name="PA" val="v5.2.8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3*i*9"/>
  <p:tag name="KSO_WM_UNIT_LAYERLEVEL" val="1"/>
  <p:tag name="KSO_WM_TAG_VERSION" val="1.0"/>
  <p:tag name="KSO_WM_BEAUTIFY_FLAG" val="#wm#"/>
  <p:tag name="PA" val="v5.2.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3*i*10"/>
  <p:tag name="KSO_WM_UNIT_LAYERLEVEL" val="1"/>
  <p:tag name="KSO_WM_TAG_VERSION" val="1.0"/>
  <p:tag name="KSO_WM_BEAUTIFY_FLAG" val="#wm#"/>
  <p:tag name="PA" val="v5.2.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3*i*11"/>
  <p:tag name="KSO_WM_UNIT_LAYERLEVEL" val="1"/>
  <p:tag name="KSO_WM_TAG_VERSION" val="1.0"/>
  <p:tag name="KSO_WM_BEAUTIFY_FLAG" val="#wm#"/>
  <p:tag name="PA" val="v5.2.8"/>
</p:tagLst>
</file>

<file path=ppt/tags/tag58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3*i*12"/>
  <p:tag name="KSO_WM_UNIT_LAYERLEVEL" val="1"/>
  <p:tag name="KSO_WM_TAG_VERSION" val="1.0"/>
  <p:tag name="KSO_WM_BEAUTIFY_FLAG" val="#wm#"/>
  <p:tag name="PA" val="v5.2.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3*i*13"/>
  <p:tag name="KSO_WM_UNIT_LAYERLEVEL" val="1"/>
  <p:tag name="KSO_WM_TAG_VERSION" val="1.0"/>
  <p:tag name="KSO_WM_BEAUTIFY_FLAG" val="#wm#"/>
  <p:tag name="PA" val="v5.2.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3*i*14"/>
  <p:tag name="KSO_WM_UNIT_LAYERLEVEL" val="1"/>
  <p:tag name="KSO_WM_TAG_VERSION" val="1.0"/>
  <p:tag name="KSO_WM_BEAUTIFY_FLAG" val="#wm#"/>
  <p:tag name="PA" val="v5.2.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3*i*15"/>
  <p:tag name="KSO_WM_UNIT_LAYERLEVEL" val="1"/>
  <p:tag name="KSO_WM_TAG_VERSION" val="1.0"/>
  <p:tag name="KSO_WM_BEAUTIFY_FLAG" val="#wm#"/>
  <p:tag name="PA" val="v5.2.8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3*i*16"/>
  <p:tag name="KSO_WM_UNIT_LAYERLEVEL" val="1"/>
  <p:tag name="KSO_WM_TAG_VERSION" val="1.0"/>
  <p:tag name="KSO_WM_BEAUTIFY_FLAG" val="#wm#"/>
  <p:tag name="PA" val="v5.2.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3*i*17"/>
  <p:tag name="KSO_WM_UNIT_LAYERLEVEL" val="1"/>
  <p:tag name="KSO_WM_TAG_VERSION" val="1.0"/>
  <p:tag name="KSO_WM_BEAUTIFY_FLAG" val="#wm#"/>
  <p:tag name="PA" val="v5.2.8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3*i*18"/>
  <p:tag name="KSO_WM_UNIT_LAYERLEVEL" val="1"/>
  <p:tag name="KSO_WM_TAG_VERSION" val="1.0"/>
  <p:tag name="KSO_WM_BEAUTIFY_FLAG" val="#wm#"/>
  <p:tag name="PA" val="v5.2.8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_3*i*19"/>
  <p:tag name="KSO_WM_UNIT_LAYERLEVEL" val="1"/>
  <p:tag name="KSO_WM_TAG_VERSION" val="1.0"/>
  <p:tag name="KSO_WM_BEAUTIFY_FLAG" val="#wm#"/>
  <p:tag name="PA" val="v5.2.8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_1*i*20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_6*i*22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6*i*4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6*i*5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7">
      <a:dk1>
        <a:srgbClr val="000000"/>
      </a:dk1>
      <a:lt1>
        <a:srgbClr val="FFFFFF"/>
      </a:lt1>
      <a:dk2>
        <a:srgbClr val="DDE4FF"/>
      </a:dk2>
      <a:lt2>
        <a:srgbClr val="FFFFFF"/>
      </a:lt2>
      <a:accent1>
        <a:srgbClr val="4E79DA"/>
      </a:accent1>
      <a:accent2>
        <a:srgbClr val="6D78C2"/>
      </a:accent2>
      <a:accent3>
        <a:srgbClr val="8D77AA"/>
      </a:accent3>
      <a:accent4>
        <a:srgbClr val="AC7693"/>
      </a:accent4>
      <a:accent5>
        <a:srgbClr val="CC757B"/>
      </a:accent5>
      <a:accent6>
        <a:srgbClr val="EB7463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6335</Words>
  <Application>WPS 演示</Application>
  <PresentationFormat>宽屏</PresentationFormat>
  <Paragraphs>221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幼圆</vt:lpstr>
      <vt:lpstr>等线</vt:lpstr>
      <vt:lpstr>汉仪乐喵体W</vt:lpstr>
      <vt:lpstr>微软雅黑</vt:lpstr>
      <vt:lpstr>Segoe UI</vt:lpstr>
      <vt:lpstr>Arial Unicode MS</vt:lpstr>
      <vt:lpstr>新宋体</vt:lpstr>
      <vt:lpstr>微软雅黑 Light</vt:lpstr>
      <vt:lpstr>方正粗黑宋简体</vt:lpstr>
      <vt:lpstr>楷体</vt:lpstr>
      <vt:lpstr>1_Office 主题​​</vt:lpstr>
      <vt:lpstr>状语从句综合讲解一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萱小茜</cp:lastModifiedBy>
  <cp:revision>113</cp:revision>
  <dcterms:created xsi:type="dcterms:W3CDTF">2019-06-19T02:08:00Z</dcterms:created>
  <dcterms:modified xsi:type="dcterms:W3CDTF">2020-03-19T07:47:06Z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