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av" ContentType="audio/x-wav"/>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2"/>
  </p:notesMasterIdLst>
  <p:handoutMasterIdLst>
    <p:handoutMasterId r:id="rId63"/>
  </p:handoutMasterIdLst>
  <p:sldIdLst>
    <p:sldId id="298" r:id="rId5"/>
    <p:sldId id="257" r:id="rId6"/>
    <p:sldId id="258" r:id="rId7"/>
    <p:sldId id="259" r:id="rId8"/>
    <p:sldId id="260" r:id="rId9"/>
    <p:sldId id="261" r:id="rId10"/>
    <p:sldId id="262" r:id="rId11"/>
    <p:sldId id="263" r:id="rId12"/>
    <p:sldId id="264" r:id="rId13"/>
    <p:sldId id="265" r:id="rId14"/>
    <p:sldId id="266" r:id="rId15"/>
    <p:sldId id="267" r:id="rId16"/>
    <p:sldId id="277" r:id="rId17"/>
    <p:sldId id="268" r:id="rId18"/>
    <p:sldId id="278" r:id="rId19"/>
    <p:sldId id="269" r:id="rId20"/>
    <p:sldId id="279" r:id="rId21"/>
    <p:sldId id="270" r:id="rId22"/>
    <p:sldId id="273" r:id="rId23"/>
    <p:sldId id="274" r:id="rId24"/>
    <p:sldId id="287" r:id="rId25"/>
    <p:sldId id="300" r:id="rId26"/>
    <p:sldId id="312" r:id="rId27"/>
    <p:sldId id="313" r:id="rId28"/>
    <p:sldId id="314" r:id="rId29"/>
    <p:sldId id="315" r:id="rId30"/>
    <p:sldId id="316" r:id="rId31"/>
    <p:sldId id="317" r:id="rId32"/>
    <p:sldId id="318" r:id="rId33"/>
    <p:sldId id="319" r:id="rId34"/>
    <p:sldId id="320" r:id="rId35"/>
    <p:sldId id="321" r:id="rId36"/>
    <p:sldId id="323" r:id="rId37"/>
    <p:sldId id="322" r:id="rId38"/>
    <p:sldId id="280" r:id="rId39"/>
    <p:sldId id="288" r:id="rId40"/>
    <p:sldId id="299" r:id="rId41"/>
    <p:sldId id="301" r:id="rId42"/>
    <p:sldId id="302" r:id="rId43"/>
    <p:sldId id="303" r:id="rId44"/>
    <p:sldId id="304" r:id="rId45"/>
    <p:sldId id="305" r:id="rId46"/>
    <p:sldId id="306" r:id="rId47"/>
    <p:sldId id="307" r:id="rId48"/>
    <p:sldId id="308" r:id="rId49"/>
    <p:sldId id="309" r:id="rId50"/>
    <p:sldId id="310" r:id="rId51"/>
    <p:sldId id="311" r:id="rId52"/>
    <p:sldId id="289" r:id="rId53"/>
    <p:sldId id="290" r:id="rId54"/>
    <p:sldId id="291" r:id="rId55"/>
    <p:sldId id="293" r:id="rId56"/>
    <p:sldId id="292" r:id="rId57"/>
    <p:sldId id="294" r:id="rId58"/>
    <p:sldId id="295" r:id="rId59"/>
    <p:sldId id="296" r:id="rId60"/>
    <p:sldId id="297" r:id="rId6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5274" autoAdjust="0"/>
  </p:normalViewPr>
  <p:slideViewPr>
    <p:cSldViewPr snapToGrid="0">
      <p:cViewPr varScale="1">
        <p:scale>
          <a:sx n="55" d="100"/>
          <a:sy n="55" d="100"/>
        </p:scale>
        <p:origin x="38" y="614"/>
      </p:cViewPr>
      <p:guideLst>
        <p:guide pos="3840"/>
        <p:guide orient="horz" pos="2160"/>
      </p:guideLst>
    </p:cSldViewPr>
  </p:slideViewPr>
  <p:outlineViewPr>
    <p:cViewPr>
      <p:scale>
        <a:sx n="33" d="100"/>
        <a:sy n="33" d="100"/>
      </p:scale>
      <p:origin x="0" y="6258"/>
    </p:cViewPr>
  </p:outlineViewPr>
  <p:notesTextViewPr>
    <p:cViewPr>
      <p:scale>
        <a:sx n="1" d="1"/>
        <a:sy n="1" d="1"/>
      </p:scale>
      <p:origin x="0" y="0"/>
    </p:cViewPr>
  </p:notesTextViewPr>
  <p:notesViewPr>
    <p:cSldViewPr snapToGrid="0">
      <p:cViewPr varScale="1">
        <p:scale>
          <a:sx n="87" d="100"/>
          <a:sy n="87" d="100"/>
        </p:scale>
        <p:origin x="3090"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王 思潼" userId="397a65548e04844e" providerId="LiveId" clId="{B9E7FF23-4245-4745-BB1F-E39A173AF1D2}"/>
    <pc:docChg chg="custSel addSld modSld">
      <pc:chgData name="王 思潼" userId="397a65548e04844e" providerId="LiveId" clId="{B9E7FF23-4245-4745-BB1F-E39A173AF1D2}" dt="2020-04-26T03:34:30.068" v="101" actId="20577"/>
      <pc:docMkLst>
        <pc:docMk/>
      </pc:docMkLst>
      <pc:sldChg chg="addSp modSp add mod">
        <pc:chgData name="王 思潼" userId="397a65548e04844e" providerId="LiveId" clId="{B9E7FF23-4245-4745-BB1F-E39A173AF1D2}" dt="2020-04-26T03:34:30.068" v="101" actId="20577"/>
        <pc:sldMkLst>
          <pc:docMk/>
          <pc:sldMk cId="3920115698" sldId="323"/>
        </pc:sldMkLst>
        <pc:spChg chg="add mod">
          <ac:chgData name="王 思潼" userId="397a65548e04844e" providerId="LiveId" clId="{B9E7FF23-4245-4745-BB1F-E39A173AF1D2}" dt="2020-04-26T03:33:02.762" v="6" actId="403"/>
          <ac:spMkLst>
            <pc:docMk/>
            <pc:sldMk cId="3920115698" sldId="323"/>
            <ac:spMk id="2" creationId="{C109F00F-B010-4702-A732-D57E60E1A356}"/>
          </ac:spMkLst>
        </pc:spChg>
        <pc:spChg chg="add mod">
          <ac:chgData name="王 思潼" userId="397a65548e04844e" providerId="LiveId" clId="{B9E7FF23-4245-4745-BB1F-E39A173AF1D2}" dt="2020-04-26T03:34:30.068" v="101" actId="20577"/>
          <ac:spMkLst>
            <pc:docMk/>
            <pc:sldMk cId="3920115698" sldId="323"/>
            <ac:spMk id="3" creationId="{B0B41DAE-9911-4927-8E4B-DDA433E826D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440-4C4A-BEA1-90E5EE6E547E}"/>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440-4C4A-BEA1-90E5EE6E547E}"/>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440-4C4A-BEA1-90E5EE6E547E}"/>
            </c:ext>
          </c:extLst>
        </c:ser>
        <c:dLbls>
          <c:showLegendKey val="0"/>
          <c:showVal val="0"/>
          <c:showCatName val="0"/>
          <c:showSerName val="0"/>
          <c:showPercent val="0"/>
          <c:showBubbleSize val="0"/>
        </c:dLbls>
        <c:gapWidth val="219"/>
        <c:axId val="944712024"/>
        <c:axId val="944711632"/>
      </c:barChart>
      <c:catAx>
        <c:axId val="944712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宋体" panose="02010600030101010101" pitchFamily="2" charset="-122"/>
                <a:ea typeface="宋体" panose="02010600030101010101" pitchFamily="2" charset="-122"/>
                <a:cs typeface="+mn-cs"/>
              </a:defRPr>
            </a:pPr>
            <a:endParaRPr lang="zh-CN"/>
          </a:p>
        </c:txPr>
        <c:crossAx val="944711632"/>
        <c:crosses val="autoZero"/>
        <c:auto val="1"/>
        <c:lblAlgn val="ctr"/>
        <c:lblOffset val="100"/>
        <c:noMultiLvlLbl val="0"/>
      </c:catAx>
      <c:valAx>
        <c:axId val="9447116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宋体" panose="02010600030101010101" pitchFamily="2" charset="-122"/>
                <a:ea typeface="宋体" panose="02010600030101010101" pitchFamily="2" charset="-122"/>
                <a:cs typeface="+mn-cs"/>
              </a:defRPr>
            </a:pPr>
            <a:endParaRPr lang="zh-CN"/>
          </a:p>
        </c:txPr>
        <c:crossAx val="944712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宋体" panose="02010600030101010101" pitchFamily="2" charset="-122"/>
              <a:ea typeface="宋体" panose="02010600030101010101" pitchFamily="2"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B8555-540F-4EF7-8D46-8ABB018A3B6F}" type="doc">
      <dgm:prSet loTypeId="urn:microsoft.com/office/officeart/2005/8/layout/process3" loCatId="process" qsTypeId="urn:microsoft.com/office/officeart/2005/8/quickstyle/simple1" qsCatId="simple" csTypeId="urn:microsoft.com/office/officeart/2005/8/colors/accent5_2" csCatId="accent5" phldr="1"/>
      <dgm:spPr/>
      <dgm:t>
        <a:bodyPr rtlCol="0"/>
        <a:lstStyle/>
        <a:p>
          <a:pPr rtl="0"/>
          <a:endParaRPr lang="en-US"/>
        </a:p>
      </dgm:t>
    </dgm:pt>
    <dgm:pt modelId="{C1C0BC68-A810-4B5F-92EF-C6470DBD2260}">
      <dgm:prSet phldrT="[Text]"/>
      <dgm:spPr/>
      <dgm:t>
        <a:bodyPr rtlCol="0"/>
        <a:lstStyle/>
        <a:p>
          <a:pPr rtl="0"/>
          <a:r>
            <a:rPr lang="zh-CN" altLang="en-US" noProof="0" dirty="0">
              <a:latin typeface="宋体" panose="02010600030101010101" pitchFamily="2" charset="-122"/>
              <a:ea typeface="宋体" panose="02010600030101010101" pitchFamily="2" charset="-122"/>
            </a:rPr>
            <a:t>步骤 </a:t>
          </a:r>
          <a:r>
            <a:rPr lang="en-US" altLang="zh-CN" noProof="0" dirty="0">
              <a:latin typeface="宋体" panose="02010600030101010101" pitchFamily="2" charset="-122"/>
              <a:ea typeface="宋体" panose="02010600030101010101" pitchFamily="2" charset="-122"/>
            </a:rPr>
            <a:t>1 </a:t>
          </a:r>
          <a:r>
            <a:rPr lang="zh-CN" altLang="en-US" noProof="0" dirty="0">
              <a:latin typeface="宋体" panose="02010600030101010101" pitchFamily="2" charset="-122"/>
              <a:ea typeface="宋体" panose="02010600030101010101" pitchFamily="2" charset="-122"/>
            </a:rPr>
            <a:t>标题</a:t>
          </a:r>
        </a:p>
      </dgm:t>
      <dgm:extLst>
        <a:ext uri="{E40237B7-FDA0-4F09-8148-C483321AD2D9}">
          <dgm14:cNvPr xmlns:dgm14="http://schemas.microsoft.com/office/drawing/2010/diagram" id="0" name="" title="Step 1 Title"/>
        </a:ext>
      </dgm:extLst>
    </dgm:pt>
    <dgm:pt modelId="{DCC0BBCA-D868-4FF6-B174-2CC347601C09}" type="parTrans" cxnId="{E25CC5FC-6634-43C9-B82A-600821DFEB2A}">
      <dgm:prSet/>
      <dgm:spPr/>
      <dgm:t>
        <a:bodyPr rtlCol="0"/>
        <a:lstStyle/>
        <a:p>
          <a:pPr rtl="0"/>
          <a:endParaRPr lang="en-US"/>
        </a:p>
      </dgm:t>
    </dgm:pt>
    <dgm:pt modelId="{F5287809-3C15-4CCC-8752-80339C1152A5}" type="sibTrans" cxnId="{E25CC5FC-6634-43C9-B82A-600821DFEB2A}">
      <dgm:prSet/>
      <dgm:spPr/>
      <dgm:t>
        <a:bodyPr rtlCol="0"/>
        <a:lstStyle/>
        <a:p>
          <a:pPr rtl="0"/>
          <a:endParaRPr lang="zh-CN" altLang="en-US" noProof="0" dirty="0">
            <a:latin typeface="宋体" panose="02010600030101010101" pitchFamily="2" charset="-122"/>
            <a:ea typeface="宋体" panose="02010600030101010101" pitchFamily="2" charset="-122"/>
          </a:endParaRPr>
        </a:p>
      </dgm:t>
      <dgm:extLst>
        <a:ext uri="{E40237B7-FDA0-4F09-8148-C483321AD2D9}">
          <dgm14:cNvPr xmlns:dgm14="http://schemas.microsoft.com/office/drawing/2010/diagram" id="0" name="" title="Arrow pointing right"/>
        </a:ext>
      </dgm:extLst>
    </dgm:pt>
    <dgm:pt modelId="{EC30385C-94E2-463C-9938-AC727EF3A0BD}">
      <dgm:prSet phldrT="[Text]"/>
      <dgm:spPr/>
      <dgm:t>
        <a:bodyPr rtlCol="0"/>
        <a:lstStyle/>
        <a:p>
          <a:pPr rtl="0"/>
          <a:r>
            <a:rPr lang="zh-CN" altLang="en-US" noProof="0" dirty="0">
              <a:latin typeface="宋体" panose="02010600030101010101" pitchFamily="2" charset="-122"/>
              <a:ea typeface="宋体" panose="02010600030101010101" pitchFamily="2" charset="-122"/>
            </a:rPr>
            <a:t>任务描述</a:t>
          </a:r>
        </a:p>
      </dgm:t>
      <dgm:extLst>
        <a:ext uri="{E40237B7-FDA0-4F09-8148-C483321AD2D9}">
          <dgm14:cNvPr xmlns:dgm14="http://schemas.microsoft.com/office/drawing/2010/diagram" id="0" name="" title="Step 1 task description"/>
        </a:ext>
      </dgm:extLst>
    </dgm:pt>
    <dgm:pt modelId="{58DF4C60-3566-42CD-B46D-A4F7342C86B5}" type="parTrans" cxnId="{4C6667EF-B515-4AD7-B1AE-F2348ABE3E9E}">
      <dgm:prSet/>
      <dgm:spPr/>
      <dgm:t>
        <a:bodyPr rtlCol="0"/>
        <a:lstStyle/>
        <a:p>
          <a:pPr rtl="0"/>
          <a:endParaRPr lang="en-US"/>
        </a:p>
      </dgm:t>
    </dgm:pt>
    <dgm:pt modelId="{08A01995-8A59-4BE3-9C91-CE9AECB335DE}" type="sibTrans" cxnId="{4C6667EF-B515-4AD7-B1AE-F2348ABE3E9E}">
      <dgm:prSet/>
      <dgm:spPr/>
      <dgm:t>
        <a:bodyPr rtlCol="0"/>
        <a:lstStyle/>
        <a:p>
          <a:pPr rtl="0"/>
          <a:endParaRPr lang="en-US"/>
        </a:p>
      </dgm:t>
    </dgm:pt>
    <dgm:pt modelId="{5D787C97-D980-4440-B210-928D6982299A}">
      <dgm:prSet phldrT="[Text]"/>
      <dgm:spPr/>
      <dgm:t>
        <a:bodyPr rtlCol="0"/>
        <a:lstStyle/>
        <a:p>
          <a:pPr rtl="0"/>
          <a:r>
            <a:rPr lang="zh-CN" altLang="en-US" noProof="0" dirty="0">
              <a:latin typeface="宋体" panose="02010600030101010101" pitchFamily="2" charset="-122"/>
              <a:ea typeface="宋体" panose="02010600030101010101" pitchFamily="2" charset="-122"/>
            </a:rPr>
            <a:t>步骤 </a:t>
          </a:r>
          <a:r>
            <a:rPr lang="en-US" altLang="zh-CN" noProof="0" dirty="0">
              <a:latin typeface="宋体" panose="02010600030101010101" pitchFamily="2" charset="-122"/>
              <a:ea typeface="宋体" panose="02010600030101010101" pitchFamily="2" charset="-122"/>
            </a:rPr>
            <a:t>2 </a:t>
          </a:r>
          <a:r>
            <a:rPr lang="zh-CN" altLang="en-US" noProof="0" dirty="0">
              <a:latin typeface="宋体" panose="02010600030101010101" pitchFamily="2" charset="-122"/>
              <a:ea typeface="宋体" panose="02010600030101010101" pitchFamily="2" charset="-122"/>
            </a:rPr>
            <a:t>标题</a:t>
          </a:r>
        </a:p>
      </dgm:t>
      <dgm:extLst>
        <a:ext uri="{E40237B7-FDA0-4F09-8148-C483321AD2D9}">
          <dgm14:cNvPr xmlns:dgm14="http://schemas.microsoft.com/office/drawing/2010/diagram" id="0" name="" title="Step 2 Title"/>
        </a:ext>
      </dgm:extLst>
    </dgm:pt>
    <dgm:pt modelId="{D85245B8-A960-43B4-AB37-E2A2097E6463}" type="parTrans" cxnId="{87BE6BD6-C499-4615-8EF5-B677B4CFE8C6}">
      <dgm:prSet/>
      <dgm:spPr/>
      <dgm:t>
        <a:bodyPr rtlCol="0"/>
        <a:lstStyle/>
        <a:p>
          <a:pPr rtl="0"/>
          <a:endParaRPr lang="en-US"/>
        </a:p>
      </dgm:t>
    </dgm:pt>
    <dgm:pt modelId="{C1CF9C7E-E63B-423A-9EB1-3CB2E27F093C}" type="sibTrans" cxnId="{87BE6BD6-C499-4615-8EF5-B677B4CFE8C6}">
      <dgm:prSet/>
      <dgm:spPr/>
      <dgm:t>
        <a:bodyPr rtlCol="0"/>
        <a:lstStyle/>
        <a:p>
          <a:pPr rtl="0"/>
          <a:endParaRPr lang="zh-CN" altLang="en-US" noProof="0" dirty="0">
            <a:latin typeface="宋体" panose="02010600030101010101" pitchFamily="2" charset="-122"/>
            <a:ea typeface="宋体" panose="02010600030101010101" pitchFamily="2" charset="-122"/>
          </a:endParaRPr>
        </a:p>
      </dgm:t>
      <dgm:extLst>
        <a:ext uri="{E40237B7-FDA0-4F09-8148-C483321AD2D9}">
          <dgm14:cNvPr xmlns:dgm14="http://schemas.microsoft.com/office/drawing/2010/diagram" id="0" name="" title="Arrow pointing right"/>
        </a:ext>
      </dgm:extLst>
    </dgm:pt>
    <dgm:pt modelId="{89EC74D7-8ED6-4609-997D-DDAF8AB36679}">
      <dgm:prSet phldrT="[Text]"/>
      <dgm:spPr/>
      <dgm:t>
        <a:bodyPr rtlCol="0"/>
        <a:lstStyle/>
        <a:p>
          <a:pPr rtl="0"/>
          <a:r>
            <a:rPr lang="zh-CN" altLang="en-US" noProof="0" dirty="0">
              <a:latin typeface="宋体" panose="02010600030101010101" pitchFamily="2" charset="-122"/>
              <a:ea typeface="宋体" panose="02010600030101010101" pitchFamily="2" charset="-122"/>
            </a:rPr>
            <a:t>任务描述</a:t>
          </a:r>
        </a:p>
      </dgm:t>
      <dgm:extLst>
        <a:ext uri="{E40237B7-FDA0-4F09-8148-C483321AD2D9}">
          <dgm14:cNvPr xmlns:dgm14="http://schemas.microsoft.com/office/drawing/2010/diagram" id="0" name="" title="Step 2 task description"/>
        </a:ext>
      </dgm:extLst>
    </dgm:pt>
    <dgm:pt modelId="{0698AAB8-4775-4A7F-A278-8DD90161C1F5}" type="parTrans" cxnId="{D735CEB7-C537-4EB1-B47E-8C0A39B59309}">
      <dgm:prSet/>
      <dgm:spPr/>
      <dgm:t>
        <a:bodyPr rtlCol="0"/>
        <a:lstStyle/>
        <a:p>
          <a:pPr rtl="0"/>
          <a:endParaRPr lang="en-US"/>
        </a:p>
      </dgm:t>
    </dgm:pt>
    <dgm:pt modelId="{17559087-0E7E-42E7-8DC5-4B772FD58A02}" type="sibTrans" cxnId="{D735CEB7-C537-4EB1-B47E-8C0A39B59309}">
      <dgm:prSet/>
      <dgm:spPr/>
      <dgm:t>
        <a:bodyPr rtlCol="0"/>
        <a:lstStyle/>
        <a:p>
          <a:pPr rtl="0"/>
          <a:endParaRPr lang="en-US"/>
        </a:p>
      </dgm:t>
    </dgm:pt>
    <dgm:pt modelId="{7E5BF415-DD7C-46CE-81EA-C533FD19D64E}">
      <dgm:prSet phldrT="[Text]"/>
      <dgm:spPr/>
      <dgm:t>
        <a:bodyPr rtlCol="0"/>
        <a:lstStyle/>
        <a:p>
          <a:pPr rtl="0"/>
          <a:r>
            <a:rPr lang="zh-CN" altLang="en-US" noProof="0" dirty="0">
              <a:latin typeface="宋体" panose="02010600030101010101" pitchFamily="2" charset="-122"/>
              <a:ea typeface="宋体" panose="02010600030101010101" pitchFamily="2" charset="-122"/>
            </a:rPr>
            <a:t>步骤 </a:t>
          </a:r>
          <a:r>
            <a:rPr lang="en-US" altLang="zh-CN" noProof="0" dirty="0">
              <a:latin typeface="宋体" panose="02010600030101010101" pitchFamily="2" charset="-122"/>
              <a:ea typeface="宋体" panose="02010600030101010101" pitchFamily="2" charset="-122"/>
            </a:rPr>
            <a:t>3 </a:t>
          </a:r>
          <a:r>
            <a:rPr lang="zh-CN" altLang="en-US" noProof="0" dirty="0">
              <a:latin typeface="宋体" panose="02010600030101010101" pitchFamily="2" charset="-122"/>
              <a:ea typeface="宋体" panose="02010600030101010101" pitchFamily="2" charset="-122"/>
            </a:rPr>
            <a:t>标题</a:t>
          </a:r>
        </a:p>
      </dgm:t>
      <dgm:extLst>
        <a:ext uri="{E40237B7-FDA0-4F09-8148-C483321AD2D9}">
          <dgm14:cNvPr xmlns:dgm14="http://schemas.microsoft.com/office/drawing/2010/diagram" id="0" name="" title="Step 3 Title"/>
        </a:ext>
      </dgm:extLst>
    </dgm:pt>
    <dgm:pt modelId="{3496D105-5B69-4ADE-96EF-122A5A850C05}" type="parTrans" cxnId="{4113378F-425D-41CC-A9CB-1FFF4FEF0016}">
      <dgm:prSet/>
      <dgm:spPr/>
      <dgm:t>
        <a:bodyPr rtlCol="0"/>
        <a:lstStyle/>
        <a:p>
          <a:pPr rtl="0"/>
          <a:endParaRPr lang="en-US"/>
        </a:p>
      </dgm:t>
    </dgm:pt>
    <dgm:pt modelId="{1F5FC802-6D69-4E46-BE07-5E20756FDADA}" type="sibTrans" cxnId="{4113378F-425D-41CC-A9CB-1FFF4FEF0016}">
      <dgm:prSet/>
      <dgm:spPr/>
      <dgm:t>
        <a:bodyPr rtlCol="0"/>
        <a:lstStyle/>
        <a:p>
          <a:pPr rtl="0"/>
          <a:endParaRPr lang="en-US"/>
        </a:p>
      </dgm:t>
    </dgm:pt>
    <dgm:pt modelId="{4537B24E-F32C-4F73-9C4F-EDE47D952988}">
      <dgm:prSet phldrT="[Text]"/>
      <dgm:spPr/>
      <dgm:t>
        <a:bodyPr rtlCol="0"/>
        <a:lstStyle/>
        <a:p>
          <a:pPr rtl="0"/>
          <a:r>
            <a:rPr lang="zh-CN" altLang="en-US" noProof="0" dirty="0">
              <a:latin typeface="宋体" panose="02010600030101010101" pitchFamily="2" charset="-122"/>
              <a:ea typeface="宋体" panose="02010600030101010101" pitchFamily="2" charset="-122"/>
            </a:rPr>
            <a:t>任务描述</a:t>
          </a:r>
        </a:p>
      </dgm:t>
      <dgm:extLst>
        <a:ext uri="{E40237B7-FDA0-4F09-8148-C483321AD2D9}">
          <dgm14:cNvPr xmlns:dgm14="http://schemas.microsoft.com/office/drawing/2010/diagram" id="0" name="" title="Step 3 task description"/>
        </a:ext>
      </dgm:extLst>
    </dgm:pt>
    <dgm:pt modelId="{26742A97-67F7-4478-B770-44761CF89C6A}" type="parTrans" cxnId="{13B7E9B1-D150-4219-A314-09B055A18888}">
      <dgm:prSet/>
      <dgm:spPr/>
      <dgm:t>
        <a:bodyPr rtlCol="0"/>
        <a:lstStyle/>
        <a:p>
          <a:pPr rtl="0"/>
          <a:endParaRPr lang="en-US"/>
        </a:p>
      </dgm:t>
    </dgm:pt>
    <dgm:pt modelId="{0CA7C5B6-FD4A-4DEC-8D86-06439C70E349}" type="sibTrans" cxnId="{13B7E9B1-D150-4219-A314-09B055A18888}">
      <dgm:prSet/>
      <dgm:spPr/>
      <dgm:t>
        <a:bodyPr rtlCol="0"/>
        <a:lstStyle/>
        <a:p>
          <a:pPr rtl="0"/>
          <a:endParaRPr lang="en-US"/>
        </a:p>
      </dgm:t>
    </dgm:pt>
    <dgm:pt modelId="{B5446597-79E7-4762-BA53-6548F31530A7}">
      <dgm:prSet phldrT="[Text]"/>
      <dgm:spPr/>
      <dgm:t>
        <a:bodyPr rtlCol="0"/>
        <a:lstStyle/>
        <a:p>
          <a:pPr rtl="0"/>
          <a:r>
            <a:rPr lang="zh-CN" altLang="en-US" noProof="0" dirty="0">
              <a:latin typeface="宋体" panose="02010600030101010101" pitchFamily="2" charset="-122"/>
              <a:ea typeface="宋体" panose="02010600030101010101" pitchFamily="2" charset="-122"/>
            </a:rPr>
            <a:t>任务描述</a:t>
          </a:r>
        </a:p>
      </dgm:t>
    </dgm:pt>
    <dgm:pt modelId="{0233FA71-4D6D-4853-A4AA-40834F46506B}" type="parTrans" cxnId="{D7723192-5A15-4305-8B2C-938B202AB086}">
      <dgm:prSet/>
      <dgm:spPr/>
      <dgm:t>
        <a:bodyPr rtlCol="0"/>
        <a:lstStyle/>
        <a:p>
          <a:pPr rtl="0"/>
          <a:endParaRPr lang="en-US"/>
        </a:p>
      </dgm:t>
    </dgm:pt>
    <dgm:pt modelId="{8272BE74-EACE-4E0B-A81D-DF800D87569F}" type="sibTrans" cxnId="{D7723192-5A15-4305-8B2C-938B202AB086}">
      <dgm:prSet/>
      <dgm:spPr/>
      <dgm:t>
        <a:bodyPr rtlCol="0"/>
        <a:lstStyle/>
        <a:p>
          <a:pPr rtl="0"/>
          <a:endParaRPr lang="en-US"/>
        </a:p>
      </dgm:t>
    </dgm:pt>
    <dgm:pt modelId="{820BBFEE-DF64-4D92-B301-9FAA74709D1F}">
      <dgm:prSet phldrT="[Text]"/>
      <dgm:spPr/>
      <dgm:t>
        <a:bodyPr rtlCol="0"/>
        <a:lstStyle/>
        <a:p>
          <a:pPr rtl="0"/>
          <a:r>
            <a:rPr lang="zh-CN" altLang="en-US" noProof="0" dirty="0">
              <a:latin typeface="宋体" panose="02010600030101010101" pitchFamily="2" charset="-122"/>
              <a:ea typeface="宋体" panose="02010600030101010101" pitchFamily="2" charset="-122"/>
            </a:rPr>
            <a:t>任务描述</a:t>
          </a:r>
        </a:p>
      </dgm:t>
    </dgm:pt>
    <dgm:pt modelId="{AD40B50F-BD7B-401B-83F7-C5AD73DE40E6}" type="parTrans" cxnId="{E7783933-ED52-4F4E-8A52-24F999FC86D9}">
      <dgm:prSet/>
      <dgm:spPr/>
      <dgm:t>
        <a:bodyPr rtlCol="0"/>
        <a:lstStyle/>
        <a:p>
          <a:pPr rtl="0"/>
          <a:endParaRPr lang="en-US"/>
        </a:p>
      </dgm:t>
    </dgm:pt>
    <dgm:pt modelId="{25B9A11F-2269-44FC-A134-B27579F830C0}" type="sibTrans" cxnId="{E7783933-ED52-4F4E-8A52-24F999FC86D9}">
      <dgm:prSet/>
      <dgm:spPr/>
      <dgm:t>
        <a:bodyPr rtlCol="0"/>
        <a:lstStyle/>
        <a:p>
          <a:pPr rtl="0"/>
          <a:endParaRPr lang="en-US"/>
        </a:p>
      </dgm:t>
    </dgm:pt>
    <dgm:pt modelId="{129662DD-405A-4B1A-AC34-14BCC38CDDE6}">
      <dgm:prSet phldrT="[Text]"/>
      <dgm:spPr/>
      <dgm:t>
        <a:bodyPr rtlCol="0"/>
        <a:lstStyle/>
        <a:p>
          <a:pPr rtl="0"/>
          <a:r>
            <a:rPr lang="zh-CN" altLang="en-US" noProof="0" dirty="0">
              <a:latin typeface="宋体" panose="02010600030101010101" pitchFamily="2" charset="-122"/>
              <a:ea typeface="宋体" panose="02010600030101010101" pitchFamily="2" charset="-122"/>
            </a:rPr>
            <a:t>任务描述</a:t>
          </a:r>
        </a:p>
      </dgm:t>
    </dgm:pt>
    <dgm:pt modelId="{71029A48-7F97-4440-8DB2-0D925A37DC6C}" type="parTrans" cxnId="{18688E18-C69E-4829-B0FD-2245CE5564CD}">
      <dgm:prSet/>
      <dgm:spPr/>
      <dgm:t>
        <a:bodyPr rtlCol="0"/>
        <a:lstStyle/>
        <a:p>
          <a:pPr rtl="0"/>
          <a:endParaRPr lang="en-US"/>
        </a:p>
      </dgm:t>
    </dgm:pt>
    <dgm:pt modelId="{9045D7CC-6D04-4E1A-892A-F57A74984ABF}" type="sibTrans" cxnId="{18688E18-C69E-4829-B0FD-2245CE5564CD}">
      <dgm:prSet/>
      <dgm:spPr/>
      <dgm:t>
        <a:bodyPr rtlCol="0"/>
        <a:lstStyle/>
        <a:p>
          <a:pPr rtl="0"/>
          <a:endParaRPr lang="en-US"/>
        </a:p>
      </dgm:t>
    </dgm:pt>
    <dgm:pt modelId="{FBC3A0BC-9D8F-4C7B-B285-510A780E04E4}" type="pres">
      <dgm:prSet presAssocID="{51FB8555-540F-4EF7-8D46-8ABB018A3B6F}" presName="linearFlow" presStyleCnt="0">
        <dgm:presLayoutVars>
          <dgm:dir/>
          <dgm:animLvl val="lvl"/>
          <dgm:resizeHandles val="exact"/>
        </dgm:presLayoutVars>
      </dgm:prSet>
      <dgm:spPr/>
    </dgm:pt>
    <dgm:pt modelId="{ED22D1AC-1FA4-4D39-85EB-648D2E2E4B05}" type="pres">
      <dgm:prSet presAssocID="{C1C0BC68-A810-4B5F-92EF-C6470DBD2260}" presName="composite" presStyleCnt="0"/>
      <dgm:spPr/>
    </dgm:pt>
    <dgm:pt modelId="{3712DD02-33A5-46B6-B0E6-E3B73C051486}" type="pres">
      <dgm:prSet presAssocID="{C1C0BC68-A810-4B5F-92EF-C6470DBD2260}" presName="parTx" presStyleLbl="node1" presStyleIdx="0" presStyleCnt="3">
        <dgm:presLayoutVars>
          <dgm:chMax val="0"/>
          <dgm:chPref val="0"/>
          <dgm:bulletEnabled val="1"/>
        </dgm:presLayoutVars>
      </dgm:prSet>
      <dgm:spPr/>
    </dgm:pt>
    <dgm:pt modelId="{DB36A994-60A6-447D-8D30-19D2F536511E}" type="pres">
      <dgm:prSet presAssocID="{C1C0BC68-A810-4B5F-92EF-C6470DBD2260}" presName="parSh" presStyleLbl="node1" presStyleIdx="0" presStyleCnt="3"/>
      <dgm:spPr/>
    </dgm:pt>
    <dgm:pt modelId="{9D677988-374B-4BBA-B73C-8BE59201B4AA}" type="pres">
      <dgm:prSet presAssocID="{C1C0BC68-A810-4B5F-92EF-C6470DBD2260}" presName="desTx" presStyleLbl="fgAcc1" presStyleIdx="0" presStyleCnt="3">
        <dgm:presLayoutVars>
          <dgm:bulletEnabled val="1"/>
        </dgm:presLayoutVars>
      </dgm:prSet>
      <dgm:spPr/>
    </dgm:pt>
    <dgm:pt modelId="{51EA4E37-9197-43C9-9502-961CC2F00719}" type="pres">
      <dgm:prSet presAssocID="{F5287809-3C15-4CCC-8752-80339C1152A5}" presName="sibTrans" presStyleLbl="sibTrans2D1" presStyleIdx="0" presStyleCnt="2"/>
      <dgm:spPr/>
    </dgm:pt>
    <dgm:pt modelId="{6D356879-97F7-4A4F-8954-7F876FCD0A2F}" type="pres">
      <dgm:prSet presAssocID="{F5287809-3C15-4CCC-8752-80339C1152A5}" presName="connTx" presStyleLbl="sibTrans2D1" presStyleIdx="0" presStyleCnt="2"/>
      <dgm:spPr/>
    </dgm:pt>
    <dgm:pt modelId="{496864C7-FE7D-4DDB-B363-166C7F967B11}" type="pres">
      <dgm:prSet presAssocID="{5D787C97-D980-4440-B210-928D6982299A}" presName="composite" presStyleCnt="0"/>
      <dgm:spPr/>
    </dgm:pt>
    <dgm:pt modelId="{EE1DFB8A-86A2-4C34-92A7-723C55E7CCDF}" type="pres">
      <dgm:prSet presAssocID="{5D787C97-D980-4440-B210-928D6982299A}" presName="parTx" presStyleLbl="node1" presStyleIdx="0" presStyleCnt="3">
        <dgm:presLayoutVars>
          <dgm:chMax val="0"/>
          <dgm:chPref val="0"/>
          <dgm:bulletEnabled val="1"/>
        </dgm:presLayoutVars>
      </dgm:prSet>
      <dgm:spPr/>
    </dgm:pt>
    <dgm:pt modelId="{6BB0ABCB-2373-47ED-9774-278F8EE9E9B2}" type="pres">
      <dgm:prSet presAssocID="{5D787C97-D980-4440-B210-928D6982299A}" presName="parSh" presStyleLbl="node1" presStyleIdx="1" presStyleCnt="3"/>
      <dgm:spPr/>
    </dgm:pt>
    <dgm:pt modelId="{93C83A52-6E6B-41FD-9424-D118FD751CED}" type="pres">
      <dgm:prSet presAssocID="{5D787C97-D980-4440-B210-928D6982299A}" presName="desTx" presStyleLbl="fgAcc1" presStyleIdx="1" presStyleCnt="3">
        <dgm:presLayoutVars>
          <dgm:bulletEnabled val="1"/>
        </dgm:presLayoutVars>
      </dgm:prSet>
      <dgm:spPr/>
    </dgm:pt>
    <dgm:pt modelId="{A66EA167-6AD2-4AA4-A421-59E2B4561DDF}" type="pres">
      <dgm:prSet presAssocID="{C1CF9C7E-E63B-423A-9EB1-3CB2E27F093C}" presName="sibTrans" presStyleLbl="sibTrans2D1" presStyleIdx="1" presStyleCnt="2"/>
      <dgm:spPr/>
    </dgm:pt>
    <dgm:pt modelId="{84AB7DF1-E716-46D2-8886-4D0AF1B8C8A8}" type="pres">
      <dgm:prSet presAssocID="{C1CF9C7E-E63B-423A-9EB1-3CB2E27F093C}" presName="connTx" presStyleLbl="sibTrans2D1" presStyleIdx="1" presStyleCnt="2"/>
      <dgm:spPr/>
    </dgm:pt>
    <dgm:pt modelId="{21E31B03-7874-4FDF-9737-EAFFCD11494C}" type="pres">
      <dgm:prSet presAssocID="{7E5BF415-DD7C-46CE-81EA-C533FD19D64E}" presName="composite" presStyleCnt="0"/>
      <dgm:spPr/>
    </dgm:pt>
    <dgm:pt modelId="{C51586F8-6FAF-4530-806B-429518E699E2}" type="pres">
      <dgm:prSet presAssocID="{7E5BF415-DD7C-46CE-81EA-C533FD19D64E}" presName="parTx" presStyleLbl="node1" presStyleIdx="1" presStyleCnt="3">
        <dgm:presLayoutVars>
          <dgm:chMax val="0"/>
          <dgm:chPref val="0"/>
          <dgm:bulletEnabled val="1"/>
        </dgm:presLayoutVars>
      </dgm:prSet>
      <dgm:spPr/>
    </dgm:pt>
    <dgm:pt modelId="{3E371716-205E-4EF6-A7ED-14278F63B034}" type="pres">
      <dgm:prSet presAssocID="{7E5BF415-DD7C-46CE-81EA-C533FD19D64E}" presName="parSh" presStyleLbl="node1" presStyleIdx="2" presStyleCnt="3"/>
      <dgm:spPr/>
    </dgm:pt>
    <dgm:pt modelId="{D91F2413-E4E3-4058-AF8C-E44208B5C14B}" type="pres">
      <dgm:prSet presAssocID="{7E5BF415-DD7C-46CE-81EA-C533FD19D64E}" presName="desTx" presStyleLbl="fgAcc1" presStyleIdx="2" presStyleCnt="3">
        <dgm:presLayoutVars>
          <dgm:bulletEnabled val="1"/>
        </dgm:presLayoutVars>
      </dgm:prSet>
      <dgm:spPr/>
    </dgm:pt>
  </dgm:ptLst>
  <dgm:cxnLst>
    <dgm:cxn modelId="{49EB6703-EA1F-4957-BF3C-43DFD780A52F}" type="presOf" srcId="{F5287809-3C15-4CCC-8752-80339C1152A5}" destId="{51EA4E37-9197-43C9-9502-961CC2F00719}" srcOrd="0" destOrd="0" presId="urn:microsoft.com/office/officeart/2005/8/layout/process3"/>
    <dgm:cxn modelId="{035D5513-6A53-4B34-885B-3690395A9C80}" type="presOf" srcId="{F5287809-3C15-4CCC-8752-80339C1152A5}" destId="{6D356879-97F7-4A4F-8954-7F876FCD0A2F}" srcOrd="1" destOrd="0" presId="urn:microsoft.com/office/officeart/2005/8/layout/process3"/>
    <dgm:cxn modelId="{18688E18-C69E-4829-B0FD-2245CE5564CD}" srcId="{7E5BF415-DD7C-46CE-81EA-C533FD19D64E}" destId="{129662DD-405A-4B1A-AC34-14BCC38CDDE6}" srcOrd="1" destOrd="0" parTransId="{71029A48-7F97-4440-8DB2-0D925A37DC6C}" sibTransId="{9045D7CC-6D04-4E1A-892A-F57A74984ABF}"/>
    <dgm:cxn modelId="{BF0E0C20-E57F-4DE8-9F65-358DE4168A87}" type="presOf" srcId="{820BBFEE-DF64-4D92-B301-9FAA74709D1F}" destId="{93C83A52-6E6B-41FD-9424-D118FD751CED}" srcOrd="0" destOrd="1" presId="urn:microsoft.com/office/officeart/2005/8/layout/process3"/>
    <dgm:cxn modelId="{D9AF0E22-7C7F-46D0-A258-9DBA8FA3DBFF}" type="presOf" srcId="{C1C0BC68-A810-4B5F-92EF-C6470DBD2260}" destId="{DB36A994-60A6-447D-8D30-19D2F536511E}" srcOrd="1" destOrd="0" presId="urn:microsoft.com/office/officeart/2005/8/layout/process3"/>
    <dgm:cxn modelId="{580D3822-696C-4737-8C4B-5CD212740025}" type="presOf" srcId="{4537B24E-F32C-4F73-9C4F-EDE47D952988}" destId="{D91F2413-E4E3-4058-AF8C-E44208B5C14B}" srcOrd="0" destOrd="0" presId="urn:microsoft.com/office/officeart/2005/8/layout/process3"/>
    <dgm:cxn modelId="{E7783933-ED52-4F4E-8A52-24F999FC86D9}" srcId="{5D787C97-D980-4440-B210-928D6982299A}" destId="{820BBFEE-DF64-4D92-B301-9FAA74709D1F}" srcOrd="1" destOrd="0" parTransId="{AD40B50F-BD7B-401B-83F7-C5AD73DE40E6}" sibTransId="{25B9A11F-2269-44FC-A134-B27579F830C0}"/>
    <dgm:cxn modelId="{2CC75938-A94B-40DD-A46E-A73EFE8FDCCD}" type="presOf" srcId="{EC30385C-94E2-463C-9938-AC727EF3A0BD}" destId="{9D677988-374B-4BBA-B73C-8BE59201B4AA}" srcOrd="0" destOrd="0" presId="urn:microsoft.com/office/officeart/2005/8/layout/process3"/>
    <dgm:cxn modelId="{EC6A1A3E-A8CB-40A3-96E9-87AC04AD0CD5}" type="presOf" srcId="{7E5BF415-DD7C-46CE-81EA-C533FD19D64E}" destId="{3E371716-205E-4EF6-A7ED-14278F63B034}" srcOrd="1" destOrd="0" presId="urn:microsoft.com/office/officeart/2005/8/layout/process3"/>
    <dgm:cxn modelId="{080FCC40-F651-44FD-8CD9-6F4FBAF02719}" type="presOf" srcId="{C1CF9C7E-E63B-423A-9EB1-3CB2E27F093C}" destId="{84AB7DF1-E716-46D2-8886-4D0AF1B8C8A8}" srcOrd="1" destOrd="0" presId="urn:microsoft.com/office/officeart/2005/8/layout/process3"/>
    <dgm:cxn modelId="{EB088E4B-0A2D-4FAE-98F7-679D9462748A}" type="presOf" srcId="{5D787C97-D980-4440-B210-928D6982299A}" destId="{6BB0ABCB-2373-47ED-9774-278F8EE9E9B2}" srcOrd="1" destOrd="0" presId="urn:microsoft.com/office/officeart/2005/8/layout/process3"/>
    <dgm:cxn modelId="{8D18106D-F89D-47B3-B392-0C5E482B65D8}" type="presOf" srcId="{129662DD-405A-4B1A-AC34-14BCC38CDDE6}" destId="{D91F2413-E4E3-4058-AF8C-E44208B5C14B}" srcOrd="0" destOrd="1" presId="urn:microsoft.com/office/officeart/2005/8/layout/process3"/>
    <dgm:cxn modelId="{F32DD857-0508-493C-8B63-6B618577A874}" type="presOf" srcId="{7E5BF415-DD7C-46CE-81EA-C533FD19D64E}" destId="{C51586F8-6FAF-4530-806B-429518E699E2}" srcOrd="0" destOrd="0" presId="urn:microsoft.com/office/officeart/2005/8/layout/process3"/>
    <dgm:cxn modelId="{E359B758-F406-4829-A72E-72DC9CEB1A9D}" type="presOf" srcId="{C1C0BC68-A810-4B5F-92EF-C6470DBD2260}" destId="{3712DD02-33A5-46B6-B0E6-E3B73C051486}" srcOrd="0" destOrd="0" presId="urn:microsoft.com/office/officeart/2005/8/layout/process3"/>
    <dgm:cxn modelId="{EC1E9F7C-E8B1-4A3B-BAC9-7A1230613869}" type="presOf" srcId="{5D787C97-D980-4440-B210-928D6982299A}" destId="{EE1DFB8A-86A2-4C34-92A7-723C55E7CCDF}" srcOrd="0" destOrd="0" presId="urn:microsoft.com/office/officeart/2005/8/layout/process3"/>
    <dgm:cxn modelId="{19D90880-372C-416D-9D26-798997B15B54}" type="presOf" srcId="{C1CF9C7E-E63B-423A-9EB1-3CB2E27F093C}" destId="{A66EA167-6AD2-4AA4-A421-59E2B4561DDF}" srcOrd="0" destOrd="0" presId="urn:microsoft.com/office/officeart/2005/8/layout/process3"/>
    <dgm:cxn modelId="{4113378F-425D-41CC-A9CB-1FFF4FEF0016}" srcId="{51FB8555-540F-4EF7-8D46-8ABB018A3B6F}" destId="{7E5BF415-DD7C-46CE-81EA-C533FD19D64E}" srcOrd="2" destOrd="0" parTransId="{3496D105-5B69-4ADE-96EF-122A5A850C05}" sibTransId="{1F5FC802-6D69-4E46-BE07-5E20756FDADA}"/>
    <dgm:cxn modelId="{D7723192-5A15-4305-8B2C-938B202AB086}" srcId="{C1C0BC68-A810-4B5F-92EF-C6470DBD2260}" destId="{B5446597-79E7-4762-BA53-6548F31530A7}" srcOrd="1" destOrd="0" parTransId="{0233FA71-4D6D-4853-A4AA-40834F46506B}" sibTransId="{8272BE74-EACE-4E0B-A81D-DF800D87569F}"/>
    <dgm:cxn modelId="{439DF1A5-7F2B-4CEA-A227-28097B19E498}" type="presOf" srcId="{89EC74D7-8ED6-4609-997D-DDAF8AB36679}" destId="{93C83A52-6E6B-41FD-9424-D118FD751CED}" srcOrd="0" destOrd="0" presId="urn:microsoft.com/office/officeart/2005/8/layout/process3"/>
    <dgm:cxn modelId="{13B7E9B1-D150-4219-A314-09B055A18888}" srcId="{7E5BF415-DD7C-46CE-81EA-C533FD19D64E}" destId="{4537B24E-F32C-4F73-9C4F-EDE47D952988}" srcOrd="0" destOrd="0" parTransId="{26742A97-67F7-4478-B770-44761CF89C6A}" sibTransId="{0CA7C5B6-FD4A-4DEC-8D86-06439C70E349}"/>
    <dgm:cxn modelId="{D735CEB7-C537-4EB1-B47E-8C0A39B59309}" srcId="{5D787C97-D980-4440-B210-928D6982299A}" destId="{89EC74D7-8ED6-4609-997D-DDAF8AB36679}" srcOrd="0" destOrd="0" parTransId="{0698AAB8-4775-4A7F-A278-8DD90161C1F5}" sibTransId="{17559087-0E7E-42E7-8DC5-4B772FD58A02}"/>
    <dgm:cxn modelId="{87BE6BD6-C499-4615-8EF5-B677B4CFE8C6}" srcId="{51FB8555-540F-4EF7-8D46-8ABB018A3B6F}" destId="{5D787C97-D980-4440-B210-928D6982299A}" srcOrd="1" destOrd="0" parTransId="{D85245B8-A960-43B4-AB37-E2A2097E6463}" sibTransId="{C1CF9C7E-E63B-423A-9EB1-3CB2E27F093C}"/>
    <dgm:cxn modelId="{5C04F2EC-D238-40FC-BC22-F6017807991D}" type="presOf" srcId="{B5446597-79E7-4762-BA53-6548F31530A7}" destId="{9D677988-374B-4BBA-B73C-8BE59201B4AA}" srcOrd="0" destOrd="1" presId="urn:microsoft.com/office/officeart/2005/8/layout/process3"/>
    <dgm:cxn modelId="{4C6667EF-B515-4AD7-B1AE-F2348ABE3E9E}" srcId="{C1C0BC68-A810-4B5F-92EF-C6470DBD2260}" destId="{EC30385C-94E2-463C-9938-AC727EF3A0BD}" srcOrd="0" destOrd="0" parTransId="{58DF4C60-3566-42CD-B46D-A4F7342C86B5}" sibTransId="{08A01995-8A59-4BE3-9C91-CE9AECB335DE}"/>
    <dgm:cxn modelId="{E25CC5FC-6634-43C9-B82A-600821DFEB2A}" srcId="{51FB8555-540F-4EF7-8D46-8ABB018A3B6F}" destId="{C1C0BC68-A810-4B5F-92EF-C6470DBD2260}" srcOrd="0" destOrd="0" parTransId="{DCC0BBCA-D868-4FF6-B174-2CC347601C09}" sibTransId="{F5287809-3C15-4CCC-8752-80339C1152A5}"/>
    <dgm:cxn modelId="{A68819FE-7568-4FE1-B581-7E5863A83153}" type="presOf" srcId="{51FB8555-540F-4EF7-8D46-8ABB018A3B6F}" destId="{FBC3A0BC-9D8F-4C7B-B285-510A780E04E4}" srcOrd="0" destOrd="0" presId="urn:microsoft.com/office/officeart/2005/8/layout/process3"/>
    <dgm:cxn modelId="{919BF25F-7D36-48E1-AB55-19CBC76C64D6}" type="presParOf" srcId="{FBC3A0BC-9D8F-4C7B-B285-510A780E04E4}" destId="{ED22D1AC-1FA4-4D39-85EB-648D2E2E4B05}" srcOrd="0" destOrd="0" presId="urn:microsoft.com/office/officeart/2005/8/layout/process3"/>
    <dgm:cxn modelId="{1242E9A2-338B-4E1D-8425-F1930C1FD1CE}" type="presParOf" srcId="{ED22D1AC-1FA4-4D39-85EB-648D2E2E4B05}" destId="{3712DD02-33A5-46B6-B0E6-E3B73C051486}" srcOrd="0" destOrd="0" presId="urn:microsoft.com/office/officeart/2005/8/layout/process3"/>
    <dgm:cxn modelId="{93951B44-DC36-4FB9-A662-D7EF95C69F59}" type="presParOf" srcId="{ED22D1AC-1FA4-4D39-85EB-648D2E2E4B05}" destId="{DB36A994-60A6-447D-8D30-19D2F536511E}" srcOrd="1" destOrd="0" presId="urn:microsoft.com/office/officeart/2005/8/layout/process3"/>
    <dgm:cxn modelId="{4B618E5C-23DA-4CC1-B370-1783E5A7DD51}" type="presParOf" srcId="{ED22D1AC-1FA4-4D39-85EB-648D2E2E4B05}" destId="{9D677988-374B-4BBA-B73C-8BE59201B4AA}" srcOrd="2" destOrd="0" presId="urn:microsoft.com/office/officeart/2005/8/layout/process3"/>
    <dgm:cxn modelId="{960A4299-C0B9-44E1-B079-ABCB36EBE928}" type="presParOf" srcId="{FBC3A0BC-9D8F-4C7B-B285-510A780E04E4}" destId="{51EA4E37-9197-43C9-9502-961CC2F00719}" srcOrd="1" destOrd="0" presId="urn:microsoft.com/office/officeart/2005/8/layout/process3"/>
    <dgm:cxn modelId="{DD17E2A9-73D4-404A-99C8-A28A1A32FAD0}" type="presParOf" srcId="{51EA4E37-9197-43C9-9502-961CC2F00719}" destId="{6D356879-97F7-4A4F-8954-7F876FCD0A2F}" srcOrd="0" destOrd="0" presId="urn:microsoft.com/office/officeart/2005/8/layout/process3"/>
    <dgm:cxn modelId="{E5500DFE-9EFD-42E8-A0A1-8D0CED7AF569}" type="presParOf" srcId="{FBC3A0BC-9D8F-4C7B-B285-510A780E04E4}" destId="{496864C7-FE7D-4DDB-B363-166C7F967B11}" srcOrd="2" destOrd="0" presId="urn:microsoft.com/office/officeart/2005/8/layout/process3"/>
    <dgm:cxn modelId="{1B5FECA6-7A80-4A02-8E68-C8BC0F66BB0F}" type="presParOf" srcId="{496864C7-FE7D-4DDB-B363-166C7F967B11}" destId="{EE1DFB8A-86A2-4C34-92A7-723C55E7CCDF}" srcOrd="0" destOrd="0" presId="urn:microsoft.com/office/officeart/2005/8/layout/process3"/>
    <dgm:cxn modelId="{F2C83D5B-620C-4D7B-A0CF-8FDD12606A45}" type="presParOf" srcId="{496864C7-FE7D-4DDB-B363-166C7F967B11}" destId="{6BB0ABCB-2373-47ED-9774-278F8EE9E9B2}" srcOrd="1" destOrd="0" presId="urn:microsoft.com/office/officeart/2005/8/layout/process3"/>
    <dgm:cxn modelId="{DA133F4C-4DCD-4AFB-95BA-A46090A1E6F9}" type="presParOf" srcId="{496864C7-FE7D-4DDB-B363-166C7F967B11}" destId="{93C83A52-6E6B-41FD-9424-D118FD751CED}" srcOrd="2" destOrd="0" presId="urn:microsoft.com/office/officeart/2005/8/layout/process3"/>
    <dgm:cxn modelId="{F9993E88-5788-4AAF-AF9E-A715C445A825}" type="presParOf" srcId="{FBC3A0BC-9D8F-4C7B-B285-510A780E04E4}" destId="{A66EA167-6AD2-4AA4-A421-59E2B4561DDF}" srcOrd="3" destOrd="0" presId="urn:microsoft.com/office/officeart/2005/8/layout/process3"/>
    <dgm:cxn modelId="{38EF3BB9-131F-4F5A-B909-1E831CD880A7}" type="presParOf" srcId="{A66EA167-6AD2-4AA4-A421-59E2B4561DDF}" destId="{84AB7DF1-E716-46D2-8886-4D0AF1B8C8A8}" srcOrd="0" destOrd="0" presId="urn:microsoft.com/office/officeart/2005/8/layout/process3"/>
    <dgm:cxn modelId="{23A95565-FCAD-4085-931D-8CCCC64769F2}" type="presParOf" srcId="{FBC3A0BC-9D8F-4C7B-B285-510A780E04E4}" destId="{21E31B03-7874-4FDF-9737-EAFFCD11494C}" srcOrd="4" destOrd="0" presId="urn:microsoft.com/office/officeart/2005/8/layout/process3"/>
    <dgm:cxn modelId="{1F7301EF-CEDB-4D34-A077-8653B55017F0}" type="presParOf" srcId="{21E31B03-7874-4FDF-9737-EAFFCD11494C}" destId="{C51586F8-6FAF-4530-806B-429518E699E2}" srcOrd="0" destOrd="0" presId="urn:microsoft.com/office/officeart/2005/8/layout/process3"/>
    <dgm:cxn modelId="{4794DEC1-F934-4EA1-BD20-5D7A309DDC8A}" type="presParOf" srcId="{21E31B03-7874-4FDF-9737-EAFFCD11494C}" destId="{3E371716-205E-4EF6-A7ED-14278F63B034}" srcOrd="1" destOrd="0" presId="urn:microsoft.com/office/officeart/2005/8/layout/process3"/>
    <dgm:cxn modelId="{9DF1CD5D-C0C4-4628-9DE8-8C82D7DA65D2}" type="presParOf" srcId="{21E31B03-7874-4FDF-9737-EAFFCD11494C}" destId="{D91F2413-E4E3-4058-AF8C-E44208B5C14B}"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6A994-60A6-447D-8D30-19D2F536511E}">
      <dsp:nvSpPr>
        <dsp:cNvPr id="0" name=""/>
        <dsp:cNvSpPr/>
      </dsp:nvSpPr>
      <dsp:spPr>
        <a:xfrm>
          <a:off x="4543" y="1039649"/>
          <a:ext cx="2065693" cy="10367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rtlCol="0" anchor="t" anchorCtr="0">
          <a:noAutofit/>
        </a:bodyPr>
        <a:lstStyle/>
        <a:p>
          <a:pPr marL="0" lvl="0" indent="0" algn="l" defTabSz="1066800" rtl="0">
            <a:lnSpc>
              <a:spcPct val="90000"/>
            </a:lnSpc>
            <a:spcBef>
              <a:spcPct val="0"/>
            </a:spcBef>
            <a:spcAft>
              <a:spcPct val="35000"/>
            </a:spcAft>
            <a:buNone/>
          </a:pPr>
          <a:r>
            <a:rPr lang="zh-CN" altLang="en-US" sz="2400" kern="1200" noProof="0" dirty="0">
              <a:latin typeface="宋体" panose="02010600030101010101" pitchFamily="2" charset="-122"/>
              <a:ea typeface="宋体" panose="02010600030101010101" pitchFamily="2" charset="-122"/>
            </a:rPr>
            <a:t>步骤 </a:t>
          </a:r>
          <a:r>
            <a:rPr lang="en-US" altLang="zh-CN" sz="2400" kern="1200" noProof="0" dirty="0">
              <a:latin typeface="宋体" panose="02010600030101010101" pitchFamily="2" charset="-122"/>
              <a:ea typeface="宋体" panose="02010600030101010101" pitchFamily="2" charset="-122"/>
            </a:rPr>
            <a:t>1 </a:t>
          </a:r>
          <a:r>
            <a:rPr lang="zh-CN" altLang="en-US" sz="2400" kern="1200" noProof="0" dirty="0">
              <a:latin typeface="宋体" panose="02010600030101010101" pitchFamily="2" charset="-122"/>
              <a:ea typeface="宋体" panose="02010600030101010101" pitchFamily="2" charset="-122"/>
            </a:rPr>
            <a:t>标题</a:t>
          </a:r>
        </a:p>
      </dsp:txBody>
      <dsp:txXfrm>
        <a:off x="4543" y="1039649"/>
        <a:ext cx="2065693" cy="691200"/>
      </dsp:txXfrm>
    </dsp:sp>
    <dsp:sp modelId="{9D677988-374B-4BBA-B73C-8BE59201B4AA}">
      <dsp:nvSpPr>
        <dsp:cNvPr id="0" name=""/>
        <dsp:cNvSpPr/>
      </dsp:nvSpPr>
      <dsp:spPr>
        <a:xfrm>
          <a:off x="427637" y="1730849"/>
          <a:ext cx="2065693" cy="1382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rtlCol="0" anchor="t" anchorCtr="0">
          <a:noAutofit/>
        </a:bodyPr>
        <a:lstStyle/>
        <a:p>
          <a:pPr marL="228600" lvl="1" indent="-228600" algn="l" defTabSz="1066800" rtl="0">
            <a:lnSpc>
              <a:spcPct val="90000"/>
            </a:lnSpc>
            <a:spcBef>
              <a:spcPct val="0"/>
            </a:spcBef>
            <a:spcAft>
              <a:spcPct val="15000"/>
            </a:spcAft>
            <a:buChar char="•"/>
          </a:pPr>
          <a:r>
            <a:rPr lang="zh-CN" altLang="en-US" sz="2400" kern="1200" noProof="0" dirty="0">
              <a:latin typeface="宋体" panose="02010600030101010101" pitchFamily="2" charset="-122"/>
              <a:ea typeface="宋体" panose="02010600030101010101" pitchFamily="2" charset="-122"/>
            </a:rPr>
            <a:t>任务描述</a:t>
          </a:r>
        </a:p>
        <a:p>
          <a:pPr marL="228600" lvl="1" indent="-228600" algn="l" defTabSz="1066800" rtl="0">
            <a:lnSpc>
              <a:spcPct val="90000"/>
            </a:lnSpc>
            <a:spcBef>
              <a:spcPct val="0"/>
            </a:spcBef>
            <a:spcAft>
              <a:spcPct val="15000"/>
            </a:spcAft>
            <a:buChar char="•"/>
          </a:pPr>
          <a:r>
            <a:rPr lang="zh-CN" altLang="en-US" sz="2400" kern="1200" noProof="0" dirty="0">
              <a:latin typeface="宋体" panose="02010600030101010101" pitchFamily="2" charset="-122"/>
              <a:ea typeface="宋体" panose="02010600030101010101" pitchFamily="2" charset="-122"/>
            </a:rPr>
            <a:t>任务描述</a:t>
          </a:r>
        </a:p>
      </dsp:txBody>
      <dsp:txXfrm>
        <a:off x="468126" y="1771338"/>
        <a:ext cx="1984715" cy="1301422"/>
      </dsp:txXfrm>
    </dsp:sp>
    <dsp:sp modelId="{51EA4E37-9197-43C9-9502-961CC2F00719}">
      <dsp:nvSpPr>
        <dsp:cNvPr id="0" name=""/>
        <dsp:cNvSpPr/>
      </dsp:nvSpPr>
      <dsp:spPr>
        <a:xfrm>
          <a:off x="2383388" y="11281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44550" rtl="0">
            <a:lnSpc>
              <a:spcPct val="90000"/>
            </a:lnSpc>
            <a:spcBef>
              <a:spcPct val="0"/>
            </a:spcBef>
            <a:spcAft>
              <a:spcPct val="35000"/>
            </a:spcAft>
            <a:buNone/>
          </a:pPr>
          <a:endParaRPr lang="zh-CN" altLang="en-US" sz="1900" kern="1200" noProof="0" dirty="0">
            <a:latin typeface="宋体" panose="02010600030101010101" pitchFamily="2" charset="-122"/>
            <a:ea typeface="宋体" panose="02010600030101010101" pitchFamily="2" charset="-122"/>
          </a:endParaRPr>
        </a:p>
      </dsp:txBody>
      <dsp:txXfrm>
        <a:off x="2383388" y="1230960"/>
        <a:ext cx="509592" cy="308578"/>
      </dsp:txXfrm>
    </dsp:sp>
    <dsp:sp modelId="{6BB0ABCB-2373-47ED-9774-278F8EE9E9B2}">
      <dsp:nvSpPr>
        <dsp:cNvPr id="0" name=""/>
        <dsp:cNvSpPr/>
      </dsp:nvSpPr>
      <dsp:spPr>
        <a:xfrm>
          <a:off x="3322843" y="1039649"/>
          <a:ext cx="2065693" cy="10367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rtlCol="0" anchor="t" anchorCtr="0">
          <a:noAutofit/>
        </a:bodyPr>
        <a:lstStyle/>
        <a:p>
          <a:pPr marL="0" lvl="0" indent="0" algn="l" defTabSz="1066800" rtl="0">
            <a:lnSpc>
              <a:spcPct val="90000"/>
            </a:lnSpc>
            <a:spcBef>
              <a:spcPct val="0"/>
            </a:spcBef>
            <a:spcAft>
              <a:spcPct val="35000"/>
            </a:spcAft>
            <a:buNone/>
          </a:pPr>
          <a:r>
            <a:rPr lang="zh-CN" altLang="en-US" sz="2400" kern="1200" noProof="0" dirty="0">
              <a:latin typeface="宋体" panose="02010600030101010101" pitchFamily="2" charset="-122"/>
              <a:ea typeface="宋体" panose="02010600030101010101" pitchFamily="2" charset="-122"/>
            </a:rPr>
            <a:t>步骤 </a:t>
          </a:r>
          <a:r>
            <a:rPr lang="en-US" altLang="zh-CN" sz="2400" kern="1200" noProof="0" dirty="0">
              <a:latin typeface="宋体" panose="02010600030101010101" pitchFamily="2" charset="-122"/>
              <a:ea typeface="宋体" panose="02010600030101010101" pitchFamily="2" charset="-122"/>
            </a:rPr>
            <a:t>2 </a:t>
          </a:r>
          <a:r>
            <a:rPr lang="zh-CN" altLang="en-US" sz="2400" kern="1200" noProof="0" dirty="0">
              <a:latin typeface="宋体" panose="02010600030101010101" pitchFamily="2" charset="-122"/>
              <a:ea typeface="宋体" panose="02010600030101010101" pitchFamily="2" charset="-122"/>
            </a:rPr>
            <a:t>标题</a:t>
          </a:r>
        </a:p>
      </dsp:txBody>
      <dsp:txXfrm>
        <a:off x="3322843" y="1039649"/>
        <a:ext cx="2065693" cy="691200"/>
      </dsp:txXfrm>
    </dsp:sp>
    <dsp:sp modelId="{93C83A52-6E6B-41FD-9424-D118FD751CED}">
      <dsp:nvSpPr>
        <dsp:cNvPr id="0" name=""/>
        <dsp:cNvSpPr/>
      </dsp:nvSpPr>
      <dsp:spPr>
        <a:xfrm>
          <a:off x="3745937" y="1730849"/>
          <a:ext cx="2065693" cy="1382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rtlCol="0" anchor="t" anchorCtr="0">
          <a:noAutofit/>
        </a:bodyPr>
        <a:lstStyle/>
        <a:p>
          <a:pPr marL="228600" lvl="1" indent="-228600" algn="l" defTabSz="1066800" rtl="0">
            <a:lnSpc>
              <a:spcPct val="90000"/>
            </a:lnSpc>
            <a:spcBef>
              <a:spcPct val="0"/>
            </a:spcBef>
            <a:spcAft>
              <a:spcPct val="15000"/>
            </a:spcAft>
            <a:buChar char="•"/>
          </a:pPr>
          <a:r>
            <a:rPr lang="zh-CN" altLang="en-US" sz="2400" kern="1200" noProof="0" dirty="0">
              <a:latin typeface="宋体" panose="02010600030101010101" pitchFamily="2" charset="-122"/>
              <a:ea typeface="宋体" panose="02010600030101010101" pitchFamily="2" charset="-122"/>
            </a:rPr>
            <a:t>任务描述</a:t>
          </a:r>
        </a:p>
        <a:p>
          <a:pPr marL="228600" lvl="1" indent="-228600" algn="l" defTabSz="1066800" rtl="0">
            <a:lnSpc>
              <a:spcPct val="90000"/>
            </a:lnSpc>
            <a:spcBef>
              <a:spcPct val="0"/>
            </a:spcBef>
            <a:spcAft>
              <a:spcPct val="15000"/>
            </a:spcAft>
            <a:buChar char="•"/>
          </a:pPr>
          <a:r>
            <a:rPr lang="zh-CN" altLang="en-US" sz="2400" kern="1200" noProof="0" dirty="0">
              <a:latin typeface="宋体" panose="02010600030101010101" pitchFamily="2" charset="-122"/>
              <a:ea typeface="宋体" panose="02010600030101010101" pitchFamily="2" charset="-122"/>
            </a:rPr>
            <a:t>任务描述</a:t>
          </a:r>
        </a:p>
      </dsp:txBody>
      <dsp:txXfrm>
        <a:off x="3786426" y="1771338"/>
        <a:ext cx="1984715" cy="1301422"/>
      </dsp:txXfrm>
    </dsp:sp>
    <dsp:sp modelId="{A66EA167-6AD2-4AA4-A421-59E2B4561DDF}">
      <dsp:nvSpPr>
        <dsp:cNvPr id="0" name=""/>
        <dsp:cNvSpPr/>
      </dsp:nvSpPr>
      <dsp:spPr>
        <a:xfrm>
          <a:off x="5701689" y="1128100"/>
          <a:ext cx="663881" cy="514298"/>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rtlCol="0" anchor="ctr" anchorCtr="0">
          <a:noAutofit/>
        </a:bodyPr>
        <a:lstStyle/>
        <a:p>
          <a:pPr marL="0" lvl="0" indent="0" algn="ctr" defTabSz="844550" rtl="0">
            <a:lnSpc>
              <a:spcPct val="90000"/>
            </a:lnSpc>
            <a:spcBef>
              <a:spcPct val="0"/>
            </a:spcBef>
            <a:spcAft>
              <a:spcPct val="35000"/>
            </a:spcAft>
            <a:buNone/>
          </a:pPr>
          <a:endParaRPr lang="zh-CN" altLang="en-US" sz="1900" kern="1200" noProof="0" dirty="0">
            <a:latin typeface="宋体" panose="02010600030101010101" pitchFamily="2" charset="-122"/>
            <a:ea typeface="宋体" panose="02010600030101010101" pitchFamily="2" charset="-122"/>
          </a:endParaRPr>
        </a:p>
      </dsp:txBody>
      <dsp:txXfrm>
        <a:off x="5701689" y="1230960"/>
        <a:ext cx="509592" cy="308578"/>
      </dsp:txXfrm>
    </dsp:sp>
    <dsp:sp modelId="{3E371716-205E-4EF6-A7ED-14278F63B034}">
      <dsp:nvSpPr>
        <dsp:cNvPr id="0" name=""/>
        <dsp:cNvSpPr/>
      </dsp:nvSpPr>
      <dsp:spPr>
        <a:xfrm>
          <a:off x="6641144" y="1039649"/>
          <a:ext cx="2065693" cy="10367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91440" numCol="1" spcCol="1270" rtlCol="0" anchor="t" anchorCtr="0">
          <a:noAutofit/>
        </a:bodyPr>
        <a:lstStyle/>
        <a:p>
          <a:pPr marL="0" lvl="0" indent="0" algn="l" defTabSz="1066800" rtl="0">
            <a:lnSpc>
              <a:spcPct val="90000"/>
            </a:lnSpc>
            <a:spcBef>
              <a:spcPct val="0"/>
            </a:spcBef>
            <a:spcAft>
              <a:spcPct val="35000"/>
            </a:spcAft>
            <a:buNone/>
          </a:pPr>
          <a:r>
            <a:rPr lang="zh-CN" altLang="en-US" sz="2400" kern="1200" noProof="0" dirty="0">
              <a:latin typeface="宋体" panose="02010600030101010101" pitchFamily="2" charset="-122"/>
              <a:ea typeface="宋体" panose="02010600030101010101" pitchFamily="2" charset="-122"/>
            </a:rPr>
            <a:t>步骤 </a:t>
          </a:r>
          <a:r>
            <a:rPr lang="en-US" altLang="zh-CN" sz="2400" kern="1200" noProof="0" dirty="0">
              <a:latin typeface="宋体" panose="02010600030101010101" pitchFamily="2" charset="-122"/>
              <a:ea typeface="宋体" panose="02010600030101010101" pitchFamily="2" charset="-122"/>
            </a:rPr>
            <a:t>3 </a:t>
          </a:r>
          <a:r>
            <a:rPr lang="zh-CN" altLang="en-US" sz="2400" kern="1200" noProof="0" dirty="0">
              <a:latin typeface="宋体" panose="02010600030101010101" pitchFamily="2" charset="-122"/>
              <a:ea typeface="宋体" panose="02010600030101010101" pitchFamily="2" charset="-122"/>
            </a:rPr>
            <a:t>标题</a:t>
          </a:r>
        </a:p>
      </dsp:txBody>
      <dsp:txXfrm>
        <a:off x="6641144" y="1039649"/>
        <a:ext cx="2065693" cy="691200"/>
      </dsp:txXfrm>
    </dsp:sp>
    <dsp:sp modelId="{D91F2413-E4E3-4058-AF8C-E44208B5C14B}">
      <dsp:nvSpPr>
        <dsp:cNvPr id="0" name=""/>
        <dsp:cNvSpPr/>
      </dsp:nvSpPr>
      <dsp:spPr>
        <a:xfrm>
          <a:off x="7064238" y="1730849"/>
          <a:ext cx="2065693" cy="1382400"/>
        </a:xfrm>
        <a:prstGeom prst="roundRect">
          <a:avLst>
            <a:gd name="adj" fmla="val 10000"/>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688" tIns="170688" rIns="170688" bIns="170688" numCol="1" spcCol="1270" rtlCol="0" anchor="t" anchorCtr="0">
          <a:noAutofit/>
        </a:bodyPr>
        <a:lstStyle/>
        <a:p>
          <a:pPr marL="228600" lvl="1" indent="-228600" algn="l" defTabSz="1066800" rtl="0">
            <a:lnSpc>
              <a:spcPct val="90000"/>
            </a:lnSpc>
            <a:spcBef>
              <a:spcPct val="0"/>
            </a:spcBef>
            <a:spcAft>
              <a:spcPct val="15000"/>
            </a:spcAft>
            <a:buChar char="•"/>
          </a:pPr>
          <a:r>
            <a:rPr lang="zh-CN" altLang="en-US" sz="2400" kern="1200" noProof="0" dirty="0">
              <a:latin typeface="宋体" panose="02010600030101010101" pitchFamily="2" charset="-122"/>
              <a:ea typeface="宋体" panose="02010600030101010101" pitchFamily="2" charset="-122"/>
            </a:rPr>
            <a:t>任务描述</a:t>
          </a:r>
        </a:p>
        <a:p>
          <a:pPr marL="228600" lvl="1" indent="-228600" algn="l" defTabSz="1066800" rtl="0">
            <a:lnSpc>
              <a:spcPct val="90000"/>
            </a:lnSpc>
            <a:spcBef>
              <a:spcPct val="0"/>
            </a:spcBef>
            <a:spcAft>
              <a:spcPct val="15000"/>
            </a:spcAft>
            <a:buChar char="•"/>
          </a:pPr>
          <a:r>
            <a:rPr lang="zh-CN" altLang="en-US" sz="2400" kern="1200" noProof="0" dirty="0">
              <a:latin typeface="宋体" panose="02010600030101010101" pitchFamily="2" charset="-122"/>
              <a:ea typeface="宋体" panose="02010600030101010101" pitchFamily="2" charset="-122"/>
            </a:rPr>
            <a:t>任务描述</a:t>
          </a:r>
        </a:p>
      </dsp:txBody>
      <dsp:txXfrm>
        <a:off x="7104727" y="1771338"/>
        <a:ext cx="1984715" cy="13014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05B5160-A803-4BAD-AB18-8A742185055B}" type="datetime2">
              <a:rPr lang="zh-CN" altLang="en-US" smtClean="0">
                <a:latin typeface="宋体" panose="02010600030101010101" pitchFamily="2" charset="-122"/>
                <a:ea typeface="宋体" panose="02010600030101010101" pitchFamily="2" charset="-122"/>
              </a:rPr>
              <a:t>2020年4月26日</a:t>
            </a:fld>
            <a:endParaRPr dirty="0">
              <a:latin typeface="宋体" panose="02010600030101010101" pitchFamily="2" charset="-122"/>
              <a:ea typeface="宋体" panose="02010600030101010101" pitchFamily="2"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宋体" panose="02010600030101010101" pitchFamily="2" charset="-122"/>
              <a:ea typeface="宋体" panose="02010600030101010101" pitchFamily="2" charset="-122"/>
            </a:endParaRPr>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BAE14B8-3CC9-472D-9BC5-A84D80684DE2}" type="slidenum">
              <a:rPr lang="en-US" altLang="zh-CN">
                <a:latin typeface="宋体" panose="02010600030101010101" pitchFamily="2" charset="-122"/>
                <a:ea typeface="宋体" panose="02010600030101010101" pitchFamily="2" charset="-122"/>
              </a:rPr>
              <a:t>‹#›</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宋体" panose="02010600030101010101" pitchFamily="2" charset="-122"/>
                <a:ea typeface="宋体" panose="02010600030101010101" pitchFamily="2"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宋体" panose="02010600030101010101" pitchFamily="2" charset="-122"/>
                <a:ea typeface="宋体" panose="02010600030101010101" pitchFamily="2" charset="-122"/>
              </a:defRPr>
            </a:lvl1pPr>
          </a:lstStyle>
          <a:p>
            <a:fld id="{E51B7F78-EF4A-406B-8C87-40760BEA4848}" type="datetime2">
              <a:rPr lang="zh-CN" altLang="en-US" smtClean="0"/>
              <a:pPr/>
              <a:t>2020年4月26日</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宋体" panose="02010600030101010101" pitchFamily="2" charset="-122"/>
                <a:ea typeface="宋体" panose="02010600030101010101" pitchFamily="2" charset="-122"/>
              </a:defRPr>
            </a:lvl1pPr>
          </a:lstStyle>
          <a:p>
            <a:endParaRPr lang="zh-CN" altLang="en-US" noProof="0" dirty="0"/>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宋体" panose="02010600030101010101" pitchFamily="2" charset="-122"/>
                <a:ea typeface="宋体" panose="02010600030101010101" pitchFamily="2" charset="-122"/>
              </a:defRPr>
            </a:lvl1pPr>
          </a:lstStyle>
          <a:p>
            <a:fld id="{7FB667E1-E601-4AAF-B95C-B25720D70A60}" type="slidenum">
              <a:rPr lang="en-US" altLang="zh-CN" smtClean="0"/>
              <a:pPr/>
              <a:t>‹#›</a:t>
            </a:fld>
            <a:endParaRPr lang="en-US" altLang="zh-CN"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1pPr>
    <a:lvl2pPr marL="4572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2pPr>
    <a:lvl3pPr marL="9144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3pPr>
    <a:lvl4pPr marL="13716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4pPr>
    <a:lvl5pPr marL="1828800" algn="l" defTabSz="914400" rtl="0" eaLnBrk="1" latinLnBrk="0" hangingPunct="1">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31B110B-115B-46B5-B89D-06C49F5F162A}"/>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98307" name="Rectangle 3">
            <a:extLst>
              <a:ext uri="{FF2B5EF4-FFF2-40B4-BE49-F238E27FC236}">
                <a16:creationId xmlns:a16="http://schemas.microsoft.com/office/drawing/2014/main" id="{AB508191-37D3-4868-B38E-A9796D81B6EA}"/>
              </a:ext>
            </a:extLst>
          </p:cNvPr>
          <p:cNvSpPr>
            <a:spLocks noGrp="1" noRot="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a:t>
            </a: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r>
              <a:rPr lang="zh-CN" altLang="en-US"/>
              <a:t>幻灯片</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72078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宋体" panose="02010600030101010101" pitchFamily="2" charset="-122"/>
                <a:ea typeface="宋体" panose="02010600030101010101" pitchFamily="2" charset="-122"/>
              </a:rPr>
              <a:t>57</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12608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宋体" panose="02010600030101010101" pitchFamily="2" charset="-122"/>
                <a:ea typeface="宋体" panose="02010600030101010101" pitchFamily="2" charset="-122"/>
              </a:rPr>
              <a:t>36</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51304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宋体" panose="02010600030101010101" pitchFamily="2" charset="-122"/>
                <a:ea typeface="宋体" panose="02010600030101010101" pitchFamily="2" charset="-122"/>
              </a:rPr>
              <a:t>49</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36551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宋体" panose="02010600030101010101" pitchFamily="2" charset="-122"/>
                <a:ea typeface="宋体" panose="02010600030101010101" pitchFamily="2" charset="-122"/>
              </a:rPr>
              <a:t>50</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8444750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宋体" panose="02010600030101010101" pitchFamily="2" charset="-122"/>
                <a:ea typeface="宋体" panose="02010600030101010101" pitchFamily="2" charset="-122"/>
              </a:rPr>
              <a:t>51</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38620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宋体" panose="02010600030101010101" pitchFamily="2" charset="-122"/>
                <a:ea typeface="宋体" panose="02010600030101010101" pitchFamily="2" charset="-122"/>
              </a:rPr>
              <a:t>52</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52483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宋体" panose="02010600030101010101" pitchFamily="2" charset="-122"/>
                <a:ea typeface="宋体" panose="02010600030101010101" pitchFamily="2" charset="-122"/>
              </a:rPr>
              <a:t>53</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3473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宋体" panose="02010600030101010101" pitchFamily="2" charset="-122"/>
                <a:ea typeface="宋体" panose="02010600030101010101" pitchFamily="2" charset="-122"/>
              </a:rPr>
              <a:t>54</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77284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宋体" panose="02010600030101010101" pitchFamily="2" charset="-122"/>
              <a:ea typeface="宋体" panose="02010600030101010101" pitchFamily="2" charset="-122"/>
            </a:endParaRPr>
          </a:p>
        </p:txBody>
      </p:sp>
      <p:sp>
        <p:nvSpPr>
          <p:cNvPr id="4" name="幻灯片编号占位符 3"/>
          <p:cNvSpPr>
            <a:spLocks noGrp="1"/>
          </p:cNvSpPr>
          <p:nvPr>
            <p:ph type="sldNum" sz="quarter" idx="10"/>
          </p:nvPr>
        </p:nvSpPr>
        <p:spPr/>
        <p:txBody>
          <a:bodyPr/>
          <a:lstStyle/>
          <a:p>
            <a:pPr rtl="0"/>
            <a:fld id="{7FB667E1-E601-4AAF-B95C-B25720D70A60}" type="slidenum">
              <a:rPr lang="en-US" altLang="zh-CN" smtClean="0">
                <a:latin typeface="宋体" panose="02010600030101010101" pitchFamily="2" charset="-122"/>
                <a:ea typeface="宋体" panose="02010600030101010101" pitchFamily="2" charset="-122"/>
              </a:rPr>
              <a:t>55</a:t>
            </a:fld>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12558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组 3"/>
          <p:cNvGrpSpPr/>
          <p:nvPr/>
        </p:nvGrpSpPr>
        <p:grpSpPr>
          <a:xfrm rot="248467">
            <a:off x="223563" y="2575407"/>
            <a:ext cx="4688853" cy="2424835"/>
            <a:chOff x="-10068" y="2615721"/>
            <a:chExt cx="5488038" cy="2838132"/>
          </a:xfrm>
        </p:grpSpPr>
        <p:sp>
          <p:nvSpPr>
            <p:cNvPr id="5" name="任意多边形(F) 457"/>
            <p:cNvSpPr>
              <a:spLocks/>
            </p:cNvSpPr>
            <p:nvPr/>
          </p:nvSpPr>
          <p:spPr bwMode="auto">
            <a:xfrm>
              <a:off x="-10068" y="2615721"/>
              <a:ext cx="5488038" cy="2838132"/>
            </a:xfrm>
            <a:custGeom>
              <a:avLst/>
              <a:gdLst>
                <a:gd name="T0" fmla="*/ 1351 w 1427"/>
                <a:gd name="T1" fmla="*/ 515 h 781"/>
                <a:gd name="T2" fmla="*/ 1128 w 1427"/>
                <a:gd name="T3" fmla="*/ 506 h 781"/>
                <a:gd name="T4" fmla="*/ 1086 w 1427"/>
                <a:gd name="T5" fmla="*/ 291 h 781"/>
                <a:gd name="T6" fmla="*/ 856 w 1427"/>
                <a:gd name="T7" fmla="*/ 301 h 781"/>
                <a:gd name="T8" fmla="*/ 854 w 1427"/>
                <a:gd name="T9" fmla="*/ 181 h 781"/>
                <a:gd name="T10" fmla="*/ 725 w 1427"/>
                <a:gd name="T11" fmla="*/ 94 h 781"/>
                <a:gd name="T12" fmla="*/ 577 w 1427"/>
                <a:gd name="T13" fmla="*/ 162 h 781"/>
                <a:gd name="T14" fmla="*/ 485 w 1427"/>
                <a:gd name="T15" fmla="*/ 41 h 781"/>
                <a:gd name="T16" fmla="*/ 304 w 1427"/>
                <a:gd name="T17" fmla="*/ 123 h 781"/>
                <a:gd name="T18" fmla="*/ 0 w 1427"/>
                <a:gd name="T19" fmla="*/ 110 h 781"/>
                <a:gd name="T20" fmla="*/ 0 w 1427"/>
                <a:gd name="T21" fmla="*/ 556 h 781"/>
                <a:gd name="T22" fmla="*/ 1273 w 1427"/>
                <a:gd name="T23" fmla="*/ 781 h 781"/>
                <a:gd name="T24" fmla="*/ 1427 w 1427"/>
                <a:gd name="T25" fmla="*/ 646 h 781"/>
                <a:gd name="T26" fmla="*/ 1351 w 1427"/>
                <a:gd name="T27" fmla="*/ 515 h 781"/>
                <a:gd name="connsiteX0" fmla="*/ 9351 w 10000"/>
                <a:gd name="connsiteY0" fmla="*/ 5943 h 9561"/>
                <a:gd name="connsiteX1" fmla="*/ 7905 w 10000"/>
                <a:gd name="connsiteY1" fmla="*/ 6040 h 9561"/>
                <a:gd name="connsiteX2" fmla="*/ 7610 w 10000"/>
                <a:gd name="connsiteY2" fmla="*/ 3287 h 9561"/>
                <a:gd name="connsiteX3" fmla="*/ 5999 w 10000"/>
                <a:gd name="connsiteY3" fmla="*/ 3415 h 9561"/>
                <a:gd name="connsiteX4" fmla="*/ 5985 w 10000"/>
                <a:gd name="connsiteY4" fmla="*/ 1879 h 9561"/>
                <a:gd name="connsiteX5" fmla="*/ 5081 w 10000"/>
                <a:gd name="connsiteY5" fmla="*/ 765 h 9561"/>
                <a:gd name="connsiteX6" fmla="*/ 4043 w 10000"/>
                <a:gd name="connsiteY6" fmla="*/ 1635 h 9561"/>
                <a:gd name="connsiteX7" fmla="*/ 3399 w 10000"/>
                <a:gd name="connsiteY7" fmla="*/ 86 h 9561"/>
                <a:gd name="connsiteX8" fmla="*/ 2130 w 10000"/>
                <a:gd name="connsiteY8" fmla="*/ 1136 h 9561"/>
                <a:gd name="connsiteX9" fmla="*/ 0 w 10000"/>
                <a:gd name="connsiteY9" fmla="*/ 969 h 9561"/>
                <a:gd name="connsiteX10" fmla="*/ 0 w 10000"/>
                <a:gd name="connsiteY10" fmla="*/ 6680 h 9561"/>
                <a:gd name="connsiteX11" fmla="*/ 8921 w 10000"/>
                <a:gd name="connsiteY11" fmla="*/ 9561 h 9561"/>
                <a:gd name="connsiteX12" fmla="*/ 10000 w 10000"/>
                <a:gd name="connsiteY12" fmla="*/ 7832 h 9561"/>
                <a:gd name="connsiteX13" fmla="*/ 9351 w 10000"/>
                <a:gd name="connsiteY13" fmla="*/ 5943 h 9561"/>
                <a:gd name="connsiteX0" fmla="*/ 9351 w 10000"/>
                <a:gd name="connsiteY0" fmla="*/ 6216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13" fmla="*/ 9351 w 10000"/>
                <a:gd name="connsiteY13" fmla="*/ 6216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0"/>
                <a:gd name="connsiteY0" fmla="*/ 8192 h 10000"/>
                <a:gd name="connsiteX1" fmla="*/ 7905 w 10000"/>
                <a:gd name="connsiteY1" fmla="*/ 6317 h 10000"/>
                <a:gd name="connsiteX2" fmla="*/ 7610 w 10000"/>
                <a:gd name="connsiteY2" fmla="*/ 3438 h 10000"/>
                <a:gd name="connsiteX3" fmla="*/ 5999 w 10000"/>
                <a:gd name="connsiteY3" fmla="*/ 3572 h 10000"/>
                <a:gd name="connsiteX4" fmla="*/ 5985 w 10000"/>
                <a:gd name="connsiteY4" fmla="*/ 1965 h 10000"/>
                <a:gd name="connsiteX5" fmla="*/ 5081 w 10000"/>
                <a:gd name="connsiteY5" fmla="*/ 800 h 10000"/>
                <a:gd name="connsiteX6" fmla="*/ 4043 w 10000"/>
                <a:gd name="connsiteY6" fmla="*/ 1710 h 10000"/>
                <a:gd name="connsiteX7" fmla="*/ 3399 w 10000"/>
                <a:gd name="connsiteY7" fmla="*/ 90 h 10000"/>
                <a:gd name="connsiteX8" fmla="*/ 2130 w 10000"/>
                <a:gd name="connsiteY8" fmla="*/ 1188 h 10000"/>
                <a:gd name="connsiteX9" fmla="*/ 0 w 10000"/>
                <a:gd name="connsiteY9" fmla="*/ 1013 h 10000"/>
                <a:gd name="connsiteX10" fmla="*/ 0 w 10000"/>
                <a:gd name="connsiteY10" fmla="*/ 6987 h 10000"/>
                <a:gd name="connsiteX11" fmla="*/ 8921 w 10000"/>
                <a:gd name="connsiteY11" fmla="*/ 10000 h 10000"/>
                <a:gd name="connsiteX12" fmla="*/ 10000 w 10000"/>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000 w 10004"/>
                <a:gd name="connsiteY0" fmla="*/ 8192 h 10000"/>
                <a:gd name="connsiteX1" fmla="*/ 7905 w 10004"/>
                <a:gd name="connsiteY1" fmla="*/ 6317 h 10000"/>
                <a:gd name="connsiteX2" fmla="*/ 7610 w 10004"/>
                <a:gd name="connsiteY2" fmla="*/ 3438 h 10000"/>
                <a:gd name="connsiteX3" fmla="*/ 5999 w 10004"/>
                <a:gd name="connsiteY3" fmla="*/ 3572 h 10000"/>
                <a:gd name="connsiteX4" fmla="*/ 5985 w 10004"/>
                <a:gd name="connsiteY4" fmla="*/ 1965 h 10000"/>
                <a:gd name="connsiteX5" fmla="*/ 5081 w 10004"/>
                <a:gd name="connsiteY5" fmla="*/ 800 h 10000"/>
                <a:gd name="connsiteX6" fmla="*/ 4043 w 10004"/>
                <a:gd name="connsiteY6" fmla="*/ 1710 h 10000"/>
                <a:gd name="connsiteX7" fmla="*/ 3399 w 10004"/>
                <a:gd name="connsiteY7" fmla="*/ 90 h 10000"/>
                <a:gd name="connsiteX8" fmla="*/ 2130 w 10004"/>
                <a:gd name="connsiteY8" fmla="*/ 1188 h 10000"/>
                <a:gd name="connsiteX9" fmla="*/ 0 w 10004"/>
                <a:gd name="connsiteY9" fmla="*/ 1013 h 10000"/>
                <a:gd name="connsiteX10" fmla="*/ 0 w 10004"/>
                <a:gd name="connsiteY10" fmla="*/ 6987 h 10000"/>
                <a:gd name="connsiteX11" fmla="*/ 8921 w 10004"/>
                <a:gd name="connsiteY11" fmla="*/ 10000 h 10000"/>
                <a:gd name="connsiteX12" fmla="*/ 10000 w 10004"/>
                <a:gd name="connsiteY12" fmla="*/ 8192 h 10000"/>
                <a:gd name="connsiteX0" fmla="*/ 10678 w 10682"/>
                <a:gd name="connsiteY0" fmla="*/ 8192 h 9889"/>
                <a:gd name="connsiteX1" fmla="*/ 8583 w 10682"/>
                <a:gd name="connsiteY1" fmla="*/ 6317 h 9889"/>
                <a:gd name="connsiteX2" fmla="*/ 8288 w 10682"/>
                <a:gd name="connsiteY2" fmla="*/ 3438 h 9889"/>
                <a:gd name="connsiteX3" fmla="*/ 6677 w 10682"/>
                <a:gd name="connsiteY3" fmla="*/ 3572 h 9889"/>
                <a:gd name="connsiteX4" fmla="*/ 6663 w 10682"/>
                <a:gd name="connsiteY4" fmla="*/ 1965 h 9889"/>
                <a:gd name="connsiteX5" fmla="*/ 5759 w 10682"/>
                <a:gd name="connsiteY5" fmla="*/ 800 h 9889"/>
                <a:gd name="connsiteX6" fmla="*/ 4721 w 10682"/>
                <a:gd name="connsiteY6" fmla="*/ 1710 h 9889"/>
                <a:gd name="connsiteX7" fmla="*/ 4077 w 10682"/>
                <a:gd name="connsiteY7" fmla="*/ 90 h 9889"/>
                <a:gd name="connsiteX8" fmla="*/ 2808 w 10682"/>
                <a:gd name="connsiteY8" fmla="*/ 1188 h 9889"/>
                <a:gd name="connsiteX9" fmla="*/ 678 w 10682"/>
                <a:gd name="connsiteY9" fmla="*/ 1013 h 9889"/>
                <a:gd name="connsiteX10" fmla="*/ 678 w 10682"/>
                <a:gd name="connsiteY10" fmla="*/ 6987 h 9889"/>
                <a:gd name="connsiteX11" fmla="*/ 9832 w 10682"/>
                <a:gd name="connsiteY11" fmla="*/ 9889 h 9889"/>
                <a:gd name="connsiteX12" fmla="*/ 10678 w 10682"/>
                <a:gd name="connsiteY12" fmla="*/ 8192 h 9889"/>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996 w 10000"/>
                <a:gd name="connsiteY0" fmla="*/ 8284 h 10000"/>
                <a:gd name="connsiteX1" fmla="*/ 8035 w 10000"/>
                <a:gd name="connsiteY1" fmla="*/ 6388 h 10000"/>
                <a:gd name="connsiteX2" fmla="*/ 7759 w 10000"/>
                <a:gd name="connsiteY2" fmla="*/ 3477 h 10000"/>
                <a:gd name="connsiteX3" fmla="*/ 6251 w 10000"/>
                <a:gd name="connsiteY3" fmla="*/ 3612 h 10000"/>
                <a:gd name="connsiteX4" fmla="*/ 6238 w 10000"/>
                <a:gd name="connsiteY4" fmla="*/ 1987 h 10000"/>
                <a:gd name="connsiteX5" fmla="*/ 5391 w 10000"/>
                <a:gd name="connsiteY5" fmla="*/ 809 h 10000"/>
                <a:gd name="connsiteX6" fmla="*/ 4420 w 10000"/>
                <a:gd name="connsiteY6" fmla="*/ 1729 h 10000"/>
                <a:gd name="connsiteX7" fmla="*/ 3817 w 10000"/>
                <a:gd name="connsiteY7" fmla="*/ 91 h 10000"/>
                <a:gd name="connsiteX8" fmla="*/ 2629 w 10000"/>
                <a:gd name="connsiteY8" fmla="*/ 1201 h 10000"/>
                <a:gd name="connsiteX9" fmla="*/ 635 w 10000"/>
                <a:gd name="connsiteY9" fmla="*/ 1024 h 10000"/>
                <a:gd name="connsiteX10" fmla="*/ 635 w 10000"/>
                <a:gd name="connsiteY10" fmla="*/ 7065 h 10000"/>
                <a:gd name="connsiteX11" fmla="*/ 9204 w 10000"/>
                <a:gd name="connsiteY11" fmla="*/ 10000 h 10000"/>
                <a:gd name="connsiteX12" fmla="*/ 9996 w 10000"/>
                <a:gd name="connsiteY12" fmla="*/ 8284 h 10000"/>
                <a:gd name="connsiteX0" fmla="*/ 9361 w 9365"/>
                <a:gd name="connsiteY0" fmla="*/ 8284 h 10000"/>
                <a:gd name="connsiteX1" fmla="*/ 7400 w 9365"/>
                <a:gd name="connsiteY1" fmla="*/ 6388 h 10000"/>
                <a:gd name="connsiteX2" fmla="*/ 7124 w 9365"/>
                <a:gd name="connsiteY2" fmla="*/ 3477 h 10000"/>
                <a:gd name="connsiteX3" fmla="*/ 5616 w 9365"/>
                <a:gd name="connsiteY3" fmla="*/ 3612 h 10000"/>
                <a:gd name="connsiteX4" fmla="*/ 5603 w 9365"/>
                <a:gd name="connsiteY4" fmla="*/ 1987 h 10000"/>
                <a:gd name="connsiteX5" fmla="*/ 4756 w 9365"/>
                <a:gd name="connsiteY5" fmla="*/ 809 h 10000"/>
                <a:gd name="connsiteX6" fmla="*/ 3785 w 9365"/>
                <a:gd name="connsiteY6" fmla="*/ 1729 h 10000"/>
                <a:gd name="connsiteX7" fmla="*/ 3182 w 9365"/>
                <a:gd name="connsiteY7" fmla="*/ 91 h 10000"/>
                <a:gd name="connsiteX8" fmla="*/ 1994 w 9365"/>
                <a:gd name="connsiteY8" fmla="*/ 1201 h 10000"/>
                <a:gd name="connsiteX9" fmla="*/ 0 w 9365"/>
                <a:gd name="connsiteY9" fmla="*/ 1024 h 10000"/>
                <a:gd name="connsiteX10" fmla="*/ 0 w 9365"/>
                <a:gd name="connsiteY10" fmla="*/ 7065 h 10000"/>
                <a:gd name="connsiteX11" fmla="*/ 8569 w 9365"/>
                <a:gd name="connsiteY11" fmla="*/ 10000 h 10000"/>
                <a:gd name="connsiteX12" fmla="*/ 9361 w 9365"/>
                <a:gd name="connsiteY12" fmla="*/ 828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365" h="10000">
                  <a:moveTo>
                    <a:pt x="9361" y="8284"/>
                  </a:moveTo>
                  <a:cubicBezTo>
                    <a:pt x="9458" y="5904"/>
                    <a:pt x="8063" y="5204"/>
                    <a:pt x="7400" y="6388"/>
                  </a:cubicBezTo>
                  <a:cubicBezTo>
                    <a:pt x="7505" y="5833"/>
                    <a:pt x="7780" y="4506"/>
                    <a:pt x="7124" y="3477"/>
                  </a:cubicBezTo>
                  <a:cubicBezTo>
                    <a:pt x="6580" y="2623"/>
                    <a:pt x="6015" y="3178"/>
                    <a:pt x="5616" y="3612"/>
                  </a:cubicBezTo>
                  <a:cubicBezTo>
                    <a:pt x="5701" y="3233"/>
                    <a:pt x="5721" y="2394"/>
                    <a:pt x="5603" y="1987"/>
                  </a:cubicBezTo>
                  <a:cubicBezTo>
                    <a:pt x="5379" y="1160"/>
                    <a:pt x="5136" y="863"/>
                    <a:pt x="4756" y="809"/>
                  </a:cubicBezTo>
                  <a:cubicBezTo>
                    <a:pt x="4297" y="741"/>
                    <a:pt x="4008" y="1134"/>
                    <a:pt x="3785" y="1729"/>
                  </a:cubicBezTo>
                  <a:cubicBezTo>
                    <a:pt x="3771" y="1134"/>
                    <a:pt x="3680" y="267"/>
                    <a:pt x="3182" y="91"/>
                  </a:cubicBezTo>
                  <a:cubicBezTo>
                    <a:pt x="2191" y="-261"/>
                    <a:pt x="1994" y="1201"/>
                    <a:pt x="1994" y="1201"/>
                  </a:cubicBezTo>
                  <a:cubicBezTo>
                    <a:pt x="1699" y="-464"/>
                    <a:pt x="308" y="-275"/>
                    <a:pt x="0" y="1024"/>
                  </a:cubicBezTo>
                  <a:lnTo>
                    <a:pt x="0" y="7065"/>
                  </a:lnTo>
                  <a:cubicBezTo>
                    <a:pt x="1428" y="8561"/>
                    <a:pt x="3374" y="8226"/>
                    <a:pt x="8569" y="10000"/>
                  </a:cubicBezTo>
                  <a:cubicBezTo>
                    <a:pt x="8569" y="10000"/>
                    <a:pt x="9228" y="10077"/>
                    <a:pt x="9361" y="828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6" name="任意多边形(F) 458"/>
            <p:cNvSpPr>
              <a:spLocks/>
            </p:cNvSpPr>
            <p:nvPr/>
          </p:nvSpPr>
          <p:spPr bwMode="auto">
            <a:xfrm>
              <a:off x="5049972" y="4978661"/>
              <a:ext cx="133444" cy="69977"/>
            </a:xfrm>
            <a:custGeom>
              <a:avLst/>
              <a:gdLst>
                <a:gd name="T0" fmla="*/ 4 w 35"/>
                <a:gd name="T1" fmla="*/ 0 h 18"/>
                <a:gd name="T2" fmla="*/ 0 w 35"/>
                <a:gd name="T3" fmla="*/ 5 h 18"/>
                <a:gd name="T4" fmla="*/ 35 w 35"/>
                <a:gd name="T5" fmla="*/ 2 h 18"/>
                <a:gd name="T6" fmla="*/ 4 w 35"/>
                <a:gd name="T7" fmla="*/ 0 h 18"/>
              </a:gdLst>
              <a:ahLst/>
              <a:cxnLst>
                <a:cxn ang="0">
                  <a:pos x="T0" y="T1"/>
                </a:cxn>
                <a:cxn ang="0">
                  <a:pos x="T2" y="T3"/>
                </a:cxn>
                <a:cxn ang="0">
                  <a:pos x="T4" y="T5"/>
                </a:cxn>
                <a:cxn ang="0">
                  <a:pos x="T6" y="T7"/>
                </a:cxn>
              </a:cxnLst>
              <a:rect l="0" t="0" r="r" b="b"/>
              <a:pathLst>
                <a:path w="35" h="18">
                  <a:moveTo>
                    <a:pt x="4" y="0"/>
                  </a:moveTo>
                  <a:cubicBezTo>
                    <a:pt x="4" y="0"/>
                    <a:pt x="2" y="2"/>
                    <a:pt x="0" y="5"/>
                  </a:cubicBezTo>
                  <a:cubicBezTo>
                    <a:pt x="22" y="17"/>
                    <a:pt x="27" y="17"/>
                    <a:pt x="35" y="2"/>
                  </a:cubicBezTo>
                  <a:cubicBezTo>
                    <a:pt x="20" y="18"/>
                    <a:pt x="4" y="0"/>
                    <a:pt x="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 name="任意多边形(F) 459"/>
            <p:cNvSpPr>
              <a:spLocks/>
            </p:cNvSpPr>
            <p:nvPr/>
          </p:nvSpPr>
          <p:spPr bwMode="auto">
            <a:xfrm>
              <a:off x="2504766" y="2944450"/>
              <a:ext cx="84623" cy="96015"/>
            </a:xfrm>
            <a:custGeom>
              <a:avLst/>
              <a:gdLst>
                <a:gd name="T0" fmla="*/ 4 w 22"/>
                <a:gd name="T1" fmla="*/ 0 h 25"/>
                <a:gd name="T2" fmla="*/ 18 w 22"/>
                <a:gd name="T3" fmla="*/ 25 h 25"/>
                <a:gd name="T4" fmla="*/ 4 w 22"/>
                <a:gd name="T5" fmla="*/ 0 h 25"/>
              </a:gdLst>
              <a:ahLst/>
              <a:cxnLst>
                <a:cxn ang="0">
                  <a:pos x="T0" y="T1"/>
                </a:cxn>
                <a:cxn ang="0">
                  <a:pos x="T2" y="T3"/>
                </a:cxn>
                <a:cxn ang="0">
                  <a:pos x="T4" y="T5"/>
                </a:cxn>
              </a:cxnLst>
              <a:rect l="0" t="0" r="r" b="b"/>
              <a:pathLst>
                <a:path w="22" h="25">
                  <a:moveTo>
                    <a:pt x="4" y="0"/>
                  </a:moveTo>
                  <a:cubicBezTo>
                    <a:pt x="4" y="0"/>
                    <a:pt x="0" y="20"/>
                    <a:pt x="18" y="25"/>
                  </a:cubicBezTo>
                  <a:cubicBezTo>
                    <a:pt x="22" y="9"/>
                    <a:pt x="4" y="0"/>
                    <a:pt x="4"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8" name="任意多边形(F) 460"/>
            <p:cNvSpPr>
              <a:spLocks/>
            </p:cNvSpPr>
            <p:nvPr/>
          </p:nvSpPr>
          <p:spPr bwMode="auto">
            <a:xfrm>
              <a:off x="2304599" y="3125088"/>
              <a:ext cx="100897" cy="81368"/>
            </a:xfrm>
            <a:custGeom>
              <a:avLst/>
              <a:gdLst>
                <a:gd name="T0" fmla="*/ 0 w 26"/>
                <a:gd name="T1" fmla="*/ 2 h 21"/>
                <a:gd name="T2" fmla="*/ 26 w 26"/>
                <a:gd name="T3" fmla="*/ 15 h 21"/>
                <a:gd name="T4" fmla="*/ 0 w 26"/>
                <a:gd name="T5" fmla="*/ 2 h 21"/>
              </a:gdLst>
              <a:ahLst/>
              <a:cxnLst>
                <a:cxn ang="0">
                  <a:pos x="T0" y="T1"/>
                </a:cxn>
                <a:cxn ang="0">
                  <a:pos x="T2" y="T3"/>
                </a:cxn>
                <a:cxn ang="0">
                  <a:pos x="T4" y="T5"/>
                </a:cxn>
              </a:cxnLst>
              <a:rect l="0" t="0" r="r" b="b"/>
              <a:pathLst>
                <a:path w="26" h="21">
                  <a:moveTo>
                    <a:pt x="0" y="2"/>
                  </a:moveTo>
                  <a:cubicBezTo>
                    <a:pt x="0" y="2"/>
                    <a:pt x="8" y="21"/>
                    <a:pt x="26" y="15"/>
                  </a:cubicBezTo>
                  <a:cubicBezTo>
                    <a:pt x="19" y="0"/>
                    <a:pt x="0" y="2"/>
                    <a:pt x="0" y="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9" name="任意多边形(F) 461"/>
            <p:cNvSpPr>
              <a:spLocks/>
            </p:cNvSpPr>
            <p:nvPr/>
          </p:nvSpPr>
          <p:spPr bwMode="auto">
            <a:xfrm>
              <a:off x="2459199" y="3294334"/>
              <a:ext cx="107406" cy="89505"/>
            </a:xfrm>
            <a:custGeom>
              <a:avLst/>
              <a:gdLst>
                <a:gd name="T0" fmla="*/ 0 w 28"/>
                <a:gd name="T1" fmla="*/ 7 h 23"/>
                <a:gd name="T2" fmla="*/ 28 w 28"/>
                <a:gd name="T3" fmla="*/ 12 h 23"/>
                <a:gd name="T4" fmla="*/ 0 w 28"/>
                <a:gd name="T5" fmla="*/ 7 h 23"/>
              </a:gdLst>
              <a:ahLst/>
              <a:cxnLst>
                <a:cxn ang="0">
                  <a:pos x="T0" y="T1"/>
                </a:cxn>
                <a:cxn ang="0">
                  <a:pos x="T2" y="T3"/>
                </a:cxn>
                <a:cxn ang="0">
                  <a:pos x="T4" y="T5"/>
                </a:cxn>
              </a:cxnLst>
              <a:rect l="0" t="0" r="r" b="b"/>
              <a:pathLst>
                <a:path w="28" h="23">
                  <a:moveTo>
                    <a:pt x="0" y="7"/>
                  </a:moveTo>
                  <a:cubicBezTo>
                    <a:pt x="0" y="7"/>
                    <a:pt x="12" y="23"/>
                    <a:pt x="28" y="12"/>
                  </a:cubicBezTo>
                  <a:cubicBezTo>
                    <a:pt x="20" y="0"/>
                    <a:pt x="0" y="7"/>
                    <a:pt x="0" y="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0" name="任意多边形(F) 462"/>
            <p:cNvSpPr>
              <a:spLocks/>
            </p:cNvSpPr>
            <p:nvPr/>
          </p:nvSpPr>
          <p:spPr bwMode="auto">
            <a:xfrm>
              <a:off x="2005163" y="3133224"/>
              <a:ext cx="115543" cy="87878"/>
            </a:xfrm>
            <a:custGeom>
              <a:avLst/>
              <a:gdLst>
                <a:gd name="T0" fmla="*/ 0 w 30"/>
                <a:gd name="T1" fmla="*/ 10 h 23"/>
                <a:gd name="T2" fmla="*/ 30 w 30"/>
                <a:gd name="T3" fmla="*/ 10 h 23"/>
                <a:gd name="T4" fmla="*/ 0 w 30"/>
                <a:gd name="T5" fmla="*/ 10 h 23"/>
              </a:gdLst>
              <a:ahLst/>
              <a:cxnLst>
                <a:cxn ang="0">
                  <a:pos x="T0" y="T1"/>
                </a:cxn>
                <a:cxn ang="0">
                  <a:pos x="T2" y="T3"/>
                </a:cxn>
                <a:cxn ang="0">
                  <a:pos x="T4" y="T5"/>
                </a:cxn>
              </a:cxnLst>
              <a:rect l="0" t="0" r="r" b="b"/>
              <a:pathLst>
                <a:path w="30" h="23">
                  <a:moveTo>
                    <a:pt x="0" y="10"/>
                  </a:moveTo>
                  <a:cubicBezTo>
                    <a:pt x="0" y="10"/>
                    <a:pt x="16" y="23"/>
                    <a:pt x="30" y="10"/>
                  </a:cubicBezTo>
                  <a:cubicBezTo>
                    <a:pt x="17" y="0"/>
                    <a:pt x="0" y="10"/>
                    <a:pt x="0" y="1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1" name="任意多边形(F) 463"/>
            <p:cNvSpPr>
              <a:spLocks/>
            </p:cNvSpPr>
            <p:nvPr/>
          </p:nvSpPr>
          <p:spPr bwMode="auto">
            <a:xfrm>
              <a:off x="1759430" y="2687325"/>
              <a:ext cx="92760" cy="115543"/>
            </a:xfrm>
            <a:custGeom>
              <a:avLst/>
              <a:gdLst>
                <a:gd name="T0" fmla="*/ 13 w 24"/>
                <a:gd name="T1" fmla="*/ 30 h 30"/>
                <a:gd name="T2" fmla="*/ 14 w 24"/>
                <a:gd name="T3" fmla="*/ 0 h 30"/>
                <a:gd name="T4" fmla="*/ 13 w 24"/>
                <a:gd name="T5" fmla="*/ 30 h 30"/>
              </a:gdLst>
              <a:ahLst/>
              <a:cxnLst>
                <a:cxn ang="0">
                  <a:pos x="T0" y="T1"/>
                </a:cxn>
                <a:cxn ang="0">
                  <a:pos x="T2" y="T3"/>
                </a:cxn>
                <a:cxn ang="0">
                  <a:pos x="T4" y="T5"/>
                </a:cxn>
              </a:cxnLst>
              <a:rect l="0" t="0" r="r" b="b"/>
              <a:pathLst>
                <a:path w="24" h="30">
                  <a:moveTo>
                    <a:pt x="13" y="30"/>
                  </a:moveTo>
                  <a:cubicBezTo>
                    <a:pt x="24" y="18"/>
                    <a:pt x="14" y="0"/>
                    <a:pt x="14" y="0"/>
                  </a:cubicBezTo>
                  <a:cubicBezTo>
                    <a:pt x="14" y="0"/>
                    <a:pt x="0" y="16"/>
                    <a:pt x="13" y="3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 name="任意多边形(F) 464"/>
            <p:cNvSpPr>
              <a:spLocks/>
            </p:cNvSpPr>
            <p:nvPr/>
          </p:nvSpPr>
          <p:spPr bwMode="auto">
            <a:xfrm>
              <a:off x="3012505" y="3522166"/>
              <a:ext cx="92760" cy="73232"/>
            </a:xfrm>
            <a:custGeom>
              <a:avLst/>
              <a:gdLst>
                <a:gd name="T0" fmla="*/ 0 w 24"/>
                <a:gd name="T1" fmla="*/ 3 h 19"/>
                <a:gd name="T2" fmla="*/ 24 w 24"/>
                <a:gd name="T3" fmla="*/ 19 h 19"/>
                <a:gd name="T4" fmla="*/ 0 w 24"/>
                <a:gd name="T5" fmla="*/ 3 h 19"/>
              </a:gdLst>
              <a:ahLst/>
              <a:cxnLst>
                <a:cxn ang="0">
                  <a:pos x="T0" y="T1"/>
                </a:cxn>
                <a:cxn ang="0">
                  <a:pos x="T2" y="T3"/>
                </a:cxn>
                <a:cxn ang="0">
                  <a:pos x="T4" y="T5"/>
                </a:cxn>
              </a:cxnLst>
              <a:rect l="0" t="0" r="r" b="b"/>
              <a:pathLst>
                <a:path w="24" h="19">
                  <a:moveTo>
                    <a:pt x="0" y="3"/>
                  </a:moveTo>
                  <a:cubicBezTo>
                    <a:pt x="4" y="19"/>
                    <a:pt x="24" y="19"/>
                    <a:pt x="24" y="19"/>
                  </a:cubicBezTo>
                  <a:cubicBezTo>
                    <a:pt x="24" y="19"/>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 name="任意多边形(F) 465"/>
            <p:cNvSpPr>
              <a:spLocks/>
            </p:cNvSpPr>
            <p:nvPr/>
          </p:nvSpPr>
          <p:spPr bwMode="auto">
            <a:xfrm>
              <a:off x="3074345" y="3401740"/>
              <a:ext cx="107406" cy="89505"/>
            </a:xfrm>
            <a:custGeom>
              <a:avLst/>
              <a:gdLst>
                <a:gd name="T0" fmla="*/ 0 w 28"/>
                <a:gd name="T1" fmla="*/ 11 h 23"/>
                <a:gd name="T2" fmla="*/ 28 w 28"/>
                <a:gd name="T3" fmla="*/ 16 h 23"/>
                <a:gd name="T4" fmla="*/ 0 w 28"/>
                <a:gd name="T5" fmla="*/ 11 h 23"/>
              </a:gdLst>
              <a:ahLst/>
              <a:cxnLst>
                <a:cxn ang="0">
                  <a:pos x="T0" y="T1"/>
                </a:cxn>
                <a:cxn ang="0">
                  <a:pos x="T2" y="T3"/>
                </a:cxn>
                <a:cxn ang="0">
                  <a:pos x="T4" y="T5"/>
                </a:cxn>
              </a:cxnLst>
              <a:rect l="0" t="0" r="r" b="b"/>
              <a:pathLst>
                <a:path w="28" h="23">
                  <a:moveTo>
                    <a:pt x="0" y="11"/>
                  </a:moveTo>
                  <a:cubicBezTo>
                    <a:pt x="10" y="23"/>
                    <a:pt x="28" y="16"/>
                    <a:pt x="28" y="16"/>
                  </a:cubicBezTo>
                  <a:cubicBezTo>
                    <a:pt x="28" y="16"/>
                    <a:pt x="15" y="0"/>
                    <a:pt x="0" y="11"/>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4" name="任意多边形(F) 466"/>
            <p:cNvSpPr>
              <a:spLocks/>
            </p:cNvSpPr>
            <p:nvPr/>
          </p:nvSpPr>
          <p:spPr bwMode="auto">
            <a:xfrm>
              <a:off x="4107725" y="4332596"/>
              <a:ext cx="84623" cy="81368"/>
            </a:xfrm>
            <a:custGeom>
              <a:avLst/>
              <a:gdLst>
                <a:gd name="T0" fmla="*/ 0 w 22"/>
                <a:gd name="T1" fmla="*/ 3 h 21"/>
                <a:gd name="T2" fmla="*/ 22 w 22"/>
                <a:gd name="T3" fmla="*/ 21 h 21"/>
                <a:gd name="T4" fmla="*/ 0 w 22"/>
                <a:gd name="T5" fmla="*/ 3 h 21"/>
              </a:gdLst>
              <a:ahLst/>
              <a:cxnLst>
                <a:cxn ang="0">
                  <a:pos x="T0" y="T1"/>
                </a:cxn>
                <a:cxn ang="0">
                  <a:pos x="T2" y="T3"/>
                </a:cxn>
                <a:cxn ang="0">
                  <a:pos x="T4" y="T5"/>
                </a:cxn>
              </a:cxnLst>
              <a:rect l="0" t="0" r="r" b="b"/>
              <a:pathLst>
                <a:path w="22" h="21">
                  <a:moveTo>
                    <a:pt x="0" y="3"/>
                  </a:moveTo>
                  <a:cubicBezTo>
                    <a:pt x="2" y="19"/>
                    <a:pt x="22" y="21"/>
                    <a:pt x="22" y="21"/>
                  </a:cubicBezTo>
                  <a:cubicBezTo>
                    <a:pt x="22" y="21"/>
                    <a:pt x="19" y="0"/>
                    <a:pt x="0" y="3"/>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 name="任意多边形(F) 467"/>
            <p:cNvSpPr>
              <a:spLocks/>
            </p:cNvSpPr>
            <p:nvPr/>
          </p:nvSpPr>
          <p:spPr bwMode="auto">
            <a:xfrm>
              <a:off x="4177702" y="4225189"/>
              <a:ext cx="102524" cy="84623"/>
            </a:xfrm>
            <a:custGeom>
              <a:avLst/>
              <a:gdLst>
                <a:gd name="T0" fmla="*/ 0 w 27"/>
                <a:gd name="T1" fmla="*/ 9 h 22"/>
                <a:gd name="T2" fmla="*/ 27 w 27"/>
                <a:gd name="T3" fmla="*/ 16 h 22"/>
                <a:gd name="T4" fmla="*/ 0 w 27"/>
                <a:gd name="T5" fmla="*/ 9 h 22"/>
              </a:gdLst>
              <a:ahLst/>
              <a:cxnLst>
                <a:cxn ang="0">
                  <a:pos x="T0" y="T1"/>
                </a:cxn>
                <a:cxn ang="0">
                  <a:pos x="T2" y="T3"/>
                </a:cxn>
                <a:cxn ang="0">
                  <a:pos x="T4" y="T5"/>
                </a:cxn>
              </a:cxnLst>
              <a:rect l="0" t="0" r="r" b="b"/>
              <a:pathLst>
                <a:path w="27" h="22">
                  <a:moveTo>
                    <a:pt x="0" y="9"/>
                  </a:moveTo>
                  <a:cubicBezTo>
                    <a:pt x="9" y="22"/>
                    <a:pt x="27" y="16"/>
                    <a:pt x="27" y="16"/>
                  </a:cubicBezTo>
                  <a:cubicBezTo>
                    <a:pt x="27" y="16"/>
                    <a:pt x="16" y="0"/>
                    <a:pt x="0" y="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 name="任意多边形(F) 468"/>
            <p:cNvSpPr>
              <a:spLocks/>
            </p:cNvSpPr>
            <p:nvPr/>
          </p:nvSpPr>
          <p:spPr bwMode="auto">
            <a:xfrm>
              <a:off x="3450267" y="3751625"/>
              <a:ext cx="76486" cy="81368"/>
            </a:xfrm>
            <a:custGeom>
              <a:avLst/>
              <a:gdLst>
                <a:gd name="T0" fmla="*/ 0 w 20"/>
                <a:gd name="T1" fmla="*/ 0 h 21"/>
                <a:gd name="T2" fmla="*/ 20 w 20"/>
                <a:gd name="T3" fmla="*/ 21 h 21"/>
                <a:gd name="T4" fmla="*/ 0 w 20"/>
                <a:gd name="T5" fmla="*/ 0 h 21"/>
              </a:gdLst>
              <a:ahLst/>
              <a:cxnLst>
                <a:cxn ang="0">
                  <a:pos x="T0" y="T1"/>
                </a:cxn>
                <a:cxn ang="0">
                  <a:pos x="T2" y="T3"/>
                </a:cxn>
                <a:cxn ang="0">
                  <a:pos x="T4" y="T5"/>
                </a:cxn>
              </a:cxnLst>
              <a:rect l="0" t="0" r="r" b="b"/>
              <a:pathLst>
                <a:path w="20" h="21">
                  <a:moveTo>
                    <a:pt x="0" y="0"/>
                  </a:moveTo>
                  <a:cubicBezTo>
                    <a:pt x="0" y="0"/>
                    <a:pt x="1" y="20"/>
                    <a:pt x="20" y="21"/>
                  </a:cubicBezTo>
                  <a:cubicBezTo>
                    <a:pt x="19" y="5"/>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7" name="任意多边形(F) 469"/>
            <p:cNvSpPr>
              <a:spLocks/>
            </p:cNvSpPr>
            <p:nvPr/>
          </p:nvSpPr>
          <p:spPr bwMode="auto">
            <a:xfrm>
              <a:off x="3731802" y="3706058"/>
              <a:ext cx="84623" cy="104152"/>
            </a:xfrm>
            <a:custGeom>
              <a:avLst/>
              <a:gdLst>
                <a:gd name="T0" fmla="*/ 5 w 22"/>
                <a:gd name="T1" fmla="*/ 0 h 27"/>
                <a:gd name="T2" fmla="*/ 17 w 22"/>
                <a:gd name="T3" fmla="*/ 27 h 27"/>
                <a:gd name="T4" fmla="*/ 5 w 22"/>
                <a:gd name="T5" fmla="*/ 0 h 27"/>
              </a:gdLst>
              <a:ahLst/>
              <a:cxnLst>
                <a:cxn ang="0">
                  <a:pos x="T0" y="T1"/>
                </a:cxn>
                <a:cxn ang="0">
                  <a:pos x="T2" y="T3"/>
                </a:cxn>
                <a:cxn ang="0">
                  <a:pos x="T4" y="T5"/>
                </a:cxn>
              </a:cxnLst>
              <a:rect l="0" t="0" r="r" b="b"/>
              <a:pathLst>
                <a:path w="22" h="27">
                  <a:moveTo>
                    <a:pt x="5" y="0"/>
                  </a:moveTo>
                  <a:cubicBezTo>
                    <a:pt x="5" y="0"/>
                    <a:pt x="0" y="20"/>
                    <a:pt x="17" y="27"/>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8" name="任意多边形(F) 470"/>
            <p:cNvSpPr>
              <a:spLocks/>
            </p:cNvSpPr>
            <p:nvPr/>
          </p:nvSpPr>
          <p:spPr bwMode="auto">
            <a:xfrm>
              <a:off x="3899421" y="3559595"/>
              <a:ext cx="89505" cy="109034"/>
            </a:xfrm>
            <a:custGeom>
              <a:avLst/>
              <a:gdLst>
                <a:gd name="T0" fmla="*/ 10 w 23"/>
                <a:gd name="T1" fmla="*/ 28 h 28"/>
                <a:gd name="T2" fmla="*/ 17 w 23"/>
                <a:gd name="T3" fmla="*/ 0 h 28"/>
                <a:gd name="T4" fmla="*/ 10 w 23"/>
                <a:gd name="T5" fmla="*/ 28 h 28"/>
              </a:gdLst>
              <a:ahLst/>
              <a:cxnLst>
                <a:cxn ang="0">
                  <a:pos x="T0" y="T1"/>
                </a:cxn>
                <a:cxn ang="0">
                  <a:pos x="T2" y="T3"/>
                </a:cxn>
                <a:cxn ang="0">
                  <a:pos x="T4" y="T5"/>
                </a:cxn>
              </a:cxnLst>
              <a:rect l="0" t="0" r="r" b="b"/>
              <a:pathLst>
                <a:path w="23" h="28">
                  <a:moveTo>
                    <a:pt x="10" y="28"/>
                  </a:moveTo>
                  <a:cubicBezTo>
                    <a:pt x="23" y="19"/>
                    <a:pt x="17" y="0"/>
                    <a:pt x="17" y="0"/>
                  </a:cubicBezTo>
                  <a:cubicBezTo>
                    <a:pt x="17" y="0"/>
                    <a:pt x="0" y="11"/>
                    <a:pt x="10"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9" name="任意多边形(F) 471"/>
            <p:cNvSpPr>
              <a:spLocks/>
            </p:cNvSpPr>
            <p:nvPr/>
          </p:nvSpPr>
          <p:spPr bwMode="auto">
            <a:xfrm>
              <a:off x="4215131" y="3971320"/>
              <a:ext cx="104152" cy="89505"/>
            </a:xfrm>
            <a:custGeom>
              <a:avLst/>
              <a:gdLst>
                <a:gd name="T0" fmla="*/ 0 w 27"/>
                <a:gd name="T1" fmla="*/ 17 h 23"/>
                <a:gd name="T2" fmla="*/ 27 w 27"/>
                <a:gd name="T3" fmla="*/ 8 h 23"/>
                <a:gd name="T4" fmla="*/ 0 w 27"/>
                <a:gd name="T5" fmla="*/ 17 h 23"/>
              </a:gdLst>
              <a:ahLst/>
              <a:cxnLst>
                <a:cxn ang="0">
                  <a:pos x="T0" y="T1"/>
                </a:cxn>
                <a:cxn ang="0">
                  <a:pos x="T2" y="T3"/>
                </a:cxn>
                <a:cxn ang="0">
                  <a:pos x="T4" y="T5"/>
                </a:cxn>
              </a:cxnLst>
              <a:rect l="0" t="0" r="r" b="b"/>
              <a:pathLst>
                <a:path w="27" h="23">
                  <a:moveTo>
                    <a:pt x="0" y="17"/>
                  </a:moveTo>
                  <a:cubicBezTo>
                    <a:pt x="15" y="23"/>
                    <a:pt x="27" y="8"/>
                    <a:pt x="27" y="8"/>
                  </a:cubicBezTo>
                  <a:cubicBezTo>
                    <a:pt x="27" y="8"/>
                    <a:pt x="9"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0" name="任意多边形(F) 472"/>
            <p:cNvSpPr>
              <a:spLocks/>
            </p:cNvSpPr>
            <p:nvPr/>
          </p:nvSpPr>
          <p:spPr bwMode="auto">
            <a:xfrm>
              <a:off x="4700087" y="4413964"/>
              <a:ext cx="91133" cy="107406"/>
            </a:xfrm>
            <a:custGeom>
              <a:avLst/>
              <a:gdLst>
                <a:gd name="T0" fmla="*/ 13 w 24"/>
                <a:gd name="T1" fmla="*/ 28 h 28"/>
                <a:gd name="T2" fmla="*/ 12 w 24"/>
                <a:gd name="T3" fmla="*/ 0 h 28"/>
                <a:gd name="T4" fmla="*/ 13 w 24"/>
                <a:gd name="T5" fmla="*/ 28 h 28"/>
              </a:gdLst>
              <a:ahLst/>
              <a:cxnLst>
                <a:cxn ang="0">
                  <a:pos x="T0" y="T1"/>
                </a:cxn>
                <a:cxn ang="0">
                  <a:pos x="T2" y="T3"/>
                </a:cxn>
                <a:cxn ang="0">
                  <a:pos x="T4" y="T5"/>
                </a:cxn>
              </a:cxnLst>
              <a:rect l="0" t="0" r="r" b="b"/>
              <a:pathLst>
                <a:path w="24" h="28">
                  <a:moveTo>
                    <a:pt x="13" y="28"/>
                  </a:moveTo>
                  <a:cubicBezTo>
                    <a:pt x="24" y="16"/>
                    <a:pt x="12" y="0"/>
                    <a:pt x="12" y="0"/>
                  </a:cubicBezTo>
                  <a:cubicBezTo>
                    <a:pt x="12" y="0"/>
                    <a:pt x="0" y="15"/>
                    <a:pt x="13" y="28"/>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1" name="任意多边形(F) 473"/>
            <p:cNvSpPr>
              <a:spLocks/>
            </p:cNvSpPr>
            <p:nvPr/>
          </p:nvSpPr>
          <p:spPr bwMode="auto">
            <a:xfrm>
              <a:off x="4573152" y="4425356"/>
              <a:ext cx="84623" cy="99270"/>
            </a:xfrm>
            <a:custGeom>
              <a:avLst/>
              <a:gdLst>
                <a:gd name="T0" fmla="*/ 5 w 22"/>
                <a:gd name="T1" fmla="*/ 0 h 26"/>
                <a:gd name="T2" fmla="*/ 18 w 22"/>
                <a:gd name="T3" fmla="*/ 26 h 26"/>
                <a:gd name="T4" fmla="*/ 5 w 22"/>
                <a:gd name="T5" fmla="*/ 0 h 26"/>
              </a:gdLst>
              <a:ahLst/>
              <a:cxnLst>
                <a:cxn ang="0">
                  <a:pos x="T0" y="T1"/>
                </a:cxn>
                <a:cxn ang="0">
                  <a:pos x="T2" y="T3"/>
                </a:cxn>
                <a:cxn ang="0">
                  <a:pos x="T4" y="T5"/>
                </a:cxn>
              </a:cxnLst>
              <a:rect l="0" t="0" r="r" b="b"/>
              <a:pathLst>
                <a:path w="22" h="26">
                  <a:moveTo>
                    <a:pt x="5" y="0"/>
                  </a:moveTo>
                  <a:cubicBezTo>
                    <a:pt x="5" y="0"/>
                    <a:pt x="0" y="20"/>
                    <a:pt x="18" y="26"/>
                  </a:cubicBezTo>
                  <a:cubicBezTo>
                    <a:pt x="22" y="11"/>
                    <a:pt x="5" y="0"/>
                    <a:pt x="5"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2" name="任意多边形(F) 474"/>
            <p:cNvSpPr>
              <a:spLocks/>
            </p:cNvSpPr>
            <p:nvPr/>
          </p:nvSpPr>
          <p:spPr bwMode="auto">
            <a:xfrm>
              <a:off x="5111812" y="4591347"/>
              <a:ext cx="76486" cy="84623"/>
            </a:xfrm>
            <a:custGeom>
              <a:avLst/>
              <a:gdLst>
                <a:gd name="T0" fmla="*/ 1 w 20"/>
                <a:gd name="T1" fmla="*/ 22 h 22"/>
                <a:gd name="T2" fmla="*/ 20 w 20"/>
                <a:gd name="T3" fmla="*/ 0 h 22"/>
                <a:gd name="T4" fmla="*/ 1 w 20"/>
                <a:gd name="T5" fmla="*/ 22 h 22"/>
              </a:gdLst>
              <a:ahLst/>
              <a:cxnLst>
                <a:cxn ang="0">
                  <a:pos x="T0" y="T1"/>
                </a:cxn>
                <a:cxn ang="0">
                  <a:pos x="T2" y="T3"/>
                </a:cxn>
                <a:cxn ang="0">
                  <a:pos x="T4" y="T5"/>
                </a:cxn>
              </a:cxnLst>
              <a:rect l="0" t="0" r="r" b="b"/>
              <a:pathLst>
                <a:path w="20" h="22">
                  <a:moveTo>
                    <a:pt x="1" y="22"/>
                  </a:moveTo>
                  <a:cubicBezTo>
                    <a:pt x="17" y="20"/>
                    <a:pt x="20" y="0"/>
                    <a:pt x="20" y="0"/>
                  </a:cubicBezTo>
                  <a:cubicBezTo>
                    <a:pt x="20" y="0"/>
                    <a:pt x="0" y="3"/>
                    <a:pt x="1" y="22"/>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3" name="任意多边形(F) 475"/>
            <p:cNvSpPr>
              <a:spLocks/>
            </p:cNvSpPr>
            <p:nvPr/>
          </p:nvSpPr>
          <p:spPr bwMode="auto">
            <a:xfrm>
              <a:off x="5176907" y="4698754"/>
              <a:ext cx="99270" cy="79741"/>
            </a:xfrm>
            <a:custGeom>
              <a:avLst/>
              <a:gdLst>
                <a:gd name="T0" fmla="*/ 0 w 26"/>
                <a:gd name="T1" fmla="*/ 17 h 21"/>
                <a:gd name="T2" fmla="*/ 26 w 26"/>
                <a:gd name="T3" fmla="*/ 5 h 21"/>
                <a:gd name="T4" fmla="*/ 0 w 26"/>
                <a:gd name="T5" fmla="*/ 17 h 21"/>
              </a:gdLst>
              <a:ahLst/>
              <a:cxnLst>
                <a:cxn ang="0">
                  <a:pos x="T0" y="T1"/>
                </a:cxn>
                <a:cxn ang="0">
                  <a:pos x="T2" y="T3"/>
                </a:cxn>
                <a:cxn ang="0">
                  <a:pos x="T4" y="T5"/>
                </a:cxn>
              </a:cxnLst>
              <a:rect l="0" t="0" r="r" b="b"/>
              <a:pathLst>
                <a:path w="26" h="21">
                  <a:moveTo>
                    <a:pt x="0" y="17"/>
                  </a:moveTo>
                  <a:cubicBezTo>
                    <a:pt x="15" y="21"/>
                    <a:pt x="26" y="5"/>
                    <a:pt x="26" y="5"/>
                  </a:cubicBezTo>
                  <a:cubicBezTo>
                    <a:pt x="26" y="5"/>
                    <a:pt x="6" y="0"/>
                    <a:pt x="0" y="17"/>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4" name="任意多边形(F) 476"/>
            <p:cNvSpPr>
              <a:spLocks/>
            </p:cNvSpPr>
            <p:nvPr/>
          </p:nvSpPr>
          <p:spPr bwMode="auto">
            <a:xfrm>
              <a:off x="4353458" y="4591347"/>
              <a:ext cx="96015" cy="71604"/>
            </a:xfrm>
            <a:custGeom>
              <a:avLst/>
              <a:gdLst>
                <a:gd name="T0" fmla="*/ 0 w 25"/>
                <a:gd name="T1" fmla="*/ 0 h 19"/>
                <a:gd name="T2" fmla="*/ 25 w 25"/>
                <a:gd name="T3" fmla="*/ 16 h 19"/>
                <a:gd name="T4" fmla="*/ 0 w 25"/>
                <a:gd name="T5" fmla="*/ 0 h 19"/>
              </a:gdLst>
              <a:ahLst/>
              <a:cxnLst>
                <a:cxn ang="0">
                  <a:pos x="T0" y="T1"/>
                </a:cxn>
                <a:cxn ang="0">
                  <a:pos x="T2" y="T3"/>
                </a:cxn>
                <a:cxn ang="0">
                  <a:pos x="T4" y="T5"/>
                </a:cxn>
              </a:cxnLst>
              <a:rect l="0" t="0" r="r" b="b"/>
              <a:pathLst>
                <a:path w="25" h="19">
                  <a:moveTo>
                    <a:pt x="0" y="0"/>
                  </a:moveTo>
                  <a:cubicBezTo>
                    <a:pt x="0" y="0"/>
                    <a:pt x="7" y="19"/>
                    <a:pt x="25" y="16"/>
                  </a:cubicBezTo>
                  <a:cubicBezTo>
                    <a:pt x="21" y="0"/>
                    <a:pt x="0" y="0"/>
                    <a:pt x="0" y="0"/>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5" name="任意多边形(F) 477"/>
            <p:cNvSpPr>
              <a:spLocks/>
            </p:cNvSpPr>
            <p:nvPr/>
          </p:nvSpPr>
          <p:spPr bwMode="auto">
            <a:xfrm>
              <a:off x="3001113" y="3033955"/>
              <a:ext cx="87878" cy="73232"/>
            </a:xfrm>
            <a:custGeom>
              <a:avLst/>
              <a:gdLst>
                <a:gd name="T0" fmla="*/ 0 w 23"/>
                <a:gd name="T1" fmla="*/ 15 h 19"/>
                <a:gd name="T2" fmla="*/ 23 w 23"/>
                <a:gd name="T3" fmla="*/ 3 h 19"/>
                <a:gd name="T4" fmla="*/ 0 w 23"/>
                <a:gd name="T5" fmla="*/ 15 h 19"/>
              </a:gdLst>
              <a:ahLst/>
              <a:cxnLst>
                <a:cxn ang="0">
                  <a:pos x="T0" y="T1"/>
                </a:cxn>
                <a:cxn ang="0">
                  <a:pos x="T2" y="T3"/>
                </a:cxn>
                <a:cxn ang="0">
                  <a:pos x="T4" y="T5"/>
                </a:cxn>
              </a:cxnLst>
              <a:rect l="0" t="0" r="r" b="b"/>
              <a:pathLst>
                <a:path w="23" h="19">
                  <a:moveTo>
                    <a:pt x="0" y="15"/>
                  </a:moveTo>
                  <a:cubicBezTo>
                    <a:pt x="14" y="19"/>
                    <a:pt x="23" y="3"/>
                    <a:pt x="23" y="3"/>
                  </a:cubicBezTo>
                  <a:cubicBezTo>
                    <a:pt x="23" y="3"/>
                    <a:pt x="6" y="0"/>
                    <a:pt x="0" y="15"/>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6" name="任意多边形(F) 478"/>
            <p:cNvSpPr>
              <a:spLocks/>
            </p:cNvSpPr>
            <p:nvPr/>
          </p:nvSpPr>
          <p:spPr bwMode="auto">
            <a:xfrm>
              <a:off x="2800947" y="2924921"/>
              <a:ext cx="73232" cy="92760"/>
            </a:xfrm>
            <a:custGeom>
              <a:avLst/>
              <a:gdLst>
                <a:gd name="T0" fmla="*/ 6 w 19"/>
                <a:gd name="T1" fmla="*/ 24 h 24"/>
                <a:gd name="T2" fmla="*/ 15 w 19"/>
                <a:gd name="T3" fmla="*/ 0 h 24"/>
                <a:gd name="T4" fmla="*/ 6 w 19"/>
                <a:gd name="T5" fmla="*/ 24 h 24"/>
              </a:gdLst>
              <a:ahLst/>
              <a:cxnLst>
                <a:cxn ang="0">
                  <a:pos x="T0" y="T1"/>
                </a:cxn>
                <a:cxn ang="0">
                  <a:pos x="T2" y="T3"/>
                </a:cxn>
                <a:cxn ang="0">
                  <a:pos x="T4" y="T5"/>
                </a:cxn>
              </a:cxnLst>
              <a:rect l="0" t="0" r="r" b="b"/>
              <a:pathLst>
                <a:path w="19" h="24">
                  <a:moveTo>
                    <a:pt x="6" y="24"/>
                  </a:moveTo>
                  <a:cubicBezTo>
                    <a:pt x="19" y="18"/>
                    <a:pt x="15" y="0"/>
                    <a:pt x="15" y="0"/>
                  </a:cubicBezTo>
                  <a:cubicBezTo>
                    <a:pt x="15" y="0"/>
                    <a:pt x="0" y="8"/>
                    <a:pt x="6" y="24"/>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7" name="任意多边形(F) 479"/>
            <p:cNvSpPr>
              <a:spLocks/>
            </p:cNvSpPr>
            <p:nvPr/>
          </p:nvSpPr>
          <p:spPr bwMode="auto">
            <a:xfrm>
              <a:off x="94631" y="3009544"/>
              <a:ext cx="118798" cy="100897"/>
            </a:xfrm>
            <a:custGeom>
              <a:avLst/>
              <a:gdLst>
                <a:gd name="T0" fmla="*/ 0 w 31"/>
                <a:gd name="T1" fmla="*/ 19 h 26"/>
                <a:gd name="T2" fmla="*/ 31 w 31"/>
                <a:gd name="T3" fmla="*/ 3 h 26"/>
                <a:gd name="T4" fmla="*/ 0 w 31"/>
                <a:gd name="T5" fmla="*/ 19 h 26"/>
              </a:gdLst>
              <a:ahLst/>
              <a:cxnLst>
                <a:cxn ang="0">
                  <a:pos x="T0" y="T1"/>
                </a:cxn>
                <a:cxn ang="0">
                  <a:pos x="T2" y="T3"/>
                </a:cxn>
                <a:cxn ang="0">
                  <a:pos x="T4" y="T5"/>
                </a:cxn>
              </a:cxnLst>
              <a:rect l="0" t="0" r="r" b="b"/>
              <a:pathLst>
                <a:path w="31" h="26">
                  <a:moveTo>
                    <a:pt x="0" y="19"/>
                  </a:moveTo>
                  <a:cubicBezTo>
                    <a:pt x="21" y="26"/>
                    <a:pt x="31" y="3"/>
                    <a:pt x="31" y="3"/>
                  </a:cubicBezTo>
                  <a:cubicBezTo>
                    <a:pt x="31" y="3"/>
                    <a:pt x="7" y="0"/>
                    <a:pt x="0" y="19"/>
                  </a:cubicBezTo>
                  <a:close/>
                </a:path>
              </a:pathLst>
            </a:custGeom>
            <a:solidFill>
              <a:srgbClr val="CF6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8" name="任意多边形(F) 480"/>
            <p:cNvSpPr>
              <a:spLocks/>
            </p:cNvSpPr>
            <p:nvPr/>
          </p:nvSpPr>
          <p:spPr bwMode="auto">
            <a:xfrm>
              <a:off x="3765977" y="3956673"/>
              <a:ext cx="460546" cy="476819"/>
            </a:xfrm>
            <a:custGeom>
              <a:avLst/>
              <a:gdLst>
                <a:gd name="T0" fmla="*/ 91 w 120"/>
                <a:gd name="T1" fmla="*/ 107 h 124"/>
                <a:gd name="T2" fmla="*/ 106 w 120"/>
                <a:gd name="T3" fmla="*/ 63 h 124"/>
                <a:gd name="T4" fmla="*/ 78 w 120"/>
                <a:gd name="T5" fmla="*/ 60 h 124"/>
                <a:gd name="T6" fmla="*/ 80 w 120"/>
                <a:gd name="T7" fmla="*/ 35 h 124"/>
                <a:gd name="T8" fmla="*/ 40 w 120"/>
                <a:gd name="T9" fmla="*/ 45 h 124"/>
                <a:gd name="T10" fmla="*/ 28 w 120"/>
                <a:gd name="T11" fmla="*/ 2 h 124"/>
                <a:gd name="T12" fmla="*/ 5 w 120"/>
                <a:gd name="T13" fmla="*/ 24 h 124"/>
                <a:gd name="T14" fmla="*/ 33 w 120"/>
                <a:gd name="T15" fmla="*/ 10 h 124"/>
                <a:gd name="T16" fmla="*/ 34 w 120"/>
                <a:gd name="T17" fmla="*/ 53 h 124"/>
                <a:gd name="T18" fmla="*/ 73 w 120"/>
                <a:gd name="T19" fmla="*/ 38 h 124"/>
                <a:gd name="T20" fmla="*/ 72 w 120"/>
                <a:gd name="T21" fmla="*/ 67 h 124"/>
                <a:gd name="T22" fmla="*/ 103 w 120"/>
                <a:gd name="T23" fmla="*/ 68 h 124"/>
                <a:gd name="T24" fmla="*/ 81 w 120"/>
                <a:gd name="T25" fmla="*/ 110 h 124"/>
                <a:gd name="T26" fmla="*/ 119 w 120"/>
                <a:gd name="T27" fmla="*/ 124 h 124"/>
                <a:gd name="T28" fmla="*/ 91 w 120"/>
                <a:gd name="T29" fmla="*/ 107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0" h="124">
                  <a:moveTo>
                    <a:pt x="91" y="107"/>
                  </a:moveTo>
                  <a:cubicBezTo>
                    <a:pt x="108" y="100"/>
                    <a:pt x="120" y="83"/>
                    <a:pt x="106" y="63"/>
                  </a:cubicBezTo>
                  <a:cubicBezTo>
                    <a:pt x="97" y="51"/>
                    <a:pt x="78" y="60"/>
                    <a:pt x="78" y="60"/>
                  </a:cubicBezTo>
                  <a:cubicBezTo>
                    <a:pt x="78" y="60"/>
                    <a:pt x="89" y="48"/>
                    <a:pt x="80" y="35"/>
                  </a:cubicBezTo>
                  <a:cubicBezTo>
                    <a:pt x="70" y="21"/>
                    <a:pt x="53" y="29"/>
                    <a:pt x="40" y="45"/>
                  </a:cubicBezTo>
                  <a:cubicBezTo>
                    <a:pt x="56" y="27"/>
                    <a:pt x="45" y="3"/>
                    <a:pt x="28" y="2"/>
                  </a:cubicBezTo>
                  <a:cubicBezTo>
                    <a:pt x="11" y="0"/>
                    <a:pt x="0" y="20"/>
                    <a:pt x="5" y="24"/>
                  </a:cubicBezTo>
                  <a:cubicBezTo>
                    <a:pt x="8" y="20"/>
                    <a:pt x="11" y="3"/>
                    <a:pt x="33" y="10"/>
                  </a:cubicBezTo>
                  <a:cubicBezTo>
                    <a:pt x="52" y="18"/>
                    <a:pt x="34" y="53"/>
                    <a:pt x="34" y="53"/>
                  </a:cubicBezTo>
                  <a:cubicBezTo>
                    <a:pt x="34" y="53"/>
                    <a:pt x="58" y="28"/>
                    <a:pt x="73" y="38"/>
                  </a:cubicBezTo>
                  <a:cubicBezTo>
                    <a:pt x="82" y="46"/>
                    <a:pt x="72" y="67"/>
                    <a:pt x="72" y="67"/>
                  </a:cubicBezTo>
                  <a:cubicBezTo>
                    <a:pt x="72" y="67"/>
                    <a:pt x="94" y="56"/>
                    <a:pt x="103" y="68"/>
                  </a:cubicBezTo>
                  <a:cubicBezTo>
                    <a:pt x="119" y="88"/>
                    <a:pt x="81" y="110"/>
                    <a:pt x="81" y="110"/>
                  </a:cubicBezTo>
                  <a:cubicBezTo>
                    <a:pt x="81" y="110"/>
                    <a:pt x="108" y="112"/>
                    <a:pt x="119" y="124"/>
                  </a:cubicBezTo>
                  <a:cubicBezTo>
                    <a:pt x="116" y="111"/>
                    <a:pt x="106" y="109"/>
                    <a:pt x="91" y="10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29" name="任意多边形(F) 481"/>
            <p:cNvSpPr>
              <a:spLocks/>
            </p:cNvSpPr>
            <p:nvPr/>
          </p:nvSpPr>
          <p:spPr bwMode="auto">
            <a:xfrm>
              <a:off x="3381918" y="3474972"/>
              <a:ext cx="1021988" cy="831586"/>
            </a:xfrm>
            <a:custGeom>
              <a:avLst/>
              <a:gdLst>
                <a:gd name="T0" fmla="*/ 245 w 266"/>
                <a:gd name="T1" fmla="*/ 183 h 216"/>
                <a:gd name="T2" fmla="*/ 256 w 266"/>
                <a:gd name="T3" fmla="*/ 154 h 216"/>
                <a:gd name="T4" fmla="*/ 228 w 266"/>
                <a:gd name="T5" fmla="*/ 138 h 216"/>
                <a:gd name="T6" fmla="*/ 234 w 266"/>
                <a:gd name="T7" fmla="*/ 98 h 216"/>
                <a:gd name="T8" fmla="*/ 183 w 266"/>
                <a:gd name="T9" fmla="*/ 78 h 216"/>
                <a:gd name="T10" fmla="*/ 183 w 266"/>
                <a:gd name="T11" fmla="*/ 40 h 216"/>
                <a:gd name="T12" fmla="*/ 128 w 266"/>
                <a:gd name="T13" fmla="*/ 49 h 216"/>
                <a:gd name="T14" fmla="*/ 125 w 266"/>
                <a:gd name="T15" fmla="*/ 9 h 216"/>
                <a:gd name="T16" fmla="*/ 98 w 266"/>
                <a:gd name="T17" fmla="*/ 21 h 216"/>
                <a:gd name="T18" fmla="*/ 74 w 266"/>
                <a:gd name="T19" fmla="*/ 7 h 216"/>
                <a:gd name="T20" fmla="*/ 57 w 266"/>
                <a:gd name="T21" fmla="*/ 45 h 216"/>
                <a:gd name="T22" fmla="*/ 22 w 266"/>
                <a:gd name="T23" fmla="*/ 21 h 216"/>
                <a:gd name="T24" fmla="*/ 16 w 266"/>
                <a:gd name="T25" fmla="*/ 61 h 216"/>
                <a:gd name="T26" fmla="*/ 27 w 266"/>
                <a:gd name="T27" fmla="*/ 27 h 216"/>
                <a:gd name="T28" fmla="*/ 60 w 266"/>
                <a:gd name="T29" fmla="*/ 61 h 216"/>
                <a:gd name="T30" fmla="*/ 77 w 266"/>
                <a:gd name="T31" fmla="*/ 19 h 216"/>
                <a:gd name="T32" fmla="*/ 100 w 266"/>
                <a:gd name="T33" fmla="*/ 41 h 216"/>
                <a:gd name="T34" fmla="*/ 119 w 266"/>
                <a:gd name="T35" fmla="*/ 17 h 216"/>
                <a:gd name="T36" fmla="*/ 122 w 266"/>
                <a:gd name="T37" fmla="*/ 62 h 216"/>
                <a:gd name="T38" fmla="*/ 177 w 266"/>
                <a:gd name="T39" fmla="*/ 48 h 216"/>
                <a:gd name="T40" fmla="*/ 171 w 266"/>
                <a:gd name="T41" fmla="*/ 84 h 216"/>
                <a:gd name="T42" fmla="*/ 228 w 266"/>
                <a:gd name="T43" fmla="*/ 107 h 216"/>
                <a:gd name="T44" fmla="*/ 210 w 266"/>
                <a:gd name="T45" fmla="*/ 144 h 216"/>
                <a:gd name="T46" fmla="*/ 249 w 266"/>
                <a:gd name="T47" fmla="*/ 157 h 216"/>
                <a:gd name="T48" fmla="*/ 233 w 266"/>
                <a:gd name="T49" fmla="*/ 184 h 216"/>
                <a:gd name="T50" fmla="*/ 255 w 266"/>
                <a:gd name="T51" fmla="*/ 201 h 216"/>
                <a:gd name="T52" fmla="*/ 245 w 266"/>
                <a:gd name="T53" fmla="*/ 211 h 216"/>
                <a:gd name="T54" fmla="*/ 244 w 266"/>
                <a:gd name="T55" fmla="*/ 215 h 216"/>
                <a:gd name="T56" fmla="*/ 262 w 266"/>
                <a:gd name="T57" fmla="*/ 202 h 216"/>
                <a:gd name="T58" fmla="*/ 245 w 266"/>
                <a:gd name="T59" fmla="*/ 18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66" h="216">
                  <a:moveTo>
                    <a:pt x="245" y="183"/>
                  </a:moveTo>
                  <a:cubicBezTo>
                    <a:pt x="245" y="183"/>
                    <a:pt x="266" y="172"/>
                    <a:pt x="256" y="154"/>
                  </a:cubicBezTo>
                  <a:cubicBezTo>
                    <a:pt x="248" y="136"/>
                    <a:pt x="228" y="138"/>
                    <a:pt x="228" y="138"/>
                  </a:cubicBezTo>
                  <a:cubicBezTo>
                    <a:pt x="228" y="138"/>
                    <a:pt x="245" y="119"/>
                    <a:pt x="234" y="98"/>
                  </a:cubicBezTo>
                  <a:cubicBezTo>
                    <a:pt x="225" y="78"/>
                    <a:pt x="183" y="78"/>
                    <a:pt x="183" y="78"/>
                  </a:cubicBezTo>
                  <a:cubicBezTo>
                    <a:pt x="183" y="78"/>
                    <a:pt x="200" y="63"/>
                    <a:pt x="183" y="40"/>
                  </a:cubicBezTo>
                  <a:cubicBezTo>
                    <a:pt x="167" y="17"/>
                    <a:pt x="128" y="49"/>
                    <a:pt x="128" y="49"/>
                  </a:cubicBezTo>
                  <a:cubicBezTo>
                    <a:pt x="128" y="49"/>
                    <a:pt x="137" y="14"/>
                    <a:pt x="125" y="9"/>
                  </a:cubicBezTo>
                  <a:cubicBezTo>
                    <a:pt x="105" y="0"/>
                    <a:pt x="98" y="21"/>
                    <a:pt x="98" y="21"/>
                  </a:cubicBezTo>
                  <a:cubicBezTo>
                    <a:pt x="98" y="21"/>
                    <a:pt x="90" y="2"/>
                    <a:pt x="74" y="7"/>
                  </a:cubicBezTo>
                  <a:cubicBezTo>
                    <a:pt x="61" y="10"/>
                    <a:pt x="57" y="45"/>
                    <a:pt x="57" y="45"/>
                  </a:cubicBezTo>
                  <a:cubicBezTo>
                    <a:pt x="57" y="45"/>
                    <a:pt x="44" y="14"/>
                    <a:pt x="22" y="21"/>
                  </a:cubicBezTo>
                  <a:cubicBezTo>
                    <a:pt x="0" y="30"/>
                    <a:pt x="16" y="61"/>
                    <a:pt x="16" y="61"/>
                  </a:cubicBezTo>
                  <a:cubicBezTo>
                    <a:pt x="16" y="61"/>
                    <a:pt x="15" y="31"/>
                    <a:pt x="27" y="27"/>
                  </a:cubicBezTo>
                  <a:cubicBezTo>
                    <a:pt x="39" y="24"/>
                    <a:pt x="60" y="61"/>
                    <a:pt x="60" y="61"/>
                  </a:cubicBezTo>
                  <a:cubicBezTo>
                    <a:pt x="60" y="61"/>
                    <a:pt x="65" y="25"/>
                    <a:pt x="77" y="19"/>
                  </a:cubicBezTo>
                  <a:cubicBezTo>
                    <a:pt x="90" y="12"/>
                    <a:pt x="100" y="41"/>
                    <a:pt x="100" y="41"/>
                  </a:cubicBezTo>
                  <a:cubicBezTo>
                    <a:pt x="100" y="41"/>
                    <a:pt x="102" y="14"/>
                    <a:pt x="119" y="17"/>
                  </a:cubicBezTo>
                  <a:cubicBezTo>
                    <a:pt x="125" y="18"/>
                    <a:pt x="122" y="62"/>
                    <a:pt x="122" y="62"/>
                  </a:cubicBezTo>
                  <a:cubicBezTo>
                    <a:pt x="122" y="62"/>
                    <a:pt x="162" y="27"/>
                    <a:pt x="177" y="48"/>
                  </a:cubicBezTo>
                  <a:cubicBezTo>
                    <a:pt x="192" y="69"/>
                    <a:pt x="171" y="84"/>
                    <a:pt x="171" y="84"/>
                  </a:cubicBezTo>
                  <a:cubicBezTo>
                    <a:pt x="171" y="84"/>
                    <a:pt x="217" y="88"/>
                    <a:pt x="228" y="107"/>
                  </a:cubicBezTo>
                  <a:cubicBezTo>
                    <a:pt x="239" y="124"/>
                    <a:pt x="210" y="144"/>
                    <a:pt x="210" y="144"/>
                  </a:cubicBezTo>
                  <a:cubicBezTo>
                    <a:pt x="210" y="144"/>
                    <a:pt x="243" y="143"/>
                    <a:pt x="249" y="157"/>
                  </a:cubicBezTo>
                  <a:cubicBezTo>
                    <a:pt x="254" y="171"/>
                    <a:pt x="233" y="184"/>
                    <a:pt x="233" y="184"/>
                  </a:cubicBezTo>
                  <a:cubicBezTo>
                    <a:pt x="233" y="184"/>
                    <a:pt x="253" y="191"/>
                    <a:pt x="255" y="201"/>
                  </a:cubicBezTo>
                  <a:cubicBezTo>
                    <a:pt x="257" y="209"/>
                    <a:pt x="245" y="211"/>
                    <a:pt x="245" y="211"/>
                  </a:cubicBezTo>
                  <a:cubicBezTo>
                    <a:pt x="244" y="215"/>
                    <a:pt x="244" y="215"/>
                    <a:pt x="244" y="215"/>
                  </a:cubicBezTo>
                  <a:cubicBezTo>
                    <a:pt x="244" y="215"/>
                    <a:pt x="263" y="216"/>
                    <a:pt x="262" y="202"/>
                  </a:cubicBezTo>
                  <a:cubicBezTo>
                    <a:pt x="260" y="188"/>
                    <a:pt x="245" y="183"/>
                    <a:pt x="245" y="18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0" name="任意多边形(F) 482"/>
            <p:cNvSpPr>
              <a:spLocks/>
            </p:cNvSpPr>
            <p:nvPr/>
          </p:nvSpPr>
          <p:spPr bwMode="auto">
            <a:xfrm>
              <a:off x="4924664" y="4363516"/>
              <a:ext cx="488211" cy="953638"/>
            </a:xfrm>
            <a:custGeom>
              <a:avLst/>
              <a:gdLst>
                <a:gd name="T0" fmla="*/ 101 w 127"/>
                <a:gd name="T1" fmla="*/ 124 h 248"/>
                <a:gd name="T2" fmla="*/ 121 w 127"/>
                <a:gd name="T3" fmla="*/ 101 h 248"/>
                <a:gd name="T4" fmla="*/ 80 w 127"/>
                <a:gd name="T5" fmla="*/ 78 h 248"/>
                <a:gd name="T6" fmla="*/ 100 w 127"/>
                <a:gd name="T7" fmla="*/ 52 h 248"/>
                <a:gd name="T8" fmla="*/ 74 w 127"/>
                <a:gd name="T9" fmla="*/ 46 h 248"/>
                <a:gd name="T10" fmla="*/ 67 w 127"/>
                <a:gd name="T11" fmla="*/ 25 h 248"/>
                <a:gd name="T12" fmla="*/ 36 w 127"/>
                <a:gd name="T13" fmla="*/ 39 h 248"/>
                <a:gd name="T14" fmla="*/ 25 w 127"/>
                <a:gd name="T15" fmla="*/ 6 h 248"/>
                <a:gd name="T16" fmla="*/ 0 w 127"/>
                <a:gd name="T17" fmla="*/ 26 h 248"/>
                <a:gd name="T18" fmla="*/ 25 w 127"/>
                <a:gd name="T19" fmla="*/ 12 h 248"/>
                <a:gd name="T20" fmla="*/ 28 w 127"/>
                <a:gd name="T21" fmla="*/ 50 h 248"/>
                <a:gd name="T22" fmla="*/ 63 w 127"/>
                <a:gd name="T23" fmla="*/ 33 h 248"/>
                <a:gd name="T24" fmla="*/ 66 w 127"/>
                <a:gd name="T25" fmla="*/ 58 h 248"/>
                <a:gd name="T26" fmla="*/ 91 w 127"/>
                <a:gd name="T27" fmla="*/ 54 h 248"/>
                <a:gd name="T28" fmla="*/ 69 w 127"/>
                <a:gd name="T29" fmla="*/ 82 h 248"/>
                <a:gd name="T30" fmla="*/ 111 w 127"/>
                <a:gd name="T31" fmla="*/ 103 h 248"/>
                <a:gd name="T32" fmla="*/ 89 w 127"/>
                <a:gd name="T33" fmla="*/ 122 h 248"/>
                <a:gd name="T34" fmla="*/ 114 w 127"/>
                <a:gd name="T35" fmla="*/ 165 h 248"/>
                <a:gd name="T36" fmla="*/ 81 w 127"/>
                <a:gd name="T37" fmla="*/ 177 h 248"/>
                <a:gd name="T38" fmla="*/ 100 w 127"/>
                <a:gd name="T39" fmla="*/ 206 h 248"/>
                <a:gd name="T40" fmla="*/ 75 w 127"/>
                <a:gd name="T41" fmla="*/ 213 h 248"/>
                <a:gd name="T42" fmla="*/ 80 w 127"/>
                <a:gd name="T43" fmla="*/ 235 h 248"/>
                <a:gd name="T44" fmla="*/ 68 w 127"/>
                <a:gd name="T45" fmla="*/ 235 h 248"/>
                <a:gd name="T46" fmla="*/ 65 w 127"/>
                <a:gd name="T47" fmla="*/ 237 h 248"/>
                <a:gd name="T48" fmla="*/ 84 w 127"/>
                <a:gd name="T49" fmla="*/ 239 h 248"/>
                <a:gd name="T50" fmla="*/ 83 w 127"/>
                <a:gd name="T51" fmla="*/ 219 h 248"/>
                <a:gd name="T52" fmla="*/ 106 w 127"/>
                <a:gd name="T53" fmla="*/ 208 h 248"/>
                <a:gd name="T54" fmla="*/ 96 w 127"/>
                <a:gd name="T55" fmla="*/ 183 h 248"/>
                <a:gd name="T56" fmla="*/ 123 w 127"/>
                <a:gd name="T57" fmla="*/ 164 h 248"/>
                <a:gd name="T58" fmla="*/ 101 w 127"/>
                <a:gd name="T59" fmla="*/ 12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7" h="248">
                  <a:moveTo>
                    <a:pt x="101" y="124"/>
                  </a:moveTo>
                  <a:cubicBezTo>
                    <a:pt x="101" y="124"/>
                    <a:pt x="120" y="124"/>
                    <a:pt x="121" y="101"/>
                  </a:cubicBezTo>
                  <a:cubicBezTo>
                    <a:pt x="122" y="79"/>
                    <a:pt x="80" y="78"/>
                    <a:pt x="80" y="78"/>
                  </a:cubicBezTo>
                  <a:cubicBezTo>
                    <a:pt x="80" y="78"/>
                    <a:pt x="105" y="63"/>
                    <a:pt x="100" y="52"/>
                  </a:cubicBezTo>
                  <a:cubicBezTo>
                    <a:pt x="92" y="37"/>
                    <a:pt x="74" y="46"/>
                    <a:pt x="74" y="46"/>
                  </a:cubicBezTo>
                  <a:cubicBezTo>
                    <a:pt x="74" y="46"/>
                    <a:pt x="80" y="30"/>
                    <a:pt x="67" y="25"/>
                  </a:cubicBezTo>
                  <a:cubicBezTo>
                    <a:pt x="57" y="21"/>
                    <a:pt x="36" y="39"/>
                    <a:pt x="36" y="39"/>
                  </a:cubicBezTo>
                  <a:cubicBezTo>
                    <a:pt x="36" y="39"/>
                    <a:pt x="44" y="13"/>
                    <a:pt x="25" y="6"/>
                  </a:cubicBezTo>
                  <a:cubicBezTo>
                    <a:pt x="7" y="0"/>
                    <a:pt x="0" y="26"/>
                    <a:pt x="0" y="26"/>
                  </a:cubicBezTo>
                  <a:cubicBezTo>
                    <a:pt x="0" y="26"/>
                    <a:pt x="15" y="8"/>
                    <a:pt x="25" y="12"/>
                  </a:cubicBezTo>
                  <a:cubicBezTo>
                    <a:pt x="35" y="17"/>
                    <a:pt x="28" y="50"/>
                    <a:pt x="28" y="50"/>
                  </a:cubicBezTo>
                  <a:cubicBezTo>
                    <a:pt x="28" y="50"/>
                    <a:pt x="51" y="31"/>
                    <a:pt x="63" y="33"/>
                  </a:cubicBezTo>
                  <a:cubicBezTo>
                    <a:pt x="75" y="35"/>
                    <a:pt x="66" y="58"/>
                    <a:pt x="66" y="58"/>
                  </a:cubicBezTo>
                  <a:cubicBezTo>
                    <a:pt x="66" y="58"/>
                    <a:pt x="81" y="44"/>
                    <a:pt x="91" y="54"/>
                  </a:cubicBezTo>
                  <a:cubicBezTo>
                    <a:pt x="95" y="58"/>
                    <a:pt x="69" y="82"/>
                    <a:pt x="69" y="82"/>
                  </a:cubicBezTo>
                  <a:cubicBezTo>
                    <a:pt x="69" y="82"/>
                    <a:pt x="114" y="83"/>
                    <a:pt x="111" y="103"/>
                  </a:cubicBezTo>
                  <a:cubicBezTo>
                    <a:pt x="110" y="123"/>
                    <a:pt x="89" y="122"/>
                    <a:pt x="89" y="122"/>
                  </a:cubicBezTo>
                  <a:cubicBezTo>
                    <a:pt x="89" y="122"/>
                    <a:pt x="116" y="147"/>
                    <a:pt x="114" y="165"/>
                  </a:cubicBezTo>
                  <a:cubicBezTo>
                    <a:pt x="111" y="182"/>
                    <a:pt x="81" y="177"/>
                    <a:pt x="81" y="177"/>
                  </a:cubicBezTo>
                  <a:cubicBezTo>
                    <a:pt x="81" y="177"/>
                    <a:pt x="103" y="194"/>
                    <a:pt x="100" y="206"/>
                  </a:cubicBezTo>
                  <a:cubicBezTo>
                    <a:pt x="96" y="217"/>
                    <a:pt x="75" y="213"/>
                    <a:pt x="75" y="213"/>
                  </a:cubicBezTo>
                  <a:cubicBezTo>
                    <a:pt x="75" y="213"/>
                    <a:pt x="83" y="228"/>
                    <a:pt x="80" y="235"/>
                  </a:cubicBezTo>
                  <a:cubicBezTo>
                    <a:pt x="77" y="240"/>
                    <a:pt x="68" y="235"/>
                    <a:pt x="68" y="235"/>
                  </a:cubicBezTo>
                  <a:cubicBezTo>
                    <a:pt x="65" y="237"/>
                    <a:pt x="65" y="237"/>
                    <a:pt x="65" y="237"/>
                  </a:cubicBezTo>
                  <a:cubicBezTo>
                    <a:pt x="65" y="237"/>
                    <a:pt x="77" y="248"/>
                    <a:pt x="84" y="239"/>
                  </a:cubicBezTo>
                  <a:cubicBezTo>
                    <a:pt x="91" y="230"/>
                    <a:pt x="83" y="219"/>
                    <a:pt x="83" y="219"/>
                  </a:cubicBezTo>
                  <a:cubicBezTo>
                    <a:pt x="83" y="219"/>
                    <a:pt x="103" y="223"/>
                    <a:pt x="106" y="208"/>
                  </a:cubicBezTo>
                  <a:cubicBezTo>
                    <a:pt x="110" y="193"/>
                    <a:pt x="96" y="183"/>
                    <a:pt x="96" y="183"/>
                  </a:cubicBezTo>
                  <a:cubicBezTo>
                    <a:pt x="96" y="183"/>
                    <a:pt x="118" y="181"/>
                    <a:pt x="123" y="164"/>
                  </a:cubicBezTo>
                  <a:cubicBezTo>
                    <a:pt x="127" y="146"/>
                    <a:pt x="101" y="124"/>
                    <a:pt x="101" y="12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1" name="任意多边形(F) 483"/>
            <p:cNvSpPr>
              <a:spLocks/>
            </p:cNvSpPr>
            <p:nvPr/>
          </p:nvSpPr>
          <p:spPr bwMode="auto">
            <a:xfrm>
              <a:off x="2228113" y="2845180"/>
              <a:ext cx="1083828" cy="668849"/>
            </a:xfrm>
            <a:custGeom>
              <a:avLst/>
              <a:gdLst>
                <a:gd name="T0" fmla="*/ 243 w 282"/>
                <a:gd name="T1" fmla="*/ 127 h 174"/>
                <a:gd name="T2" fmla="*/ 269 w 282"/>
                <a:gd name="T3" fmla="*/ 87 h 174"/>
                <a:gd name="T4" fmla="*/ 245 w 282"/>
                <a:gd name="T5" fmla="*/ 75 h 174"/>
                <a:gd name="T6" fmla="*/ 245 w 282"/>
                <a:gd name="T7" fmla="*/ 42 h 174"/>
                <a:gd name="T8" fmla="*/ 207 w 282"/>
                <a:gd name="T9" fmla="*/ 67 h 174"/>
                <a:gd name="T10" fmla="*/ 191 w 282"/>
                <a:gd name="T11" fmla="*/ 12 h 174"/>
                <a:gd name="T12" fmla="*/ 158 w 282"/>
                <a:gd name="T13" fmla="*/ 37 h 174"/>
                <a:gd name="T14" fmla="*/ 116 w 282"/>
                <a:gd name="T15" fmla="*/ 6 h 174"/>
                <a:gd name="T16" fmla="*/ 84 w 282"/>
                <a:gd name="T17" fmla="*/ 40 h 174"/>
                <a:gd name="T18" fmla="*/ 58 w 282"/>
                <a:gd name="T19" fmla="*/ 24 h 174"/>
                <a:gd name="T20" fmla="*/ 38 w 282"/>
                <a:gd name="T21" fmla="*/ 54 h 174"/>
                <a:gd name="T22" fmla="*/ 14 w 282"/>
                <a:gd name="T23" fmla="*/ 52 h 174"/>
                <a:gd name="T24" fmla="*/ 10 w 282"/>
                <a:gd name="T25" fmla="*/ 78 h 174"/>
                <a:gd name="T26" fmla="*/ 14 w 282"/>
                <a:gd name="T27" fmla="*/ 74 h 174"/>
                <a:gd name="T28" fmla="*/ 18 w 282"/>
                <a:gd name="T29" fmla="*/ 58 h 174"/>
                <a:gd name="T30" fmla="*/ 43 w 282"/>
                <a:gd name="T31" fmla="*/ 65 h 174"/>
                <a:gd name="T32" fmla="*/ 58 w 282"/>
                <a:gd name="T33" fmla="*/ 34 h 174"/>
                <a:gd name="T34" fmla="*/ 88 w 282"/>
                <a:gd name="T35" fmla="*/ 60 h 174"/>
                <a:gd name="T36" fmla="*/ 113 w 282"/>
                <a:gd name="T37" fmla="*/ 17 h 174"/>
                <a:gd name="T38" fmla="*/ 157 w 282"/>
                <a:gd name="T39" fmla="*/ 52 h 174"/>
                <a:gd name="T40" fmla="*/ 186 w 282"/>
                <a:gd name="T41" fmla="*/ 23 h 174"/>
                <a:gd name="T42" fmla="*/ 199 w 282"/>
                <a:gd name="T43" fmla="*/ 82 h 174"/>
                <a:gd name="T44" fmla="*/ 240 w 282"/>
                <a:gd name="T45" fmla="*/ 53 h 174"/>
                <a:gd name="T46" fmla="*/ 228 w 282"/>
                <a:gd name="T47" fmla="*/ 87 h 174"/>
                <a:gd name="T48" fmla="*/ 257 w 282"/>
                <a:gd name="T49" fmla="*/ 92 h 174"/>
                <a:gd name="T50" fmla="*/ 227 w 282"/>
                <a:gd name="T51" fmla="*/ 136 h 174"/>
                <a:gd name="T52" fmla="*/ 272 w 282"/>
                <a:gd name="T53" fmla="*/ 142 h 174"/>
                <a:gd name="T54" fmla="*/ 248 w 282"/>
                <a:gd name="T55" fmla="*/ 174 h 174"/>
                <a:gd name="T56" fmla="*/ 279 w 282"/>
                <a:gd name="T57" fmla="*/ 142 h 174"/>
                <a:gd name="T58" fmla="*/ 243 w 282"/>
                <a:gd name="T59" fmla="*/ 127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2" h="174">
                  <a:moveTo>
                    <a:pt x="243" y="127"/>
                  </a:moveTo>
                  <a:cubicBezTo>
                    <a:pt x="243" y="127"/>
                    <a:pt x="272" y="99"/>
                    <a:pt x="269" y="87"/>
                  </a:cubicBezTo>
                  <a:cubicBezTo>
                    <a:pt x="266" y="69"/>
                    <a:pt x="245" y="75"/>
                    <a:pt x="245" y="75"/>
                  </a:cubicBezTo>
                  <a:cubicBezTo>
                    <a:pt x="245" y="75"/>
                    <a:pt x="260" y="54"/>
                    <a:pt x="245" y="42"/>
                  </a:cubicBezTo>
                  <a:cubicBezTo>
                    <a:pt x="234" y="35"/>
                    <a:pt x="207" y="67"/>
                    <a:pt x="207" y="67"/>
                  </a:cubicBezTo>
                  <a:cubicBezTo>
                    <a:pt x="207" y="67"/>
                    <a:pt x="219" y="12"/>
                    <a:pt x="191" y="12"/>
                  </a:cubicBezTo>
                  <a:cubicBezTo>
                    <a:pt x="164" y="13"/>
                    <a:pt x="158" y="37"/>
                    <a:pt x="158" y="37"/>
                  </a:cubicBezTo>
                  <a:cubicBezTo>
                    <a:pt x="158" y="37"/>
                    <a:pt x="139" y="0"/>
                    <a:pt x="116" y="6"/>
                  </a:cubicBezTo>
                  <a:cubicBezTo>
                    <a:pt x="94" y="12"/>
                    <a:pt x="84" y="40"/>
                    <a:pt x="84" y="40"/>
                  </a:cubicBezTo>
                  <a:cubicBezTo>
                    <a:pt x="84" y="40"/>
                    <a:pt x="77" y="20"/>
                    <a:pt x="58" y="24"/>
                  </a:cubicBezTo>
                  <a:cubicBezTo>
                    <a:pt x="38" y="28"/>
                    <a:pt x="38" y="54"/>
                    <a:pt x="38" y="54"/>
                  </a:cubicBezTo>
                  <a:cubicBezTo>
                    <a:pt x="38" y="54"/>
                    <a:pt x="26" y="44"/>
                    <a:pt x="14" y="52"/>
                  </a:cubicBezTo>
                  <a:cubicBezTo>
                    <a:pt x="0" y="61"/>
                    <a:pt x="10" y="78"/>
                    <a:pt x="10" y="78"/>
                  </a:cubicBezTo>
                  <a:cubicBezTo>
                    <a:pt x="14" y="74"/>
                    <a:pt x="14" y="74"/>
                    <a:pt x="14" y="74"/>
                  </a:cubicBezTo>
                  <a:cubicBezTo>
                    <a:pt x="14" y="74"/>
                    <a:pt x="9" y="62"/>
                    <a:pt x="18" y="58"/>
                  </a:cubicBezTo>
                  <a:cubicBezTo>
                    <a:pt x="27" y="53"/>
                    <a:pt x="43" y="65"/>
                    <a:pt x="43" y="65"/>
                  </a:cubicBezTo>
                  <a:cubicBezTo>
                    <a:pt x="43" y="65"/>
                    <a:pt x="44" y="39"/>
                    <a:pt x="58" y="34"/>
                  </a:cubicBezTo>
                  <a:cubicBezTo>
                    <a:pt x="74" y="29"/>
                    <a:pt x="88" y="60"/>
                    <a:pt x="88" y="60"/>
                  </a:cubicBezTo>
                  <a:cubicBezTo>
                    <a:pt x="88" y="60"/>
                    <a:pt x="91" y="19"/>
                    <a:pt x="113" y="17"/>
                  </a:cubicBezTo>
                  <a:cubicBezTo>
                    <a:pt x="133" y="16"/>
                    <a:pt x="157" y="52"/>
                    <a:pt x="157" y="52"/>
                  </a:cubicBezTo>
                  <a:cubicBezTo>
                    <a:pt x="157" y="52"/>
                    <a:pt x="161" y="24"/>
                    <a:pt x="186" y="23"/>
                  </a:cubicBezTo>
                  <a:cubicBezTo>
                    <a:pt x="210" y="22"/>
                    <a:pt x="199" y="82"/>
                    <a:pt x="199" y="82"/>
                  </a:cubicBezTo>
                  <a:cubicBezTo>
                    <a:pt x="199" y="82"/>
                    <a:pt x="235" y="48"/>
                    <a:pt x="240" y="53"/>
                  </a:cubicBezTo>
                  <a:cubicBezTo>
                    <a:pt x="250" y="67"/>
                    <a:pt x="228" y="87"/>
                    <a:pt x="228" y="87"/>
                  </a:cubicBezTo>
                  <a:cubicBezTo>
                    <a:pt x="228" y="87"/>
                    <a:pt x="257" y="76"/>
                    <a:pt x="257" y="92"/>
                  </a:cubicBezTo>
                  <a:cubicBezTo>
                    <a:pt x="256" y="108"/>
                    <a:pt x="227" y="136"/>
                    <a:pt x="227" y="136"/>
                  </a:cubicBezTo>
                  <a:cubicBezTo>
                    <a:pt x="227" y="136"/>
                    <a:pt x="269" y="130"/>
                    <a:pt x="272" y="142"/>
                  </a:cubicBezTo>
                  <a:cubicBezTo>
                    <a:pt x="274" y="156"/>
                    <a:pt x="248" y="174"/>
                    <a:pt x="248" y="174"/>
                  </a:cubicBezTo>
                  <a:cubicBezTo>
                    <a:pt x="248" y="174"/>
                    <a:pt x="282" y="167"/>
                    <a:pt x="279" y="142"/>
                  </a:cubicBezTo>
                  <a:cubicBezTo>
                    <a:pt x="276" y="118"/>
                    <a:pt x="243" y="127"/>
                    <a:pt x="243" y="12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2" name="任意多边形(F) 484"/>
            <p:cNvSpPr>
              <a:spLocks/>
            </p:cNvSpPr>
            <p:nvPr/>
          </p:nvSpPr>
          <p:spPr bwMode="auto">
            <a:xfrm>
              <a:off x="2381086" y="3136479"/>
              <a:ext cx="615146" cy="304318"/>
            </a:xfrm>
            <a:custGeom>
              <a:avLst/>
              <a:gdLst>
                <a:gd name="T0" fmla="*/ 107 w 160"/>
                <a:gd name="T1" fmla="*/ 54 h 79"/>
                <a:gd name="T2" fmla="*/ 97 w 160"/>
                <a:gd name="T3" fmla="*/ 14 h 79"/>
                <a:gd name="T4" fmla="*/ 75 w 160"/>
                <a:gd name="T5" fmla="*/ 27 h 79"/>
                <a:gd name="T6" fmla="*/ 60 w 160"/>
                <a:gd name="T7" fmla="*/ 4 h 79"/>
                <a:gd name="T8" fmla="*/ 28 w 160"/>
                <a:gd name="T9" fmla="*/ 37 h 79"/>
                <a:gd name="T10" fmla="*/ 0 w 160"/>
                <a:gd name="T11" fmla="*/ 20 h 79"/>
                <a:gd name="T12" fmla="*/ 30 w 160"/>
                <a:gd name="T13" fmla="*/ 46 h 79"/>
                <a:gd name="T14" fmla="*/ 57 w 160"/>
                <a:gd name="T15" fmla="*/ 9 h 79"/>
                <a:gd name="T16" fmla="*/ 72 w 160"/>
                <a:gd name="T17" fmla="*/ 36 h 79"/>
                <a:gd name="T18" fmla="*/ 98 w 160"/>
                <a:gd name="T19" fmla="*/ 22 h 79"/>
                <a:gd name="T20" fmla="*/ 102 w 160"/>
                <a:gd name="T21" fmla="*/ 63 h 79"/>
                <a:gd name="T22" fmla="*/ 140 w 160"/>
                <a:gd name="T23" fmla="*/ 45 h 79"/>
                <a:gd name="T24" fmla="*/ 140 w 160"/>
                <a:gd name="T25" fmla="*/ 76 h 79"/>
                <a:gd name="T26" fmla="*/ 151 w 160"/>
                <a:gd name="T27" fmla="*/ 46 h 79"/>
                <a:gd name="T28" fmla="*/ 107 w 160"/>
                <a:gd name="T29" fmla="*/ 5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0" h="79">
                  <a:moveTo>
                    <a:pt x="107" y="54"/>
                  </a:moveTo>
                  <a:cubicBezTo>
                    <a:pt x="114" y="35"/>
                    <a:pt x="115" y="17"/>
                    <a:pt x="97" y="14"/>
                  </a:cubicBezTo>
                  <a:cubicBezTo>
                    <a:pt x="82" y="12"/>
                    <a:pt x="75" y="27"/>
                    <a:pt x="75" y="27"/>
                  </a:cubicBezTo>
                  <a:cubicBezTo>
                    <a:pt x="75" y="27"/>
                    <a:pt x="75" y="6"/>
                    <a:pt x="60" y="4"/>
                  </a:cubicBezTo>
                  <a:cubicBezTo>
                    <a:pt x="36" y="0"/>
                    <a:pt x="27" y="18"/>
                    <a:pt x="28" y="37"/>
                  </a:cubicBezTo>
                  <a:cubicBezTo>
                    <a:pt x="20" y="24"/>
                    <a:pt x="13" y="17"/>
                    <a:pt x="0" y="20"/>
                  </a:cubicBezTo>
                  <a:cubicBezTo>
                    <a:pt x="16" y="23"/>
                    <a:pt x="30" y="46"/>
                    <a:pt x="30" y="46"/>
                  </a:cubicBezTo>
                  <a:cubicBezTo>
                    <a:pt x="30" y="46"/>
                    <a:pt x="32" y="4"/>
                    <a:pt x="57" y="9"/>
                  </a:cubicBezTo>
                  <a:cubicBezTo>
                    <a:pt x="72" y="12"/>
                    <a:pt x="72" y="36"/>
                    <a:pt x="72" y="36"/>
                  </a:cubicBezTo>
                  <a:cubicBezTo>
                    <a:pt x="72" y="36"/>
                    <a:pt x="86" y="17"/>
                    <a:pt x="98" y="22"/>
                  </a:cubicBezTo>
                  <a:cubicBezTo>
                    <a:pt x="113" y="30"/>
                    <a:pt x="102" y="63"/>
                    <a:pt x="102" y="63"/>
                  </a:cubicBezTo>
                  <a:cubicBezTo>
                    <a:pt x="102" y="63"/>
                    <a:pt x="126" y="32"/>
                    <a:pt x="140" y="45"/>
                  </a:cubicBezTo>
                  <a:cubicBezTo>
                    <a:pt x="157" y="61"/>
                    <a:pt x="144" y="71"/>
                    <a:pt x="140" y="76"/>
                  </a:cubicBezTo>
                  <a:cubicBezTo>
                    <a:pt x="147" y="79"/>
                    <a:pt x="160" y="59"/>
                    <a:pt x="151" y="46"/>
                  </a:cubicBezTo>
                  <a:cubicBezTo>
                    <a:pt x="141" y="32"/>
                    <a:pt x="115" y="32"/>
                    <a:pt x="107" y="5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3" name="任意多边形(F) 485"/>
            <p:cNvSpPr>
              <a:spLocks/>
            </p:cNvSpPr>
            <p:nvPr/>
          </p:nvSpPr>
          <p:spPr bwMode="auto">
            <a:xfrm>
              <a:off x="4545487" y="4575074"/>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4" name="任意多边形(F) 486"/>
            <p:cNvSpPr>
              <a:spLocks/>
            </p:cNvSpPr>
            <p:nvPr/>
          </p:nvSpPr>
          <p:spPr bwMode="auto">
            <a:xfrm>
              <a:off x="3424230" y="3663747"/>
              <a:ext cx="621655" cy="354767"/>
            </a:xfrm>
            <a:custGeom>
              <a:avLst/>
              <a:gdLst>
                <a:gd name="T0" fmla="*/ 150 w 162"/>
                <a:gd name="T1" fmla="*/ 74 h 92"/>
                <a:gd name="T2" fmla="*/ 154 w 162"/>
                <a:gd name="T3" fmla="*/ 57 h 92"/>
                <a:gd name="T4" fmla="*/ 136 w 162"/>
                <a:gd name="T5" fmla="*/ 54 h 92"/>
                <a:gd name="T6" fmla="*/ 137 w 162"/>
                <a:gd name="T7" fmla="*/ 31 h 92"/>
                <a:gd name="T8" fmla="*/ 107 w 162"/>
                <a:gd name="T9" fmla="*/ 29 h 92"/>
                <a:gd name="T10" fmla="*/ 104 w 162"/>
                <a:gd name="T11" fmla="*/ 9 h 92"/>
                <a:gd name="T12" fmla="*/ 74 w 162"/>
                <a:gd name="T13" fmla="*/ 24 h 92"/>
                <a:gd name="T14" fmla="*/ 68 w 162"/>
                <a:gd name="T15" fmla="*/ 2 h 92"/>
                <a:gd name="T16" fmla="*/ 54 w 162"/>
                <a:gd name="T17" fmla="*/ 14 h 92"/>
                <a:gd name="T18" fmla="*/ 40 w 162"/>
                <a:gd name="T19" fmla="*/ 10 h 92"/>
                <a:gd name="T20" fmla="*/ 33 w 162"/>
                <a:gd name="T21" fmla="*/ 33 h 92"/>
                <a:gd name="T22" fmla="*/ 12 w 162"/>
                <a:gd name="T23" fmla="*/ 27 h 92"/>
                <a:gd name="T24" fmla="*/ 11 w 162"/>
                <a:gd name="T25" fmla="*/ 48 h 92"/>
                <a:gd name="T26" fmla="*/ 15 w 162"/>
                <a:gd name="T27" fmla="*/ 29 h 92"/>
                <a:gd name="T28" fmla="*/ 36 w 162"/>
                <a:gd name="T29" fmla="*/ 41 h 92"/>
                <a:gd name="T30" fmla="*/ 42 w 162"/>
                <a:gd name="T31" fmla="*/ 16 h 92"/>
                <a:gd name="T32" fmla="*/ 57 w 162"/>
                <a:gd name="T33" fmla="*/ 24 h 92"/>
                <a:gd name="T34" fmla="*/ 66 w 162"/>
                <a:gd name="T35" fmla="*/ 8 h 92"/>
                <a:gd name="T36" fmla="*/ 71 w 162"/>
                <a:gd name="T37" fmla="*/ 31 h 92"/>
                <a:gd name="T38" fmla="*/ 101 w 162"/>
                <a:gd name="T39" fmla="*/ 14 h 92"/>
                <a:gd name="T40" fmla="*/ 101 w 162"/>
                <a:gd name="T41" fmla="*/ 35 h 92"/>
                <a:gd name="T42" fmla="*/ 134 w 162"/>
                <a:gd name="T43" fmla="*/ 37 h 92"/>
                <a:gd name="T44" fmla="*/ 127 w 162"/>
                <a:gd name="T45" fmla="*/ 60 h 92"/>
                <a:gd name="T46" fmla="*/ 150 w 162"/>
                <a:gd name="T47" fmla="*/ 60 h 92"/>
                <a:gd name="T48" fmla="*/ 144 w 162"/>
                <a:gd name="T49" fmla="*/ 76 h 92"/>
                <a:gd name="T50" fmla="*/ 156 w 162"/>
                <a:gd name="T51" fmla="*/ 82 h 92"/>
                <a:gd name="T52" fmla="*/ 151 w 162"/>
                <a:gd name="T53" fmla="*/ 89 h 92"/>
                <a:gd name="T54" fmla="*/ 151 w 162"/>
                <a:gd name="T55" fmla="*/ 92 h 92"/>
                <a:gd name="T56" fmla="*/ 160 w 162"/>
                <a:gd name="T57" fmla="*/ 82 h 92"/>
                <a:gd name="T58" fmla="*/ 150 w 162"/>
                <a:gd name="T59" fmla="*/ 7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2">
                  <a:moveTo>
                    <a:pt x="150" y="74"/>
                  </a:moveTo>
                  <a:cubicBezTo>
                    <a:pt x="150" y="74"/>
                    <a:pt x="160" y="65"/>
                    <a:pt x="154" y="57"/>
                  </a:cubicBezTo>
                  <a:cubicBezTo>
                    <a:pt x="148" y="48"/>
                    <a:pt x="136" y="54"/>
                    <a:pt x="136" y="54"/>
                  </a:cubicBezTo>
                  <a:cubicBezTo>
                    <a:pt x="136" y="54"/>
                    <a:pt x="145" y="40"/>
                    <a:pt x="137" y="31"/>
                  </a:cubicBezTo>
                  <a:cubicBezTo>
                    <a:pt x="131" y="22"/>
                    <a:pt x="107" y="29"/>
                    <a:pt x="107" y="29"/>
                  </a:cubicBezTo>
                  <a:cubicBezTo>
                    <a:pt x="107" y="29"/>
                    <a:pt x="115" y="18"/>
                    <a:pt x="104" y="9"/>
                  </a:cubicBezTo>
                  <a:cubicBezTo>
                    <a:pt x="92" y="0"/>
                    <a:pt x="74" y="24"/>
                    <a:pt x="74" y="24"/>
                  </a:cubicBezTo>
                  <a:cubicBezTo>
                    <a:pt x="74" y="24"/>
                    <a:pt x="77" y="3"/>
                    <a:pt x="68" y="2"/>
                  </a:cubicBezTo>
                  <a:cubicBezTo>
                    <a:pt x="57" y="1"/>
                    <a:pt x="54" y="14"/>
                    <a:pt x="54" y="14"/>
                  </a:cubicBezTo>
                  <a:cubicBezTo>
                    <a:pt x="54" y="14"/>
                    <a:pt x="49" y="5"/>
                    <a:pt x="40" y="10"/>
                  </a:cubicBezTo>
                  <a:cubicBezTo>
                    <a:pt x="33" y="14"/>
                    <a:pt x="33" y="33"/>
                    <a:pt x="33" y="33"/>
                  </a:cubicBezTo>
                  <a:cubicBezTo>
                    <a:pt x="33" y="33"/>
                    <a:pt x="24" y="19"/>
                    <a:pt x="12" y="27"/>
                  </a:cubicBezTo>
                  <a:cubicBezTo>
                    <a:pt x="0" y="35"/>
                    <a:pt x="11" y="48"/>
                    <a:pt x="11" y="48"/>
                  </a:cubicBezTo>
                  <a:cubicBezTo>
                    <a:pt x="11" y="48"/>
                    <a:pt x="8" y="33"/>
                    <a:pt x="15" y="29"/>
                  </a:cubicBezTo>
                  <a:cubicBezTo>
                    <a:pt x="22" y="26"/>
                    <a:pt x="36" y="41"/>
                    <a:pt x="36" y="41"/>
                  </a:cubicBezTo>
                  <a:cubicBezTo>
                    <a:pt x="36" y="41"/>
                    <a:pt x="36" y="22"/>
                    <a:pt x="42" y="16"/>
                  </a:cubicBezTo>
                  <a:cubicBezTo>
                    <a:pt x="49" y="10"/>
                    <a:pt x="57" y="24"/>
                    <a:pt x="57" y="24"/>
                  </a:cubicBezTo>
                  <a:cubicBezTo>
                    <a:pt x="57" y="24"/>
                    <a:pt x="56" y="9"/>
                    <a:pt x="66" y="8"/>
                  </a:cubicBezTo>
                  <a:cubicBezTo>
                    <a:pt x="70" y="7"/>
                    <a:pt x="71" y="31"/>
                    <a:pt x="71" y="31"/>
                  </a:cubicBezTo>
                  <a:cubicBezTo>
                    <a:pt x="71" y="31"/>
                    <a:pt x="91" y="6"/>
                    <a:pt x="101" y="14"/>
                  </a:cubicBezTo>
                  <a:cubicBezTo>
                    <a:pt x="110" y="23"/>
                    <a:pt x="101" y="35"/>
                    <a:pt x="101" y="35"/>
                  </a:cubicBezTo>
                  <a:cubicBezTo>
                    <a:pt x="101" y="35"/>
                    <a:pt x="126" y="29"/>
                    <a:pt x="134" y="37"/>
                  </a:cubicBezTo>
                  <a:cubicBezTo>
                    <a:pt x="143" y="44"/>
                    <a:pt x="127" y="60"/>
                    <a:pt x="127" y="60"/>
                  </a:cubicBezTo>
                  <a:cubicBezTo>
                    <a:pt x="127" y="60"/>
                    <a:pt x="146" y="54"/>
                    <a:pt x="150" y="60"/>
                  </a:cubicBezTo>
                  <a:cubicBezTo>
                    <a:pt x="154" y="66"/>
                    <a:pt x="144" y="76"/>
                    <a:pt x="144" y="76"/>
                  </a:cubicBezTo>
                  <a:cubicBezTo>
                    <a:pt x="144" y="76"/>
                    <a:pt x="154" y="77"/>
                    <a:pt x="156" y="82"/>
                  </a:cubicBezTo>
                  <a:cubicBezTo>
                    <a:pt x="158" y="86"/>
                    <a:pt x="151" y="89"/>
                    <a:pt x="151" y="89"/>
                  </a:cubicBezTo>
                  <a:cubicBezTo>
                    <a:pt x="151" y="92"/>
                    <a:pt x="151" y="92"/>
                    <a:pt x="151" y="92"/>
                  </a:cubicBezTo>
                  <a:cubicBezTo>
                    <a:pt x="151" y="92"/>
                    <a:pt x="162" y="89"/>
                    <a:pt x="160" y="82"/>
                  </a:cubicBezTo>
                  <a:cubicBezTo>
                    <a:pt x="158" y="74"/>
                    <a:pt x="150" y="74"/>
                    <a:pt x="150" y="7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5" name="任意多边形(F) 487"/>
            <p:cNvSpPr>
              <a:spLocks/>
            </p:cNvSpPr>
            <p:nvPr/>
          </p:nvSpPr>
          <p:spPr bwMode="auto">
            <a:xfrm>
              <a:off x="1201243" y="2687325"/>
              <a:ext cx="961775" cy="445899"/>
            </a:xfrm>
            <a:custGeom>
              <a:avLst/>
              <a:gdLst>
                <a:gd name="T0" fmla="*/ 213 w 250"/>
                <a:gd name="T1" fmla="*/ 82 h 116"/>
                <a:gd name="T2" fmla="*/ 232 w 250"/>
                <a:gd name="T3" fmla="*/ 49 h 116"/>
                <a:gd name="T4" fmla="*/ 210 w 250"/>
                <a:gd name="T5" fmla="*/ 44 h 116"/>
                <a:gd name="T6" fmla="*/ 205 w 250"/>
                <a:gd name="T7" fmla="*/ 20 h 116"/>
                <a:gd name="T8" fmla="*/ 176 w 250"/>
                <a:gd name="T9" fmla="*/ 41 h 116"/>
                <a:gd name="T10" fmla="*/ 158 w 250"/>
                <a:gd name="T11" fmla="*/ 3 h 116"/>
                <a:gd name="T12" fmla="*/ 131 w 250"/>
                <a:gd name="T13" fmla="*/ 24 h 116"/>
                <a:gd name="T14" fmla="*/ 93 w 250"/>
                <a:gd name="T15" fmla="*/ 7 h 116"/>
                <a:gd name="T16" fmla="*/ 70 w 250"/>
                <a:gd name="T17" fmla="*/ 34 h 116"/>
                <a:gd name="T18" fmla="*/ 45 w 250"/>
                <a:gd name="T19" fmla="*/ 25 h 116"/>
                <a:gd name="T20" fmla="*/ 31 w 250"/>
                <a:gd name="T21" fmla="*/ 50 h 116"/>
                <a:gd name="T22" fmla="*/ 11 w 250"/>
                <a:gd name="T23" fmla="*/ 50 h 116"/>
                <a:gd name="T24" fmla="*/ 10 w 250"/>
                <a:gd name="T25" fmla="*/ 69 h 116"/>
                <a:gd name="T26" fmla="*/ 13 w 250"/>
                <a:gd name="T27" fmla="*/ 66 h 116"/>
                <a:gd name="T28" fmla="*/ 14 w 250"/>
                <a:gd name="T29" fmla="*/ 55 h 116"/>
                <a:gd name="T30" fmla="*/ 36 w 250"/>
                <a:gd name="T31" fmla="*/ 57 h 116"/>
                <a:gd name="T32" fmla="*/ 47 w 250"/>
                <a:gd name="T33" fmla="*/ 33 h 116"/>
                <a:gd name="T34" fmla="*/ 73 w 250"/>
                <a:gd name="T35" fmla="*/ 48 h 116"/>
                <a:gd name="T36" fmla="*/ 91 w 250"/>
                <a:gd name="T37" fmla="*/ 15 h 116"/>
                <a:gd name="T38" fmla="*/ 133 w 250"/>
                <a:gd name="T39" fmla="*/ 36 h 116"/>
                <a:gd name="T40" fmla="*/ 154 w 250"/>
                <a:gd name="T41" fmla="*/ 12 h 116"/>
                <a:gd name="T42" fmla="*/ 171 w 250"/>
                <a:gd name="T43" fmla="*/ 52 h 116"/>
                <a:gd name="T44" fmla="*/ 203 w 250"/>
                <a:gd name="T45" fmla="*/ 28 h 116"/>
                <a:gd name="T46" fmla="*/ 196 w 250"/>
                <a:gd name="T47" fmla="*/ 53 h 116"/>
                <a:gd name="T48" fmla="*/ 221 w 250"/>
                <a:gd name="T49" fmla="*/ 55 h 116"/>
                <a:gd name="T50" fmla="*/ 201 w 250"/>
                <a:gd name="T51" fmla="*/ 90 h 116"/>
                <a:gd name="T52" fmla="*/ 239 w 250"/>
                <a:gd name="T53" fmla="*/ 90 h 116"/>
                <a:gd name="T54" fmla="*/ 222 w 250"/>
                <a:gd name="T55" fmla="*/ 116 h 116"/>
                <a:gd name="T56" fmla="*/ 245 w 250"/>
                <a:gd name="T57" fmla="*/ 89 h 116"/>
                <a:gd name="T58" fmla="*/ 213 w 250"/>
                <a:gd name="T59" fmla="*/ 82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0" h="116">
                  <a:moveTo>
                    <a:pt x="213" y="82"/>
                  </a:moveTo>
                  <a:cubicBezTo>
                    <a:pt x="213" y="82"/>
                    <a:pt x="235" y="59"/>
                    <a:pt x="232" y="49"/>
                  </a:cubicBezTo>
                  <a:cubicBezTo>
                    <a:pt x="226" y="37"/>
                    <a:pt x="210" y="44"/>
                    <a:pt x="210" y="44"/>
                  </a:cubicBezTo>
                  <a:cubicBezTo>
                    <a:pt x="210" y="44"/>
                    <a:pt x="221" y="26"/>
                    <a:pt x="205" y="20"/>
                  </a:cubicBezTo>
                  <a:cubicBezTo>
                    <a:pt x="196" y="15"/>
                    <a:pt x="176" y="41"/>
                    <a:pt x="176" y="41"/>
                  </a:cubicBezTo>
                  <a:cubicBezTo>
                    <a:pt x="176" y="41"/>
                    <a:pt x="180" y="0"/>
                    <a:pt x="158" y="3"/>
                  </a:cubicBezTo>
                  <a:cubicBezTo>
                    <a:pt x="134" y="7"/>
                    <a:pt x="131" y="24"/>
                    <a:pt x="131" y="24"/>
                  </a:cubicBezTo>
                  <a:cubicBezTo>
                    <a:pt x="131" y="24"/>
                    <a:pt x="112" y="0"/>
                    <a:pt x="93" y="7"/>
                  </a:cubicBezTo>
                  <a:cubicBezTo>
                    <a:pt x="74" y="13"/>
                    <a:pt x="70" y="34"/>
                    <a:pt x="70" y="34"/>
                  </a:cubicBezTo>
                  <a:cubicBezTo>
                    <a:pt x="70" y="34"/>
                    <a:pt x="62" y="20"/>
                    <a:pt x="45" y="25"/>
                  </a:cubicBezTo>
                  <a:cubicBezTo>
                    <a:pt x="28" y="31"/>
                    <a:pt x="31" y="50"/>
                    <a:pt x="31" y="50"/>
                  </a:cubicBezTo>
                  <a:cubicBezTo>
                    <a:pt x="31" y="50"/>
                    <a:pt x="20" y="43"/>
                    <a:pt x="11" y="50"/>
                  </a:cubicBezTo>
                  <a:cubicBezTo>
                    <a:pt x="0" y="58"/>
                    <a:pt x="10" y="69"/>
                    <a:pt x="10" y="69"/>
                  </a:cubicBezTo>
                  <a:cubicBezTo>
                    <a:pt x="13" y="66"/>
                    <a:pt x="13" y="66"/>
                    <a:pt x="13" y="66"/>
                  </a:cubicBezTo>
                  <a:cubicBezTo>
                    <a:pt x="13" y="66"/>
                    <a:pt x="7" y="58"/>
                    <a:pt x="14" y="55"/>
                  </a:cubicBezTo>
                  <a:cubicBezTo>
                    <a:pt x="22" y="50"/>
                    <a:pt x="36" y="57"/>
                    <a:pt x="36" y="57"/>
                  </a:cubicBezTo>
                  <a:cubicBezTo>
                    <a:pt x="36" y="57"/>
                    <a:pt x="35" y="37"/>
                    <a:pt x="47" y="33"/>
                  </a:cubicBezTo>
                  <a:cubicBezTo>
                    <a:pt x="60" y="27"/>
                    <a:pt x="73" y="48"/>
                    <a:pt x="73" y="48"/>
                  </a:cubicBezTo>
                  <a:cubicBezTo>
                    <a:pt x="73" y="48"/>
                    <a:pt x="73" y="19"/>
                    <a:pt x="91" y="15"/>
                  </a:cubicBezTo>
                  <a:cubicBezTo>
                    <a:pt x="109" y="12"/>
                    <a:pt x="133" y="36"/>
                    <a:pt x="133" y="36"/>
                  </a:cubicBezTo>
                  <a:cubicBezTo>
                    <a:pt x="133" y="36"/>
                    <a:pt x="134" y="15"/>
                    <a:pt x="154" y="12"/>
                  </a:cubicBezTo>
                  <a:cubicBezTo>
                    <a:pt x="175" y="9"/>
                    <a:pt x="171" y="52"/>
                    <a:pt x="171" y="52"/>
                  </a:cubicBezTo>
                  <a:cubicBezTo>
                    <a:pt x="171" y="52"/>
                    <a:pt x="199" y="25"/>
                    <a:pt x="203" y="28"/>
                  </a:cubicBezTo>
                  <a:cubicBezTo>
                    <a:pt x="213" y="37"/>
                    <a:pt x="196" y="53"/>
                    <a:pt x="196" y="53"/>
                  </a:cubicBezTo>
                  <a:cubicBezTo>
                    <a:pt x="196" y="53"/>
                    <a:pt x="221" y="43"/>
                    <a:pt x="221" y="55"/>
                  </a:cubicBezTo>
                  <a:cubicBezTo>
                    <a:pt x="222" y="66"/>
                    <a:pt x="201" y="90"/>
                    <a:pt x="201" y="90"/>
                  </a:cubicBezTo>
                  <a:cubicBezTo>
                    <a:pt x="201" y="90"/>
                    <a:pt x="236" y="81"/>
                    <a:pt x="239" y="90"/>
                  </a:cubicBezTo>
                  <a:cubicBezTo>
                    <a:pt x="243" y="99"/>
                    <a:pt x="222" y="116"/>
                    <a:pt x="222" y="116"/>
                  </a:cubicBezTo>
                  <a:cubicBezTo>
                    <a:pt x="222" y="116"/>
                    <a:pt x="250" y="107"/>
                    <a:pt x="245" y="89"/>
                  </a:cubicBezTo>
                  <a:cubicBezTo>
                    <a:pt x="240" y="71"/>
                    <a:pt x="213" y="82"/>
                    <a:pt x="213" y="8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6" name="任意多边形(F) 488"/>
            <p:cNvSpPr>
              <a:spLocks/>
            </p:cNvSpPr>
            <p:nvPr/>
          </p:nvSpPr>
          <p:spPr bwMode="auto">
            <a:xfrm>
              <a:off x="1344451" y="2924921"/>
              <a:ext cx="537032" cy="174129"/>
            </a:xfrm>
            <a:custGeom>
              <a:avLst/>
              <a:gdLst>
                <a:gd name="T0" fmla="*/ 94 w 140"/>
                <a:gd name="T1" fmla="*/ 32 h 45"/>
                <a:gd name="T2" fmla="*/ 81 w 140"/>
                <a:gd name="T3" fmla="*/ 3 h 45"/>
                <a:gd name="T4" fmla="*/ 65 w 140"/>
                <a:gd name="T5" fmla="*/ 15 h 45"/>
                <a:gd name="T6" fmla="*/ 50 w 140"/>
                <a:gd name="T7" fmla="*/ 0 h 45"/>
                <a:gd name="T8" fmla="*/ 26 w 140"/>
                <a:gd name="T9" fmla="*/ 27 h 45"/>
                <a:gd name="T10" fmla="*/ 0 w 140"/>
                <a:gd name="T11" fmla="*/ 17 h 45"/>
                <a:gd name="T12" fmla="*/ 28 w 140"/>
                <a:gd name="T13" fmla="*/ 34 h 45"/>
                <a:gd name="T14" fmla="*/ 48 w 140"/>
                <a:gd name="T15" fmla="*/ 4 h 45"/>
                <a:gd name="T16" fmla="*/ 63 w 140"/>
                <a:gd name="T17" fmla="*/ 22 h 45"/>
                <a:gd name="T18" fmla="*/ 83 w 140"/>
                <a:gd name="T19" fmla="*/ 9 h 45"/>
                <a:gd name="T20" fmla="*/ 91 w 140"/>
                <a:gd name="T21" fmla="*/ 38 h 45"/>
                <a:gd name="T22" fmla="*/ 122 w 140"/>
                <a:gd name="T23" fmla="*/ 22 h 45"/>
                <a:gd name="T24" fmla="*/ 126 w 140"/>
                <a:gd name="T25" fmla="*/ 44 h 45"/>
                <a:gd name="T26" fmla="*/ 131 w 140"/>
                <a:gd name="T27" fmla="*/ 22 h 45"/>
                <a:gd name="T28" fmla="*/ 94 w 140"/>
                <a:gd name="T29" fmla="*/ 3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45">
                  <a:moveTo>
                    <a:pt x="94" y="32"/>
                  </a:moveTo>
                  <a:cubicBezTo>
                    <a:pt x="99" y="16"/>
                    <a:pt x="98" y="4"/>
                    <a:pt x="81" y="3"/>
                  </a:cubicBezTo>
                  <a:cubicBezTo>
                    <a:pt x="68" y="3"/>
                    <a:pt x="65" y="15"/>
                    <a:pt x="65" y="15"/>
                  </a:cubicBezTo>
                  <a:cubicBezTo>
                    <a:pt x="65" y="15"/>
                    <a:pt x="62" y="0"/>
                    <a:pt x="50" y="0"/>
                  </a:cubicBezTo>
                  <a:cubicBezTo>
                    <a:pt x="29" y="0"/>
                    <a:pt x="23" y="13"/>
                    <a:pt x="26" y="27"/>
                  </a:cubicBezTo>
                  <a:cubicBezTo>
                    <a:pt x="17" y="18"/>
                    <a:pt x="10" y="14"/>
                    <a:pt x="0" y="17"/>
                  </a:cubicBezTo>
                  <a:cubicBezTo>
                    <a:pt x="13" y="18"/>
                    <a:pt x="28" y="34"/>
                    <a:pt x="28" y="34"/>
                  </a:cubicBezTo>
                  <a:cubicBezTo>
                    <a:pt x="28" y="34"/>
                    <a:pt x="26" y="2"/>
                    <a:pt x="48" y="4"/>
                  </a:cubicBezTo>
                  <a:cubicBezTo>
                    <a:pt x="60" y="4"/>
                    <a:pt x="63" y="22"/>
                    <a:pt x="63" y="22"/>
                  </a:cubicBezTo>
                  <a:cubicBezTo>
                    <a:pt x="63" y="22"/>
                    <a:pt x="73" y="6"/>
                    <a:pt x="83" y="9"/>
                  </a:cubicBezTo>
                  <a:cubicBezTo>
                    <a:pt x="98" y="14"/>
                    <a:pt x="91" y="38"/>
                    <a:pt x="91" y="38"/>
                  </a:cubicBezTo>
                  <a:cubicBezTo>
                    <a:pt x="91" y="38"/>
                    <a:pt x="108" y="13"/>
                    <a:pt x="122" y="22"/>
                  </a:cubicBezTo>
                  <a:cubicBezTo>
                    <a:pt x="137" y="32"/>
                    <a:pt x="128" y="40"/>
                    <a:pt x="126" y="44"/>
                  </a:cubicBezTo>
                  <a:cubicBezTo>
                    <a:pt x="131" y="45"/>
                    <a:pt x="140" y="30"/>
                    <a:pt x="131" y="22"/>
                  </a:cubicBezTo>
                  <a:cubicBezTo>
                    <a:pt x="122" y="12"/>
                    <a:pt x="99" y="14"/>
                    <a:pt x="94"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7" name="任意多边形(F) 489"/>
            <p:cNvSpPr>
              <a:spLocks/>
            </p:cNvSpPr>
            <p:nvPr/>
          </p:nvSpPr>
          <p:spPr bwMode="auto">
            <a:xfrm>
              <a:off x="18145" y="2664542"/>
              <a:ext cx="1091965" cy="541914"/>
            </a:xfrm>
            <a:custGeom>
              <a:avLst/>
              <a:gdLst>
                <a:gd name="T0" fmla="*/ 272 w 284"/>
                <a:gd name="T1" fmla="*/ 62 h 141"/>
                <a:gd name="T2" fmla="*/ 248 w 284"/>
                <a:gd name="T3" fmla="*/ 61 h 141"/>
                <a:gd name="T4" fmla="*/ 233 w 284"/>
                <a:gd name="T5" fmla="*/ 31 h 141"/>
                <a:gd name="T6" fmla="*/ 204 w 284"/>
                <a:gd name="T7" fmla="*/ 41 h 141"/>
                <a:gd name="T8" fmla="*/ 178 w 284"/>
                <a:gd name="T9" fmla="*/ 7 h 141"/>
                <a:gd name="T10" fmla="*/ 135 w 284"/>
                <a:gd name="T11" fmla="*/ 30 h 141"/>
                <a:gd name="T12" fmla="*/ 105 w 284"/>
                <a:gd name="T13" fmla="*/ 3 h 141"/>
                <a:gd name="T14" fmla="*/ 83 w 284"/>
                <a:gd name="T15" fmla="*/ 50 h 141"/>
                <a:gd name="T16" fmla="*/ 50 w 284"/>
                <a:gd name="T17" fmla="*/ 24 h 141"/>
                <a:gd name="T18" fmla="*/ 46 w 284"/>
                <a:gd name="T19" fmla="*/ 53 h 141"/>
                <a:gd name="T20" fmla="*/ 22 w 284"/>
                <a:gd name="T21" fmla="*/ 61 h 141"/>
                <a:gd name="T22" fmla="*/ 43 w 284"/>
                <a:gd name="T23" fmla="*/ 100 h 141"/>
                <a:gd name="T24" fmla="*/ 5 w 284"/>
                <a:gd name="T25" fmla="*/ 108 h 141"/>
                <a:gd name="T26" fmla="*/ 32 w 284"/>
                <a:gd name="T27" fmla="*/ 141 h 141"/>
                <a:gd name="T28" fmla="*/ 13 w 284"/>
                <a:gd name="T29" fmla="*/ 109 h 141"/>
                <a:gd name="T30" fmla="*/ 56 w 284"/>
                <a:gd name="T31" fmla="*/ 108 h 141"/>
                <a:gd name="T32" fmla="*/ 32 w 284"/>
                <a:gd name="T33" fmla="*/ 67 h 141"/>
                <a:gd name="T34" fmla="*/ 62 w 284"/>
                <a:gd name="T35" fmla="*/ 66 h 141"/>
                <a:gd name="T36" fmla="*/ 53 w 284"/>
                <a:gd name="T37" fmla="*/ 34 h 141"/>
                <a:gd name="T38" fmla="*/ 90 w 284"/>
                <a:gd name="T39" fmla="*/ 64 h 141"/>
                <a:gd name="T40" fmla="*/ 108 w 284"/>
                <a:gd name="T41" fmla="*/ 15 h 141"/>
                <a:gd name="T42" fmla="*/ 134 w 284"/>
                <a:gd name="T43" fmla="*/ 44 h 141"/>
                <a:gd name="T44" fmla="*/ 180 w 284"/>
                <a:gd name="T45" fmla="*/ 18 h 141"/>
                <a:gd name="T46" fmla="*/ 200 w 284"/>
                <a:gd name="T47" fmla="*/ 58 h 141"/>
                <a:gd name="T48" fmla="*/ 231 w 284"/>
                <a:gd name="T49" fmla="*/ 40 h 141"/>
                <a:gd name="T50" fmla="*/ 243 w 284"/>
                <a:gd name="T51" fmla="*/ 69 h 141"/>
                <a:gd name="T52" fmla="*/ 268 w 284"/>
                <a:gd name="T53" fmla="*/ 66 h 141"/>
                <a:gd name="T54" fmla="*/ 270 w 284"/>
                <a:gd name="T55" fmla="*/ 80 h 141"/>
                <a:gd name="T56" fmla="*/ 272 w 284"/>
                <a:gd name="T57" fmla="*/ 84 h 141"/>
                <a:gd name="T58" fmla="*/ 272 w 284"/>
                <a:gd name="T59"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84" h="141">
                  <a:moveTo>
                    <a:pt x="272" y="62"/>
                  </a:moveTo>
                  <a:cubicBezTo>
                    <a:pt x="261" y="53"/>
                    <a:pt x="248" y="61"/>
                    <a:pt x="248" y="61"/>
                  </a:cubicBezTo>
                  <a:cubicBezTo>
                    <a:pt x="248" y="61"/>
                    <a:pt x="251" y="38"/>
                    <a:pt x="233" y="31"/>
                  </a:cubicBezTo>
                  <a:cubicBezTo>
                    <a:pt x="214" y="25"/>
                    <a:pt x="204" y="41"/>
                    <a:pt x="204" y="41"/>
                  </a:cubicBezTo>
                  <a:cubicBezTo>
                    <a:pt x="204" y="41"/>
                    <a:pt x="199" y="16"/>
                    <a:pt x="178" y="7"/>
                  </a:cubicBezTo>
                  <a:cubicBezTo>
                    <a:pt x="158" y="0"/>
                    <a:pt x="135" y="30"/>
                    <a:pt x="135" y="30"/>
                  </a:cubicBezTo>
                  <a:cubicBezTo>
                    <a:pt x="135" y="30"/>
                    <a:pt x="132" y="7"/>
                    <a:pt x="105" y="3"/>
                  </a:cubicBezTo>
                  <a:cubicBezTo>
                    <a:pt x="79" y="0"/>
                    <a:pt x="83" y="50"/>
                    <a:pt x="83" y="50"/>
                  </a:cubicBezTo>
                  <a:cubicBezTo>
                    <a:pt x="83" y="50"/>
                    <a:pt x="62" y="19"/>
                    <a:pt x="50" y="24"/>
                  </a:cubicBezTo>
                  <a:cubicBezTo>
                    <a:pt x="33" y="32"/>
                    <a:pt x="46" y="53"/>
                    <a:pt x="46" y="53"/>
                  </a:cubicBezTo>
                  <a:cubicBezTo>
                    <a:pt x="46" y="53"/>
                    <a:pt x="27" y="45"/>
                    <a:pt x="22" y="61"/>
                  </a:cubicBezTo>
                  <a:cubicBezTo>
                    <a:pt x="18" y="71"/>
                    <a:pt x="43" y="100"/>
                    <a:pt x="43" y="100"/>
                  </a:cubicBezTo>
                  <a:cubicBezTo>
                    <a:pt x="43" y="100"/>
                    <a:pt x="12" y="87"/>
                    <a:pt x="5" y="108"/>
                  </a:cubicBezTo>
                  <a:cubicBezTo>
                    <a:pt x="0" y="130"/>
                    <a:pt x="32" y="141"/>
                    <a:pt x="32" y="141"/>
                  </a:cubicBezTo>
                  <a:cubicBezTo>
                    <a:pt x="32" y="141"/>
                    <a:pt x="8" y="121"/>
                    <a:pt x="13" y="109"/>
                  </a:cubicBezTo>
                  <a:cubicBezTo>
                    <a:pt x="17" y="98"/>
                    <a:pt x="56" y="108"/>
                    <a:pt x="56" y="108"/>
                  </a:cubicBezTo>
                  <a:cubicBezTo>
                    <a:pt x="56" y="108"/>
                    <a:pt x="31" y="80"/>
                    <a:pt x="32" y="67"/>
                  </a:cubicBezTo>
                  <a:cubicBezTo>
                    <a:pt x="33" y="52"/>
                    <a:pt x="62" y="66"/>
                    <a:pt x="62" y="66"/>
                  </a:cubicBezTo>
                  <a:cubicBezTo>
                    <a:pt x="62" y="66"/>
                    <a:pt x="43" y="45"/>
                    <a:pt x="53" y="34"/>
                  </a:cubicBezTo>
                  <a:cubicBezTo>
                    <a:pt x="58" y="30"/>
                    <a:pt x="90" y="64"/>
                    <a:pt x="90" y="64"/>
                  </a:cubicBezTo>
                  <a:cubicBezTo>
                    <a:pt x="90" y="64"/>
                    <a:pt x="86" y="11"/>
                    <a:pt x="108" y="15"/>
                  </a:cubicBezTo>
                  <a:cubicBezTo>
                    <a:pt x="132" y="19"/>
                    <a:pt x="134" y="44"/>
                    <a:pt x="134" y="44"/>
                  </a:cubicBezTo>
                  <a:cubicBezTo>
                    <a:pt x="134" y="44"/>
                    <a:pt x="161" y="14"/>
                    <a:pt x="180" y="18"/>
                  </a:cubicBezTo>
                  <a:cubicBezTo>
                    <a:pt x="201" y="23"/>
                    <a:pt x="200" y="58"/>
                    <a:pt x="200" y="58"/>
                  </a:cubicBezTo>
                  <a:cubicBezTo>
                    <a:pt x="200" y="58"/>
                    <a:pt x="217" y="33"/>
                    <a:pt x="231" y="40"/>
                  </a:cubicBezTo>
                  <a:cubicBezTo>
                    <a:pt x="245" y="45"/>
                    <a:pt x="243" y="69"/>
                    <a:pt x="243" y="69"/>
                  </a:cubicBezTo>
                  <a:cubicBezTo>
                    <a:pt x="243" y="69"/>
                    <a:pt x="260" y="61"/>
                    <a:pt x="268" y="66"/>
                  </a:cubicBezTo>
                  <a:cubicBezTo>
                    <a:pt x="274" y="70"/>
                    <a:pt x="270" y="80"/>
                    <a:pt x="270" y="80"/>
                  </a:cubicBezTo>
                  <a:cubicBezTo>
                    <a:pt x="272" y="84"/>
                    <a:pt x="272" y="84"/>
                    <a:pt x="272" y="84"/>
                  </a:cubicBezTo>
                  <a:cubicBezTo>
                    <a:pt x="272" y="84"/>
                    <a:pt x="284" y="70"/>
                    <a:pt x="272" y="6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8" name="任意多边形(F) 490"/>
            <p:cNvSpPr>
              <a:spLocks/>
            </p:cNvSpPr>
            <p:nvPr/>
          </p:nvSpPr>
          <p:spPr bwMode="auto">
            <a:xfrm>
              <a:off x="340364" y="2952586"/>
              <a:ext cx="603754" cy="219695"/>
            </a:xfrm>
            <a:custGeom>
              <a:avLst/>
              <a:gdLst>
                <a:gd name="T0" fmla="*/ 128 w 157"/>
                <a:gd name="T1" fmla="*/ 34 h 57"/>
                <a:gd name="T2" fmla="*/ 101 w 157"/>
                <a:gd name="T3" fmla="*/ 0 h 57"/>
                <a:gd name="T4" fmla="*/ 84 w 157"/>
                <a:gd name="T5" fmla="*/ 19 h 57"/>
                <a:gd name="T6" fmla="*/ 65 w 157"/>
                <a:gd name="T7" fmla="*/ 5 h 57"/>
                <a:gd name="T8" fmla="*/ 50 w 157"/>
                <a:gd name="T9" fmla="*/ 39 h 57"/>
                <a:gd name="T10" fmla="*/ 10 w 157"/>
                <a:gd name="T11" fmla="*/ 26 h 57"/>
                <a:gd name="T12" fmla="*/ 16 w 157"/>
                <a:gd name="T13" fmla="*/ 55 h 57"/>
                <a:gd name="T14" fmla="*/ 19 w 157"/>
                <a:gd name="T15" fmla="*/ 27 h 57"/>
                <a:gd name="T16" fmla="*/ 55 w 157"/>
                <a:gd name="T17" fmla="*/ 47 h 57"/>
                <a:gd name="T18" fmla="*/ 64 w 157"/>
                <a:gd name="T19" fmla="*/ 13 h 57"/>
                <a:gd name="T20" fmla="*/ 87 w 157"/>
                <a:gd name="T21" fmla="*/ 27 h 57"/>
                <a:gd name="T22" fmla="*/ 103 w 157"/>
                <a:gd name="T23" fmla="*/ 5 h 57"/>
                <a:gd name="T24" fmla="*/ 126 w 157"/>
                <a:gd name="T25" fmla="*/ 42 h 57"/>
                <a:gd name="T26" fmla="*/ 157 w 157"/>
                <a:gd name="T27" fmla="*/ 22 h 57"/>
                <a:gd name="T28" fmla="*/ 128 w 157"/>
                <a:gd name="T29" fmla="*/ 3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57">
                  <a:moveTo>
                    <a:pt x="128" y="34"/>
                  </a:moveTo>
                  <a:cubicBezTo>
                    <a:pt x="133" y="17"/>
                    <a:pt x="125" y="0"/>
                    <a:pt x="101" y="0"/>
                  </a:cubicBezTo>
                  <a:cubicBezTo>
                    <a:pt x="87" y="0"/>
                    <a:pt x="84" y="19"/>
                    <a:pt x="84" y="19"/>
                  </a:cubicBezTo>
                  <a:cubicBezTo>
                    <a:pt x="84" y="19"/>
                    <a:pt x="80" y="5"/>
                    <a:pt x="65" y="5"/>
                  </a:cubicBezTo>
                  <a:cubicBezTo>
                    <a:pt x="47" y="5"/>
                    <a:pt x="45" y="21"/>
                    <a:pt x="50" y="39"/>
                  </a:cubicBezTo>
                  <a:cubicBezTo>
                    <a:pt x="45" y="18"/>
                    <a:pt x="20" y="15"/>
                    <a:pt x="10" y="26"/>
                  </a:cubicBezTo>
                  <a:cubicBezTo>
                    <a:pt x="0" y="38"/>
                    <a:pt x="10" y="57"/>
                    <a:pt x="16" y="55"/>
                  </a:cubicBezTo>
                  <a:cubicBezTo>
                    <a:pt x="14" y="49"/>
                    <a:pt x="3" y="39"/>
                    <a:pt x="19" y="27"/>
                  </a:cubicBezTo>
                  <a:cubicBezTo>
                    <a:pt x="35" y="17"/>
                    <a:pt x="55" y="47"/>
                    <a:pt x="55" y="47"/>
                  </a:cubicBezTo>
                  <a:cubicBezTo>
                    <a:pt x="55" y="47"/>
                    <a:pt x="47" y="18"/>
                    <a:pt x="64" y="13"/>
                  </a:cubicBezTo>
                  <a:cubicBezTo>
                    <a:pt x="74" y="9"/>
                    <a:pt x="87" y="27"/>
                    <a:pt x="87" y="27"/>
                  </a:cubicBezTo>
                  <a:cubicBezTo>
                    <a:pt x="87" y="27"/>
                    <a:pt x="89" y="6"/>
                    <a:pt x="103" y="5"/>
                  </a:cubicBezTo>
                  <a:cubicBezTo>
                    <a:pt x="128" y="4"/>
                    <a:pt x="126" y="42"/>
                    <a:pt x="126" y="42"/>
                  </a:cubicBezTo>
                  <a:cubicBezTo>
                    <a:pt x="126" y="42"/>
                    <a:pt x="142" y="23"/>
                    <a:pt x="157" y="22"/>
                  </a:cubicBezTo>
                  <a:cubicBezTo>
                    <a:pt x="145" y="18"/>
                    <a:pt x="138" y="23"/>
                    <a:pt x="128" y="3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39" name="任意多边形(F) 485"/>
            <p:cNvSpPr>
              <a:spLocks/>
            </p:cNvSpPr>
            <p:nvPr/>
          </p:nvSpPr>
          <p:spPr bwMode="auto">
            <a:xfrm rot="20750629">
              <a:off x="4401465" y="4322999"/>
              <a:ext cx="623283" cy="358021"/>
            </a:xfrm>
            <a:custGeom>
              <a:avLst/>
              <a:gdLst>
                <a:gd name="T0" fmla="*/ 149 w 162"/>
                <a:gd name="T1" fmla="*/ 75 h 93"/>
                <a:gd name="T2" fmla="*/ 153 w 162"/>
                <a:gd name="T3" fmla="*/ 58 h 93"/>
                <a:gd name="T4" fmla="*/ 136 w 162"/>
                <a:gd name="T5" fmla="*/ 55 h 93"/>
                <a:gd name="T6" fmla="*/ 137 w 162"/>
                <a:gd name="T7" fmla="*/ 33 h 93"/>
                <a:gd name="T8" fmla="*/ 107 w 162"/>
                <a:gd name="T9" fmla="*/ 30 h 93"/>
                <a:gd name="T10" fmla="*/ 103 w 162"/>
                <a:gd name="T11" fmla="*/ 10 h 93"/>
                <a:gd name="T12" fmla="*/ 73 w 162"/>
                <a:gd name="T13" fmla="*/ 24 h 93"/>
                <a:gd name="T14" fmla="*/ 68 w 162"/>
                <a:gd name="T15" fmla="*/ 4 h 93"/>
                <a:gd name="T16" fmla="*/ 55 w 162"/>
                <a:gd name="T17" fmla="*/ 15 h 93"/>
                <a:gd name="T18" fmla="*/ 40 w 162"/>
                <a:gd name="T19" fmla="*/ 11 h 93"/>
                <a:gd name="T20" fmla="*/ 33 w 162"/>
                <a:gd name="T21" fmla="*/ 35 h 93"/>
                <a:gd name="T22" fmla="*/ 12 w 162"/>
                <a:gd name="T23" fmla="*/ 28 h 93"/>
                <a:gd name="T24" fmla="*/ 11 w 162"/>
                <a:gd name="T25" fmla="*/ 49 h 93"/>
                <a:gd name="T26" fmla="*/ 15 w 162"/>
                <a:gd name="T27" fmla="*/ 31 h 93"/>
                <a:gd name="T28" fmla="*/ 36 w 162"/>
                <a:gd name="T29" fmla="*/ 42 h 93"/>
                <a:gd name="T30" fmla="*/ 42 w 162"/>
                <a:gd name="T31" fmla="*/ 17 h 93"/>
                <a:gd name="T32" fmla="*/ 57 w 162"/>
                <a:gd name="T33" fmla="*/ 24 h 93"/>
                <a:gd name="T34" fmla="*/ 66 w 162"/>
                <a:gd name="T35" fmla="*/ 9 h 93"/>
                <a:gd name="T36" fmla="*/ 71 w 162"/>
                <a:gd name="T37" fmla="*/ 33 h 93"/>
                <a:gd name="T38" fmla="*/ 100 w 162"/>
                <a:gd name="T39" fmla="*/ 16 h 93"/>
                <a:gd name="T40" fmla="*/ 100 w 162"/>
                <a:gd name="T41" fmla="*/ 36 h 93"/>
                <a:gd name="T42" fmla="*/ 134 w 162"/>
                <a:gd name="T43" fmla="*/ 38 h 93"/>
                <a:gd name="T44" fmla="*/ 126 w 162"/>
                <a:gd name="T45" fmla="*/ 61 h 93"/>
                <a:gd name="T46" fmla="*/ 149 w 162"/>
                <a:gd name="T47" fmla="*/ 61 h 93"/>
                <a:gd name="T48" fmla="*/ 143 w 162"/>
                <a:gd name="T49" fmla="*/ 77 h 93"/>
                <a:gd name="T50" fmla="*/ 157 w 162"/>
                <a:gd name="T51" fmla="*/ 84 h 93"/>
                <a:gd name="T52" fmla="*/ 151 w 162"/>
                <a:gd name="T53" fmla="*/ 91 h 93"/>
                <a:gd name="T54" fmla="*/ 150 w 162"/>
                <a:gd name="T55" fmla="*/ 93 h 93"/>
                <a:gd name="T56" fmla="*/ 160 w 162"/>
                <a:gd name="T57" fmla="*/ 83 h 93"/>
                <a:gd name="T58" fmla="*/ 149 w 162"/>
                <a:gd name="T59"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2" h="93">
                  <a:moveTo>
                    <a:pt x="149" y="75"/>
                  </a:moveTo>
                  <a:cubicBezTo>
                    <a:pt x="149" y="75"/>
                    <a:pt x="161" y="66"/>
                    <a:pt x="153" y="58"/>
                  </a:cubicBezTo>
                  <a:cubicBezTo>
                    <a:pt x="147" y="50"/>
                    <a:pt x="136" y="55"/>
                    <a:pt x="136" y="55"/>
                  </a:cubicBezTo>
                  <a:cubicBezTo>
                    <a:pt x="136" y="55"/>
                    <a:pt x="144" y="42"/>
                    <a:pt x="137" y="33"/>
                  </a:cubicBezTo>
                  <a:cubicBezTo>
                    <a:pt x="130" y="23"/>
                    <a:pt x="107" y="30"/>
                    <a:pt x="107" y="30"/>
                  </a:cubicBezTo>
                  <a:cubicBezTo>
                    <a:pt x="107" y="30"/>
                    <a:pt x="115" y="19"/>
                    <a:pt x="103" y="10"/>
                  </a:cubicBezTo>
                  <a:cubicBezTo>
                    <a:pt x="92" y="0"/>
                    <a:pt x="73" y="24"/>
                    <a:pt x="73" y="24"/>
                  </a:cubicBezTo>
                  <a:cubicBezTo>
                    <a:pt x="73" y="24"/>
                    <a:pt x="76" y="5"/>
                    <a:pt x="68" y="4"/>
                  </a:cubicBezTo>
                  <a:cubicBezTo>
                    <a:pt x="57" y="2"/>
                    <a:pt x="55" y="15"/>
                    <a:pt x="55" y="15"/>
                  </a:cubicBezTo>
                  <a:cubicBezTo>
                    <a:pt x="55" y="15"/>
                    <a:pt x="48" y="7"/>
                    <a:pt x="40" y="11"/>
                  </a:cubicBezTo>
                  <a:cubicBezTo>
                    <a:pt x="33" y="15"/>
                    <a:pt x="33" y="35"/>
                    <a:pt x="33" y="35"/>
                  </a:cubicBezTo>
                  <a:cubicBezTo>
                    <a:pt x="33" y="35"/>
                    <a:pt x="23" y="20"/>
                    <a:pt x="12" y="28"/>
                  </a:cubicBezTo>
                  <a:cubicBezTo>
                    <a:pt x="0" y="36"/>
                    <a:pt x="11" y="49"/>
                    <a:pt x="11" y="49"/>
                  </a:cubicBezTo>
                  <a:cubicBezTo>
                    <a:pt x="11" y="49"/>
                    <a:pt x="8" y="35"/>
                    <a:pt x="15" y="31"/>
                  </a:cubicBezTo>
                  <a:cubicBezTo>
                    <a:pt x="21" y="26"/>
                    <a:pt x="36" y="42"/>
                    <a:pt x="36" y="42"/>
                  </a:cubicBezTo>
                  <a:cubicBezTo>
                    <a:pt x="36" y="42"/>
                    <a:pt x="36" y="23"/>
                    <a:pt x="42" y="17"/>
                  </a:cubicBezTo>
                  <a:cubicBezTo>
                    <a:pt x="48" y="11"/>
                    <a:pt x="57" y="24"/>
                    <a:pt x="57" y="24"/>
                  </a:cubicBezTo>
                  <a:cubicBezTo>
                    <a:pt x="57" y="24"/>
                    <a:pt x="56" y="11"/>
                    <a:pt x="66" y="9"/>
                  </a:cubicBezTo>
                  <a:cubicBezTo>
                    <a:pt x="69" y="9"/>
                    <a:pt x="71" y="33"/>
                    <a:pt x="71" y="33"/>
                  </a:cubicBezTo>
                  <a:cubicBezTo>
                    <a:pt x="71" y="33"/>
                    <a:pt x="91" y="8"/>
                    <a:pt x="100" y="16"/>
                  </a:cubicBezTo>
                  <a:cubicBezTo>
                    <a:pt x="111" y="24"/>
                    <a:pt x="100" y="36"/>
                    <a:pt x="100" y="36"/>
                  </a:cubicBezTo>
                  <a:cubicBezTo>
                    <a:pt x="100" y="36"/>
                    <a:pt x="126" y="31"/>
                    <a:pt x="134" y="38"/>
                  </a:cubicBezTo>
                  <a:cubicBezTo>
                    <a:pt x="142" y="45"/>
                    <a:pt x="126" y="61"/>
                    <a:pt x="126" y="61"/>
                  </a:cubicBezTo>
                  <a:cubicBezTo>
                    <a:pt x="126" y="61"/>
                    <a:pt x="145" y="55"/>
                    <a:pt x="149" y="61"/>
                  </a:cubicBezTo>
                  <a:cubicBezTo>
                    <a:pt x="153" y="68"/>
                    <a:pt x="143" y="77"/>
                    <a:pt x="143" y="77"/>
                  </a:cubicBezTo>
                  <a:cubicBezTo>
                    <a:pt x="143" y="77"/>
                    <a:pt x="154" y="78"/>
                    <a:pt x="157" y="84"/>
                  </a:cubicBezTo>
                  <a:cubicBezTo>
                    <a:pt x="158" y="87"/>
                    <a:pt x="151" y="91"/>
                    <a:pt x="151" y="91"/>
                  </a:cubicBezTo>
                  <a:cubicBezTo>
                    <a:pt x="150" y="93"/>
                    <a:pt x="150" y="93"/>
                    <a:pt x="150" y="93"/>
                  </a:cubicBezTo>
                  <a:cubicBezTo>
                    <a:pt x="150" y="93"/>
                    <a:pt x="162" y="90"/>
                    <a:pt x="160" y="83"/>
                  </a:cubicBezTo>
                  <a:cubicBezTo>
                    <a:pt x="158" y="75"/>
                    <a:pt x="149" y="75"/>
                    <a:pt x="149" y="7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grpSp>
        <p:nvGrpSpPr>
          <p:cNvPr id="40" name="组 39"/>
          <p:cNvGrpSpPr/>
          <p:nvPr/>
        </p:nvGrpSpPr>
        <p:grpSpPr>
          <a:xfrm rot="18988672">
            <a:off x="68557" y="189622"/>
            <a:ext cx="517230" cy="587584"/>
            <a:chOff x="11036616" y="1071278"/>
            <a:chExt cx="1030189" cy="1170315"/>
          </a:xfrm>
        </p:grpSpPr>
        <p:sp>
          <p:nvSpPr>
            <p:cNvPr id="41" name="任意多边形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42" name="任意多边形(F)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43" name="任意多边形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44" name="任意多边形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45" name="任意多边形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46" name="任意多边形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47" name="任意多边形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48" name="任意多边形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sp>
        <p:nvSpPr>
          <p:cNvPr id="49" name="任意多边形(F) 500"/>
          <p:cNvSpPr>
            <a:spLocks/>
          </p:cNvSpPr>
          <p:nvPr/>
        </p:nvSpPr>
        <p:spPr bwMode="auto">
          <a:xfrm>
            <a:off x="3284322" y="4664178"/>
            <a:ext cx="8902911" cy="2193823"/>
          </a:xfrm>
          <a:custGeom>
            <a:avLst/>
            <a:gdLst/>
            <a:ahLst/>
            <a:cxnLst/>
            <a:rect l="l" t="t" r="r" b="b"/>
            <a:pathLst>
              <a:path w="8267700" h="2293105">
                <a:moveTo>
                  <a:pt x="4743185" y="368"/>
                </a:moveTo>
                <a:cubicBezTo>
                  <a:pt x="6928973" y="16536"/>
                  <a:pt x="8267663" y="560431"/>
                  <a:pt x="8267700" y="560446"/>
                </a:cubicBezTo>
                <a:cubicBezTo>
                  <a:pt x="8267700" y="560446"/>
                  <a:pt x="8267700" y="560446"/>
                  <a:pt x="8267700" y="2293105"/>
                </a:cubicBezTo>
                <a:lnTo>
                  <a:pt x="1166883" y="2293105"/>
                </a:lnTo>
                <a:cubicBezTo>
                  <a:pt x="996616" y="2071254"/>
                  <a:pt x="661109" y="1634102"/>
                  <a:pt x="0" y="772704"/>
                </a:cubicBezTo>
                <a:cubicBezTo>
                  <a:pt x="1815239" y="170954"/>
                  <a:pt x="3431694" y="-9332"/>
                  <a:pt x="4743185" y="368"/>
                </a:cubicBezTo>
                <a:close/>
              </a:path>
            </a:pathLst>
          </a:custGeom>
          <a:solidFill>
            <a:srgbClr val="AFAF51"/>
          </a:solidFill>
          <a:ln>
            <a:noFill/>
          </a:ln>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nvGrpSpPr>
          <p:cNvPr id="50" name="组 49"/>
          <p:cNvGrpSpPr/>
          <p:nvPr/>
        </p:nvGrpSpPr>
        <p:grpSpPr>
          <a:xfrm>
            <a:off x="11434163" y="6542"/>
            <a:ext cx="679129" cy="712528"/>
            <a:chOff x="11231706" y="127529"/>
            <a:chExt cx="679129" cy="712528"/>
          </a:xfrm>
        </p:grpSpPr>
        <p:sp>
          <p:nvSpPr>
            <p:cNvPr id="51" name="任意多边形 36"/>
            <p:cNvSpPr>
              <a:spLocks/>
            </p:cNvSpPr>
            <p:nvPr/>
          </p:nvSpPr>
          <p:spPr bwMode="auto">
            <a:xfrm rot="20399546">
              <a:off x="11674805" y="635788"/>
              <a:ext cx="133527" cy="204269"/>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52" name="任意多边形 37"/>
            <p:cNvSpPr>
              <a:spLocks/>
            </p:cNvSpPr>
            <p:nvPr/>
          </p:nvSpPr>
          <p:spPr bwMode="auto">
            <a:xfrm rot="20399546">
              <a:off x="11231706" y="127529"/>
              <a:ext cx="679129" cy="644642"/>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53" name="任意多边形 38"/>
            <p:cNvSpPr>
              <a:spLocks/>
            </p:cNvSpPr>
            <p:nvPr/>
          </p:nvSpPr>
          <p:spPr bwMode="auto">
            <a:xfrm rot="20399546">
              <a:off x="11276592" y="184419"/>
              <a:ext cx="573899" cy="599543"/>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54" name="任意多边形 39"/>
            <p:cNvSpPr>
              <a:spLocks/>
            </p:cNvSpPr>
            <p:nvPr/>
          </p:nvSpPr>
          <p:spPr bwMode="auto">
            <a:xfrm rot="20399546">
              <a:off x="11486218" y="306755"/>
              <a:ext cx="188352" cy="380241"/>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55" name="任意多边形 40"/>
            <p:cNvSpPr>
              <a:spLocks/>
            </p:cNvSpPr>
            <p:nvPr/>
          </p:nvSpPr>
          <p:spPr bwMode="auto">
            <a:xfrm rot="20399546">
              <a:off x="11632851" y="298738"/>
              <a:ext cx="112304" cy="248483"/>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56" name="任意多边形 41"/>
            <p:cNvSpPr>
              <a:spLocks/>
            </p:cNvSpPr>
            <p:nvPr/>
          </p:nvSpPr>
          <p:spPr bwMode="auto">
            <a:xfrm rot="20399546">
              <a:off x="11710444" y="508051"/>
              <a:ext cx="144138" cy="90197"/>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57" name="任意多边形 42"/>
            <p:cNvSpPr>
              <a:spLocks/>
            </p:cNvSpPr>
            <p:nvPr/>
          </p:nvSpPr>
          <p:spPr bwMode="auto">
            <a:xfrm rot="20399546">
              <a:off x="11538078" y="665049"/>
              <a:ext cx="157402" cy="52173"/>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58" name="任意多边形 43"/>
            <p:cNvSpPr>
              <a:spLocks/>
            </p:cNvSpPr>
            <p:nvPr/>
          </p:nvSpPr>
          <p:spPr bwMode="auto">
            <a:xfrm rot="20399546">
              <a:off x="11385593" y="578185"/>
              <a:ext cx="265285" cy="98155"/>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sp>
        <p:nvSpPr>
          <p:cNvPr id="59" name="任意多边形(F) 413"/>
          <p:cNvSpPr>
            <a:spLocks/>
          </p:cNvSpPr>
          <p:nvPr/>
        </p:nvSpPr>
        <p:spPr bwMode="auto">
          <a:xfrm>
            <a:off x="-23365" y="3007512"/>
            <a:ext cx="12188952" cy="3850488"/>
          </a:xfrm>
          <a:custGeom>
            <a:avLst/>
            <a:gdLst>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 name="connsiteX0" fmla="*/ 282858 w 12188952"/>
              <a:gd name="connsiteY0" fmla="*/ 953 h 3850488"/>
              <a:gd name="connsiteX1" fmla="*/ 2374306 w 12188952"/>
              <a:gd name="connsiteY1" fmla="*/ 434202 h 3850488"/>
              <a:gd name="connsiteX2" fmla="*/ 7427648 w 12188952"/>
              <a:gd name="connsiteY2" fmla="*/ 3008169 h 3850488"/>
              <a:gd name="connsiteX3" fmla="*/ 12188952 w 12188952"/>
              <a:gd name="connsiteY3" fmla="*/ 2149941 h 3850488"/>
              <a:gd name="connsiteX4" fmla="*/ 12188952 w 12188952"/>
              <a:gd name="connsiteY4" fmla="*/ 3850488 h 3850488"/>
              <a:gd name="connsiteX5" fmla="*/ 0 w 12188952"/>
              <a:gd name="connsiteY5" fmla="*/ 3850488 h 3850488"/>
              <a:gd name="connsiteX6" fmla="*/ 0 w 12188952"/>
              <a:gd name="connsiteY6" fmla="*/ 2369 h 3850488"/>
              <a:gd name="connsiteX7" fmla="*/ 282858 w 12188952"/>
              <a:gd name="connsiteY7" fmla="*/ 953 h 3850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952" h="3850488">
                <a:moveTo>
                  <a:pt x="282858" y="953"/>
                </a:moveTo>
                <a:cubicBezTo>
                  <a:pt x="949832" y="12603"/>
                  <a:pt x="1183508" y="-67001"/>
                  <a:pt x="2374306" y="434202"/>
                </a:cubicBezTo>
                <a:cubicBezTo>
                  <a:pt x="3565104" y="935405"/>
                  <a:pt x="5388766" y="2877142"/>
                  <a:pt x="7427648" y="3008169"/>
                </a:cubicBezTo>
                <a:cubicBezTo>
                  <a:pt x="9179895" y="3120776"/>
                  <a:pt x="10439965" y="2790445"/>
                  <a:pt x="12188952" y="2149941"/>
                </a:cubicBezTo>
                <a:lnTo>
                  <a:pt x="12188952" y="3850488"/>
                </a:lnTo>
                <a:lnTo>
                  <a:pt x="0" y="3850488"/>
                </a:lnTo>
                <a:lnTo>
                  <a:pt x="0" y="2369"/>
                </a:lnTo>
                <a:cubicBezTo>
                  <a:pt x="93242" y="-167"/>
                  <a:pt x="187576" y="-711"/>
                  <a:pt x="282858" y="95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60" name="任意多边形(F) 414"/>
          <p:cNvSpPr>
            <a:spLocks/>
          </p:cNvSpPr>
          <p:nvPr/>
        </p:nvSpPr>
        <p:spPr bwMode="auto">
          <a:xfrm>
            <a:off x="-23365" y="3324746"/>
            <a:ext cx="12188952" cy="3383191"/>
          </a:xfrm>
          <a:custGeom>
            <a:avLst/>
            <a:gdLst/>
            <a:ahLst/>
            <a:cxnLst/>
            <a:rect l="l" t="t" r="r" b="b"/>
            <a:pathLst>
              <a:path w="12226444" h="3383191">
                <a:moveTo>
                  <a:pt x="0" y="0"/>
                </a:moveTo>
                <a:cubicBezTo>
                  <a:pt x="4849618" y="341726"/>
                  <a:pt x="5060396" y="5340190"/>
                  <a:pt x="12226444" y="1871560"/>
                </a:cubicBezTo>
                <a:lnTo>
                  <a:pt x="12226444" y="2023822"/>
                </a:lnTo>
                <a:cubicBezTo>
                  <a:pt x="8197021" y="4374285"/>
                  <a:pt x="5724658" y="3266285"/>
                  <a:pt x="3368145" y="1776645"/>
                </a:cubicBezTo>
                <a:cubicBezTo>
                  <a:pt x="1574961" y="643106"/>
                  <a:pt x="605914" y="543871"/>
                  <a:pt x="0" y="477574"/>
                </a:cubicBezTo>
                <a:close/>
              </a:path>
            </a:pathLst>
          </a:custGeom>
          <a:solidFill>
            <a:schemeClr val="tx1">
              <a:lumMod val="75000"/>
              <a:lumOff val="25000"/>
            </a:schemeClr>
          </a:solidFill>
          <a:ln>
            <a:noFill/>
          </a:ln>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nvGrpSpPr>
          <p:cNvPr id="61" name="组 5"/>
          <p:cNvGrpSpPr>
            <a:grpSpLocks noChangeAspect="1"/>
          </p:cNvGrpSpPr>
          <p:nvPr/>
        </p:nvGrpSpPr>
        <p:grpSpPr bwMode="auto">
          <a:xfrm>
            <a:off x="-1519" y="854145"/>
            <a:ext cx="1881474" cy="2341763"/>
            <a:chOff x="3000" y="1116"/>
            <a:chExt cx="1680" cy="2091"/>
          </a:xfrm>
        </p:grpSpPr>
        <p:sp>
          <p:nvSpPr>
            <p:cNvPr id="62" name="任意多边形 6"/>
            <p:cNvSpPr>
              <a:spLocks/>
            </p:cNvSpPr>
            <p:nvPr/>
          </p:nvSpPr>
          <p:spPr bwMode="auto">
            <a:xfrm>
              <a:off x="3019" y="2576"/>
              <a:ext cx="85" cy="93"/>
            </a:xfrm>
            <a:custGeom>
              <a:avLst/>
              <a:gdLst>
                <a:gd name="T0" fmla="*/ 0 w 36"/>
                <a:gd name="T1" fmla="*/ 32 h 39"/>
                <a:gd name="T2" fmla="*/ 2 w 36"/>
                <a:gd name="T3" fmla="*/ 39 h 39"/>
                <a:gd name="T4" fmla="*/ 26 w 36"/>
                <a:gd name="T5" fmla="*/ 0 h 39"/>
                <a:gd name="T6" fmla="*/ 0 w 36"/>
                <a:gd name="T7" fmla="*/ 32 h 39"/>
              </a:gdLst>
              <a:ahLst/>
              <a:cxnLst>
                <a:cxn ang="0">
                  <a:pos x="T0" y="T1"/>
                </a:cxn>
                <a:cxn ang="0">
                  <a:pos x="T2" y="T3"/>
                </a:cxn>
                <a:cxn ang="0">
                  <a:pos x="T4" y="T5"/>
                </a:cxn>
                <a:cxn ang="0">
                  <a:pos x="T6" y="T7"/>
                </a:cxn>
              </a:cxnLst>
              <a:rect l="0" t="0" r="r" b="b"/>
              <a:pathLst>
                <a:path w="36" h="39">
                  <a:moveTo>
                    <a:pt x="0" y="32"/>
                  </a:moveTo>
                  <a:cubicBezTo>
                    <a:pt x="0" y="32"/>
                    <a:pt x="0" y="36"/>
                    <a:pt x="2" y="39"/>
                  </a:cubicBezTo>
                  <a:cubicBezTo>
                    <a:pt x="33" y="25"/>
                    <a:pt x="36" y="20"/>
                    <a:pt x="26" y="0"/>
                  </a:cubicBezTo>
                  <a:cubicBezTo>
                    <a:pt x="32" y="29"/>
                    <a:pt x="0" y="32"/>
                    <a:pt x="0" y="3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63" name="任意多边形 7"/>
            <p:cNvSpPr>
              <a:spLocks/>
            </p:cNvSpPr>
            <p:nvPr/>
          </p:nvSpPr>
          <p:spPr bwMode="auto">
            <a:xfrm>
              <a:off x="3057" y="2617"/>
              <a:ext cx="116" cy="73"/>
            </a:xfrm>
            <a:custGeom>
              <a:avLst/>
              <a:gdLst>
                <a:gd name="T0" fmla="*/ 37 w 49"/>
                <a:gd name="T1" fmla="*/ 17 h 31"/>
                <a:gd name="T2" fmla="*/ 13 w 49"/>
                <a:gd name="T3" fmla="*/ 23 h 31"/>
                <a:gd name="T4" fmla="*/ 5 w 49"/>
                <a:gd name="T5" fmla="*/ 13 h 31"/>
                <a:gd name="T6" fmla="*/ 0 w 49"/>
                <a:gd name="T7" fmla="*/ 20 h 31"/>
                <a:gd name="T8" fmla="*/ 14 w 49"/>
                <a:gd name="T9" fmla="*/ 31 h 31"/>
                <a:gd name="T10" fmla="*/ 43 w 49"/>
                <a:gd name="T11" fmla="*/ 20 h 31"/>
                <a:gd name="T12" fmla="*/ 49 w 49"/>
                <a:gd name="T13" fmla="*/ 0 h 31"/>
                <a:gd name="T14" fmla="*/ 37 w 49"/>
                <a:gd name="T15" fmla="*/ 17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31">
                  <a:moveTo>
                    <a:pt x="37" y="17"/>
                  </a:moveTo>
                  <a:cubicBezTo>
                    <a:pt x="34" y="18"/>
                    <a:pt x="21" y="23"/>
                    <a:pt x="13" y="23"/>
                  </a:cubicBezTo>
                  <a:cubicBezTo>
                    <a:pt x="6" y="22"/>
                    <a:pt x="5" y="13"/>
                    <a:pt x="5" y="13"/>
                  </a:cubicBezTo>
                  <a:cubicBezTo>
                    <a:pt x="0" y="20"/>
                    <a:pt x="0" y="20"/>
                    <a:pt x="0" y="20"/>
                  </a:cubicBezTo>
                  <a:cubicBezTo>
                    <a:pt x="0" y="20"/>
                    <a:pt x="5" y="31"/>
                    <a:pt x="14" y="31"/>
                  </a:cubicBezTo>
                  <a:cubicBezTo>
                    <a:pt x="24" y="31"/>
                    <a:pt x="37" y="27"/>
                    <a:pt x="43" y="20"/>
                  </a:cubicBezTo>
                  <a:cubicBezTo>
                    <a:pt x="49" y="14"/>
                    <a:pt x="49" y="0"/>
                    <a:pt x="49" y="0"/>
                  </a:cubicBezTo>
                  <a:cubicBezTo>
                    <a:pt x="49" y="0"/>
                    <a:pt x="39" y="16"/>
                    <a:pt x="3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64" name="任意多边形 8"/>
            <p:cNvSpPr>
              <a:spLocks/>
            </p:cNvSpPr>
            <p:nvPr/>
          </p:nvSpPr>
          <p:spPr bwMode="auto">
            <a:xfrm>
              <a:off x="3133" y="2676"/>
              <a:ext cx="71" cy="23"/>
            </a:xfrm>
            <a:custGeom>
              <a:avLst/>
              <a:gdLst>
                <a:gd name="T0" fmla="*/ 13 w 30"/>
                <a:gd name="T1" fmla="*/ 5 h 10"/>
                <a:gd name="T2" fmla="*/ 6 w 30"/>
                <a:gd name="T3" fmla="*/ 0 h 10"/>
                <a:gd name="T4" fmla="*/ 0 w 30"/>
                <a:gd name="T5" fmla="*/ 1 h 10"/>
                <a:gd name="T6" fmla="*/ 13 w 30"/>
                <a:gd name="T7" fmla="*/ 10 h 10"/>
                <a:gd name="T8" fmla="*/ 30 w 30"/>
                <a:gd name="T9" fmla="*/ 1 h 10"/>
                <a:gd name="T10" fmla="*/ 13 w 30"/>
                <a:gd name="T11" fmla="*/ 5 h 10"/>
              </a:gdLst>
              <a:ahLst/>
              <a:cxnLst>
                <a:cxn ang="0">
                  <a:pos x="T0" y="T1"/>
                </a:cxn>
                <a:cxn ang="0">
                  <a:pos x="T2" y="T3"/>
                </a:cxn>
                <a:cxn ang="0">
                  <a:pos x="T4" y="T5"/>
                </a:cxn>
                <a:cxn ang="0">
                  <a:pos x="T6" y="T7"/>
                </a:cxn>
                <a:cxn ang="0">
                  <a:pos x="T8" y="T9"/>
                </a:cxn>
                <a:cxn ang="0">
                  <a:pos x="T10" y="T11"/>
                </a:cxn>
              </a:cxnLst>
              <a:rect l="0" t="0" r="r" b="b"/>
              <a:pathLst>
                <a:path w="30" h="10">
                  <a:moveTo>
                    <a:pt x="13" y="5"/>
                  </a:moveTo>
                  <a:cubicBezTo>
                    <a:pt x="9" y="4"/>
                    <a:pt x="6" y="0"/>
                    <a:pt x="6" y="0"/>
                  </a:cubicBezTo>
                  <a:cubicBezTo>
                    <a:pt x="0" y="1"/>
                    <a:pt x="0" y="1"/>
                    <a:pt x="0" y="1"/>
                  </a:cubicBezTo>
                  <a:cubicBezTo>
                    <a:pt x="0" y="1"/>
                    <a:pt x="6" y="10"/>
                    <a:pt x="13" y="10"/>
                  </a:cubicBezTo>
                  <a:cubicBezTo>
                    <a:pt x="20" y="10"/>
                    <a:pt x="27" y="7"/>
                    <a:pt x="30" y="1"/>
                  </a:cubicBezTo>
                  <a:cubicBezTo>
                    <a:pt x="25" y="4"/>
                    <a:pt x="18" y="6"/>
                    <a:pt x="13" y="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65" name="任意多边形 9"/>
            <p:cNvSpPr>
              <a:spLocks/>
            </p:cNvSpPr>
            <p:nvPr/>
          </p:nvSpPr>
          <p:spPr bwMode="auto">
            <a:xfrm>
              <a:off x="3003" y="2742"/>
              <a:ext cx="234" cy="198"/>
            </a:xfrm>
            <a:custGeom>
              <a:avLst/>
              <a:gdLst>
                <a:gd name="T0" fmla="*/ 11 w 99"/>
                <a:gd name="T1" fmla="*/ 9 h 84"/>
                <a:gd name="T2" fmla="*/ 19 w 99"/>
                <a:gd name="T3" fmla="*/ 30 h 84"/>
                <a:gd name="T4" fmla="*/ 51 w 99"/>
                <a:gd name="T5" fmla="*/ 29 h 84"/>
                <a:gd name="T6" fmla="*/ 54 w 99"/>
                <a:gd name="T7" fmla="*/ 54 h 84"/>
                <a:gd name="T8" fmla="*/ 75 w 99"/>
                <a:gd name="T9" fmla="*/ 51 h 84"/>
                <a:gd name="T10" fmla="*/ 76 w 99"/>
                <a:gd name="T11" fmla="*/ 69 h 84"/>
                <a:gd name="T12" fmla="*/ 90 w 99"/>
                <a:gd name="T13" fmla="*/ 73 h 84"/>
                <a:gd name="T14" fmla="*/ 88 w 99"/>
                <a:gd name="T15" fmla="*/ 82 h 84"/>
                <a:gd name="T16" fmla="*/ 89 w 99"/>
                <a:gd name="T17" fmla="*/ 84 h 84"/>
                <a:gd name="T18" fmla="*/ 93 w 99"/>
                <a:gd name="T19" fmla="*/ 72 h 84"/>
                <a:gd name="T20" fmla="*/ 80 w 99"/>
                <a:gd name="T21" fmla="*/ 66 h 84"/>
                <a:gd name="T22" fmla="*/ 78 w 99"/>
                <a:gd name="T23" fmla="*/ 48 h 84"/>
                <a:gd name="T24" fmla="*/ 60 w 99"/>
                <a:gd name="T25" fmla="*/ 45 h 84"/>
                <a:gd name="T26" fmla="*/ 52 w 99"/>
                <a:gd name="T27" fmla="*/ 23 h 84"/>
                <a:gd name="T28" fmla="*/ 22 w 99"/>
                <a:gd name="T29" fmla="*/ 24 h 84"/>
                <a:gd name="T30" fmla="*/ 12 w 99"/>
                <a:gd name="T31" fmla="*/ 3 h 84"/>
                <a:gd name="T32" fmla="*/ 0 w 99"/>
                <a:gd name="T33" fmla="*/ 4 h 84"/>
                <a:gd name="T34" fmla="*/ 0 w 99"/>
                <a:gd name="T35" fmla="*/ 11 h 84"/>
                <a:gd name="T36" fmla="*/ 11 w 99"/>
                <a:gd name="T37" fmla="*/ 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9" h="84">
                  <a:moveTo>
                    <a:pt x="11" y="9"/>
                  </a:moveTo>
                  <a:cubicBezTo>
                    <a:pt x="24" y="16"/>
                    <a:pt x="19" y="30"/>
                    <a:pt x="19" y="30"/>
                  </a:cubicBezTo>
                  <a:cubicBezTo>
                    <a:pt x="19" y="30"/>
                    <a:pt x="40" y="22"/>
                    <a:pt x="51" y="29"/>
                  </a:cubicBezTo>
                  <a:cubicBezTo>
                    <a:pt x="61" y="35"/>
                    <a:pt x="54" y="54"/>
                    <a:pt x="54" y="54"/>
                  </a:cubicBezTo>
                  <a:cubicBezTo>
                    <a:pt x="54" y="54"/>
                    <a:pt x="68" y="44"/>
                    <a:pt x="75" y="51"/>
                  </a:cubicBezTo>
                  <a:cubicBezTo>
                    <a:pt x="81" y="58"/>
                    <a:pt x="76" y="69"/>
                    <a:pt x="76" y="69"/>
                  </a:cubicBezTo>
                  <a:cubicBezTo>
                    <a:pt x="76" y="69"/>
                    <a:pt x="86" y="69"/>
                    <a:pt x="90" y="73"/>
                  </a:cubicBezTo>
                  <a:cubicBezTo>
                    <a:pt x="93" y="78"/>
                    <a:pt x="88" y="82"/>
                    <a:pt x="88" y="82"/>
                  </a:cubicBezTo>
                  <a:cubicBezTo>
                    <a:pt x="89" y="84"/>
                    <a:pt x="89" y="84"/>
                    <a:pt x="89" y="84"/>
                  </a:cubicBezTo>
                  <a:cubicBezTo>
                    <a:pt x="89" y="84"/>
                    <a:pt x="99" y="80"/>
                    <a:pt x="93" y="72"/>
                  </a:cubicBezTo>
                  <a:cubicBezTo>
                    <a:pt x="88" y="65"/>
                    <a:pt x="80" y="66"/>
                    <a:pt x="80" y="66"/>
                  </a:cubicBezTo>
                  <a:cubicBezTo>
                    <a:pt x="80" y="66"/>
                    <a:pt x="87" y="55"/>
                    <a:pt x="78" y="48"/>
                  </a:cubicBezTo>
                  <a:cubicBezTo>
                    <a:pt x="68" y="40"/>
                    <a:pt x="60" y="45"/>
                    <a:pt x="60" y="45"/>
                  </a:cubicBezTo>
                  <a:cubicBezTo>
                    <a:pt x="60" y="45"/>
                    <a:pt x="62" y="32"/>
                    <a:pt x="52" y="23"/>
                  </a:cubicBezTo>
                  <a:cubicBezTo>
                    <a:pt x="41" y="13"/>
                    <a:pt x="22" y="24"/>
                    <a:pt x="22" y="24"/>
                  </a:cubicBezTo>
                  <a:cubicBezTo>
                    <a:pt x="22" y="24"/>
                    <a:pt x="26" y="11"/>
                    <a:pt x="12" y="3"/>
                  </a:cubicBezTo>
                  <a:cubicBezTo>
                    <a:pt x="7" y="0"/>
                    <a:pt x="4" y="1"/>
                    <a:pt x="0" y="4"/>
                  </a:cubicBezTo>
                  <a:cubicBezTo>
                    <a:pt x="0" y="11"/>
                    <a:pt x="0" y="11"/>
                    <a:pt x="0" y="11"/>
                  </a:cubicBezTo>
                  <a:cubicBezTo>
                    <a:pt x="4" y="8"/>
                    <a:pt x="7" y="7"/>
                    <a:pt x="11" y="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66" name="任意多边形 10"/>
            <p:cNvSpPr>
              <a:spLocks/>
            </p:cNvSpPr>
            <p:nvPr/>
          </p:nvSpPr>
          <p:spPr bwMode="auto">
            <a:xfrm>
              <a:off x="4590" y="2068"/>
              <a:ext cx="90" cy="22"/>
            </a:xfrm>
            <a:custGeom>
              <a:avLst/>
              <a:gdLst>
                <a:gd name="T0" fmla="*/ 38 w 38"/>
                <a:gd name="T1" fmla="*/ 6 h 9"/>
                <a:gd name="T2" fmla="*/ 10 w 38"/>
                <a:gd name="T3" fmla="*/ 0 h 9"/>
                <a:gd name="T4" fmla="*/ 1 w 38"/>
                <a:gd name="T5" fmla="*/ 0 h 9"/>
                <a:gd name="T6" fmla="*/ 0 w 38"/>
                <a:gd name="T7" fmla="*/ 9 h 9"/>
                <a:gd name="T8" fmla="*/ 38 w 38"/>
                <a:gd name="T9" fmla="*/ 6 h 9"/>
              </a:gdLst>
              <a:ahLst/>
              <a:cxnLst>
                <a:cxn ang="0">
                  <a:pos x="T0" y="T1"/>
                </a:cxn>
                <a:cxn ang="0">
                  <a:pos x="T2" y="T3"/>
                </a:cxn>
                <a:cxn ang="0">
                  <a:pos x="T4" y="T5"/>
                </a:cxn>
                <a:cxn ang="0">
                  <a:pos x="T6" y="T7"/>
                </a:cxn>
                <a:cxn ang="0">
                  <a:pos x="T8" y="T9"/>
                </a:cxn>
              </a:cxnLst>
              <a:rect l="0" t="0" r="r" b="b"/>
              <a:pathLst>
                <a:path w="38" h="9">
                  <a:moveTo>
                    <a:pt x="38" y="6"/>
                  </a:moveTo>
                  <a:cubicBezTo>
                    <a:pt x="38" y="6"/>
                    <a:pt x="23" y="0"/>
                    <a:pt x="10" y="0"/>
                  </a:cubicBezTo>
                  <a:cubicBezTo>
                    <a:pt x="9" y="0"/>
                    <a:pt x="6" y="0"/>
                    <a:pt x="1" y="0"/>
                  </a:cubicBezTo>
                  <a:cubicBezTo>
                    <a:pt x="0" y="9"/>
                    <a:pt x="0" y="9"/>
                    <a:pt x="0" y="9"/>
                  </a:cubicBezTo>
                  <a:cubicBezTo>
                    <a:pt x="20" y="7"/>
                    <a:pt x="38" y="6"/>
                    <a:pt x="38" y="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67" name="任意多边形 11"/>
            <p:cNvSpPr>
              <a:spLocks/>
            </p:cNvSpPr>
            <p:nvPr/>
          </p:nvSpPr>
          <p:spPr bwMode="auto">
            <a:xfrm>
              <a:off x="3000" y="1631"/>
              <a:ext cx="1600" cy="1531"/>
            </a:xfrm>
            <a:custGeom>
              <a:avLst/>
              <a:gdLst>
                <a:gd name="T0" fmla="*/ 669 w 677"/>
                <a:gd name="T1" fmla="*/ 175 h 648"/>
                <a:gd name="T2" fmla="*/ 485 w 677"/>
                <a:gd name="T3" fmla="*/ 89 h 648"/>
                <a:gd name="T4" fmla="*/ 381 w 677"/>
                <a:gd name="T5" fmla="*/ 36 h 648"/>
                <a:gd name="T6" fmla="*/ 307 w 677"/>
                <a:gd name="T7" fmla="*/ 0 h 648"/>
                <a:gd name="T8" fmla="*/ 207 w 677"/>
                <a:gd name="T9" fmla="*/ 44 h 648"/>
                <a:gd name="T10" fmla="*/ 195 w 677"/>
                <a:gd name="T11" fmla="*/ 49 h 648"/>
                <a:gd name="T12" fmla="*/ 195 w 677"/>
                <a:gd name="T13" fmla="*/ 51 h 648"/>
                <a:gd name="T14" fmla="*/ 100 w 677"/>
                <a:gd name="T15" fmla="*/ 94 h 648"/>
                <a:gd name="T16" fmla="*/ 0 w 677"/>
                <a:gd name="T17" fmla="*/ 140 h 648"/>
                <a:gd name="T18" fmla="*/ 0 w 677"/>
                <a:gd name="T19" fmla="*/ 642 h 648"/>
                <a:gd name="T20" fmla="*/ 82 w 677"/>
                <a:gd name="T21" fmla="*/ 640 h 648"/>
                <a:gd name="T22" fmla="*/ 201 w 677"/>
                <a:gd name="T23" fmla="*/ 644 h 648"/>
                <a:gd name="T24" fmla="*/ 236 w 677"/>
                <a:gd name="T25" fmla="*/ 644 h 648"/>
                <a:gd name="T26" fmla="*/ 407 w 677"/>
                <a:gd name="T27" fmla="*/ 644 h 648"/>
                <a:gd name="T28" fmla="*/ 455 w 677"/>
                <a:gd name="T29" fmla="*/ 648 h 648"/>
                <a:gd name="T30" fmla="*/ 548 w 677"/>
                <a:gd name="T31" fmla="*/ 638 h 648"/>
                <a:gd name="T32" fmla="*/ 632 w 677"/>
                <a:gd name="T33" fmla="*/ 643 h 648"/>
                <a:gd name="T34" fmla="*/ 677 w 677"/>
                <a:gd name="T35" fmla="*/ 178 h 648"/>
                <a:gd name="T36" fmla="*/ 669 w 677"/>
                <a:gd name="T37" fmla="*/ 175 h 648"/>
                <a:gd name="T38" fmla="*/ 669 w 677"/>
                <a:gd name="T39" fmla="*/ 175 h 6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77" h="648">
                  <a:moveTo>
                    <a:pt x="669" y="175"/>
                  </a:moveTo>
                  <a:cubicBezTo>
                    <a:pt x="485" y="89"/>
                    <a:pt x="485" y="89"/>
                    <a:pt x="485" y="89"/>
                  </a:cubicBezTo>
                  <a:cubicBezTo>
                    <a:pt x="381" y="36"/>
                    <a:pt x="381" y="36"/>
                    <a:pt x="381" y="36"/>
                  </a:cubicBezTo>
                  <a:cubicBezTo>
                    <a:pt x="307" y="0"/>
                    <a:pt x="307" y="0"/>
                    <a:pt x="307" y="0"/>
                  </a:cubicBezTo>
                  <a:cubicBezTo>
                    <a:pt x="207" y="44"/>
                    <a:pt x="207" y="44"/>
                    <a:pt x="207" y="44"/>
                  </a:cubicBezTo>
                  <a:cubicBezTo>
                    <a:pt x="195" y="49"/>
                    <a:pt x="195" y="49"/>
                    <a:pt x="195" y="49"/>
                  </a:cubicBezTo>
                  <a:cubicBezTo>
                    <a:pt x="195" y="51"/>
                    <a:pt x="195" y="51"/>
                    <a:pt x="195" y="51"/>
                  </a:cubicBezTo>
                  <a:cubicBezTo>
                    <a:pt x="100" y="94"/>
                    <a:pt x="100" y="94"/>
                    <a:pt x="100" y="94"/>
                  </a:cubicBezTo>
                  <a:cubicBezTo>
                    <a:pt x="52" y="115"/>
                    <a:pt x="21" y="130"/>
                    <a:pt x="0" y="140"/>
                  </a:cubicBezTo>
                  <a:cubicBezTo>
                    <a:pt x="0" y="642"/>
                    <a:pt x="0" y="642"/>
                    <a:pt x="0" y="642"/>
                  </a:cubicBezTo>
                  <a:cubicBezTo>
                    <a:pt x="82" y="640"/>
                    <a:pt x="82" y="640"/>
                    <a:pt x="82" y="640"/>
                  </a:cubicBezTo>
                  <a:cubicBezTo>
                    <a:pt x="201" y="644"/>
                    <a:pt x="201" y="644"/>
                    <a:pt x="201" y="644"/>
                  </a:cubicBezTo>
                  <a:cubicBezTo>
                    <a:pt x="236" y="644"/>
                    <a:pt x="236" y="644"/>
                    <a:pt x="236" y="644"/>
                  </a:cubicBezTo>
                  <a:cubicBezTo>
                    <a:pt x="236" y="644"/>
                    <a:pt x="318" y="644"/>
                    <a:pt x="407" y="644"/>
                  </a:cubicBezTo>
                  <a:cubicBezTo>
                    <a:pt x="419" y="644"/>
                    <a:pt x="443" y="648"/>
                    <a:pt x="455" y="648"/>
                  </a:cubicBezTo>
                  <a:cubicBezTo>
                    <a:pt x="489" y="648"/>
                    <a:pt x="519" y="638"/>
                    <a:pt x="548" y="638"/>
                  </a:cubicBezTo>
                  <a:cubicBezTo>
                    <a:pt x="603" y="638"/>
                    <a:pt x="632" y="643"/>
                    <a:pt x="632" y="643"/>
                  </a:cubicBezTo>
                  <a:cubicBezTo>
                    <a:pt x="677" y="178"/>
                    <a:pt x="677" y="178"/>
                    <a:pt x="677" y="178"/>
                  </a:cubicBezTo>
                  <a:cubicBezTo>
                    <a:pt x="669" y="175"/>
                    <a:pt x="669" y="175"/>
                    <a:pt x="669" y="175"/>
                  </a:cubicBezTo>
                  <a:cubicBezTo>
                    <a:pt x="669" y="175"/>
                    <a:pt x="669" y="175"/>
                    <a:pt x="669" y="175"/>
                  </a:cubicBezTo>
                  <a:close/>
                </a:path>
              </a:pathLst>
            </a:custGeom>
            <a:solidFill>
              <a:srgbClr val="C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68" name="任意多边形 12"/>
            <p:cNvSpPr>
              <a:spLocks/>
            </p:cNvSpPr>
            <p:nvPr/>
          </p:nvSpPr>
          <p:spPr bwMode="auto">
            <a:xfrm>
              <a:off x="3433" y="1740"/>
              <a:ext cx="560" cy="17"/>
            </a:xfrm>
            <a:custGeom>
              <a:avLst/>
              <a:gdLst>
                <a:gd name="T0" fmla="*/ 237 w 237"/>
                <a:gd name="T1" fmla="*/ 7 h 7"/>
                <a:gd name="T2" fmla="*/ 229 w 237"/>
                <a:gd name="T3" fmla="*/ 3 h 7"/>
                <a:gd name="T4" fmla="*/ 129 w 237"/>
                <a:gd name="T5" fmla="*/ 1 h 7"/>
                <a:gd name="T6" fmla="*/ 13 w 237"/>
                <a:gd name="T7" fmla="*/ 0 h 7"/>
                <a:gd name="T8" fmla="*/ 12 w 237"/>
                <a:gd name="T9" fmla="*/ 0 h 7"/>
                <a:gd name="T10" fmla="*/ 12 w 237"/>
                <a:gd name="T11" fmla="*/ 2 h 7"/>
                <a:gd name="T12" fmla="*/ 0 w 237"/>
                <a:gd name="T13" fmla="*/ 6 h 7"/>
                <a:gd name="T14" fmla="*/ 26 w 237"/>
                <a:gd name="T15" fmla="*/ 6 h 7"/>
                <a:gd name="T16" fmla="*/ 237 w 237"/>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7" h="7">
                  <a:moveTo>
                    <a:pt x="237" y="7"/>
                  </a:moveTo>
                  <a:cubicBezTo>
                    <a:pt x="229" y="3"/>
                    <a:pt x="229" y="3"/>
                    <a:pt x="229" y="3"/>
                  </a:cubicBezTo>
                  <a:cubicBezTo>
                    <a:pt x="193" y="3"/>
                    <a:pt x="153" y="2"/>
                    <a:pt x="129" y="1"/>
                  </a:cubicBezTo>
                  <a:cubicBezTo>
                    <a:pt x="110" y="0"/>
                    <a:pt x="61" y="0"/>
                    <a:pt x="13" y="0"/>
                  </a:cubicBezTo>
                  <a:cubicBezTo>
                    <a:pt x="12" y="0"/>
                    <a:pt x="12" y="0"/>
                    <a:pt x="12" y="0"/>
                  </a:cubicBezTo>
                  <a:cubicBezTo>
                    <a:pt x="12" y="2"/>
                    <a:pt x="12" y="2"/>
                    <a:pt x="12" y="2"/>
                  </a:cubicBezTo>
                  <a:cubicBezTo>
                    <a:pt x="0" y="6"/>
                    <a:pt x="0" y="6"/>
                    <a:pt x="0" y="6"/>
                  </a:cubicBezTo>
                  <a:cubicBezTo>
                    <a:pt x="12" y="6"/>
                    <a:pt x="19" y="6"/>
                    <a:pt x="26" y="6"/>
                  </a:cubicBezTo>
                  <a:cubicBezTo>
                    <a:pt x="55" y="6"/>
                    <a:pt x="191" y="6"/>
                    <a:pt x="237" y="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69" name="任意多边形 13"/>
            <p:cNvSpPr>
              <a:spLocks noEditPoints="1"/>
            </p:cNvSpPr>
            <p:nvPr/>
          </p:nvSpPr>
          <p:spPr bwMode="auto">
            <a:xfrm>
              <a:off x="3000" y="1757"/>
              <a:ext cx="1640" cy="1450"/>
            </a:xfrm>
            <a:custGeom>
              <a:avLst/>
              <a:gdLst>
                <a:gd name="T0" fmla="*/ 665 w 694"/>
                <a:gd name="T1" fmla="*/ 228 h 614"/>
                <a:gd name="T2" fmla="*/ 573 w 694"/>
                <a:gd name="T3" fmla="*/ 184 h 614"/>
                <a:gd name="T4" fmla="*/ 575 w 694"/>
                <a:gd name="T5" fmla="*/ 119 h 614"/>
                <a:gd name="T6" fmla="*/ 616 w 694"/>
                <a:gd name="T7" fmla="*/ 95 h 614"/>
                <a:gd name="T8" fmla="*/ 506 w 694"/>
                <a:gd name="T9" fmla="*/ 44 h 614"/>
                <a:gd name="T10" fmla="*/ 289 w 694"/>
                <a:gd name="T11" fmla="*/ 40 h 614"/>
                <a:gd name="T12" fmla="*/ 296 w 694"/>
                <a:gd name="T13" fmla="*/ 46 h 614"/>
                <a:gd name="T14" fmla="*/ 182 w 694"/>
                <a:gd name="T15" fmla="*/ 89 h 614"/>
                <a:gd name="T16" fmla="*/ 0 w 694"/>
                <a:gd name="T17" fmla="*/ 96 h 614"/>
                <a:gd name="T18" fmla="*/ 336 w 694"/>
                <a:gd name="T19" fmla="*/ 97 h 614"/>
                <a:gd name="T20" fmla="*/ 28 w 694"/>
                <a:gd name="T21" fmla="*/ 121 h 614"/>
                <a:gd name="T22" fmla="*/ 0 w 694"/>
                <a:gd name="T23" fmla="*/ 183 h 614"/>
                <a:gd name="T24" fmla="*/ 29 w 694"/>
                <a:gd name="T25" fmla="*/ 235 h 614"/>
                <a:gd name="T26" fmla="*/ 30 w 694"/>
                <a:gd name="T27" fmla="*/ 300 h 614"/>
                <a:gd name="T28" fmla="*/ 471 w 694"/>
                <a:gd name="T29" fmla="*/ 300 h 614"/>
                <a:gd name="T30" fmla="*/ 107 w 694"/>
                <a:gd name="T31" fmla="*/ 376 h 614"/>
                <a:gd name="T32" fmla="*/ 29 w 694"/>
                <a:gd name="T33" fmla="*/ 424 h 614"/>
                <a:gd name="T34" fmla="*/ 0 w 694"/>
                <a:gd name="T35" fmla="*/ 472 h 614"/>
                <a:gd name="T36" fmla="*/ 134 w 694"/>
                <a:gd name="T37" fmla="*/ 516 h 614"/>
                <a:gd name="T38" fmla="*/ 192 w 694"/>
                <a:gd name="T39" fmla="*/ 587 h 614"/>
                <a:gd name="T40" fmla="*/ 421 w 694"/>
                <a:gd name="T41" fmla="*/ 603 h 614"/>
                <a:gd name="T42" fmla="*/ 298 w 694"/>
                <a:gd name="T43" fmla="*/ 190 h 614"/>
                <a:gd name="T44" fmla="*/ 198 w 694"/>
                <a:gd name="T45" fmla="*/ 188 h 614"/>
                <a:gd name="T46" fmla="*/ 273 w 694"/>
                <a:gd name="T47" fmla="*/ 278 h 614"/>
                <a:gd name="T48" fmla="*/ 358 w 694"/>
                <a:gd name="T49" fmla="*/ 234 h 614"/>
                <a:gd name="T50" fmla="*/ 358 w 694"/>
                <a:gd name="T51" fmla="*/ 191 h 614"/>
                <a:gd name="T52" fmla="*/ 196 w 694"/>
                <a:gd name="T53" fmla="*/ 140 h 614"/>
                <a:gd name="T54" fmla="*/ 332 w 694"/>
                <a:gd name="T55" fmla="*/ 140 h 614"/>
                <a:gd name="T56" fmla="*/ 399 w 694"/>
                <a:gd name="T57" fmla="*/ 185 h 614"/>
                <a:gd name="T58" fmla="*/ 110 w 694"/>
                <a:gd name="T59" fmla="*/ 416 h 614"/>
                <a:gd name="T60" fmla="*/ 191 w 694"/>
                <a:gd name="T61" fmla="*/ 511 h 614"/>
                <a:gd name="T62" fmla="*/ 192 w 694"/>
                <a:gd name="T63" fmla="*/ 560 h 614"/>
                <a:gd name="T64" fmla="*/ 311 w 694"/>
                <a:gd name="T65" fmla="*/ 417 h 614"/>
                <a:gd name="T66" fmla="*/ 399 w 694"/>
                <a:gd name="T67" fmla="*/ 373 h 614"/>
                <a:gd name="T68" fmla="*/ 203 w 694"/>
                <a:gd name="T69" fmla="*/ 467 h 614"/>
                <a:gd name="T70" fmla="*/ 311 w 694"/>
                <a:gd name="T71" fmla="*/ 511 h 614"/>
                <a:gd name="T72" fmla="*/ 401 w 694"/>
                <a:gd name="T73" fmla="*/ 561 h 614"/>
                <a:gd name="T74" fmla="*/ 298 w 694"/>
                <a:gd name="T75" fmla="*/ 567 h 614"/>
                <a:gd name="T76" fmla="*/ 488 w 694"/>
                <a:gd name="T77" fmla="*/ 424 h 614"/>
                <a:gd name="T78" fmla="*/ 414 w 694"/>
                <a:gd name="T79" fmla="*/ 423 h 614"/>
                <a:gd name="T80" fmla="*/ 637 w 694"/>
                <a:gd name="T81" fmla="*/ 511 h 614"/>
                <a:gd name="T82" fmla="*/ 633 w 694"/>
                <a:gd name="T83" fmla="*/ 566 h 614"/>
                <a:gd name="T84" fmla="*/ 551 w 694"/>
                <a:gd name="T85" fmla="*/ 567 h 614"/>
                <a:gd name="T86" fmla="*/ 429 w 694"/>
                <a:gd name="T87" fmla="*/ 518 h 614"/>
                <a:gd name="T88" fmla="*/ 415 w 694"/>
                <a:gd name="T89" fmla="*/ 474 h 614"/>
                <a:gd name="T90" fmla="*/ 489 w 694"/>
                <a:gd name="T91" fmla="*/ 424 h 614"/>
                <a:gd name="T92" fmla="*/ 656 w 694"/>
                <a:gd name="T93" fmla="*/ 321 h 614"/>
                <a:gd name="T94" fmla="*/ 651 w 694"/>
                <a:gd name="T95" fmla="*/ 377 h 614"/>
                <a:gd name="T96" fmla="*/ 413 w 694"/>
                <a:gd name="T97" fmla="*/ 379 h 614"/>
                <a:gd name="T98" fmla="*/ 651 w 694"/>
                <a:gd name="T99" fmla="*/ 376 h 614"/>
                <a:gd name="T100" fmla="*/ 582 w 694"/>
                <a:gd name="T101" fmla="*/ 371 h 614"/>
                <a:gd name="T102" fmla="*/ 182 w 694"/>
                <a:gd name="T103" fmla="*/ 371 h 614"/>
                <a:gd name="T104" fmla="*/ 636 w 694"/>
                <a:gd name="T105" fmla="*/ 330 h 614"/>
                <a:gd name="T106" fmla="*/ 569 w 694"/>
                <a:gd name="T107" fmla="*/ 298 h 614"/>
                <a:gd name="T108" fmla="*/ 661 w 694"/>
                <a:gd name="T109" fmla="*/ 276 h 614"/>
                <a:gd name="T110" fmla="*/ 664 w 694"/>
                <a:gd name="T111" fmla="*/ 236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94" h="614">
                  <a:moveTo>
                    <a:pt x="669" y="180"/>
                  </a:moveTo>
                  <a:cubicBezTo>
                    <a:pt x="668" y="188"/>
                    <a:pt x="668" y="188"/>
                    <a:pt x="668" y="188"/>
                  </a:cubicBezTo>
                  <a:cubicBezTo>
                    <a:pt x="669" y="188"/>
                    <a:pt x="669" y="188"/>
                    <a:pt x="669" y="188"/>
                  </a:cubicBezTo>
                  <a:cubicBezTo>
                    <a:pt x="667" y="202"/>
                    <a:pt x="666" y="216"/>
                    <a:pt x="666" y="229"/>
                  </a:cubicBezTo>
                  <a:cubicBezTo>
                    <a:pt x="665" y="229"/>
                    <a:pt x="665" y="229"/>
                    <a:pt x="665" y="229"/>
                  </a:cubicBezTo>
                  <a:cubicBezTo>
                    <a:pt x="665" y="228"/>
                    <a:pt x="665" y="228"/>
                    <a:pt x="665" y="228"/>
                  </a:cubicBezTo>
                  <a:cubicBezTo>
                    <a:pt x="652" y="228"/>
                    <a:pt x="611" y="230"/>
                    <a:pt x="571" y="231"/>
                  </a:cubicBezTo>
                  <a:cubicBezTo>
                    <a:pt x="573" y="190"/>
                    <a:pt x="573" y="190"/>
                    <a:pt x="573" y="190"/>
                  </a:cubicBezTo>
                  <a:cubicBezTo>
                    <a:pt x="598" y="189"/>
                    <a:pt x="638" y="189"/>
                    <a:pt x="668" y="188"/>
                  </a:cubicBezTo>
                  <a:cubicBezTo>
                    <a:pt x="669" y="180"/>
                    <a:pt x="669" y="180"/>
                    <a:pt x="669" y="180"/>
                  </a:cubicBezTo>
                  <a:cubicBezTo>
                    <a:pt x="636" y="181"/>
                    <a:pt x="594" y="182"/>
                    <a:pt x="582" y="183"/>
                  </a:cubicBezTo>
                  <a:cubicBezTo>
                    <a:pt x="579" y="184"/>
                    <a:pt x="577" y="184"/>
                    <a:pt x="573" y="184"/>
                  </a:cubicBezTo>
                  <a:cubicBezTo>
                    <a:pt x="574" y="143"/>
                    <a:pt x="574" y="143"/>
                    <a:pt x="574" y="143"/>
                  </a:cubicBezTo>
                  <a:cubicBezTo>
                    <a:pt x="606" y="142"/>
                    <a:pt x="631" y="142"/>
                    <a:pt x="635" y="142"/>
                  </a:cubicBezTo>
                  <a:cubicBezTo>
                    <a:pt x="639" y="142"/>
                    <a:pt x="656" y="141"/>
                    <a:pt x="673" y="140"/>
                  </a:cubicBezTo>
                  <a:cubicBezTo>
                    <a:pt x="674" y="132"/>
                    <a:pt x="674" y="132"/>
                    <a:pt x="674" y="132"/>
                  </a:cubicBezTo>
                  <a:cubicBezTo>
                    <a:pt x="654" y="133"/>
                    <a:pt x="614" y="134"/>
                    <a:pt x="575" y="136"/>
                  </a:cubicBezTo>
                  <a:cubicBezTo>
                    <a:pt x="575" y="119"/>
                    <a:pt x="575" y="119"/>
                    <a:pt x="575" y="119"/>
                  </a:cubicBezTo>
                  <a:cubicBezTo>
                    <a:pt x="399" y="121"/>
                    <a:pt x="399" y="121"/>
                    <a:pt x="399" y="121"/>
                  </a:cubicBezTo>
                  <a:cubicBezTo>
                    <a:pt x="399" y="137"/>
                    <a:pt x="399" y="137"/>
                    <a:pt x="399" y="137"/>
                  </a:cubicBezTo>
                  <a:cubicBezTo>
                    <a:pt x="378" y="136"/>
                    <a:pt x="357" y="136"/>
                    <a:pt x="340" y="135"/>
                  </a:cubicBezTo>
                  <a:cubicBezTo>
                    <a:pt x="340" y="97"/>
                    <a:pt x="340" y="97"/>
                    <a:pt x="340" y="97"/>
                  </a:cubicBezTo>
                  <a:cubicBezTo>
                    <a:pt x="411" y="98"/>
                    <a:pt x="536" y="97"/>
                    <a:pt x="551" y="97"/>
                  </a:cubicBezTo>
                  <a:cubicBezTo>
                    <a:pt x="559" y="97"/>
                    <a:pt x="587" y="96"/>
                    <a:pt x="616" y="95"/>
                  </a:cubicBezTo>
                  <a:cubicBezTo>
                    <a:pt x="602" y="88"/>
                    <a:pt x="602" y="88"/>
                    <a:pt x="602" y="88"/>
                  </a:cubicBezTo>
                  <a:cubicBezTo>
                    <a:pt x="592" y="88"/>
                    <a:pt x="586" y="89"/>
                    <a:pt x="582" y="89"/>
                  </a:cubicBezTo>
                  <a:cubicBezTo>
                    <a:pt x="564" y="91"/>
                    <a:pt x="488" y="91"/>
                    <a:pt x="438" y="91"/>
                  </a:cubicBezTo>
                  <a:cubicBezTo>
                    <a:pt x="438" y="48"/>
                    <a:pt x="438" y="48"/>
                    <a:pt x="438" y="48"/>
                  </a:cubicBezTo>
                  <a:cubicBezTo>
                    <a:pt x="456" y="49"/>
                    <a:pt x="486" y="49"/>
                    <a:pt x="518" y="49"/>
                  </a:cubicBezTo>
                  <a:cubicBezTo>
                    <a:pt x="506" y="44"/>
                    <a:pt x="506" y="44"/>
                    <a:pt x="506" y="44"/>
                  </a:cubicBezTo>
                  <a:cubicBezTo>
                    <a:pt x="497" y="44"/>
                    <a:pt x="488" y="44"/>
                    <a:pt x="484" y="44"/>
                  </a:cubicBezTo>
                  <a:cubicBezTo>
                    <a:pt x="446" y="44"/>
                    <a:pt x="355" y="43"/>
                    <a:pt x="311" y="41"/>
                  </a:cubicBezTo>
                  <a:cubicBezTo>
                    <a:pt x="308" y="41"/>
                    <a:pt x="302" y="41"/>
                    <a:pt x="296" y="40"/>
                  </a:cubicBezTo>
                  <a:cubicBezTo>
                    <a:pt x="296" y="0"/>
                    <a:pt x="296" y="0"/>
                    <a:pt x="296" y="0"/>
                  </a:cubicBezTo>
                  <a:cubicBezTo>
                    <a:pt x="291" y="1"/>
                    <a:pt x="291" y="1"/>
                    <a:pt x="291" y="1"/>
                  </a:cubicBezTo>
                  <a:cubicBezTo>
                    <a:pt x="289" y="40"/>
                    <a:pt x="289" y="40"/>
                    <a:pt x="289" y="40"/>
                  </a:cubicBezTo>
                  <a:cubicBezTo>
                    <a:pt x="239" y="40"/>
                    <a:pt x="142" y="40"/>
                    <a:pt x="91" y="41"/>
                  </a:cubicBezTo>
                  <a:cubicBezTo>
                    <a:pt x="78" y="47"/>
                    <a:pt x="78" y="47"/>
                    <a:pt x="78" y="47"/>
                  </a:cubicBezTo>
                  <a:cubicBezTo>
                    <a:pt x="124" y="46"/>
                    <a:pt x="187" y="46"/>
                    <a:pt x="207" y="46"/>
                  </a:cubicBezTo>
                  <a:cubicBezTo>
                    <a:pt x="220" y="46"/>
                    <a:pt x="252" y="46"/>
                    <a:pt x="289" y="46"/>
                  </a:cubicBezTo>
                  <a:cubicBezTo>
                    <a:pt x="289" y="46"/>
                    <a:pt x="289" y="46"/>
                    <a:pt x="289" y="46"/>
                  </a:cubicBezTo>
                  <a:cubicBezTo>
                    <a:pt x="296" y="46"/>
                    <a:pt x="296" y="46"/>
                    <a:pt x="296" y="46"/>
                  </a:cubicBezTo>
                  <a:cubicBezTo>
                    <a:pt x="296" y="46"/>
                    <a:pt x="296" y="46"/>
                    <a:pt x="296" y="46"/>
                  </a:cubicBezTo>
                  <a:cubicBezTo>
                    <a:pt x="349" y="46"/>
                    <a:pt x="409" y="47"/>
                    <a:pt x="429" y="48"/>
                  </a:cubicBezTo>
                  <a:cubicBezTo>
                    <a:pt x="429" y="48"/>
                    <a:pt x="431" y="48"/>
                    <a:pt x="432" y="48"/>
                  </a:cubicBezTo>
                  <a:cubicBezTo>
                    <a:pt x="431" y="91"/>
                    <a:pt x="431" y="91"/>
                    <a:pt x="431" y="91"/>
                  </a:cubicBezTo>
                  <a:cubicBezTo>
                    <a:pt x="419" y="91"/>
                    <a:pt x="409" y="91"/>
                    <a:pt x="403" y="91"/>
                  </a:cubicBezTo>
                  <a:cubicBezTo>
                    <a:pt x="372" y="91"/>
                    <a:pt x="217" y="91"/>
                    <a:pt x="182" y="89"/>
                  </a:cubicBezTo>
                  <a:cubicBezTo>
                    <a:pt x="178" y="88"/>
                    <a:pt x="171" y="88"/>
                    <a:pt x="162" y="88"/>
                  </a:cubicBezTo>
                  <a:cubicBezTo>
                    <a:pt x="162" y="46"/>
                    <a:pt x="162" y="46"/>
                    <a:pt x="162" y="46"/>
                  </a:cubicBezTo>
                  <a:cubicBezTo>
                    <a:pt x="156" y="47"/>
                    <a:pt x="156" y="47"/>
                    <a:pt x="156" y="47"/>
                  </a:cubicBezTo>
                  <a:cubicBezTo>
                    <a:pt x="155" y="88"/>
                    <a:pt x="155" y="88"/>
                    <a:pt x="155" y="88"/>
                  </a:cubicBezTo>
                  <a:cubicBezTo>
                    <a:pt x="112" y="88"/>
                    <a:pt x="38" y="88"/>
                    <a:pt x="0" y="89"/>
                  </a:cubicBezTo>
                  <a:cubicBezTo>
                    <a:pt x="0" y="96"/>
                    <a:pt x="0" y="96"/>
                    <a:pt x="0" y="96"/>
                  </a:cubicBezTo>
                  <a:cubicBezTo>
                    <a:pt x="48" y="95"/>
                    <a:pt x="106" y="93"/>
                    <a:pt x="128" y="93"/>
                  </a:cubicBezTo>
                  <a:cubicBezTo>
                    <a:pt x="134" y="93"/>
                    <a:pt x="144" y="93"/>
                    <a:pt x="155" y="93"/>
                  </a:cubicBezTo>
                  <a:cubicBezTo>
                    <a:pt x="155" y="93"/>
                    <a:pt x="155" y="93"/>
                    <a:pt x="155" y="93"/>
                  </a:cubicBezTo>
                  <a:cubicBezTo>
                    <a:pt x="158" y="93"/>
                    <a:pt x="158" y="93"/>
                    <a:pt x="158" y="93"/>
                  </a:cubicBezTo>
                  <a:cubicBezTo>
                    <a:pt x="201" y="94"/>
                    <a:pt x="265" y="95"/>
                    <a:pt x="298" y="97"/>
                  </a:cubicBezTo>
                  <a:cubicBezTo>
                    <a:pt x="307" y="97"/>
                    <a:pt x="320" y="97"/>
                    <a:pt x="336" y="97"/>
                  </a:cubicBezTo>
                  <a:cubicBezTo>
                    <a:pt x="334" y="98"/>
                    <a:pt x="334" y="98"/>
                    <a:pt x="334" y="98"/>
                  </a:cubicBezTo>
                  <a:cubicBezTo>
                    <a:pt x="333" y="135"/>
                    <a:pt x="333" y="135"/>
                    <a:pt x="333" y="135"/>
                  </a:cubicBezTo>
                  <a:cubicBezTo>
                    <a:pt x="325" y="135"/>
                    <a:pt x="318" y="135"/>
                    <a:pt x="311" y="134"/>
                  </a:cubicBezTo>
                  <a:cubicBezTo>
                    <a:pt x="293" y="133"/>
                    <a:pt x="245" y="133"/>
                    <a:pt x="196" y="134"/>
                  </a:cubicBezTo>
                  <a:cubicBezTo>
                    <a:pt x="196" y="121"/>
                    <a:pt x="196" y="121"/>
                    <a:pt x="196" y="121"/>
                  </a:cubicBezTo>
                  <a:cubicBezTo>
                    <a:pt x="28" y="121"/>
                    <a:pt x="28" y="121"/>
                    <a:pt x="28" y="121"/>
                  </a:cubicBezTo>
                  <a:cubicBezTo>
                    <a:pt x="28" y="135"/>
                    <a:pt x="28" y="135"/>
                    <a:pt x="28" y="135"/>
                  </a:cubicBezTo>
                  <a:cubicBezTo>
                    <a:pt x="19" y="135"/>
                    <a:pt x="10" y="135"/>
                    <a:pt x="0" y="136"/>
                  </a:cubicBezTo>
                  <a:cubicBezTo>
                    <a:pt x="0" y="143"/>
                    <a:pt x="0" y="143"/>
                    <a:pt x="0" y="143"/>
                  </a:cubicBezTo>
                  <a:cubicBezTo>
                    <a:pt x="12" y="143"/>
                    <a:pt x="22" y="143"/>
                    <a:pt x="28" y="142"/>
                  </a:cubicBezTo>
                  <a:cubicBezTo>
                    <a:pt x="29" y="183"/>
                    <a:pt x="29" y="183"/>
                    <a:pt x="29" y="183"/>
                  </a:cubicBezTo>
                  <a:cubicBezTo>
                    <a:pt x="18" y="183"/>
                    <a:pt x="8" y="183"/>
                    <a:pt x="0" y="183"/>
                  </a:cubicBezTo>
                  <a:cubicBezTo>
                    <a:pt x="0" y="190"/>
                    <a:pt x="0" y="190"/>
                    <a:pt x="0" y="190"/>
                  </a:cubicBezTo>
                  <a:cubicBezTo>
                    <a:pt x="9" y="190"/>
                    <a:pt x="19" y="189"/>
                    <a:pt x="29" y="189"/>
                  </a:cubicBezTo>
                  <a:cubicBezTo>
                    <a:pt x="30" y="229"/>
                    <a:pt x="30" y="229"/>
                    <a:pt x="30" y="229"/>
                  </a:cubicBezTo>
                  <a:cubicBezTo>
                    <a:pt x="20" y="229"/>
                    <a:pt x="11" y="230"/>
                    <a:pt x="0" y="230"/>
                  </a:cubicBezTo>
                  <a:cubicBezTo>
                    <a:pt x="0" y="237"/>
                    <a:pt x="0" y="237"/>
                    <a:pt x="0" y="237"/>
                  </a:cubicBezTo>
                  <a:cubicBezTo>
                    <a:pt x="13" y="237"/>
                    <a:pt x="24" y="236"/>
                    <a:pt x="29" y="235"/>
                  </a:cubicBezTo>
                  <a:cubicBezTo>
                    <a:pt x="30" y="235"/>
                    <a:pt x="30" y="235"/>
                    <a:pt x="30" y="235"/>
                  </a:cubicBezTo>
                  <a:cubicBezTo>
                    <a:pt x="30" y="277"/>
                    <a:pt x="30" y="277"/>
                    <a:pt x="30" y="277"/>
                  </a:cubicBezTo>
                  <a:cubicBezTo>
                    <a:pt x="19" y="277"/>
                    <a:pt x="9" y="277"/>
                    <a:pt x="0" y="277"/>
                  </a:cubicBezTo>
                  <a:cubicBezTo>
                    <a:pt x="0" y="284"/>
                    <a:pt x="0" y="284"/>
                    <a:pt x="0" y="284"/>
                  </a:cubicBezTo>
                  <a:cubicBezTo>
                    <a:pt x="10" y="284"/>
                    <a:pt x="20" y="284"/>
                    <a:pt x="30" y="283"/>
                  </a:cubicBezTo>
                  <a:cubicBezTo>
                    <a:pt x="30" y="300"/>
                    <a:pt x="30" y="300"/>
                    <a:pt x="30" y="300"/>
                  </a:cubicBezTo>
                  <a:cubicBezTo>
                    <a:pt x="202" y="298"/>
                    <a:pt x="202" y="298"/>
                    <a:pt x="202" y="298"/>
                  </a:cubicBezTo>
                  <a:cubicBezTo>
                    <a:pt x="202" y="282"/>
                    <a:pt x="202" y="282"/>
                    <a:pt x="202" y="282"/>
                  </a:cubicBezTo>
                  <a:cubicBezTo>
                    <a:pt x="237" y="283"/>
                    <a:pt x="275" y="284"/>
                    <a:pt x="298" y="285"/>
                  </a:cubicBezTo>
                  <a:cubicBezTo>
                    <a:pt x="316" y="285"/>
                    <a:pt x="355" y="286"/>
                    <a:pt x="398" y="286"/>
                  </a:cubicBezTo>
                  <a:cubicBezTo>
                    <a:pt x="398" y="300"/>
                    <a:pt x="398" y="300"/>
                    <a:pt x="398" y="300"/>
                  </a:cubicBezTo>
                  <a:cubicBezTo>
                    <a:pt x="471" y="300"/>
                    <a:pt x="471" y="300"/>
                    <a:pt x="471" y="300"/>
                  </a:cubicBezTo>
                  <a:cubicBezTo>
                    <a:pt x="470" y="326"/>
                    <a:pt x="470" y="326"/>
                    <a:pt x="470" y="326"/>
                  </a:cubicBezTo>
                  <a:cubicBezTo>
                    <a:pt x="428" y="326"/>
                    <a:pt x="351" y="324"/>
                    <a:pt x="311" y="322"/>
                  </a:cubicBezTo>
                  <a:cubicBezTo>
                    <a:pt x="268" y="321"/>
                    <a:pt x="78" y="322"/>
                    <a:pt x="60" y="322"/>
                  </a:cubicBezTo>
                  <a:cubicBezTo>
                    <a:pt x="52" y="322"/>
                    <a:pt x="27" y="323"/>
                    <a:pt x="0" y="324"/>
                  </a:cubicBezTo>
                  <a:cubicBezTo>
                    <a:pt x="0" y="379"/>
                    <a:pt x="0" y="379"/>
                    <a:pt x="0" y="379"/>
                  </a:cubicBezTo>
                  <a:cubicBezTo>
                    <a:pt x="37" y="378"/>
                    <a:pt x="80" y="376"/>
                    <a:pt x="107" y="376"/>
                  </a:cubicBezTo>
                  <a:cubicBezTo>
                    <a:pt x="104" y="377"/>
                    <a:pt x="104" y="377"/>
                    <a:pt x="104" y="377"/>
                  </a:cubicBezTo>
                  <a:cubicBezTo>
                    <a:pt x="104" y="416"/>
                    <a:pt x="104" y="416"/>
                    <a:pt x="104" y="416"/>
                  </a:cubicBezTo>
                  <a:cubicBezTo>
                    <a:pt x="81" y="417"/>
                    <a:pt x="65" y="417"/>
                    <a:pt x="59" y="417"/>
                  </a:cubicBezTo>
                  <a:cubicBezTo>
                    <a:pt x="52" y="417"/>
                    <a:pt x="26" y="417"/>
                    <a:pt x="0" y="418"/>
                  </a:cubicBezTo>
                  <a:cubicBezTo>
                    <a:pt x="0" y="425"/>
                    <a:pt x="0" y="425"/>
                    <a:pt x="0" y="425"/>
                  </a:cubicBezTo>
                  <a:cubicBezTo>
                    <a:pt x="12" y="425"/>
                    <a:pt x="22" y="424"/>
                    <a:pt x="29" y="424"/>
                  </a:cubicBezTo>
                  <a:cubicBezTo>
                    <a:pt x="47" y="423"/>
                    <a:pt x="141" y="422"/>
                    <a:pt x="188" y="422"/>
                  </a:cubicBezTo>
                  <a:cubicBezTo>
                    <a:pt x="188" y="451"/>
                    <a:pt x="188" y="451"/>
                    <a:pt x="188" y="451"/>
                  </a:cubicBezTo>
                  <a:cubicBezTo>
                    <a:pt x="189" y="456"/>
                    <a:pt x="189" y="461"/>
                    <a:pt x="189" y="466"/>
                  </a:cubicBezTo>
                  <a:cubicBezTo>
                    <a:pt x="186" y="466"/>
                    <a:pt x="184" y="466"/>
                    <a:pt x="182" y="466"/>
                  </a:cubicBezTo>
                  <a:cubicBezTo>
                    <a:pt x="155" y="465"/>
                    <a:pt x="49" y="465"/>
                    <a:pt x="0" y="466"/>
                  </a:cubicBezTo>
                  <a:cubicBezTo>
                    <a:pt x="0" y="472"/>
                    <a:pt x="0" y="472"/>
                    <a:pt x="0" y="472"/>
                  </a:cubicBezTo>
                  <a:cubicBezTo>
                    <a:pt x="6" y="472"/>
                    <a:pt x="12" y="472"/>
                    <a:pt x="18" y="472"/>
                  </a:cubicBezTo>
                  <a:cubicBezTo>
                    <a:pt x="17" y="512"/>
                    <a:pt x="17" y="512"/>
                    <a:pt x="17" y="512"/>
                  </a:cubicBezTo>
                  <a:cubicBezTo>
                    <a:pt x="12" y="512"/>
                    <a:pt x="6" y="513"/>
                    <a:pt x="0" y="513"/>
                  </a:cubicBezTo>
                  <a:cubicBezTo>
                    <a:pt x="0" y="520"/>
                    <a:pt x="0" y="520"/>
                    <a:pt x="0" y="520"/>
                  </a:cubicBezTo>
                  <a:cubicBezTo>
                    <a:pt x="11" y="519"/>
                    <a:pt x="22" y="519"/>
                    <a:pt x="30" y="518"/>
                  </a:cubicBezTo>
                  <a:cubicBezTo>
                    <a:pt x="42" y="517"/>
                    <a:pt x="90" y="516"/>
                    <a:pt x="134" y="516"/>
                  </a:cubicBezTo>
                  <a:cubicBezTo>
                    <a:pt x="133" y="558"/>
                    <a:pt x="133" y="558"/>
                    <a:pt x="133" y="558"/>
                  </a:cubicBezTo>
                  <a:cubicBezTo>
                    <a:pt x="90" y="558"/>
                    <a:pt x="32" y="559"/>
                    <a:pt x="0" y="559"/>
                  </a:cubicBezTo>
                  <a:cubicBezTo>
                    <a:pt x="0" y="568"/>
                    <a:pt x="0" y="568"/>
                    <a:pt x="0" y="568"/>
                  </a:cubicBezTo>
                  <a:cubicBezTo>
                    <a:pt x="43" y="566"/>
                    <a:pt x="104" y="563"/>
                    <a:pt x="127" y="563"/>
                  </a:cubicBezTo>
                  <a:cubicBezTo>
                    <a:pt x="142" y="563"/>
                    <a:pt x="166" y="564"/>
                    <a:pt x="192" y="564"/>
                  </a:cubicBezTo>
                  <a:cubicBezTo>
                    <a:pt x="192" y="582"/>
                    <a:pt x="192" y="585"/>
                    <a:pt x="192" y="587"/>
                  </a:cubicBezTo>
                  <a:cubicBezTo>
                    <a:pt x="81" y="584"/>
                    <a:pt x="81" y="584"/>
                    <a:pt x="81" y="584"/>
                  </a:cubicBezTo>
                  <a:cubicBezTo>
                    <a:pt x="44" y="585"/>
                    <a:pt x="18" y="585"/>
                    <a:pt x="0" y="586"/>
                  </a:cubicBezTo>
                  <a:cubicBezTo>
                    <a:pt x="0" y="597"/>
                    <a:pt x="0" y="597"/>
                    <a:pt x="0" y="597"/>
                  </a:cubicBezTo>
                  <a:cubicBezTo>
                    <a:pt x="29" y="597"/>
                    <a:pt x="59" y="596"/>
                    <a:pt x="66" y="596"/>
                  </a:cubicBezTo>
                  <a:cubicBezTo>
                    <a:pt x="81" y="596"/>
                    <a:pt x="201" y="599"/>
                    <a:pt x="230" y="601"/>
                  </a:cubicBezTo>
                  <a:cubicBezTo>
                    <a:pt x="259" y="603"/>
                    <a:pt x="403" y="603"/>
                    <a:pt x="421" y="603"/>
                  </a:cubicBezTo>
                  <a:cubicBezTo>
                    <a:pt x="440" y="603"/>
                    <a:pt x="505" y="607"/>
                    <a:pt x="511" y="607"/>
                  </a:cubicBezTo>
                  <a:cubicBezTo>
                    <a:pt x="517" y="607"/>
                    <a:pt x="642" y="614"/>
                    <a:pt x="642" y="614"/>
                  </a:cubicBezTo>
                  <a:cubicBezTo>
                    <a:pt x="659" y="398"/>
                    <a:pt x="659" y="398"/>
                    <a:pt x="659" y="398"/>
                  </a:cubicBezTo>
                  <a:cubicBezTo>
                    <a:pt x="680" y="248"/>
                    <a:pt x="694" y="180"/>
                    <a:pt x="669" y="180"/>
                  </a:cubicBezTo>
                  <a:close/>
                  <a:moveTo>
                    <a:pt x="198" y="188"/>
                  </a:moveTo>
                  <a:cubicBezTo>
                    <a:pt x="235" y="189"/>
                    <a:pt x="274" y="189"/>
                    <a:pt x="298" y="190"/>
                  </a:cubicBezTo>
                  <a:cubicBezTo>
                    <a:pt x="310" y="191"/>
                    <a:pt x="329" y="191"/>
                    <a:pt x="354" y="191"/>
                  </a:cubicBezTo>
                  <a:cubicBezTo>
                    <a:pt x="352" y="230"/>
                    <a:pt x="352" y="230"/>
                    <a:pt x="352" y="230"/>
                  </a:cubicBezTo>
                  <a:cubicBezTo>
                    <a:pt x="337" y="230"/>
                    <a:pt x="323" y="229"/>
                    <a:pt x="311" y="229"/>
                  </a:cubicBezTo>
                  <a:cubicBezTo>
                    <a:pt x="293" y="228"/>
                    <a:pt x="247" y="228"/>
                    <a:pt x="200" y="228"/>
                  </a:cubicBezTo>
                  <a:cubicBezTo>
                    <a:pt x="198" y="188"/>
                    <a:pt x="198" y="188"/>
                    <a:pt x="198" y="188"/>
                  </a:cubicBezTo>
                  <a:cubicBezTo>
                    <a:pt x="198" y="188"/>
                    <a:pt x="198" y="188"/>
                    <a:pt x="198" y="188"/>
                  </a:cubicBezTo>
                  <a:close/>
                  <a:moveTo>
                    <a:pt x="398" y="279"/>
                  </a:moveTo>
                  <a:cubicBezTo>
                    <a:pt x="364" y="279"/>
                    <a:pt x="252" y="279"/>
                    <a:pt x="201" y="278"/>
                  </a:cubicBezTo>
                  <a:cubicBezTo>
                    <a:pt x="200" y="233"/>
                    <a:pt x="200" y="233"/>
                    <a:pt x="200" y="233"/>
                  </a:cubicBezTo>
                  <a:cubicBezTo>
                    <a:pt x="203" y="233"/>
                    <a:pt x="206" y="233"/>
                    <a:pt x="207" y="233"/>
                  </a:cubicBezTo>
                  <a:cubicBezTo>
                    <a:pt x="219" y="233"/>
                    <a:pt x="244" y="233"/>
                    <a:pt x="274" y="234"/>
                  </a:cubicBezTo>
                  <a:cubicBezTo>
                    <a:pt x="273" y="278"/>
                    <a:pt x="273" y="278"/>
                    <a:pt x="273" y="278"/>
                  </a:cubicBezTo>
                  <a:cubicBezTo>
                    <a:pt x="280" y="278"/>
                    <a:pt x="280" y="278"/>
                    <a:pt x="280" y="278"/>
                  </a:cubicBezTo>
                  <a:cubicBezTo>
                    <a:pt x="280" y="234"/>
                    <a:pt x="280" y="234"/>
                    <a:pt x="280" y="234"/>
                  </a:cubicBezTo>
                  <a:cubicBezTo>
                    <a:pt x="302" y="234"/>
                    <a:pt x="328" y="234"/>
                    <a:pt x="352" y="234"/>
                  </a:cubicBezTo>
                  <a:cubicBezTo>
                    <a:pt x="352" y="235"/>
                    <a:pt x="352" y="235"/>
                    <a:pt x="352" y="235"/>
                  </a:cubicBezTo>
                  <a:cubicBezTo>
                    <a:pt x="358" y="235"/>
                    <a:pt x="358" y="235"/>
                    <a:pt x="358" y="235"/>
                  </a:cubicBezTo>
                  <a:cubicBezTo>
                    <a:pt x="358" y="234"/>
                    <a:pt x="358" y="234"/>
                    <a:pt x="358" y="234"/>
                  </a:cubicBezTo>
                  <a:cubicBezTo>
                    <a:pt x="373" y="234"/>
                    <a:pt x="386" y="234"/>
                    <a:pt x="399" y="234"/>
                  </a:cubicBezTo>
                  <a:cubicBezTo>
                    <a:pt x="398" y="279"/>
                    <a:pt x="398" y="279"/>
                    <a:pt x="398" y="279"/>
                  </a:cubicBezTo>
                  <a:cubicBezTo>
                    <a:pt x="398" y="279"/>
                    <a:pt x="398" y="279"/>
                    <a:pt x="398" y="279"/>
                  </a:cubicBezTo>
                  <a:close/>
                  <a:moveTo>
                    <a:pt x="399" y="231"/>
                  </a:moveTo>
                  <a:cubicBezTo>
                    <a:pt x="385" y="231"/>
                    <a:pt x="371" y="231"/>
                    <a:pt x="358" y="230"/>
                  </a:cubicBezTo>
                  <a:cubicBezTo>
                    <a:pt x="358" y="191"/>
                    <a:pt x="358" y="191"/>
                    <a:pt x="358" y="191"/>
                  </a:cubicBezTo>
                  <a:cubicBezTo>
                    <a:pt x="371" y="191"/>
                    <a:pt x="385" y="191"/>
                    <a:pt x="399" y="191"/>
                  </a:cubicBezTo>
                  <a:cubicBezTo>
                    <a:pt x="399" y="231"/>
                    <a:pt x="399" y="231"/>
                    <a:pt x="399" y="231"/>
                  </a:cubicBezTo>
                  <a:cubicBezTo>
                    <a:pt x="399" y="231"/>
                    <a:pt x="399" y="231"/>
                    <a:pt x="399" y="231"/>
                  </a:cubicBezTo>
                  <a:close/>
                  <a:moveTo>
                    <a:pt x="399" y="185"/>
                  </a:moveTo>
                  <a:cubicBezTo>
                    <a:pt x="364" y="185"/>
                    <a:pt x="248" y="185"/>
                    <a:pt x="198" y="184"/>
                  </a:cubicBezTo>
                  <a:cubicBezTo>
                    <a:pt x="196" y="140"/>
                    <a:pt x="196" y="140"/>
                    <a:pt x="196" y="140"/>
                  </a:cubicBezTo>
                  <a:cubicBezTo>
                    <a:pt x="201" y="140"/>
                    <a:pt x="205" y="140"/>
                    <a:pt x="207" y="140"/>
                  </a:cubicBezTo>
                  <a:cubicBezTo>
                    <a:pt x="215" y="140"/>
                    <a:pt x="230" y="140"/>
                    <a:pt x="249" y="140"/>
                  </a:cubicBezTo>
                  <a:cubicBezTo>
                    <a:pt x="248" y="183"/>
                    <a:pt x="248" y="183"/>
                    <a:pt x="248" y="183"/>
                  </a:cubicBezTo>
                  <a:cubicBezTo>
                    <a:pt x="255" y="183"/>
                    <a:pt x="255" y="183"/>
                    <a:pt x="255" y="183"/>
                  </a:cubicBezTo>
                  <a:cubicBezTo>
                    <a:pt x="255" y="140"/>
                    <a:pt x="255" y="140"/>
                    <a:pt x="255" y="140"/>
                  </a:cubicBezTo>
                  <a:cubicBezTo>
                    <a:pt x="278" y="140"/>
                    <a:pt x="306" y="140"/>
                    <a:pt x="332" y="140"/>
                  </a:cubicBezTo>
                  <a:cubicBezTo>
                    <a:pt x="332" y="141"/>
                    <a:pt x="332" y="141"/>
                    <a:pt x="332" y="141"/>
                  </a:cubicBezTo>
                  <a:cubicBezTo>
                    <a:pt x="340" y="141"/>
                    <a:pt x="340" y="141"/>
                    <a:pt x="340" y="141"/>
                  </a:cubicBezTo>
                  <a:cubicBezTo>
                    <a:pt x="340" y="140"/>
                    <a:pt x="340" y="140"/>
                    <a:pt x="340" y="140"/>
                  </a:cubicBezTo>
                  <a:cubicBezTo>
                    <a:pt x="361" y="140"/>
                    <a:pt x="382" y="141"/>
                    <a:pt x="399" y="141"/>
                  </a:cubicBezTo>
                  <a:cubicBezTo>
                    <a:pt x="399" y="185"/>
                    <a:pt x="399" y="185"/>
                    <a:pt x="399" y="185"/>
                  </a:cubicBezTo>
                  <a:cubicBezTo>
                    <a:pt x="399" y="185"/>
                    <a:pt x="399" y="185"/>
                    <a:pt x="399" y="185"/>
                  </a:cubicBezTo>
                  <a:close/>
                  <a:moveTo>
                    <a:pt x="110" y="416"/>
                  </a:moveTo>
                  <a:cubicBezTo>
                    <a:pt x="110" y="376"/>
                    <a:pt x="110" y="376"/>
                    <a:pt x="110" y="376"/>
                  </a:cubicBezTo>
                  <a:cubicBezTo>
                    <a:pt x="117" y="376"/>
                    <a:pt x="123" y="376"/>
                    <a:pt x="127" y="376"/>
                  </a:cubicBezTo>
                  <a:cubicBezTo>
                    <a:pt x="141" y="376"/>
                    <a:pt x="163" y="376"/>
                    <a:pt x="186" y="376"/>
                  </a:cubicBezTo>
                  <a:cubicBezTo>
                    <a:pt x="187" y="393"/>
                    <a:pt x="187" y="406"/>
                    <a:pt x="188" y="416"/>
                  </a:cubicBezTo>
                  <a:cubicBezTo>
                    <a:pt x="160" y="416"/>
                    <a:pt x="133" y="416"/>
                    <a:pt x="110" y="416"/>
                  </a:cubicBezTo>
                  <a:close/>
                  <a:moveTo>
                    <a:pt x="60" y="511"/>
                  </a:moveTo>
                  <a:cubicBezTo>
                    <a:pt x="54" y="511"/>
                    <a:pt x="40" y="511"/>
                    <a:pt x="24" y="512"/>
                  </a:cubicBezTo>
                  <a:cubicBezTo>
                    <a:pt x="24" y="472"/>
                    <a:pt x="24" y="472"/>
                    <a:pt x="24" y="472"/>
                  </a:cubicBezTo>
                  <a:cubicBezTo>
                    <a:pt x="64" y="470"/>
                    <a:pt x="109" y="469"/>
                    <a:pt x="127" y="469"/>
                  </a:cubicBezTo>
                  <a:cubicBezTo>
                    <a:pt x="142" y="469"/>
                    <a:pt x="164" y="469"/>
                    <a:pt x="189" y="470"/>
                  </a:cubicBezTo>
                  <a:cubicBezTo>
                    <a:pt x="190" y="485"/>
                    <a:pt x="190" y="498"/>
                    <a:pt x="191" y="511"/>
                  </a:cubicBezTo>
                  <a:cubicBezTo>
                    <a:pt x="131" y="511"/>
                    <a:pt x="70" y="511"/>
                    <a:pt x="60" y="511"/>
                  </a:cubicBezTo>
                  <a:close/>
                  <a:moveTo>
                    <a:pt x="182" y="560"/>
                  </a:moveTo>
                  <a:cubicBezTo>
                    <a:pt x="174" y="559"/>
                    <a:pt x="159" y="559"/>
                    <a:pt x="140" y="559"/>
                  </a:cubicBezTo>
                  <a:cubicBezTo>
                    <a:pt x="140" y="516"/>
                    <a:pt x="140" y="516"/>
                    <a:pt x="140" y="516"/>
                  </a:cubicBezTo>
                  <a:cubicBezTo>
                    <a:pt x="159" y="516"/>
                    <a:pt x="177" y="516"/>
                    <a:pt x="191" y="516"/>
                  </a:cubicBezTo>
                  <a:cubicBezTo>
                    <a:pt x="192" y="536"/>
                    <a:pt x="192" y="550"/>
                    <a:pt x="192" y="560"/>
                  </a:cubicBezTo>
                  <a:cubicBezTo>
                    <a:pt x="188" y="560"/>
                    <a:pt x="185" y="560"/>
                    <a:pt x="182" y="560"/>
                  </a:cubicBezTo>
                  <a:close/>
                  <a:moveTo>
                    <a:pt x="201" y="376"/>
                  </a:moveTo>
                  <a:cubicBezTo>
                    <a:pt x="237" y="377"/>
                    <a:pt x="275" y="378"/>
                    <a:pt x="298" y="379"/>
                  </a:cubicBezTo>
                  <a:cubicBezTo>
                    <a:pt x="316" y="379"/>
                    <a:pt x="356" y="379"/>
                    <a:pt x="399" y="379"/>
                  </a:cubicBezTo>
                  <a:cubicBezTo>
                    <a:pt x="399" y="394"/>
                    <a:pt x="399" y="407"/>
                    <a:pt x="399" y="419"/>
                  </a:cubicBezTo>
                  <a:cubicBezTo>
                    <a:pt x="367" y="419"/>
                    <a:pt x="333" y="418"/>
                    <a:pt x="311" y="417"/>
                  </a:cubicBezTo>
                  <a:cubicBezTo>
                    <a:pt x="293" y="416"/>
                    <a:pt x="249" y="416"/>
                    <a:pt x="202" y="416"/>
                  </a:cubicBezTo>
                  <a:cubicBezTo>
                    <a:pt x="202" y="398"/>
                    <a:pt x="201" y="386"/>
                    <a:pt x="201" y="376"/>
                  </a:cubicBezTo>
                  <a:close/>
                  <a:moveTo>
                    <a:pt x="201" y="372"/>
                  </a:moveTo>
                  <a:cubicBezTo>
                    <a:pt x="201" y="349"/>
                    <a:pt x="201" y="349"/>
                    <a:pt x="201" y="349"/>
                  </a:cubicBezTo>
                  <a:cubicBezTo>
                    <a:pt x="399" y="353"/>
                    <a:pt x="399" y="353"/>
                    <a:pt x="399" y="353"/>
                  </a:cubicBezTo>
                  <a:cubicBezTo>
                    <a:pt x="399" y="361"/>
                    <a:pt x="399" y="366"/>
                    <a:pt x="399" y="373"/>
                  </a:cubicBezTo>
                  <a:cubicBezTo>
                    <a:pt x="367" y="373"/>
                    <a:pt x="252" y="373"/>
                    <a:pt x="201" y="372"/>
                  </a:cubicBezTo>
                  <a:close/>
                  <a:moveTo>
                    <a:pt x="202" y="422"/>
                  </a:moveTo>
                  <a:cubicBezTo>
                    <a:pt x="204" y="422"/>
                    <a:pt x="207" y="422"/>
                    <a:pt x="207" y="422"/>
                  </a:cubicBezTo>
                  <a:cubicBezTo>
                    <a:pt x="234" y="422"/>
                    <a:pt x="342" y="422"/>
                    <a:pt x="400" y="423"/>
                  </a:cubicBezTo>
                  <a:cubicBezTo>
                    <a:pt x="400" y="439"/>
                    <a:pt x="400" y="454"/>
                    <a:pt x="400" y="467"/>
                  </a:cubicBezTo>
                  <a:cubicBezTo>
                    <a:pt x="370" y="467"/>
                    <a:pt x="256" y="467"/>
                    <a:pt x="203" y="467"/>
                  </a:cubicBezTo>
                  <a:cubicBezTo>
                    <a:pt x="203" y="449"/>
                    <a:pt x="202" y="435"/>
                    <a:pt x="202" y="422"/>
                  </a:cubicBezTo>
                  <a:close/>
                  <a:moveTo>
                    <a:pt x="203" y="470"/>
                  </a:moveTo>
                  <a:cubicBezTo>
                    <a:pt x="237" y="471"/>
                    <a:pt x="275" y="472"/>
                    <a:pt x="298" y="473"/>
                  </a:cubicBezTo>
                  <a:cubicBezTo>
                    <a:pt x="316" y="474"/>
                    <a:pt x="356" y="474"/>
                    <a:pt x="400" y="474"/>
                  </a:cubicBezTo>
                  <a:cubicBezTo>
                    <a:pt x="400" y="489"/>
                    <a:pt x="400" y="502"/>
                    <a:pt x="400" y="513"/>
                  </a:cubicBezTo>
                  <a:cubicBezTo>
                    <a:pt x="368" y="513"/>
                    <a:pt x="334" y="512"/>
                    <a:pt x="311" y="511"/>
                  </a:cubicBezTo>
                  <a:cubicBezTo>
                    <a:pt x="294" y="511"/>
                    <a:pt x="250" y="510"/>
                    <a:pt x="204" y="511"/>
                  </a:cubicBezTo>
                  <a:cubicBezTo>
                    <a:pt x="204" y="496"/>
                    <a:pt x="203" y="482"/>
                    <a:pt x="203" y="470"/>
                  </a:cubicBezTo>
                  <a:close/>
                  <a:moveTo>
                    <a:pt x="204" y="516"/>
                  </a:moveTo>
                  <a:cubicBezTo>
                    <a:pt x="206" y="516"/>
                    <a:pt x="207" y="516"/>
                    <a:pt x="207" y="516"/>
                  </a:cubicBezTo>
                  <a:cubicBezTo>
                    <a:pt x="234" y="516"/>
                    <a:pt x="343" y="516"/>
                    <a:pt x="401" y="517"/>
                  </a:cubicBezTo>
                  <a:cubicBezTo>
                    <a:pt x="401" y="537"/>
                    <a:pt x="401" y="552"/>
                    <a:pt x="401" y="561"/>
                  </a:cubicBezTo>
                  <a:cubicBezTo>
                    <a:pt x="372" y="561"/>
                    <a:pt x="259" y="561"/>
                    <a:pt x="205" y="560"/>
                  </a:cubicBezTo>
                  <a:cubicBezTo>
                    <a:pt x="205" y="544"/>
                    <a:pt x="204" y="530"/>
                    <a:pt x="204" y="516"/>
                  </a:cubicBezTo>
                  <a:close/>
                  <a:moveTo>
                    <a:pt x="235" y="587"/>
                  </a:moveTo>
                  <a:cubicBezTo>
                    <a:pt x="219" y="587"/>
                    <a:pt x="210" y="587"/>
                    <a:pt x="205" y="587"/>
                  </a:cubicBezTo>
                  <a:cubicBezTo>
                    <a:pt x="205" y="579"/>
                    <a:pt x="205" y="571"/>
                    <a:pt x="205" y="564"/>
                  </a:cubicBezTo>
                  <a:cubicBezTo>
                    <a:pt x="239" y="565"/>
                    <a:pt x="276" y="566"/>
                    <a:pt x="298" y="567"/>
                  </a:cubicBezTo>
                  <a:cubicBezTo>
                    <a:pt x="316" y="568"/>
                    <a:pt x="357" y="568"/>
                    <a:pt x="401" y="568"/>
                  </a:cubicBezTo>
                  <a:cubicBezTo>
                    <a:pt x="401" y="583"/>
                    <a:pt x="401" y="586"/>
                    <a:pt x="401" y="587"/>
                  </a:cubicBezTo>
                  <a:cubicBezTo>
                    <a:pt x="313" y="587"/>
                    <a:pt x="235" y="587"/>
                    <a:pt x="235" y="587"/>
                  </a:cubicBezTo>
                  <a:close/>
                  <a:moveTo>
                    <a:pt x="414" y="423"/>
                  </a:moveTo>
                  <a:cubicBezTo>
                    <a:pt x="420" y="423"/>
                    <a:pt x="425" y="424"/>
                    <a:pt x="429" y="424"/>
                  </a:cubicBezTo>
                  <a:cubicBezTo>
                    <a:pt x="439" y="424"/>
                    <a:pt x="461" y="424"/>
                    <a:pt x="488" y="424"/>
                  </a:cubicBezTo>
                  <a:cubicBezTo>
                    <a:pt x="485" y="425"/>
                    <a:pt x="485" y="425"/>
                    <a:pt x="485" y="425"/>
                  </a:cubicBezTo>
                  <a:cubicBezTo>
                    <a:pt x="484" y="467"/>
                    <a:pt x="484" y="467"/>
                    <a:pt x="484" y="467"/>
                  </a:cubicBezTo>
                  <a:cubicBezTo>
                    <a:pt x="458" y="467"/>
                    <a:pt x="432" y="467"/>
                    <a:pt x="415" y="467"/>
                  </a:cubicBezTo>
                  <a:cubicBezTo>
                    <a:pt x="415" y="437"/>
                    <a:pt x="415" y="437"/>
                    <a:pt x="415" y="437"/>
                  </a:cubicBezTo>
                  <a:cubicBezTo>
                    <a:pt x="414" y="423"/>
                    <a:pt x="414" y="423"/>
                    <a:pt x="414" y="423"/>
                  </a:cubicBezTo>
                  <a:cubicBezTo>
                    <a:pt x="414" y="423"/>
                    <a:pt x="414" y="423"/>
                    <a:pt x="414" y="423"/>
                  </a:cubicBezTo>
                  <a:close/>
                  <a:moveTo>
                    <a:pt x="643" y="462"/>
                  </a:moveTo>
                  <a:cubicBezTo>
                    <a:pt x="643" y="462"/>
                    <a:pt x="643" y="462"/>
                    <a:pt x="643" y="462"/>
                  </a:cubicBezTo>
                  <a:cubicBezTo>
                    <a:pt x="642" y="470"/>
                    <a:pt x="642" y="470"/>
                    <a:pt x="642" y="470"/>
                  </a:cubicBezTo>
                  <a:cubicBezTo>
                    <a:pt x="642" y="470"/>
                    <a:pt x="642" y="470"/>
                    <a:pt x="642" y="470"/>
                  </a:cubicBezTo>
                  <a:cubicBezTo>
                    <a:pt x="641" y="485"/>
                    <a:pt x="639" y="499"/>
                    <a:pt x="638" y="511"/>
                  </a:cubicBezTo>
                  <a:cubicBezTo>
                    <a:pt x="638" y="511"/>
                    <a:pt x="638" y="511"/>
                    <a:pt x="637" y="511"/>
                  </a:cubicBezTo>
                  <a:cubicBezTo>
                    <a:pt x="637" y="518"/>
                    <a:pt x="637" y="518"/>
                    <a:pt x="637" y="518"/>
                  </a:cubicBezTo>
                  <a:cubicBezTo>
                    <a:pt x="637" y="518"/>
                    <a:pt x="637" y="518"/>
                    <a:pt x="637" y="518"/>
                  </a:cubicBezTo>
                  <a:cubicBezTo>
                    <a:pt x="636" y="536"/>
                    <a:pt x="635" y="549"/>
                    <a:pt x="634" y="558"/>
                  </a:cubicBezTo>
                  <a:cubicBezTo>
                    <a:pt x="634" y="558"/>
                    <a:pt x="634" y="558"/>
                    <a:pt x="634" y="558"/>
                  </a:cubicBezTo>
                  <a:cubicBezTo>
                    <a:pt x="633" y="566"/>
                    <a:pt x="633" y="566"/>
                    <a:pt x="633" y="566"/>
                  </a:cubicBezTo>
                  <a:cubicBezTo>
                    <a:pt x="633" y="566"/>
                    <a:pt x="633" y="566"/>
                    <a:pt x="633" y="566"/>
                  </a:cubicBezTo>
                  <a:cubicBezTo>
                    <a:pt x="631" y="587"/>
                    <a:pt x="631" y="587"/>
                    <a:pt x="631" y="587"/>
                  </a:cubicBezTo>
                  <a:cubicBezTo>
                    <a:pt x="631" y="587"/>
                    <a:pt x="602" y="583"/>
                    <a:pt x="547" y="583"/>
                  </a:cubicBezTo>
                  <a:cubicBezTo>
                    <a:pt x="518" y="583"/>
                    <a:pt x="488" y="591"/>
                    <a:pt x="453" y="591"/>
                  </a:cubicBezTo>
                  <a:cubicBezTo>
                    <a:pt x="444" y="591"/>
                    <a:pt x="428" y="589"/>
                    <a:pt x="415" y="587"/>
                  </a:cubicBezTo>
                  <a:cubicBezTo>
                    <a:pt x="415" y="581"/>
                    <a:pt x="415" y="574"/>
                    <a:pt x="415" y="568"/>
                  </a:cubicBezTo>
                  <a:cubicBezTo>
                    <a:pt x="477" y="568"/>
                    <a:pt x="541" y="567"/>
                    <a:pt x="551" y="567"/>
                  </a:cubicBezTo>
                  <a:cubicBezTo>
                    <a:pt x="567" y="567"/>
                    <a:pt x="620" y="566"/>
                    <a:pt x="633" y="565"/>
                  </a:cubicBezTo>
                  <a:cubicBezTo>
                    <a:pt x="633" y="558"/>
                    <a:pt x="633" y="558"/>
                    <a:pt x="633" y="558"/>
                  </a:cubicBezTo>
                  <a:cubicBezTo>
                    <a:pt x="622" y="558"/>
                    <a:pt x="598" y="558"/>
                    <a:pt x="582" y="560"/>
                  </a:cubicBezTo>
                  <a:cubicBezTo>
                    <a:pt x="562" y="561"/>
                    <a:pt x="459" y="561"/>
                    <a:pt x="415" y="561"/>
                  </a:cubicBezTo>
                  <a:cubicBezTo>
                    <a:pt x="415" y="544"/>
                    <a:pt x="415" y="530"/>
                    <a:pt x="415" y="518"/>
                  </a:cubicBezTo>
                  <a:cubicBezTo>
                    <a:pt x="421" y="518"/>
                    <a:pt x="426" y="518"/>
                    <a:pt x="429" y="518"/>
                  </a:cubicBezTo>
                  <a:cubicBezTo>
                    <a:pt x="463" y="520"/>
                    <a:pt x="623" y="518"/>
                    <a:pt x="635" y="518"/>
                  </a:cubicBezTo>
                  <a:cubicBezTo>
                    <a:pt x="636" y="518"/>
                    <a:pt x="636" y="518"/>
                    <a:pt x="637" y="518"/>
                  </a:cubicBezTo>
                  <a:cubicBezTo>
                    <a:pt x="637" y="511"/>
                    <a:pt x="637" y="511"/>
                    <a:pt x="637" y="511"/>
                  </a:cubicBezTo>
                  <a:cubicBezTo>
                    <a:pt x="606" y="511"/>
                    <a:pt x="515" y="514"/>
                    <a:pt x="484" y="514"/>
                  </a:cubicBezTo>
                  <a:cubicBezTo>
                    <a:pt x="468" y="514"/>
                    <a:pt x="443" y="514"/>
                    <a:pt x="415" y="513"/>
                  </a:cubicBezTo>
                  <a:cubicBezTo>
                    <a:pt x="415" y="497"/>
                    <a:pt x="415" y="484"/>
                    <a:pt x="415" y="474"/>
                  </a:cubicBezTo>
                  <a:cubicBezTo>
                    <a:pt x="477" y="473"/>
                    <a:pt x="541" y="473"/>
                    <a:pt x="551" y="473"/>
                  </a:cubicBezTo>
                  <a:cubicBezTo>
                    <a:pt x="565" y="473"/>
                    <a:pt x="622" y="471"/>
                    <a:pt x="642" y="470"/>
                  </a:cubicBezTo>
                  <a:cubicBezTo>
                    <a:pt x="643" y="462"/>
                    <a:pt x="643" y="462"/>
                    <a:pt x="643" y="462"/>
                  </a:cubicBezTo>
                  <a:cubicBezTo>
                    <a:pt x="630" y="463"/>
                    <a:pt x="599" y="464"/>
                    <a:pt x="582" y="466"/>
                  </a:cubicBezTo>
                  <a:cubicBezTo>
                    <a:pt x="570" y="467"/>
                    <a:pt x="530" y="467"/>
                    <a:pt x="489" y="467"/>
                  </a:cubicBezTo>
                  <a:cubicBezTo>
                    <a:pt x="489" y="424"/>
                    <a:pt x="489" y="424"/>
                    <a:pt x="489" y="424"/>
                  </a:cubicBezTo>
                  <a:cubicBezTo>
                    <a:pt x="549" y="424"/>
                    <a:pt x="627" y="423"/>
                    <a:pt x="635" y="423"/>
                  </a:cubicBezTo>
                  <a:cubicBezTo>
                    <a:pt x="639" y="423"/>
                    <a:pt x="644" y="423"/>
                    <a:pt x="647" y="422"/>
                  </a:cubicBezTo>
                  <a:cubicBezTo>
                    <a:pt x="647" y="423"/>
                    <a:pt x="647" y="423"/>
                    <a:pt x="647" y="423"/>
                  </a:cubicBezTo>
                  <a:cubicBezTo>
                    <a:pt x="647" y="423"/>
                    <a:pt x="647" y="423"/>
                    <a:pt x="647" y="423"/>
                  </a:cubicBezTo>
                  <a:cubicBezTo>
                    <a:pt x="646" y="437"/>
                    <a:pt x="644" y="450"/>
                    <a:pt x="643" y="462"/>
                  </a:cubicBezTo>
                  <a:close/>
                  <a:moveTo>
                    <a:pt x="656" y="321"/>
                  </a:moveTo>
                  <a:cubicBezTo>
                    <a:pt x="656" y="321"/>
                    <a:pt x="656" y="321"/>
                    <a:pt x="656" y="321"/>
                  </a:cubicBezTo>
                  <a:cubicBezTo>
                    <a:pt x="656" y="325"/>
                    <a:pt x="656" y="327"/>
                    <a:pt x="656" y="328"/>
                  </a:cubicBezTo>
                  <a:cubicBezTo>
                    <a:pt x="654" y="343"/>
                    <a:pt x="653" y="356"/>
                    <a:pt x="651" y="369"/>
                  </a:cubicBezTo>
                  <a:cubicBezTo>
                    <a:pt x="651" y="369"/>
                    <a:pt x="651" y="369"/>
                    <a:pt x="651" y="369"/>
                  </a:cubicBezTo>
                  <a:cubicBezTo>
                    <a:pt x="651" y="377"/>
                    <a:pt x="651" y="377"/>
                    <a:pt x="651" y="377"/>
                  </a:cubicBezTo>
                  <a:cubicBezTo>
                    <a:pt x="651" y="377"/>
                    <a:pt x="651" y="377"/>
                    <a:pt x="651" y="377"/>
                  </a:cubicBezTo>
                  <a:cubicBezTo>
                    <a:pt x="650" y="391"/>
                    <a:pt x="649" y="405"/>
                    <a:pt x="648" y="417"/>
                  </a:cubicBezTo>
                  <a:cubicBezTo>
                    <a:pt x="647" y="417"/>
                    <a:pt x="647" y="417"/>
                    <a:pt x="647" y="417"/>
                  </a:cubicBezTo>
                  <a:cubicBezTo>
                    <a:pt x="647" y="417"/>
                    <a:pt x="647" y="417"/>
                    <a:pt x="647" y="417"/>
                  </a:cubicBezTo>
                  <a:cubicBezTo>
                    <a:pt x="626" y="417"/>
                    <a:pt x="518" y="420"/>
                    <a:pt x="484" y="420"/>
                  </a:cubicBezTo>
                  <a:cubicBezTo>
                    <a:pt x="468" y="420"/>
                    <a:pt x="443" y="420"/>
                    <a:pt x="414" y="420"/>
                  </a:cubicBezTo>
                  <a:cubicBezTo>
                    <a:pt x="413" y="379"/>
                    <a:pt x="413" y="379"/>
                    <a:pt x="413" y="379"/>
                  </a:cubicBezTo>
                  <a:cubicBezTo>
                    <a:pt x="475" y="379"/>
                    <a:pt x="540" y="379"/>
                    <a:pt x="551" y="379"/>
                  </a:cubicBezTo>
                  <a:cubicBezTo>
                    <a:pt x="562" y="379"/>
                    <a:pt x="599" y="378"/>
                    <a:pt x="625" y="377"/>
                  </a:cubicBezTo>
                  <a:cubicBezTo>
                    <a:pt x="625" y="378"/>
                    <a:pt x="625" y="378"/>
                    <a:pt x="625" y="378"/>
                  </a:cubicBezTo>
                  <a:cubicBezTo>
                    <a:pt x="633" y="378"/>
                    <a:pt x="633" y="378"/>
                    <a:pt x="633" y="378"/>
                  </a:cubicBezTo>
                  <a:cubicBezTo>
                    <a:pt x="633" y="377"/>
                    <a:pt x="633" y="377"/>
                    <a:pt x="633" y="377"/>
                  </a:cubicBezTo>
                  <a:cubicBezTo>
                    <a:pt x="640" y="376"/>
                    <a:pt x="647" y="376"/>
                    <a:pt x="651" y="376"/>
                  </a:cubicBezTo>
                  <a:cubicBezTo>
                    <a:pt x="651" y="369"/>
                    <a:pt x="651" y="369"/>
                    <a:pt x="651" y="369"/>
                  </a:cubicBezTo>
                  <a:cubicBezTo>
                    <a:pt x="649" y="369"/>
                    <a:pt x="641" y="369"/>
                    <a:pt x="633" y="369"/>
                  </a:cubicBezTo>
                  <a:cubicBezTo>
                    <a:pt x="633" y="331"/>
                    <a:pt x="633" y="331"/>
                    <a:pt x="633" y="331"/>
                  </a:cubicBezTo>
                  <a:cubicBezTo>
                    <a:pt x="627" y="333"/>
                    <a:pt x="627" y="333"/>
                    <a:pt x="627" y="333"/>
                  </a:cubicBezTo>
                  <a:cubicBezTo>
                    <a:pt x="626" y="370"/>
                    <a:pt x="626" y="370"/>
                    <a:pt x="626" y="370"/>
                  </a:cubicBezTo>
                  <a:cubicBezTo>
                    <a:pt x="610" y="370"/>
                    <a:pt x="592" y="370"/>
                    <a:pt x="582" y="371"/>
                  </a:cubicBezTo>
                  <a:cubicBezTo>
                    <a:pt x="562" y="373"/>
                    <a:pt x="454" y="373"/>
                    <a:pt x="413" y="373"/>
                  </a:cubicBezTo>
                  <a:cubicBezTo>
                    <a:pt x="411" y="343"/>
                    <a:pt x="411" y="343"/>
                    <a:pt x="411" y="343"/>
                  </a:cubicBezTo>
                  <a:cubicBezTo>
                    <a:pt x="319" y="338"/>
                    <a:pt x="319" y="338"/>
                    <a:pt x="319" y="338"/>
                  </a:cubicBezTo>
                  <a:cubicBezTo>
                    <a:pt x="185" y="335"/>
                    <a:pt x="185" y="335"/>
                    <a:pt x="185" y="335"/>
                  </a:cubicBezTo>
                  <a:cubicBezTo>
                    <a:pt x="186" y="349"/>
                    <a:pt x="186" y="361"/>
                    <a:pt x="186" y="372"/>
                  </a:cubicBezTo>
                  <a:cubicBezTo>
                    <a:pt x="185" y="371"/>
                    <a:pt x="183" y="371"/>
                    <a:pt x="182" y="371"/>
                  </a:cubicBezTo>
                  <a:cubicBezTo>
                    <a:pt x="155" y="370"/>
                    <a:pt x="49" y="371"/>
                    <a:pt x="0" y="371"/>
                  </a:cubicBezTo>
                  <a:cubicBezTo>
                    <a:pt x="0" y="332"/>
                    <a:pt x="0" y="332"/>
                    <a:pt x="0" y="332"/>
                  </a:cubicBezTo>
                  <a:cubicBezTo>
                    <a:pt x="13" y="331"/>
                    <a:pt x="23" y="331"/>
                    <a:pt x="30" y="330"/>
                  </a:cubicBezTo>
                  <a:cubicBezTo>
                    <a:pt x="51" y="328"/>
                    <a:pt x="178" y="328"/>
                    <a:pt x="208" y="328"/>
                  </a:cubicBezTo>
                  <a:cubicBezTo>
                    <a:pt x="239" y="328"/>
                    <a:pt x="394" y="328"/>
                    <a:pt x="429" y="330"/>
                  </a:cubicBezTo>
                  <a:cubicBezTo>
                    <a:pt x="463" y="332"/>
                    <a:pt x="624" y="330"/>
                    <a:pt x="636" y="330"/>
                  </a:cubicBezTo>
                  <a:cubicBezTo>
                    <a:pt x="643" y="330"/>
                    <a:pt x="651" y="329"/>
                    <a:pt x="655" y="329"/>
                  </a:cubicBezTo>
                  <a:cubicBezTo>
                    <a:pt x="656" y="321"/>
                    <a:pt x="656" y="321"/>
                    <a:pt x="656" y="321"/>
                  </a:cubicBezTo>
                  <a:cubicBezTo>
                    <a:pt x="635" y="321"/>
                    <a:pt x="518" y="326"/>
                    <a:pt x="484" y="326"/>
                  </a:cubicBezTo>
                  <a:cubicBezTo>
                    <a:pt x="482" y="326"/>
                    <a:pt x="479" y="326"/>
                    <a:pt x="476" y="326"/>
                  </a:cubicBezTo>
                  <a:cubicBezTo>
                    <a:pt x="476" y="300"/>
                    <a:pt x="476" y="300"/>
                    <a:pt x="476" y="300"/>
                  </a:cubicBezTo>
                  <a:cubicBezTo>
                    <a:pt x="569" y="298"/>
                    <a:pt x="569" y="298"/>
                    <a:pt x="569" y="298"/>
                  </a:cubicBezTo>
                  <a:cubicBezTo>
                    <a:pt x="570" y="285"/>
                    <a:pt x="570" y="285"/>
                    <a:pt x="570" y="285"/>
                  </a:cubicBezTo>
                  <a:cubicBezTo>
                    <a:pt x="598" y="284"/>
                    <a:pt x="647" y="283"/>
                    <a:pt x="660" y="283"/>
                  </a:cubicBezTo>
                  <a:cubicBezTo>
                    <a:pt x="660" y="283"/>
                    <a:pt x="660" y="283"/>
                    <a:pt x="660" y="283"/>
                  </a:cubicBezTo>
                  <a:cubicBezTo>
                    <a:pt x="660" y="283"/>
                    <a:pt x="660" y="283"/>
                    <a:pt x="660" y="283"/>
                  </a:cubicBezTo>
                  <a:cubicBezTo>
                    <a:pt x="659" y="296"/>
                    <a:pt x="658" y="309"/>
                    <a:pt x="656" y="321"/>
                  </a:cubicBezTo>
                  <a:close/>
                  <a:moveTo>
                    <a:pt x="661" y="276"/>
                  </a:moveTo>
                  <a:cubicBezTo>
                    <a:pt x="661" y="276"/>
                    <a:pt x="661" y="276"/>
                    <a:pt x="661" y="276"/>
                  </a:cubicBezTo>
                  <a:cubicBezTo>
                    <a:pt x="649" y="276"/>
                    <a:pt x="601" y="276"/>
                    <a:pt x="582" y="277"/>
                  </a:cubicBezTo>
                  <a:cubicBezTo>
                    <a:pt x="579" y="277"/>
                    <a:pt x="575" y="278"/>
                    <a:pt x="570" y="278"/>
                  </a:cubicBezTo>
                  <a:cubicBezTo>
                    <a:pt x="571" y="236"/>
                    <a:pt x="571" y="236"/>
                    <a:pt x="571" y="236"/>
                  </a:cubicBezTo>
                  <a:cubicBezTo>
                    <a:pt x="604" y="236"/>
                    <a:pt x="631" y="235"/>
                    <a:pt x="635" y="235"/>
                  </a:cubicBezTo>
                  <a:cubicBezTo>
                    <a:pt x="644" y="235"/>
                    <a:pt x="659" y="236"/>
                    <a:pt x="664" y="236"/>
                  </a:cubicBezTo>
                  <a:cubicBezTo>
                    <a:pt x="664" y="236"/>
                    <a:pt x="664" y="236"/>
                    <a:pt x="664" y="236"/>
                  </a:cubicBezTo>
                  <a:cubicBezTo>
                    <a:pt x="665" y="236"/>
                    <a:pt x="665" y="236"/>
                    <a:pt x="665" y="236"/>
                  </a:cubicBezTo>
                  <a:cubicBezTo>
                    <a:pt x="664" y="249"/>
                    <a:pt x="662" y="262"/>
                    <a:pt x="661" y="27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0" name="任意多边形 14"/>
            <p:cNvSpPr>
              <a:spLocks/>
            </p:cNvSpPr>
            <p:nvPr/>
          </p:nvSpPr>
          <p:spPr bwMode="auto">
            <a:xfrm>
              <a:off x="3669" y="1251"/>
              <a:ext cx="59" cy="57"/>
            </a:xfrm>
            <a:custGeom>
              <a:avLst/>
              <a:gdLst>
                <a:gd name="T0" fmla="*/ 20 w 25"/>
                <a:gd name="T1" fmla="*/ 16 h 24"/>
                <a:gd name="T2" fmla="*/ 15 w 25"/>
                <a:gd name="T3" fmla="*/ 0 h 24"/>
                <a:gd name="T4" fmla="*/ 0 w 25"/>
                <a:gd name="T5" fmla="*/ 9 h 24"/>
                <a:gd name="T6" fmla="*/ 6 w 25"/>
                <a:gd name="T7" fmla="*/ 24 h 24"/>
                <a:gd name="T8" fmla="*/ 20 w 25"/>
                <a:gd name="T9" fmla="*/ 16 h 24"/>
                <a:gd name="T10" fmla="*/ 20 w 25"/>
                <a:gd name="T11" fmla="*/ 16 h 24"/>
              </a:gdLst>
              <a:ahLst/>
              <a:cxnLst>
                <a:cxn ang="0">
                  <a:pos x="T0" y="T1"/>
                </a:cxn>
                <a:cxn ang="0">
                  <a:pos x="T2" y="T3"/>
                </a:cxn>
                <a:cxn ang="0">
                  <a:pos x="T4" y="T5"/>
                </a:cxn>
                <a:cxn ang="0">
                  <a:pos x="T6" y="T7"/>
                </a:cxn>
                <a:cxn ang="0">
                  <a:pos x="T8" y="T9"/>
                </a:cxn>
                <a:cxn ang="0">
                  <a:pos x="T10" y="T11"/>
                </a:cxn>
              </a:cxnLst>
              <a:rect l="0" t="0" r="r" b="b"/>
              <a:pathLst>
                <a:path w="25" h="24">
                  <a:moveTo>
                    <a:pt x="20" y="16"/>
                  </a:moveTo>
                  <a:cubicBezTo>
                    <a:pt x="20" y="16"/>
                    <a:pt x="25" y="0"/>
                    <a:pt x="15" y="0"/>
                  </a:cubicBezTo>
                  <a:cubicBezTo>
                    <a:pt x="6" y="0"/>
                    <a:pt x="0" y="5"/>
                    <a:pt x="0" y="9"/>
                  </a:cubicBezTo>
                  <a:cubicBezTo>
                    <a:pt x="0" y="14"/>
                    <a:pt x="6" y="24"/>
                    <a:pt x="6" y="24"/>
                  </a:cubicBezTo>
                  <a:cubicBezTo>
                    <a:pt x="20" y="16"/>
                    <a:pt x="20" y="16"/>
                    <a:pt x="20" y="16"/>
                  </a:cubicBezTo>
                  <a:cubicBezTo>
                    <a:pt x="20" y="16"/>
                    <a:pt x="20" y="16"/>
                    <a:pt x="20" y="16"/>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1" name="任意多边形 15"/>
            <p:cNvSpPr>
              <a:spLocks/>
            </p:cNvSpPr>
            <p:nvPr/>
          </p:nvSpPr>
          <p:spPr bwMode="auto">
            <a:xfrm>
              <a:off x="3605" y="1256"/>
              <a:ext cx="274" cy="302"/>
            </a:xfrm>
            <a:custGeom>
              <a:avLst/>
              <a:gdLst>
                <a:gd name="T0" fmla="*/ 86 w 116"/>
                <a:gd name="T1" fmla="*/ 36 h 128"/>
                <a:gd name="T2" fmla="*/ 35 w 116"/>
                <a:gd name="T3" fmla="*/ 11 h 128"/>
                <a:gd name="T4" fmla="*/ 7 w 116"/>
                <a:gd name="T5" fmla="*/ 59 h 128"/>
                <a:gd name="T6" fmla="*/ 31 w 116"/>
                <a:gd name="T7" fmla="*/ 93 h 128"/>
                <a:gd name="T8" fmla="*/ 10 w 116"/>
                <a:gd name="T9" fmla="*/ 120 h 128"/>
                <a:gd name="T10" fmla="*/ 116 w 116"/>
                <a:gd name="T11" fmla="*/ 84 h 128"/>
                <a:gd name="T12" fmla="*/ 86 w 116"/>
                <a:gd name="T13" fmla="*/ 76 h 128"/>
                <a:gd name="T14" fmla="*/ 86 w 116"/>
                <a:gd name="T15" fmla="*/ 36 h 1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6" h="128">
                  <a:moveTo>
                    <a:pt x="86" y="36"/>
                  </a:moveTo>
                  <a:cubicBezTo>
                    <a:pt x="84" y="22"/>
                    <a:pt x="76" y="0"/>
                    <a:pt x="35" y="11"/>
                  </a:cubicBezTo>
                  <a:cubicBezTo>
                    <a:pt x="0" y="20"/>
                    <a:pt x="2" y="44"/>
                    <a:pt x="7" y="59"/>
                  </a:cubicBezTo>
                  <a:cubicBezTo>
                    <a:pt x="13" y="78"/>
                    <a:pt x="35" y="80"/>
                    <a:pt x="31" y="93"/>
                  </a:cubicBezTo>
                  <a:cubicBezTo>
                    <a:pt x="30" y="101"/>
                    <a:pt x="9" y="113"/>
                    <a:pt x="10" y="120"/>
                  </a:cubicBezTo>
                  <a:cubicBezTo>
                    <a:pt x="52" y="128"/>
                    <a:pt x="97" y="118"/>
                    <a:pt x="116" y="84"/>
                  </a:cubicBezTo>
                  <a:cubicBezTo>
                    <a:pt x="101" y="83"/>
                    <a:pt x="91" y="81"/>
                    <a:pt x="86" y="76"/>
                  </a:cubicBezTo>
                  <a:cubicBezTo>
                    <a:pt x="78" y="71"/>
                    <a:pt x="90" y="56"/>
                    <a:pt x="86" y="3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2" name="任意多边形(F) 16"/>
            <p:cNvSpPr>
              <a:spLocks/>
            </p:cNvSpPr>
            <p:nvPr/>
          </p:nvSpPr>
          <p:spPr bwMode="auto">
            <a:xfrm>
              <a:off x="3631" y="1454"/>
              <a:ext cx="248" cy="109"/>
            </a:xfrm>
            <a:custGeom>
              <a:avLst/>
              <a:gdLst>
                <a:gd name="T0" fmla="*/ 105 w 105"/>
                <a:gd name="T1" fmla="*/ 0 h 46"/>
                <a:gd name="T2" fmla="*/ 49 w 105"/>
                <a:gd name="T3" fmla="*/ 11 h 46"/>
                <a:gd name="T4" fmla="*/ 0 w 105"/>
                <a:gd name="T5" fmla="*/ 33 h 46"/>
                <a:gd name="T6" fmla="*/ 56 w 105"/>
                <a:gd name="T7" fmla="*/ 36 h 46"/>
                <a:gd name="T8" fmla="*/ 105 w 105"/>
                <a:gd name="T9" fmla="*/ 0 h 46"/>
              </a:gdLst>
              <a:ahLst/>
              <a:cxnLst>
                <a:cxn ang="0">
                  <a:pos x="T0" y="T1"/>
                </a:cxn>
                <a:cxn ang="0">
                  <a:pos x="T2" y="T3"/>
                </a:cxn>
                <a:cxn ang="0">
                  <a:pos x="T4" y="T5"/>
                </a:cxn>
                <a:cxn ang="0">
                  <a:pos x="T6" y="T7"/>
                </a:cxn>
                <a:cxn ang="0">
                  <a:pos x="T8" y="T9"/>
                </a:cxn>
              </a:cxnLst>
              <a:rect l="0" t="0" r="r" b="b"/>
              <a:pathLst>
                <a:path w="105" h="46">
                  <a:moveTo>
                    <a:pt x="105" y="0"/>
                  </a:moveTo>
                  <a:cubicBezTo>
                    <a:pt x="105" y="0"/>
                    <a:pt x="72" y="5"/>
                    <a:pt x="49" y="11"/>
                  </a:cubicBezTo>
                  <a:cubicBezTo>
                    <a:pt x="41" y="15"/>
                    <a:pt x="0" y="33"/>
                    <a:pt x="0" y="33"/>
                  </a:cubicBezTo>
                  <a:cubicBezTo>
                    <a:pt x="0" y="33"/>
                    <a:pt x="16" y="46"/>
                    <a:pt x="56" y="36"/>
                  </a:cubicBezTo>
                  <a:cubicBezTo>
                    <a:pt x="96" y="25"/>
                    <a:pt x="104" y="4"/>
                    <a:pt x="105" y="0"/>
                  </a:cubicBezTo>
                  <a:close/>
                </a:path>
              </a:pathLst>
            </a:custGeom>
            <a:solidFill>
              <a:srgbClr val="E2A3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3" name="任意多边形 17"/>
            <p:cNvSpPr>
              <a:spLocks/>
            </p:cNvSpPr>
            <p:nvPr/>
          </p:nvSpPr>
          <p:spPr bwMode="auto">
            <a:xfrm>
              <a:off x="3733" y="1483"/>
              <a:ext cx="68" cy="37"/>
            </a:xfrm>
            <a:custGeom>
              <a:avLst/>
              <a:gdLst>
                <a:gd name="T0" fmla="*/ 0 w 29"/>
                <a:gd name="T1" fmla="*/ 9 h 16"/>
                <a:gd name="T2" fmla="*/ 27 w 29"/>
                <a:gd name="T3" fmla="*/ 1 h 16"/>
                <a:gd name="T4" fmla="*/ 17 w 29"/>
                <a:gd name="T5" fmla="*/ 16 h 16"/>
                <a:gd name="T6" fmla="*/ 0 w 29"/>
                <a:gd name="T7" fmla="*/ 9 h 16"/>
              </a:gdLst>
              <a:ahLst/>
              <a:cxnLst>
                <a:cxn ang="0">
                  <a:pos x="T0" y="T1"/>
                </a:cxn>
                <a:cxn ang="0">
                  <a:pos x="T2" y="T3"/>
                </a:cxn>
                <a:cxn ang="0">
                  <a:pos x="T4" y="T5"/>
                </a:cxn>
                <a:cxn ang="0">
                  <a:pos x="T6" y="T7"/>
                </a:cxn>
              </a:cxnLst>
              <a:rect l="0" t="0" r="r" b="b"/>
              <a:pathLst>
                <a:path w="29" h="16">
                  <a:moveTo>
                    <a:pt x="0" y="9"/>
                  </a:moveTo>
                  <a:cubicBezTo>
                    <a:pt x="0" y="9"/>
                    <a:pt x="19" y="0"/>
                    <a:pt x="27" y="1"/>
                  </a:cubicBezTo>
                  <a:cubicBezTo>
                    <a:pt x="29" y="7"/>
                    <a:pt x="26" y="15"/>
                    <a:pt x="17" y="16"/>
                  </a:cubicBezTo>
                  <a:cubicBezTo>
                    <a:pt x="7" y="16"/>
                    <a:pt x="1" y="14"/>
                    <a:pt x="0" y="9"/>
                  </a:cubicBezTo>
                  <a:close/>
                </a:path>
              </a:pathLst>
            </a:custGeom>
            <a:solidFill>
              <a:srgbClr val="F2C3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4" name="任意多边形 18"/>
            <p:cNvSpPr>
              <a:spLocks/>
            </p:cNvSpPr>
            <p:nvPr/>
          </p:nvSpPr>
          <p:spPr bwMode="auto">
            <a:xfrm>
              <a:off x="3414" y="1116"/>
              <a:ext cx="605" cy="584"/>
            </a:xfrm>
            <a:custGeom>
              <a:avLst/>
              <a:gdLst>
                <a:gd name="T0" fmla="*/ 42 w 605"/>
                <a:gd name="T1" fmla="*/ 582 h 584"/>
                <a:gd name="T2" fmla="*/ 66 w 605"/>
                <a:gd name="T3" fmla="*/ 570 h 584"/>
                <a:gd name="T4" fmla="*/ 57 w 605"/>
                <a:gd name="T5" fmla="*/ 485 h 584"/>
                <a:gd name="T6" fmla="*/ 31 w 605"/>
                <a:gd name="T7" fmla="*/ 227 h 584"/>
                <a:gd name="T8" fmla="*/ 298 w 605"/>
                <a:gd name="T9" fmla="*/ 38 h 584"/>
                <a:gd name="T10" fmla="*/ 565 w 605"/>
                <a:gd name="T11" fmla="*/ 215 h 584"/>
                <a:gd name="T12" fmla="*/ 550 w 605"/>
                <a:gd name="T13" fmla="*/ 492 h 584"/>
                <a:gd name="T14" fmla="*/ 546 w 605"/>
                <a:gd name="T15" fmla="*/ 570 h 584"/>
                <a:gd name="T16" fmla="*/ 579 w 605"/>
                <a:gd name="T17" fmla="*/ 584 h 584"/>
                <a:gd name="T18" fmla="*/ 586 w 605"/>
                <a:gd name="T19" fmla="*/ 511 h 584"/>
                <a:gd name="T20" fmla="*/ 605 w 605"/>
                <a:gd name="T21" fmla="*/ 196 h 584"/>
                <a:gd name="T22" fmla="*/ 295 w 605"/>
                <a:gd name="T23" fmla="*/ 0 h 584"/>
                <a:gd name="T24" fmla="*/ 0 w 605"/>
                <a:gd name="T25" fmla="*/ 218 h 584"/>
                <a:gd name="T26" fmla="*/ 33 w 605"/>
                <a:gd name="T27" fmla="*/ 496 h 584"/>
                <a:gd name="T28" fmla="*/ 42 w 605"/>
                <a:gd name="T29" fmla="*/ 582 h 584"/>
                <a:gd name="T30" fmla="*/ 42 w 605"/>
                <a:gd name="T31" fmla="*/ 582 h 584"/>
                <a:gd name="T32" fmla="*/ 42 w 605"/>
                <a:gd name="T33" fmla="*/ 582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5" h="584">
                  <a:moveTo>
                    <a:pt x="42" y="582"/>
                  </a:moveTo>
                  <a:lnTo>
                    <a:pt x="66" y="570"/>
                  </a:lnTo>
                  <a:lnTo>
                    <a:pt x="57" y="485"/>
                  </a:lnTo>
                  <a:lnTo>
                    <a:pt x="31" y="227"/>
                  </a:lnTo>
                  <a:lnTo>
                    <a:pt x="298" y="38"/>
                  </a:lnTo>
                  <a:lnTo>
                    <a:pt x="565" y="215"/>
                  </a:lnTo>
                  <a:lnTo>
                    <a:pt x="550" y="492"/>
                  </a:lnTo>
                  <a:lnTo>
                    <a:pt x="546" y="570"/>
                  </a:lnTo>
                  <a:lnTo>
                    <a:pt x="579" y="584"/>
                  </a:lnTo>
                  <a:lnTo>
                    <a:pt x="586" y="511"/>
                  </a:lnTo>
                  <a:lnTo>
                    <a:pt x="605" y="196"/>
                  </a:lnTo>
                  <a:lnTo>
                    <a:pt x="295" y="0"/>
                  </a:lnTo>
                  <a:lnTo>
                    <a:pt x="0" y="218"/>
                  </a:lnTo>
                  <a:lnTo>
                    <a:pt x="33" y="496"/>
                  </a:lnTo>
                  <a:lnTo>
                    <a:pt x="42" y="582"/>
                  </a:lnTo>
                  <a:lnTo>
                    <a:pt x="42" y="582"/>
                  </a:lnTo>
                  <a:lnTo>
                    <a:pt x="42" y="582"/>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5" name="任意多边形 19"/>
            <p:cNvSpPr>
              <a:spLocks/>
            </p:cNvSpPr>
            <p:nvPr/>
          </p:nvSpPr>
          <p:spPr bwMode="auto">
            <a:xfrm>
              <a:off x="3461" y="2565"/>
              <a:ext cx="503" cy="578"/>
            </a:xfrm>
            <a:custGeom>
              <a:avLst/>
              <a:gdLst>
                <a:gd name="T0" fmla="*/ 0 w 213"/>
                <a:gd name="T1" fmla="*/ 0 h 245"/>
                <a:gd name="T2" fmla="*/ 6 w 213"/>
                <a:gd name="T3" fmla="*/ 245 h 245"/>
                <a:gd name="T4" fmla="*/ 40 w 213"/>
                <a:gd name="T5" fmla="*/ 245 h 245"/>
                <a:gd name="T6" fmla="*/ 210 w 213"/>
                <a:gd name="T7" fmla="*/ 245 h 245"/>
                <a:gd name="T8" fmla="*/ 213 w 213"/>
                <a:gd name="T9" fmla="*/ 245 h 245"/>
                <a:gd name="T10" fmla="*/ 208 w 213"/>
                <a:gd name="T11" fmla="*/ 7 h 245"/>
                <a:gd name="T12" fmla="*/ 0 w 213"/>
                <a:gd name="T13" fmla="*/ 0 h 245"/>
                <a:gd name="T14" fmla="*/ 0 w 213"/>
                <a:gd name="T15" fmla="*/ 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245">
                  <a:moveTo>
                    <a:pt x="0" y="0"/>
                  </a:moveTo>
                  <a:cubicBezTo>
                    <a:pt x="6" y="245"/>
                    <a:pt x="6" y="245"/>
                    <a:pt x="6" y="245"/>
                  </a:cubicBezTo>
                  <a:cubicBezTo>
                    <a:pt x="40" y="245"/>
                    <a:pt x="40" y="245"/>
                    <a:pt x="40" y="245"/>
                  </a:cubicBezTo>
                  <a:cubicBezTo>
                    <a:pt x="40" y="245"/>
                    <a:pt x="121" y="245"/>
                    <a:pt x="210" y="245"/>
                  </a:cubicBezTo>
                  <a:cubicBezTo>
                    <a:pt x="212" y="245"/>
                    <a:pt x="213" y="245"/>
                    <a:pt x="213" y="245"/>
                  </a:cubicBezTo>
                  <a:cubicBezTo>
                    <a:pt x="208" y="7"/>
                    <a:pt x="208" y="7"/>
                    <a:pt x="208" y="7"/>
                  </a:cubicBezTo>
                  <a:cubicBezTo>
                    <a:pt x="0" y="0"/>
                    <a:pt x="0" y="0"/>
                    <a:pt x="0" y="0"/>
                  </a:cubicBezTo>
                  <a:cubicBezTo>
                    <a:pt x="0" y="0"/>
                    <a:pt x="0" y="0"/>
                    <a:pt x="0" y="0"/>
                  </a:cubicBez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6" name="任意多边形 20"/>
            <p:cNvSpPr>
              <a:spLocks/>
            </p:cNvSpPr>
            <p:nvPr/>
          </p:nvSpPr>
          <p:spPr bwMode="auto">
            <a:xfrm>
              <a:off x="3695" y="2567"/>
              <a:ext cx="33" cy="576"/>
            </a:xfrm>
            <a:custGeom>
              <a:avLst/>
              <a:gdLst>
                <a:gd name="T0" fmla="*/ 0 w 14"/>
                <a:gd name="T1" fmla="*/ 0 h 244"/>
                <a:gd name="T2" fmla="*/ 6 w 14"/>
                <a:gd name="T3" fmla="*/ 244 h 244"/>
                <a:gd name="T4" fmla="*/ 14 w 14"/>
                <a:gd name="T5" fmla="*/ 244 h 244"/>
                <a:gd name="T6" fmla="*/ 11 w 14"/>
                <a:gd name="T7" fmla="*/ 1 h 244"/>
                <a:gd name="T8" fmla="*/ 0 w 14"/>
                <a:gd name="T9" fmla="*/ 0 h 244"/>
              </a:gdLst>
              <a:ahLst/>
              <a:cxnLst>
                <a:cxn ang="0">
                  <a:pos x="T0" y="T1"/>
                </a:cxn>
                <a:cxn ang="0">
                  <a:pos x="T2" y="T3"/>
                </a:cxn>
                <a:cxn ang="0">
                  <a:pos x="T4" y="T5"/>
                </a:cxn>
                <a:cxn ang="0">
                  <a:pos x="T6" y="T7"/>
                </a:cxn>
                <a:cxn ang="0">
                  <a:pos x="T8" y="T9"/>
                </a:cxn>
              </a:cxnLst>
              <a:rect l="0" t="0" r="r" b="b"/>
              <a:pathLst>
                <a:path w="14" h="244">
                  <a:moveTo>
                    <a:pt x="0" y="0"/>
                  </a:moveTo>
                  <a:cubicBezTo>
                    <a:pt x="6" y="244"/>
                    <a:pt x="6" y="244"/>
                    <a:pt x="6" y="244"/>
                  </a:cubicBezTo>
                  <a:cubicBezTo>
                    <a:pt x="8" y="244"/>
                    <a:pt x="11" y="244"/>
                    <a:pt x="14" y="244"/>
                  </a:cubicBezTo>
                  <a:cubicBezTo>
                    <a:pt x="11" y="1"/>
                    <a:pt x="11" y="1"/>
                    <a:pt x="11" y="1"/>
                  </a:cubicBezTo>
                  <a:lnTo>
                    <a:pt x="0" y="0"/>
                  </a:lnTo>
                  <a:close/>
                </a:path>
              </a:pathLst>
            </a:custGeom>
            <a:solidFill>
              <a:schemeClr val="accent5">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7" name="任意多边形 21"/>
            <p:cNvSpPr>
              <a:spLocks/>
            </p:cNvSpPr>
            <p:nvPr/>
          </p:nvSpPr>
          <p:spPr bwMode="auto">
            <a:xfrm>
              <a:off x="3095" y="2076"/>
              <a:ext cx="357" cy="356"/>
            </a:xfrm>
            <a:custGeom>
              <a:avLst/>
              <a:gdLst>
                <a:gd name="T0" fmla="*/ 0 w 357"/>
                <a:gd name="T1" fmla="*/ 0 h 356"/>
                <a:gd name="T2" fmla="*/ 21 w 357"/>
                <a:gd name="T3" fmla="*/ 356 h 356"/>
                <a:gd name="T4" fmla="*/ 357 w 357"/>
                <a:gd name="T5" fmla="*/ 356 h 356"/>
                <a:gd name="T6" fmla="*/ 343 w 357"/>
                <a:gd name="T7" fmla="*/ 11 h 356"/>
                <a:gd name="T8" fmla="*/ 0 w 357"/>
                <a:gd name="T9" fmla="*/ 0 h 356"/>
                <a:gd name="T10" fmla="*/ 0 w 357"/>
                <a:gd name="T11" fmla="*/ 0 h 356"/>
                <a:gd name="T12" fmla="*/ 0 w 357"/>
                <a:gd name="T13" fmla="*/ 0 h 356"/>
                <a:gd name="T14" fmla="*/ 0 w 357"/>
                <a:gd name="T15" fmla="*/ 0 h 356"/>
                <a:gd name="T16" fmla="*/ 0 w 357"/>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7" h="356">
                  <a:moveTo>
                    <a:pt x="0" y="0"/>
                  </a:moveTo>
                  <a:lnTo>
                    <a:pt x="21" y="356"/>
                  </a:lnTo>
                  <a:lnTo>
                    <a:pt x="357" y="356"/>
                  </a:lnTo>
                  <a:lnTo>
                    <a:pt x="343" y="11"/>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8" name="任意多边形 22"/>
            <p:cNvSpPr>
              <a:spLocks/>
            </p:cNvSpPr>
            <p:nvPr/>
          </p:nvSpPr>
          <p:spPr bwMode="auto">
            <a:xfrm>
              <a:off x="3969" y="2076"/>
              <a:ext cx="355" cy="356"/>
            </a:xfrm>
            <a:custGeom>
              <a:avLst/>
              <a:gdLst>
                <a:gd name="T0" fmla="*/ 0 w 355"/>
                <a:gd name="T1" fmla="*/ 0 h 356"/>
                <a:gd name="T2" fmla="*/ 12 w 355"/>
                <a:gd name="T3" fmla="*/ 356 h 356"/>
                <a:gd name="T4" fmla="*/ 355 w 355"/>
                <a:gd name="T5" fmla="*/ 356 h 356"/>
                <a:gd name="T6" fmla="*/ 347 w 355"/>
                <a:gd name="T7" fmla="*/ 0 h 356"/>
                <a:gd name="T8" fmla="*/ 0 w 355"/>
                <a:gd name="T9" fmla="*/ 0 h 356"/>
                <a:gd name="T10" fmla="*/ 0 w 355"/>
                <a:gd name="T11" fmla="*/ 0 h 356"/>
                <a:gd name="T12" fmla="*/ 0 w 355"/>
                <a:gd name="T13" fmla="*/ 0 h 356"/>
                <a:gd name="T14" fmla="*/ 0 w 355"/>
                <a:gd name="T15" fmla="*/ 0 h 356"/>
                <a:gd name="T16" fmla="*/ 0 w 355"/>
                <a:gd name="T17" fmla="*/ 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5" h="356">
                  <a:moveTo>
                    <a:pt x="0" y="0"/>
                  </a:moveTo>
                  <a:lnTo>
                    <a:pt x="12" y="356"/>
                  </a:lnTo>
                  <a:lnTo>
                    <a:pt x="355" y="356"/>
                  </a:lnTo>
                  <a:lnTo>
                    <a:pt x="347" y="0"/>
                  </a:lnTo>
                  <a:lnTo>
                    <a:pt x="0" y="0"/>
                  </a:lnTo>
                  <a:lnTo>
                    <a:pt x="0" y="0"/>
                  </a:lnTo>
                  <a:lnTo>
                    <a:pt x="0" y="0"/>
                  </a:lnTo>
                  <a:lnTo>
                    <a:pt x="0" y="0"/>
                  </a:lnTo>
                  <a:lnTo>
                    <a:pt x="0" y="0"/>
                  </a:lnTo>
                  <a:close/>
                </a:path>
              </a:pathLst>
            </a:custGeom>
            <a:solidFill>
              <a:srgbClr val="8A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79" name="任意多边形 23"/>
            <p:cNvSpPr>
              <a:spLocks noEditPoints="1"/>
            </p:cNvSpPr>
            <p:nvPr/>
          </p:nvSpPr>
          <p:spPr bwMode="auto">
            <a:xfrm>
              <a:off x="3000" y="1608"/>
              <a:ext cx="1635" cy="479"/>
            </a:xfrm>
            <a:custGeom>
              <a:avLst/>
              <a:gdLst>
                <a:gd name="T0" fmla="*/ 310 w 692"/>
                <a:gd name="T1" fmla="*/ 0 h 203"/>
                <a:gd name="T2" fmla="*/ 310 w 692"/>
                <a:gd name="T3" fmla="*/ 0 h 203"/>
                <a:gd name="T4" fmla="*/ 310 w 692"/>
                <a:gd name="T5" fmla="*/ 0 h 203"/>
                <a:gd name="T6" fmla="*/ 310 w 692"/>
                <a:gd name="T7" fmla="*/ 0 h 203"/>
                <a:gd name="T8" fmla="*/ 310 w 692"/>
                <a:gd name="T9" fmla="*/ 0 h 203"/>
                <a:gd name="T10" fmla="*/ 251 w 692"/>
                <a:gd name="T11" fmla="*/ 25 h 203"/>
                <a:gd name="T12" fmla="*/ 15 w 692"/>
                <a:gd name="T13" fmla="*/ 131 h 203"/>
                <a:gd name="T14" fmla="*/ 0 w 692"/>
                <a:gd name="T15" fmla="*/ 138 h 203"/>
                <a:gd name="T16" fmla="*/ 0 w 692"/>
                <a:gd name="T17" fmla="*/ 157 h 203"/>
                <a:gd name="T18" fmla="*/ 115 w 692"/>
                <a:gd name="T19" fmla="*/ 105 h 203"/>
                <a:gd name="T20" fmla="*/ 308 w 692"/>
                <a:gd name="T21" fmla="*/ 16 h 203"/>
                <a:gd name="T22" fmla="*/ 309 w 692"/>
                <a:gd name="T23" fmla="*/ 9 h 203"/>
                <a:gd name="T24" fmla="*/ 309 w 692"/>
                <a:gd name="T25" fmla="*/ 7 h 203"/>
                <a:gd name="T26" fmla="*/ 309 w 692"/>
                <a:gd name="T27" fmla="*/ 9 h 203"/>
                <a:gd name="T28" fmla="*/ 309 w 692"/>
                <a:gd name="T29" fmla="*/ 9 h 203"/>
                <a:gd name="T30" fmla="*/ 308 w 692"/>
                <a:gd name="T31" fmla="*/ 16 h 203"/>
                <a:gd name="T32" fmla="*/ 321 w 692"/>
                <a:gd name="T33" fmla="*/ 21 h 203"/>
                <a:gd name="T34" fmla="*/ 538 w 692"/>
                <a:gd name="T35" fmla="*/ 131 h 203"/>
                <a:gd name="T36" fmla="*/ 674 w 692"/>
                <a:gd name="T37" fmla="*/ 194 h 203"/>
                <a:gd name="T38" fmla="*/ 674 w 692"/>
                <a:gd name="T39" fmla="*/ 194 h 203"/>
                <a:gd name="T40" fmla="*/ 692 w 692"/>
                <a:gd name="T41" fmla="*/ 203 h 203"/>
                <a:gd name="T42" fmla="*/ 692 w 692"/>
                <a:gd name="T43" fmla="*/ 184 h 203"/>
                <a:gd name="T44" fmla="*/ 310 w 692"/>
                <a:gd name="T45" fmla="*/ 0 h 203"/>
                <a:gd name="T46" fmla="*/ 193 w 692"/>
                <a:gd name="T47" fmla="*/ 56 h 203"/>
                <a:gd name="T48" fmla="*/ 193 w 692"/>
                <a:gd name="T49" fmla="*/ 57 h 203"/>
                <a:gd name="T50" fmla="*/ 193 w 692"/>
                <a:gd name="T51" fmla="*/ 57 h 203"/>
                <a:gd name="T52" fmla="*/ 193 w 692"/>
                <a:gd name="T53" fmla="*/ 56 h 203"/>
                <a:gd name="T54" fmla="*/ 198 w 692"/>
                <a:gd name="T55" fmla="*/ 54 h 203"/>
                <a:gd name="T56" fmla="*/ 193 w 692"/>
                <a:gd name="T57" fmla="*/ 56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92" h="203">
                  <a:moveTo>
                    <a:pt x="310" y="0"/>
                  </a:moveTo>
                  <a:cubicBezTo>
                    <a:pt x="310" y="0"/>
                    <a:pt x="310" y="0"/>
                    <a:pt x="310" y="0"/>
                  </a:cubicBezTo>
                  <a:cubicBezTo>
                    <a:pt x="310" y="0"/>
                    <a:pt x="310" y="0"/>
                    <a:pt x="310" y="0"/>
                  </a:cubicBezTo>
                  <a:cubicBezTo>
                    <a:pt x="310" y="0"/>
                    <a:pt x="310" y="0"/>
                    <a:pt x="310" y="0"/>
                  </a:cubicBezTo>
                  <a:cubicBezTo>
                    <a:pt x="310" y="0"/>
                    <a:pt x="310" y="0"/>
                    <a:pt x="310" y="0"/>
                  </a:cubicBezTo>
                  <a:cubicBezTo>
                    <a:pt x="251" y="25"/>
                    <a:pt x="251" y="25"/>
                    <a:pt x="251" y="25"/>
                  </a:cubicBezTo>
                  <a:cubicBezTo>
                    <a:pt x="15" y="131"/>
                    <a:pt x="15" y="131"/>
                    <a:pt x="15" y="131"/>
                  </a:cubicBezTo>
                  <a:cubicBezTo>
                    <a:pt x="0" y="138"/>
                    <a:pt x="0" y="138"/>
                    <a:pt x="0" y="138"/>
                  </a:cubicBezTo>
                  <a:cubicBezTo>
                    <a:pt x="0" y="157"/>
                    <a:pt x="0" y="157"/>
                    <a:pt x="0" y="157"/>
                  </a:cubicBezTo>
                  <a:cubicBezTo>
                    <a:pt x="48" y="134"/>
                    <a:pt x="98" y="111"/>
                    <a:pt x="115" y="105"/>
                  </a:cubicBezTo>
                  <a:cubicBezTo>
                    <a:pt x="153" y="92"/>
                    <a:pt x="308" y="16"/>
                    <a:pt x="308" y="16"/>
                  </a:cubicBezTo>
                  <a:cubicBezTo>
                    <a:pt x="309" y="11"/>
                    <a:pt x="309" y="9"/>
                    <a:pt x="309" y="9"/>
                  </a:cubicBezTo>
                  <a:cubicBezTo>
                    <a:pt x="309" y="7"/>
                    <a:pt x="309" y="7"/>
                    <a:pt x="309" y="7"/>
                  </a:cubicBezTo>
                  <a:cubicBezTo>
                    <a:pt x="309" y="8"/>
                    <a:pt x="309" y="9"/>
                    <a:pt x="309" y="9"/>
                  </a:cubicBezTo>
                  <a:cubicBezTo>
                    <a:pt x="309" y="9"/>
                    <a:pt x="309" y="9"/>
                    <a:pt x="309" y="9"/>
                  </a:cubicBezTo>
                  <a:cubicBezTo>
                    <a:pt x="308" y="16"/>
                    <a:pt x="308" y="16"/>
                    <a:pt x="308" y="16"/>
                  </a:cubicBezTo>
                  <a:cubicBezTo>
                    <a:pt x="321" y="21"/>
                    <a:pt x="321" y="21"/>
                    <a:pt x="321" y="21"/>
                  </a:cubicBezTo>
                  <a:cubicBezTo>
                    <a:pt x="538" y="131"/>
                    <a:pt x="538" y="131"/>
                    <a:pt x="538" y="131"/>
                  </a:cubicBezTo>
                  <a:cubicBezTo>
                    <a:pt x="674" y="194"/>
                    <a:pt x="674" y="194"/>
                    <a:pt x="674" y="194"/>
                  </a:cubicBezTo>
                  <a:cubicBezTo>
                    <a:pt x="674" y="194"/>
                    <a:pt x="674" y="194"/>
                    <a:pt x="674" y="194"/>
                  </a:cubicBezTo>
                  <a:cubicBezTo>
                    <a:pt x="692" y="203"/>
                    <a:pt x="692" y="203"/>
                    <a:pt x="692" y="203"/>
                  </a:cubicBezTo>
                  <a:cubicBezTo>
                    <a:pt x="692" y="203"/>
                    <a:pt x="692" y="195"/>
                    <a:pt x="692" y="184"/>
                  </a:cubicBezTo>
                  <a:cubicBezTo>
                    <a:pt x="688" y="182"/>
                    <a:pt x="316" y="2"/>
                    <a:pt x="310" y="0"/>
                  </a:cubicBezTo>
                  <a:close/>
                  <a:moveTo>
                    <a:pt x="193" y="56"/>
                  </a:moveTo>
                  <a:cubicBezTo>
                    <a:pt x="193" y="57"/>
                    <a:pt x="193" y="57"/>
                    <a:pt x="193" y="57"/>
                  </a:cubicBezTo>
                  <a:cubicBezTo>
                    <a:pt x="193" y="57"/>
                    <a:pt x="193" y="57"/>
                    <a:pt x="193" y="57"/>
                  </a:cubicBezTo>
                  <a:cubicBezTo>
                    <a:pt x="193" y="56"/>
                    <a:pt x="193" y="56"/>
                    <a:pt x="193" y="56"/>
                  </a:cubicBezTo>
                  <a:cubicBezTo>
                    <a:pt x="198" y="54"/>
                    <a:pt x="198" y="54"/>
                    <a:pt x="198" y="54"/>
                  </a:cubicBezTo>
                  <a:cubicBezTo>
                    <a:pt x="193" y="56"/>
                    <a:pt x="193" y="56"/>
                    <a:pt x="193" y="56"/>
                  </a:cubicBez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80" name="任意多边形 24"/>
            <p:cNvSpPr>
              <a:spLocks/>
            </p:cNvSpPr>
            <p:nvPr/>
          </p:nvSpPr>
          <p:spPr bwMode="auto">
            <a:xfrm>
              <a:off x="3473" y="3143"/>
              <a:ext cx="491" cy="12"/>
            </a:xfrm>
            <a:custGeom>
              <a:avLst/>
              <a:gdLst>
                <a:gd name="T0" fmla="*/ 34 w 208"/>
                <a:gd name="T1" fmla="*/ 0 h 5"/>
                <a:gd name="T2" fmla="*/ 0 w 208"/>
                <a:gd name="T3" fmla="*/ 0 h 5"/>
                <a:gd name="T4" fmla="*/ 0 w 208"/>
                <a:gd name="T5" fmla="*/ 5 h 5"/>
                <a:gd name="T6" fmla="*/ 36 w 208"/>
                <a:gd name="T7" fmla="*/ 5 h 5"/>
                <a:gd name="T8" fmla="*/ 208 w 208"/>
                <a:gd name="T9" fmla="*/ 4 h 5"/>
                <a:gd name="T10" fmla="*/ 208 w 208"/>
                <a:gd name="T11" fmla="*/ 0 h 5"/>
                <a:gd name="T12" fmla="*/ 205 w 208"/>
                <a:gd name="T13" fmla="*/ 0 h 5"/>
                <a:gd name="T14" fmla="*/ 34 w 208"/>
                <a:gd name="T15" fmla="*/ 0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8" h="5">
                  <a:moveTo>
                    <a:pt x="34" y="0"/>
                  </a:moveTo>
                  <a:cubicBezTo>
                    <a:pt x="0" y="0"/>
                    <a:pt x="0" y="0"/>
                    <a:pt x="0" y="0"/>
                  </a:cubicBezTo>
                  <a:cubicBezTo>
                    <a:pt x="0" y="5"/>
                    <a:pt x="0" y="5"/>
                    <a:pt x="0" y="5"/>
                  </a:cubicBezTo>
                  <a:cubicBezTo>
                    <a:pt x="36" y="5"/>
                    <a:pt x="36" y="5"/>
                    <a:pt x="36" y="5"/>
                  </a:cubicBezTo>
                  <a:cubicBezTo>
                    <a:pt x="208" y="4"/>
                    <a:pt x="208" y="4"/>
                    <a:pt x="208" y="4"/>
                  </a:cubicBezTo>
                  <a:cubicBezTo>
                    <a:pt x="208" y="0"/>
                    <a:pt x="208" y="0"/>
                    <a:pt x="208" y="0"/>
                  </a:cubicBezTo>
                  <a:cubicBezTo>
                    <a:pt x="207" y="0"/>
                    <a:pt x="207" y="0"/>
                    <a:pt x="205" y="0"/>
                  </a:cubicBezTo>
                  <a:cubicBezTo>
                    <a:pt x="115" y="0"/>
                    <a:pt x="34" y="0"/>
                    <a:pt x="34" y="0"/>
                  </a:cubicBezTo>
                  <a:close/>
                </a:path>
              </a:pathLst>
            </a:custGeom>
            <a:solidFill>
              <a:srgbClr val="42A9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grpSp>
        <p:nvGrpSpPr>
          <p:cNvPr id="81" name="组 33"/>
          <p:cNvGrpSpPr>
            <a:grpSpLocks noChangeAspect="1"/>
          </p:cNvGrpSpPr>
          <p:nvPr/>
        </p:nvGrpSpPr>
        <p:grpSpPr bwMode="auto">
          <a:xfrm>
            <a:off x="1714988" y="4544219"/>
            <a:ext cx="1873268" cy="2324202"/>
            <a:chOff x="3359" y="1523"/>
            <a:chExt cx="943" cy="1170"/>
          </a:xfrm>
        </p:grpSpPr>
        <p:sp>
          <p:nvSpPr>
            <p:cNvPr id="82" name="任意多边形 34"/>
            <p:cNvSpPr>
              <a:spLocks/>
            </p:cNvSpPr>
            <p:nvPr/>
          </p:nvSpPr>
          <p:spPr bwMode="auto">
            <a:xfrm>
              <a:off x="3359" y="1523"/>
              <a:ext cx="943" cy="922"/>
            </a:xfrm>
            <a:custGeom>
              <a:avLst/>
              <a:gdLst>
                <a:gd name="T0" fmla="*/ 213 w 399"/>
                <a:gd name="T1" fmla="*/ 385 h 390"/>
                <a:gd name="T2" fmla="*/ 369 w 399"/>
                <a:gd name="T3" fmla="*/ 198 h 390"/>
                <a:gd name="T4" fmla="*/ 63 w 399"/>
                <a:gd name="T5" fmla="*/ 117 h 390"/>
                <a:gd name="T6" fmla="*/ 213 w 399"/>
                <a:gd name="T7" fmla="*/ 385 h 390"/>
              </a:gdLst>
              <a:ahLst/>
              <a:cxnLst>
                <a:cxn ang="0">
                  <a:pos x="T0" y="T1"/>
                </a:cxn>
                <a:cxn ang="0">
                  <a:pos x="T2" y="T3"/>
                </a:cxn>
                <a:cxn ang="0">
                  <a:pos x="T4" y="T5"/>
                </a:cxn>
                <a:cxn ang="0">
                  <a:pos x="T6" y="T7"/>
                </a:cxn>
              </a:cxnLst>
              <a:rect l="0" t="0" r="r" b="b"/>
              <a:pathLst>
                <a:path w="399" h="390">
                  <a:moveTo>
                    <a:pt x="213" y="385"/>
                  </a:moveTo>
                  <a:cubicBezTo>
                    <a:pt x="276" y="390"/>
                    <a:pt x="399" y="354"/>
                    <a:pt x="369" y="198"/>
                  </a:cubicBezTo>
                  <a:cubicBezTo>
                    <a:pt x="328" y="0"/>
                    <a:pt x="101" y="49"/>
                    <a:pt x="63" y="117"/>
                  </a:cubicBezTo>
                  <a:cubicBezTo>
                    <a:pt x="0" y="229"/>
                    <a:pt x="19" y="370"/>
                    <a:pt x="213" y="385"/>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83" name="任意多边形 35"/>
            <p:cNvSpPr>
              <a:spLocks/>
            </p:cNvSpPr>
            <p:nvPr/>
          </p:nvSpPr>
          <p:spPr bwMode="auto">
            <a:xfrm>
              <a:off x="3565" y="1904"/>
              <a:ext cx="562" cy="789"/>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84" name="任意多边形 36"/>
            <p:cNvSpPr>
              <a:spLocks/>
            </p:cNvSpPr>
            <p:nvPr/>
          </p:nvSpPr>
          <p:spPr bwMode="auto">
            <a:xfrm>
              <a:off x="3553" y="1620"/>
              <a:ext cx="596" cy="192"/>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85" name="任意多边形 37"/>
            <p:cNvSpPr>
              <a:spLocks/>
            </p:cNvSpPr>
            <p:nvPr/>
          </p:nvSpPr>
          <p:spPr bwMode="auto">
            <a:xfrm>
              <a:off x="3407" y="1788"/>
              <a:ext cx="305" cy="661"/>
            </a:xfrm>
            <a:custGeom>
              <a:avLst/>
              <a:gdLst>
                <a:gd name="T0" fmla="*/ 92 w 129"/>
                <a:gd name="T1" fmla="*/ 257 h 280"/>
                <a:gd name="T2" fmla="*/ 89 w 129"/>
                <a:gd name="T3" fmla="*/ 220 h 280"/>
                <a:gd name="T4" fmla="*/ 50 w 129"/>
                <a:gd name="T5" fmla="*/ 234 h 280"/>
                <a:gd name="T6" fmla="*/ 64 w 129"/>
                <a:gd name="T7" fmla="*/ 186 h 280"/>
                <a:gd name="T8" fmla="*/ 30 w 129"/>
                <a:gd name="T9" fmla="*/ 184 h 280"/>
                <a:gd name="T10" fmla="*/ 45 w 129"/>
                <a:gd name="T11" fmla="*/ 146 h 280"/>
                <a:gd name="T12" fmla="*/ 11 w 129"/>
                <a:gd name="T13" fmla="*/ 133 h 280"/>
                <a:gd name="T14" fmla="*/ 48 w 129"/>
                <a:gd name="T15" fmla="*/ 104 h 280"/>
                <a:gd name="T16" fmla="*/ 16 w 129"/>
                <a:gd name="T17" fmla="*/ 82 h 280"/>
                <a:gd name="T18" fmla="*/ 45 w 129"/>
                <a:gd name="T19" fmla="*/ 64 h 280"/>
                <a:gd name="T20" fmla="*/ 28 w 129"/>
                <a:gd name="T21" fmla="*/ 35 h 280"/>
                <a:gd name="T22" fmla="*/ 47 w 129"/>
                <a:gd name="T23" fmla="*/ 15 h 280"/>
                <a:gd name="T24" fmla="*/ 72 w 129"/>
                <a:gd name="T25" fmla="*/ 8 h 280"/>
                <a:gd name="T26" fmla="*/ 23 w 129"/>
                <a:gd name="T27" fmla="*/ 25 h 280"/>
                <a:gd name="T28" fmla="*/ 35 w 129"/>
                <a:gd name="T29" fmla="*/ 62 h 280"/>
                <a:gd name="T30" fmla="*/ 8 w 129"/>
                <a:gd name="T31" fmla="*/ 84 h 280"/>
                <a:gd name="T32" fmla="*/ 34 w 129"/>
                <a:gd name="T33" fmla="*/ 106 h 280"/>
                <a:gd name="T34" fmla="*/ 1 w 129"/>
                <a:gd name="T35" fmla="*/ 140 h 280"/>
                <a:gd name="T36" fmla="*/ 34 w 129"/>
                <a:gd name="T37" fmla="*/ 154 h 280"/>
                <a:gd name="T38" fmla="*/ 22 w 129"/>
                <a:gd name="T39" fmla="*/ 187 h 280"/>
                <a:gd name="T40" fmla="*/ 53 w 129"/>
                <a:gd name="T41" fmla="*/ 190 h 280"/>
                <a:gd name="T42" fmla="*/ 41 w 129"/>
                <a:gd name="T43" fmla="*/ 237 h 280"/>
                <a:gd name="T44" fmla="*/ 80 w 129"/>
                <a:gd name="T45" fmla="*/ 231 h 280"/>
                <a:gd name="T46" fmla="*/ 100 w 129"/>
                <a:gd name="T47" fmla="*/ 273 h 280"/>
                <a:gd name="T48" fmla="*/ 129 w 129"/>
                <a:gd name="T49" fmla="*/ 249 h 280"/>
                <a:gd name="T50" fmla="*/ 92 w 129"/>
                <a:gd name="T51" fmla="*/ 257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280">
                  <a:moveTo>
                    <a:pt x="92" y="257"/>
                  </a:moveTo>
                  <a:cubicBezTo>
                    <a:pt x="84" y="249"/>
                    <a:pt x="89" y="220"/>
                    <a:pt x="89" y="220"/>
                  </a:cubicBezTo>
                  <a:cubicBezTo>
                    <a:pt x="89" y="220"/>
                    <a:pt x="58" y="239"/>
                    <a:pt x="50" y="234"/>
                  </a:cubicBezTo>
                  <a:cubicBezTo>
                    <a:pt x="29" y="220"/>
                    <a:pt x="64" y="186"/>
                    <a:pt x="64" y="186"/>
                  </a:cubicBezTo>
                  <a:cubicBezTo>
                    <a:pt x="64" y="186"/>
                    <a:pt x="35" y="192"/>
                    <a:pt x="30" y="184"/>
                  </a:cubicBezTo>
                  <a:cubicBezTo>
                    <a:pt x="24" y="174"/>
                    <a:pt x="45" y="146"/>
                    <a:pt x="45" y="146"/>
                  </a:cubicBezTo>
                  <a:cubicBezTo>
                    <a:pt x="45" y="146"/>
                    <a:pt x="10" y="158"/>
                    <a:pt x="11" y="133"/>
                  </a:cubicBezTo>
                  <a:cubicBezTo>
                    <a:pt x="11" y="109"/>
                    <a:pt x="48" y="104"/>
                    <a:pt x="48" y="104"/>
                  </a:cubicBezTo>
                  <a:cubicBezTo>
                    <a:pt x="48" y="104"/>
                    <a:pt x="14" y="91"/>
                    <a:pt x="16" y="82"/>
                  </a:cubicBezTo>
                  <a:cubicBezTo>
                    <a:pt x="18" y="67"/>
                    <a:pt x="29" y="66"/>
                    <a:pt x="45" y="64"/>
                  </a:cubicBezTo>
                  <a:cubicBezTo>
                    <a:pt x="41" y="62"/>
                    <a:pt x="28" y="41"/>
                    <a:pt x="28" y="35"/>
                  </a:cubicBezTo>
                  <a:cubicBezTo>
                    <a:pt x="28" y="28"/>
                    <a:pt x="36" y="17"/>
                    <a:pt x="47" y="15"/>
                  </a:cubicBezTo>
                  <a:cubicBezTo>
                    <a:pt x="52" y="13"/>
                    <a:pt x="61" y="11"/>
                    <a:pt x="72" y="8"/>
                  </a:cubicBezTo>
                  <a:cubicBezTo>
                    <a:pt x="54" y="0"/>
                    <a:pt x="30" y="8"/>
                    <a:pt x="23" y="25"/>
                  </a:cubicBezTo>
                  <a:cubicBezTo>
                    <a:pt x="12" y="46"/>
                    <a:pt x="35" y="62"/>
                    <a:pt x="35" y="62"/>
                  </a:cubicBezTo>
                  <a:cubicBezTo>
                    <a:pt x="35" y="62"/>
                    <a:pt x="11" y="53"/>
                    <a:pt x="8" y="84"/>
                  </a:cubicBezTo>
                  <a:cubicBezTo>
                    <a:pt x="6" y="98"/>
                    <a:pt x="16" y="99"/>
                    <a:pt x="34" y="106"/>
                  </a:cubicBezTo>
                  <a:cubicBezTo>
                    <a:pt x="16" y="103"/>
                    <a:pt x="0" y="117"/>
                    <a:pt x="1" y="140"/>
                  </a:cubicBezTo>
                  <a:cubicBezTo>
                    <a:pt x="3" y="163"/>
                    <a:pt x="34" y="154"/>
                    <a:pt x="34" y="154"/>
                  </a:cubicBezTo>
                  <a:cubicBezTo>
                    <a:pt x="34" y="154"/>
                    <a:pt x="14" y="171"/>
                    <a:pt x="22" y="187"/>
                  </a:cubicBezTo>
                  <a:cubicBezTo>
                    <a:pt x="29" y="202"/>
                    <a:pt x="53" y="190"/>
                    <a:pt x="53" y="190"/>
                  </a:cubicBezTo>
                  <a:cubicBezTo>
                    <a:pt x="53" y="190"/>
                    <a:pt x="17" y="222"/>
                    <a:pt x="41" y="237"/>
                  </a:cubicBezTo>
                  <a:cubicBezTo>
                    <a:pt x="62" y="251"/>
                    <a:pt x="69" y="242"/>
                    <a:pt x="80" y="231"/>
                  </a:cubicBezTo>
                  <a:cubicBezTo>
                    <a:pt x="75" y="244"/>
                    <a:pt x="79" y="269"/>
                    <a:pt x="100" y="273"/>
                  </a:cubicBezTo>
                  <a:cubicBezTo>
                    <a:pt x="127" y="280"/>
                    <a:pt x="129" y="249"/>
                    <a:pt x="129" y="249"/>
                  </a:cubicBezTo>
                  <a:cubicBezTo>
                    <a:pt x="129" y="249"/>
                    <a:pt x="111" y="277"/>
                    <a:pt x="92" y="25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86" name="任意多边形 38"/>
            <p:cNvSpPr>
              <a:spLocks/>
            </p:cNvSpPr>
            <p:nvPr/>
          </p:nvSpPr>
          <p:spPr bwMode="auto">
            <a:xfrm>
              <a:off x="3884" y="1779"/>
              <a:ext cx="392" cy="666"/>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grpSp>
        <p:nvGrpSpPr>
          <p:cNvPr id="87" name="组 43"/>
          <p:cNvGrpSpPr>
            <a:grpSpLocks noChangeAspect="1"/>
          </p:cNvGrpSpPr>
          <p:nvPr/>
        </p:nvGrpSpPr>
        <p:grpSpPr bwMode="auto">
          <a:xfrm>
            <a:off x="1168399" y="5011046"/>
            <a:ext cx="1497013" cy="1857375"/>
            <a:chOff x="3367" y="1523"/>
            <a:chExt cx="943" cy="1170"/>
          </a:xfrm>
        </p:grpSpPr>
        <p:sp>
          <p:nvSpPr>
            <p:cNvPr id="88" name="任意多边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89" name="任意多边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90" name="任意多边形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91" name="任意多边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92" name="任意多边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93" name="任意多边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grpSp>
        <p:nvGrpSpPr>
          <p:cNvPr id="94" name="组 93"/>
          <p:cNvGrpSpPr/>
          <p:nvPr/>
        </p:nvGrpSpPr>
        <p:grpSpPr>
          <a:xfrm>
            <a:off x="-21971" y="4350236"/>
            <a:ext cx="1696783" cy="2518186"/>
            <a:chOff x="-3496" y="4350236"/>
            <a:chExt cx="1696783" cy="2518186"/>
          </a:xfrm>
        </p:grpSpPr>
        <p:sp>
          <p:nvSpPr>
            <p:cNvPr id="95" name="任意多边形 34"/>
            <p:cNvSpPr>
              <a:spLocks/>
            </p:cNvSpPr>
            <p:nvPr/>
          </p:nvSpPr>
          <p:spPr bwMode="auto">
            <a:xfrm>
              <a:off x="-1588" y="4440962"/>
              <a:ext cx="1615212" cy="1820141"/>
            </a:xfrm>
            <a:custGeom>
              <a:avLst/>
              <a:gdLst/>
              <a:ahLst/>
              <a:cxnLst/>
              <a:rect l="l" t="t" r="r" b="b"/>
              <a:pathLst>
                <a:path w="1615212" h="1820141">
                  <a:moveTo>
                    <a:pt x="734626" y="2038"/>
                  </a:moveTo>
                  <a:cubicBezTo>
                    <a:pt x="1104168" y="24231"/>
                    <a:pt x="1475791" y="230903"/>
                    <a:pt x="1589496" y="780177"/>
                  </a:cubicBezTo>
                  <a:cubicBezTo>
                    <a:pt x="1755894" y="1645701"/>
                    <a:pt x="1073662" y="1845437"/>
                    <a:pt x="724226" y="1817696"/>
                  </a:cubicBezTo>
                  <a:cubicBezTo>
                    <a:pt x="398251" y="1792485"/>
                    <a:pt x="161356" y="1703117"/>
                    <a:pt x="0" y="1572499"/>
                  </a:cubicBezTo>
                  <a:lnTo>
                    <a:pt x="0" y="211270"/>
                  </a:lnTo>
                  <a:cubicBezTo>
                    <a:pt x="161774" y="78872"/>
                    <a:pt x="447573" y="-15201"/>
                    <a:pt x="734626" y="2038"/>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96" name="任意多边形 35"/>
            <p:cNvSpPr>
              <a:spLocks/>
            </p:cNvSpPr>
            <p:nvPr/>
          </p:nvSpPr>
          <p:spPr bwMode="auto">
            <a:xfrm>
              <a:off x="24666" y="5016746"/>
              <a:ext cx="1318938" cy="1851676"/>
            </a:xfrm>
            <a:custGeom>
              <a:avLst/>
              <a:gdLst>
                <a:gd name="T0" fmla="*/ 137 w 238"/>
                <a:gd name="T1" fmla="*/ 137 h 334"/>
                <a:gd name="T2" fmla="*/ 238 w 238"/>
                <a:gd name="T3" fmla="*/ 121 h 334"/>
                <a:gd name="T4" fmla="*/ 135 w 238"/>
                <a:gd name="T5" fmla="*/ 114 h 334"/>
                <a:gd name="T6" fmla="*/ 238 w 238"/>
                <a:gd name="T7" fmla="*/ 54 h 334"/>
                <a:gd name="T8" fmla="*/ 131 w 238"/>
                <a:gd name="T9" fmla="*/ 84 h 334"/>
                <a:gd name="T10" fmla="*/ 131 w 238"/>
                <a:gd name="T11" fmla="*/ 84 h 334"/>
                <a:gd name="T12" fmla="*/ 178 w 238"/>
                <a:gd name="T13" fmla="*/ 6 h 334"/>
                <a:gd name="T14" fmla="*/ 126 w 238"/>
                <a:gd name="T15" fmla="*/ 62 h 334"/>
                <a:gd name="T16" fmla="*/ 92 w 238"/>
                <a:gd name="T17" fmla="*/ 0 h 334"/>
                <a:gd name="T18" fmla="*/ 118 w 238"/>
                <a:gd name="T19" fmla="*/ 85 h 334"/>
                <a:gd name="T20" fmla="*/ 119 w 238"/>
                <a:gd name="T21" fmla="*/ 89 h 334"/>
                <a:gd name="T22" fmla="*/ 22 w 238"/>
                <a:gd name="T23" fmla="*/ 28 h 334"/>
                <a:gd name="T24" fmla="*/ 109 w 238"/>
                <a:gd name="T25" fmla="*/ 117 h 334"/>
                <a:gd name="T26" fmla="*/ 0 w 238"/>
                <a:gd name="T27" fmla="*/ 101 h 334"/>
                <a:gd name="T28" fmla="*/ 111 w 238"/>
                <a:gd name="T29" fmla="*/ 141 h 334"/>
                <a:gd name="T30" fmla="*/ 107 w 238"/>
                <a:gd name="T31" fmla="*/ 334 h 334"/>
                <a:gd name="T32" fmla="*/ 131 w 238"/>
                <a:gd name="T33" fmla="*/ 334 h 334"/>
                <a:gd name="T34" fmla="*/ 137 w 238"/>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8" h="334">
                  <a:moveTo>
                    <a:pt x="137" y="137"/>
                  </a:moveTo>
                  <a:cubicBezTo>
                    <a:pt x="137" y="137"/>
                    <a:pt x="167" y="117"/>
                    <a:pt x="238" y="121"/>
                  </a:cubicBezTo>
                  <a:cubicBezTo>
                    <a:pt x="208" y="86"/>
                    <a:pt x="145" y="110"/>
                    <a:pt x="135" y="114"/>
                  </a:cubicBezTo>
                  <a:cubicBezTo>
                    <a:pt x="141" y="84"/>
                    <a:pt x="195" y="41"/>
                    <a:pt x="238" y="54"/>
                  </a:cubicBezTo>
                  <a:cubicBezTo>
                    <a:pt x="197" y="18"/>
                    <a:pt x="151" y="59"/>
                    <a:pt x="131" y="84"/>
                  </a:cubicBezTo>
                  <a:cubicBezTo>
                    <a:pt x="131" y="84"/>
                    <a:pt x="131" y="84"/>
                    <a:pt x="131" y="84"/>
                  </a:cubicBezTo>
                  <a:cubicBezTo>
                    <a:pt x="131" y="59"/>
                    <a:pt x="161" y="22"/>
                    <a:pt x="178" y="6"/>
                  </a:cubicBezTo>
                  <a:cubicBezTo>
                    <a:pt x="147" y="5"/>
                    <a:pt x="126" y="62"/>
                    <a:pt x="126" y="62"/>
                  </a:cubicBezTo>
                  <a:cubicBezTo>
                    <a:pt x="126" y="62"/>
                    <a:pt x="111" y="4"/>
                    <a:pt x="92" y="0"/>
                  </a:cubicBezTo>
                  <a:cubicBezTo>
                    <a:pt x="118" y="45"/>
                    <a:pt x="118" y="85"/>
                    <a:pt x="118" y="85"/>
                  </a:cubicBezTo>
                  <a:cubicBezTo>
                    <a:pt x="119" y="89"/>
                    <a:pt x="119" y="89"/>
                    <a:pt x="119" y="89"/>
                  </a:cubicBezTo>
                  <a:cubicBezTo>
                    <a:pt x="98" y="53"/>
                    <a:pt x="65" y="16"/>
                    <a:pt x="22" y="28"/>
                  </a:cubicBezTo>
                  <a:cubicBezTo>
                    <a:pt x="76" y="43"/>
                    <a:pt x="109" y="102"/>
                    <a:pt x="109" y="117"/>
                  </a:cubicBezTo>
                  <a:cubicBezTo>
                    <a:pt x="88" y="100"/>
                    <a:pt x="33" y="75"/>
                    <a:pt x="0" y="101"/>
                  </a:cubicBezTo>
                  <a:cubicBezTo>
                    <a:pt x="53" y="101"/>
                    <a:pt x="99" y="122"/>
                    <a:pt x="111" y="141"/>
                  </a:cubicBezTo>
                  <a:cubicBezTo>
                    <a:pt x="112" y="159"/>
                    <a:pt x="109" y="280"/>
                    <a:pt x="107" y="334"/>
                  </a:cubicBezTo>
                  <a:cubicBezTo>
                    <a:pt x="131" y="334"/>
                    <a:pt x="131" y="334"/>
                    <a:pt x="131" y="334"/>
                  </a:cubicBezTo>
                  <a:cubicBezTo>
                    <a:pt x="137" y="137"/>
                    <a:pt x="137" y="137"/>
                    <a:pt x="137"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97" name="任意多边形 36"/>
            <p:cNvSpPr>
              <a:spLocks/>
            </p:cNvSpPr>
            <p:nvPr/>
          </p:nvSpPr>
          <p:spPr bwMode="auto">
            <a:xfrm>
              <a:off x="-3496" y="4350236"/>
              <a:ext cx="1398732" cy="450598"/>
            </a:xfrm>
            <a:custGeom>
              <a:avLst/>
              <a:gdLst>
                <a:gd name="T0" fmla="*/ 147 w 252"/>
                <a:gd name="T1" fmla="*/ 17 h 81"/>
                <a:gd name="T2" fmla="*/ 169 w 252"/>
                <a:gd name="T3" fmla="*/ 75 h 81"/>
                <a:gd name="T4" fmla="*/ 217 w 252"/>
                <a:gd name="T5" fmla="*/ 34 h 81"/>
                <a:gd name="T6" fmla="*/ 230 w 252"/>
                <a:gd name="T7" fmla="*/ 79 h 81"/>
                <a:gd name="T8" fmla="*/ 233 w 252"/>
                <a:gd name="T9" fmla="*/ 31 h 81"/>
                <a:gd name="T10" fmla="*/ 172 w 252"/>
                <a:gd name="T11" fmla="*/ 60 h 81"/>
                <a:gd name="T12" fmla="*/ 141 w 252"/>
                <a:gd name="T13" fmla="*/ 4 h 81"/>
                <a:gd name="T14" fmla="*/ 115 w 252"/>
                <a:gd name="T15" fmla="*/ 32 h 81"/>
                <a:gd name="T16" fmla="*/ 85 w 252"/>
                <a:gd name="T17" fmla="*/ 2 h 81"/>
                <a:gd name="T18" fmla="*/ 49 w 252"/>
                <a:gd name="T19" fmla="*/ 64 h 81"/>
                <a:gd name="T20" fmla="*/ 0 w 252"/>
                <a:gd name="T21" fmla="*/ 50 h 81"/>
                <a:gd name="T22" fmla="*/ 56 w 252"/>
                <a:gd name="T23" fmla="*/ 77 h 81"/>
                <a:gd name="T24" fmla="*/ 82 w 252"/>
                <a:gd name="T25" fmla="*/ 11 h 81"/>
                <a:gd name="T26" fmla="*/ 114 w 252"/>
                <a:gd name="T27" fmla="*/ 46 h 81"/>
                <a:gd name="T28" fmla="*/ 147 w 252"/>
                <a:gd name="T29" fmla="*/ 1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81">
                  <a:moveTo>
                    <a:pt x="147" y="17"/>
                  </a:moveTo>
                  <a:cubicBezTo>
                    <a:pt x="172" y="23"/>
                    <a:pt x="169" y="75"/>
                    <a:pt x="169" y="75"/>
                  </a:cubicBezTo>
                  <a:cubicBezTo>
                    <a:pt x="169" y="75"/>
                    <a:pt x="192" y="20"/>
                    <a:pt x="217" y="34"/>
                  </a:cubicBezTo>
                  <a:cubicBezTo>
                    <a:pt x="248" y="51"/>
                    <a:pt x="232" y="71"/>
                    <a:pt x="230" y="79"/>
                  </a:cubicBezTo>
                  <a:cubicBezTo>
                    <a:pt x="240" y="81"/>
                    <a:pt x="252" y="48"/>
                    <a:pt x="233" y="31"/>
                  </a:cubicBezTo>
                  <a:cubicBezTo>
                    <a:pt x="215" y="13"/>
                    <a:pt x="175" y="24"/>
                    <a:pt x="172" y="60"/>
                  </a:cubicBezTo>
                  <a:cubicBezTo>
                    <a:pt x="176" y="28"/>
                    <a:pt x="170" y="2"/>
                    <a:pt x="141" y="4"/>
                  </a:cubicBezTo>
                  <a:cubicBezTo>
                    <a:pt x="120" y="7"/>
                    <a:pt x="115" y="32"/>
                    <a:pt x="115" y="32"/>
                  </a:cubicBezTo>
                  <a:cubicBezTo>
                    <a:pt x="115" y="32"/>
                    <a:pt x="107" y="0"/>
                    <a:pt x="85" y="2"/>
                  </a:cubicBezTo>
                  <a:cubicBezTo>
                    <a:pt x="48" y="7"/>
                    <a:pt x="40" y="37"/>
                    <a:pt x="49" y="64"/>
                  </a:cubicBezTo>
                  <a:cubicBezTo>
                    <a:pt x="33" y="49"/>
                    <a:pt x="20" y="40"/>
                    <a:pt x="0" y="50"/>
                  </a:cubicBezTo>
                  <a:cubicBezTo>
                    <a:pt x="26" y="49"/>
                    <a:pt x="56" y="77"/>
                    <a:pt x="56" y="77"/>
                  </a:cubicBezTo>
                  <a:cubicBezTo>
                    <a:pt x="56" y="77"/>
                    <a:pt x="44" y="13"/>
                    <a:pt x="82" y="11"/>
                  </a:cubicBezTo>
                  <a:cubicBezTo>
                    <a:pt x="104" y="10"/>
                    <a:pt x="114" y="46"/>
                    <a:pt x="114" y="46"/>
                  </a:cubicBezTo>
                  <a:cubicBezTo>
                    <a:pt x="114" y="46"/>
                    <a:pt x="128" y="12"/>
                    <a:pt x="147" y="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98" name="任意多边形 38"/>
            <p:cNvSpPr>
              <a:spLocks/>
            </p:cNvSpPr>
            <p:nvPr/>
          </p:nvSpPr>
          <p:spPr bwMode="auto">
            <a:xfrm>
              <a:off x="773316" y="4723387"/>
              <a:ext cx="919971" cy="1563012"/>
            </a:xfrm>
            <a:custGeom>
              <a:avLst/>
              <a:gdLst>
                <a:gd name="T0" fmla="*/ 163 w 166"/>
                <a:gd name="T1" fmla="*/ 112 h 282"/>
                <a:gd name="T2" fmla="*/ 138 w 166"/>
                <a:gd name="T3" fmla="*/ 83 h 282"/>
                <a:gd name="T4" fmla="*/ 155 w 166"/>
                <a:gd name="T5" fmla="*/ 56 h 282"/>
                <a:gd name="T6" fmla="*/ 131 w 166"/>
                <a:gd name="T7" fmla="*/ 37 h 282"/>
                <a:gd name="T8" fmla="*/ 136 w 166"/>
                <a:gd name="T9" fmla="*/ 13 h 282"/>
                <a:gd name="T10" fmla="*/ 114 w 166"/>
                <a:gd name="T11" fmla="*/ 11 h 282"/>
                <a:gd name="T12" fmla="*/ 117 w 166"/>
                <a:gd name="T13" fmla="*/ 14 h 282"/>
                <a:gd name="T14" fmla="*/ 131 w 166"/>
                <a:gd name="T15" fmla="*/ 17 h 282"/>
                <a:gd name="T16" fmla="*/ 122 w 166"/>
                <a:gd name="T17" fmla="*/ 42 h 282"/>
                <a:gd name="T18" fmla="*/ 146 w 166"/>
                <a:gd name="T19" fmla="*/ 57 h 282"/>
                <a:gd name="T20" fmla="*/ 121 w 166"/>
                <a:gd name="T21" fmla="*/ 86 h 282"/>
                <a:gd name="T22" fmla="*/ 154 w 166"/>
                <a:gd name="T23" fmla="*/ 109 h 282"/>
                <a:gd name="T24" fmla="*/ 117 w 166"/>
                <a:gd name="T25" fmla="*/ 154 h 282"/>
                <a:gd name="T26" fmla="*/ 139 w 166"/>
                <a:gd name="T27" fmla="*/ 182 h 282"/>
                <a:gd name="T28" fmla="*/ 88 w 166"/>
                <a:gd name="T29" fmla="*/ 196 h 282"/>
                <a:gd name="T30" fmla="*/ 105 w 166"/>
                <a:gd name="T31" fmla="*/ 236 h 282"/>
                <a:gd name="T32" fmla="*/ 79 w 166"/>
                <a:gd name="T33" fmla="*/ 225 h 282"/>
                <a:gd name="T34" fmla="*/ 70 w 166"/>
                <a:gd name="T35" fmla="*/ 254 h 282"/>
                <a:gd name="T36" fmla="*/ 36 w 166"/>
                <a:gd name="T37" fmla="*/ 228 h 282"/>
                <a:gd name="T38" fmla="*/ 25 w 166"/>
                <a:gd name="T39" fmla="*/ 271 h 282"/>
                <a:gd name="T40" fmla="*/ 0 w 166"/>
                <a:gd name="T41" fmla="*/ 249 h 282"/>
                <a:gd name="T42" fmla="*/ 24 w 166"/>
                <a:gd name="T43" fmla="*/ 278 h 282"/>
                <a:gd name="T44" fmla="*/ 42 w 166"/>
                <a:gd name="T45" fmla="*/ 241 h 282"/>
                <a:gd name="T46" fmla="*/ 74 w 166"/>
                <a:gd name="T47" fmla="*/ 265 h 282"/>
                <a:gd name="T48" fmla="*/ 87 w 166"/>
                <a:gd name="T49" fmla="*/ 241 h 282"/>
                <a:gd name="T50" fmla="*/ 115 w 166"/>
                <a:gd name="T51" fmla="*/ 240 h 282"/>
                <a:gd name="T52" fmla="*/ 99 w 166"/>
                <a:gd name="T53" fmla="*/ 204 h 282"/>
                <a:gd name="T54" fmla="*/ 149 w 166"/>
                <a:gd name="T55" fmla="*/ 186 h 282"/>
                <a:gd name="T56" fmla="*/ 131 w 166"/>
                <a:gd name="T57" fmla="*/ 154 h 282"/>
                <a:gd name="T58" fmla="*/ 163 w 166"/>
                <a:gd name="T59" fmla="*/ 11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82">
                  <a:moveTo>
                    <a:pt x="163" y="112"/>
                  </a:moveTo>
                  <a:cubicBezTo>
                    <a:pt x="161" y="90"/>
                    <a:pt x="138" y="83"/>
                    <a:pt x="138" y="83"/>
                  </a:cubicBezTo>
                  <a:cubicBezTo>
                    <a:pt x="138" y="83"/>
                    <a:pt x="156" y="75"/>
                    <a:pt x="155" y="56"/>
                  </a:cubicBezTo>
                  <a:cubicBezTo>
                    <a:pt x="154" y="35"/>
                    <a:pt x="131" y="37"/>
                    <a:pt x="131" y="37"/>
                  </a:cubicBezTo>
                  <a:cubicBezTo>
                    <a:pt x="131" y="37"/>
                    <a:pt x="141" y="25"/>
                    <a:pt x="136" y="13"/>
                  </a:cubicBezTo>
                  <a:cubicBezTo>
                    <a:pt x="131" y="0"/>
                    <a:pt x="114" y="11"/>
                    <a:pt x="114" y="11"/>
                  </a:cubicBezTo>
                  <a:cubicBezTo>
                    <a:pt x="117" y="14"/>
                    <a:pt x="117" y="14"/>
                    <a:pt x="117" y="14"/>
                  </a:cubicBezTo>
                  <a:cubicBezTo>
                    <a:pt x="117" y="14"/>
                    <a:pt x="129" y="10"/>
                    <a:pt x="131" y="17"/>
                  </a:cubicBezTo>
                  <a:cubicBezTo>
                    <a:pt x="133" y="26"/>
                    <a:pt x="122" y="42"/>
                    <a:pt x="122" y="42"/>
                  </a:cubicBezTo>
                  <a:cubicBezTo>
                    <a:pt x="122" y="42"/>
                    <a:pt x="145" y="42"/>
                    <a:pt x="146" y="57"/>
                  </a:cubicBezTo>
                  <a:cubicBezTo>
                    <a:pt x="149" y="71"/>
                    <a:pt x="121" y="86"/>
                    <a:pt x="121" y="86"/>
                  </a:cubicBezTo>
                  <a:cubicBezTo>
                    <a:pt x="121" y="86"/>
                    <a:pt x="155" y="88"/>
                    <a:pt x="154" y="109"/>
                  </a:cubicBezTo>
                  <a:cubicBezTo>
                    <a:pt x="153" y="129"/>
                    <a:pt x="117" y="154"/>
                    <a:pt x="117" y="154"/>
                  </a:cubicBezTo>
                  <a:cubicBezTo>
                    <a:pt x="117" y="154"/>
                    <a:pt x="141" y="158"/>
                    <a:pt x="139" y="182"/>
                  </a:cubicBezTo>
                  <a:cubicBezTo>
                    <a:pt x="137" y="205"/>
                    <a:pt x="88" y="196"/>
                    <a:pt x="88" y="196"/>
                  </a:cubicBezTo>
                  <a:cubicBezTo>
                    <a:pt x="88" y="196"/>
                    <a:pt x="111" y="231"/>
                    <a:pt x="105" y="236"/>
                  </a:cubicBezTo>
                  <a:cubicBezTo>
                    <a:pt x="93" y="246"/>
                    <a:pt x="79" y="225"/>
                    <a:pt x="79" y="225"/>
                  </a:cubicBezTo>
                  <a:cubicBezTo>
                    <a:pt x="79" y="225"/>
                    <a:pt x="84" y="254"/>
                    <a:pt x="70" y="254"/>
                  </a:cubicBezTo>
                  <a:cubicBezTo>
                    <a:pt x="57" y="254"/>
                    <a:pt x="36" y="228"/>
                    <a:pt x="36" y="228"/>
                  </a:cubicBezTo>
                  <a:cubicBezTo>
                    <a:pt x="36" y="228"/>
                    <a:pt x="36" y="267"/>
                    <a:pt x="25" y="271"/>
                  </a:cubicBezTo>
                  <a:cubicBezTo>
                    <a:pt x="13" y="274"/>
                    <a:pt x="0" y="249"/>
                    <a:pt x="0" y="249"/>
                  </a:cubicBezTo>
                  <a:cubicBezTo>
                    <a:pt x="0" y="249"/>
                    <a:pt x="2" y="282"/>
                    <a:pt x="24" y="278"/>
                  </a:cubicBezTo>
                  <a:cubicBezTo>
                    <a:pt x="45" y="274"/>
                    <a:pt x="42" y="241"/>
                    <a:pt x="42" y="241"/>
                  </a:cubicBezTo>
                  <a:cubicBezTo>
                    <a:pt x="42" y="241"/>
                    <a:pt x="62" y="269"/>
                    <a:pt x="74" y="265"/>
                  </a:cubicBezTo>
                  <a:cubicBezTo>
                    <a:pt x="88" y="262"/>
                    <a:pt x="87" y="241"/>
                    <a:pt x="87" y="241"/>
                  </a:cubicBezTo>
                  <a:cubicBezTo>
                    <a:pt x="87" y="241"/>
                    <a:pt x="103" y="256"/>
                    <a:pt x="115" y="240"/>
                  </a:cubicBezTo>
                  <a:cubicBezTo>
                    <a:pt x="122" y="229"/>
                    <a:pt x="99" y="204"/>
                    <a:pt x="99" y="204"/>
                  </a:cubicBezTo>
                  <a:cubicBezTo>
                    <a:pt x="99" y="204"/>
                    <a:pt x="145" y="212"/>
                    <a:pt x="149" y="186"/>
                  </a:cubicBezTo>
                  <a:cubicBezTo>
                    <a:pt x="151" y="158"/>
                    <a:pt x="131" y="154"/>
                    <a:pt x="131" y="154"/>
                  </a:cubicBezTo>
                  <a:cubicBezTo>
                    <a:pt x="131" y="154"/>
                    <a:pt x="166" y="134"/>
                    <a:pt x="163" y="11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grpSp>
        <p:nvGrpSpPr>
          <p:cNvPr id="99" name="组 43"/>
          <p:cNvGrpSpPr>
            <a:grpSpLocks noChangeAspect="1"/>
          </p:cNvGrpSpPr>
          <p:nvPr/>
        </p:nvGrpSpPr>
        <p:grpSpPr bwMode="auto">
          <a:xfrm>
            <a:off x="2911336" y="4572470"/>
            <a:ext cx="1850498" cy="2295951"/>
            <a:chOff x="3367" y="1523"/>
            <a:chExt cx="943" cy="1170"/>
          </a:xfrm>
        </p:grpSpPr>
        <p:sp>
          <p:nvSpPr>
            <p:cNvPr id="100" name="任意多边形 44"/>
            <p:cNvSpPr>
              <a:spLocks/>
            </p:cNvSpPr>
            <p:nvPr/>
          </p:nvSpPr>
          <p:spPr bwMode="auto">
            <a:xfrm>
              <a:off x="3757" y="2208"/>
              <a:ext cx="236" cy="88"/>
            </a:xfrm>
            <a:custGeom>
              <a:avLst/>
              <a:gdLst>
                <a:gd name="T0" fmla="*/ 0 w 100"/>
                <a:gd name="T1" fmla="*/ 12 h 37"/>
                <a:gd name="T2" fmla="*/ 98 w 100"/>
                <a:gd name="T3" fmla="*/ 37 h 37"/>
                <a:gd name="T4" fmla="*/ 100 w 100"/>
                <a:gd name="T5" fmla="*/ 25 h 37"/>
                <a:gd name="T6" fmla="*/ 4 w 100"/>
                <a:gd name="T7" fmla="*/ 0 h 37"/>
                <a:gd name="T8" fmla="*/ 0 w 100"/>
                <a:gd name="T9" fmla="*/ 12 h 37"/>
              </a:gdLst>
              <a:ahLst/>
              <a:cxnLst>
                <a:cxn ang="0">
                  <a:pos x="T0" y="T1"/>
                </a:cxn>
                <a:cxn ang="0">
                  <a:pos x="T2" y="T3"/>
                </a:cxn>
                <a:cxn ang="0">
                  <a:pos x="T4" y="T5"/>
                </a:cxn>
                <a:cxn ang="0">
                  <a:pos x="T6" y="T7"/>
                </a:cxn>
                <a:cxn ang="0">
                  <a:pos x="T8" y="T9"/>
                </a:cxn>
              </a:cxnLst>
              <a:rect l="0" t="0" r="r" b="b"/>
              <a:pathLst>
                <a:path w="100" h="37">
                  <a:moveTo>
                    <a:pt x="0" y="12"/>
                  </a:moveTo>
                  <a:cubicBezTo>
                    <a:pt x="31" y="22"/>
                    <a:pt x="64" y="30"/>
                    <a:pt x="98" y="37"/>
                  </a:cubicBezTo>
                  <a:cubicBezTo>
                    <a:pt x="100" y="25"/>
                    <a:pt x="100" y="25"/>
                    <a:pt x="100" y="25"/>
                  </a:cubicBezTo>
                  <a:cubicBezTo>
                    <a:pt x="67" y="18"/>
                    <a:pt x="34" y="9"/>
                    <a:pt x="4" y="0"/>
                  </a:cubicBezTo>
                  <a:cubicBezTo>
                    <a:pt x="4" y="0"/>
                    <a:pt x="4" y="0"/>
                    <a:pt x="0" y="12"/>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01" name="任意多边形 45"/>
            <p:cNvSpPr>
              <a:spLocks/>
            </p:cNvSpPr>
            <p:nvPr/>
          </p:nvSpPr>
          <p:spPr bwMode="auto">
            <a:xfrm>
              <a:off x="3367" y="1523"/>
              <a:ext cx="943" cy="922"/>
            </a:xfrm>
            <a:custGeom>
              <a:avLst/>
              <a:gdLst>
                <a:gd name="T0" fmla="*/ 212 w 399"/>
                <a:gd name="T1" fmla="*/ 385 h 390"/>
                <a:gd name="T2" fmla="*/ 368 w 399"/>
                <a:gd name="T3" fmla="*/ 198 h 390"/>
                <a:gd name="T4" fmla="*/ 62 w 399"/>
                <a:gd name="T5" fmla="*/ 117 h 390"/>
                <a:gd name="T6" fmla="*/ 212 w 399"/>
                <a:gd name="T7" fmla="*/ 385 h 390"/>
              </a:gdLst>
              <a:ahLst/>
              <a:cxnLst>
                <a:cxn ang="0">
                  <a:pos x="T0" y="T1"/>
                </a:cxn>
                <a:cxn ang="0">
                  <a:pos x="T2" y="T3"/>
                </a:cxn>
                <a:cxn ang="0">
                  <a:pos x="T4" y="T5"/>
                </a:cxn>
                <a:cxn ang="0">
                  <a:pos x="T6" y="T7"/>
                </a:cxn>
              </a:cxnLst>
              <a:rect l="0" t="0" r="r" b="b"/>
              <a:pathLst>
                <a:path w="399" h="390">
                  <a:moveTo>
                    <a:pt x="212" y="385"/>
                  </a:moveTo>
                  <a:cubicBezTo>
                    <a:pt x="275" y="390"/>
                    <a:pt x="399" y="354"/>
                    <a:pt x="368" y="198"/>
                  </a:cubicBezTo>
                  <a:cubicBezTo>
                    <a:pt x="328" y="0"/>
                    <a:pt x="100" y="49"/>
                    <a:pt x="62" y="117"/>
                  </a:cubicBezTo>
                  <a:cubicBezTo>
                    <a:pt x="0" y="229"/>
                    <a:pt x="18" y="370"/>
                    <a:pt x="212" y="385"/>
                  </a:cubicBezTo>
                  <a:close/>
                </a:path>
              </a:pathLst>
            </a:custGeom>
            <a:solidFill>
              <a:srgbClr val="F7D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02" name="任意多边形 46"/>
            <p:cNvSpPr>
              <a:spLocks/>
            </p:cNvSpPr>
            <p:nvPr/>
          </p:nvSpPr>
          <p:spPr bwMode="auto">
            <a:xfrm>
              <a:off x="3571" y="1904"/>
              <a:ext cx="564" cy="789"/>
            </a:xfrm>
            <a:custGeom>
              <a:avLst/>
              <a:gdLst>
                <a:gd name="T0" fmla="*/ 136 w 239"/>
                <a:gd name="T1" fmla="*/ 137 h 334"/>
                <a:gd name="T2" fmla="*/ 238 w 239"/>
                <a:gd name="T3" fmla="*/ 121 h 334"/>
                <a:gd name="T4" fmla="*/ 136 w 239"/>
                <a:gd name="T5" fmla="*/ 114 h 334"/>
                <a:gd name="T6" fmla="*/ 239 w 239"/>
                <a:gd name="T7" fmla="*/ 54 h 334"/>
                <a:gd name="T8" fmla="*/ 133 w 239"/>
                <a:gd name="T9" fmla="*/ 84 h 334"/>
                <a:gd name="T10" fmla="*/ 133 w 239"/>
                <a:gd name="T11" fmla="*/ 84 h 334"/>
                <a:gd name="T12" fmla="*/ 178 w 239"/>
                <a:gd name="T13" fmla="*/ 6 h 334"/>
                <a:gd name="T14" fmla="*/ 127 w 239"/>
                <a:gd name="T15" fmla="*/ 62 h 334"/>
                <a:gd name="T16" fmla="*/ 92 w 239"/>
                <a:gd name="T17" fmla="*/ 0 h 334"/>
                <a:gd name="T18" fmla="*/ 119 w 239"/>
                <a:gd name="T19" fmla="*/ 85 h 334"/>
                <a:gd name="T20" fmla="*/ 119 w 239"/>
                <a:gd name="T21" fmla="*/ 89 h 334"/>
                <a:gd name="T22" fmla="*/ 21 w 239"/>
                <a:gd name="T23" fmla="*/ 28 h 334"/>
                <a:gd name="T24" fmla="*/ 108 w 239"/>
                <a:gd name="T25" fmla="*/ 117 h 334"/>
                <a:gd name="T26" fmla="*/ 0 w 239"/>
                <a:gd name="T27" fmla="*/ 101 h 334"/>
                <a:gd name="T28" fmla="*/ 110 w 239"/>
                <a:gd name="T29" fmla="*/ 141 h 334"/>
                <a:gd name="T30" fmla="*/ 106 w 239"/>
                <a:gd name="T31" fmla="*/ 334 h 334"/>
                <a:gd name="T32" fmla="*/ 130 w 239"/>
                <a:gd name="T33" fmla="*/ 334 h 334"/>
                <a:gd name="T34" fmla="*/ 136 w 239"/>
                <a:gd name="T35" fmla="*/ 137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9" h="334">
                  <a:moveTo>
                    <a:pt x="136" y="137"/>
                  </a:moveTo>
                  <a:cubicBezTo>
                    <a:pt x="136" y="137"/>
                    <a:pt x="165" y="117"/>
                    <a:pt x="238" y="121"/>
                  </a:cubicBezTo>
                  <a:cubicBezTo>
                    <a:pt x="208" y="86"/>
                    <a:pt x="144" y="110"/>
                    <a:pt x="136" y="114"/>
                  </a:cubicBezTo>
                  <a:cubicBezTo>
                    <a:pt x="141" y="84"/>
                    <a:pt x="196" y="41"/>
                    <a:pt x="239" y="54"/>
                  </a:cubicBezTo>
                  <a:cubicBezTo>
                    <a:pt x="198" y="18"/>
                    <a:pt x="150" y="59"/>
                    <a:pt x="133" y="84"/>
                  </a:cubicBezTo>
                  <a:cubicBezTo>
                    <a:pt x="133" y="84"/>
                    <a:pt x="133" y="84"/>
                    <a:pt x="133" y="84"/>
                  </a:cubicBezTo>
                  <a:cubicBezTo>
                    <a:pt x="133" y="59"/>
                    <a:pt x="162" y="22"/>
                    <a:pt x="178" y="6"/>
                  </a:cubicBezTo>
                  <a:cubicBezTo>
                    <a:pt x="148" y="5"/>
                    <a:pt x="127" y="62"/>
                    <a:pt x="127" y="62"/>
                  </a:cubicBezTo>
                  <a:cubicBezTo>
                    <a:pt x="127" y="62"/>
                    <a:pt x="110" y="4"/>
                    <a:pt x="92" y="0"/>
                  </a:cubicBezTo>
                  <a:cubicBezTo>
                    <a:pt x="118" y="45"/>
                    <a:pt x="119" y="85"/>
                    <a:pt x="119" y="85"/>
                  </a:cubicBezTo>
                  <a:cubicBezTo>
                    <a:pt x="119" y="89"/>
                    <a:pt x="119" y="89"/>
                    <a:pt x="119" y="89"/>
                  </a:cubicBezTo>
                  <a:cubicBezTo>
                    <a:pt x="97" y="53"/>
                    <a:pt x="65" y="16"/>
                    <a:pt x="21" y="28"/>
                  </a:cubicBezTo>
                  <a:cubicBezTo>
                    <a:pt x="75" y="43"/>
                    <a:pt x="108" y="102"/>
                    <a:pt x="108" y="117"/>
                  </a:cubicBezTo>
                  <a:cubicBezTo>
                    <a:pt x="87" y="100"/>
                    <a:pt x="33" y="75"/>
                    <a:pt x="0" y="101"/>
                  </a:cubicBezTo>
                  <a:cubicBezTo>
                    <a:pt x="52" y="101"/>
                    <a:pt x="98" y="122"/>
                    <a:pt x="110" y="141"/>
                  </a:cubicBezTo>
                  <a:cubicBezTo>
                    <a:pt x="112" y="159"/>
                    <a:pt x="107" y="280"/>
                    <a:pt x="106" y="334"/>
                  </a:cubicBezTo>
                  <a:cubicBezTo>
                    <a:pt x="130" y="334"/>
                    <a:pt x="130" y="334"/>
                    <a:pt x="130" y="334"/>
                  </a:cubicBezTo>
                  <a:cubicBezTo>
                    <a:pt x="136" y="137"/>
                    <a:pt x="136" y="137"/>
                    <a:pt x="136" y="137"/>
                  </a:cubicBezTo>
                  <a:close/>
                </a:path>
              </a:pathLst>
            </a:custGeom>
            <a:solidFill>
              <a:srgbClr val="8449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03" name="任意多边形 47"/>
            <p:cNvSpPr>
              <a:spLocks/>
            </p:cNvSpPr>
            <p:nvPr/>
          </p:nvSpPr>
          <p:spPr bwMode="auto">
            <a:xfrm>
              <a:off x="3528" y="1620"/>
              <a:ext cx="593" cy="192"/>
            </a:xfrm>
            <a:custGeom>
              <a:avLst/>
              <a:gdLst>
                <a:gd name="T0" fmla="*/ 196 w 251"/>
                <a:gd name="T1" fmla="*/ 77 h 81"/>
                <a:gd name="T2" fmla="*/ 251 w 251"/>
                <a:gd name="T3" fmla="*/ 50 h 81"/>
                <a:gd name="T4" fmla="*/ 203 w 251"/>
                <a:gd name="T5" fmla="*/ 64 h 81"/>
                <a:gd name="T6" fmla="*/ 168 w 251"/>
                <a:gd name="T7" fmla="*/ 2 h 81"/>
                <a:gd name="T8" fmla="*/ 136 w 251"/>
                <a:gd name="T9" fmla="*/ 32 h 81"/>
                <a:gd name="T10" fmla="*/ 111 w 251"/>
                <a:gd name="T11" fmla="*/ 4 h 81"/>
                <a:gd name="T12" fmla="*/ 79 w 251"/>
                <a:gd name="T13" fmla="*/ 60 h 81"/>
                <a:gd name="T14" fmla="*/ 19 w 251"/>
                <a:gd name="T15" fmla="*/ 31 h 81"/>
                <a:gd name="T16" fmla="*/ 22 w 251"/>
                <a:gd name="T17" fmla="*/ 79 h 81"/>
                <a:gd name="T18" fmla="*/ 34 w 251"/>
                <a:gd name="T19" fmla="*/ 34 h 81"/>
                <a:gd name="T20" fmla="*/ 83 w 251"/>
                <a:gd name="T21" fmla="*/ 75 h 81"/>
                <a:gd name="T22" fmla="*/ 106 w 251"/>
                <a:gd name="T23" fmla="*/ 17 h 81"/>
                <a:gd name="T24" fmla="*/ 138 w 251"/>
                <a:gd name="T25" fmla="*/ 46 h 81"/>
                <a:gd name="T26" fmla="*/ 171 w 251"/>
                <a:gd name="T27" fmla="*/ 11 h 81"/>
                <a:gd name="T28" fmla="*/ 196 w 251"/>
                <a:gd name="T29" fmla="*/ 7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81">
                  <a:moveTo>
                    <a:pt x="196" y="77"/>
                  </a:moveTo>
                  <a:cubicBezTo>
                    <a:pt x="196" y="77"/>
                    <a:pt x="226" y="49"/>
                    <a:pt x="251" y="50"/>
                  </a:cubicBezTo>
                  <a:cubicBezTo>
                    <a:pt x="232" y="40"/>
                    <a:pt x="220" y="49"/>
                    <a:pt x="203" y="64"/>
                  </a:cubicBezTo>
                  <a:cubicBezTo>
                    <a:pt x="213" y="37"/>
                    <a:pt x="205" y="7"/>
                    <a:pt x="168" y="2"/>
                  </a:cubicBezTo>
                  <a:cubicBezTo>
                    <a:pt x="145" y="0"/>
                    <a:pt x="136" y="32"/>
                    <a:pt x="136" y="32"/>
                  </a:cubicBezTo>
                  <a:cubicBezTo>
                    <a:pt x="136" y="32"/>
                    <a:pt x="133" y="7"/>
                    <a:pt x="111" y="4"/>
                  </a:cubicBezTo>
                  <a:cubicBezTo>
                    <a:pt x="83" y="2"/>
                    <a:pt x="76" y="28"/>
                    <a:pt x="79" y="60"/>
                  </a:cubicBezTo>
                  <a:cubicBezTo>
                    <a:pt x="77" y="24"/>
                    <a:pt x="38" y="13"/>
                    <a:pt x="19" y="31"/>
                  </a:cubicBezTo>
                  <a:cubicBezTo>
                    <a:pt x="0" y="48"/>
                    <a:pt x="12" y="81"/>
                    <a:pt x="22" y="79"/>
                  </a:cubicBezTo>
                  <a:cubicBezTo>
                    <a:pt x="19" y="71"/>
                    <a:pt x="5" y="51"/>
                    <a:pt x="34" y="34"/>
                  </a:cubicBezTo>
                  <a:cubicBezTo>
                    <a:pt x="61" y="20"/>
                    <a:pt x="83" y="75"/>
                    <a:pt x="83" y="75"/>
                  </a:cubicBezTo>
                  <a:cubicBezTo>
                    <a:pt x="83" y="75"/>
                    <a:pt x="79" y="23"/>
                    <a:pt x="106" y="17"/>
                  </a:cubicBezTo>
                  <a:cubicBezTo>
                    <a:pt x="125" y="12"/>
                    <a:pt x="138" y="46"/>
                    <a:pt x="138" y="46"/>
                  </a:cubicBezTo>
                  <a:cubicBezTo>
                    <a:pt x="138" y="46"/>
                    <a:pt x="148" y="10"/>
                    <a:pt x="171" y="11"/>
                  </a:cubicBezTo>
                  <a:cubicBezTo>
                    <a:pt x="209" y="13"/>
                    <a:pt x="196" y="77"/>
                    <a:pt x="196" y="7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04" name="任意多边形 48"/>
            <p:cNvSpPr>
              <a:spLocks/>
            </p:cNvSpPr>
            <p:nvPr/>
          </p:nvSpPr>
          <p:spPr bwMode="auto">
            <a:xfrm>
              <a:off x="3965" y="1788"/>
              <a:ext cx="307" cy="661"/>
            </a:xfrm>
            <a:custGeom>
              <a:avLst/>
              <a:gdLst>
                <a:gd name="T0" fmla="*/ 95 w 130"/>
                <a:gd name="T1" fmla="*/ 106 h 280"/>
                <a:gd name="T2" fmla="*/ 122 w 130"/>
                <a:gd name="T3" fmla="*/ 84 h 280"/>
                <a:gd name="T4" fmla="*/ 94 w 130"/>
                <a:gd name="T5" fmla="*/ 62 h 280"/>
                <a:gd name="T6" fmla="*/ 107 w 130"/>
                <a:gd name="T7" fmla="*/ 25 h 280"/>
                <a:gd name="T8" fmla="*/ 56 w 130"/>
                <a:gd name="T9" fmla="*/ 8 h 280"/>
                <a:gd name="T10" fmla="*/ 81 w 130"/>
                <a:gd name="T11" fmla="*/ 15 h 280"/>
                <a:gd name="T12" fmla="*/ 101 w 130"/>
                <a:gd name="T13" fmla="*/ 35 h 280"/>
                <a:gd name="T14" fmla="*/ 83 w 130"/>
                <a:gd name="T15" fmla="*/ 64 h 280"/>
                <a:gd name="T16" fmla="*/ 113 w 130"/>
                <a:gd name="T17" fmla="*/ 82 h 280"/>
                <a:gd name="T18" fmla="*/ 80 w 130"/>
                <a:gd name="T19" fmla="*/ 104 h 280"/>
                <a:gd name="T20" fmla="*/ 119 w 130"/>
                <a:gd name="T21" fmla="*/ 133 h 280"/>
                <a:gd name="T22" fmla="*/ 84 w 130"/>
                <a:gd name="T23" fmla="*/ 146 h 280"/>
                <a:gd name="T24" fmla="*/ 99 w 130"/>
                <a:gd name="T25" fmla="*/ 184 h 280"/>
                <a:gd name="T26" fmla="*/ 65 w 130"/>
                <a:gd name="T27" fmla="*/ 186 h 280"/>
                <a:gd name="T28" fmla="*/ 79 w 130"/>
                <a:gd name="T29" fmla="*/ 234 h 280"/>
                <a:gd name="T30" fmla="*/ 41 w 130"/>
                <a:gd name="T31" fmla="*/ 220 h 280"/>
                <a:gd name="T32" fmla="*/ 37 w 130"/>
                <a:gd name="T33" fmla="*/ 257 h 280"/>
                <a:gd name="T34" fmla="*/ 0 w 130"/>
                <a:gd name="T35" fmla="*/ 249 h 280"/>
                <a:gd name="T36" fmla="*/ 29 w 130"/>
                <a:gd name="T37" fmla="*/ 273 h 280"/>
                <a:gd name="T38" fmla="*/ 49 w 130"/>
                <a:gd name="T39" fmla="*/ 231 h 280"/>
                <a:gd name="T40" fmla="*/ 89 w 130"/>
                <a:gd name="T41" fmla="*/ 237 h 280"/>
                <a:gd name="T42" fmla="*/ 76 w 130"/>
                <a:gd name="T43" fmla="*/ 190 h 280"/>
                <a:gd name="T44" fmla="*/ 107 w 130"/>
                <a:gd name="T45" fmla="*/ 187 h 280"/>
                <a:gd name="T46" fmla="*/ 95 w 130"/>
                <a:gd name="T47" fmla="*/ 154 h 280"/>
                <a:gd name="T48" fmla="*/ 128 w 130"/>
                <a:gd name="T49" fmla="*/ 140 h 280"/>
                <a:gd name="T50" fmla="*/ 95 w 130"/>
                <a:gd name="T51" fmla="*/ 106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30" h="280">
                  <a:moveTo>
                    <a:pt x="95" y="106"/>
                  </a:moveTo>
                  <a:cubicBezTo>
                    <a:pt x="113" y="99"/>
                    <a:pt x="124" y="98"/>
                    <a:pt x="122" y="84"/>
                  </a:cubicBezTo>
                  <a:cubicBezTo>
                    <a:pt x="119" y="53"/>
                    <a:pt x="94" y="62"/>
                    <a:pt x="94" y="62"/>
                  </a:cubicBezTo>
                  <a:cubicBezTo>
                    <a:pt x="94" y="62"/>
                    <a:pt x="116" y="46"/>
                    <a:pt x="107" y="25"/>
                  </a:cubicBezTo>
                  <a:cubicBezTo>
                    <a:pt x="98" y="8"/>
                    <a:pt x="75" y="0"/>
                    <a:pt x="56" y="8"/>
                  </a:cubicBezTo>
                  <a:cubicBezTo>
                    <a:pt x="68" y="11"/>
                    <a:pt x="78" y="13"/>
                    <a:pt x="81" y="15"/>
                  </a:cubicBezTo>
                  <a:cubicBezTo>
                    <a:pt x="92" y="17"/>
                    <a:pt x="101" y="28"/>
                    <a:pt x="101" y="35"/>
                  </a:cubicBezTo>
                  <a:cubicBezTo>
                    <a:pt x="101" y="41"/>
                    <a:pt x="89" y="62"/>
                    <a:pt x="83" y="64"/>
                  </a:cubicBezTo>
                  <a:cubicBezTo>
                    <a:pt x="100" y="66"/>
                    <a:pt x="112" y="67"/>
                    <a:pt x="113" y="82"/>
                  </a:cubicBezTo>
                  <a:cubicBezTo>
                    <a:pt x="115" y="91"/>
                    <a:pt x="80" y="104"/>
                    <a:pt x="80" y="104"/>
                  </a:cubicBezTo>
                  <a:cubicBezTo>
                    <a:pt x="80" y="104"/>
                    <a:pt x="117" y="109"/>
                    <a:pt x="119" y="133"/>
                  </a:cubicBezTo>
                  <a:cubicBezTo>
                    <a:pt x="120" y="158"/>
                    <a:pt x="84" y="146"/>
                    <a:pt x="84" y="146"/>
                  </a:cubicBezTo>
                  <a:cubicBezTo>
                    <a:pt x="84" y="146"/>
                    <a:pt x="105" y="174"/>
                    <a:pt x="99" y="184"/>
                  </a:cubicBezTo>
                  <a:cubicBezTo>
                    <a:pt x="94" y="192"/>
                    <a:pt x="65" y="186"/>
                    <a:pt x="65" y="186"/>
                  </a:cubicBezTo>
                  <a:cubicBezTo>
                    <a:pt x="65" y="186"/>
                    <a:pt x="100" y="220"/>
                    <a:pt x="79" y="234"/>
                  </a:cubicBezTo>
                  <a:cubicBezTo>
                    <a:pt x="71" y="239"/>
                    <a:pt x="41" y="220"/>
                    <a:pt x="41" y="220"/>
                  </a:cubicBezTo>
                  <a:cubicBezTo>
                    <a:pt x="41" y="220"/>
                    <a:pt x="45" y="249"/>
                    <a:pt x="37" y="257"/>
                  </a:cubicBezTo>
                  <a:cubicBezTo>
                    <a:pt x="18" y="277"/>
                    <a:pt x="0" y="249"/>
                    <a:pt x="0" y="249"/>
                  </a:cubicBezTo>
                  <a:cubicBezTo>
                    <a:pt x="0" y="249"/>
                    <a:pt x="1" y="280"/>
                    <a:pt x="29" y="273"/>
                  </a:cubicBezTo>
                  <a:cubicBezTo>
                    <a:pt x="51" y="269"/>
                    <a:pt x="55" y="244"/>
                    <a:pt x="49" y="231"/>
                  </a:cubicBezTo>
                  <a:cubicBezTo>
                    <a:pt x="59" y="242"/>
                    <a:pt x="67" y="251"/>
                    <a:pt x="89" y="237"/>
                  </a:cubicBezTo>
                  <a:cubicBezTo>
                    <a:pt x="113" y="222"/>
                    <a:pt x="76" y="190"/>
                    <a:pt x="76" y="190"/>
                  </a:cubicBezTo>
                  <a:cubicBezTo>
                    <a:pt x="76" y="190"/>
                    <a:pt x="100" y="202"/>
                    <a:pt x="107" y="187"/>
                  </a:cubicBezTo>
                  <a:cubicBezTo>
                    <a:pt x="115" y="171"/>
                    <a:pt x="95" y="154"/>
                    <a:pt x="95" y="154"/>
                  </a:cubicBezTo>
                  <a:cubicBezTo>
                    <a:pt x="95" y="154"/>
                    <a:pt x="125" y="163"/>
                    <a:pt x="128" y="140"/>
                  </a:cubicBezTo>
                  <a:cubicBezTo>
                    <a:pt x="130" y="117"/>
                    <a:pt x="113" y="103"/>
                    <a:pt x="95"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05" name="任意多边形 49"/>
            <p:cNvSpPr>
              <a:spLocks/>
            </p:cNvSpPr>
            <p:nvPr/>
          </p:nvSpPr>
          <p:spPr bwMode="auto">
            <a:xfrm>
              <a:off x="3403" y="1779"/>
              <a:ext cx="389" cy="666"/>
            </a:xfrm>
            <a:custGeom>
              <a:avLst/>
              <a:gdLst>
                <a:gd name="T0" fmla="*/ 141 w 165"/>
                <a:gd name="T1" fmla="*/ 271 h 282"/>
                <a:gd name="T2" fmla="*/ 130 w 165"/>
                <a:gd name="T3" fmla="*/ 228 h 282"/>
                <a:gd name="T4" fmla="*/ 96 w 165"/>
                <a:gd name="T5" fmla="*/ 254 h 282"/>
                <a:gd name="T6" fmla="*/ 87 w 165"/>
                <a:gd name="T7" fmla="*/ 225 h 282"/>
                <a:gd name="T8" fmla="*/ 60 w 165"/>
                <a:gd name="T9" fmla="*/ 236 h 282"/>
                <a:gd name="T10" fmla="*/ 79 w 165"/>
                <a:gd name="T11" fmla="*/ 196 h 282"/>
                <a:gd name="T12" fmla="*/ 27 w 165"/>
                <a:gd name="T13" fmla="*/ 182 h 282"/>
                <a:gd name="T14" fmla="*/ 49 w 165"/>
                <a:gd name="T15" fmla="*/ 154 h 282"/>
                <a:gd name="T16" fmla="*/ 12 w 165"/>
                <a:gd name="T17" fmla="*/ 109 h 282"/>
                <a:gd name="T18" fmla="*/ 45 w 165"/>
                <a:gd name="T19" fmla="*/ 86 h 282"/>
                <a:gd name="T20" fmla="*/ 19 w 165"/>
                <a:gd name="T21" fmla="*/ 57 h 282"/>
                <a:gd name="T22" fmla="*/ 44 w 165"/>
                <a:gd name="T23" fmla="*/ 42 h 282"/>
                <a:gd name="T24" fmla="*/ 35 w 165"/>
                <a:gd name="T25" fmla="*/ 17 h 282"/>
                <a:gd name="T26" fmla="*/ 49 w 165"/>
                <a:gd name="T27" fmla="*/ 14 h 282"/>
                <a:gd name="T28" fmla="*/ 51 w 165"/>
                <a:gd name="T29" fmla="*/ 11 h 282"/>
                <a:gd name="T30" fmla="*/ 29 w 165"/>
                <a:gd name="T31" fmla="*/ 13 h 282"/>
                <a:gd name="T32" fmla="*/ 35 w 165"/>
                <a:gd name="T33" fmla="*/ 37 h 282"/>
                <a:gd name="T34" fmla="*/ 11 w 165"/>
                <a:gd name="T35" fmla="*/ 56 h 282"/>
                <a:gd name="T36" fmla="*/ 27 w 165"/>
                <a:gd name="T37" fmla="*/ 83 h 282"/>
                <a:gd name="T38" fmla="*/ 3 w 165"/>
                <a:gd name="T39" fmla="*/ 112 h 282"/>
                <a:gd name="T40" fmla="*/ 35 w 165"/>
                <a:gd name="T41" fmla="*/ 154 h 282"/>
                <a:gd name="T42" fmla="*/ 17 w 165"/>
                <a:gd name="T43" fmla="*/ 186 h 282"/>
                <a:gd name="T44" fmla="*/ 67 w 165"/>
                <a:gd name="T45" fmla="*/ 204 h 282"/>
                <a:gd name="T46" fmla="*/ 50 w 165"/>
                <a:gd name="T47" fmla="*/ 240 h 282"/>
                <a:gd name="T48" fmla="*/ 79 w 165"/>
                <a:gd name="T49" fmla="*/ 241 h 282"/>
                <a:gd name="T50" fmla="*/ 92 w 165"/>
                <a:gd name="T51" fmla="*/ 265 h 282"/>
                <a:gd name="T52" fmla="*/ 124 w 165"/>
                <a:gd name="T53" fmla="*/ 241 h 282"/>
                <a:gd name="T54" fmla="*/ 142 w 165"/>
                <a:gd name="T55" fmla="*/ 278 h 282"/>
                <a:gd name="T56" fmla="*/ 165 w 165"/>
                <a:gd name="T57" fmla="*/ 249 h 282"/>
                <a:gd name="T58" fmla="*/ 141 w 165"/>
                <a:gd name="T59" fmla="*/ 27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5" h="282">
                  <a:moveTo>
                    <a:pt x="141" y="271"/>
                  </a:moveTo>
                  <a:cubicBezTo>
                    <a:pt x="130" y="267"/>
                    <a:pt x="130" y="228"/>
                    <a:pt x="130" y="228"/>
                  </a:cubicBezTo>
                  <a:cubicBezTo>
                    <a:pt x="130" y="228"/>
                    <a:pt x="108" y="254"/>
                    <a:pt x="96" y="254"/>
                  </a:cubicBezTo>
                  <a:cubicBezTo>
                    <a:pt x="82" y="254"/>
                    <a:pt x="87" y="225"/>
                    <a:pt x="87" y="225"/>
                  </a:cubicBezTo>
                  <a:cubicBezTo>
                    <a:pt x="87" y="225"/>
                    <a:pt x="72" y="246"/>
                    <a:pt x="60" y="236"/>
                  </a:cubicBezTo>
                  <a:cubicBezTo>
                    <a:pt x="54" y="231"/>
                    <a:pt x="79" y="196"/>
                    <a:pt x="79" y="196"/>
                  </a:cubicBezTo>
                  <a:cubicBezTo>
                    <a:pt x="79" y="196"/>
                    <a:pt x="28" y="205"/>
                    <a:pt x="27" y="182"/>
                  </a:cubicBezTo>
                  <a:cubicBezTo>
                    <a:pt x="25" y="158"/>
                    <a:pt x="49" y="154"/>
                    <a:pt x="49" y="154"/>
                  </a:cubicBezTo>
                  <a:cubicBezTo>
                    <a:pt x="49" y="154"/>
                    <a:pt x="13" y="129"/>
                    <a:pt x="12" y="109"/>
                  </a:cubicBezTo>
                  <a:cubicBezTo>
                    <a:pt x="11" y="88"/>
                    <a:pt x="45" y="86"/>
                    <a:pt x="45" y="86"/>
                  </a:cubicBezTo>
                  <a:cubicBezTo>
                    <a:pt x="45" y="86"/>
                    <a:pt x="17" y="71"/>
                    <a:pt x="19" y="57"/>
                  </a:cubicBezTo>
                  <a:cubicBezTo>
                    <a:pt x="21" y="42"/>
                    <a:pt x="44" y="42"/>
                    <a:pt x="44" y="42"/>
                  </a:cubicBezTo>
                  <a:cubicBezTo>
                    <a:pt x="44" y="42"/>
                    <a:pt x="32" y="26"/>
                    <a:pt x="35" y="17"/>
                  </a:cubicBezTo>
                  <a:cubicBezTo>
                    <a:pt x="37" y="10"/>
                    <a:pt x="49" y="14"/>
                    <a:pt x="49" y="14"/>
                  </a:cubicBezTo>
                  <a:cubicBezTo>
                    <a:pt x="51" y="11"/>
                    <a:pt x="51" y="11"/>
                    <a:pt x="51" y="11"/>
                  </a:cubicBezTo>
                  <a:cubicBezTo>
                    <a:pt x="51" y="11"/>
                    <a:pt x="35" y="0"/>
                    <a:pt x="29" y="13"/>
                  </a:cubicBezTo>
                  <a:cubicBezTo>
                    <a:pt x="25" y="25"/>
                    <a:pt x="35" y="37"/>
                    <a:pt x="35" y="37"/>
                  </a:cubicBezTo>
                  <a:cubicBezTo>
                    <a:pt x="35" y="37"/>
                    <a:pt x="12" y="35"/>
                    <a:pt x="11" y="56"/>
                  </a:cubicBezTo>
                  <a:cubicBezTo>
                    <a:pt x="10" y="75"/>
                    <a:pt x="27" y="83"/>
                    <a:pt x="27" y="83"/>
                  </a:cubicBezTo>
                  <a:cubicBezTo>
                    <a:pt x="27" y="83"/>
                    <a:pt x="4" y="90"/>
                    <a:pt x="3" y="112"/>
                  </a:cubicBezTo>
                  <a:cubicBezTo>
                    <a:pt x="0" y="134"/>
                    <a:pt x="35" y="154"/>
                    <a:pt x="35" y="154"/>
                  </a:cubicBezTo>
                  <a:cubicBezTo>
                    <a:pt x="35" y="154"/>
                    <a:pt x="15" y="158"/>
                    <a:pt x="17" y="186"/>
                  </a:cubicBezTo>
                  <a:cubicBezTo>
                    <a:pt x="20" y="212"/>
                    <a:pt x="67" y="204"/>
                    <a:pt x="67" y="204"/>
                  </a:cubicBezTo>
                  <a:cubicBezTo>
                    <a:pt x="67" y="204"/>
                    <a:pt x="43" y="229"/>
                    <a:pt x="50" y="240"/>
                  </a:cubicBezTo>
                  <a:cubicBezTo>
                    <a:pt x="62" y="256"/>
                    <a:pt x="79" y="241"/>
                    <a:pt x="79" y="241"/>
                  </a:cubicBezTo>
                  <a:cubicBezTo>
                    <a:pt x="79" y="241"/>
                    <a:pt x="76" y="262"/>
                    <a:pt x="92" y="265"/>
                  </a:cubicBezTo>
                  <a:cubicBezTo>
                    <a:pt x="104" y="269"/>
                    <a:pt x="124" y="241"/>
                    <a:pt x="124" y="241"/>
                  </a:cubicBezTo>
                  <a:cubicBezTo>
                    <a:pt x="124" y="241"/>
                    <a:pt x="120" y="274"/>
                    <a:pt x="142" y="278"/>
                  </a:cubicBezTo>
                  <a:cubicBezTo>
                    <a:pt x="164" y="282"/>
                    <a:pt x="165" y="249"/>
                    <a:pt x="165" y="249"/>
                  </a:cubicBezTo>
                  <a:cubicBezTo>
                    <a:pt x="165" y="249"/>
                    <a:pt x="153" y="274"/>
                    <a:pt x="141" y="2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grpSp>
        <p:nvGrpSpPr>
          <p:cNvPr id="106" name="组 105"/>
          <p:cNvGrpSpPr/>
          <p:nvPr/>
        </p:nvGrpSpPr>
        <p:grpSpPr>
          <a:xfrm rot="1576354">
            <a:off x="11125791" y="2895976"/>
            <a:ext cx="1030189" cy="1170315"/>
            <a:chOff x="11036616" y="1071278"/>
            <a:chExt cx="1030189" cy="1170315"/>
          </a:xfrm>
        </p:grpSpPr>
        <p:sp>
          <p:nvSpPr>
            <p:cNvPr id="107" name="任意多边形 28"/>
            <p:cNvSpPr>
              <a:spLocks/>
            </p:cNvSpPr>
            <p:nvPr/>
          </p:nvSpPr>
          <p:spPr bwMode="auto">
            <a:xfrm rot="20399546">
              <a:off x="11036616" y="1071278"/>
              <a:ext cx="1030189" cy="1092089"/>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08" name="任意多边形(F) 29"/>
            <p:cNvSpPr>
              <a:spLocks/>
            </p:cNvSpPr>
            <p:nvPr/>
          </p:nvSpPr>
          <p:spPr bwMode="auto">
            <a:xfrm rot="20399546">
              <a:off x="11111902" y="1136486"/>
              <a:ext cx="872786" cy="886051"/>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09" name="任意多边形 30"/>
            <p:cNvSpPr>
              <a:spLocks/>
            </p:cNvSpPr>
            <p:nvPr/>
          </p:nvSpPr>
          <p:spPr bwMode="auto">
            <a:xfrm rot="20399546">
              <a:off x="11487828" y="1372986"/>
              <a:ext cx="144138" cy="616345"/>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10" name="任意多边形 31"/>
            <p:cNvSpPr>
              <a:spLocks/>
            </p:cNvSpPr>
            <p:nvPr/>
          </p:nvSpPr>
          <p:spPr bwMode="auto">
            <a:xfrm rot="20399546">
              <a:off x="11275423" y="1608421"/>
              <a:ext cx="279433" cy="298887"/>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11" name="任意多边形 32"/>
            <p:cNvSpPr>
              <a:spLocks/>
            </p:cNvSpPr>
            <p:nvPr/>
          </p:nvSpPr>
          <p:spPr bwMode="auto">
            <a:xfrm rot="20399546">
              <a:off x="11408949" y="1946124"/>
              <a:ext cx="244062" cy="84007"/>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12" name="任意多边形 33"/>
            <p:cNvSpPr>
              <a:spLocks/>
            </p:cNvSpPr>
            <p:nvPr/>
          </p:nvSpPr>
          <p:spPr bwMode="auto">
            <a:xfrm rot="20399546">
              <a:off x="11624124" y="1563797"/>
              <a:ext cx="342217" cy="229913"/>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13" name="任意多边形 34"/>
            <p:cNvSpPr>
              <a:spLocks/>
            </p:cNvSpPr>
            <p:nvPr/>
          </p:nvSpPr>
          <p:spPr bwMode="auto">
            <a:xfrm rot="20399546">
              <a:off x="11677994" y="1824726"/>
              <a:ext cx="329837" cy="104345"/>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14" name="任意多边形 35"/>
            <p:cNvSpPr>
              <a:spLocks/>
            </p:cNvSpPr>
            <p:nvPr/>
          </p:nvSpPr>
          <p:spPr bwMode="auto">
            <a:xfrm rot="20399546">
              <a:off x="11582576" y="2030249"/>
              <a:ext cx="165361" cy="211344"/>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sp>
        <p:nvSpPr>
          <p:cNvPr id="115" name="任意多边形 8"/>
          <p:cNvSpPr>
            <a:spLocks/>
          </p:cNvSpPr>
          <p:nvPr/>
        </p:nvSpPr>
        <p:spPr bwMode="auto">
          <a:xfrm>
            <a:off x="4042661" y="5351893"/>
            <a:ext cx="349250" cy="223837"/>
          </a:xfrm>
          <a:custGeom>
            <a:avLst/>
            <a:gdLst>
              <a:gd name="T0" fmla="*/ 0 w 93"/>
              <a:gd name="T1" fmla="*/ 10 h 60"/>
              <a:gd name="T2" fmla="*/ 87 w 93"/>
              <a:gd name="T3" fmla="*/ 60 h 60"/>
              <a:gd name="T4" fmla="*/ 93 w 93"/>
              <a:gd name="T5" fmla="*/ 49 h 60"/>
              <a:gd name="T6" fmla="*/ 6 w 93"/>
              <a:gd name="T7" fmla="*/ 0 h 60"/>
              <a:gd name="T8" fmla="*/ 0 w 93"/>
              <a:gd name="T9" fmla="*/ 10 h 60"/>
            </a:gdLst>
            <a:ahLst/>
            <a:cxnLst>
              <a:cxn ang="0">
                <a:pos x="T0" y="T1"/>
              </a:cxn>
              <a:cxn ang="0">
                <a:pos x="T2" y="T3"/>
              </a:cxn>
              <a:cxn ang="0">
                <a:pos x="T4" y="T5"/>
              </a:cxn>
              <a:cxn ang="0">
                <a:pos x="T6" y="T7"/>
              </a:cxn>
              <a:cxn ang="0">
                <a:pos x="T8" y="T9"/>
              </a:cxn>
            </a:cxnLst>
            <a:rect l="0" t="0" r="r" b="b"/>
            <a:pathLst>
              <a:path w="93" h="60">
                <a:moveTo>
                  <a:pt x="0" y="10"/>
                </a:moveTo>
                <a:cubicBezTo>
                  <a:pt x="28" y="28"/>
                  <a:pt x="57" y="45"/>
                  <a:pt x="87" y="60"/>
                </a:cubicBezTo>
                <a:cubicBezTo>
                  <a:pt x="93" y="49"/>
                  <a:pt x="93" y="49"/>
                  <a:pt x="93" y="49"/>
                </a:cubicBezTo>
                <a:cubicBezTo>
                  <a:pt x="64" y="34"/>
                  <a:pt x="34" y="18"/>
                  <a:pt x="6" y="0"/>
                </a:cubicBezTo>
                <a:cubicBezTo>
                  <a:pt x="6" y="0"/>
                  <a:pt x="6" y="0"/>
                  <a:pt x="0" y="10"/>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16" name="任意多边形(F) 115"/>
          <p:cNvSpPr/>
          <p:nvPr/>
        </p:nvSpPr>
        <p:spPr>
          <a:xfrm>
            <a:off x="-28233" y="3533670"/>
            <a:ext cx="12139450" cy="3029936"/>
          </a:xfrm>
          <a:custGeom>
            <a:avLst/>
            <a:gdLst>
              <a:gd name="connsiteX0" fmla="*/ 0 w 13022318"/>
              <a:gd name="connsiteY0" fmla="*/ 0 h 3162094"/>
              <a:gd name="connsiteX1" fmla="*/ 7662042 w 13022318"/>
              <a:gd name="connsiteY1" fmla="*/ 3137338 h 3162094"/>
              <a:gd name="connsiteX2" fmla="*/ 12328635 w 13022318"/>
              <a:gd name="connsiteY2" fmla="*/ 1450427 h 3162094"/>
              <a:gd name="connsiteX3" fmla="*/ 13022318 w 13022318"/>
              <a:gd name="connsiteY3" fmla="*/ 1166648 h 3162094"/>
              <a:gd name="connsiteX0" fmla="*/ 0 w 12328635"/>
              <a:gd name="connsiteY0" fmla="*/ 0 h 3162094"/>
              <a:gd name="connsiteX1" fmla="*/ 7662042 w 12328635"/>
              <a:gd name="connsiteY1" fmla="*/ 3137338 h 3162094"/>
              <a:gd name="connsiteX2" fmla="*/ 12328635 w 12328635"/>
              <a:gd name="connsiteY2" fmla="*/ 1450427 h 3162094"/>
              <a:gd name="connsiteX0" fmla="*/ 0 w 12155215"/>
              <a:gd name="connsiteY0" fmla="*/ 0 h 3171571"/>
              <a:gd name="connsiteX1" fmla="*/ 7662042 w 12155215"/>
              <a:gd name="connsiteY1" fmla="*/ 3137338 h 3171571"/>
              <a:gd name="connsiteX2" fmla="*/ 12155215 w 12155215"/>
              <a:gd name="connsiteY2" fmla="*/ 1639614 h 3171571"/>
              <a:gd name="connsiteX0" fmla="*/ 0 w 12155215"/>
              <a:gd name="connsiteY0" fmla="*/ 0 h 3169200"/>
              <a:gd name="connsiteX1" fmla="*/ 7662042 w 12155215"/>
              <a:gd name="connsiteY1" fmla="*/ 3137338 h 3169200"/>
              <a:gd name="connsiteX2" fmla="*/ 12155215 w 12155215"/>
              <a:gd name="connsiteY2" fmla="*/ 1639614 h 3169200"/>
              <a:gd name="connsiteX0" fmla="*/ 0 w 12155215"/>
              <a:gd name="connsiteY0" fmla="*/ 0 h 3014668"/>
              <a:gd name="connsiteX1" fmla="*/ 7173311 w 12155215"/>
              <a:gd name="connsiteY1" fmla="*/ 2979683 h 3014668"/>
              <a:gd name="connsiteX2" fmla="*/ 12155215 w 12155215"/>
              <a:gd name="connsiteY2" fmla="*/ 1639614 h 3014668"/>
              <a:gd name="connsiteX0" fmla="*/ 0 w 12155215"/>
              <a:gd name="connsiteY0" fmla="*/ 0 h 3011275"/>
              <a:gd name="connsiteX1" fmla="*/ 7173311 w 12155215"/>
              <a:gd name="connsiteY1" fmla="*/ 2979683 h 3011275"/>
              <a:gd name="connsiteX2" fmla="*/ 12155215 w 12155215"/>
              <a:gd name="connsiteY2" fmla="*/ 1639614 h 3011275"/>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119572"/>
              <a:gd name="connsiteX1" fmla="*/ 7614745 w 12155215"/>
              <a:gd name="connsiteY1" fmla="*/ 3090041 h 3119572"/>
              <a:gd name="connsiteX2" fmla="*/ 12155215 w 12155215"/>
              <a:gd name="connsiteY2" fmla="*/ 1639614 h 3119572"/>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55215"/>
              <a:gd name="connsiteY0" fmla="*/ 0 h 3095317"/>
              <a:gd name="connsiteX1" fmla="*/ 7614745 w 12155215"/>
              <a:gd name="connsiteY1" fmla="*/ 3090041 h 3095317"/>
              <a:gd name="connsiteX2" fmla="*/ 12155215 w 12155215"/>
              <a:gd name="connsiteY2" fmla="*/ 1639614 h 3095317"/>
              <a:gd name="connsiteX0" fmla="*/ 0 w 12139450"/>
              <a:gd name="connsiteY0" fmla="*/ 0 h 3057566"/>
              <a:gd name="connsiteX1" fmla="*/ 7598980 w 12139450"/>
              <a:gd name="connsiteY1" fmla="*/ 3026979 h 3057566"/>
              <a:gd name="connsiteX2" fmla="*/ 12139450 w 12139450"/>
              <a:gd name="connsiteY2" fmla="*/ 1576552 h 3057566"/>
              <a:gd name="connsiteX0" fmla="*/ 0 w 12139450"/>
              <a:gd name="connsiteY0" fmla="*/ 0 h 3028856"/>
              <a:gd name="connsiteX1" fmla="*/ 7598980 w 12139450"/>
              <a:gd name="connsiteY1" fmla="*/ 3026979 h 3028856"/>
              <a:gd name="connsiteX2" fmla="*/ 12139450 w 12139450"/>
              <a:gd name="connsiteY2" fmla="*/ 1576552 h 3028856"/>
              <a:gd name="connsiteX0" fmla="*/ 0 w 12139450"/>
              <a:gd name="connsiteY0" fmla="*/ 0 h 3027100"/>
              <a:gd name="connsiteX1" fmla="*/ 7598980 w 12139450"/>
              <a:gd name="connsiteY1" fmla="*/ 3026979 h 3027100"/>
              <a:gd name="connsiteX2" fmla="*/ 12139450 w 12139450"/>
              <a:gd name="connsiteY2" fmla="*/ 1576552 h 3027100"/>
              <a:gd name="connsiteX0" fmla="*/ 0 w 12139450"/>
              <a:gd name="connsiteY0" fmla="*/ 0 h 3029936"/>
              <a:gd name="connsiteX1" fmla="*/ 7598980 w 12139450"/>
              <a:gd name="connsiteY1" fmla="*/ 3026979 h 3029936"/>
              <a:gd name="connsiteX2" fmla="*/ 12139450 w 12139450"/>
              <a:gd name="connsiteY2" fmla="*/ 1576552 h 3029936"/>
            </a:gdLst>
            <a:ahLst/>
            <a:cxnLst>
              <a:cxn ang="0">
                <a:pos x="connsiteX0" y="connsiteY0"/>
              </a:cxn>
              <a:cxn ang="0">
                <a:pos x="connsiteX1" y="connsiteY1"/>
              </a:cxn>
              <a:cxn ang="0">
                <a:pos x="connsiteX2" y="connsiteY2"/>
              </a:cxn>
            </a:cxnLst>
            <a:rect l="l" t="t" r="r" b="b"/>
            <a:pathLst>
              <a:path w="12139450" h="3029936">
                <a:moveTo>
                  <a:pt x="0" y="0"/>
                </a:moveTo>
                <a:cubicBezTo>
                  <a:pt x="2929759" y="344215"/>
                  <a:pt x="5071240" y="2953407"/>
                  <a:pt x="7598980" y="3026979"/>
                </a:cubicBezTo>
                <a:cubicBezTo>
                  <a:pt x="10126720" y="3100551"/>
                  <a:pt x="11782099" y="1778876"/>
                  <a:pt x="12139450" y="1576552"/>
                </a:cubicBezTo>
              </a:path>
            </a:pathLst>
          </a:custGeom>
          <a:noFill/>
          <a:ln w="38100">
            <a:solidFill>
              <a:srgbClr val="F9D43B"/>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宋体" panose="02010600030101010101" pitchFamily="2" charset="-122"/>
              <a:ea typeface="宋体" panose="02010600030101010101" pitchFamily="2" charset="-122"/>
            </a:endParaRPr>
          </a:p>
        </p:txBody>
      </p:sp>
      <p:grpSp>
        <p:nvGrpSpPr>
          <p:cNvPr id="117" name="组 116"/>
          <p:cNvGrpSpPr/>
          <p:nvPr/>
        </p:nvGrpSpPr>
        <p:grpSpPr>
          <a:xfrm rot="198573">
            <a:off x="1199275" y="2684218"/>
            <a:ext cx="2154692" cy="1686565"/>
            <a:chOff x="1175948" y="2708421"/>
            <a:chExt cx="2159248" cy="1690131"/>
          </a:xfrm>
        </p:grpSpPr>
        <p:sp>
          <p:nvSpPr>
            <p:cNvPr id="118" name="任意多边形(F) 324"/>
            <p:cNvSpPr>
              <a:spLocks/>
            </p:cNvSpPr>
            <p:nvPr/>
          </p:nvSpPr>
          <p:spPr bwMode="auto">
            <a:xfrm rot="1365846">
              <a:off x="2670688" y="3669154"/>
              <a:ext cx="638832" cy="573399"/>
            </a:xfrm>
            <a:custGeom>
              <a:avLst/>
              <a:gdLst>
                <a:gd name="T0" fmla="*/ 0 w 157"/>
                <a:gd name="T1" fmla="*/ 16 h 141"/>
                <a:gd name="T2" fmla="*/ 137 w 157"/>
                <a:gd name="T3" fmla="*/ 17 h 141"/>
                <a:gd name="T4" fmla="*/ 157 w 157"/>
                <a:gd name="T5" fmla="*/ 138 h 141"/>
                <a:gd name="T6" fmla="*/ 99 w 157"/>
                <a:gd name="T7" fmla="*/ 141 h 141"/>
                <a:gd name="T8" fmla="*/ 20 w 157"/>
                <a:gd name="T9" fmla="*/ 74 h 141"/>
                <a:gd name="T10" fmla="*/ 0 w 157"/>
                <a:gd name="T11" fmla="*/ 16 h 141"/>
                <a:gd name="T12" fmla="*/ 0 w 157"/>
                <a:gd name="T13" fmla="*/ 16 h 141"/>
              </a:gdLst>
              <a:ahLst/>
              <a:cxnLst>
                <a:cxn ang="0">
                  <a:pos x="T0" y="T1"/>
                </a:cxn>
                <a:cxn ang="0">
                  <a:pos x="T2" y="T3"/>
                </a:cxn>
                <a:cxn ang="0">
                  <a:pos x="T4" y="T5"/>
                </a:cxn>
                <a:cxn ang="0">
                  <a:pos x="T6" y="T7"/>
                </a:cxn>
                <a:cxn ang="0">
                  <a:pos x="T8" y="T9"/>
                </a:cxn>
                <a:cxn ang="0">
                  <a:pos x="T10" y="T11"/>
                </a:cxn>
                <a:cxn ang="0">
                  <a:pos x="T12" y="T13"/>
                </a:cxn>
              </a:cxnLst>
              <a:rect l="0" t="0" r="r" b="b"/>
              <a:pathLst>
                <a:path w="157" h="141">
                  <a:moveTo>
                    <a:pt x="0" y="16"/>
                  </a:moveTo>
                  <a:cubicBezTo>
                    <a:pt x="0" y="16"/>
                    <a:pt x="114" y="0"/>
                    <a:pt x="137" y="17"/>
                  </a:cubicBezTo>
                  <a:cubicBezTo>
                    <a:pt x="156" y="34"/>
                    <a:pt x="157" y="138"/>
                    <a:pt x="157" y="138"/>
                  </a:cubicBezTo>
                  <a:cubicBezTo>
                    <a:pt x="157" y="138"/>
                    <a:pt x="113" y="141"/>
                    <a:pt x="99" y="141"/>
                  </a:cubicBezTo>
                  <a:cubicBezTo>
                    <a:pt x="104" y="72"/>
                    <a:pt x="20" y="74"/>
                    <a:pt x="20" y="74"/>
                  </a:cubicBezTo>
                  <a:cubicBezTo>
                    <a:pt x="0" y="16"/>
                    <a:pt x="0" y="16"/>
                    <a:pt x="0" y="16"/>
                  </a:cubicBezTo>
                  <a:cubicBezTo>
                    <a:pt x="0" y="16"/>
                    <a:pt x="0" y="16"/>
                    <a:pt x="0" y="1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19" name="任意多边形(F) 325"/>
            <p:cNvSpPr>
              <a:spLocks/>
            </p:cNvSpPr>
            <p:nvPr/>
          </p:nvSpPr>
          <p:spPr bwMode="auto">
            <a:xfrm rot="1365846">
              <a:off x="1191522" y="2789483"/>
              <a:ext cx="1833843" cy="1150242"/>
            </a:xfrm>
            <a:custGeom>
              <a:avLst/>
              <a:gdLst>
                <a:gd name="T0" fmla="*/ 9 w 451"/>
                <a:gd name="T1" fmla="*/ 66 h 283"/>
                <a:gd name="T2" fmla="*/ 427 w 451"/>
                <a:gd name="T3" fmla="*/ 29 h 283"/>
                <a:gd name="T4" fmla="*/ 451 w 451"/>
                <a:gd name="T5" fmla="*/ 197 h 283"/>
                <a:gd name="T6" fmla="*/ 389 w 451"/>
                <a:gd name="T7" fmla="*/ 219 h 283"/>
                <a:gd name="T8" fmla="*/ 375 w 451"/>
                <a:gd name="T9" fmla="*/ 267 h 283"/>
                <a:gd name="T10" fmla="*/ 209 w 451"/>
                <a:gd name="T11" fmla="*/ 274 h 283"/>
                <a:gd name="T12" fmla="*/ 135 w 451"/>
                <a:gd name="T13" fmla="*/ 213 h 283"/>
                <a:gd name="T14" fmla="*/ 78 w 451"/>
                <a:gd name="T15" fmla="*/ 281 h 283"/>
                <a:gd name="T16" fmla="*/ 18 w 451"/>
                <a:gd name="T17" fmla="*/ 283 h 283"/>
                <a:gd name="T18" fmla="*/ 9 w 451"/>
                <a:gd name="T19" fmla="*/ 66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1" h="283">
                  <a:moveTo>
                    <a:pt x="9" y="66"/>
                  </a:moveTo>
                  <a:cubicBezTo>
                    <a:pt x="25" y="42"/>
                    <a:pt x="403" y="0"/>
                    <a:pt x="427" y="29"/>
                  </a:cubicBezTo>
                  <a:cubicBezTo>
                    <a:pt x="437" y="40"/>
                    <a:pt x="444" y="131"/>
                    <a:pt x="451" y="197"/>
                  </a:cubicBezTo>
                  <a:cubicBezTo>
                    <a:pt x="434" y="189"/>
                    <a:pt x="389" y="219"/>
                    <a:pt x="389" y="219"/>
                  </a:cubicBezTo>
                  <a:cubicBezTo>
                    <a:pt x="371" y="237"/>
                    <a:pt x="375" y="267"/>
                    <a:pt x="375" y="267"/>
                  </a:cubicBezTo>
                  <a:cubicBezTo>
                    <a:pt x="209" y="274"/>
                    <a:pt x="209" y="274"/>
                    <a:pt x="209" y="274"/>
                  </a:cubicBezTo>
                  <a:cubicBezTo>
                    <a:pt x="209" y="274"/>
                    <a:pt x="212" y="210"/>
                    <a:pt x="135" y="213"/>
                  </a:cubicBezTo>
                  <a:cubicBezTo>
                    <a:pt x="114" y="213"/>
                    <a:pt x="71" y="244"/>
                    <a:pt x="78" y="281"/>
                  </a:cubicBezTo>
                  <a:cubicBezTo>
                    <a:pt x="45" y="282"/>
                    <a:pt x="18" y="283"/>
                    <a:pt x="18" y="283"/>
                  </a:cubicBezTo>
                  <a:cubicBezTo>
                    <a:pt x="18" y="283"/>
                    <a:pt x="0" y="85"/>
                    <a:pt x="9" y="66"/>
                  </a:cubicBez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0" name="任意多边形(F) 326"/>
            <p:cNvSpPr>
              <a:spLocks/>
            </p:cNvSpPr>
            <p:nvPr/>
          </p:nvSpPr>
          <p:spPr bwMode="auto">
            <a:xfrm rot="1365846">
              <a:off x="2723337" y="3180089"/>
              <a:ext cx="292726" cy="447699"/>
            </a:xfrm>
            <a:custGeom>
              <a:avLst/>
              <a:gdLst>
                <a:gd name="T0" fmla="*/ 72 w 72"/>
                <a:gd name="T1" fmla="*/ 109 h 110"/>
                <a:gd name="T2" fmla="*/ 8 w 72"/>
                <a:gd name="T3" fmla="*/ 110 h 110"/>
                <a:gd name="T4" fmla="*/ 0 w 72"/>
                <a:gd name="T5" fmla="*/ 11 h 110"/>
                <a:gd name="T6" fmla="*/ 55 w 72"/>
                <a:gd name="T7" fmla="*/ 16 h 110"/>
                <a:gd name="T8" fmla="*/ 72 w 72"/>
                <a:gd name="T9" fmla="*/ 109 h 110"/>
              </a:gdLst>
              <a:ahLst/>
              <a:cxnLst>
                <a:cxn ang="0">
                  <a:pos x="T0" y="T1"/>
                </a:cxn>
                <a:cxn ang="0">
                  <a:pos x="T2" y="T3"/>
                </a:cxn>
                <a:cxn ang="0">
                  <a:pos x="T4" y="T5"/>
                </a:cxn>
                <a:cxn ang="0">
                  <a:pos x="T6" y="T7"/>
                </a:cxn>
                <a:cxn ang="0">
                  <a:pos x="T8" y="T9"/>
                </a:cxn>
              </a:cxnLst>
              <a:rect l="0" t="0" r="r" b="b"/>
              <a:pathLst>
                <a:path w="72" h="110">
                  <a:moveTo>
                    <a:pt x="72" y="109"/>
                  </a:moveTo>
                  <a:cubicBezTo>
                    <a:pt x="8" y="110"/>
                    <a:pt x="8" y="110"/>
                    <a:pt x="8" y="110"/>
                  </a:cubicBezTo>
                  <a:cubicBezTo>
                    <a:pt x="0" y="11"/>
                    <a:pt x="0" y="11"/>
                    <a:pt x="0" y="11"/>
                  </a:cubicBezTo>
                  <a:cubicBezTo>
                    <a:pt x="0" y="11"/>
                    <a:pt x="44" y="0"/>
                    <a:pt x="55" y="16"/>
                  </a:cubicBezTo>
                  <a:cubicBezTo>
                    <a:pt x="64" y="27"/>
                    <a:pt x="72" y="109"/>
                    <a:pt x="72" y="109"/>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1" name="任意多边形(F) 327"/>
            <p:cNvSpPr>
              <a:spLocks/>
            </p:cNvSpPr>
            <p:nvPr/>
          </p:nvSpPr>
          <p:spPr bwMode="auto">
            <a:xfrm rot="1365846">
              <a:off x="1354793" y="2845601"/>
              <a:ext cx="1105472" cy="495913"/>
            </a:xfrm>
            <a:custGeom>
              <a:avLst/>
              <a:gdLst>
                <a:gd name="T0" fmla="*/ 266 w 272"/>
                <a:gd name="T1" fmla="*/ 0 h 122"/>
                <a:gd name="T2" fmla="*/ 272 w 272"/>
                <a:gd name="T3" fmla="*/ 98 h 122"/>
                <a:gd name="T4" fmla="*/ 8 w 272"/>
                <a:gd name="T5" fmla="*/ 122 h 122"/>
                <a:gd name="T6" fmla="*/ 10 w 272"/>
                <a:gd name="T7" fmla="*/ 31 h 122"/>
                <a:gd name="T8" fmla="*/ 266 w 272"/>
                <a:gd name="T9" fmla="*/ 0 h 122"/>
              </a:gdLst>
              <a:ahLst/>
              <a:cxnLst>
                <a:cxn ang="0">
                  <a:pos x="T0" y="T1"/>
                </a:cxn>
                <a:cxn ang="0">
                  <a:pos x="T2" y="T3"/>
                </a:cxn>
                <a:cxn ang="0">
                  <a:pos x="T4" y="T5"/>
                </a:cxn>
                <a:cxn ang="0">
                  <a:pos x="T6" y="T7"/>
                </a:cxn>
                <a:cxn ang="0">
                  <a:pos x="T8" y="T9"/>
                </a:cxn>
              </a:cxnLst>
              <a:rect l="0" t="0" r="r" b="b"/>
              <a:pathLst>
                <a:path w="272" h="122">
                  <a:moveTo>
                    <a:pt x="266" y="0"/>
                  </a:moveTo>
                  <a:cubicBezTo>
                    <a:pt x="272" y="98"/>
                    <a:pt x="272" y="98"/>
                    <a:pt x="272" y="98"/>
                  </a:cubicBezTo>
                  <a:cubicBezTo>
                    <a:pt x="8" y="122"/>
                    <a:pt x="8" y="122"/>
                    <a:pt x="8" y="122"/>
                  </a:cubicBezTo>
                  <a:cubicBezTo>
                    <a:pt x="8" y="122"/>
                    <a:pt x="0" y="40"/>
                    <a:pt x="10" y="31"/>
                  </a:cubicBezTo>
                  <a:cubicBezTo>
                    <a:pt x="19" y="23"/>
                    <a:pt x="266" y="0"/>
                    <a:pt x="266"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2" name="任意多边形(F) 328"/>
            <p:cNvSpPr>
              <a:spLocks/>
            </p:cNvSpPr>
            <p:nvPr/>
          </p:nvSpPr>
          <p:spPr bwMode="auto">
            <a:xfrm rot="1365846">
              <a:off x="1633316" y="2806621"/>
              <a:ext cx="44770" cy="439089"/>
            </a:xfrm>
            <a:custGeom>
              <a:avLst/>
              <a:gdLst>
                <a:gd name="T0" fmla="*/ 0 w 26"/>
                <a:gd name="T1" fmla="*/ 5 h 255"/>
                <a:gd name="T2" fmla="*/ 12 w 26"/>
                <a:gd name="T3" fmla="*/ 246 h 255"/>
                <a:gd name="T4" fmla="*/ 26 w 26"/>
                <a:gd name="T5" fmla="*/ 255 h 255"/>
                <a:gd name="T6" fmla="*/ 16 w 26"/>
                <a:gd name="T7" fmla="*/ 0 h 255"/>
                <a:gd name="T8" fmla="*/ 0 w 26"/>
                <a:gd name="T9" fmla="*/ 5 h 255"/>
                <a:gd name="T10" fmla="*/ 0 w 26"/>
                <a:gd name="T11" fmla="*/ 5 h 255"/>
                <a:gd name="T12" fmla="*/ 0 w 26"/>
                <a:gd name="T13" fmla="*/ 5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5"/>
                  </a:moveTo>
                  <a:lnTo>
                    <a:pt x="12" y="246"/>
                  </a:lnTo>
                  <a:lnTo>
                    <a:pt x="26" y="255"/>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3" name="任意多边形(F) 329"/>
            <p:cNvSpPr>
              <a:spLocks/>
            </p:cNvSpPr>
            <p:nvPr/>
          </p:nvSpPr>
          <p:spPr bwMode="auto">
            <a:xfrm rot="1365846">
              <a:off x="1905653" y="2884191"/>
              <a:ext cx="39604" cy="435646"/>
            </a:xfrm>
            <a:custGeom>
              <a:avLst/>
              <a:gdLst>
                <a:gd name="T0" fmla="*/ 0 w 23"/>
                <a:gd name="T1" fmla="*/ 5 h 253"/>
                <a:gd name="T2" fmla="*/ 7 w 23"/>
                <a:gd name="T3" fmla="*/ 246 h 253"/>
                <a:gd name="T4" fmla="*/ 23 w 23"/>
                <a:gd name="T5" fmla="*/ 253 h 253"/>
                <a:gd name="T6" fmla="*/ 16 w 23"/>
                <a:gd name="T7" fmla="*/ 0 h 253"/>
                <a:gd name="T8" fmla="*/ 0 w 23"/>
                <a:gd name="T9" fmla="*/ 5 h 253"/>
                <a:gd name="T10" fmla="*/ 0 w 23"/>
                <a:gd name="T11" fmla="*/ 5 h 253"/>
                <a:gd name="T12" fmla="*/ 0 w 23"/>
                <a:gd name="T13" fmla="*/ 5 h 253"/>
              </a:gdLst>
              <a:ahLst/>
              <a:cxnLst>
                <a:cxn ang="0">
                  <a:pos x="T0" y="T1"/>
                </a:cxn>
                <a:cxn ang="0">
                  <a:pos x="T2" y="T3"/>
                </a:cxn>
                <a:cxn ang="0">
                  <a:pos x="T4" y="T5"/>
                </a:cxn>
                <a:cxn ang="0">
                  <a:pos x="T6" y="T7"/>
                </a:cxn>
                <a:cxn ang="0">
                  <a:pos x="T8" y="T9"/>
                </a:cxn>
                <a:cxn ang="0">
                  <a:pos x="T10" y="T11"/>
                </a:cxn>
                <a:cxn ang="0">
                  <a:pos x="T12" y="T13"/>
                </a:cxn>
              </a:cxnLst>
              <a:rect l="0" t="0" r="r" b="b"/>
              <a:pathLst>
                <a:path w="23" h="253">
                  <a:moveTo>
                    <a:pt x="0" y="5"/>
                  </a:moveTo>
                  <a:lnTo>
                    <a:pt x="7" y="246"/>
                  </a:lnTo>
                  <a:lnTo>
                    <a:pt x="23" y="253"/>
                  </a:lnTo>
                  <a:lnTo>
                    <a:pt x="16" y="0"/>
                  </a:lnTo>
                  <a:lnTo>
                    <a:pt x="0" y="5"/>
                  </a:lnTo>
                  <a:lnTo>
                    <a:pt x="0" y="5"/>
                  </a:lnTo>
                  <a:lnTo>
                    <a:pt x="0" y="5"/>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4" name="任意多边形(F) 330"/>
            <p:cNvSpPr>
              <a:spLocks/>
            </p:cNvSpPr>
            <p:nvPr/>
          </p:nvSpPr>
          <p:spPr bwMode="auto">
            <a:xfrm rot="1365846">
              <a:off x="2145420" y="2952419"/>
              <a:ext cx="44770" cy="439089"/>
            </a:xfrm>
            <a:custGeom>
              <a:avLst/>
              <a:gdLst>
                <a:gd name="T0" fmla="*/ 0 w 26"/>
                <a:gd name="T1" fmla="*/ 4 h 255"/>
                <a:gd name="T2" fmla="*/ 9 w 26"/>
                <a:gd name="T3" fmla="*/ 248 h 255"/>
                <a:gd name="T4" fmla="*/ 26 w 26"/>
                <a:gd name="T5" fmla="*/ 255 h 255"/>
                <a:gd name="T6" fmla="*/ 16 w 26"/>
                <a:gd name="T7" fmla="*/ 0 h 255"/>
                <a:gd name="T8" fmla="*/ 0 w 26"/>
                <a:gd name="T9" fmla="*/ 4 h 255"/>
                <a:gd name="T10" fmla="*/ 0 w 26"/>
                <a:gd name="T11" fmla="*/ 4 h 255"/>
                <a:gd name="T12" fmla="*/ 0 w 26"/>
                <a:gd name="T13" fmla="*/ 4 h 255"/>
              </a:gdLst>
              <a:ahLst/>
              <a:cxnLst>
                <a:cxn ang="0">
                  <a:pos x="T0" y="T1"/>
                </a:cxn>
                <a:cxn ang="0">
                  <a:pos x="T2" y="T3"/>
                </a:cxn>
                <a:cxn ang="0">
                  <a:pos x="T4" y="T5"/>
                </a:cxn>
                <a:cxn ang="0">
                  <a:pos x="T6" y="T7"/>
                </a:cxn>
                <a:cxn ang="0">
                  <a:pos x="T8" y="T9"/>
                </a:cxn>
                <a:cxn ang="0">
                  <a:pos x="T10" y="T11"/>
                </a:cxn>
                <a:cxn ang="0">
                  <a:pos x="T12" y="T13"/>
                </a:cxn>
              </a:cxnLst>
              <a:rect l="0" t="0" r="r" b="b"/>
              <a:pathLst>
                <a:path w="26" h="255">
                  <a:moveTo>
                    <a:pt x="0" y="4"/>
                  </a:moveTo>
                  <a:lnTo>
                    <a:pt x="9" y="248"/>
                  </a:lnTo>
                  <a:lnTo>
                    <a:pt x="26" y="255"/>
                  </a:lnTo>
                  <a:lnTo>
                    <a:pt x="16" y="0"/>
                  </a:lnTo>
                  <a:lnTo>
                    <a:pt x="0" y="4"/>
                  </a:lnTo>
                  <a:lnTo>
                    <a:pt x="0" y="4"/>
                  </a:lnTo>
                  <a:lnTo>
                    <a:pt x="0" y="4"/>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5" name="任意多边形(F) 331"/>
            <p:cNvSpPr>
              <a:spLocks/>
            </p:cNvSpPr>
            <p:nvPr/>
          </p:nvSpPr>
          <p:spPr bwMode="auto">
            <a:xfrm rot="1365846">
              <a:off x="1340987" y="3491177"/>
              <a:ext cx="490747" cy="490747"/>
            </a:xfrm>
            <a:custGeom>
              <a:avLst/>
              <a:gdLst>
                <a:gd name="T0" fmla="*/ 106 w 121"/>
                <a:gd name="T1" fmla="*/ 33 h 121"/>
                <a:gd name="T2" fmla="*/ 88 w 121"/>
                <a:gd name="T3" fmla="*/ 106 h 121"/>
                <a:gd name="T4" fmla="*/ 15 w 121"/>
                <a:gd name="T5" fmla="*/ 88 h 121"/>
                <a:gd name="T6" fmla="*/ 33 w 121"/>
                <a:gd name="T7" fmla="*/ 15 h 121"/>
                <a:gd name="T8" fmla="*/ 106 w 121"/>
                <a:gd name="T9" fmla="*/ 33 h 121"/>
              </a:gdLst>
              <a:ahLst/>
              <a:cxnLst>
                <a:cxn ang="0">
                  <a:pos x="T0" y="T1"/>
                </a:cxn>
                <a:cxn ang="0">
                  <a:pos x="T2" y="T3"/>
                </a:cxn>
                <a:cxn ang="0">
                  <a:pos x="T4" y="T5"/>
                </a:cxn>
                <a:cxn ang="0">
                  <a:pos x="T6" y="T7"/>
                </a:cxn>
                <a:cxn ang="0">
                  <a:pos x="T8" y="T9"/>
                </a:cxn>
              </a:cxnLst>
              <a:rect l="0" t="0" r="r" b="b"/>
              <a:pathLst>
                <a:path w="121" h="121">
                  <a:moveTo>
                    <a:pt x="106" y="33"/>
                  </a:moveTo>
                  <a:cubicBezTo>
                    <a:pt x="121" y="59"/>
                    <a:pt x="113" y="92"/>
                    <a:pt x="88" y="106"/>
                  </a:cubicBezTo>
                  <a:cubicBezTo>
                    <a:pt x="63" y="121"/>
                    <a:pt x="30" y="113"/>
                    <a:pt x="15" y="88"/>
                  </a:cubicBezTo>
                  <a:cubicBezTo>
                    <a:pt x="0" y="62"/>
                    <a:pt x="8" y="30"/>
                    <a:pt x="33" y="15"/>
                  </a:cubicBezTo>
                  <a:cubicBezTo>
                    <a:pt x="59" y="0"/>
                    <a:pt x="91" y="9"/>
                    <a:pt x="106" y="33"/>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6" name="任意多边形(F) 332"/>
            <p:cNvSpPr>
              <a:spLocks/>
            </p:cNvSpPr>
            <p:nvPr/>
          </p:nvSpPr>
          <p:spPr bwMode="auto">
            <a:xfrm rot="1365846">
              <a:off x="2467010" y="3902639"/>
              <a:ext cx="492469" cy="495913"/>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1111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7" name="任意多边形(F) 333"/>
            <p:cNvSpPr>
              <a:spLocks/>
            </p:cNvSpPr>
            <p:nvPr/>
          </p:nvSpPr>
          <p:spPr bwMode="auto">
            <a:xfrm rot="1365846">
              <a:off x="1323823" y="3146519"/>
              <a:ext cx="256566" cy="30995"/>
            </a:xfrm>
            <a:custGeom>
              <a:avLst/>
              <a:gdLst>
                <a:gd name="T0" fmla="*/ 3 w 149"/>
                <a:gd name="T1" fmla="*/ 18 h 18"/>
                <a:gd name="T2" fmla="*/ 149 w 149"/>
                <a:gd name="T3" fmla="*/ 9 h 18"/>
                <a:gd name="T4" fmla="*/ 144 w 149"/>
                <a:gd name="T5" fmla="*/ 0 h 18"/>
                <a:gd name="T6" fmla="*/ 0 w 149"/>
                <a:gd name="T7" fmla="*/ 11 h 18"/>
                <a:gd name="T8" fmla="*/ 3 w 149"/>
                <a:gd name="T9" fmla="*/ 18 h 18"/>
                <a:gd name="T10" fmla="*/ 3 w 149"/>
                <a:gd name="T11" fmla="*/ 18 h 18"/>
                <a:gd name="T12" fmla="*/ 3 w 149"/>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149" h="18">
                  <a:moveTo>
                    <a:pt x="3" y="18"/>
                  </a:moveTo>
                  <a:lnTo>
                    <a:pt x="149" y="9"/>
                  </a:lnTo>
                  <a:lnTo>
                    <a:pt x="144" y="0"/>
                  </a:lnTo>
                  <a:lnTo>
                    <a:pt x="0" y="11"/>
                  </a:lnTo>
                  <a:lnTo>
                    <a:pt x="3" y="18"/>
                  </a:lnTo>
                  <a:lnTo>
                    <a:pt x="3" y="18"/>
                  </a:lnTo>
                  <a:lnTo>
                    <a:pt x="3" y="18"/>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8" name="任意多边形(F) 334"/>
            <p:cNvSpPr>
              <a:spLocks/>
            </p:cNvSpPr>
            <p:nvPr/>
          </p:nvSpPr>
          <p:spPr bwMode="auto">
            <a:xfrm rot="1365846">
              <a:off x="1593426" y="3229062"/>
              <a:ext cx="261732" cy="32716"/>
            </a:xfrm>
            <a:custGeom>
              <a:avLst/>
              <a:gdLst>
                <a:gd name="T0" fmla="*/ 5 w 152"/>
                <a:gd name="T1" fmla="*/ 19 h 19"/>
                <a:gd name="T2" fmla="*/ 152 w 152"/>
                <a:gd name="T3" fmla="*/ 9 h 19"/>
                <a:gd name="T4" fmla="*/ 149 w 152"/>
                <a:gd name="T5" fmla="*/ 0 h 19"/>
                <a:gd name="T6" fmla="*/ 0 w 152"/>
                <a:gd name="T7" fmla="*/ 12 h 19"/>
                <a:gd name="T8" fmla="*/ 5 w 152"/>
                <a:gd name="T9" fmla="*/ 19 h 19"/>
                <a:gd name="T10" fmla="*/ 5 w 152"/>
                <a:gd name="T11" fmla="*/ 19 h 19"/>
                <a:gd name="T12" fmla="*/ 5 w 152"/>
                <a:gd name="T13" fmla="*/ 19 h 19"/>
              </a:gdLst>
              <a:ahLst/>
              <a:cxnLst>
                <a:cxn ang="0">
                  <a:pos x="T0" y="T1"/>
                </a:cxn>
                <a:cxn ang="0">
                  <a:pos x="T2" y="T3"/>
                </a:cxn>
                <a:cxn ang="0">
                  <a:pos x="T4" y="T5"/>
                </a:cxn>
                <a:cxn ang="0">
                  <a:pos x="T6" y="T7"/>
                </a:cxn>
                <a:cxn ang="0">
                  <a:pos x="T8" y="T9"/>
                </a:cxn>
                <a:cxn ang="0">
                  <a:pos x="T10" y="T11"/>
                </a:cxn>
                <a:cxn ang="0">
                  <a:pos x="T12" y="T13"/>
                </a:cxn>
              </a:cxnLst>
              <a:rect l="0" t="0" r="r" b="b"/>
              <a:pathLst>
                <a:path w="152" h="19">
                  <a:moveTo>
                    <a:pt x="5" y="19"/>
                  </a:moveTo>
                  <a:lnTo>
                    <a:pt x="152" y="9"/>
                  </a:lnTo>
                  <a:lnTo>
                    <a:pt x="149" y="0"/>
                  </a:lnTo>
                  <a:lnTo>
                    <a:pt x="0" y="12"/>
                  </a:lnTo>
                  <a:lnTo>
                    <a:pt x="5" y="19"/>
                  </a:lnTo>
                  <a:lnTo>
                    <a:pt x="5" y="19"/>
                  </a:lnTo>
                  <a:lnTo>
                    <a:pt x="5" y="1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29" name="任意多边形(F) 335"/>
            <p:cNvSpPr>
              <a:spLocks/>
            </p:cNvSpPr>
            <p:nvPr/>
          </p:nvSpPr>
          <p:spPr bwMode="auto">
            <a:xfrm rot="1365846">
              <a:off x="1861591" y="3306798"/>
              <a:ext cx="239347" cy="27551"/>
            </a:xfrm>
            <a:custGeom>
              <a:avLst/>
              <a:gdLst>
                <a:gd name="T0" fmla="*/ 5 w 139"/>
                <a:gd name="T1" fmla="*/ 16 h 16"/>
                <a:gd name="T2" fmla="*/ 139 w 139"/>
                <a:gd name="T3" fmla="*/ 9 h 16"/>
                <a:gd name="T4" fmla="*/ 137 w 139"/>
                <a:gd name="T5" fmla="*/ 0 h 16"/>
                <a:gd name="T6" fmla="*/ 0 w 139"/>
                <a:gd name="T7" fmla="*/ 9 h 16"/>
                <a:gd name="T8" fmla="*/ 5 w 139"/>
                <a:gd name="T9" fmla="*/ 16 h 16"/>
                <a:gd name="T10" fmla="*/ 5 w 139"/>
                <a:gd name="T11" fmla="*/ 16 h 16"/>
                <a:gd name="T12" fmla="*/ 5 w 139"/>
                <a:gd name="T13" fmla="*/ 16 h 16"/>
              </a:gdLst>
              <a:ahLst/>
              <a:cxnLst>
                <a:cxn ang="0">
                  <a:pos x="T0" y="T1"/>
                </a:cxn>
                <a:cxn ang="0">
                  <a:pos x="T2" y="T3"/>
                </a:cxn>
                <a:cxn ang="0">
                  <a:pos x="T4" y="T5"/>
                </a:cxn>
                <a:cxn ang="0">
                  <a:pos x="T6" y="T7"/>
                </a:cxn>
                <a:cxn ang="0">
                  <a:pos x="T8" y="T9"/>
                </a:cxn>
                <a:cxn ang="0">
                  <a:pos x="T10" y="T11"/>
                </a:cxn>
                <a:cxn ang="0">
                  <a:pos x="T12" y="T13"/>
                </a:cxn>
              </a:cxnLst>
              <a:rect l="0" t="0" r="r" b="b"/>
              <a:pathLst>
                <a:path w="139" h="16">
                  <a:moveTo>
                    <a:pt x="5" y="16"/>
                  </a:moveTo>
                  <a:lnTo>
                    <a:pt x="139" y="9"/>
                  </a:lnTo>
                  <a:lnTo>
                    <a:pt x="137" y="0"/>
                  </a:lnTo>
                  <a:lnTo>
                    <a:pt x="0" y="9"/>
                  </a:lnTo>
                  <a:lnTo>
                    <a:pt x="5" y="16"/>
                  </a:lnTo>
                  <a:lnTo>
                    <a:pt x="5" y="16"/>
                  </a:lnTo>
                  <a:lnTo>
                    <a:pt x="5" y="16"/>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0" name="任意多边形(F) 336"/>
            <p:cNvSpPr>
              <a:spLocks/>
            </p:cNvSpPr>
            <p:nvPr/>
          </p:nvSpPr>
          <p:spPr bwMode="auto">
            <a:xfrm rot="1365846">
              <a:off x="2098754" y="3381077"/>
              <a:ext cx="268619" cy="36160"/>
            </a:xfrm>
            <a:custGeom>
              <a:avLst/>
              <a:gdLst>
                <a:gd name="T0" fmla="*/ 5 w 156"/>
                <a:gd name="T1" fmla="*/ 21 h 21"/>
                <a:gd name="T2" fmla="*/ 156 w 156"/>
                <a:gd name="T3" fmla="*/ 12 h 21"/>
                <a:gd name="T4" fmla="*/ 154 w 156"/>
                <a:gd name="T5" fmla="*/ 0 h 21"/>
                <a:gd name="T6" fmla="*/ 0 w 156"/>
                <a:gd name="T7" fmla="*/ 14 h 21"/>
                <a:gd name="T8" fmla="*/ 5 w 156"/>
                <a:gd name="T9" fmla="*/ 21 h 21"/>
                <a:gd name="T10" fmla="*/ 5 w 156"/>
                <a:gd name="T11" fmla="*/ 21 h 21"/>
                <a:gd name="T12" fmla="*/ 5 w 156"/>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56" h="21">
                  <a:moveTo>
                    <a:pt x="5" y="21"/>
                  </a:moveTo>
                  <a:lnTo>
                    <a:pt x="156" y="12"/>
                  </a:lnTo>
                  <a:lnTo>
                    <a:pt x="154" y="0"/>
                  </a:lnTo>
                  <a:lnTo>
                    <a:pt x="0" y="14"/>
                  </a:lnTo>
                  <a:lnTo>
                    <a:pt x="5" y="21"/>
                  </a:lnTo>
                  <a:lnTo>
                    <a:pt x="5" y="21"/>
                  </a:lnTo>
                  <a:lnTo>
                    <a:pt x="5"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1" name="任意多边形(F) 337"/>
            <p:cNvSpPr>
              <a:spLocks/>
            </p:cNvSpPr>
            <p:nvPr/>
          </p:nvSpPr>
          <p:spPr bwMode="auto">
            <a:xfrm rot="1365846">
              <a:off x="2402558" y="3059277"/>
              <a:ext cx="29273" cy="402929"/>
            </a:xfrm>
            <a:custGeom>
              <a:avLst/>
              <a:gdLst>
                <a:gd name="T0" fmla="*/ 17 w 17"/>
                <a:gd name="T1" fmla="*/ 229 h 234"/>
                <a:gd name="T2" fmla="*/ 9 w 17"/>
                <a:gd name="T3" fmla="*/ 0 h 234"/>
                <a:gd name="T4" fmla="*/ 0 w 17"/>
                <a:gd name="T5" fmla="*/ 2 h 234"/>
                <a:gd name="T6" fmla="*/ 9 w 17"/>
                <a:gd name="T7" fmla="*/ 234 h 234"/>
                <a:gd name="T8" fmla="*/ 17 w 17"/>
                <a:gd name="T9" fmla="*/ 229 h 234"/>
                <a:gd name="T10" fmla="*/ 17 w 17"/>
                <a:gd name="T11" fmla="*/ 229 h 234"/>
                <a:gd name="T12" fmla="*/ 17 w 17"/>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7" h="234">
                  <a:moveTo>
                    <a:pt x="17" y="229"/>
                  </a:moveTo>
                  <a:lnTo>
                    <a:pt x="9" y="0"/>
                  </a:lnTo>
                  <a:lnTo>
                    <a:pt x="0" y="2"/>
                  </a:lnTo>
                  <a:lnTo>
                    <a:pt x="9" y="234"/>
                  </a:lnTo>
                  <a:lnTo>
                    <a:pt x="17" y="229"/>
                  </a:lnTo>
                  <a:lnTo>
                    <a:pt x="17" y="229"/>
                  </a:lnTo>
                  <a:lnTo>
                    <a:pt x="17"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2" name="任意多边形(F) 338"/>
            <p:cNvSpPr>
              <a:spLocks/>
            </p:cNvSpPr>
            <p:nvPr/>
          </p:nvSpPr>
          <p:spPr bwMode="auto">
            <a:xfrm rot="1365846">
              <a:off x="2135619" y="2970393"/>
              <a:ext cx="32716" cy="402929"/>
            </a:xfrm>
            <a:custGeom>
              <a:avLst/>
              <a:gdLst>
                <a:gd name="T0" fmla="*/ 19 w 19"/>
                <a:gd name="T1" fmla="*/ 229 h 234"/>
                <a:gd name="T2" fmla="*/ 12 w 19"/>
                <a:gd name="T3" fmla="*/ 0 h 234"/>
                <a:gd name="T4" fmla="*/ 0 w 19"/>
                <a:gd name="T5" fmla="*/ 2 h 234"/>
                <a:gd name="T6" fmla="*/ 12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2" y="0"/>
                  </a:lnTo>
                  <a:lnTo>
                    <a:pt x="0" y="2"/>
                  </a:lnTo>
                  <a:lnTo>
                    <a:pt x="12"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3" name="任意多边形(F) 339"/>
            <p:cNvSpPr>
              <a:spLocks/>
            </p:cNvSpPr>
            <p:nvPr/>
          </p:nvSpPr>
          <p:spPr bwMode="auto">
            <a:xfrm rot="1365846">
              <a:off x="1894474" y="2895346"/>
              <a:ext cx="32716" cy="402929"/>
            </a:xfrm>
            <a:custGeom>
              <a:avLst/>
              <a:gdLst>
                <a:gd name="T0" fmla="*/ 19 w 19"/>
                <a:gd name="T1" fmla="*/ 231 h 234"/>
                <a:gd name="T2" fmla="*/ 9 w 19"/>
                <a:gd name="T3" fmla="*/ 0 h 234"/>
                <a:gd name="T4" fmla="*/ 0 w 19"/>
                <a:gd name="T5" fmla="*/ 5 h 234"/>
                <a:gd name="T6" fmla="*/ 11 w 19"/>
                <a:gd name="T7" fmla="*/ 234 h 234"/>
                <a:gd name="T8" fmla="*/ 19 w 19"/>
                <a:gd name="T9" fmla="*/ 231 h 234"/>
                <a:gd name="T10" fmla="*/ 19 w 19"/>
                <a:gd name="T11" fmla="*/ 231 h 234"/>
                <a:gd name="T12" fmla="*/ 19 w 19"/>
                <a:gd name="T13" fmla="*/ 231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31"/>
                  </a:moveTo>
                  <a:lnTo>
                    <a:pt x="9" y="0"/>
                  </a:lnTo>
                  <a:lnTo>
                    <a:pt x="0" y="5"/>
                  </a:lnTo>
                  <a:lnTo>
                    <a:pt x="11" y="234"/>
                  </a:lnTo>
                  <a:lnTo>
                    <a:pt x="19" y="231"/>
                  </a:lnTo>
                  <a:lnTo>
                    <a:pt x="19" y="231"/>
                  </a:lnTo>
                  <a:lnTo>
                    <a:pt x="19" y="23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4" name="任意多边形(F) 340"/>
            <p:cNvSpPr>
              <a:spLocks/>
            </p:cNvSpPr>
            <p:nvPr/>
          </p:nvSpPr>
          <p:spPr bwMode="auto">
            <a:xfrm rot="1365846">
              <a:off x="1623005" y="2816911"/>
              <a:ext cx="32716" cy="402929"/>
            </a:xfrm>
            <a:custGeom>
              <a:avLst/>
              <a:gdLst>
                <a:gd name="T0" fmla="*/ 19 w 19"/>
                <a:gd name="T1" fmla="*/ 229 h 234"/>
                <a:gd name="T2" fmla="*/ 11 w 19"/>
                <a:gd name="T3" fmla="*/ 0 h 234"/>
                <a:gd name="T4" fmla="*/ 0 w 19"/>
                <a:gd name="T5" fmla="*/ 0 h 234"/>
                <a:gd name="T6" fmla="*/ 11 w 19"/>
                <a:gd name="T7" fmla="*/ 234 h 234"/>
                <a:gd name="T8" fmla="*/ 19 w 19"/>
                <a:gd name="T9" fmla="*/ 229 h 234"/>
                <a:gd name="T10" fmla="*/ 19 w 19"/>
                <a:gd name="T11" fmla="*/ 229 h 234"/>
                <a:gd name="T12" fmla="*/ 19 w 19"/>
                <a:gd name="T13" fmla="*/ 229 h 234"/>
              </a:gdLst>
              <a:ahLst/>
              <a:cxnLst>
                <a:cxn ang="0">
                  <a:pos x="T0" y="T1"/>
                </a:cxn>
                <a:cxn ang="0">
                  <a:pos x="T2" y="T3"/>
                </a:cxn>
                <a:cxn ang="0">
                  <a:pos x="T4" y="T5"/>
                </a:cxn>
                <a:cxn ang="0">
                  <a:pos x="T6" y="T7"/>
                </a:cxn>
                <a:cxn ang="0">
                  <a:pos x="T8" y="T9"/>
                </a:cxn>
                <a:cxn ang="0">
                  <a:pos x="T10" y="T11"/>
                </a:cxn>
                <a:cxn ang="0">
                  <a:pos x="T12" y="T13"/>
                </a:cxn>
              </a:cxnLst>
              <a:rect l="0" t="0" r="r" b="b"/>
              <a:pathLst>
                <a:path w="19" h="234">
                  <a:moveTo>
                    <a:pt x="19" y="229"/>
                  </a:moveTo>
                  <a:lnTo>
                    <a:pt x="11" y="0"/>
                  </a:lnTo>
                  <a:lnTo>
                    <a:pt x="0" y="0"/>
                  </a:lnTo>
                  <a:lnTo>
                    <a:pt x="11" y="234"/>
                  </a:lnTo>
                  <a:lnTo>
                    <a:pt x="19" y="229"/>
                  </a:lnTo>
                  <a:lnTo>
                    <a:pt x="19" y="229"/>
                  </a:lnTo>
                  <a:lnTo>
                    <a:pt x="19" y="229"/>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5" name="任意多边形(F) 341"/>
            <p:cNvSpPr>
              <a:spLocks/>
            </p:cNvSpPr>
            <p:nvPr/>
          </p:nvSpPr>
          <p:spPr bwMode="auto">
            <a:xfrm rot="1365846">
              <a:off x="2682438" y="3610644"/>
              <a:ext cx="275507" cy="36160"/>
            </a:xfrm>
            <a:custGeom>
              <a:avLst/>
              <a:gdLst>
                <a:gd name="T0" fmla="*/ 4 w 160"/>
                <a:gd name="T1" fmla="*/ 21 h 21"/>
                <a:gd name="T2" fmla="*/ 160 w 160"/>
                <a:gd name="T3" fmla="*/ 9 h 21"/>
                <a:gd name="T4" fmla="*/ 153 w 160"/>
                <a:gd name="T5" fmla="*/ 0 h 21"/>
                <a:gd name="T6" fmla="*/ 0 w 160"/>
                <a:gd name="T7" fmla="*/ 11 h 21"/>
                <a:gd name="T8" fmla="*/ 4 w 160"/>
                <a:gd name="T9" fmla="*/ 21 h 21"/>
                <a:gd name="T10" fmla="*/ 4 w 160"/>
                <a:gd name="T11" fmla="*/ 21 h 21"/>
                <a:gd name="T12" fmla="*/ 4 w 160"/>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60" h="21">
                  <a:moveTo>
                    <a:pt x="4" y="21"/>
                  </a:moveTo>
                  <a:lnTo>
                    <a:pt x="160" y="9"/>
                  </a:lnTo>
                  <a:lnTo>
                    <a:pt x="153" y="0"/>
                  </a:lnTo>
                  <a:lnTo>
                    <a:pt x="0" y="11"/>
                  </a:lnTo>
                  <a:lnTo>
                    <a:pt x="4" y="21"/>
                  </a:lnTo>
                  <a:lnTo>
                    <a:pt x="4" y="21"/>
                  </a:lnTo>
                  <a:lnTo>
                    <a:pt x="4" y="21"/>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6" name="任意多边形(F) 342"/>
            <p:cNvSpPr>
              <a:spLocks/>
            </p:cNvSpPr>
            <p:nvPr/>
          </p:nvSpPr>
          <p:spPr bwMode="auto">
            <a:xfrm rot="1365846">
              <a:off x="1175948" y="3368306"/>
              <a:ext cx="1227728" cy="158417"/>
            </a:xfrm>
            <a:custGeom>
              <a:avLst/>
              <a:gdLst>
                <a:gd name="T0" fmla="*/ 0 w 713"/>
                <a:gd name="T1" fmla="*/ 45 h 92"/>
                <a:gd name="T2" fmla="*/ 706 w 713"/>
                <a:gd name="T3" fmla="*/ 0 h 92"/>
                <a:gd name="T4" fmla="*/ 713 w 713"/>
                <a:gd name="T5" fmla="*/ 59 h 92"/>
                <a:gd name="T6" fmla="*/ 0 w 713"/>
                <a:gd name="T7" fmla="*/ 92 h 92"/>
                <a:gd name="T8" fmla="*/ 0 w 713"/>
                <a:gd name="T9" fmla="*/ 45 h 92"/>
                <a:gd name="T10" fmla="*/ 0 w 713"/>
                <a:gd name="T11" fmla="*/ 45 h 92"/>
                <a:gd name="T12" fmla="*/ 0 w 713"/>
                <a:gd name="T13" fmla="*/ 45 h 92"/>
              </a:gdLst>
              <a:ahLst/>
              <a:cxnLst>
                <a:cxn ang="0">
                  <a:pos x="T0" y="T1"/>
                </a:cxn>
                <a:cxn ang="0">
                  <a:pos x="T2" y="T3"/>
                </a:cxn>
                <a:cxn ang="0">
                  <a:pos x="T4" y="T5"/>
                </a:cxn>
                <a:cxn ang="0">
                  <a:pos x="T6" y="T7"/>
                </a:cxn>
                <a:cxn ang="0">
                  <a:pos x="T8" y="T9"/>
                </a:cxn>
                <a:cxn ang="0">
                  <a:pos x="T10" y="T11"/>
                </a:cxn>
                <a:cxn ang="0">
                  <a:pos x="T12" y="T13"/>
                </a:cxn>
              </a:cxnLst>
              <a:rect l="0" t="0" r="r" b="b"/>
              <a:pathLst>
                <a:path w="713" h="92">
                  <a:moveTo>
                    <a:pt x="0" y="45"/>
                  </a:moveTo>
                  <a:lnTo>
                    <a:pt x="706" y="0"/>
                  </a:lnTo>
                  <a:lnTo>
                    <a:pt x="713" y="59"/>
                  </a:lnTo>
                  <a:lnTo>
                    <a:pt x="0" y="92"/>
                  </a:lnTo>
                  <a:lnTo>
                    <a:pt x="0" y="45"/>
                  </a:lnTo>
                  <a:lnTo>
                    <a:pt x="0" y="45"/>
                  </a:lnTo>
                  <a:lnTo>
                    <a:pt x="0" y="45"/>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7" name="任意多边形(F) 343"/>
            <p:cNvSpPr>
              <a:spLocks/>
            </p:cNvSpPr>
            <p:nvPr/>
          </p:nvSpPr>
          <p:spPr bwMode="auto">
            <a:xfrm rot="1365846">
              <a:off x="2531492" y="3820190"/>
              <a:ext cx="788639" cy="101593"/>
            </a:xfrm>
            <a:custGeom>
              <a:avLst/>
              <a:gdLst>
                <a:gd name="T0" fmla="*/ 0 w 458"/>
                <a:gd name="T1" fmla="*/ 16 h 59"/>
                <a:gd name="T2" fmla="*/ 446 w 458"/>
                <a:gd name="T3" fmla="*/ 0 h 59"/>
                <a:gd name="T4" fmla="*/ 458 w 458"/>
                <a:gd name="T5" fmla="*/ 50 h 59"/>
                <a:gd name="T6" fmla="*/ 7 w 458"/>
                <a:gd name="T7" fmla="*/ 59 h 59"/>
                <a:gd name="T8" fmla="*/ 0 w 458"/>
                <a:gd name="T9" fmla="*/ 16 h 59"/>
                <a:gd name="T10" fmla="*/ 0 w 458"/>
                <a:gd name="T11" fmla="*/ 16 h 59"/>
                <a:gd name="T12" fmla="*/ 0 w 458"/>
                <a:gd name="T13" fmla="*/ 16 h 59"/>
              </a:gdLst>
              <a:ahLst/>
              <a:cxnLst>
                <a:cxn ang="0">
                  <a:pos x="T0" y="T1"/>
                </a:cxn>
                <a:cxn ang="0">
                  <a:pos x="T2" y="T3"/>
                </a:cxn>
                <a:cxn ang="0">
                  <a:pos x="T4" y="T5"/>
                </a:cxn>
                <a:cxn ang="0">
                  <a:pos x="T6" y="T7"/>
                </a:cxn>
                <a:cxn ang="0">
                  <a:pos x="T8" y="T9"/>
                </a:cxn>
                <a:cxn ang="0">
                  <a:pos x="T10" y="T11"/>
                </a:cxn>
                <a:cxn ang="0">
                  <a:pos x="T12" y="T13"/>
                </a:cxn>
              </a:cxnLst>
              <a:rect l="0" t="0" r="r" b="b"/>
              <a:pathLst>
                <a:path w="458" h="59">
                  <a:moveTo>
                    <a:pt x="0" y="16"/>
                  </a:moveTo>
                  <a:lnTo>
                    <a:pt x="446" y="0"/>
                  </a:lnTo>
                  <a:lnTo>
                    <a:pt x="458" y="50"/>
                  </a:lnTo>
                  <a:lnTo>
                    <a:pt x="7" y="59"/>
                  </a:lnTo>
                  <a:lnTo>
                    <a:pt x="0" y="16"/>
                  </a:lnTo>
                  <a:lnTo>
                    <a:pt x="0" y="16"/>
                  </a:lnTo>
                  <a:lnTo>
                    <a:pt x="0" y="16"/>
                  </a:lnTo>
                  <a:close/>
                </a:path>
              </a:pathLst>
            </a:custGeom>
            <a:solidFill>
              <a:srgbClr val="AA79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8" name="任意多边形(F) 344"/>
            <p:cNvSpPr>
              <a:spLocks/>
            </p:cNvSpPr>
            <p:nvPr/>
          </p:nvSpPr>
          <p:spPr bwMode="auto">
            <a:xfrm rot="1365846">
              <a:off x="1180060" y="3406311"/>
              <a:ext cx="1212230" cy="77486"/>
            </a:xfrm>
            <a:custGeom>
              <a:avLst/>
              <a:gdLst>
                <a:gd name="T0" fmla="*/ 0 w 704"/>
                <a:gd name="T1" fmla="*/ 38 h 45"/>
                <a:gd name="T2" fmla="*/ 704 w 704"/>
                <a:gd name="T3" fmla="*/ 0 h 45"/>
                <a:gd name="T4" fmla="*/ 704 w 704"/>
                <a:gd name="T5" fmla="*/ 12 h 45"/>
                <a:gd name="T6" fmla="*/ 0 w 704"/>
                <a:gd name="T7" fmla="*/ 45 h 45"/>
                <a:gd name="T8" fmla="*/ 0 w 704"/>
                <a:gd name="T9" fmla="*/ 38 h 45"/>
                <a:gd name="T10" fmla="*/ 0 w 704"/>
                <a:gd name="T11" fmla="*/ 38 h 45"/>
                <a:gd name="T12" fmla="*/ 0 w 704"/>
                <a:gd name="T13" fmla="*/ 38 h 45"/>
              </a:gdLst>
              <a:ahLst/>
              <a:cxnLst>
                <a:cxn ang="0">
                  <a:pos x="T0" y="T1"/>
                </a:cxn>
                <a:cxn ang="0">
                  <a:pos x="T2" y="T3"/>
                </a:cxn>
                <a:cxn ang="0">
                  <a:pos x="T4" y="T5"/>
                </a:cxn>
                <a:cxn ang="0">
                  <a:pos x="T6" y="T7"/>
                </a:cxn>
                <a:cxn ang="0">
                  <a:pos x="T8" y="T9"/>
                </a:cxn>
                <a:cxn ang="0">
                  <a:pos x="T10" y="T11"/>
                </a:cxn>
                <a:cxn ang="0">
                  <a:pos x="T12" y="T13"/>
                </a:cxn>
              </a:cxnLst>
              <a:rect l="0" t="0" r="r" b="b"/>
              <a:pathLst>
                <a:path w="704" h="45">
                  <a:moveTo>
                    <a:pt x="0" y="38"/>
                  </a:moveTo>
                  <a:lnTo>
                    <a:pt x="704" y="0"/>
                  </a:lnTo>
                  <a:lnTo>
                    <a:pt x="704" y="12"/>
                  </a:lnTo>
                  <a:lnTo>
                    <a:pt x="0" y="45"/>
                  </a:lnTo>
                  <a:lnTo>
                    <a:pt x="0" y="38"/>
                  </a:lnTo>
                  <a:lnTo>
                    <a:pt x="0" y="38"/>
                  </a:lnTo>
                  <a:lnTo>
                    <a:pt x="0" y="38"/>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39" name="任意多边形(F) 345"/>
            <p:cNvSpPr>
              <a:spLocks/>
            </p:cNvSpPr>
            <p:nvPr/>
          </p:nvSpPr>
          <p:spPr bwMode="auto">
            <a:xfrm rot="1365846">
              <a:off x="1245915" y="2708421"/>
              <a:ext cx="726650" cy="874735"/>
            </a:xfrm>
            <a:custGeom>
              <a:avLst/>
              <a:gdLst>
                <a:gd name="T0" fmla="*/ 12 w 179"/>
                <a:gd name="T1" fmla="*/ 215 h 215"/>
                <a:gd name="T2" fmla="*/ 2 w 179"/>
                <a:gd name="T3" fmla="*/ 89 h 215"/>
                <a:gd name="T4" fmla="*/ 9 w 179"/>
                <a:gd name="T5" fmla="*/ 29 h 215"/>
                <a:gd name="T6" fmla="*/ 109 w 179"/>
                <a:gd name="T7" fmla="*/ 6 h 215"/>
                <a:gd name="T8" fmla="*/ 179 w 179"/>
                <a:gd name="T9" fmla="*/ 0 h 215"/>
                <a:gd name="T10" fmla="*/ 45 w 179"/>
                <a:gd name="T11" fmla="*/ 25 h 215"/>
                <a:gd name="T12" fmla="*/ 12 w 179"/>
                <a:gd name="T13" fmla="*/ 42 h 215"/>
                <a:gd name="T14" fmla="*/ 12 w 179"/>
                <a:gd name="T15" fmla="*/ 215 h 2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9" h="215">
                  <a:moveTo>
                    <a:pt x="12" y="215"/>
                  </a:moveTo>
                  <a:cubicBezTo>
                    <a:pt x="12" y="215"/>
                    <a:pt x="2" y="180"/>
                    <a:pt x="2" y="89"/>
                  </a:cubicBezTo>
                  <a:cubicBezTo>
                    <a:pt x="2" y="73"/>
                    <a:pt x="0" y="36"/>
                    <a:pt x="9" y="29"/>
                  </a:cubicBezTo>
                  <a:cubicBezTo>
                    <a:pt x="18" y="23"/>
                    <a:pt x="97" y="9"/>
                    <a:pt x="109" y="6"/>
                  </a:cubicBezTo>
                  <a:cubicBezTo>
                    <a:pt x="135" y="0"/>
                    <a:pt x="179" y="0"/>
                    <a:pt x="179" y="0"/>
                  </a:cubicBezTo>
                  <a:cubicBezTo>
                    <a:pt x="179" y="0"/>
                    <a:pt x="61" y="21"/>
                    <a:pt x="45" y="25"/>
                  </a:cubicBezTo>
                  <a:cubicBezTo>
                    <a:pt x="30" y="29"/>
                    <a:pt x="18" y="29"/>
                    <a:pt x="12" y="42"/>
                  </a:cubicBezTo>
                  <a:cubicBezTo>
                    <a:pt x="7" y="55"/>
                    <a:pt x="12" y="215"/>
                    <a:pt x="12" y="215"/>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40" name="任意多边形(F) 346"/>
            <p:cNvSpPr>
              <a:spLocks/>
            </p:cNvSpPr>
            <p:nvPr/>
          </p:nvSpPr>
          <p:spPr bwMode="auto">
            <a:xfrm rot="1365846">
              <a:off x="2533805" y="3855083"/>
              <a:ext cx="776585" cy="36160"/>
            </a:xfrm>
            <a:custGeom>
              <a:avLst/>
              <a:gdLst>
                <a:gd name="T0" fmla="*/ 10 w 451"/>
                <a:gd name="T1" fmla="*/ 12 h 21"/>
                <a:gd name="T2" fmla="*/ 451 w 451"/>
                <a:gd name="T3" fmla="*/ 0 h 21"/>
                <a:gd name="T4" fmla="*/ 451 w 451"/>
                <a:gd name="T5" fmla="*/ 10 h 21"/>
                <a:gd name="T6" fmla="*/ 0 w 451"/>
                <a:gd name="T7" fmla="*/ 21 h 21"/>
                <a:gd name="T8" fmla="*/ 10 w 451"/>
                <a:gd name="T9" fmla="*/ 12 h 21"/>
                <a:gd name="T10" fmla="*/ 10 w 451"/>
                <a:gd name="T11" fmla="*/ 12 h 21"/>
                <a:gd name="T12" fmla="*/ 10 w 451"/>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451" h="21">
                  <a:moveTo>
                    <a:pt x="10" y="12"/>
                  </a:moveTo>
                  <a:lnTo>
                    <a:pt x="451" y="0"/>
                  </a:lnTo>
                  <a:lnTo>
                    <a:pt x="451" y="10"/>
                  </a:lnTo>
                  <a:lnTo>
                    <a:pt x="0" y="21"/>
                  </a:lnTo>
                  <a:lnTo>
                    <a:pt x="10" y="12"/>
                  </a:lnTo>
                  <a:lnTo>
                    <a:pt x="10" y="12"/>
                  </a:lnTo>
                  <a:lnTo>
                    <a:pt x="10" y="12"/>
                  </a:lnTo>
                  <a:close/>
                </a:path>
              </a:pathLst>
            </a:custGeom>
            <a:solidFill>
              <a:srgbClr val="F9D43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41" name="任意多边形(F) 347"/>
            <p:cNvSpPr>
              <a:spLocks/>
            </p:cNvSpPr>
            <p:nvPr/>
          </p:nvSpPr>
          <p:spPr bwMode="auto">
            <a:xfrm rot="1365846">
              <a:off x="2354027" y="3084709"/>
              <a:ext cx="284117" cy="972884"/>
            </a:xfrm>
            <a:custGeom>
              <a:avLst/>
              <a:gdLst>
                <a:gd name="T0" fmla="*/ 132 w 165"/>
                <a:gd name="T1" fmla="*/ 0 h 565"/>
                <a:gd name="T2" fmla="*/ 153 w 165"/>
                <a:gd name="T3" fmla="*/ 260 h 565"/>
                <a:gd name="T4" fmla="*/ 165 w 165"/>
                <a:gd name="T5" fmla="*/ 555 h 565"/>
                <a:gd name="T6" fmla="*/ 153 w 165"/>
                <a:gd name="T7" fmla="*/ 560 h 565"/>
                <a:gd name="T8" fmla="*/ 139 w 165"/>
                <a:gd name="T9" fmla="*/ 267 h 565"/>
                <a:gd name="T10" fmla="*/ 118 w 165"/>
                <a:gd name="T11" fmla="*/ 19 h 565"/>
                <a:gd name="T12" fmla="*/ 14 w 165"/>
                <a:gd name="T13" fmla="*/ 26 h 565"/>
                <a:gd name="T14" fmla="*/ 47 w 165"/>
                <a:gd name="T15" fmla="*/ 563 h 565"/>
                <a:gd name="T16" fmla="*/ 33 w 165"/>
                <a:gd name="T17" fmla="*/ 565 h 565"/>
                <a:gd name="T18" fmla="*/ 0 w 165"/>
                <a:gd name="T19" fmla="*/ 12 h 565"/>
                <a:gd name="T20" fmla="*/ 132 w 165"/>
                <a:gd name="T21" fmla="*/ 0 h 565"/>
                <a:gd name="T22" fmla="*/ 132 w 165"/>
                <a:gd name="T23" fmla="*/ 0 h 565"/>
                <a:gd name="T24" fmla="*/ 132 w 165"/>
                <a:gd name="T25" fmla="*/ 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5" h="565">
                  <a:moveTo>
                    <a:pt x="132" y="0"/>
                  </a:moveTo>
                  <a:lnTo>
                    <a:pt x="153" y="260"/>
                  </a:lnTo>
                  <a:lnTo>
                    <a:pt x="165" y="555"/>
                  </a:lnTo>
                  <a:lnTo>
                    <a:pt x="153" y="560"/>
                  </a:lnTo>
                  <a:lnTo>
                    <a:pt x="139" y="267"/>
                  </a:lnTo>
                  <a:lnTo>
                    <a:pt x="118" y="19"/>
                  </a:lnTo>
                  <a:lnTo>
                    <a:pt x="14" y="26"/>
                  </a:lnTo>
                  <a:lnTo>
                    <a:pt x="47" y="563"/>
                  </a:lnTo>
                  <a:lnTo>
                    <a:pt x="33" y="565"/>
                  </a:lnTo>
                  <a:lnTo>
                    <a:pt x="0" y="12"/>
                  </a:lnTo>
                  <a:lnTo>
                    <a:pt x="132" y="0"/>
                  </a:lnTo>
                  <a:lnTo>
                    <a:pt x="132" y="0"/>
                  </a:lnTo>
                  <a:lnTo>
                    <a:pt x="132" y="0"/>
                  </a:ln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42" name="任意多边形(F) 348"/>
            <p:cNvSpPr>
              <a:spLocks/>
            </p:cNvSpPr>
            <p:nvPr/>
          </p:nvSpPr>
          <p:spPr bwMode="auto">
            <a:xfrm rot="1365846">
              <a:off x="2896107" y="3733844"/>
              <a:ext cx="439089" cy="459752"/>
            </a:xfrm>
            <a:custGeom>
              <a:avLst/>
              <a:gdLst>
                <a:gd name="T0" fmla="*/ 0 w 108"/>
                <a:gd name="T1" fmla="*/ 7 h 113"/>
                <a:gd name="T2" fmla="*/ 59 w 108"/>
                <a:gd name="T3" fmla="*/ 4 h 113"/>
                <a:gd name="T4" fmla="*/ 98 w 108"/>
                <a:gd name="T5" fmla="*/ 45 h 113"/>
                <a:gd name="T6" fmla="*/ 103 w 108"/>
                <a:gd name="T7" fmla="*/ 112 h 113"/>
                <a:gd name="T8" fmla="*/ 80 w 108"/>
                <a:gd name="T9" fmla="*/ 18 h 113"/>
                <a:gd name="T10" fmla="*/ 0 w 108"/>
                <a:gd name="T11" fmla="*/ 7 h 113"/>
              </a:gdLst>
              <a:ahLst/>
              <a:cxnLst>
                <a:cxn ang="0">
                  <a:pos x="T0" y="T1"/>
                </a:cxn>
                <a:cxn ang="0">
                  <a:pos x="T2" y="T3"/>
                </a:cxn>
                <a:cxn ang="0">
                  <a:pos x="T4" y="T5"/>
                </a:cxn>
                <a:cxn ang="0">
                  <a:pos x="T6" y="T7"/>
                </a:cxn>
                <a:cxn ang="0">
                  <a:pos x="T8" y="T9"/>
                </a:cxn>
                <a:cxn ang="0">
                  <a:pos x="T10" y="T11"/>
                </a:cxn>
              </a:cxnLst>
              <a:rect l="0" t="0" r="r" b="b"/>
              <a:pathLst>
                <a:path w="108" h="113">
                  <a:moveTo>
                    <a:pt x="0" y="7"/>
                  </a:moveTo>
                  <a:cubicBezTo>
                    <a:pt x="10" y="2"/>
                    <a:pt x="41" y="0"/>
                    <a:pt x="59" y="4"/>
                  </a:cubicBezTo>
                  <a:cubicBezTo>
                    <a:pt x="77" y="7"/>
                    <a:pt x="88" y="5"/>
                    <a:pt x="98" y="45"/>
                  </a:cubicBezTo>
                  <a:cubicBezTo>
                    <a:pt x="107" y="84"/>
                    <a:pt x="108" y="113"/>
                    <a:pt x="103" y="112"/>
                  </a:cubicBezTo>
                  <a:cubicBezTo>
                    <a:pt x="99" y="90"/>
                    <a:pt x="96" y="38"/>
                    <a:pt x="80" y="18"/>
                  </a:cubicBezTo>
                  <a:cubicBezTo>
                    <a:pt x="70" y="6"/>
                    <a:pt x="27" y="6"/>
                    <a:pt x="0" y="7"/>
                  </a:cubicBezTo>
                  <a:close/>
                </a:path>
              </a:pathLst>
            </a:custGeom>
            <a:solidFill>
              <a:srgbClr val="E580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43" name="任意多边形(F) 349"/>
            <p:cNvSpPr>
              <a:spLocks/>
            </p:cNvSpPr>
            <p:nvPr/>
          </p:nvSpPr>
          <p:spPr bwMode="auto">
            <a:xfrm rot="1365846">
              <a:off x="3175493" y="3796907"/>
              <a:ext cx="154973" cy="146363"/>
            </a:xfrm>
            <a:custGeom>
              <a:avLst/>
              <a:gdLst>
                <a:gd name="T0" fmla="*/ 3 w 38"/>
                <a:gd name="T1" fmla="*/ 0 h 36"/>
                <a:gd name="T2" fmla="*/ 9 w 38"/>
                <a:gd name="T3" fmla="*/ 25 h 36"/>
                <a:gd name="T4" fmla="*/ 38 w 38"/>
                <a:gd name="T5" fmla="*/ 34 h 36"/>
                <a:gd name="T6" fmla="*/ 28 w 38"/>
                <a:gd name="T7" fmla="*/ 8 h 36"/>
                <a:gd name="T8" fmla="*/ 3 w 38"/>
                <a:gd name="T9" fmla="*/ 0 h 36"/>
              </a:gdLst>
              <a:ahLst/>
              <a:cxnLst>
                <a:cxn ang="0">
                  <a:pos x="T0" y="T1"/>
                </a:cxn>
                <a:cxn ang="0">
                  <a:pos x="T2" y="T3"/>
                </a:cxn>
                <a:cxn ang="0">
                  <a:pos x="T4" y="T5"/>
                </a:cxn>
                <a:cxn ang="0">
                  <a:pos x="T6" y="T7"/>
                </a:cxn>
                <a:cxn ang="0">
                  <a:pos x="T8" y="T9"/>
                </a:cxn>
              </a:cxnLst>
              <a:rect l="0" t="0" r="r" b="b"/>
              <a:pathLst>
                <a:path w="38" h="36">
                  <a:moveTo>
                    <a:pt x="3" y="0"/>
                  </a:moveTo>
                  <a:cubicBezTo>
                    <a:pt x="3" y="0"/>
                    <a:pt x="0" y="15"/>
                    <a:pt x="9" y="25"/>
                  </a:cubicBezTo>
                  <a:cubicBezTo>
                    <a:pt x="16" y="36"/>
                    <a:pt x="38" y="34"/>
                    <a:pt x="38" y="34"/>
                  </a:cubicBezTo>
                  <a:cubicBezTo>
                    <a:pt x="38" y="34"/>
                    <a:pt x="38" y="16"/>
                    <a:pt x="28" y="8"/>
                  </a:cubicBezTo>
                  <a:cubicBezTo>
                    <a:pt x="19" y="0"/>
                    <a:pt x="3" y="0"/>
                    <a:pt x="3" y="0"/>
                  </a:cubicBezTo>
                  <a:close/>
                </a:path>
              </a:pathLst>
            </a:custGeom>
            <a:solidFill>
              <a:srgbClr val="FFF2B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44" name="任意多边形(F) 332"/>
            <p:cNvSpPr>
              <a:spLocks/>
            </p:cNvSpPr>
            <p:nvPr/>
          </p:nvSpPr>
          <p:spPr bwMode="auto">
            <a:xfrm rot="1365846">
              <a:off x="2587908" y="4022437"/>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45" name="任意多边形(F) 332"/>
            <p:cNvSpPr>
              <a:spLocks/>
            </p:cNvSpPr>
            <p:nvPr/>
          </p:nvSpPr>
          <p:spPr bwMode="auto">
            <a:xfrm rot="1365846">
              <a:off x="1455283" y="3612501"/>
              <a:ext cx="251352" cy="253109"/>
            </a:xfrm>
            <a:custGeom>
              <a:avLst/>
              <a:gdLst>
                <a:gd name="T0" fmla="*/ 106 w 121"/>
                <a:gd name="T1" fmla="*/ 34 h 122"/>
                <a:gd name="T2" fmla="*/ 88 w 121"/>
                <a:gd name="T3" fmla="*/ 107 h 122"/>
                <a:gd name="T4" fmla="*/ 15 w 121"/>
                <a:gd name="T5" fmla="*/ 88 h 122"/>
                <a:gd name="T6" fmla="*/ 33 w 121"/>
                <a:gd name="T7" fmla="*/ 15 h 122"/>
                <a:gd name="T8" fmla="*/ 106 w 121"/>
                <a:gd name="T9" fmla="*/ 34 h 122"/>
              </a:gdLst>
              <a:ahLst/>
              <a:cxnLst>
                <a:cxn ang="0">
                  <a:pos x="T0" y="T1"/>
                </a:cxn>
                <a:cxn ang="0">
                  <a:pos x="T2" y="T3"/>
                </a:cxn>
                <a:cxn ang="0">
                  <a:pos x="T4" y="T5"/>
                </a:cxn>
                <a:cxn ang="0">
                  <a:pos x="T6" y="T7"/>
                </a:cxn>
                <a:cxn ang="0">
                  <a:pos x="T8" y="T9"/>
                </a:cxn>
              </a:cxnLst>
              <a:rect l="0" t="0" r="r" b="b"/>
              <a:pathLst>
                <a:path w="121" h="122">
                  <a:moveTo>
                    <a:pt x="106" y="34"/>
                  </a:moveTo>
                  <a:cubicBezTo>
                    <a:pt x="121" y="59"/>
                    <a:pt x="113" y="91"/>
                    <a:pt x="88" y="107"/>
                  </a:cubicBezTo>
                  <a:cubicBezTo>
                    <a:pt x="62" y="122"/>
                    <a:pt x="30" y="113"/>
                    <a:pt x="15" y="88"/>
                  </a:cubicBezTo>
                  <a:cubicBezTo>
                    <a:pt x="0" y="63"/>
                    <a:pt x="8" y="30"/>
                    <a:pt x="33" y="15"/>
                  </a:cubicBezTo>
                  <a:cubicBezTo>
                    <a:pt x="58" y="0"/>
                    <a:pt x="91" y="9"/>
                    <a:pt x="106" y="34"/>
                  </a:cubicBezTo>
                  <a:close/>
                </a:path>
              </a:pathLst>
            </a:custGeom>
            <a:solidFill>
              <a:srgbClr val="343434"/>
            </a:solidFill>
            <a:ln>
              <a:noFill/>
            </a:ln>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grpSp>
        <p:nvGrpSpPr>
          <p:cNvPr id="146" name="组 5"/>
          <p:cNvGrpSpPr>
            <a:grpSpLocks noChangeAspect="1"/>
          </p:cNvGrpSpPr>
          <p:nvPr/>
        </p:nvGrpSpPr>
        <p:grpSpPr bwMode="auto">
          <a:xfrm>
            <a:off x="9167354" y="4138360"/>
            <a:ext cx="3023057" cy="2719639"/>
            <a:chOff x="2887" y="1286"/>
            <a:chExt cx="1903" cy="1712"/>
          </a:xfrm>
        </p:grpSpPr>
        <p:sp>
          <p:nvSpPr>
            <p:cNvPr id="147" name="任意多边形 6"/>
            <p:cNvSpPr>
              <a:spLocks/>
            </p:cNvSpPr>
            <p:nvPr/>
          </p:nvSpPr>
          <p:spPr bwMode="auto">
            <a:xfrm>
              <a:off x="4743" y="2342"/>
              <a:ext cx="47" cy="38"/>
            </a:xfrm>
            <a:custGeom>
              <a:avLst/>
              <a:gdLst>
                <a:gd name="T0" fmla="*/ 4 w 20"/>
                <a:gd name="T1" fmla="*/ 16 h 16"/>
                <a:gd name="T2" fmla="*/ 20 w 20"/>
                <a:gd name="T3" fmla="*/ 8 h 16"/>
                <a:gd name="T4" fmla="*/ 20 w 20"/>
                <a:gd name="T5" fmla="*/ 0 h 16"/>
                <a:gd name="T6" fmla="*/ 0 w 20"/>
                <a:gd name="T7" fmla="*/ 10 h 16"/>
                <a:gd name="T8" fmla="*/ 4 w 20"/>
                <a:gd name="T9" fmla="*/ 16 h 16"/>
              </a:gdLst>
              <a:ahLst/>
              <a:cxnLst>
                <a:cxn ang="0">
                  <a:pos x="T0" y="T1"/>
                </a:cxn>
                <a:cxn ang="0">
                  <a:pos x="T2" y="T3"/>
                </a:cxn>
                <a:cxn ang="0">
                  <a:pos x="T4" y="T5"/>
                </a:cxn>
                <a:cxn ang="0">
                  <a:pos x="T6" y="T7"/>
                </a:cxn>
                <a:cxn ang="0">
                  <a:pos x="T8" y="T9"/>
                </a:cxn>
              </a:cxnLst>
              <a:rect l="0" t="0" r="r" b="b"/>
              <a:pathLst>
                <a:path w="20" h="16">
                  <a:moveTo>
                    <a:pt x="4" y="16"/>
                  </a:moveTo>
                  <a:cubicBezTo>
                    <a:pt x="10" y="13"/>
                    <a:pt x="15" y="10"/>
                    <a:pt x="20" y="8"/>
                  </a:cubicBezTo>
                  <a:cubicBezTo>
                    <a:pt x="20" y="0"/>
                    <a:pt x="20" y="0"/>
                    <a:pt x="20" y="0"/>
                  </a:cubicBezTo>
                  <a:cubicBezTo>
                    <a:pt x="15" y="3"/>
                    <a:pt x="8" y="6"/>
                    <a:pt x="0" y="10"/>
                  </a:cubicBezTo>
                  <a:cubicBezTo>
                    <a:pt x="0" y="10"/>
                    <a:pt x="0" y="10"/>
                    <a:pt x="4" y="16"/>
                  </a:cubicBezTo>
                  <a:close/>
                </a:path>
              </a:pathLst>
            </a:custGeom>
            <a:solidFill>
              <a:srgbClr val="F9D43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48" name="任意多边形 7"/>
            <p:cNvSpPr>
              <a:spLocks/>
            </p:cNvSpPr>
            <p:nvPr/>
          </p:nvSpPr>
          <p:spPr bwMode="auto">
            <a:xfrm>
              <a:off x="3357" y="1532"/>
              <a:ext cx="668" cy="831"/>
            </a:xfrm>
            <a:custGeom>
              <a:avLst/>
              <a:gdLst>
                <a:gd name="T0" fmla="*/ 218 w 283"/>
                <a:gd name="T1" fmla="*/ 19 h 352"/>
                <a:gd name="T2" fmla="*/ 164 w 283"/>
                <a:gd name="T3" fmla="*/ 53 h 352"/>
                <a:gd name="T4" fmla="*/ 20 w 283"/>
                <a:gd name="T5" fmla="*/ 142 h 352"/>
                <a:gd name="T6" fmla="*/ 20 w 283"/>
                <a:gd name="T7" fmla="*/ 266 h 352"/>
                <a:gd name="T8" fmla="*/ 92 w 283"/>
                <a:gd name="T9" fmla="*/ 321 h 352"/>
                <a:gd name="T10" fmla="*/ 132 w 283"/>
                <a:gd name="T11" fmla="*/ 328 h 352"/>
                <a:gd name="T12" fmla="*/ 174 w 283"/>
                <a:gd name="T13" fmla="*/ 344 h 352"/>
                <a:gd name="T14" fmla="*/ 261 w 283"/>
                <a:gd name="T15" fmla="*/ 340 h 352"/>
                <a:gd name="T16" fmla="*/ 280 w 283"/>
                <a:gd name="T17" fmla="*/ 140 h 352"/>
                <a:gd name="T18" fmla="*/ 218 w 283"/>
                <a:gd name="T19" fmla="*/ 19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3" h="352">
                  <a:moveTo>
                    <a:pt x="218" y="19"/>
                  </a:moveTo>
                  <a:cubicBezTo>
                    <a:pt x="218" y="19"/>
                    <a:pt x="157" y="0"/>
                    <a:pt x="164" y="53"/>
                  </a:cubicBezTo>
                  <a:cubicBezTo>
                    <a:pt x="166" y="68"/>
                    <a:pt x="54" y="66"/>
                    <a:pt x="20" y="142"/>
                  </a:cubicBezTo>
                  <a:cubicBezTo>
                    <a:pt x="20" y="142"/>
                    <a:pt x="0" y="221"/>
                    <a:pt x="20" y="266"/>
                  </a:cubicBezTo>
                  <a:cubicBezTo>
                    <a:pt x="41" y="312"/>
                    <a:pt x="92" y="321"/>
                    <a:pt x="92" y="321"/>
                  </a:cubicBezTo>
                  <a:cubicBezTo>
                    <a:pt x="132" y="328"/>
                    <a:pt x="132" y="328"/>
                    <a:pt x="132" y="328"/>
                  </a:cubicBezTo>
                  <a:cubicBezTo>
                    <a:pt x="132" y="328"/>
                    <a:pt x="132" y="344"/>
                    <a:pt x="174" y="344"/>
                  </a:cubicBezTo>
                  <a:cubicBezTo>
                    <a:pt x="217" y="344"/>
                    <a:pt x="254" y="352"/>
                    <a:pt x="261" y="340"/>
                  </a:cubicBezTo>
                  <a:cubicBezTo>
                    <a:pt x="269" y="329"/>
                    <a:pt x="283" y="158"/>
                    <a:pt x="280" y="140"/>
                  </a:cubicBezTo>
                  <a:cubicBezTo>
                    <a:pt x="273" y="77"/>
                    <a:pt x="218" y="19"/>
                    <a:pt x="218" y="19"/>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49" name="任意多边形 8"/>
            <p:cNvSpPr>
              <a:spLocks/>
            </p:cNvSpPr>
            <p:nvPr/>
          </p:nvSpPr>
          <p:spPr bwMode="auto">
            <a:xfrm>
              <a:off x="3673" y="1612"/>
              <a:ext cx="274" cy="199"/>
            </a:xfrm>
            <a:custGeom>
              <a:avLst/>
              <a:gdLst>
                <a:gd name="T0" fmla="*/ 82 w 116"/>
                <a:gd name="T1" fmla="*/ 28 h 84"/>
                <a:gd name="T2" fmla="*/ 73 w 116"/>
                <a:gd name="T3" fmla="*/ 2 h 84"/>
                <a:gd name="T4" fmla="*/ 40 w 116"/>
                <a:gd name="T5" fmla="*/ 0 h 84"/>
                <a:gd name="T6" fmla="*/ 47 w 116"/>
                <a:gd name="T7" fmla="*/ 16 h 84"/>
                <a:gd name="T8" fmla="*/ 29 w 116"/>
                <a:gd name="T9" fmla="*/ 40 h 84"/>
                <a:gd name="T10" fmla="*/ 0 w 116"/>
                <a:gd name="T11" fmla="*/ 64 h 84"/>
                <a:gd name="T12" fmla="*/ 103 w 116"/>
                <a:gd name="T13" fmla="*/ 84 h 84"/>
                <a:gd name="T14" fmla="*/ 107 w 116"/>
                <a:gd name="T15" fmla="*/ 63 h 84"/>
                <a:gd name="T16" fmla="*/ 82 w 116"/>
                <a:gd name="T17" fmla="*/ 28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84">
                  <a:moveTo>
                    <a:pt x="82" y="28"/>
                  </a:moveTo>
                  <a:cubicBezTo>
                    <a:pt x="81" y="16"/>
                    <a:pt x="73" y="2"/>
                    <a:pt x="73" y="2"/>
                  </a:cubicBezTo>
                  <a:cubicBezTo>
                    <a:pt x="73" y="2"/>
                    <a:pt x="73" y="2"/>
                    <a:pt x="40" y="0"/>
                  </a:cubicBezTo>
                  <a:cubicBezTo>
                    <a:pt x="40" y="0"/>
                    <a:pt x="40" y="0"/>
                    <a:pt x="47" y="16"/>
                  </a:cubicBezTo>
                  <a:cubicBezTo>
                    <a:pt x="47" y="16"/>
                    <a:pt x="47" y="34"/>
                    <a:pt x="29" y="40"/>
                  </a:cubicBezTo>
                  <a:cubicBezTo>
                    <a:pt x="10" y="45"/>
                    <a:pt x="0" y="64"/>
                    <a:pt x="0" y="64"/>
                  </a:cubicBezTo>
                  <a:cubicBezTo>
                    <a:pt x="103" y="84"/>
                    <a:pt x="103" y="84"/>
                    <a:pt x="103" y="84"/>
                  </a:cubicBezTo>
                  <a:cubicBezTo>
                    <a:pt x="103" y="84"/>
                    <a:pt x="116" y="81"/>
                    <a:pt x="107" y="63"/>
                  </a:cubicBezTo>
                  <a:cubicBezTo>
                    <a:pt x="97" y="38"/>
                    <a:pt x="90" y="36"/>
                    <a:pt x="82" y="28"/>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0" name="任意多边形 9"/>
            <p:cNvSpPr>
              <a:spLocks/>
            </p:cNvSpPr>
            <p:nvPr/>
          </p:nvSpPr>
          <p:spPr bwMode="auto">
            <a:xfrm>
              <a:off x="3435" y="1709"/>
              <a:ext cx="675" cy="590"/>
            </a:xfrm>
            <a:custGeom>
              <a:avLst/>
              <a:gdLst>
                <a:gd name="T0" fmla="*/ 203 w 286"/>
                <a:gd name="T1" fmla="*/ 33 h 250"/>
                <a:gd name="T2" fmla="*/ 113 w 286"/>
                <a:gd name="T3" fmla="*/ 21 h 250"/>
                <a:gd name="T4" fmla="*/ 4 w 286"/>
                <a:gd name="T5" fmla="*/ 110 h 250"/>
                <a:gd name="T6" fmla="*/ 73 w 286"/>
                <a:gd name="T7" fmla="*/ 229 h 250"/>
                <a:gd name="T8" fmla="*/ 181 w 286"/>
                <a:gd name="T9" fmla="*/ 233 h 250"/>
                <a:gd name="T10" fmla="*/ 203 w 286"/>
                <a:gd name="T11" fmla="*/ 33 h 250"/>
              </a:gdLst>
              <a:ahLst/>
              <a:cxnLst>
                <a:cxn ang="0">
                  <a:pos x="T0" y="T1"/>
                </a:cxn>
                <a:cxn ang="0">
                  <a:pos x="T2" y="T3"/>
                </a:cxn>
                <a:cxn ang="0">
                  <a:pos x="T4" y="T5"/>
                </a:cxn>
                <a:cxn ang="0">
                  <a:pos x="T6" y="T7"/>
                </a:cxn>
                <a:cxn ang="0">
                  <a:pos x="T8" y="T9"/>
                </a:cxn>
                <a:cxn ang="0">
                  <a:pos x="T10" y="T11"/>
                </a:cxn>
              </a:cxnLst>
              <a:rect l="0" t="0" r="r" b="b"/>
              <a:pathLst>
                <a:path w="286" h="250">
                  <a:moveTo>
                    <a:pt x="203" y="33"/>
                  </a:moveTo>
                  <a:cubicBezTo>
                    <a:pt x="180" y="3"/>
                    <a:pt x="144" y="8"/>
                    <a:pt x="113" y="21"/>
                  </a:cubicBezTo>
                  <a:cubicBezTo>
                    <a:pt x="81" y="0"/>
                    <a:pt x="9" y="49"/>
                    <a:pt x="4" y="110"/>
                  </a:cubicBezTo>
                  <a:cubicBezTo>
                    <a:pt x="0" y="162"/>
                    <a:pt x="5" y="221"/>
                    <a:pt x="73" y="229"/>
                  </a:cubicBezTo>
                  <a:cubicBezTo>
                    <a:pt x="103" y="250"/>
                    <a:pt x="158" y="250"/>
                    <a:pt x="181" y="233"/>
                  </a:cubicBezTo>
                  <a:cubicBezTo>
                    <a:pt x="286" y="238"/>
                    <a:pt x="283" y="39"/>
                    <a:pt x="203" y="33"/>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1" name="任意多边形 10"/>
            <p:cNvSpPr>
              <a:spLocks/>
            </p:cNvSpPr>
            <p:nvPr/>
          </p:nvSpPr>
          <p:spPr bwMode="auto">
            <a:xfrm>
              <a:off x="3425" y="1752"/>
              <a:ext cx="208" cy="491"/>
            </a:xfrm>
            <a:custGeom>
              <a:avLst/>
              <a:gdLst>
                <a:gd name="T0" fmla="*/ 52 w 88"/>
                <a:gd name="T1" fmla="*/ 25 h 208"/>
                <a:gd name="T2" fmla="*/ 88 w 88"/>
                <a:gd name="T3" fmla="*/ 0 h 208"/>
                <a:gd name="T4" fmla="*/ 8 w 88"/>
                <a:gd name="T5" fmla="*/ 71 h 208"/>
                <a:gd name="T6" fmla="*/ 17 w 88"/>
                <a:gd name="T7" fmla="*/ 187 h 208"/>
                <a:gd name="T8" fmla="*/ 57 w 88"/>
                <a:gd name="T9" fmla="*/ 203 h 208"/>
                <a:gd name="T10" fmla="*/ 61 w 88"/>
                <a:gd name="T11" fmla="*/ 191 h 208"/>
                <a:gd name="T12" fmla="*/ 17 w 88"/>
                <a:gd name="T13" fmla="*/ 124 h 208"/>
                <a:gd name="T14" fmla="*/ 52 w 88"/>
                <a:gd name="T15" fmla="*/ 25 h 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208">
                  <a:moveTo>
                    <a:pt x="52" y="25"/>
                  </a:moveTo>
                  <a:cubicBezTo>
                    <a:pt x="72" y="5"/>
                    <a:pt x="88" y="0"/>
                    <a:pt x="88" y="0"/>
                  </a:cubicBezTo>
                  <a:cubicBezTo>
                    <a:pt x="88" y="0"/>
                    <a:pt x="17" y="20"/>
                    <a:pt x="8" y="71"/>
                  </a:cubicBezTo>
                  <a:cubicBezTo>
                    <a:pt x="0" y="122"/>
                    <a:pt x="3" y="166"/>
                    <a:pt x="17" y="187"/>
                  </a:cubicBezTo>
                  <a:cubicBezTo>
                    <a:pt x="32" y="208"/>
                    <a:pt x="57" y="203"/>
                    <a:pt x="57" y="203"/>
                  </a:cubicBezTo>
                  <a:cubicBezTo>
                    <a:pt x="61" y="191"/>
                    <a:pt x="61" y="191"/>
                    <a:pt x="61" y="191"/>
                  </a:cubicBezTo>
                  <a:cubicBezTo>
                    <a:pt x="61" y="191"/>
                    <a:pt x="19" y="194"/>
                    <a:pt x="17" y="124"/>
                  </a:cubicBezTo>
                  <a:cubicBezTo>
                    <a:pt x="16" y="53"/>
                    <a:pt x="33" y="44"/>
                    <a:pt x="52" y="25"/>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2" name="任意多边形 11"/>
            <p:cNvSpPr>
              <a:spLocks/>
            </p:cNvSpPr>
            <p:nvPr/>
          </p:nvSpPr>
          <p:spPr bwMode="auto">
            <a:xfrm>
              <a:off x="3626" y="1804"/>
              <a:ext cx="83" cy="415"/>
            </a:xfrm>
            <a:custGeom>
              <a:avLst/>
              <a:gdLst>
                <a:gd name="T0" fmla="*/ 35 w 35"/>
                <a:gd name="T1" fmla="*/ 0 h 176"/>
                <a:gd name="T2" fmla="*/ 1 w 35"/>
                <a:gd name="T3" fmla="*/ 77 h 176"/>
                <a:gd name="T4" fmla="*/ 9 w 35"/>
                <a:gd name="T5" fmla="*/ 176 h 176"/>
                <a:gd name="T6" fmla="*/ 21 w 35"/>
                <a:gd name="T7" fmla="*/ 173 h 176"/>
                <a:gd name="T8" fmla="*/ 17 w 35"/>
                <a:gd name="T9" fmla="*/ 84 h 176"/>
                <a:gd name="T10" fmla="*/ 35 w 35"/>
                <a:gd name="T11" fmla="*/ 0 h 176"/>
              </a:gdLst>
              <a:ahLst/>
              <a:cxnLst>
                <a:cxn ang="0">
                  <a:pos x="T0" y="T1"/>
                </a:cxn>
                <a:cxn ang="0">
                  <a:pos x="T2" y="T3"/>
                </a:cxn>
                <a:cxn ang="0">
                  <a:pos x="T4" y="T5"/>
                </a:cxn>
                <a:cxn ang="0">
                  <a:pos x="T6" y="T7"/>
                </a:cxn>
                <a:cxn ang="0">
                  <a:pos x="T8" y="T9"/>
                </a:cxn>
                <a:cxn ang="0">
                  <a:pos x="T10" y="T11"/>
                </a:cxn>
              </a:cxnLst>
              <a:rect l="0" t="0" r="r" b="b"/>
              <a:pathLst>
                <a:path w="35" h="176">
                  <a:moveTo>
                    <a:pt x="35" y="0"/>
                  </a:moveTo>
                  <a:cubicBezTo>
                    <a:pt x="16" y="13"/>
                    <a:pt x="4" y="41"/>
                    <a:pt x="1" y="77"/>
                  </a:cubicBezTo>
                  <a:cubicBezTo>
                    <a:pt x="0" y="112"/>
                    <a:pt x="9" y="176"/>
                    <a:pt x="9" y="176"/>
                  </a:cubicBezTo>
                  <a:cubicBezTo>
                    <a:pt x="21" y="173"/>
                    <a:pt x="21" y="173"/>
                    <a:pt x="21" y="173"/>
                  </a:cubicBezTo>
                  <a:cubicBezTo>
                    <a:pt x="21" y="173"/>
                    <a:pt x="16" y="114"/>
                    <a:pt x="17" y="84"/>
                  </a:cubicBezTo>
                  <a:cubicBezTo>
                    <a:pt x="19" y="54"/>
                    <a:pt x="21" y="30"/>
                    <a:pt x="35"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3" name="任意多边形 12"/>
            <p:cNvSpPr>
              <a:spLocks/>
            </p:cNvSpPr>
            <p:nvPr/>
          </p:nvSpPr>
          <p:spPr bwMode="auto">
            <a:xfrm>
              <a:off x="3846" y="1286"/>
              <a:ext cx="942" cy="1174"/>
            </a:xfrm>
            <a:custGeom>
              <a:avLst/>
              <a:gdLst>
                <a:gd name="T0" fmla="*/ 342 w 399"/>
                <a:gd name="T1" fmla="*/ 106 h 497"/>
                <a:gd name="T2" fmla="*/ 270 w 399"/>
                <a:gd name="T3" fmla="*/ 23 h 497"/>
                <a:gd name="T4" fmla="*/ 185 w 399"/>
                <a:gd name="T5" fmla="*/ 56 h 497"/>
                <a:gd name="T6" fmla="*/ 102 w 399"/>
                <a:gd name="T7" fmla="*/ 97 h 497"/>
                <a:gd name="T8" fmla="*/ 0 w 399"/>
                <a:gd name="T9" fmla="*/ 303 h 497"/>
                <a:gd name="T10" fmla="*/ 38 w 399"/>
                <a:gd name="T11" fmla="*/ 421 h 497"/>
                <a:gd name="T12" fmla="*/ 120 w 399"/>
                <a:gd name="T13" fmla="*/ 459 h 497"/>
                <a:gd name="T14" fmla="*/ 210 w 399"/>
                <a:gd name="T15" fmla="*/ 492 h 497"/>
                <a:gd name="T16" fmla="*/ 307 w 399"/>
                <a:gd name="T17" fmla="*/ 473 h 497"/>
                <a:gd name="T18" fmla="*/ 360 w 399"/>
                <a:gd name="T19" fmla="*/ 477 h 497"/>
                <a:gd name="T20" fmla="*/ 399 w 399"/>
                <a:gd name="T21" fmla="*/ 418 h 497"/>
                <a:gd name="T22" fmla="*/ 399 w 399"/>
                <a:gd name="T23" fmla="*/ 136 h 497"/>
                <a:gd name="T24" fmla="*/ 342 w 399"/>
                <a:gd name="T25" fmla="*/ 106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9" h="497">
                  <a:moveTo>
                    <a:pt x="342" y="106"/>
                  </a:moveTo>
                  <a:cubicBezTo>
                    <a:pt x="297" y="40"/>
                    <a:pt x="270" y="23"/>
                    <a:pt x="270" y="23"/>
                  </a:cubicBezTo>
                  <a:cubicBezTo>
                    <a:pt x="213" y="0"/>
                    <a:pt x="185" y="56"/>
                    <a:pt x="185" y="56"/>
                  </a:cubicBezTo>
                  <a:cubicBezTo>
                    <a:pt x="185" y="56"/>
                    <a:pt x="131" y="93"/>
                    <a:pt x="102" y="97"/>
                  </a:cubicBezTo>
                  <a:cubicBezTo>
                    <a:pt x="43" y="106"/>
                    <a:pt x="0" y="258"/>
                    <a:pt x="0" y="303"/>
                  </a:cubicBezTo>
                  <a:cubicBezTo>
                    <a:pt x="0" y="348"/>
                    <a:pt x="19" y="396"/>
                    <a:pt x="38" y="421"/>
                  </a:cubicBezTo>
                  <a:cubicBezTo>
                    <a:pt x="56" y="445"/>
                    <a:pt x="97" y="456"/>
                    <a:pt x="120" y="459"/>
                  </a:cubicBezTo>
                  <a:cubicBezTo>
                    <a:pt x="142" y="479"/>
                    <a:pt x="155" y="487"/>
                    <a:pt x="210" y="492"/>
                  </a:cubicBezTo>
                  <a:cubicBezTo>
                    <a:pt x="264" y="497"/>
                    <a:pt x="307" y="473"/>
                    <a:pt x="307" y="473"/>
                  </a:cubicBezTo>
                  <a:cubicBezTo>
                    <a:pt x="307" y="473"/>
                    <a:pt x="333" y="483"/>
                    <a:pt x="360" y="477"/>
                  </a:cubicBezTo>
                  <a:cubicBezTo>
                    <a:pt x="374" y="474"/>
                    <a:pt x="389" y="445"/>
                    <a:pt x="399" y="418"/>
                  </a:cubicBezTo>
                  <a:cubicBezTo>
                    <a:pt x="399" y="136"/>
                    <a:pt x="399" y="136"/>
                    <a:pt x="399" y="136"/>
                  </a:cubicBezTo>
                  <a:cubicBezTo>
                    <a:pt x="361" y="100"/>
                    <a:pt x="342" y="106"/>
                    <a:pt x="342" y="10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4" name="任意多边形 13"/>
            <p:cNvSpPr>
              <a:spLocks/>
            </p:cNvSpPr>
            <p:nvPr/>
          </p:nvSpPr>
          <p:spPr bwMode="auto">
            <a:xfrm>
              <a:off x="3890" y="1492"/>
              <a:ext cx="898" cy="978"/>
            </a:xfrm>
            <a:custGeom>
              <a:avLst/>
              <a:gdLst>
                <a:gd name="T0" fmla="*/ 272 w 380"/>
                <a:gd name="T1" fmla="*/ 35 h 414"/>
                <a:gd name="T2" fmla="*/ 141 w 380"/>
                <a:gd name="T3" fmla="*/ 32 h 414"/>
                <a:gd name="T4" fmla="*/ 8 w 380"/>
                <a:gd name="T5" fmla="*/ 204 h 414"/>
                <a:gd name="T6" fmla="*/ 106 w 380"/>
                <a:gd name="T7" fmla="*/ 355 h 414"/>
                <a:gd name="T8" fmla="*/ 287 w 380"/>
                <a:gd name="T9" fmla="*/ 362 h 414"/>
                <a:gd name="T10" fmla="*/ 380 w 380"/>
                <a:gd name="T11" fmla="*/ 287 h 414"/>
                <a:gd name="T12" fmla="*/ 380 w 380"/>
                <a:gd name="T13" fmla="*/ 99 h 414"/>
                <a:gd name="T14" fmla="*/ 272 w 380"/>
                <a:gd name="T15" fmla="*/ 35 h 4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0" h="414">
                  <a:moveTo>
                    <a:pt x="272" y="35"/>
                  </a:moveTo>
                  <a:cubicBezTo>
                    <a:pt x="243" y="3"/>
                    <a:pt x="170" y="0"/>
                    <a:pt x="141" y="32"/>
                  </a:cubicBezTo>
                  <a:cubicBezTo>
                    <a:pt x="77" y="10"/>
                    <a:pt x="16" y="99"/>
                    <a:pt x="8" y="204"/>
                  </a:cubicBezTo>
                  <a:cubicBezTo>
                    <a:pt x="0" y="290"/>
                    <a:pt x="32" y="352"/>
                    <a:pt x="106" y="355"/>
                  </a:cubicBezTo>
                  <a:cubicBezTo>
                    <a:pt x="131" y="390"/>
                    <a:pt x="255" y="414"/>
                    <a:pt x="287" y="362"/>
                  </a:cubicBezTo>
                  <a:cubicBezTo>
                    <a:pt x="328" y="375"/>
                    <a:pt x="376" y="352"/>
                    <a:pt x="380" y="287"/>
                  </a:cubicBezTo>
                  <a:cubicBezTo>
                    <a:pt x="380" y="99"/>
                    <a:pt x="380" y="99"/>
                    <a:pt x="380" y="99"/>
                  </a:cubicBezTo>
                  <a:cubicBezTo>
                    <a:pt x="362" y="56"/>
                    <a:pt x="327" y="27"/>
                    <a:pt x="272"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5" name="任意多边形 14"/>
            <p:cNvSpPr>
              <a:spLocks/>
            </p:cNvSpPr>
            <p:nvPr/>
          </p:nvSpPr>
          <p:spPr bwMode="auto">
            <a:xfrm>
              <a:off x="3902" y="1567"/>
              <a:ext cx="324" cy="754"/>
            </a:xfrm>
            <a:custGeom>
              <a:avLst/>
              <a:gdLst>
                <a:gd name="T0" fmla="*/ 60 w 137"/>
                <a:gd name="T1" fmla="*/ 36 h 319"/>
                <a:gd name="T2" fmla="*/ 11 w 137"/>
                <a:gd name="T3" fmla="*/ 229 h 319"/>
                <a:gd name="T4" fmla="*/ 76 w 137"/>
                <a:gd name="T5" fmla="*/ 318 h 319"/>
                <a:gd name="T6" fmla="*/ 96 w 137"/>
                <a:gd name="T7" fmla="*/ 317 h 319"/>
                <a:gd name="T8" fmla="*/ 22 w 137"/>
                <a:gd name="T9" fmla="*/ 171 h 319"/>
                <a:gd name="T10" fmla="*/ 96 w 137"/>
                <a:gd name="T11" fmla="*/ 20 h 319"/>
                <a:gd name="T12" fmla="*/ 137 w 137"/>
                <a:gd name="T13" fmla="*/ 0 h 319"/>
                <a:gd name="T14" fmla="*/ 60 w 137"/>
                <a:gd name="T15" fmla="*/ 36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7" h="319">
                  <a:moveTo>
                    <a:pt x="60" y="36"/>
                  </a:moveTo>
                  <a:cubicBezTo>
                    <a:pt x="27" y="80"/>
                    <a:pt x="0" y="151"/>
                    <a:pt x="11" y="229"/>
                  </a:cubicBezTo>
                  <a:cubicBezTo>
                    <a:pt x="19" y="281"/>
                    <a:pt x="48" y="316"/>
                    <a:pt x="76" y="318"/>
                  </a:cubicBezTo>
                  <a:cubicBezTo>
                    <a:pt x="81" y="319"/>
                    <a:pt x="96" y="317"/>
                    <a:pt x="96" y="317"/>
                  </a:cubicBezTo>
                  <a:cubicBezTo>
                    <a:pt x="96" y="317"/>
                    <a:pt x="8" y="294"/>
                    <a:pt x="22" y="171"/>
                  </a:cubicBezTo>
                  <a:cubicBezTo>
                    <a:pt x="34" y="69"/>
                    <a:pt x="76" y="30"/>
                    <a:pt x="96" y="20"/>
                  </a:cubicBezTo>
                  <a:cubicBezTo>
                    <a:pt x="117" y="10"/>
                    <a:pt x="137" y="0"/>
                    <a:pt x="137" y="0"/>
                  </a:cubicBezTo>
                  <a:cubicBezTo>
                    <a:pt x="137" y="0"/>
                    <a:pt x="85" y="3"/>
                    <a:pt x="60" y="3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6" name="任意多边形 15"/>
            <p:cNvSpPr>
              <a:spLocks/>
            </p:cNvSpPr>
            <p:nvPr/>
          </p:nvSpPr>
          <p:spPr bwMode="auto">
            <a:xfrm>
              <a:off x="4070" y="1645"/>
              <a:ext cx="203" cy="657"/>
            </a:xfrm>
            <a:custGeom>
              <a:avLst/>
              <a:gdLst>
                <a:gd name="T0" fmla="*/ 14 w 86"/>
                <a:gd name="T1" fmla="*/ 96 h 278"/>
                <a:gd name="T2" fmla="*/ 20 w 86"/>
                <a:gd name="T3" fmla="*/ 254 h 278"/>
                <a:gd name="T4" fmla="*/ 42 w 86"/>
                <a:gd name="T5" fmla="*/ 278 h 278"/>
                <a:gd name="T6" fmla="*/ 23 w 86"/>
                <a:gd name="T7" fmla="*/ 109 h 278"/>
                <a:gd name="T8" fmla="*/ 86 w 86"/>
                <a:gd name="T9" fmla="*/ 0 h 278"/>
                <a:gd name="T10" fmla="*/ 14 w 86"/>
                <a:gd name="T11" fmla="*/ 96 h 278"/>
              </a:gdLst>
              <a:ahLst/>
              <a:cxnLst>
                <a:cxn ang="0">
                  <a:pos x="T0" y="T1"/>
                </a:cxn>
                <a:cxn ang="0">
                  <a:pos x="T2" y="T3"/>
                </a:cxn>
                <a:cxn ang="0">
                  <a:pos x="T4" y="T5"/>
                </a:cxn>
                <a:cxn ang="0">
                  <a:pos x="T6" y="T7"/>
                </a:cxn>
                <a:cxn ang="0">
                  <a:pos x="T8" y="T9"/>
                </a:cxn>
                <a:cxn ang="0">
                  <a:pos x="T10" y="T11"/>
                </a:cxn>
              </a:cxnLst>
              <a:rect l="0" t="0" r="r" b="b"/>
              <a:pathLst>
                <a:path w="86" h="278">
                  <a:moveTo>
                    <a:pt x="14" y="96"/>
                  </a:moveTo>
                  <a:cubicBezTo>
                    <a:pt x="0" y="166"/>
                    <a:pt x="6" y="222"/>
                    <a:pt x="20" y="254"/>
                  </a:cubicBezTo>
                  <a:cubicBezTo>
                    <a:pt x="29" y="276"/>
                    <a:pt x="42" y="278"/>
                    <a:pt x="42" y="278"/>
                  </a:cubicBezTo>
                  <a:cubicBezTo>
                    <a:pt x="42" y="278"/>
                    <a:pt x="15" y="228"/>
                    <a:pt x="23" y="109"/>
                  </a:cubicBezTo>
                  <a:cubicBezTo>
                    <a:pt x="28" y="36"/>
                    <a:pt x="86" y="0"/>
                    <a:pt x="86" y="0"/>
                  </a:cubicBezTo>
                  <a:cubicBezTo>
                    <a:pt x="86" y="0"/>
                    <a:pt x="31" y="3"/>
                    <a:pt x="14" y="96"/>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7" name="任意多边形 16"/>
            <p:cNvSpPr>
              <a:spLocks/>
            </p:cNvSpPr>
            <p:nvPr/>
          </p:nvSpPr>
          <p:spPr bwMode="auto">
            <a:xfrm>
              <a:off x="4533" y="1650"/>
              <a:ext cx="132" cy="692"/>
            </a:xfrm>
            <a:custGeom>
              <a:avLst/>
              <a:gdLst>
                <a:gd name="T0" fmla="*/ 13 w 56"/>
                <a:gd name="T1" fmla="*/ 0 h 293"/>
                <a:gd name="T2" fmla="*/ 42 w 56"/>
                <a:gd name="T3" fmla="*/ 93 h 293"/>
                <a:gd name="T4" fmla="*/ 0 w 56"/>
                <a:gd name="T5" fmla="*/ 293 h 293"/>
                <a:gd name="T6" fmla="*/ 14 w 56"/>
                <a:gd name="T7" fmla="*/ 287 h 293"/>
                <a:gd name="T8" fmla="*/ 56 w 56"/>
                <a:gd name="T9" fmla="*/ 90 h 293"/>
                <a:gd name="T10" fmla="*/ 13 w 56"/>
                <a:gd name="T11" fmla="*/ 0 h 293"/>
              </a:gdLst>
              <a:ahLst/>
              <a:cxnLst>
                <a:cxn ang="0">
                  <a:pos x="T0" y="T1"/>
                </a:cxn>
                <a:cxn ang="0">
                  <a:pos x="T2" y="T3"/>
                </a:cxn>
                <a:cxn ang="0">
                  <a:pos x="T4" y="T5"/>
                </a:cxn>
                <a:cxn ang="0">
                  <a:pos x="T6" y="T7"/>
                </a:cxn>
                <a:cxn ang="0">
                  <a:pos x="T8" y="T9"/>
                </a:cxn>
                <a:cxn ang="0">
                  <a:pos x="T10" y="T11"/>
                </a:cxn>
              </a:cxnLst>
              <a:rect l="0" t="0" r="r" b="b"/>
              <a:pathLst>
                <a:path w="56" h="293">
                  <a:moveTo>
                    <a:pt x="13" y="0"/>
                  </a:moveTo>
                  <a:cubicBezTo>
                    <a:pt x="13" y="0"/>
                    <a:pt x="40" y="29"/>
                    <a:pt x="42" y="93"/>
                  </a:cubicBezTo>
                  <a:cubicBezTo>
                    <a:pt x="47" y="174"/>
                    <a:pt x="0" y="293"/>
                    <a:pt x="0" y="293"/>
                  </a:cubicBezTo>
                  <a:cubicBezTo>
                    <a:pt x="0" y="293"/>
                    <a:pt x="9" y="287"/>
                    <a:pt x="14" y="287"/>
                  </a:cubicBezTo>
                  <a:cubicBezTo>
                    <a:pt x="41" y="250"/>
                    <a:pt x="56" y="167"/>
                    <a:pt x="56" y="90"/>
                  </a:cubicBezTo>
                  <a:cubicBezTo>
                    <a:pt x="56" y="13"/>
                    <a:pt x="13" y="0"/>
                    <a:pt x="13"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8" name="任意多边形 17"/>
            <p:cNvSpPr>
              <a:spLocks/>
            </p:cNvSpPr>
            <p:nvPr/>
          </p:nvSpPr>
          <p:spPr bwMode="auto">
            <a:xfrm>
              <a:off x="4228" y="1388"/>
              <a:ext cx="359" cy="229"/>
            </a:xfrm>
            <a:custGeom>
              <a:avLst/>
              <a:gdLst>
                <a:gd name="T0" fmla="*/ 89 w 152"/>
                <a:gd name="T1" fmla="*/ 0 h 97"/>
                <a:gd name="T2" fmla="*/ 64 w 152"/>
                <a:gd name="T3" fmla="*/ 0 h 97"/>
                <a:gd name="T4" fmla="*/ 66 w 152"/>
                <a:gd name="T5" fmla="*/ 25 h 97"/>
                <a:gd name="T6" fmla="*/ 29 w 152"/>
                <a:gd name="T7" fmla="*/ 42 h 97"/>
                <a:gd name="T8" fmla="*/ 0 w 152"/>
                <a:gd name="T9" fmla="*/ 78 h 97"/>
                <a:gd name="T10" fmla="*/ 149 w 152"/>
                <a:gd name="T11" fmla="*/ 75 h 97"/>
                <a:gd name="T12" fmla="*/ 89 w 152"/>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152" h="97">
                  <a:moveTo>
                    <a:pt x="89" y="0"/>
                  </a:moveTo>
                  <a:cubicBezTo>
                    <a:pt x="89" y="0"/>
                    <a:pt x="89" y="0"/>
                    <a:pt x="64" y="0"/>
                  </a:cubicBezTo>
                  <a:cubicBezTo>
                    <a:pt x="64" y="0"/>
                    <a:pt x="64" y="0"/>
                    <a:pt x="66" y="25"/>
                  </a:cubicBezTo>
                  <a:cubicBezTo>
                    <a:pt x="66" y="25"/>
                    <a:pt x="56" y="32"/>
                    <a:pt x="29" y="42"/>
                  </a:cubicBezTo>
                  <a:cubicBezTo>
                    <a:pt x="2" y="52"/>
                    <a:pt x="0" y="78"/>
                    <a:pt x="0" y="78"/>
                  </a:cubicBezTo>
                  <a:cubicBezTo>
                    <a:pt x="53" y="96"/>
                    <a:pt x="148" y="97"/>
                    <a:pt x="149" y="75"/>
                  </a:cubicBezTo>
                  <a:cubicBezTo>
                    <a:pt x="152" y="54"/>
                    <a:pt x="89" y="0"/>
                    <a:pt x="89"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59" name="任意多边形 18"/>
            <p:cNvSpPr>
              <a:spLocks/>
            </p:cNvSpPr>
            <p:nvPr/>
          </p:nvSpPr>
          <p:spPr bwMode="auto">
            <a:xfrm>
              <a:off x="4309" y="1388"/>
              <a:ext cx="304" cy="255"/>
            </a:xfrm>
            <a:custGeom>
              <a:avLst/>
              <a:gdLst>
                <a:gd name="T0" fmla="*/ 55 w 129"/>
                <a:gd name="T1" fmla="*/ 0 h 108"/>
                <a:gd name="T2" fmla="*/ 87 w 129"/>
                <a:gd name="T3" fmla="*/ 46 h 108"/>
                <a:gd name="T4" fmla="*/ 83 w 129"/>
                <a:gd name="T5" fmla="*/ 83 h 108"/>
                <a:gd name="T6" fmla="*/ 0 w 129"/>
                <a:gd name="T7" fmla="*/ 86 h 108"/>
                <a:gd name="T8" fmla="*/ 101 w 129"/>
                <a:gd name="T9" fmla="*/ 96 h 108"/>
                <a:gd name="T10" fmla="*/ 105 w 129"/>
                <a:gd name="T11" fmla="*/ 45 h 108"/>
                <a:gd name="T12" fmla="*/ 55 w 129"/>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29" h="108">
                  <a:moveTo>
                    <a:pt x="55" y="0"/>
                  </a:moveTo>
                  <a:cubicBezTo>
                    <a:pt x="55" y="0"/>
                    <a:pt x="86" y="35"/>
                    <a:pt x="87" y="46"/>
                  </a:cubicBezTo>
                  <a:cubicBezTo>
                    <a:pt x="89" y="58"/>
                    <a:pt x="89" y="79"/>
                    <a:pt x="83" y="83"/>
                  </a:cubicBezTo>
                  <a:cubicBezTo>
                    <a:pt x="58" y="99"/>
                    <a:pt x="11" y="86"/>
                    <a:pt x="0" y="86"/>
                  </a:cubicBezTo>
                  <a:cubicBezTo>
                    <a:pt x="23" y="100"/>
                    <a:pt x="63" y="108"/>
                    <a:pt x="101" y="96"/>
                  </a:cubicBezTo>
                  <a:cubicBezTo>
                    <a:pt x="129" y="86"/>
                    <a:pt x="116" y="65"/>
                    <a:pt x="105" y="45"/>
                  </a:cubicBezTo>
                  <a:cubicBezTo>
                    <a:pt x="92" y="19"/>
                    <a:pt x="55" y="0"/>
                    <a:pt x="55"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0" name="任意多边形 19"/>
            <p:cNvSpPr>
              <a:spLocks/>
            </p:cNvSpPr>
            <p:nvPr/>
          </p:nvSpPr>
          <p:spPr bwMode="auto">
            <a:xfrm>
              <a:off x="2887" y="1740"/>
              <a:ext cx="1901" cy="1258"/>
            </a:xfrm>
            <a:custGeom>
              <a:avLst/>
              <a:gdLst>
                <a:gd name="T0" fmla="*/ 805 w 805"/>
                <a:gd name="T1" fmla="*/ 216 h 533"/>
                <a:gd name="T2" fmla="*/ 761 w 805"/>
                <a:gd name="T3" fmla="*/ 213 h 533"/>
                <a:gd name="T4" fmla="*/ 591 w 805"/>
                <a:gd name="T5" fmla="*/ 130 h 533"/>
                <a:gd name="T6" fmla="*/ 550 w 805"/>
                <a:gd name="T7" fmla="*/ 9 h 533"/>
                <a:gd name="T8" fmla="*/ 445 w 805"/>
                <a:gd name="T9" fmla="*/ 41 h 533"/>
                <a:gd name="T10" fmla="*/ 460 w 805"/>
                <a:gd name="T11" fmla="*/ 118 h 533"/>
                <a:gd name="T12" fmla="*/ 340 w 805"/>
                <a:gd name="T13" fmla="*/ 132 h 533"/>
                <a:gd name="T14" fmla="*/ 280 w 805"/>
                <a:gd name="T15" fmla="*/ 169 h 533"/>
                <a:gd name="T16" fmla="*/ 159 w 805"/>
                <a:gd name="T17" fmla="*/ 200 h 533"/>
                <a:gd name="T18" fmla="*/ 3 w 805"/>
                <a:gd name="T19" fmla="*/ 446 h 533"/>
                <a:gd name="T20" fmla="*/ 0 w 805"/>
                <a:gd name="T21" fmla="*/ 533 h 533"/>
                <a:gd name="T22" fmla="*/ 805 w 805"/>
                <a:gd name="T23" fmla="*/ 533 h 533"/>
                <a:gd name="T24" fmla="*/ 805 w 805"/>
                <a:gd name="T25" fmla="*/ 216 h 533"/>
                <a:gd name="T26" fmla="*/ 805 w 805"/>
                <a:gd name="T27" fmla="*/ 21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5" h="533">
                  <a:moveTo>
                    <a:pt x="805" y="216"/>
                  </a:moveTo>
                  <a:cubicBezTo>
                    <a:pt x="790" y="213"/>
                    <a:pt x="775" y="212"/>
                    <a:pt x="761" y="213"/>
                  </a:cubicBezTo>
                  <a:cubicBezTo>
                    <a:pt x="736" y="168"/>
                    <a:pt x="661" y="120"/>
                    <a:pt x="591" y="130"/>
                  </a:cubicBezTo>
                  <a:cubicBezTo>
                    <a:pt x="591" y="74"/>
                    <a:pt x="572" y="31"/>
                    <a:pt x="550" y="9"/>
                  </a:cubicBezTo>
                  <a:cubicBezTo>
                    <a:pt x="522" y="0"/>
                    <a:pt x="465" y="25"/>
                    <a:pt x="445" y="41"/>
                  </a:cubicBezTo>
                  <a:cubicBezTo>
                    <a:pt x="460" y="66"/>
                    <a:pt x="464" y="99"/>
                    <a:pt x="460" y="118"/>
                  </a:cubicBezTo>
                  <a:cubicBezTo>
                    <a:pt x="460" y="118"/>
                    <a:pt x="387" y="112"/>
                    <a:pt x="340" y="132"/>
                  </a:cubicBezTo>
                  <a:cubicBezTo>
                    <a:pt x="296" y="150"/>
                    <a:pt x="280" y="169"/>
                    <a:pt x="280" y="169"/>
                  </a:cubicBezTo>
                  <a:cubicBezTo>
                    <a:pt x="280" y="169"/>
                    <a:pt x="194" y="180"/>
                    <a:pt x="159" y="200"/>
                  </a:cubicBezTo>
                  <a:cubicBezTo>
                    <a:pt x="112" y="226"/>
                    <a:pt x="15" y="309"/>
                    <a:pt x="3" y="446"/>
                  </a:cubicBezTo>
                  <a:cubicBezTo>
                    <a:pt x="1" y="478"/>
                    <a:pt x="0" y="507"/>
                    <a:pt x="0" y="533"/>
                  </a:cubicBezTo>
                  <a:cubicBezTo>
                    <a:pt x="805" y="533"/>
                    <a:pt x="805" y="533"/>
                    <a:pt x="805" y="533"/>
                  </a:cubicBezTo>
                  <a:cubicBezTo>
                    <a:pt x="805" y="216"/>
                    <a:pt x="805" y="216"/>
                    <a:pt x="805" y="216"/>
                  </a:cubicBezTo>
                  <a:cubicBezTo>
                    <a:pt x="805" y="216"/>
                    <a:pt x="805" y="216"/>
                    <a:pt x="805" y="216"/>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1" name="任意多边形 20"/>
            <p:cNvSpPr>
              <a:spLocks/>
            </p:cNvSpPr>
            <p:nvPr/>
          </p:nvSpPr>
          <p:spPr bwMode="auto">
            <a:xfrm>
              <a:off x="2894" y="2070"/>
              <a:ext cx="1894" cy="928"/>
            </a:xfrm>
            <a:custGeom>
              <a:avLst/>
              <a:gdLst>
                <a:gd name="T0" fmla="*/ 802 w 802"/>
                <a:gd name="T1" fmla="*/ 114 h 393"/>
                <a:gd name="T2" fmla="*/ 736 w 802"/>
                <a:gd name="T3" fmla="*/ 101 h 393"/>
                <a:gd name="T4" fmla="*/ 388 w 802"/>
                <a:gd name="T5" fmla="*/ 31 h 393"/>
                <a:gd name="T6" fmla="*/ 253 w 802"/>
                <a:gd name="T7" fmla="*/ 55 h 393"/>
                <a:gd name="T8" fmla="*/ 23 w 802"/>
                <a:gd name="T9" fmla="*/ 393 h 393"/>
                <a:gd name="T10" fmla="*/ 802 w 802"/>
                <a:gd name="T11" fmla="*/ 393 h 393"/>
                <a:gd name="T12" fmla="*/ 802 w 802"/>
                <a:gd name="T13" fmla="*/ 114 h 393"/>
                <a:gd name="T14" fmla="*/ 802 w 802"/>
                <a:gd name="T15" fmla="*/ 114 h 3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2" h="393">
                  <a:moveTo>
                    <a:pt x="802" y="114"/>
                  </a:moveTo>
                  <a:cubicBezTo>
                    <a:pt x="782" y="106"/>
                    <a:pt x="759" y="101"/>
                    <a:pt x="736" y="101"/>
                  </a:cubicBezTo>
                  <a:cubicBezTo>
                    <a:pt x="658" y="0"/>
                    <a:pt x="494" y="8"/>
                    <a:pt x="388" y="31"/>
                  </a:cubicBezTo>
                  <a:cubicBezTo>
                    <a:pt x="287" y="55"/>
                    <a:pt x="253" y="55"/>
                    <a:pt x="253" y="55"/>
                  </a:cubicBezTo>
                  <a:cubicBezTo>
                    <a:pt x="151" y="52"/>
                    <a:pt x="0" y="179"/>
                    <a:pt x="23" y="393"/>
                  </a:cubicBezTo>
                  <a:cubicBezTo>
                    <a:pt x="802" y="393"/>
                    <a:pt x="802" y="393"/>
                    <a:pt x="802" y="393"/>
                  </a:cubicBezTo>
                  <a:cubicBezTo>
                    <a:pt x="802" y="114"/>
                    <a:pt x="802" y="114"/>
                    <a:pt x="802" y="114"/>
                  </a:cubicBezTo>
                  <a:cubicBezTo>
                    <a:pt x="802" y="114"/>
                    <a:pt x="802" y="114"/>
                    <a:pt x="802" y="114"/>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2" name="任意多边形 21"/>
            <p:cNvSpPr>
              <a:spLocks/>
            </p:cNvSpPr>
            <p:nvPr/>
          </p:nvSpPr>
          <p:spPr bwMode="auto">
            <a:xfrm>
              <a:off x="3586" y="1792"/>
              <a:ext cx="1060" cy="588"/>
            </a:xfrm>
            <a:custGeom>
              <a:avLst/>
              <a:gdLst>
                <a:gd name="T0" fmla="*/ 364 w 449"/>
                <a:gd name="T1" fmla="*/ 146 h 249"/>
                <a:gd name="T2" fmla="*/ 272 w 449"/>
                <a:gd name="T3" fmla="*/ 130 h 249"/>
                <a:gd name="T4" fmla="*/ 245 w 449"/>
                <a:gd name="T5" fmla="*/ 6 h 249"/>
                <a:gd name="T6" fmla="*/ 177 w 449"/>
                <a:gd name="T7" fmla="*/ 27 h 249"/>
                <a:gd name="T8" fmla="*/ 189 w 449"/>
                <a:gd name="T9" fmla="*/ 128 h 249"/>
                <a:gd name="T10" fmla="*/ 0 w 449"/>
                <a:gd name="T11" fmla="*/ 186 h 249"/>
                <a:gd name="T12" fmla="*/ 101 w 449"/>
                <a:gd name="T13" fmla="*/ 165 h 249"/>
                <a:gd name="T14" fmla="*/ 60 w 449"/>
                <a:gd name="T15" fmla="*/ 222 h 249"/>
                <a:gd name="T16" fmla="*/ 195 w 449"/>
                <a:gd name="T17" fmla="*/ 189 h 249"/>
                <a:gd name="T18" fmla="*/ 327 w 449"/>
                <a:gd name="T19" fmla="*/ 249 h 249"/>
                <a:gd name="T20" fmla="*/ 331 w 449"/>
                <a:gd name="T21" fmla="*/ 178 h 249"/>
                <a:gd name="T22" fmla="*/ 449 w 449"/>
                <a:gd name="T23" fmla="*/ 221 h 249"/>
                <a:gd name="T24" fmla="*/ 364 w 449"/>
                <a:gd name="T25" fmla="*/ 14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9" h="249">
                  <a:moveTo>
                    <a:pt x="364" y="146"/>
                  </a:moveTo>
                  <a:cubicBezTo>
                    <a:pt x="316" y="125"/>
                    <a:pt x="272" y="130"/>
                    <a:pt x="272" y="130"/>
                  </a:cubicBezTo>
                  <a:cubicBezTo>
                    <a:pt x="272" y="130"/>
                    <a:pt x="281" y="56"/>
                    <a:pt x="245" y="6"/>
                  </a:cubicBezTo>
                  <a:cubicBezTo>
                    <a:pt x="202" y="0"/>
                    <a:pt x="177" y="27"/>
                    <a:pt x="177" y="27"/>
                  </a:cubicBezTo>
                  <a:cubicBezTo>
                    <a:pt x="177" y="27"/>
                    <a:pt x="204" y="111"/>
                    <a:pt x="189" y="128"/>
                  </a:cubicBezTo>
                  <a:cubicBezTo>
                    <a:pt x="153" y="128"/>
                    <a:pt x="75" y="104"/>
                    <a:pt x="0" y="186"/>
                  </a:cubicBezTo>
                  <a:cubicBezTo>
                    <a:pt x="0" y="186"/>
                    <a:pt x="69" y="160"/>
                    <a:pt x="101" y="165"/>
                  </a:cubicBezTo>
                  <a:cubicBezTo>
                    <a:pt x="60" y="189"/>
                    <a:pt x="60" y="222"/>
                    <a:pt x="60" y="222"/>
                  </a:cubicBezTo>
                  <a:cubicBezTo>
                    <a:pt x="60" y="222"/>
                    <a:pt x="136" y="191"/>
                    <a:pt x="195" y="189"/>
                  </a:cubicBezTo>
                  <a:cubicBezTo>
                    <a:pt x="247" y="198"/>
                    <a:pt x="327" y="249"/>
                    <a:pt x="327" y="249"/>
                  </a:cubicBezTo>
                  <a:cubicBezTo>
                    <a:pt x="327" y="249"/>
                    <a:pt x="340" y="221"/>
                    <a:pt x="331" y="178"/>
                  </a:cubicBezTo>
                  <a:cubicBezTo>
                    <a:pt x="371" y="186"/>
                    <a:pt x="449" y="221"/>
                    <a:pt x="449" y="221"/>
                  </a:cubicBezTo>
                  <a:cubicBezTo>
                    <a:pt x="449" y="221"/>
                    <a:pt x="428" y="174"/>
                    <a:pt x="364" y="14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3" name="任意多边形 22"/>
            <p:cNvSpPr>
              <a:spLocks/>
            </p:cNvSpPr>
            <p:nvPr/>
          </p:nvSpPr>
          <p:spPr bwMode="auto">
            <a:xfrm>
              <a:off x="2981" y="2238"/>
              <a:ext cx="506" cy="760"/>
            </a:xfrm>
            <a:custGeom>
              <a:avLst/>
              <a:gdLst>
                <a:gd name="T0" fmla="*/ 45 w 214"/>
                <a:gd name="T1" fmla="*/ 161 h 322"/>
                <a:gd name="T2" fmla="*/ 214 w 214"/>
                <a:gd name="T3" fmla="*/ 17 h 322"/>
                <a:gd name="T4" fmla="*/ 72 w 214"/>
                <a:gd name="T5" fmla="*/ 75 h 322"/>
                <a:gd name="T6" fmla="*/ 0 w 214"/>
                <a:gd name="T7" fmla="*/ 291 h 322"/>
                <a:gd name="T8" fmla="*/ 0 w 214"/>
                <a:gd name="T9" fmla="*/ 322 h 322"/>
                <a:gd name="T10" fmla="*/ 21 w 214"/>
                <a:gd name="T11" fmla="*/ 322 h 322"/>
                <a:gd name="T12" fmla="*/ 45 w 214"/>
                <a:gd name="T13" fmla="*/ 161 h 322"/>
              </a:gdLst>
              <a:ahLst/>
              <a:cxnLst>
                <a:cxn ang="0">
                  <a:pos x="T0" y="T1"/>
                </a:cxn>
                <a:cxn ang="0">
                  <a:pos x="T2" y="T3"/>
                </a:cxn>
                <a:cxn ang="0">
                  <a:pos x="T4" y="T5"/>
                </a:cxn>
                <a:cxn ang="0">
                  <a:pos x="T6" y="T7"/>
                </a:cxn>
                <a:cxn ang="0">
                  <a:pos x="T8" y="T9"/>
                </a:cxn>
                <a:cxn ang="0">
                  <a:pos x="T10" y="T11"/>
                </a:cxn>
                <a:cxn ang="0">
                  <a:pos x="T12" y="T13"/>
                </a:cxn>
              </a:cxnLst>
              <a:rect l="0" t="0" r="r" b="b"/>
              <a:pathLst>
                <a:path w="214" h="322">
                  <a:moveTo>
                    <a:pt x="45" y="161"/>
                  </a:moveTo>
                  <a:cubicBezTo>
                    <a:pt x="98" y="14"/>
                    <a:pt x="166" y="30"/>
                    <a:pt x="214" y="17"/>
                  </a:cubicBezTo>
                  <a:cubicBezTo>
                    <a:pt x="174" y="0"/>
                    <a:pt x="110" y="25"/>
                    <a:pt x="72" y="75"/>
                  </a:cubicBezTo>
                  <a:cubicBezTo>
                    <a:pt x="34" y="126"/>
                    <a:pt x="0" y="219"/>
                    <a:pt x="0" y="291"/>
                  </a:cubicBezTo>
                  <a:cubicBezTo>
                    <a:pt x="0" y="303"/>
                    <a:pt x="0" y="313"/>
                    <a:pt x="0" y="322"/>
                  </a:cubicBezTo>
                  <a:cubicBezTo>
                    <a:pt x="21" y="322"/>
                    <a:pt x="21" y="322"/>
                    <a:pt x="21" y="322"/>
                  </a:cubicBezTo>
                  <a:cubicBezTo>
                    <a:pt x="19" y="278"/>
                    <a:pt x="24" y="222"/>
                    <a:pt x="45" y="161"/>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4" name="任意多边形 23"/>
            <p:cNvSpPr>
              <a:spLocks/>
            </p:cNvSpPr>
            <p:nvPr/>
          </p:nvSpPr>
          <p:spPr bwMode="auto">
            <a:xfrm>
              <a:off x="4167" y="1808"/>
              <a:ext cx="92" cy="331"/>
            </a:xfrm>
            <a:custGeom>
              <a:avLst/>
              <a:gdLst>
                <a:gd name="T0" fmla="*/ 0 w 39"/>
                <a:gd name="T1" fmla="*/ 0 h 140"/>
                <a:gd name="T2" fmla="*/ 24 w 39"/>
                <a:gd name="T3" fmla="*/ 75 h 140"/>
                <a:gd name="T4" fmla="*/ 25 w 39"/>
                <a:gd name="T5" fmla="*/ 140 h 140"/>
                <a:gd name="T6" fmla="*/ 32 w 39"/>
                <a:gd name="T7" fmla="*/ 73 h 140"/>
                <a:gd name="T8" fmla="*/ 0 w 39"/>
                <a:gd name="T9" fmla="*/ 0 h 140"/>
              </a:gdLst>
              <a:ahLst/>
              <a:cxnLst>
                <a:cxn ang="0">
                  <a:pos x="T0" y="T1"/>
                </a:cxn>
                <a:cxn ang="0">
                  <a:pos x="T2" y="T3"/>
                </a:cxn>
                <a:cxn ang="0">
                  <a:pos x="T4" y="T5"/>
                </a:cxn>
                <a:cxn ang="0">
                  <a:pos x="T6" y="T7"/>
                </a:cxn>
                <a:cxn ang="0">
                  <a:pos x="T8" y="T9"/>
                </a:cxn>
              </a:cxnLst>
              <a:rect l="0" t="0" r="r" b="b"/>
              <a:pathLst>
                <a:path w="39" h="140">
                  <a:moveTo>
                    <a:pt x="0" y="0"/>
                  </a:moveTo>
                  <a:cubicBezTo>
                    <a:pt x="0" y="0"/>
                    <a:pt x="21" y="43"/>
                    <a:pt x="24" y="75"/>
                  </a:cubicBezTo>
                  <a:cubicBezTo>
                    <a:pt x="26" y="94"/>
                    <a:pt x="25" y="140"/>
                    <a:pt x="25" y="140"/>
                  </a:cubicBezTo>
                  <a:cubicBezTo>
                    <a:pt x="25" y="140"/>
                    <a:pt x="39" y="123"/>
                    <a:pt x="32" y="73"/>
                  </a:cubicBezTo>
                  <a:cubicBezTo>
                    <a:pt x="22" y="12"/>
                    <a:pt x="0" y="0"/>
                    <a:pt x="0"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5" name="任意多边形 24"/>
            <p:cNvSpPr>
              <a:spLocks/>
            </p:cNvSpPr>
            <p:nvPr/>
          </p:nvSpPr>
          <p:spPr bwMode="auto">
            <a:xfrm>
              <a:off x="3586" y="2068"/>
              <a:ext cx="453" cy="149"/>
            </a:xfrm>
            <a:custGeom>
              <a:avLst/>
              <a:gdLst>
                <a:gd name="T0" fmla="*/ 119 w 192"/>
                <a:gd name="T1" fmla="*/ 1 h 63"/>
                <a:gd name="T2" fmla="*/ 0 w 192"/>
                <a:gd name="T3" fmla="*/ 63 h 63"/>
                <a:gd name="T4" fmla="*/ 105 w 192"/>
                <a:gd name="T5" fmla="*/ 11 h 63"/>
                <a:gd name="T6" fmla="*/ 192 w 192"/>
                <a:gd name="T7" fmla="*/ 12 h 63"/>
                <a:gd name="T8" fmla="*/ 119 w 192"/>
                <a:gd name="T9" fmla="*/ 1 h 63"/>
              </a:gdLst>
              <a:ahLst/>
              <a:cxnLst>
                <a:cxn ang="0">
                  <a:pos x="T0" y="T1"/>
                </a:cxn>
                <a:cxn ang="0">
                  <a:pos x="T2" y="T3"/>
                </a:cxn>
                <a:cxn ang="0">
                  <a:pos x="T4" y="T5"/>
                </a:cxn>
                <a:cxn ang="0">
                  <a:pos x="T6" y="T7"/>
                </a:cxn>
                <a:cxn ang="0">
                  <a:pos x="T8" y="T9"/>
                </a:cxn>
              </a:cxnLst>
              <a:rect l="0" t="0" r="r" b="b"/>
              <a:pathLst>
                <a:path w="192" h="63">
                  <a:moveTo>
                    <a:pt x="119" y="1"/>
                  </a:moveTo>
                  <a:cubicBezTo>
                    <a:pt x="89" y="3"/>
                    <a:pt x="22" y="26"/>
                    <a:pt x="0" y="63"/>
                  </a:cubicBezTo>
                  <a:cubicBezTo>
                    <a:pt x="48" y="31"/>
                    <a:pt x="81" y="15"/>
                    <a:pt x="105" y="11"/>
                  </a:cubicBezTo>
                  <a:cubicBezTo>
                    <a:pt x="124" y="8"/>
                    <a:pt x="124" y="11"/>
                    <a:pt x="192" y="12"/>
                  </a:cubicBezTo>
                  <a:cubicBezTo>
                    <a:pt x="192" y="12"/>
                    <a:pt x="168" y="0"/>
                    <a:pt x="119" y="1"/>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6" name="任意多边形 25"/>
            <p:cNvSpPr>
              <a:spLocks/>
            </p:cNvSpPr>
            <p:nvPr/>
          </p:nvSpPr>
          <p:spPr bwMode="auto">
            <a:xfrm>
              <a:off x="3640" y="2408"/>
              <a:ext cx="258" cy="590"/>
            </a:xfrm>
            <a:custGeom>
              <a:avLst/>
              <a:gdLst>
                <a:gd name="T0" fmla="*/ 46 w 109"/>
                <a:gd name="T1" fmla="*/ 117 h 250"/>
                <a:gd name="T2" fmla="*/ 109 w 109"/>
                <a:gd name="T3" fmla="*/ 0 h 250"/>
                <a:gd name="T4" fmla="*/ 25 w 109"/>
                <a:gd name="T5" fmla="*/ 64 h 250"/>
                <a:gd name="T6" fmla="*/ 0 w 109"/>
                <a:gd name="T7" fmla="*/ 219 h 250"/>
                <a:gd name="T8" fmla="*/ 1 w 109"/>
                <a:gd name="T9" fmla="*/ 250 h 250"/>
                <a:gd name="T10" fmla="*/ 40 w 109"/>
                <a:gd name="T11" fmla="*/ 250 h 250"/>
                <a:gd name="T12" fmla="*/ 46 w 109"/>
                <a:gd name="T13" fmla="*/ 117 h 250"/>
              </a:gdLst>
              <a:ahLst/>
              <a:cxnLst>
                <a:cxn ang="0">
                  <a:pos x="T0" y="T1"/>
                </a:cxn>
                <a:cxn ang="0">
                  <a:pos x="T2" y="T3"/>
                </a:cxn>
                <a:cxn ang="0">
                  <a:pos x="T4" y="T5"/>
                </a:cxn>
                <a:cxn ang="0">
                  <a:pos x="T6" y="T7"/>
                </a:cxn>
                <a:cxn ang="0">
                  <a:pos x="T8" y="T9"/>
                </a:cxn>
                <a:cxn ang="0">
                  <a:pos x="T10" y="T11"/>
                </a:cxn>
                <a:cxn ang="0">
                  <a:pos x="T12" y="T13"/>
                </a:cxn>
              </a:cxnLst>
              <a:rect l="0" t="0" r="r" b="b"/>
              <a:pathLst>
                <a:path w="109" h="250">
                  <a:moveTo>
                    <a:pt x="46" y="117"/>
                  </a:moveTo>
                  <a:cubicBezTo>
                    <a:pt x="56" y="75"/>
                    <a:pt x="109" y="0"/>
                    <a:pt x="109" y="0"/>
                  </a:cubicBezTo>
                  <a:cubicBezTo>
                    <a:pt x="109" y="0"/>
                    <a:pt x="43" y="32"/>
                    <a:pt x="25" y="64"/>
                  </a:cubicBezTo>
                  <a:cubicBezTo>
                    <a:pt x="9" y="97"/>
                    <a:pt x="0" y="214"/>
                    <a:pt x="0" y="219"/>
                  </a:cubicBezTo>
                  <a:cubicBezTo>
                    <a:pt x="0" y="222"/>
                    <a:pt x="0" y="235"/>
                    <a:pt x="1" y="250"/>
                  </a:cubicBezTo>
                  <a:cubicBezTo>
                    <a:pt x="40" y="250"/>
                    <a:pt x="40" y="250"/>
                    <a:pt x="40" y="250"/>
                  </a:cubicBezTo>
                  <a:cubicBezTo>
                    <a:pt x="37" y="212"/>
                    <a:pt x="37" y="161"/>
                    <a:pt x="46" y="11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7" name="任意多边形 26"/>
            <p:cNvSpPr>
              <a:spLocks/>
            </p:cNvSpPr>
            <p:nvPr/>
          </p:nvSpPr>
          <p:spPr bwMode="auto">
            <a:xfrm>
              <a:off x="3605" y="2392"/>
              <a:ext cx="323" cy="606"/>
            </a:xfrm>
            <a:custGeom>
              <a:avLst/>
              <a:gdLst>
                <a:gd name="T0" fmla="*/ 31 w 137"/>
                <a:gd name="T1" fmla="*/ 128 h 257"/>
                <a:gd name="T2" fmla="*/ 137 w 137"/>
                <a:gd name="T3" fmla="*/ 0 h 257"/>
                <a:gd name="T4" fmla="*/ 11 w 137"/>
                <a:gd name="T5" fmla="*/ 131 h 257"/>
                <a:gd name="T6" fmla="*/ 5 w 137"/>
                <a:gd name="T7" fmla="*/ 257 h 257"/>
                <a:gd name="T8" fmla="*/ 23 w 137"/>
                <a:gd name="T9" fmla="*/ 257 h 257"/>
                <a:gd name="T10" fmla="*/ 31 w 137"/>
                <a:gd name="T11" fmla="*/ 128 h 257"/>
              </a:gdLst>
              <a:ahLst/>
              <a:cxnLst>
                <a:cxn ang="0">
                  <a:pos x="T0" y="T1"/>
                </a:cxn>
                <a:cxn ang="0">
                  <a:pos x="T2" y="T3"/>
                </a:cxn>
                <a:cxn ang="0">
                  <a:pos x="T4" y="T5"/>
                </a:cxn>
                <a:cxn ang="0">
                  <a:pos x="T6" y="T7"/>
                </a:cxn>
                <a:cxn ang="0">
                  <a:pos x="T8" y="T9"/>
                </a:cxn>
                <a:cxn ang="0">
                  <a:pos x="T10" y="T11"/>
                </a:cxn>
              </a:cxnLst>
              <a:rect l="0" t="0" r="r" b="b"/>
              <a:pathLst>
                <a:path w="137" h="257">
                  <a:moveTo>
                    <a:pt x="31" y="128"/>
                  </a:moveTo>
                  <a:cubicBezTo>
                    <a:pt x="50" y="44"/>
                    <a:pt x="137" y="0"/>
                    <a:pt x="137" y="0"/>
                  </a:cubicBezTo>
                  <a:cubicBezTo>
                    <a:pt x="137" y="0"/>
                    <a:pt x="39" y="13"/>
                    <a:pt x="11" y="131"/>
                  </a:cubicBezTo>
                  <a:cubicBezTo>
                    <a:pt x="0" y="178"/>
                    <a:pt x="1" y="221"/>
                    <a:pt x="5" y="257"/>
                  </a:cubicBezTo>
                  <a:cubicBezTo>
                    <a:pt x="23" y="257"/>
                    <a:pt x="23" y="257"/>
                    <a:pt x="23" y="257"/>
                  </a:cubicBezTo>
                  <a:cubicBezTo>
                    <a:pt x="22" y="214"/>
                    <a:pt x="23" y="165"/>
                    <a:pt x="31" y="12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8" name="任意多边形 27"/>
            <p:cNvSpPr>
              <a:spLocks/>
            </p:cNvSpPr>
            <p:nvPr/>
          </p:nvSpPr>
          <p:spPr bwMode="auto">
            <a:xfrm>
              <a:off x="4540" y="2444"/>
              <a:ext cx="248" cy="554"/>
            </a:xfrm>
            <a:custGeom>
              <a:avLst/>
              <a:gdLst>
                <a:gd name="T0" fmla="*/ 105 w 105"/>
                <a:gd name="T1" fmla="*/ 173 h 235"/>
                <a:gd name="T2" fmla="*/ 83 w 105"/>
                <a:gd name="T3" fmla="*/ 64 h 235"/>
                <a:gd name="T4" fmla="*/ 0 w 105"/>
                <a:gd name="T5" fmla="*/ 0 h 235"/>
                <a:gd name="T6" fmla="*/ 62 w 105"/>
                <a:gd name="T7" fmla="*/ 117 h 235"/>
                <a:gd name="T8" fmla="*/ 69 w 105"/>
                <a:gd name="T9" fmla="*/ 235 h 235"/>
                <a:gd name="T10" fmla="*/ 105 w 105"/>
                <a:gd name="T11" fmla="*/ 235 h 235"/>
                <a:gd name="T12" fmla="*/ 105 w 105"/>
                <a:gd name="T13" fmla="*/ 173 h 235"/>
                <a:gd name="T14" fmla="*/ 105 w 105"/>
                <a:gd name="T15" fmla="*/ 173 h 2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35">
                  <a:moveTo>
                    <a:pt x="105" y="173"/>
                  </a:moveTo>
                  <a:cubicBezTo>
                    <a:pt x="101" y="135"/>
                    <a:pt x="93" y="84"/>
                    <a:pt x="83" y="64"/>
                  </a:cubicBezTo>
                  <a:cubicBezTo>
                    <a:pt x="66" y="32"/>
                    <a:pt x="0" y="0"/>
                    <a:pt x="0" y="0"/>
                  </a:cubicBezTo>
                  <a:cubicBezTo>
                    <a:pt x="0" y="0"/>
                    <a:pt x="53" y="75"/>
                    <a:pt x="62" y="117"/>
                  </a:cubicBezTo>
                  <a:cubicBezTo>
                    <a:pt x="71" y="156"/>
                    <a:pt x="72" y="200"/>
                    <a:pt x="69" y="235"/>
                  </a:cubicBezTo>
                  <a:cubicBezTo>
                    <a:pt x="105" y="235"/>
                    <a:pt x="105" y="235"/>
                    <a:pt x="105" y="235"/>
                  </a:cubicBezTo>
                  <a:cubicBezTo>
                    <a:pt x="105" y="173"/>
                    <a:pt x="105" y="173"/>
                    <a:pt x="105" y="173"/>
                  </a:cubicBezTo>
                  <a:cubicBezTo>
                    <a:pt x="105" y="173"/>
                    <a:pt x="105" y="173"/>
                    <a:pt x="105" y="173"/>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69" name="任意多边形 28"/>
            <p:cNvSpPr>
              <a:spLocks/>
            </p:cNvSpPr>
            <p:nvPr/>
          </p:nvSpPr>
          <p:spPr bwMode="auto">
            <a:xfrm>
              <a:off x="4507" y="2427"/>
              <a:ext cx="281" cy="571"/>
            </a:xfrm>
            <a:custGeom>
              <a:avLst/>
              <a:gdLst>
                <a:gd name="T0" fmla="*/ 119 w 119"/>
                <a:gd name="T1" fmla="*/ 105 h 242"/>
                <a:gd name="T2" fmla="*/ 0 w 119"/>
                <a:gd name="T3" fmla="*/ 0 h 242"/>
                <a:gd name="T4" fmla="*/ 107 w 119"/>
                <a:gd name="T5" fmla="*/ 129 h 242"/>
                <a:gd name="T6" fmla="*/ 115 w 119"/>
                <a:gd name="T7" fmla="*/ 242 h 242"/>
                <a:gd name="T8" fmla="*/ 119 w 119"/>
                <a:gd name="T9" fmla="*/ 242 h 242"/>
                <a:gd name="T10" fmla="*/ 119 w 119"/>
                <a:gd name="T11" fmla="*/ 105 h 242"/>
                <a:gd name="T12" fmla="*/ 119 w 119"/>
                <a:gd name="T13" fmla="*/ 105 h 242"/>
              </a:gdLst>
              <a:ahLst/>
              <a:cxnLst>
                <a:cxn ang="0">
                  <a:pos x="T0" y="T1"/>
                </a:cxn>
                <a:cxn ang="0">
                  <a:pos x="T2" y="T3"/>
                </a:cxn>
                <a:cxn ang="0">
                  <a:pos x="T4" y="T5"/>
                </a:cxn>
                <a:cxn ang="0">
                  <a:pos x="T6" y="T7"/>
                </a:cxn>
                <a:cxn ang="0">
                  <a:pos x="T8" y="T9"/>
                </a:cxn>
                <a:cxn ang="0">
                  <a:pos x="T10" y="T11"/>
                </a:cxn>
                <a:cxn ang="0">
                  <a:pos x="T12" y="T13"/>
                </a:cxn>
              </a:cxnLst>
              <a:rect l="0" t="0" r="r" b="b"/>
              <a:pathLst>
                <a:path w="119" h="242">
                  <a:moveTo>
                    <a:pt x="119" y="105"/>
                  </a:moveTo>
                  <a:cubicBezTo>
                    <a:pt x="85" y="12"/>
                    <a:pt x="0" y="0"/>
                    <a:pt x="0" y="0"/>
                  </a:cubicBezTo>
                  <a:cubicBezTo>
                    <a:pt x="0" y="0"/>
                    <a:pt x="88" y="45"/>
                    <a:pt x="107" y="129"/>
                  </a:cubicBezTo>
                  <a:cubicBezTo>
                    <a:pt x="115" y="161"/>
                    <a:pt x="116" y="203"/>
                    <a:pt x="115" y="242"/>
                  </a:cubicBezTo>
                  <a:cubicBezTo>
                    <a:pt x="119" y="242"/>
                    <a:pt x="119" y="242"/>
                    <a:pt x="119" y="242"/>
                  </a:cubicBezTo>
                  <a:cubicBezTo>
                    <a:pt x="119" y="105"/>
                    <a:pt x="119" y="105"/>
                    <a:pt x="119" y="105"/>
                  </a:cubicBezTo>
                  <a:cubicBezTo>
                    <a:pt x="119" y="105"/>
                    <a:pt x="119" y="105"/>
                    <a:pt x="119" y="10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70" name="任意多边形 29"/>
            <p:cNvSpPr>
              <a:spLocks/>
            </p:cNvSpPr>
            <p:nvPr/>
          </p:nvSpPr>
          <p:spPr bwMode="auto">
            <a:xfrm>
              <a:off x="3999" y="1848"/>
              <a:ext cx="50" cy="251"/>
            </a:xfrm>
            <a:custGeom>
              <a:avLst/>
              <a:gdLst>
                <a:gd name="T0" fmla="*/ 0 w 21"/>
                <a:gd name="T1" fmla="*/ 8 h 106"/>
                <a:gd name="T2" fmla="*/ 11 w 21"/>
                <a:gd name="T3" fmla="*/ 55 h 106"/>
                <a:gd name="T4" fmla="*/ 10 w 21"/>
                <a:gd name="T5" fmla="*/ 104 h 106"/>
                <a:gd name="T6" fmla="*/ 18 w 21"/>
                <a:gd name="T7" fmla="*/ 106 h 106"/>
                <a:gd name="T8" fmla="*/ 21 w 21"/>
                <a:gd name="T9" fmla="*/ 53 h 106"/>
                <a:gd name="T10" fmla="*/ 6 w 21"/>
                <a:gd name="T11" fmla="*/ 0 h 106"/>
                <a:gd name="T12" fmla="*/ 0 w 21"/>
                <a:gd name="T13" fmla="*/ 8 h 106"/>
                <a:gd name="T14" fmla="*/ 0 w 21"/>
                <a:gd name="T15" fmla="*/ 8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06">
                  <a:moveTo>
                    <a:pt x="0" y="8"/>
                  </a:moveTo>
                  <a:cubicBezTo>
                    <a:pt x="0" y="8"/>
                    <a:pt x="10" y="40"/>
                    <a:pt x="11" y="55"/>
                  </a:cubicBezTo>
                  <a:cubicBezTo>
                    <a:pt x="13" y="70"/>
                    <a:pt x="10" y="104"/>
                    <a:pt x="10" y="104"/>
                  </a:cubicBezTo>
                  <a:cubicBezTo>
                    <a:pt x="18" y="106"/>
                    <a:pt x="18" y="106"/>
                    <a:pt x="18" y="106"/>
                  </a:cubicBezTo>
                  <a:cubicBezTo>
                    <a:pt x="18" y="106"/>
                    <a:pt x="21" y="70"/>
                    <a:pt x="21" y="53"/>
                  </a:cubicBezTo>
                  <a:cubicBezTo>
                    <a:pt x="21" y="37"/>
                    <a:pt x="6" y="0"/>
                    <a:pt x="6" y="0"/>
                  </a:cubicBezTo>
                  <a:cubicBezTo>
                    <a:pt x="0" y="8"/>
                    <a:pt x="0" y="8"/>
                    <a:pt x="0" y="8"/>
                  </a:cubicBezTo>
                  <a:cubicBezTo>
                    <a:pt x="0" y="8"/>
                    <a:pt x="0" y="8"/>
                    <a:pt x="0" y="8"/>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grpSp>
        <p:nvGrpSpPr>
          <p:cNvPr id="171" name="组 64"/>
          <p:cNvGrpSpPr>
            <a:grpSpLocks noChangeAspect="1"/>
          </p:cNvGrpSpPr>
          <p:nvPr/>
        </p:nvGrpSpPr>
        <p:grpSpPr bwMode="auto">
          <a:xfrm rot="12827499" flipH="1">
            <a:off x="11360417" y="2338535"/>
            <a:ext cx="483752" cy="536662"/>
            <a:chOff x="2052" y="995"/>
            <a:chExt cx="768" cy="852"/>
          </a:xfrm>
        </p:grpSpPr>
        <p:sp>
          <p:nvSpPr>
            <p:cNvPr id="172" name="任意多边形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73" name="任意多边形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74" name="任意多边形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75" name="任意多边形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76" name="任意多边形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77" name="任意多边形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78" name="任意多边形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sp>
          <p:nvSpPr>
            <p:cNvPr id="179" name="任意多边形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zh-CN" altLang="en-US" noProof="0" dirty="0">
                <a:latin typeface="宋体" panose="02010600030101010101" pitchFamily="2" charset="-122"/>
                <a:ea typeface="宋体" panose="02010600030101010101" pitchFamily="2" charset="-122"/>
              </a:endParaRPr>
            </a:p>
          </p:txBody>
        </p:sp>
      </p:grpSp>
      <p:sp>
        <p:nvSpPr>
          <p:cNvPr id="2" name="标题 1"/>
          <p:cNvSpPr>
            <a:spLocks noGrp="1"/>
          </p:cNvSpPr>
          <p:nvPr>
            <p:ph type="ctrTitle"/>
          </p:nvPr>
        </p:nvSpPr>
        <p:spPr>
          <a:xfrm>
            <a:off x="2681288" y="165020"/>
            <a:ext cx="9360418" cy="2263258"/>
          </a:xfrm>
        </p:spPr>
        <p:txBody>
          <a:bodyPr rtlCol="0" anchor="b">
            <a:normAutofit/>
          </a:bodyPr>
          <a:lstStyle>
            <a:lvl1pPr algn="ctr">
              <a:defRPr sz="6600">
                <a:latin typeface="宋体" panose="02010600030101010101" pitchFamily="2" charset="-122"/>
                <a:ea typeface="宋体" panose="02010600030101010101" pitchFamily="2"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3903329" y="2476917"/>
            <a:ext cx="6916336" cy="1771600"/>
          </a:xfrm>
        </p:spPr>
        <p:txBody>
          <a:bodyPr rtlCol="0">
            <a:normAutofit/>
          </a:bodyPr>
          <a:lstStyle>
            <a:lvl1pPr marL="0" indent="0" algn="ctr">
              <a:spcBef>
                <a:spcPts val="0"/>
              </a:spcBef>
              <a:buNone/>
              <a:defRPr sz="4800" cap="none" baseline="0">
                <a:solidFill>
                  <a:schemeClr val="tx1">
                    <a:lumMod val="75000"/>
                    <a:lumOff val="25000"/>
                  </a:schemeClr>
                </a:solidFill>
                <a:latin typeface="宋体" panose="02010600030101010101" pitchFamily="2" charset="-122"/>
                <a:ea typeface="宋体" panose="02010600030101010101" pitchFamily="2" charset="-122"/>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59CB81EC-BB10-4DE9-9238-6F7A87BBC34B}" type="datetime2">
              <a:rPr lang="zh-CN" altLang="en-US" smtClean="0"/>
              <a:t>2020年4月26日</a:t>
            </a:fld>
            <a:endParaRPr/>
          </a:p>
        </p:txBody>
      </p:sp>
      <p:sp>
        <p:nvSpPr>
          <p:cNvPr id="6" name="幻灯片编号占位符 5"/>
          <p:cNvSpPr>
            <a:spLocks noGrp="1"/>
          </p:cNvSpPr>
          <p:nvPr>
            <p:ph type="sldNum" sz="quarter" idx="12"/>
          </p:nvPr>
        </p:nvSpPr>
        <p:spPr/>
        <p:txBody>
          <a:bodyPr rtlCol="0"/>
          <a:lstStyle/>
          <a:p>
            <a:pPr rtl="0"/>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8724900" y="592666"/>
            <a:ext cx="2628900" cy="5579533"/>
          </a:xfrm>
        </p:spPr>
        <p:txBody>
          <a:bodyPr vert="eaVert" rtlCol="0"/>
          <a:lstStyle/>
          <a:p>
            <a:pPr rtl="0"/>
            <a:r>
              <a:rPr lang="zh-CN" altLang="en-US" noProof="0"/>
              <a:t>单击此处编辑母版标题样式</a:t>
            </a:r>
            <a:endParaRPr lang="zh-CN" altLang="en-US" noProof="0" dirty="0"/>
          </a:p>
        </p:txBody>
      </p:sp>
      <p:sp>
        <p:nvSpPr>
          <p:cNvPr id="3" name="竖排文字占位符 2"/>
          <p:cNvSpPr>
            <a:spLocks noGrp="1"/>
          </p:cNvSpPr>
          <p:nvPr>
            <p:ph type="body" orient="vert" idx="1"/>
          </p:nvPr>
        </p:nvSpPr>
        <p:spPr>
          <a:xfrm>
            <a:off x="838200" y="592666"/>
            <a:ext cx="7734300" cy="5579533"/>
          </a:xfrm>
        </p:spPr>
        <p:txBody>
          <a:bodyPr vert="eaVert"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dirty="0"/>
              <a:t>添加页脚</a:t>
            </a:r>
          </a:p>
        </p:txBody>
      </p:sp>
      <p:sp>
        <p:nvSpPr>
          <p:cNvPr id="4" name="日期占位符 3"/>
          <p:cNvSpPr>
            <a:spLocks noGrp="1"/>
          </p:cNvSpPr>
          <p:nvPr>
            <p:ph type="dt" sz="half" idx="10"/>
          </p:nvPr>
        </p:nvSpPr>
        <p:spPr/>
        <p:txBody>
          <a:bodyPr rtlCol="0"/>
          <a:lstStyle/>
          <a:p>
            <a:pPr rtl="0"/>
            <a:fld id="{8CCA4083-3ABB-4AF9-B882-9DCEABB79821}" type="datetime2">
              <a:rPr lang="zh-CN" altLang="en-US" smtClean="0"/>
              <a:t>2020年4月26日</a:t>
            </a:fld>
            <a:endParaRPr/>
          </a:p>
        </p:txBody>
      </p:sp>
      <p:sp>
        <p:nvSpPr>
          <p:cNvPr id="6" name="幻灯片编号占位符 5"/>
          <p:cNvSpPr>
            <a:spLocks noGrp="1"/>
          </p:cNvSpPr>
          <p:nvPr>
            <p:ph type="sldNum" sz="quarter" idx="12"/>
          </p:nvPr>
        </p:nvSpPr>
        <p:spPr/>
        <p:txBody>
          <a:bodyPr rtlCol="0"/>
          <a:lstStyle/>
          <a:p>
            <a:pPr rtl="0"/>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lvl6pPr>
              <a:defRPr/>
            </a:lvl6pPr>
            <a:lvl7pPr>
              <a:defRPr/>
            </a:lvl7pPr>
            <a:lvl8pPr>
              <a:defRPr/>
            </a:lvl8pPr>
            <a:lvl9pPr>
              <a:defRPr/>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页脚占位符 4"/>
          <p:cNvSpPr>
            <a:spLocks noGrp="1"/>
          </p:cNvSpPr>
          <p:nvPr>
            <p:ph type="ftr" sz="quarter" idx="11"/>
          </p:nvPr>
        </p:nvSpPr>
        <p:spPr/>
        <p:txBody>
          <a:bodyPr rtlCol="0"/>
          <a:lstStyle/>
          <a:p>
            <a:pPr rtl="0"/>
            <a:r>
              <a:rPr lang="zh-cn" dirty="0"/>
              <a:t>添加页脚</a:t>
            </a:r>
          </a:p>
        </p:txBody>
      </p:sp>
      <p:sp>
        <p:nvSpPr>
          <p:cNvPr id="4" name="日期占位符 3"/>
          <p:cNvSpPr>
            <a:spLocks noGrp="1"/>
          </p:cNvSpPr>
          <p:nvPr>
            <p:ph type="dt" sz="half" idx="10"/>
          </p:nvPr>
        </p:nvSpPr>
        <p:spPr/>
        <p:txBody>
          <a:bodyPr rtlCol="0"/>
          <a:lstStyle/>
          <a:p>
            <a:pPr rtl="0"/>
            <a:fld id="{54002E73-C82B-48C7-8F47-E594D1AB498C}" type="datetime2">
              <a:rPr lang="zh-CN" altLang="en-US" smtClean="0"/>
              <a:t>2020年4月26日</a:t>
            </a:fld>
            <a:endParaRPr dirty="0"/>
          </a:p>
        </p:txBody>
      </p:sp>
      <p:sp>
        <p:nvSpPr>
          <p:cNvPr id="6" name="幻灯片编号占位符 5"/>
          <p:cNvSpPr>
            <a:spLocks noGrp="1"/>
          </p:cNvSpPr>
          <p:nvPr>
            <p:ph type="sldNum" sz="quarter" idx="12"/>
          </p:nvPr>
        </p:nvSpPr>
        <p:spPr/>
        <p:txBody>
          <a:bodyPr rtlCol="0"/>
          <a:lstStyle/>
          <a:p>
            <a:pPr rtl="0"/>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3999" y="1485900"/>
            <a:ext cx="9144001" cy="2933700"/>
          </a:xfrm>
        </p:spPr>
        <p:txBody>
          <a:bodyPr rtlCol="0" anchor="b">
            <a:normAutofit/>
          </a:bodyPr>
          <a:lstStyle>
            <a:lvl1pPr algn="l">
              <a:defRPr sz="5200" b="0"/>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522413" y="4454034"/>
            <a:ext cx="9144000" cy="1184766"/>
          </a:xfrm>
        </p:spPr>
        <p:txBody>
          <a:bodyPr rtlCol="0" anchor="t">
            <a:normAutofit/>
          </a:bodyPr>
          <a:lstStyle>
            <a:lvl1pPr marL="0" indent="0" algn="l">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sp>
        <p:nvSpPr>
          <p:cNvPr id="5" name="页脚占位符 4"/>
          <p:cNvSpPr>
            <a:spLocks noGrp="1"/>
          </p:cNvSpPr>
          <p:nvPr>
            <p:ph type="ftr" sz="quarter" idx="11"/>
          </p:nvPr>
        </p:nvSpPr>
        <p:spPr/>
        <p:txBody>
          <a:bodyPr rtlCol="0"/>
          <a:lstStyle/>
          <a:p>
            <a:pPr rtl="0"/>
            <a:r>
              <a:rPr lang="zh-cn" dirty="0"/>
              <a:t>添加页脚</a:t>
            </a:r>
          </a:p>
        </p:txBody>
      </p:sp>
      <p:sp>
        <p:nvSpPr>
          <p:cNvPr id="4" name="日期占位符 3"/>
          <p:cNvSpPr>
            <a:spLocks noGrp="1"/>
          </p:cNvSpPr>
          <p:nvPr>
            <p:ph type="dt" sz="half" idx="10"/>
          </p:nvPr>
        </p:nvSpPr>
        <p:spPr/>
        <p:txBody>
          <a:bodyPr rtlCol="0"/>
          <a:lstStyle/>
          <a:p>
            <a:pPr rtl="0"/>
            <a:fld id="{FF828455-AE8F-4149-9E9F-3A0B284E13A1}" type="datetime2">
              <a:rPr lang="zh-CN" altLang="en-US" smtClean="0"/>
              <a:t>2020年4月26日</a:t>
            </a:fld>
            <a:endParaRPr dirty="0"/>
          </a:p>
        </p:txBody>
      </p:sp>
      <p:sp>
        <p:nvSpPr>
          <p:cNvPr id="6" name="幻灯片编号占位符 5"/>
          <p:cNvSpPr>
            <a:spLocks noGrp="1"/>
          </p:cNvSpPr>
          <p:nvPr>
            <p:ph type="sldNum" sz="quarter" idx="12"/>
          </p:nvPr>
        </p:nvSpPr>
        <p:spPr/>
        <p:txBody>
          <a:bodyPr rtlCol="0"/>
          <a:lstStyle/>
          <a:p>
            <a:pPr rtl="0"/>
            <a:fld id="{CA8D9AD5-F248-4919-864A-CFD76CC027D6}" type="slidenum">
              <a:rPr/>
              <a:t>‹#›</a:t>
            </a:fld>
            <a:endParaRP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528572" y="1485900"/>
            <a:ext cx="4480560" cy="4123944"/>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4" name="内容占位符 3"/>
          <p:cNvSpPr>
            <a:spLocks noGrp="1"/>
          </p:cNvSpPr>
          <p:nvPr>
            <p:ph sz="half" idx="2"/>
          </p:nvPr>
        </p:nvSpPr>
        <p:spPr>
          <a:xfrm>
            <a:off x="6177169" y="1485900"/>
            <a:ext cx="4480560" cy="4123944"/>
          </a:xfrm>
        </p:spPr>
        <p:txBody>
          <a:bodyPr rtlCol="0">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6" name="页脚占位符 5"/>
          <p:cNvSpPr>
            <a:spLocks noGrp="1"/>
          </p:cNvSpPr>
          <p:nvPr>
            <p:ph type="ftr" sz="quarter" idx="11"/>
          </p:nvPr>
        </p:nvSpPr>
        <p:spPr/>
        <p:txBody>
          <a:bodyPr rtlCol="0"/>
          <a:lstStyle/>
          <a:p>
            <a:pPr rtl="0"/>
            <a:r>
              <a:rPr lang="zh-cn" dirty="0"/>
              <a:t>添加页脚</a:t>
            </a:r>
          </a:p>
        </p:txBody>
      </p:sp>
      <p:sp>
        <p:nvSpPr>
          <p:cNvPr id="5" name="日期占位符 4"/>
          <p:cNvSpPr>
            <a:spLocks noGrp="1"/>
          </p:cNvSpPr>
          <p:nvPr>
            <p:ph type="dt" sz="half" idx="10"/>
          </p:nvPr>
        </p:nvSpPr>
        <p:spPr/>
        <p:txBody>
          <a:bodyPr rtlCol="0"/>
          <a:lstStyle/>
          <a:p>
            <a:pPr rtl="0"/>
            <a:fld id="{617449F5-E588-4587-95A6-99F8067CC9CD}" type="datetime2">
              <a:rPr lang="zh-CN" altLang="en-US" smtClean="0"/>
              <a:t>2020年4月26日</a:t>
            </a:fld>
            <a:endParaRPr lang="en-US"/>
          </a:p>
        </p:txBody>
      </p:sp>
      <p:sp>
        <p:nvSpPr>
          <p:cNvPr id="7" name="幻灯片编号占位符 6"/>
          <p:cNvSpPr>
            <a:spLocks noGrp="1"/>
          </p:cNvSpPr>
          <p:nvPr>
            <p:ph type="sldNum" sz="quarter" idx="12"/>
          </p:nvPr>
        </p:nvSpPr>
        <p:spPr/>
        <p:txBody>
          <a:bodyPr rtlCol="0"/>
          <a:lstStyle/>
          <a:p>
            <a:pPr rtl="0"/>
            <a:fld id="{4FAB73BC-B049-4115-A692-8D63A059BFB8}" type="slidenum">
              <a:rPr lang="en-US" smtClean="0"/>
              <a:t>‹#›</a:t>
            </a:fld>
            <a:endParaRPr lang="en-US"/>
          </a:p>
        </p:txBody>
      </p:sp>
    </p:spTree>
    <p:extLst>
      <p:ext uri="{BB962C8B-B14F-4D97-AF65-F5344CB8AC3E}">
        <p14:creationId xmlns:p14="http://schemas.microsoft.com/office/powerpoint/2010/main" val="1392521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528572" y="1376018"/>
            <a:ext cx="4480560" cy="768096"/>
          </a:xfrm>
        </p:spPr>
        <p:txBody>
          <a:bodyPr rtlCol="0"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528572" y="2144114"/>
            <a:ext cx="4480560" cy="3494686"/>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5" name="文本占位符 4"/>
          <p:cNvSpPr>
            <a:spLocks noGrp="1"/>
          </p:cNvSpPr>
          <p:nvPr>
            <p:ph type="body" sz="quarter" idx="3"/>
          </p:nvPr>
        </p:nvSpPr>
        <p:spPr>
          <a:xfrm>
            <a:off x="6177169" y="1376018"/>
            <a:ext cx="4480560" cy="768096"/>
          </a:xfrm>
        </p:spPr>
        <p:txBody>
          <a:bodyPr rtlCol="0"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177169" y="2144114"/>
            <a:ext cx="4480560" cy="3494686"/>
          </a:xfrm>
        </p:spPr>
        <p:txBody>
          <a:bodyPr rtlCol="0">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dirty="0"/>
          </a:p>
        </p:txBody>
      </p:sp>
      <p:sp>
        <p:nvSpPr>
          <p:cNvPr id="8" name="页脚占位符 7"/>
          <p:cNvSpPr>
            <a:spLocks noGrp="1"/>
          </p:cNvSpPr>
          <p:nvPr>
            <p:ph type="ftr" sz="quarter" idx="11"/>
          </p:nvPr>
        </p:nvSpPr>
        <p:spPr/>
        <p:txBody>
          <a:bodyPr rtlCol="0"/>
          <a:lstStyle/>
          <a:p>
            <a:pPr rtl="0"/>
            <a:r>
              <a:rPr lang="zh-cn"/>
              <a:t>添加页脚</a:t>
            </a:r>
          </a:p>
        </p:txBody>
      </p:sp>
      <p:sp>
        <p:nvSpPr>
          <p:cNvPr id="7" name="日期占位符 6"/>
          <p:cNvSpPr>
            <a:spLocks noGrp="1"/>
          </p:cNvSpPr>
          <p:nvPr>
            <p:ph type="dt" sz="half" idx="10"/>
          </p:nvPr>
        </p:nvSpPr>
        <p:spPr/>
        <p:txBody>
          <a:bodyPr rtlCol="0"/>
          <a:lstStyle/>
          <a:p>
            <a:pPr rtl="0"/>
            <a:fld id="{DDD9F1B2-D5D6-4FC0-83B7-D4057A124299}" type="datetime2">
              <a:rPr lang="zh-CN" altLang="en-US" smtClean="0"/>
              <a:t>2020年4月26日</a:t>
            </a:fld>
            <a:endParaRPr lang="en-US"/>
          </a:p>
        </p:txBody>
      </p:sp>
      <p:sp>
        <p:nvSpPr>
          <p:cNvPr id="9" name="幻灯片编号占位符 8"/>
          <p:cNvSpPr>
            <a:spLocks noGrp="1"/>
          </p:cNvSpPr>
          <p:nvPr>
            <p:ph type="sldNum" sz="quarter" idx="12"/>
          </p:nvPr>
        </p:nvSpPr>
        <p:spPr/>
        <p:txBody>
          <a:bodyPr rtlCol="0"/>
          <a:lstStyle/>
          <a:p>
            <a:pPr rtl="0"/>
            <a:fld id="{4FAB73BC-B049-4115-A692-8D63A059BFB8}" type="slidenum">
              <a:rPr lang="en-US" smtClean="0"/>
              <a:t>‹#›</a:t>
            </a:fld>
            <a:endParaRPr lang="en-US"/>
          </a:p>
        </p:txBody>
      </p:sp>
    </p:spTree>
    <p:extLst>
      <p:ext uri="{BB962C8B-B14F-4D97-AF65-F5344CB8AC3E}">
        <p14:creationId xmlns:p14="http://schemas.microsoft.com/office/powerpoint/2010/main" val="40037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6" name="任意多边形(F) 92"/>
          <p:cNvSpPr>
            <a:spLocks/>
          </p:cNvSpPr>
          <p:nvPr/>
        </p:nvSpPr>
        <p:spPr bwMode="auto">
          <a:xfrm>
            <a:off x="8643511" y="3888584"/>
            <a:ext cx="213014" cy="1001327"/>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C7CC62"/>
          </a:solidFill>
          <a:ln>
            <a:noFill/>
          </a:ln>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 name="任意多边形 50"/>
          <p:cNvSpPr>
            <a:spLocks/>
          </p:cNvSpPr>
          <p:nvPr/>
        </p:nvSpPr>
        <p:spPr bwMode="auto">
          <a:xfrm>
            <a:off x="6780212" y="4191000"/>
            <a:ext cx="5409960" cy="2667000"/>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 name="任意多边形 51"/>
          <p:cNvSpPr>
            <a:spLocks/>
          </p:cNvSpPr>
          <p:nvPr/>
        </p:nvSpPr>
        <p:spPr bwMode="auto">
          <a:xfrm>
            <a:off x="-125" y="4572000"/>
            <a:ext cx="11415276" cy="2286001"/>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nvGrpSpPr>
          <p:cNvPr id="9" name="组 69"/>
          <p:cNvGrpSpPr>
            <a:grpSpLocks noChangeAspect="1"/>
          </p:cNvGrpSpPr>
          <p:nvPr/>
        </p:nvGrpSpPr>
        <p:grpSpPr bwMode="auto">
          <a:xfrm flipH="1">
            <a:off x="9732236" y="958654"/>
            <a:ext cx="1400819" cy="4001744"/>
            <a:chOff x="3220" y="236"/>
            <a:chExt cx="1347" cy="3848"/>
          </a:xfrm>
        </p:grpSpPr>
        <p:sp>
          <p:nvSpPr>
            <p:cNvPr id="10" name="任意多边形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 name="任意多边形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 name="任意多边形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 name="任意多边形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 name="任意多边形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 name="任意多边形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 name="任意多边形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7" name="任意多边形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 name="任意多边形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 name="任意多边形 79"/>
            <p:cNvSpPr>
              <a:spLocks/>
            </p:cNvSpPr>
            <p:nvPr/>
          </p:nvSpPr>
          <p:spPr bwMode="auto">
            <a:xfrm>
              <a:off x="3835" y="332"/>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 name="任意多边形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 name="任意多边形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 name="任意多边形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 name="任意多边形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 name="任意多边形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 name="任意多边形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6" name="任意多边形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7" name="任意多边形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8" name="任意多边形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 name="任意多边形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 name="任意多边形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1" name="任意多边形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 name="任意多边形(F) 92"/>
            <p:cNvSpPr>
              <a:spLocks/>
            </p:cNvSpPr>
            <p:nvPr/>
          </p:nvSpPr>
          <p:spPr bwMode="auto">
            <a:xfrm>
              <a:off x="3283" y="1760"/>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 name="任意多边形 93"/>
            <p:cNvSpPr>
              <a:spLocks/>
            </p:cNvSpPr>
            <p:nvPr/>
          </p:nvSpPr>
          <p:spPr bwMode="auto">
            <a:xfrm>
              <a:off x="3805" y="1379"/>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4" name="任意多边形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5" name="任意多边形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 name="任意多边形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 name="任意多边形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 name="任意多边形(F)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 name="任意多边形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 name="任意多边形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 name="任意多边形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2" name="任意多边形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3" name="任意多边形(F)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4" name="任意多边形(F)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5" name="任意多边形(F)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6" name="任意多边形(F)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7" name="任意多边形(F)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8" name="任意多边形(F)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9" name="任意多边形(F)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0" name="任意多边形(F)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1" name="任意多边形(F)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2" name="任意多边形(F)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3" name="任意多边形(F)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4" name="任意多边形(F)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5" name="任意多边形(F)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6" name="任意多边形(F)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7" name="任意多边形(F)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8" name="任意多边形(F)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59" name="任意多边形(F)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0" name="任意多边形(F)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1" name="任意多边形(F)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2" name="任意多边形(F)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3" name="任意多边形(F)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4" name="任意多边形(F)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5" name="任意多边形(F)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6" name="任意多边形(F)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7" name="任意多边形(F)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8" name="任意多边形(F)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69" name="任意多边形(F)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0" name="任意多边形(F)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1" name="任意多边形(F)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2" name="任意多边形(F)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3" name="任意多边形(F)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4" name="任意多边形(F)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5" name="任意多边形(F)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6" name="任意多边形(F)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7" name="任意多边形(F)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8" name="任意多边形(F)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79" name="任意多边形(F)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0" name="任意多边形(F)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1" name="任意多边形(F)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2" name="任意多边形(F)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3" name="任意多边形(F)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4" name="任意多边形(F)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5" name="任意多边形(F)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6" name="任意多边形(F)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7" name="任意多边形(F)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8" name="任意多边形(F)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89" name="任意多边形(F)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90" name="任意多边形(F)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91" name="任意多边形(F)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92" name="任意多边形(F)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93" name="组 69"/>
          <p:cNvGrpSpPr>
            <a:grpSpLocks noChangeAspect="1"/>
          </p:cNvGrpSpPr>
          <p:nvPr/>
        </p:nvGrpSpPr>
        <p:grpSpPr bwMode="auto">
          <a:xfrm>
            <a:off x="10895012" y="1248597"/>
            <a:ext cx="1254796" cy="3346122"/>
            <a:chOff x="3124" y="236"/>
            <a:chExt cx="1443" cy="3848"/>
          </a:xfrm>
        </p:grpSpPr>
        <p:sp>
          <p:nvSpPr>
            <p:cNvPr id="94" name="任意多边形 70"/>
            <p:cNvSpPr>
              <a:spLocks/>
            </p:cNvSpPr>
            <p:nvPr/>
          </p:nvSpPr>
          <p:spPr bwMode="auto">
            <a:xfrm>
              <a:off x="3858" y="1801"/>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95" name="任意多边形 71"/>
            <p:cNvSpPr>
              <a:spLocks/>
            </p:cNvSpPr>
            <p:nvPr/>
          </p:nvSpPr>
          <p:spPr bwMode="auto">
            <a:xfrm>
              <a:off x="3679" y="2551"/>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96" name="任意多边形 72"/>
            <p:cNvSpPr>
              <a:spLocks/>
            </p:cNvSpPr>
            <p:nvPr/>
          </p:nvSpPr>
          <p:spPr bwMode="auto">
            <a:xfrm>
              <a:off x="3889" y="234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97" name="任意多边形 73"/>
            <p:cNvSpPr>
              <a:spLocks/>
            </p:cNvSpPr>
            <p:nvPr/>
          </p:nvSpPr>
          <p:spPr bwMode="auto">
            <a:xfrm>
              <a:off x="3679" y="2844"/>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98" name="任意多边形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99" name="任意多边形 75"/>
            <p:cNvSpPr>
              <a:spLocks/>
            </p:cNvSpPr>
            <p:nvPr/>
          </p:nvSpPr>
          <p:spPr bwMode="auto">
            <a:xfrm>
              <a:off x="3889" y="2967"/>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0" name="任意多边形 76"/>
            <p:cNvSpPr>
              <a:spLocks/>
            </p:cNvSpPr>
            <p:nvPr/>
          </p:nvSpPr>
          <p:spPr bwMode="auto">
            <a:xfrm>
              <a:off x="3679" y="2220"/>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1" name="任意多边形 77"/>
            <p:cNvSpPr>
              <a:spLocks/>
            </p:cNvSpPr>
            <p:nvPr/>
          </p:nvSpPr>
          <p:spPr bwMode="auto">
            <a:xfrm>
              <a:off x="3889" y="2012"/>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2" name="任意多边形 78"/>
            <p:cNvSpPr>
              <a:spLocks/>
            </p:cNvSpPr>
            <p:nvPr/>
          </p:nvSpPr>
          <p:spPr bwMode="auto">
            <a:xfrm>
              <a:off x="3679" y="1904"/>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3" name="任意多边形 79"/>
            <p:cNvSpPr>
              <a:spLocks/>
            </p:cNvSpPr>
            <p:nvPr/>
          </p:nvSpPr>
          <p:spPr bwMode="auto">
            <a:xfrm>
              <a:off x="3679" y="1608"/>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4" name="任意多边形 80"/>
            <p:cNvSpPr>
              <a:spLocks/>
            </p:cNvSpPr>
            <p:nvPr/>
          </p:nvSpPr>
          <p:spPr bwMode="auto">
            <a:xfrm>
              <a:off x="3889" y="169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5" name="任意多边形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6" name="任意多边形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7" name="任意多边形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8" name="任意多边形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09" name="任意多边形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0" name="任意多边形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1" name="任意多边形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2" name="任意多边形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3" name="任意多边形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4" name="任意多边形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5" name="任意多边形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6" name="任意多边形(F)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7" name="任意多边形 93"/>
            <p:cNvSpPr>
              <a:spLocks/>
            </p:cNvSpPr>
            <p:nvPr/>
          </p:nvSpPr>
          <p:spPr bwMode="auto">
            <a:xfrm>
              <a:off x="3737" y="1710"/>
              <a:ext cx="378" cy="1786"/>
            </a:xfrm>
            <a:custGeom>
              <a:avLst/>
              <a:gdLst>
                <a:gd name="T0" fmla="*/ 86 w 160"/>
                <a:gd name="T1" fmla="*/ 701 h 756"/>
                <a:gd name="T2" fmla="*/ 86 w 160"/>
                <a:gd name="T3" fmla="*/ 617 h 756"/>
                <a:gd name="T4" fmla="*/ 155 w 160"/>
                <a:gd name="T5" fmla="*/ 493 h 756"/>
                <a:gd name="T6" fmla="*/ 86 w 160"/>
                <a:gd name="T7" fmla="*/ 589 h 756"/>
                <a:gd name="T8" fmla="*/ 86 w 160"/>
                <a:gd name="T9" fmla="*/ 481 h 756"/>
                <a:gd name="T10" fmla="*/ 155 w 160"/>
                <a:gd name="T11" fmla="*/ 358 h 756"/>
                <a:gd name="T12" fmla="*/ 88 w 160"/>
                <a:gd name="T13" fmla="*/ 452 h 756"/>
                <a:gd name="T14" fmla="*/ 88 w 160"/>
                <a:gd name="T15" fmla="*/ 309 h 756"/>
                <a:gd name="T16" fmla="*/ 150 w 160"/>
                <a:gd name="T17" fmla="*/ 189 h 756"/>
                <a:gd name="T18" fmla="*/ 88 w 160"/>
                <a:gd name="T19" fmla="*/ 263 h 756"/>
                <a:gd name="T20" fmla="*/ 88 w 160"/>
                <a:gd name="T21" fmla="*/ 169 h 756"/>
                <a:gd name="T22" fmla="*/ 152 w 160"/>
                <a:gd name="T23" fmla="*/ 47 h 756"/>
                <a:gd name="T24" fmla="*/ 88 w 160"/>
                <a:gd name="T25" fmla="*/ 127 h 756"/>
                <a:gd name="T26" fmla="*/ 76 w 160"/>
                <a:gd name="T27" fmla="*/ 81 h 756"/>
                <a:gd name="T28" fmla="*/ 13 w 160"/>
                <a:gd name="T29" fmla="*/ 0 h 756"/>
                <a:gd name="T30" fmla="*/ 75 w 160"/>
                <a:gd name="T31" fmla="*/ 121 h 756"/>
                <a:gd name="T32" fmla="*/ 75 w 160"/>
                <a:gd name="T33" fmla="*/ 234 h 756"/>
                <a:gd name="T34" fmla="*/ 7 w 160"/>
                <a:gd name="T35" fmla="*/ 133 h 756"/>
                <a:gd name="T36" fmla="*/ 75 w 160"/>
                <a:gd name="T37" fmla="*/ 258 h 756"/>
                <a:gd name="T38" fmla="*/ 75 w 160"/>
                <a:gd name="T39" fmla="*/ 380 h 756"/>
                <a:gd name="T40" fmla="*/ 10 w 160"/>
                <a:gd name="T41" fmla="*/ 293 h 756"/>
                <a:gd name="T42" fmla="*/ 75 w 160"/>
                <a:gd name="T43" fmla="*/ 417 h 756"/>
                <a:gd name="T44" fmla="*/ 75 w 160"/>
                <a:gd name="T45" fmla="*/ 533 h 756"/>
                <a:gd name="T46" fmla="*/ 10 w 160"/>
                <a:gd name="T47" fmla="*/ 450 h 756"/>
                <a:gd name="T48" fmla="*/ 75 w 160"/>
                <a:gd name="T49" fmla="*/ 572 h 756"/>
                <a:gd name="T50" fmla="*/ 74 w 160"/>
                <a:gd name="T51" fmla="*/ 707 h 756"/>
                <a:gd name="T52" fmla="*/ 5 w 160"/>
                <a:gd name="T53" fmla="*/ 597 h 756"/>
                <a:gd name="T54" fmla="*/ 74 w 160"/>
                <a:gd name="T55" fmla="*/ 721 h 756"/>
                <a:gd name="T56" fmla="*/ 74 w 160"/>
                <a:gd name="T57" fmla="*/ 756 h 756"/>
                <a:gd name="T58" fmla="*/ 86 w 160"/>
                <a:gd name="T59" fmla="*/ 756 h 756"/>
                <a:gd name="T60" fmla="*/ 86 w 160"/>
                <a:gd name="T61" fmla="*/ 746 h 756"/>
                <a:gd name="T62" fmla="*/ 150 w 160"/>
                <a:gd name="T63" fmla="*/ 625 h 756"/>
                <a:gd name="T64" fmla="*/ 86 w 160"/>
                <a:gd name="T65" fmla="*/ 70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756">
                  <a:moveTo>
                    <a:pt x="86" y="701"/>
                  </a:moveTo>
                  <a:cubicBezTo>
                    <a:pt x="86" y="617"/>
                    <a:pt x="86" y="617"/>
                    <a:pt x="86" y="617"/>
                  </a:cubicBezTo>
                  <a:cubicBezTo>
                    <a:pt x="99" y="610"/>
                    <a:pt x="160" y="568"/>
                    <a:pt x="155" y="493"/>
                  </a:cubicBezTo>
                  <a:cubicBezTo>
                    <a:pt x="107" y="517"/>
                    <a:pt x="91" y="560"/>
                    <a:pt x="86" y="589"/>
                  </a:cubicBezTo>
                  <a:cubicBezTo>
                    <a:pt x="86" y="481"/>
                    <a:pt x="86" y="481"/>
                    <a:pt x="86" y="481"/>
                  </a:cubicBezTo>
                  <a:cubicBezTo>
                    <a:pt x="100" y="474"/>
                    <a:pt x="160" y="433"/>
                    <a:pt x="155" y="358"/>
                  </a:cubicBezTo>
                  <a:cubicBezTo>
                    <a:pt x="108" y="381"/>
                    <a:pt x="93" y="423"/>
                    <a:pt x="88" y="452"/>
                  </a:cubicBezTo>
                  <a:cubicBezTo>
                    <a:pt x="88" y="309"/>
                    <a:pt x="88" y="309"/>
                    <a:pt x="88" y="309"/>
                  </a:cubicBezTo>
                  <a:cubicBezTo>
                    <a:pt x="107" y="296"/>
                    <a:pt x="154" y="256"/>
                    <a:pt x="150" y="189"/>
                  </a:cubicBezTo>
                  <a:cubicBezTo>
                    <a:pt x="113" y="207"/>
                    <a:pt x="97" y="236"/>
                    <a:pt x="88" y="263"/>
                  </a:cubicBezTo>
                  <a:cubicBezTo>
                    <a:pt x="88" y="169"/>
                    <a:pt x="88" y="169"/>
                    <a:pt x="88" y="169"/>
                  </a:cubicBezTo>
                  <a:cubicBezTo>
                    <a:pt x="105" y="157"/>
                    <a:pt x="156" y="117"/>
                    <a:pt x="152" y="47"/>
                  </a:cubicBezTo>
                  <a:cubicBezTo>
                    <a:pt x="113" y="66"/>
                    <a:pt x="95" y="100"/>
                    <a:pt x="88" y="127"/>
                  </a:cubicBezTo>
                  <a:cubicBezTo>
                    <a:pt x="76" y="81"/>
                    <a:pt x="76" y="81"/>
                    <a:pt x="76" y="81"/>
                  </a:cubicBezTo>
                  <a:cubicBezTo>
                    <a:pt x="69" y="53"/>
                    <a:pt x="51" y="19"/>
                    <a:pt x="13" y="0"/>
                  </a:cubicBezTo>
                  <a:cubicBezTo>
                    <a:pt x="7" y="67"/>
                    <a:pt x="57" y="108"/>
                    <a:pt x="75" y="121"/>
                  </a:cubicBezTo>
                  <a:cubicBezTo>
                    <a:pt x="75" y="234"/>
                    <a:pt x="75" y="234"/>
                    <a:pt x="75" y="234"/>
                  </a:cubicBezTo>
                  <a:cubicBezTo>
                    <a:pt x="70" y="204"/>
                    <a:pt x="56" y="157"/>
                    <a:pt x="7" y="133"/>
                  </a:cubicBezTo>
                  <a:cubicBezTo>
                    <a:pt x="2" y="209"/>
                    <a:pt x="62" y="250"/>
                    <a:pt x="75" y="258"/>
                  </a:cubicBezTo>
                  <a:cubicBezTo>
                    <a:pt x="75" y="380"/>
                    <a:pt x="75" y="380"/>
                    <a:pt x="75" y="380"/>
                  </a:cubicBezTo>
                  <a:cubicBezTo>
                    <a:pt x="67" y="352"/>
                    <a:pt x="51" y="314"/>
                    <a:pt x="10" y="293"/>
                  </a:cubicBezTo>
                  <a:cubicBezTo>
                    <a:pt x="5" y="364"/>
                    <a:pt x="58" y="405"/>
                    <a:pt x="75" y="417"/>
                  </a:cubicBezTo>
                  <a:cubicBezTo>
                    <a:pt x="75" y="533"/>
                    <a:pt x="75" y="533"/>
                    <a:pt x="75" y="533"/>
                  </a:cubicBezTo>
                  <a:cubicBezTo>
                    <a:pt x="67" y="505"/>
                    <a:pt x="49" y="470"/>
                    <a:pt x="10" y="450"/>
                  </a:cubicBezTo>
                  <a:cubicBezTo>
                    <a:pt x="5" y="519"/>
                    <a:pt x="57" y="560"/>
                    <a:pt x="75" y="572"/>
                  </a:cubicBezTo>
                  <a:cubicBezTo>
                    <a:pt x="74" y="707"/>
                    <a:pt x="74" y="707"/>
                    <a:pt x="74" y="707"/>
                  </a:cubicBezTo>
                  <a:cubicBezTo>
                    <a:pt x="71" y="682"/>
                    <a:pt x="60" y="625"/>
                    <a:pt x="5" y="597"/>
                  </a:cubicBezTo>
                  <a:cubicBezTo>
                    <a:pt x="0" y="677"/>
                    <a:pt x="66" y="718"/>
                    <a:pt x="74" y="721"/>
                  </a:cubicBezTo>
                  <a:cubicBezTo>
                    <a:pt x="74" y="756"/>
                    <a:pt x="74" y="756"/>
                    <a:pt x="74" y="756"/>
                  </a:cubicBezTo>
                  <a:cubicBezTo>
                    <a:pt x="86" y="756"/>
                    <a:pt x="86" y="756"/>
                    <a:pt x="86" y="756"/>
                  </a:cubicBezTo>
                  <a:cubicBezTo>
                    <a:pt x="86" y="746"/>
                    <a:pt x="86" y="746"/>
                    <a:pt x="86" y="746"/>
                  </a:cubicBezTo>
                  <a:cubicBezTo>
                    <a:pt x="105" y="733"/>
                    <a:pt x="154" y="693"/>
                    <a:pt x="150" y="625"/>
                  </a:cubicBezTo>
                  <a:cubicBezTo>
                    <a:pt x="112" y="643"/>
                    <a:pt x="95" y="674"/>
                    <a:pt x="86" y="70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8" name="任意多边形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19" name="任意多边形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0" name="任意多边形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1" name="任意多边形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2" name="任意多边形(F)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3" name="任意多边形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4" name="任意多边形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5" name="任意多边形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6" name="任意多边形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7" name="任意多边形(F)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8" name="任意多边形(F)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29" name="任意多边形(F)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0" name="任意多边形(F)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1" name="任意多边形(F)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2" name="任意多边形(F)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3" name="任意多边形(F)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4" name="任意多边形(F)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5" name="任意多边形(F)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6" name="任意多边形(F)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7" name="任意多边形(F)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8" name="任意多边形(F)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39" name="任意多边形(F)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0" name="任意多边形(F)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1" name="任意多边形(F)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2" name="任意多边形(F)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3" name="任意多边形(F)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4" name="任意多边形(F)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5" name="任意多边形(F)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6" name="任意多边形(F)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7" name="任意多边形(F)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8" name="任意多边形(F)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49" name="任意多边形(F)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0" name="任意多边形(F)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1" name="任意多边形(F)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2" name="任意多边形(F)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3" name="任意多边形(F)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4" name="任意多边形(F)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5" name="任意多边形(F)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6" name="任意多边形(F)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7" name="任意多边形(F)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8" name="任意多边形(F)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59" name="任意多边形(F)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0" name="任意多边形(F)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1" name="任意多边形(F)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2" name="任意多边形(F)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3" name="任意多边形(F)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4" name="任意多边形(F)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5" name="任意多边形(F)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6" name="任意多边形(F)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7" name="任意多边形(F)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8" name="任意多边形(F)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69" name="任意多边形(F)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70" name="任意多边形(F)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71" name="任意多边形(F)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72" name="任意多边形(F)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73" name="任意多边形(F)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74" name="任意多边形(F)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75" name="任意多边形(F)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76" name="任意多边形(F)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177" name="组 69"/>
          <p:cNvGrpSpPr>
            <a:grpSpLocks noChangeAspect="1"/>
          </p:cNvGrpSpPr>
          <p:nvPr/>
        </p:nvGrpSpPr>
        <p:grpSpPr bwMode="auto">
          <a:xfrm>
            <a:off x="9087454" y="2736976"/>
            <a:ext cx="906206" cy="2416549"/>
            <a:chOff x="3124" y="236"/>
            <a:chExt cx="1443" cy="3848"/>
          </a:xfrm>
        </p:grpSpPr>
        <p:sp>
          <p:nvSpPr>
            <p:cNvPr id="178" name="任意多边形 70"/>
            <p:cNvSpPr>
              <a:spLocks/>
            </p:cNvSpPr>
            <p:nvPr/>
          </p:nvSpPr>
          <p:spPr bwMode="auto">
            <a:xfrm>
              <a:off x="3990" y="493"/>
              <a:ext cx="29" cy="1347"/>
            </a:xfrm>
            <a:custGeom>
              <a:avLst/>
              <a:gdLst>
                <a:gd name="T0" fmla="*/ 3 w 29"/>
                <a:gd name="T1" fmla="*/ 0 h 1347"/>
                <a:gd name="T2" fmla="*/ 0 w 29"/>
                <a:gd name="T3" fmla="*/ 1347 h 1347"/>
                <a:gd name="T4" fmla="*/ 24 w 29"/>
                <a:gd name="T5" fmla="*/ 1347 h 1347"/>
                <a:gd name="T6" fmla="*/ 29 w 29"/>
                <a:gd name="T7" fmla="*/ 0 h 1347"/>
                <a:gd name="T8" fmla="*/ 3 w 29"/>
                <a:gd name="T9" fmla="*/ 0 h 1347"/>
                <a:gd name="T10" fmla="*/ 3 w 29"/>
                <a:gd name="T11" fmla="*/ 0 h 1347"/>
                <a:gd name="T12" fmla="*/ 3 w 29"/>
                <a:gd name="T13" fmla="*/ 0 h 1347"/>
                <a:gd name="T14" fmla="*/ 3 w 29"/>
                <a:gd name="T15" fmla="*/ 0 h 1347"/>
                <a:gd name="T16" fmla="*/ 3 w 29"/>
                <a:gd name="T17" fmla="*/ 0 h 1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347">
                  <a:moveTo>
                    <a:pt x="3" y="0"/>
                  </a:moveTo>
                  <a:lnTo>
                    <a:pt x="0" y="1347"/>
                  </a:lnTo>
                  <a:lnTo>
                    <a:pt x="24" y="1347"/>
                  </a:lnTo>
                  <a:lnTo>
                    <a:pt x="29" y="0"/>
                  </a:lnTo>
                  <a:lnTo>
                    <a:pt x="3" y="0"/>
                  </a:lnTo>
                  <a:lnTo>
                    <a:pt x="3" y="0"/>
                  </a:lnTo>
                  <a:lnTo>
                    <a:pt x="3" y="0"/>
                  </a:lnTo>
                  <a:lnTo>
                    <a:pt x="3" y="0"/>
                  </a:lnTo>
                  <a:lnTo>
                    <a:pt x="3"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79" name="任意多边形 71"/>
            <p:cNvSpPr>
              <a:spLocks/>
            </p:cNvSpPr>
            <p:nvPr/>
          </p:nvSpPr>
          <p:spPr bwMode="auto">
            <a:xfrm>
              <a:off x="3811" y="1216"/>
              <a:ext cx="161" cy="248"/>
            </a:xfrm>
            <a:custGeom>
              <a:avLst/>
              <a:gdLst>
                <a:gd name="T0" fmla="*/ 65 w 68"/>
                <a:gd name="T1" fmla="*/ 105 h 105"/>
                <a:gd name="T2" fmla="*/ 5 w 68"/>
                <a:gd name="T3" fmla="*/ 0 h 105"/>
                <a:gd name="T4" fmla="*/ 65 w 68"/>
                <a:gd name="T5" fmla="*/ 105 h 105"/>
              </a:gdLst>
              <a:ahLst/>
              <a:cxnLst>
                <a:cxn ang="0">
                  <a:pos x="T0" y="T1"/>
                </a:cxn>
                <a:cxn ang="0">
                  <a:pos x="T2" y="T3"/>
                </a:cxn>
                <a:cxn ang="0">
                  <a:pos x="T4" y="T5"/>
                </a:cxn>
              </a:cxnLst>
              <a:rect l="0" t="0" r="r" b="b"/>
              <a:pathLst>
                <a:path w="68" h="105">
                  <a:moveTo>
                    <a:pt x="65" y="105"/>
                  </a:moveTo>
                  <a:cubicBezTo>
                    <a:pt x="65" y="105"/>
                    <a:pt x="0" y="71"/>
                    <a:pt x="5" y="0"/>
                  </a:cubicBezTo>
                  <a:cubicBezTo>
                    <a:pt x="68" y="30"/>
                    <a:pt x="65" y="105"/>
                    <a:pt x="65" y="105"/>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0" name="任意多边形 72"/>
            <p:cNvSpPr>
              <a:spLocks/>
            </p:cNvSpPr>
            <p:nvPr/>
          </p:nvSpPr>
          <p:spPr bwMode="auto">
            <a:xfrm>
              <a:off x="4021" y="1006"/>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1" name="任意多边形 73"/>
            <p:cNvSpPr>
              <a:spLocks/>
            </p:cNvSpPr>
            <p:nvPr/>
          </p:nvSpPr>
          <p:spPr bwMode="auto">
            <a:xfrm>
              <a:off x="3811" y="1509"/>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1"/>
                    <a:pt x="5" y="0"/>
                  </a:cubicBezTo>
                  <a:cubicBezTo>
                    <a:pt x="68" y="31"/>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2" name="任意多边形 74"/>
            <p:cNvSpPr>
              <a:spLocks/>
            </p:cNvSpPr>
            <p:nvPr/>
          </p:nvSpPr>
          <p:spPr bwMode="auto">
            <a:xfrm>
              <a:off x="4021" y="130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0"/>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3" name="任意多边形 75"/>
            <p:cNvSpPr>
              <a:spLocks/>
            </p:cNvSpPr>
            <p:nvPr/>
          </p:nvSpPr>
          <p:spPr bwMode="auto">
            <a:xfrm>
              <a:off x="4021" y="1632"/>
              <a:ext cx="161" cy="252"/>
            </a:xfrm>
            <a:custGeom>
              <a:avLst/>
              <a:gdLst>
                <a:gd name="T0" fmla="*/ 4 w 68"/>
                <a:gd name="T1" fmla="*/ 107 h 107"/>
                <a:gd name="T2" fmla="*/ 64 w 68"/>
                <a:gd name="T3" fmla="*/ 0 h 107"/>
                <a:gd name="T4" fmla="*/ 4 w 68"/>
                <a:gd name="T5" fmla="*/ 107 h 107"/>
              </a:gdLst>
              <a:ahLst/>
              <a:cxnLst>
                <a:cxn ang="0">
                  <a:pos x="T0" y="T1"/>
                </a:cxn>
                <a:cxn ang="0">
                  <a:pos x="T2" y="T3"/>
                </a:cxn>
                <a:cxn ang="0">
                  <a:pos x="T4" y="T5"/>
                </a:cxn>
              </a:cxnLst>
              <a:rect l="0" t="0" r="r" b="b"/>
              <a:pathLst>
                <a:path w="68" h="107">
                  <a:moveTo>
                    <a:pt x="4" y="107"/>
                  </a:moveTo>
                  <a:cubicBezTo>
                    <a:pt x="4" y="107"/>
                    <a:pt x="68" y="71"/>
                    <a:pt x="64" y="0"/>
                  </a:cubicBezTo>
                  <a:cubicBezTo>
                    <a:pt x="0" y="31"/>
                    <a:pt x="4" y="107"/>
                    <a:pt x="4"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4" name="任意多边形 76"/>
            <p:cNvSpPr>
              <a:spLocks/>
            </p:cNvSpPr>
            <p:nvPr/>
          </p:nvSpPr>
          <p:spPr bwMode="auto">
            <a:xfrm>
              <a:off x="3811" y="885"/>
              <a:ext cx="161" cy="253"/>
            </a:xfrm>
            <a:custGeom>
              <a:avLst/>
              <a:gdLst>
                <a:gd name="T0" fmla="*/ 65 w 68"/>
                <a:gd name="T1" fmla="*/ 107 h 107"/>
                <a:gd name="T2" fmla="*/ 5 w 68"/>
                <a:gd name="T3" fmla="*/ 0 h 107"/>
                <a:gd name="T4" fmla="*/ 65 w 68"/>
                <a:gd name="T5" fmla="*/ 107 h 107"/>
              </a:gdLst>
              <a:ahLst/>
              <a:cxnLst>
                <a:cxn ang="0">
                  <a:pos x="T0" y="T1"/>
                </a:cxn>
                <a:cxn ang="0">
                  <a:pos x="T2" y="T3"/>
                </a:cxn>
                <a:cxn ang="0">
                  <a:pos x="T4" y="T5"/>
                </a:cxn>
              </a:cxnLst>
              <a:rect l="0" t="0" r="r" b="b"/>
              <a:pathLst>
                <a:path w="68" h="107">
                  <a:moveTo>
                    <a:pt x="65" y="107"/>
                  </a:moveTo>
                  <a:cubicBezTo>
                    <a:pt x="65" y="107"/>
                    <a:pt x="0" y="72"/>
                    <a:pt x="5" y="0"/>
                  </a:cubicBezTo>
                  <a:cubicBezTo>
                    <a:pt x="68" y="32"/>
                    <a:pt x="65" y="107"/>
                    <a:pt x="65" y="107"/>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5" name="任意多边形 77"/>
            <p:cNvSpPr>
              <a:spLocks/>
            </p:cNvSpPr>
            <p:nvPr/>
          </p:nvSpPr>
          <p:spPr bwMode="auto">
            <a:xfrm>
              <a:off x="4021" y="677"/>
              <a:ext cx="161" cy="251"/>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6" name="任意多边形 78"/>
            <p:cNvSpPr>
              <a:spLocks/>
            </p:cNvSpPr>
            <p:nvPr/>
          </p:nvSpPr>
          <p:spPr bwMode="auto">
            <a:xfrm>
              <a:off x="3811" y="569"/>
              <a:ext cx="161" cy="250"/>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7" name="任意多边形 79"/>
            <p:cNvSpPr>
              <a:spLocks/>
            </p:cNvSpPr>
            <p:nvPr/>
          </p:nvSpPr>
          <p:spPr bwMode="auto">
            <a:xfrm>
              <a:off x="3811" y="273"/>
              <a:ext cx="161" cy="251"/>
            </a:xfrm>
            <a:custGeom>
              <a:avLst/>
              <a:gdLst>
                <a:gd name="T0" fmla="*/ 65 w 68"/>
                <a:gd name="T1" fmla="*/ 106 h 106"/>
                <a:gd name="T2" fmla="*/ 5 w 68"/>
                <a:gd name="T3" fmla="*/ 0 h 106"/>
                <a:gd name="T4" fmla="*/ 65 w 68"/>
                <a:gd name="T5" fmla="*/ 106 h 106"/>
              </a:gdLst>
              <a:ahLst/>
              <a:cxnLst>
                <a:cxn ang="0">
                  <a:pos x="T0" y="T1"/>
                </a:cxn>
                <a:cxn ang="0">
                  <a:pos x="T2" y="T3"/>
                </a:cxn>
                <a:cxn ang="0">
                  <a:pos x="T4" y="T5"/>
                </a:cxn>
              </a:cxnLst>
              <a:rect l="0" t="0" r="r" b="b"/>
              <a:pathLst>
                <a:path w="68" h="106">
                  <a:moveTo>
                    <a:pt x="65" y="106"/>
                  </a:moveTo>
                  <a:cubicBezTo>
                    <a:pt x="65" y="106"/>
                    <a:pt x="0" y="71"/>
                    <a:pt x="5" y="0"/>
                  </a:cubicBezTo>
                  <a:cubicBezTo>
                    <a:pt x="68" y="31"/>
                    <a:pt x="65" y="106"/>
                    <a:pt x="65"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8" name="任意多边形 80"/>
            <p:cNvSpPr>
              <a:spLocks/>
            </p:cNvSpPr>
            <p:nvPr/>
          </p:nvSpPr>
          <p:spPr bwMode="auto">
            <a:xfrm>
              <a:off x="4021" y="361"/>
              <a:ext cx="161" cy="250"/>
            </a:xfrm>
            <a:custGeom>
              <a:avLst/>
              <a:gdLst>
                <a:gd name="T0" fmla="*/ 4 w 68"/>
                <a:gd name="T1" fmla="*/ 106 h 106"/>
                <a:gd name="T2" fmla="*/ 64 w 68"/>
                <a:gd name="T3" fmla="*/ 0 h 106"/>
                <a:gd name="T4" fmla="*/ 4 w 68"/>
                <a:gd name="T5" fmla="*/ 106 h 106"/>
              </a:gdLst>
              <a:ahLst/>
              <a:cxnLst>
                <a:cxn ang="0">
                  <a:pos x="T0" y="T1"/>
                </a:cxn>
                <a:cxn ang="0">
                  <a:pos x="T2" y="T3"/>
                </a:cxn>
                <a:cxn ang="0">
                  <a:pos x="T4" y="T5"/>
                </a:cxn>
              </a:cxnLst>
              <a:rect l="0" t="0" r="r" b="b"/>
              <a:pathLst>
                <a:path w="68" h="106">
                  <a:moveTo>
                    <a:pt x="4" y="106"/>
                  </a:moveTo>
                  <a:cubicBezTo>
                    <a:pt x="4" y="106"/>
                    <a:pt x="68" y="71"/>
                    <a:pt x="64" y="0"/>
                  </a:cubicBezTo>
                  <a:cubicBezTo>
                    <a:pt x="0" y="31"/>
                    <a:pt x="4" y="106"/>
                    <a:pt x="4" y="106"/>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89" name="任意多边形 81"/>
            <p:cNvSpPr>
              <a:spLocks/>
            </p:cNvSpPr>
            <p:nvPr/>
          </p:nvSpPr>
          <p:spPr bwMode="auto">
            <a:xfrm>
              <a:off x="3360" y="486"/>
              <a:ext cx="21" cy="1049"/>
            </a:xfrm>
            <a:custGeom>
              <a:avLst/>
              <a:gdLst>
                <a:gd name="T0" fmla="*/ 2 w 21"/>
                <a:gd name="T1" fmla="*/ 0 h 1049"/>
                <a:gd name="T2" fmla="*/ 0 w 21"/>
                <a:gd name="T3" fmla="*/ 1049 h 1049"/>
                <a:gd name="T4" fmla="*/ 19 w 21"/>
                <a:gd name="T5" fmla="*/ 1049 h 1049"/>
                <a:gd name="T6" fmla="*/ 21 w 21"/>
                <a:gd name="T7" fmla="*/ 0 h 1049"/>
                <a:gd name="T8" fmla="*/ 2 w 21"/>
                <a:gd name="T9" fmla="*/ 0 h 1049"/>
                <a:gd name="T10" fmla="*/ 2 w 21"/>
                <a:gd name="T11" fmla="*/ 0 h 1049"/>
                <a:gd name="T12" fmla="*/ 2 w 21"/>
                <a:gd name="T13" fmla="*/ 0 h 1049"/>
                <a:gd name="T14" fmla="*/ 2 w 21"/>
                <a:gd name="T15" fmla="*/ 0 h 1049"/>
                <a:gd name="T16" fmla="*/ 2 w 21"/>
                <a:gd name="T17" fmla="*/ 0 h 10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 h="1049">
                  <a:moveTo>
                    <a:pt x="2" y="0"/>
                  </a:moveTo>
                  <a:lnTo>
                    <a:pt x="0" y="1049"/>
                  </a:lnTo>
                  <a:lnTo>
                    <a:pt x="19" y="1049"/>
                  </a:lnTo>
                  <a:lnTo>
                    <a:pt x="21" y="0"/>
                  </a:lnTo>
                  <a:lnTo>
                    <a:pt x="2" y="0"/>
                  </a:lnTo>
                  <a:lnTo>
                    <a:pt x="2" y="0"/>
                  </a:lnTo>
                  <a:lnTo>
                    <a:pt x="2" y="0"/>
                  </a:lnTo>
                  <a:lnTo>
                    <a:pt x="2" y="0"/>
                  </a:lnTo>
                  <a:lnTo>
                    <a:pt x="2" y="0"/>
                  </a:ln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0" name="任意多边形 82"/>
            <p:cNvSpPr>
              <a:spLocks/>
            </p:cNvSpPr>
            <p:nvPr/>
          </p:nvSpPr>
          <p:spPr bwMode="auto">
            <a:xfrm>
              <a:off x="3220" y="1048"/>
              <a:ext cx="126" cy="194"/>
            </a:xfrm>
            <a:custGeom>
              <a:avLst/>
              <a:gdLst>
                <a:gd name="T0" fmla="*/ 51 w 53"/>
                <a:gd name="T1" fmla="*/ 82 h 82"/>
                <a:gd name="T2" fmla="*/ 4 w 53"/>
                <a:gd name="T3" fmla="*/ 0 h 82"/>
                <a:gd name="T4" fmla="*/ 51 w 53"/>
                <a:gd name="T5" fmla="*/ 82 h 82"/>
              </a:gdLst>
              <a:ahLst/>
              <a:cxnLst>
                <a:cxn ang="0">
                  <a:pos x="T0" y="T1"/>
                </a:cxn>
                <a:cxn ang="0">
                  <a:pos x="T2" y="T3"/>
                </a:cxn>
                <a:cxn ang="0">
                  <a:pos x="T4" y="T5"/>
                </a:cxn>
              </a:cxnLst>
              <a:rect l="0" t="0" r="r" b="b"/>
              <a:pathLst>
                <a:path w="53" h="82">
                  <a:moveTo>
                    <a:pt x="51" y="82"/>
                  </a:moveTo>
                  <a:cubicBezTo>
                    <a:pt x="51" y="82"/>
                    <a:pt x="0" y="55"/>
                    <a:pt x="4" y="0"/>
                  </a:cubicBezTo>
                  <a:cubicBezTo>
                    <a:pt x="53" y="24"/>
                    <a:pt x="51" y="82"/>
                    <a:pt x="51"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1" name="任意多边形 83"/>
            <p:cNvSpPr>
              <a:spLocks/>
            </p:cNvSpPr>
            <p:nvPr/>
          </p:nvSpPr>
          <p:spPr bwMode="auto">
            <a:xfrm>
              <a:off x="3386" y="885"/>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5"/>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2" name="任意多边形 84"/>
            <p:cNvSpPr>
              <a:spLocks/>
            </p:cNvSpPr>
            <p:nvPr/>
          </p:nvSpPr>
          <p:spPr bwMode="auto">
            <a:xfrm>
              <a:off x="3220" y="1277"/>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4"/>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3" name="任意多边形 85"/>
            <p:cNvSpPr>
              <a:spLocks/>
            </p:cNvSpPr>
            <p:nvPr/>
          </p:nvSpPr>
          <p:spPr bwMode="auto">
            <a:xfrm>
              <a:off x="3386" y="1114"/>
              <a:ext cx="123" cy="194"/>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4" name="任意多边形 86"/>
            <p:cNvSpPr>
              <a:spLocks/>
            </p:cNvSpPr>
            <p:nvPr/>
          </p:nvSpPr>
          <p:spPr bwMode="auto">
            <a:xfrm>
              <a:off x="3386" y="1372"/>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5"/>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5" name="任意多边形 87"/>
            <p:cNvSpPr>
              <a:spLocks/>
            </p:cNvSpPr>
            <p:nvPr/>
          </p:nvSpPr>
          <p:spPr bwMode="auto">
            <a:xfrm>
              <a:off x="3220" y="793"/>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6" name="任意多边形 88"/>
            <p:cNvSpPr>
              <a:spLocks/>
            </p:cNvSpPr>
            <p:nvPr/>
          </p:nvSpPr>
          <p:spPr bwMode="auto">
            <a:xfrm>
              <a:off x="3386" y="630"/>
              <a:ext cx="123" cy="196"/>
            </a:xfrm>
            <a:custGeom>
              <a:avLst/>
              <a:gdLst>
                <a:gd name="T0" fmla="*/ 3 w 52"/>
                <a:gd name="T1" fmla="*/ 83 h 83"/>
                <a:gd name="T2" fmla="*/ 49 w 52"/>
                <a:gd name="T3" fmla="*/ 0 h 83"/>
                <a:gd name="T4" fmla="*/ 3 w 52"/>
                <a:gd name="T5" fmla="*/ 83 h 83"/>
              </a:gdLst>
              <a:ahLst/>
              <a:cxnLst>
                <a:cxn ang="0">
                  <a:pos x="T0" y="T1"/>
                </a:cxn>
                <a:cxn ang="0">
                  <a:pos x="T2" y="T3"/>
                </a:cxn>
                <a:cxn ang="0">
                  <a:pos x="T4" y="T5"/>
                </a:cxn>
              </a:cxnLst>
              <a:rect l="0" t="0" r="r" b="b"/>
              <a:pathLst>
                <a:path w="52" h="83">
                  <a:moveTo>
                    <a:pt x="3" y="83"/>
                  </a:moveTo>
                  <a:cubicBezTo>
                    <a:pt x="3" y="83"/>
                    <a:pt x="52" y="56"/>
                    <a:pt x="49" y="0"/>
                  </a:cubicBezTo>
                  <a:cubicBezTo>
                    <a:pt x="0" y="24"/>
                    <a:pt x="3" y="83"/>
                    <a:pt x="3"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7" name="任意多边形 89"/>
            <p:cNvSpPr>
              <a:spLocks/>
            </p:cNvSpPr>
            <p:nvPr/>
          </p:nvSpPr>
          <p:spPr bwMode="auto">
            <a:xfrm>
              <a:off x="3220" y="545"/>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5"/>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8" name="任意多边形 90"/>
            <p:cNvSpPr>
              <a:spLocks/>
            </p:cNvSpPr>
            <p:nvPr/>
          </p:nvSpPr>
          <p:spPr bwMode="auto">
            <a:xfrm>
              <a:off x="3220" y="316"/>
              <a:ext cx="126" cy="196"/>
            </a:xfrm>
            <a:custGeom>
              <a:avLst/>
              <a:gdLst>
                <a:gd name="T0" fmla="*/ 51 w 53"/>
                <a:gd name="T1" fmla="*/ 83 h 83"/>
                <a:gd name="T2" fmla="*/ 4 w 53"/>
                <a:gd name="T3" fmla="*/ 0 h 83"/>
                <a:gd name="T4" fmla="*/ 51 w 53"/>
                <a:gd name="T5" fmla="*/ 83 h 83"/>
              </a:gdLst>
              <a:ahLst/>
              <a:cxnLst>
                <a:cxn ang="0">
                  <a:pos x="T0" y="T1"/>
                </a:cxn>
                <a:cxn ang="0">
                  <a:pos x="T2" y="T3"/>
                </a:cxn>
                <a:cxn ang="0">
                  <a:pos x="T4" y="T5"/>
                </a:cxn>
              </a:cxnLst>
              <a:rect l="0" t="0" r="r" b="b"/>
              <a:pathLst>
                <a:path w="53" h="83">
                  <a:moveTo>
                    <a:pt x="51" y="83"/>
                  </a:moveTo>
                  <a:cubicBezTo>
                    <a:pt x="51" y="83"/>
                    <a:pt x="0" y="56"/>
                    <a:pt x="4" y="0"/>
                  </a:cubicBezTo>
                  <a:cubicBezTo>
                    <a:pt x="53" y="25"/>
                    <a:pt x="51" y="83"/>
                    <a:pt x="51" y="83"/>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199" name="任意多边形 91"/>
            <p:cNvSpPr>
              <a:spLocks/>
            </p:cNvSpPr>
            <p:nvPr/>
          </p:nvSpPr>
          <p:spPr bwMode="auto">
            <a:xfrm>
              <a:off x="3386" y="385"/>
              <a:ext cx="123" cy="193"/>
            </a:xfrm>
            <a:custGeom>
              <a:avLst/>
              <a:gdLst>
                <a:gd name="T0" fmla="*/ 3 w 52"/>
                <a:gd name="T1" fmla="*/ 82 h 82"/>
                <a:gd name="T2" fmla="*/ 49 w 52"/>
                <a:gd name="T3" fmla="*/ 0 h 82"/>
                <a:gd name="T4" fmla="*/ 3 w 52"/>
                <a:gd name="T5" fmla="*/ 82 h 82"/>
              </a:gdLst>
              <a:ahLst/>
              <a:cxnLst>
                <a:cxn ang="0">
                  <a:pos x="T0" y="T1"/>
                </a:cxn>
                <a:cxn ang="0">
                  <a:pos x="T2" y="T3"/>
                </a:cxn>
                <a:cxn ang="0">
                  <a:pos x="T4" y="T5"/>
                </a:cxn>
              </a:cxnLst>
              <a:rect l="0" t="0" r="r" b="b"/>
              <a:pathLst>
                <a:path w="52" h="82">
                  <a:moveTo>
                    <a:pt x="3" y="82"/>
                  </a:moveTo>
                  <a:cubicBezTo>
                    <a:pt x="3" y="82"/>
                    <a:pt x="52" y="55"/>
                    <a:pt x="49" y="0"/>
                  </a:cubicBezTo>
                  <a:cubicBezTo>
                    <a:pt x="0" y="24"/>
                    <a:pt x="3" y="82"/>
                    <a:pt x="3" y="82"/>
                  </a:cubicBezTo>
                  <a:close/>
                </a:path>
              </a:pathLst>
            </a:custGeom>
            <a:solidFill>
              <a:srgbClr val="C7CC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0" name="任意多边形(F) 92"/>
            <p:cNvSpPr>
              <a:spLocks/>
            </p:cNvSpPr>
            <p:nvPr/>
          </p:nvSpPr>
          <p:spPr bwMode="auto">
            <a:xfrm>
              <a:off x="3124" y="1062"/>
              <a:ext cx="264" cy="1241"/>
            </a:xfrm>
            <a:custGeom>
              <a:avLst/>
              <a:gdLst>
                <a:gd name="T0" fmla="*/ 51 w 112"/>
                <a:gd name="T1" fmla="*/ 487 h 525"/>
                <a:gd name="T2" fmla="*/ 51 w 112"/>
                <a:gd name="T3" fmla="*/ 429 h 525"/>
                <a:gd name="T4" fmla="*/ 3 w 112"/>
                <a:gd name="T5" fmla="*/ 343 h 525"/>
                <a:gd name="T6" fmla="*/ 51 w 112"/>
                <a:gd name="T7" fmla="*/ 410 h 525"/>
                <a:gd name="T8" fmla="*/ 51 w 112"/>
                <a:gd name="T9" fmla="*/ 335 h 525"/>
                <a:gd name="T10" fmla="*/ 3 w 112"/>
                <a:gd name="T11" fmla="*/ 249 h 525"/>
                <a:gd name="T12" fmla="*/ 50 w 112"/>
                <a:gd name="T13" fmla="*/ 314 h 525"/>
                <a:gd name="T14" fmla="*/ 50 w 112"/>
                <a:gd name="T15" fmla="*/ 214 h 525"/>
                <a:gd name="T16" fmla="*/ 7 w 112"/>
                <a:gd name="T17" fmla="*/ 131 h 525"/>
                <a:gd name="T18" fmla="*/ 50 w 112"/>
                <a:gd name="T19" fmla="*/ 183 h 525"/>
                <a:gd name="T20" fmla="*/ 50 w 112"/>
                <a:gd name="T21" fmla="*/ 117 h 525"/>
                <a:gd name="T22" fmla="*/ 5 w 112"/>
                <a:gd name="T23" fmla="*/ 33 h 525"/>
                <a:gd name="T24" fmla="*/ 50 w 112"/>
                <a:gd name="T25" fmla="*/ 88 h 525"/>
                <a:gd name="T26" fmla="*/ 50 w 112"/>
                <a:gd name="T27" fmla="*/ 56 h 525"/>
                <a:gd name="T28" fmla="*/ 58 w 112"/>
                <a:gd name="T29" fmla="*/ 56 h 525"/>
                <a:gd name="T30" fmla="*/ 103 w 112"/>
                <a:gd name="T31" fmla="*/ 0 h 525"/>
                <a:gd name="T32" fmla="*/ 59 w 112"/>
                <a:gd name="T33" fmla="*/ 84 h 525"/>
                <a:gd name="T34" fmla="*/ 59 w 112"/>
                <a:gd name="T35" fmla="*/ 162 h 525"/>
                <a:gd name="T36" fmla="*/ 106 w 112"/>
                <a:gd name="T37" fmla="*/ 93 h 525"/>
                <a:gd name="T38" fmla="*/ 59 w 112"/>
                <a:gd name="T39" fmla="*/ 179 h 525"/>
                <a:gd name="T40" fmla="*/ 59 w 112"/>
                <a:gd name="T41" fmla="*/ 264 h 525"/>
                <a:gd name="T42" fmla="*/ 105 w 112"/>
                <a:gd name="T43" fmla="*/ 204 h 525"/>
                <a:gd name="T44" fmla="*/ 59 w 112"/>
                <a:gd name="T45" fmla="*/ 290 h 525"/>
                <a:gd name="T46" fmla="*/ 59 w 112"/>
                <a:gd name="T47" fmla="*/ 371 h 525"/>
                <a:gd name="T48" fmla="*/ 105 w 112"/>
                <a:gd name="T49" fmla="*/ 313 h 525"/>
                <a:gd name="T50" fmla="*/ 59 w 112"/>
                <a:gd name="T51" fmla="*/ 397 h 525"/>
                <a:gd name="T52" fmla="*/ 60 w 112"/>
                <a:gd name="T53" fmla="*/ 492 h 525"/>
                <a:gd name="T54" fmla="*/ 108 w 112"/>
                <a:gd name="T55" fmla="*/ 415 h 525"/>
                <a:gd name="T56" fmla="*/ 60 w 112"/>
                <a:gd name="T57" fmla="*/ 502 h 525"/>
                <a:gd name="T58" fmla="*/ 60 w 112"/>
                <a:gd name="T59" fmla="*/ 525 h 525"/>
                <a:gd name="T60" fmla="*/ 51 w 112"/>
                <a:gd name="T61" fmla="*/ 525 h 525"/>
                <a:gd name="T62" fmla="*/ 51 w 112"/>
                <a:gd name="T63" fmla="*/ 518 h 525"/>
                <a:gd name="T64" fmla="*/ 7 w 112"/>
                <a:gd name="T65" fmla="*/ 434 h 525"/>
                <a:gd name="T66" fmla="*/ 51 w 112"/>
                <a:gd name="T67" fmla="*/ 487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12" h="525">
                  <a:moveTo>
                    <a:pt x="51" y="487"/>
                  </a:moveTo>
                  <a:cubicBezTo>
                    <a:pt x="51" y="429"/>
                    <a:pt x="51" y="429"/>
                    <a:pt x="51" y="429"/>
                  </a:cubicBezTo>
                  <a:cubicBezTo>
                    <a:pt x="42" y="424"/>
                    <a:pt x="0" y="395"/>
                    <a:pt x="3" y="343"/>
                  </a:cubicBezTo>
                  <a:cubicBezTo>
                    <a:pt x="37" y="359"/>
                    <a:pt x="48" y="389"/>
                    <a:pt x="51" y="410"/>
                  </a:cubicBezTo>
                  <a:cubicBezTo>
                    <a:pt x="51" y="335"/>
                    <a:pt x="51" y="335"/>
                    <a:pt x="51" y="335"/>
                  </a:cubicBezTo>
                  <a:cubicBezTo>
                    <a:pt x="42" y="329"/>
                    <a:pt x="0" y="301"/>
                    <a:pt x="3" y="249"/>
                  </a:cubicBezTo>
                  <a:cubicBezTo>
                    <a:pt x="36" y="265"/>
                    <a:pt x="47" y="294"/>
                    <a:pt x="50" y="314"/>
                  </a:cubicBezTo>
                  <a:cubicBezTo>
                    <a:pt x="50" y="214"/>
                    <a:pt x="50" y="214"/>
                    <a:pt x="50" y="214"/>
                  </a:cubicBezTo>
                  <a:cubicBezTo>
                    <a:pt x="37" y="206"/>
                    <a:pt x="4" y="178"/>
                    <a:pt x="7" y="131"/>
                  </a:cubicBezTo>
                  <a:cubicBezTo>
                    <a:pt x="33" y="144"/>
                    <a:pt x="44" y="164"/>
                    <a:pt x="50" y="183"/>
                  </a:cubicBezTo>
                  <a:cubicBezTo>
                    <a:pt x="50" y="117"/>
                    <a:pt x="50" y="117"/>
                    <a:pt x="50" y="117"/>
                  </a:cubicBezTo>
                  <a:cubicBezTo>
                    <a:pt x="38" y="109"/>
                    <a:pt x="2" y="81"/>
                    <a:pt x="5" y="33"/>
                  </a:cubicBezTo>
                  <a:cubicBezTo>
                    <a:pt x="33" y="46"/>
                    <a:pt x="45" y="70"/>
                    <a:pt x="50" y="88"/>
                  </a:cubicBezTo>
                  <a:cubicBezTo>
                    <a:pt x="50" y="56"/>
                    <a:pt x="50" y="56"/>
                    <a:pt x="50" y="56"/>
                  </a:cubicBezTo>
                  <a:cubicBezTo>
                    <a:pt x="58" y="56"/>
                    <a:pt x="58" y="56"/>
                    <a:pt x="58" y="56"/>
                  </a:cubicBezTo>
                  <a:cubicBezTo>
                    <a:pt x="64" y="37"/>
                    <a:pt x="76" y="13"/>
                    <a:pt x="103" y="0"/>
                  </a:cubicBezTo>
                  <a:cubicBezTo>
                    <a:pt x="106" y="47"/>
                    <a:pt x="72" y="75"/>
                    <a:pt x="59" y="84"/>
                  </a:cubicBezTo>
                  <a:cubicBezTo>
                    <a:pt x="59" y="162"/>
                    <a:pt x="59" y="162"/>
                    <a:pt x="59" y="162"/>
                  </a:cubicBezTo>
                  <a:cubicBezTo>
                    <a:pt x="63" y="142"/>
                    <a:pt x="73" y="109"/>
                    <a:pt x="106" y="93"/>
                  </a:cubicBezTo>
                  <a:cubicBezTo>
                    <a:pt x="110" y="146"/>
                    <a:pt x="68" y="174"/>
                    <a:pt x="59" y="179"/>
                  </a:cubicBezTo>
                  <a:cubicBezTo>
                    <a:pt x="59" y="264"/>
                    <a:pt x="59" y="264"/>
                    <a:pt x="59" y="264"/>
                  </a:cubicBezTo>
                  <a:cubicBezTo>
                    <a:pt x="65" y="245"/>
                    <a:pt x="76" y="218"/>
                    <a:pt x="105" y="204"/>
                  </a:cubicBezTo>
                  <a:cubicBezTo>
                    <a:pt x="108" y="253"/>
                    <a:pt x="71" y="282"/>
                    <a:pt x="59" y="290"/>
                  </a:cubicBezTo>
                  <a:cubicBezTo>
                    <a:pt x="59" y="371"/>
                    <a:pt x="59" y="371"/>
                    <a:pt x="59" y="371"/>
                  </a:cubicBezTo>
                  <a:cubicBezTo>
                    <a:pt x="65" y="351"/>
                    <a:pt x="77" y="327"/>
                    <a:pt x="105" y="313"/>
                  </a:cubicBezTo>
                  <a:cubicBezTo>
                    <a:pt x="108" y="361"/>
                    <a:pt x="72" y="389"/>
                    <a:pt x="59" y="397"/>
                  </a:cubicBezTo>
                  <a:cubicBezTo>
                    <a:pt x="60" y="492"/>
                    <a:pt x="60" y="492"/>
                    <a:pt x="60" y="492"/>
                  </a:cubicBezTo>
                  <a:cubicBezTo>
                    <a:pt x="62" y="474"/>
                    <a:pt x="70" y="434"/>
                    <a:pt x="108" y="415"/>
                  </a:cubicBezTo>
                  <a:cubicBezTo>
                    <a:pt x="112" y="471"/>
                    <a:pt x="65" y="499"/>
                    <a:pt x="60" y="502"/>
                  </a:cubicBezTo>
                  <a:cubicBezTo>
                    <a:pt x="60" y="525"/>
                    <a:pt x="60" y="525"/>
                    <a:pt x="60" y="525"/>
                  </a:cubicBezTo>
                  <a:cubicBezTo>
                    <a:pt x="51" y="525"/>
                    <a:pt x="51" y="525"/>
                    <a:pt x="51" y="525"/>
                  </a:cubicBezTo>
                  <a:cubicBezTo>
                    <a:pt x="51" y="518"/>
                    <a:pt x="51" y="518"/>
                    <a:pt x="51" y="518"/>
                  </a:cubicBezTo>
                  <a:cubicBezTo>
                    <a:pt x="38" y="510"/>
                    <a:pt x="4" y="482"/>
                    <a:pt x="7" y="434"/>
                  </a:cubicBezTo>
                  <a:cubicBezTo>
                    <a:pt x="34" y="447"/>
                    <a:pt x="45" y="469"/>
                    <a:pt x="51" y="487"/>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1" name="任意多边形 94"/>
            <p:cNvSpPr>
              <a:spLocks/>
            </p:cNvSpPr>
            <p:nvPr/>
          </p:nvSpPr>
          <p:spPr bwMode="auto">
            <a:xfrm>
              <a:off x="3249" y="2924"/>
              <a:ext cx="359" cy="560"/>
            </a:xfrm>
            <a:custGeom>
              <a:avLst/>
              <a:gdLst>
                <a:gd name="T0" fmla="*/ 144 w 152"/>
                <a:gd name="T1" fmla="*/ 237 h 237"/>
                <a:gd name="T2" fmla="*/ 11 w 152"/>
                <a:gd name="T3" fmla="*/ 0 h 237"/>
                <a:gd name="T4" fmla="*/ 144 w 152"/>
                <a:gd name="T5" fmla="*/ 237 h 237"/>
              </a:gdLst>
              <a:ahLst/>
              <a:cxnLst>
                <a:cxn ang="0">
                  <a:pos x="T0" y="T1"/>
                </a:cxn>
                <a:cxn ang="0">
                  <a:pos x="T2" y="T3"/>
                </a:cxn>
                <a:cxn ang="0">
                  <a:pos x="T4" y="T5"/>
                </a:cxn>
              </a:cxnLst>
              <a:rect l="0" t="0" r="r" b="b"/>
              <a:pathLst>
                <a:path w="152" h="237">
                  <a:moveTo>
                    <a:pt x="144" y="237"/>
                  </a:moveTo>
                  <a:cubicBezTo>
                    <a:pt x="144" y="237"/>
                    <a:pt x="0" y="159"/>
                    <a:pt x="11" y="0"/>
                  </a:cubicBezTo>
                  <a:cubicBezTo>
                    <a:pt x="152" y="69"/>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2" name="任意多边形 95"/>
            <p:cNvSpPr>
              <a:spLocks/>
            </p:cNvSpPr>
            <p:nvPr/>
          </p:nvSpPr>
          <p:spPr bwMode="auto">
            <a:xfrm>
              <a:off x="3324" y="2992"/>
              <a:ext cx="305" cy="520"/>
            </a:xfrm>
            <a:custGeom>
              <a:avLst/>
              <a:gdLst>
                <a:gd name="T0" fmla="*/ 112 w 129"/>
                <a:gd name="T1" fmla="*/ 197 h 220"/>
                <a:gd name="T2" fmla="*/ 108 w 129"/>
                <a:gd name="T3" fmla="*/ 190 h 220"/>
                <a:gd name="T4" fmla="*/ 100 w 129"/>
                <a:gd name="T5" fmla="*/ 178 h 220"/>
                <a:gd name="T6" fmla="*/ 96 w 129"/>
                <a:gd name="T7" fmla="*/ 173 h 220"/>
                <a:gd name="T8" fmla="*/ 88 w 129"/>
                <a:gd name="T9" fmla="*/ 158 h 220"/>
                <a:gd name="T10" fmla="*/ 87 w 129"/>
                <a:gd name="T11" fmla="*/ 154 h 220"/>
                <a:gd name="T12" fmla="*/ 82 w 129"/>
                <a:gd name="T13" fmla="*/ 146 h 220"/>
                <a:gd name="T14" fmla="*/ 78 w 129"/>
                <a:gd name="T15" fmla="*/ 139 h 220"/>
                <a:gd name="T16" fmla="*/ 76 w 129"/>
                <a:gd name="T17" fmla="*/ 135 h 220"/>
                <a:gd name="T18" fmla="*/ 74 w 129"/>
                <a:gd name="T19" fmla="*/ 132 h 220"/>
                <a:gd name="T20" fmla="*/ 68 w 129"/>
                <a:gd name="T21" fmla="*/ 124 h 220"/>
                <a:gd name="T22" fmla="*/ 66 w 129"/>
                <a:gd name="T23" fmla="*/ 121 h 220"/>
                <a:gd name="T24" fmla="*/ 63 w 129"/>
                <a:gd name="T25" fmla="*/ 115 h 220"/>
                <a:gd name="T26" fmla="*/ 60 w 129"/>
                <a:gd name="T27" fmla="*/ 110 h 220"/>
                <a:gd name="T28" fmla="*/ 55 w 129"/>
                <a:gd name="T29" fmla="*/ 103 h 220"/>
                <a:gd name="T30" fmla="*/ 51 w 129"/>
                <a:gd name="T31" fmla="*/ 95 h 220"/>
                <a:gd name="T32" fmla="*/ 49 w 129"/>
                <a:gd name="T33" fmla="*/ 92 h 220"/>
                <a:gd name="T34" fmla="*/ 48 w 129"/>
                <a:gd name="T35" fmla="*/ 88 h 220"/>
                <a:gd name="T36" fmla="*/ 46 w 129"/>
                <a:gd name="T37" fmla="*/ 86 h 220"/>
                <a:gd name="T38" fmla="*/ 45 w 129"/>
                <a:gd name="T39" fmla="*/ 85 h 220"/>
                <a:gd name="T40" fmla="*/ 43 w 129"/>
                <a:gd name="T41" fmla="*/ 81 h 220"/>
                <a:gd name="T42" fmla="*/ 36 w 129"/>
                <a:gd name="T43" fmla="*/ 70 h 220"/>
                <a:gd name="T44" fmla="*/ 34 w 129"/>
                <a:gd name="T45" fmla="*/ 66 h 220"/>
                <a:gd name="T46" fmla="*/ 31 w 129"/>
                <a:gd name="T47" fmla="*/ 61 h 220"/>
                <a:gd name="T48" fmla="*/ 27 w 129"/>
                <a:gd name="T49" fmla="*/ 53 h 220"/>
                <a:gd name="T50" fmla="*/ 27 w 129"/>
                <a:gd name="T51" fmla="*/ 49 h 220"/>
                <a:gd name="T52" fmla="*/ 23 w 129"/>
                <a:gd name="T53" fmla="*/ 47 h 220"/>
                <a:gd name="T54" fmla="*/ 20 w 129"/>
                <a:gd name="T55" fmla="*/ 45 h 220"/>
                <a:gd name="T56" fmla="*/ 18 w 129"/>
                <a:gd name="T57" fmla="*/ 40 h 220"/>
                <a:gd name="T58" fmla="*/ 17 w 129"/>
                <a:gd name="T59" fmla="*/ 40 h 220"/>
                <a:gd name="T60" fmla="*/ 16 w 129"/>
                <a:gd name="T61" fmla="*/ 38 h 220"/>
                <a:gd name="T62" fmla="*/ 16 w 129"/>
                <a:gd name="T63" fmla="*/ 33 h 220"/>
                <a:gd name="T64" fmla="*/ 12 w 129"/>
                <a:gd name="T65" fmla="*/ 31 h 220"/>
                <a:gd name="T66" fmla="*/ 12 w 129"/>
                <a:gd name="T67" fmla="*/ 29 h 220"/>
                <a:gd name="T68" fmla="*/ 9 w 129"/>
                <a:gd name="T69" fmla="*/ 26 h 220"/>
                <a:gd name="T70" fmla="*/ 8 w 129"/>
                <a:gd name="T71" fmla="*/ 23 h 220"/>
                <a:gd name="T72" fmla="*/ 10 w 129"/>
                <a:gd name="T73" fmla="*/ 23 h 220"/>
                <a:gd name="T74" fmla="*/ 6 w 129"/>
                <a:gd name="T75" fmla="*/ 18 h 220"/>
                <a:gd name="T76" fmla="*/ 3 w 129"/>
                <a:gd name="T77" fmla="*/ 8 h 220"/>
                <a:gd name="T78" fmla="*/ 2 w 129"/>
                <a:gd name="T79" fmla="*/ 6 h 220"/>
                <a:gd name="T80" fmla="*/ 0 w 129"/>
                <a:gd name="T81" fmla="*/ 0 h 220"/>
                <a:gd name="T82" fmla="*/ 2 w 129"/>
                <a:gd name="T83" fmla="*/ 3 h 220"/>
                <a:gd name="T84" fmla="*/ 3 w 129"/>
                <a:gd name="T85" fmla="*/ 7 h 220"/>
                <a:gd name="T86" fmla="*/ 11 w 129"/>
                <a:gd name="T87" fmla="*/ 16 h 220"/>
                <a:gd name="T88" fmla="*/ 21 w 129"/>
                <a:gd name="T89" fmla="*/ 32 h 220"/>
                <a:gd name="T90" fmla="*/ 31 w 129"/>
                <a:gd name="T91" fmla="*/ 48 h 220"/>
                <a:gd name="T92" fmla="*/ 39 w 129"/>
                <a:gd name="T93" fmla="*/ 61 h 220"/>
                <a:gd name="T94" fmla="*/ 46 w 129"/>
                <a:gd name="T95" fmla="*/ 73 h 220"/>
                <a:gd name="T96" fmla="*/ 57 w 129"/>
                <a:gd name="T97" fmla="*/ 94 h 220"/>
                <a:gd name="T98" fmla="*/ 63 w 129"/>
                <a:gd name="T99" fmla="*/ 105 h 220"/>
                <a:gd name="T100" fmla="*/ 70 w 129"/>
                <a:gd name="T101" fmla="*/ 120 h 220"/>
                <a:gd name="T102" fmla="*/ 101 w 129"/>
                <a:gd name="T103" fmla="*/ 167 h 220"/>
                <a:gd name="T104" fmla="*/ 107 w 129"/>
                <a:gd name="T105" fmla="*/ 180 h 220"/>
                <a:gd name="T106" fmla="*/ 125 w 129"/>
                <a:gd name="T107" fmla="*/ 21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20">
                  <a:moveTo>
                    <a:pt x="125" y="218"/>
                  </a:moveTo>
                  <a:cubicBezTo>
                    <a:pt x="122" y="217"/>
                    <a:pt x="122" y="213"/>
                    <a:pt x="120" y="210"/>
                  </a:cubicBezTo>
                  <a:cubicBezTo>
                    <a:pt x="119" y="210"/>
                    <a:pt x="120" y="210"/>
                    <a:pt x="120" y="209"/>
                  </a:cubicBezTo>
                  <a:cubicBezTo>
                    <a:pt x="116" y="207"/>
                    <a:pt x="115" y="202"/>
                    <a:pt x="114" y="198"/>
                  </a:cubicBezTo>
                  <a:cubicBezTo>
                    <a:pt x="114" y="198"/>
                    <a:pt x="114" y="198"/>
                    <a:pt x="114" y="198"/>
                  </a:cubicBezTo>
                  <a:cubicBezTo>
                    <a:pt x="114" y="197"/>
                    <a:pt x="113" y="197"/>
                    <a:pt x="112" y="197"/>
                  </a:cubicBezTo>
                  <a:cubicBezTo>
                    <a:pt x="113" y="197"/>
                    <a:pt x="113" y="197"/>
                    <a:pt x="113" y="197"/>
                  </a:cubicBezTo>
                  <a:cubicBezTo>
                    <a:pt x="112" y="197"/>
                    <a:pt x="112" y="196"/>
                    <a:pt x="111" y="196"/>
                  </a:cubicBezTo>
                  <a:cubicBezTo>
                    <a:pt x="111" y="194"/>
                    <a:pt x="112" y="194"/>
                    <a:pt x="112" y="194"/>
                  </a:cubicBezTo>
                  <a:cubicBezTo>
                    <a:pt x="111" y="193"/>
                    <a:pt x="111" y="193"/>
                    <a:pt x="111" y="193"/>
                  </a:cubicBezTo>
                  <a:cubicBezTo>
                    <a:pt x="109" y="193"/>
                    <a:pt x="110" y="191"/>
                    <a:pt x="108" y="190"/>
                  </a:cubicBezTo>
                  <a:cubicBezTo>
                    <a:pt x="108" y="190"/>
                    <a:pt x="108" y="190"/>
                    <a:pt x="108" y="190"/>
                  </a:cubicBezTo>
                  <a:cubicBezTo>
                    <a:pt x="106" y="188"/>
                    <a:pt x="105" y="184"/>
                    <a:pt x="103" y="183"/>
                  </a:cubicBezTo>
                  <a:cubicBezTo>
                    <a:pt x="103" y="182"/>
                    <a:pt x="103" y="182"/>
                    <a:pt x="103" y="182"/>
                  </a:cubicBezTo>
                  <a:cubicBezTo>
                    <a:pt x="103" y="182"/>
                    <a:pt x="102" y="182"/>
                    <a:pt x="102" y="181"/>
                  </a:cubicBezTo>
                  <a:cubicBezTo>
                    <a:pt x="102" y="180"/>
                    <a:pt x="101" y="180"/>
                    <a:pt x="101" y="179"/>
                  </a:cubicBezTo>
                  <a:cubicBezTo>
                    <a:pt x="101" y="179"/>
                    <a:pt x="101" y="179"/>
                    <a:pt x="101" y="179"/>
                  </a:cubicBezTo>
                  <a:cubicBezTo>
                    <a:pt x="100" y="179"/>
                    <a:pt x="101" y="178"/>
                    <a:pt x="100" y="178"/>
                  </a:cubicBezTo>
                  <a:cubicBezTo>
                    <a:pt x="100" y="176"/>
                    <a:pt x="100" y="176"/>
                    <a:pt x="100" y="176"/>
                  </a:cubicBezTo>
                  <a:cubicBezTo>
                    <a:pt x="98" y="176"/>
                    <a:pt x="100" y="176"/>
                    <a:pt x="100" y="175"/>
                  </a:cubicBezTo>
                  <a:cubicBezTo>
                    <a:pt x="98" y="176"/>
                    <a:pt x="98" y="176"/>
                    <a:pt x="98" y="176"/>
                  </a:cubicBezTo>
                  <a:cubicBezTo>
                    <a:pt x="98" y="175"/>
                    <a:pt x="98" y="175"/>
                    <a:pt x="98" y="174"/>
                  </a:cubicBezTo>
                  <a:cubicBezTo>
                    <a:pt x="98" y="174"/>
                    <a:pt x="98" y="174"/>
                    <a:pt x="98" y="174"/>
                  </a:cubicBezTo>
                  <a:cubicBezTo>
                    <a:pt x="97" y="173"/>
                    <a:pt x="97" y="172"/>
                    <a:pt x="96" y="173"/>
                  </a:cubicBezTo>
                  <a:cubicBezTo>
                    <a:pt x="97" y="172"/>
                    <a:pt x="97" y="174"/>
                    <a:pt x="98" y="173"/>
                  </a:cubicBezTo>
                  <a:cubicBezTo>
                    <a:pt x="95" y="170"/>
                    <a:pt x="94" y="166"/>
                    <a:pt x="92" y="163"/>
                  </a:cubicBezTo>
                  <a:cubicBezTo>
                    <a:pt x="92" y="162"/>
                    <a:pt x="92" y="162"/>
                    <a:pt x="92" y="162"/>
                  </a:cubicBezTo>
                  <a:cubicBezTo>
                    <a:pt x="91" y="161"/>
                    <a:pt x="91" y="161"/>
                    <a:pt x="91" y="161"/>
                  </a:cubicBezTo>
                  <a:cubicBezTo>
                    <a:pt x="91" y="159"/>
                    <a:pt x="91" y="159"/>
                    <a:pt x="91" y="159"/>
                  </a:cubicBezTo>
                  <a:cubicBezTo>
                    <a:pt x="91" y="158"/>
                    <a:pt x="90" y="159"/>
                    <a:pt x="88" y="158"/>
                  </a:cubicBezTo>
                  <a:cubicBezTo>
                    <a:pt x="90" y="158"/>
                    <a:pt x="90" y="158"/>
                    <a:pt x="90" y="158"/>
                  </a:cubicBezTo>
                  <a:cubicBezTo>
                    <a:pt x="88" y="157"/>
                    <a:pt x="88" y="156"/>
                    <a:pt x="88" y="156"/>
                  </a:cubicBezTo>
                  <a:cubicBezTo>
                    <a:pt x="88" y="156"/>
                    <a:pt x="88" y="156"/>
                    <a:pt x="88" y="156"/>
                  </a:cubicBezTo>
                  <a:cubicBezTo>
                    <a:pt x="88" y="156"/>
                    <a:pt x="88" y="155"/>
                    <a:pt x="87" y="155"/>
                  </a:cubicBezTo>
                  <a:cubicBezTo>
                    <a:pt x="88" y="155"/>
                    <a:pt x="88" y="155"/>
                    <a:pt x="88" y="155"/>
                  </a:cubicBezTo>
                  <a:cubicBezTo>
                    <a:pt x="88" y="154"/>
                    <a:pt x="87" y="155"/>
                    <a:pt x="87" y="154"/>
                  </a:cubicBezTo>
                  <a:cubicBezTo>
                    <a:pt x="87" y="154"/>
                    <a:pt x="87" y="154"/>
                    <a:pt x="87" y="154"/>
                  </a:cubicBezTo>
                  <a:cubicBezTo>
                    <a:pt x="86" y="153"/>
                    <a:pt x="85" y="152"/>
                    <a:pt x="85" y="150"/>
                  </a:cubicBezTo>
                  <a:cubicBezTo>
                    <a:pt x="85" y="150"/>
                    <a:pt x="85" y="150"/>
                    <a:pt x="85" y="150"/>
                  </a:cubicBezTo>
                  <a:cubicBezTo>
                    <a:pt x="84" y="149"/>
                    <a:pt x="84" y="149"/>
                    <a:pt x="83" y="148"/>
                  </a:cubicBezTo>
                  <a:cubicBezTo>
                    <a:pt x="83" y="147"/>
                    <a:pt x="84" y="148"/>
                    <a:pt x="83" y="147"/>
                  </a:cubicBezTo>
                  <a:cubicBezTo>
                    <a:pt x="82" y="147"/>
                    <a:pt x="82" y="145"/>
                    <a:pt x="82" y="146"/>
                  </a:cubicBezTo>
                  <a:cubicBezTo>
                    <a:pt x="82" y="145"/>
                    <a:pt x="81" y="144"/>
                    <a:pt x="81" y="143"/>
                  </a:cubicBezTo>
                  <a:cubicBezTo>
                    <a:pt x="81" y="143"/>
                    <a:pt x="81" y="142"/>
                    <a:pt x="82" y="143"/>
                  </a:cubicBezTo>
                  <a:cubicBezTo>
                    <a:pt x="82" y="142"/>
                    <a:pt x="82" y="142"/>
                    <a:pt x="82" y="142"/>
                  </a:cubicBezTo>
                  <a:cubicBezTo>
                    <a:pt x="82" y="142"/>
                    <a:pt x="82" y="143"/>
                    <a:pt x="82" y="142"/>
                  </a:cubicBezTo>
                  <a:cubicBezTo>
                    <a:pt x="82" y="142"/>
                    <a:pt x="81" y="141"/>
                    <a:pt x="81" y="141"/>
                  </a:cubicBezTo>
                  <a:cubicBezTo>
                    <a:pt x="79" y="140"/>
                    <a:pt x="78" y="140"/>
                    <a:pt x="78" y="139"/>
                  </a:cubicBezTo>
                  <a:cubicBezTo>
                    <a:pt x="78" y="139"/>
                    <a:pt x="78" y="138"/>
                    <a:pt x="79" y="138"/>
                  </a:cubicBezTo>
                  <a:cubicBezTo>
                    <a:pt x="76" y="138"/>
                    <a:pt x="76" y="138"/>
                    <a:pt x="76" y="138"/>
                  </a:cubicBezTo>
                  <a:cubicBezTo>
                    <a:pt x="76" y="137"/>
                    <a:pt x="77" y="137"/>
                    <a:pt x="76" y="137"/>
                  </a:cubicBezTo>
                  <a:cubicBezTo>
                    <a:pt x="76" y="137"/>
                    <a:pt x="76" y="137"/>
                    <a:pt x="75" y="137"/>
                  </a:cubicBezTo>
                  <a:cubicBezTo>
                    <a:pt x="76" y="137"/>
                    <a:pt x="75" y="135"/>
                    <a:pt x="75" y="135"/>
                  </a:cubicBezTo>
                  <a:cubicBezTo>
                    <a:pt x="76" y="135"/>
                    <a:pt x="76" y="135"/>
                    <a:pt x="76" y="135"/>
                  </a:cubicBezTo>
                  <a:cubicBezTo>
                    <a:pt x="75" y="135"/>
                    <a:pt x="75" y="135"/>
                    <a:pt x="75" y="135"/>
                  </a:cubicBezTo>
                  <a:cubicBezTo>
                    <a:pt x="75" y="133"/>
                    <a:pt x="75" y="133"/>
                    <a:pt x="75" y="133"/>
                  </a:cubicBezTo>
                  <a:cubicBezTo>
                    <a:pt x="75" y="133"/>
                    <a:pt x="75" y="132"/>
                    <a:pt x="74" y="133"/>
                  </a:cubicBezTo>
                  <a:cubicBezTo>
                    <a:pt x="75" y="133"/>
                    <a:pt x="75" y="133"/>
                    <a:pt x="75" y="133"/>
                  </a:cubicBezTo>
                  <a:cubicBezTo>
                    <a:pt x="74" y="133"/>
                    <a:pt x="74" y="132"/>
                    <a:pt x="73" y="132"/>
                  </a:cubicBezTo>
                  <a:cubicBezTo>
                    <a:pt x="74" y="132"/>
                    <a:pt x="74" y="132"/>
                    <a:pt x="74" y="132"/>
                  </a:cubicBezTo>
                  <a:cubicBezTo>
                    <a:pt x="73" y="131"/>
                    <a:pt x="72" y="130"/>
                    <a:pt x="70" y="129"/>
                  </a:cubicBezTo>
                  <a:cubicBezTo>
                    <a:pt x="70" y="130"/>
                    <a:pt x="72" y="129"/>
                    <a:pt x="72" y="130"/>
                  </a:cubicBezTo>
                  <a:cubicBezTo>
                    <a:pt x="72" y="129"/>
                    <a:pt x="69" y="128"/>
                    <a:pt x="69" y="127"/>
                  </a:cubicBezTo>
                  <a:cubicBezTo>
                    <a:pt x="68" y="127"/>
                    <a:pt x="68" y="127"/>
                    <a:pt x="68" y="127"/>
                  </a:cubicBezTo>
                  <a:cubicBezTo>
                    <a:pt x="68" y="127"/>
                    <a:pt x="69" y="126"/>
                    <a:pt x="68" y="126"/>
                  </a:cubicBezTo>
                  <a:cubicBezTo>
                    <a:pt x="69" y="126"/>
                    <a:pt x="68" y="126"/>
                    <a:pt x="68" y="124"/>
                  </a:cubicBezTo>
                  <a:cubicBezTo>
                    <a:pt x="68" y="124"/>
                    <a:pt x="68" y="124"/>
                    <a:pt x="68" y="124"/>
                  </a:cubicBezTo>
                  <a:cubicBezTo>
                    <a:pt x="68" y="124"/>
                    <a:pt x="66" y="122"/>
                    <a:pt x="66" y="121"/>
                  </a:cubicBezTo>
                  <a:cubicBezTo>
                    <a:pt x="66" y="121"/>
                    <a:pt x="65" y="121"/>
                    <a:pt x="65" y="120"/>
                  </a:cubicBezTo>
                  <a:cubicBezTo>
                    <a:pt x="65" y="120"/>
                    <a:pt x="65" y="120"/>
                    <a:pt x="65" y="120"/>
                  </a:cubicBezTo>
                  <a:cubicBezTo>
                    <a:pt x="65" y="119"/>
                    <a:pt x="65" y="119"/>
                    <a:pt x="65" y="119"/>
                  </a:cubicBezTo>
                  <a:cubicBezTo>
                    <a:pt x="64" y="119"/>
                    <a:pt x="67" y="121"/>
                    <a:pt x="66" y="121"/>
                  </a:cubicBezTo>
                  <a:cubicBezTo>
                    <a:pt x="66" y="120"/>
                    <a:pt x="64" y="120"/>
                    <a:pt x="65" y="120"/>
                  </a:cubicBezTo>
                  <a:cubicBezTo>
                    <a:pt x="65" y="119"/>
                    <a:pt x="64" y="119"/>
                    <a:pt x="64" y="118"/>
                  </a:cubicBezTo>
                  <a:cubicBezTo>
                    <a:pt x="64" y="118"/>
                    <a:pt x="65" y="118"/>
                    <a:pt x="65" y="117"/>
                  </a:cubicBezTo>
                  <a:cubicBezTo>
                    <a:pt x="64" y="117"/>
                    <a:pt x="64" y="117"/>
                    <a:pt x="64" y="117"/>
                  </a:cubicBezTo>
                  <a:cubicBezTo>
                    <a:pt x="63" y="115"/>
                    <a:pt x="63" y="115"/>
                    <a:pt x="63" y="115"/>
                  </a:cubicBezTo>
                  <a:cubicBezTo>
                    <a:pt x="63" y="117"/>
                    <a:pt x="63" y="115"/>
                    <a:pt x="63" y="115"/>
                  </a:cubicBezTo>
                  <a:cubicBezTo>
                    <a:pt x="62" y="115"/>
                    <a:pt x="62" y="115"/>
                    <a:pt x="62" y="115"/>
                  </a:cubicBezTo>
                  <a:cubicBezTo>
                    <a:pt x="63" y="114"/>
                    <a:pt x="63" y="114"/>
                    <a:pt x="63" y="114"/>
                  </a:cubicBezTo>
                  <a:cubicBezTo>
                    <a:pt x="62" y="114"/>
                    <a:pt x="62" y="114"/>
                    <a:pt x="62" y="114"/>
                  </a:cubicBezTo>
                  <a:cubicBezTo>
                    <a:pt x="62" y="114"/>
                    <a:pt x="62" y="114"/>
                    <a:pt x="62" y="114"/>
                  </a:cubicBezTo>
                  <a:cubicBezTo>
                    <a:pt x="61" y="114"/>
                    <a:pt x="61" y="113"/>
                    <a:pt x="60" y="113"/>
                  </a:cubicBezTo>
                  <a:cubicBezTo>
                    <a:pt x="60" y="112"/>
                    <a:pt x="59" y="111"/>
                    <a:pt x="60" y="110"/>
                  </a:cubicBezTo>
                  <a:cubicBezTo>
                    <a:pt x="59" y="109"/>
                    <a:pt x="58" y="109"/>
                    <a:pt x="58" y="108"/>
                  </a:cubicBezTo>
                  <a:cubicBezTo>
                    <a:pt x="58" y="108"/>
                    <a:pt x="58" y="109"/>
                    <a:pt x="59" y="108"/>
                  </a:cubicBezTo>
                  <a:cubicBezTo>
                    <a:pt x="58" y="108"/>
                    <a:pt x="58" y="108"/>
                    <a:pt x="58" y="108"/>
                  </a:cubicBezTo>
                  <a:cubicBezTo>
                    <a:pt x="58" y="106"/>
                    <a:pt x="58" y="106"/>
                    <a:pt x="58" y="106"/>
                  </a:cubicBezTo>
                  <a:cubicBezTo>
                    <a:pt x="57" y="105"/>
                    <a:pt x="57" y="106"/>
                    <a:pt x="57" y="106"/>
                  </a:cubicBezTo>
                  <a:cubicBezTo>
                    <a:pt x="57" y="105"/>
                    <a:pt x="55" y="104"/>
                    <a:pt x="55" y="103"/>
                  </a:cubicBezTo>
                  <a:cubicBezTo>
                    <a:pt x="56" y="103"/>
                    <a:pt x="56" y="104"/>
                    <a:pt x="56" y="103"/>
                  </a:cubicBezTo>
                  <a:cubicBezTo>
                    <a:pt x="57" y="102"/>
                    <a:pt x="55" y="102"/>
                    <a:pt x="55" y="101"/>
                  </a:cubicBezTo>
                  <a:cubicBezTo>
                    <a:pt x="55" y="102"/>
                    <a:pt x="55" y="102"/>
                    <a:pt x="55" y="102"/>
                  </a:cubicBezTo>
                  <a:cubicBezTo>
                    <a:pt x="55" y="101"/>
                    <a:pt x="54" y="101"/>
                    <a:pt x="55" y="101"/>
                  </a:cubicBezTo>
                  <a:cubicBezTo>
                    <a:pt x="54" y="101"/>
                    <a:pt x="55" y="100"/>
                    <a:pt x="54" y="101"/>
                  </a:cubicBezTo>
                  <a:cubicBezTo>
                    <a:pt x="54" y="99"/>
                    <a:pt x="50" y="96"/>
                    <a:pt x="51" y="95"/>
                  </a:cubicBezTo>
                  <a:cubicBezTo>
                    <a:pt x="51" y="95"/>
                    <a:pt x="51" y="94"/>
                    <a:pt x="50" y="94"/>
                  </a:cubicBezTo>
                  <a:cubicBezTo>
                    <a:pt x="50" y="95"/>
                    <a:pt x="51" y="95"/>
                    <a:pt x="51" y="95"/>
                  </a:cubicBezTo>
                  <a:cubicBezTo>
                    <a:pt x="50" y="95"/>
                    <a:pt x="50" y="95"/>
                    <a:pt x="50" y="95"/>
                  </a:cubicBezTo>
                  <a:cubicBezTo>
                    <a:pt x="50" y="94"/>
                    <a:pt x="50" y="94"/>
                    <a:pt x="51" y="94"/>
                  </a:cubicBezTo>
                  <a:cubicBezTo>
                    <a:pt x="51" y="94"/>
                    <a:pt x="49" y="94"/>
                    <a:pt x="49" y="93"/>
                  </a:cubicBezTo>
                  <a:cubicBezTo>
                    <a:pt x="49" y="93"/>
                    <a:pt x="49" y="93"/>
                    <a:pt x="49" y="92"/>
                  </a:cubicBezTo>
                  <a:cubicBezTo>
                    <a:pt x="48" y="92"/>
                    <a:pt x="48" y="92"/>
                    <a:pt x="48" y="92"/>
                  </a:cubicBezTo>
                  <a:cubicBezTo>
                    <a:pt x="48" y="91"/>
                    <a:pt x="48" y="91"/>
                    <a:pt x="49" y="91"/>
                  </a:cubicBezTo>
                  <a:cubicBezTo>
                    <a:pt x="48" y="90"/>
                    <a:pt x="48" y="90"/>
                    <a:pt x="48" y="90"/>
                  </a:cubicBezTo>
                  <a:cubicBezTo>
                    <a:pt x="48" y="88"/>
                    <a:pt x="48" y="88"/>
                    <a:pt x="48" y="88"/>
                  </a:cubicBezTo>
                  <a:cubicBezTo>
                    <a:pt x="48" y="90"/>
                    <a:pt x="48" y="88"/>
                    <a:pt x="48" y="88"/>
                  </a:cubicBezTo>
                  <a:cubicBezTo>
                    <a:pt x="48" y="88"/>
                    <a:pt x="48" y="88"/>
                    <a:pt x="48" y="88"/>
                  </a:cubicBezTo>
                  <a:cubicBezTo>
                    <a:pt x="48" y="88"/>
                    <a:pt x="48" y="88"/>
                    <a:pt x="48" y="88"/>
                  </a:cubicBezTo>
                  <a:cubicBezTo>
                    <a:pt x="48" y="88"/>
                    <a:pt x="48" y="88"/>
                    <a:pt x="48" y="88"/>
                  </a:cubicBezTo>
                  <a:cubicBezTo>
                    <a:pt x="47" y="88"/>
                    <a:pt x="47" y="88"/>
                    <a:pt x="47" y="88"/>
                  </a:cubicBezTo>
                  <a:cubicBezTo>
                    <a:pt x="47" y="87"/>
                    <a:pt x="47" y="87"/>
                    <a:pt x="47" y="87"/>
                  </a:cubicBezTo>
                  <a:cubicBezTo>
                    <a:pt x="46" y="87"/>
                    <a:pt x="46" y="87"/>
                    <a:pt x="46" y="87"/>
                  </a:cubicBezTo>
                  <a:cubicBezTo>
                    <a:pt x="46" y="87"/>
                    <a:pt x="45" y="86"/>
                    <a:pt x="46" y="86"/>
                  </a:cubicBezTo>
                  <a:cubicBezTo>
                    <a:pt x="46" y="87"/>
                    <a:pt x="46" y="87"/>
                    <a:pt x="46" y="87"/>
                  </a:cubicBezTo>
                  <a:cubicBezTo>
                    <a:pt x="46" y="86"/>
                    <a:pt x="47" y="86"/>
                    <a:pt x="46" y="86"/>
                  </a:cubicBezTo>
                  <a:cubicBezTo>
                    <a:pt x="46" y="85"/>
                    <a:pt x="45" y="86"/>
                    <a:pt x="45" y="85"/>
                  </a:cubicBezTo>
                  <a:cubicBezTo>
                    <a:pt x="46" y="85"/>
                    <a:pt x="46" y="85"/>
                    <a:pt x="46" y="85"/>
                  </a:cubicBezTo>
                  <a:cubicBezTo>
                    <a:pt x="46" y="85"/>
                    <a:pt x="46" y="85"/>
                    <a:pt x="46" y="85"/>
                  </a:cubicBezTo>
                  <a:cubicBezTo>
                    <a:pt x="45" y="85"/>
                    <a:pt x="45" y="85"/>
                    <a:pt x="45" y="85"/>
                  </a:cubicBezTo>
                  <a:cubicBezTo>
                    <a:pt x="45" y="85"/>
                    <a:pt x="45" y="85"/>
                    <a:pt x="45" y="85"/>
                  </a:cubicBezTo>
                  <a:cubicBezTo>
                    <a:pt x="45" y="85"/>
                    <a:pt x="45" y="84"/>
                    <a:pt x="44" y="84"/>
                  </a:cubicBezTo>
                  <a:cubicBezTo>
                    <a:pt x="44" y="83"/>
                    <a:pt x="44" y="83"/>
                    <a:pt x="44" y="82"/>
                  </a:cubicBezTo>
                  <a:cubicBezTo>
                    <a:pt x="44" y="82"/>
                    <a:pt x="44" y="82"/>
                    <a:pt x="44" y="82"/>
                  </a:cubicBezTo>
                  <a:cubicBezTo>
                    <a:pt x="43" y="81"/>
                    <a:pt x="43" y="81"/>
                    <a:pt x="43" y="81"/>
                  </a:cubicBezTo>
                  <a:cubicBezTo>
                    <a:pt x="43" y="81"/>
                    <a:pt x="43" y="81"/>
                    <a:pt x="43" y="81"/>
                  </a:cubicBezTo>
                  <a:cubicBezTo>
                    <a:pt x="42" y="80"/>
                    <a:pt x="42" y="80"/>
                    <a:pt x="42" y="80"/>
                  </a:cubicBezTo>
                  <a:cubicBezTo>
                    <a:pt x="42" y="79"/>
                    <a:pt x="43" y="79"/>
                    <a:pt x="42" y="78"/>
                  </a:cubicBezTo>
                  <a:cubicBezTo>
                    <a:pt x="41" y="78"/>
                    <a:pt x="41" y="78"/>
                    <a:pt x="41" y="78"/>
                  </a:cubicBezTo>
                  <a:cubicBezTo>
                    <a:pt x="41" y="77"/>
                    <a:pt x="39" y="76"/>
                    <a:pt x="39" y="75"/>
                  </a:cubicBezTo>
                  <a:cubicBezTo>
                    <a:pt x="39" y="75"/>
                    <a:pt x="39" y="75"/>
                    <a:pt x="39" y="75"/>
                  </a:cubicBezTo>
                  <a:cubicBezTo>
                    <a:pt x="38" y="74"/>
                    <a:pt x="36" y="71"/>
                    <a:pt x="36" y="70"/>
                  </a:cubicBezTo>
                  <a:cubicBezTo>
                    <a:pt x="37" y="70"/>
                    <a:pt x="37" y="69"/>
                    <a:pt x="37" y="69"/>
                  </a:cubicBezTo>
                  <a:cubicBezTo>
                    <a:pt x="36" y="69"/>
                    <a:pt x="37" y="68"/>
                    <a:pt x="36" y="69"/>
                  </a:cubicBezTo>
                  <a:cubicBezTo>
                    <a:pt x="36" y="69"/>
                    <a:pt x="36" y="69"/>
                    <a:pt x="36" y="70"/>
                  </a:cubicBezTo>
                  <a:cubicBezTo>
                    <a:pt x="35" y="69"/>
                    <a:pt x="35" y="67"/>
                    <a:pt x="35" y="67"/>
                  </a:cubicBezTo>
                  <a:cubicBezTo>
                    <a:pt x="35" y="67"/>
                    <a:pt x="35" y="67"/>
                    <a:pt x="35" y="67"/>
                  </a:cubicBezTo>
                  <a:cubicBezTo>
                    <a:pt x="35" y="67"/>
                    <a:pt x="35" y="66"/>
                    <a:pt x="34" y="66"/>
                  </a:cubicBezTo>
                  <a:cubicBezTo>
                    <a:pt x="34" y="66"/>
                    <a:pt x="34" y="66"/>
                    <a:pt x="34" y="66"/>
                  </a:cubicBezTo>
                  <a:cubicBezTo>
                    <a:pt x="34" y="66"/>
                    <a:pt x="34" y="66"/>
                    <a:pt x="34" y="66"/>
                  </a:cubicBezTo>
                  <a:cubicBezTo>
                    <a:pt x="34" y="65"/>
                    <a:pt x="32" y="66"/>
                    <a:pt x="32" y="65"/>
                  </a:cubicBezTo>
                  <a:cubicBezTo>
                    <a:pt x="34" y="65"/>
                    <a:pt x="34" y="65"/>
                    <a:pt x="34" y="65"/>
                  </a:cubicBezTo>
                  <a:cubicBezTo>
                    <a:pt x="32" y="64"/>
                    <a:pt x="31" y="64"/>
                    <a:pt x="31" y="62"/>
                  </a:cubicBezTo>
                  <a:cubicBezTo>
                    <a:pt x="31" y="61"/>
                    <a:pt x="31" y="61"/>
                    <a:pt x="31" y="61"/>
                  </a:cubicBezTo>
                  <a:cubicBezTo>
                    <a:pt x="30" y="61"/>
                    <a:pt x="30" y="61"/>
                    <a:pt x="30" y="61"/>
                  </a:cubicBezTo>
                  <a:cubicBezTo>
                    <a:pt x="30" y="60"/>
                    <a:pt x="30" y="60"/>
                    <a:pt x="30" y="60"/>
                  </a:cubicBezTo>
                  <a:cubicBezTo>
                    <a:pt x="28" y="59"/>
                    <a:pt x="27" y="56"/>
                    <a:pt x="26" y="53"/>
                  </a:cubicBezTo>
                  <a:cubicBezTo>
                    <a:pt x="26" y="53"/>
                    <a:pt x="26" y="53"/>
                    <a:pt x="26" y="53"/>
                  </a:cubicBezTo>
                  <a:cubicBezTo>
                    <a:pt x="26" y="53"/>
                    <a:pt x="26" y="53"/>
                    <a:pt x="26" y="53"/>
                  </a:cubicBezTo>
                  <a:cubicBezTo>
                    <a:pt x="26" y="53"/>
                    <a:pt x="26" y="52"/>
                    <a:pt x="27" y="53"/>
                  </a:cubicBezTo>
                  <a:cubicBezTo>
                    <a:pt x="27" y="52"/>
                    <a:pt x="26" y="52"/>
                    <a:pt x="25" y="51"/>
                  </a:cubicBezTo>
                  <a:cubicBezTo>
                    <a:pt x="25" y="52"/>
                    <a:pt x="26" y="52"/>
                    <a:pt x="25" y="52"/>
                  </a:cubicBezTo>
                  <a:cubicBezTo>
                    <a:pt x="25" y="52"/>
                    <a:pt x="25" y="51"/>
                    <a:pt x="23" y="51"/>
                  </a:cubicBezTo>
                  <a:cubicBezTo>
                    <a:pt x="23" y="50"/>
                    <a:pt x="25" y="50"/>
                    <a:pt x="25" y="50"/>
                  </a:cubicBezTo>
                  <a:cubicBezTo>
                    <a:pt x="23" y="50"/>
                    <a:pt x="23" y="50"/>
                    <a:pt x="23" y="50"/>
                  </a:cubicBezTo>
                  <a:cubicBezTo>
                    <a:pt x="25" y="49"/>
                    <a:pt x="27" y="51"/>
                    <a:pt x="27" y="49"/>
                  </a:cubicBezTo>
                  <a:cubicBezTo>
                    <a:pt x="27" y="49"/>
                    <a:pt x="27" y="49"/>
                    <a:pt x="27" y="49"/>
                  </a:cubicBezTo>
                  <a:cubicBezTo>
                    <a:pt x="27" y="48"/>
                    <a:pt x="28" y="50"/>
                    <a:pt x="28" y="49"/>
                  </a:cubicBezTo>
                  <a:cubicBezTo>
                    <a:pt x="27" y="48"/>
                    <a:pt x="26" y="48"/>
                    <a:pt x="26" y="49"/>
                  </a:cubicBezTo>
                  <a:cubicBezTo>
                    <a:pt x="25" y="48"/>
                    <a:pt x="23" y="49"/>
                    <a:pt x="23" y="48"/>
                  </a:cubicBezTo>
                  <a:cubicBezTo>
                    <a:pt x="23" y="48"/>
                    <a:pt x="23" y="49"/>
                    <a:pt x="25" y="49"/>
                  </a:cubicBezTo>
                  <a:cubicBezTo>
                    <a:pt x="25" y="48"/>
                    <a:pt x="23" y="48"/>
                    <a:pt x="23" y="47"/>
                  </a:cubicBezTo>
                  <a:cubicBezTo>
                    <a:pt x="23" y="48"/>
                    <a:pt x="22" y="48"/>
                    <a:pt x="22" y="47"/>
                  </a:cubicBezTo>
                  <a:cubicBezTo>
                    <a:pt x="22" y="47"/>
                    <a:pt x="22" y="47"/>
                    <a:pt x="22" y="47"/>
                  </a:cubicBezTo>
                  <a:cubicBezTo>
                    <a:pt x="22" y="47"/>
                    <a:pt x="22" y="47"/>
                    <a:pt x="22" y="47"/>
                  </a:cubicBezTo>
                  <a:cubicBezTo>
                    <a:pt x="21" y="47"/>
                    <a:pt x="22" y="47"/>
                    <a:pt x="21" y="47"/>
                  </a:cubicBezTo>
                  <a:cubicBezTo>
                    <a:pt x="21" y="45"/>
                    <a:pt x="22" y="47"/>
                    <a:pt x="22" y="45"/>
                  </a:cubicBezTo>
                  <a:cubicBezTo>
                    <a:pt x="22" y="45"/>
                    <a:pt x="21" y="44"/>
                    <a:pt x="20" y="45"/>
                  </a:cubicBezTo>
                  <a:cubicBezTo>
                    <a:pt x="21" y="44"/>
                    <a:pt x="21" y="44"/>
                    <a:pt x="21" y="44"/>
                  </a:cubicBezTo>
                  <a:cubicBezTo>
                    <a:pt x="21" y="44"/>
                    <a:pt x="20" y="44"/>
                    <a:pt x="21" y="43"/>
                  </a:cubicBezTo>
                  <a:cubicBezTo>
                    <a:pt x="20" y="43"/>
                    <a:pt x="20" y="43"/>
                    <a:pt x="20" y="43"/>
                  </a:cubicBezTo>
                  <a:cubicBezTo>
                    <a:pt x="20" y="43"/>
                    <a:pt x="20" y="43"/>
                    <a:pt x="20" y="42"/>
                  </a:cubicBezTo>
                  <a:cubicBezTo>
                    <a:pt x="19" y="41"/>
                    <a:pt x="19" y="41"/>
                    <a:pt x="19" y="41"/>
                  </a:cubicBezTo>
                  <a:cubicBezTo>
                    <a:pt x="19" y="41"/>
                    <a:pt x="19" y="40"/>
                    <a:pt x="18" y="40"/>
                  </a:cubicBezTo>
                  <a:cubicBezTo>
                    <a:pt x="18" y="41"/>
                    <a:pt x="19" y="41"/>
                    <a:pt x="19" y="42"/>
                  </a:cubicBezTo>
                  <a:cubicBezTo>
                    <a:pt x="19" y="41"/>
                    <a:pt x="18" y="41"/>
                    <a:pt x="18" y="40"/>
                  </a:cubicBezTo>
                  <a:cubicBezTo>
                    <a:pt x="18" y="40"/>
                    <a:pt x="18" y="40"/>
                    <a:pt x="18" y="40"/>
                  </a:cubicBezTo>
                  <a:cubicBezTo>
                    <a:pt x="17" y="40"/>
                    <a:pt x="17" y="40"/>
                    <a:pt x="17" y="40"/>
                  </a:cubicBezTo>
                  <a:cubicBezTo>
                    <a:pt x="17" y="40"/>
                    <a:pt x="17" y="40"/>
                    <a:pt x="17" y="40"/>
                  </a:cubicBezTo>
                  <a:cubicBezTo>
                    <a:pt x="17" y="40"/>
                    <a:pt x="17" y="40"/>
                    <a:pt x="17" y="40"/>
                  </a:cubicBezTo>
                  <a:cubicBezTo>
                    <a:pt x="16" y="40"/>
                    <a:pt x="18" y="40"/>
                    <a:pt x="17" y="39"/>
                  </a:cubicBezTo>
                  <a:cubicBezTo>
                    <a:pt x="18" y="39"/>
                    <a:pt x="18" y="39"/>
                    <a:pt x="18" y="39"/>
                  </a:cubicBezTo>
                  <a:cubicBezTo>
                    <a:pt x="18" y="39"/>
                    <a:pt x="18" y="39"/>
                    <a:pt x="17" y="38"/>
                  </a:cubicBezTo>
                  <a:cubicBezTo>
                    <a:pt x="17" y="38"/>
                    <a:pt x="16" y="38"/>
                    <a:pt x="16" y="39"/>
                  </a:cubicBezTo>
                  <a:cubicBezTo>
                    <a:pt x="15" y="38"/>
                    <a:pt x="16" y="38"/>
                    <a:pt x="15" y="38"/>
                  </a:cubicBezTo>
                  <a:cubicBezTo>
                    <a:pt x="16" y="38"/>
                    <a:pt x="16" y="38"/>
                    <a:pt x="16" y="38"/>
                  </a:cubicBezTo>
                  <a:cubicBezTo>
                    <a:pt x="17" y="38"/>
                    <a:pt x="17" y="36"/>
                    <a:pt x="16" y="36"/>
                  </a:cubicBezTo>
                  <a:cubicBezTo>
                    <a:pt x="16" y="35"/>
                    <a:pt x="15" y="35"/>
                    <a:pt x="15" y="36"/>
                  </a:cubicBezTo>
                  <a:cubicBezTo>
                    <a:pt x="15" y="35"/>
                    <a:pt x="15" y="35"/>
                    <a:pt x="15" y="35"/>
                  </a:cubicBezTo>
                  <a:cubicBezTo>
                    <a:pt x="15" y="34"/>
                    <a:pt x="15" y="35"/>
                    <a:pt x="14" y="35"/>
                  </a:cubicBezTo>
                  <a:cubicBezTo>
                    <a:pt x="15" y="34"/>
                    <a:pt x="15" y="33"/>
                    <a:pt x="15" y="33"/>
                  </a:cubicBezTo>
                  <a:cubicBezTo>
                    <a:pt x="16" y="33"/>
                    <a:pt x="16" y="33"/>
                    <a:pt x="16" y="33"/>
                  </a:cubicBezTo>
                  <a:cubicBezTo>
                    <a:pt x="16" y="33"/>
                    <a:pt x="16" y="33"/>
                    <a:pt x="16" y="33"/>
                  </a:cubicBezTo>
                  <a:cubicBezTo>
                    <a:pt x="16" y="33"/>
                    <a:pt x="16" y="33"/>
                    <a:pt x="17" y="33"/>
                  </a:cubicBezTo>
                  <a:cubicBezTo>
                    <a:pt x="16" y="32"/>
                    <a:pt x="16" y="32"/>
                    <a:pt x="16" y="32"/>
                  </a:cubicBezTo>
                  <a:cubicBezTo>
                    <a:pt x="15" y="33"/>
                    <a:pt x="14" y="32"/>
                    <a:pt x="13" y="33"/>
                  </a:cubicBezTo>
                  <a:cubicBezTo>
                    <a:pt x="12" y="32"/>
                    <a:pt x="15" y="31"/>
                    <a:pt x="13" y="30"/>
                  </a:cubicBezTo>
                  <a:cubicBezTo>
                    <a:pt x="13" y="31"/>
                    <a:pt x="12" y="30"/>
                    <a:pt x="12" y="31"/>
                  </a:cubicBezTo>
                  <a:cubicBezTo>
                    <a:pt x="12" y="30"/>
                    <a:pt x="11" y="31"/>
                    <a:pt x="11" y="30"/>
                  </a:cubicBezTo>
                  <a:cubicBezTo>
                    <a:pt x="12" y="30"/>
                    <a:pt x="12" y="29"/>
                    <a:pt x="13" y="29"/>
                  </a:cubicBezTo>
                  <a:cubicBezTo>
                    <a:pt x="12" y="29"/>
                    <a:pt x="13" y="30"/>
                    <a:pt x="13" y="30"/>
                  </a:cubicBezTo>
                  <a:cubicBezTo>
                    <a:pt x="13" y="30"/>
                    <a:pt x="14" y="30"/>
                    <a:pt x="13" y="29"/>
                  </a:cubicBezTo>
                  <a:cubicBezTo>
                    <a:pt x="13" y="27"/>
                    <a:pt x="13" y="27"/>
                    <a:pt x="12" y="27"/>
                  </a:cubicBezTo>
                  <a:cubicBezTo>
                    <a:pt x="12" y="29"/>
                    <a:pt x="13" y="29"/>
                    <a:pt x="12" y="29"/>
                  </a:cubicBezTo>
                  <a:cubicBezTo>
                    <a:pt x="11" y="27"/>
                    <a:pt x="12" y="26"/>
                    <a:pt x="11" y="27"/>
                  </a:cubicBezTo>
                  <a:cubicBezTo>
                    <a:pt x="11" y="27"/>
                    <a:pt x="11" y="29"/>
                    <a:pt x="10" y="29"/>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10" y="26"/>
                  </a:cubicBezTo>
                  <a:cubicBezTo>
                    <a:pt x="10" y="26"/>
                    <a:pt x="10" y="26"/>
                    <a:pt x="10" y="26"/>
                  </a:cubicBezTo>
                  <a:cubicBezTo>
                    <a:pt x="10" y="26"/>
                    <a:pt x="11" y="25"/>
                    <a:pt x="10" y="24"/>
                  </a:cubicBezTo>
                  <a:cubicBezTo>
                    <a:pt x="9" y="24"/>
                    <a:pt x="9" y="24"/>
                    <a:pt x="9" y="25"/>
                  </a:cubicBezTo>
                  <a:cubicBezTo>
                    <a:pt x="8" y="24"/>
                    <a:pt x="8" y="23"/>
                    <a:pt x="8" y="23"/>
                  </a:cubicBezTo>
                  <a:cubicBezTo>
                    <a:pt x="8" y="23"/>
                    <a:pt x="8" y="22"/>
                    <a:pt x="8" y="22"/>
                  </a:cubicBezTo>
                  <a:cubicBezTo>
                    <a:pt x="9" y="24"/>
                    <a:pt x="9" y="24"/>
                    <a:pt x="9" y="24"/>
                  </a:cubicBezTo>
                  <a:cubicBezTo>
                    <a:pt x="10" y="23"/>
                    <a:pt x="10" y="25"/>
                    <a:pt x="11" y="25"/>
                  </a:cubicBezTo>
                  <a:cubicBezTo>
                    <a:pt x="10" y="24"/>
                    <a:pt x="11" y="23"/>
                    <a:pt x="12" y="23"/>
                  </a:cubicBezTo>
                  <a:cubicBezTo>
                    <a:pt x="12" y="23"/>
                    <a:pt x="11" y="23"/>
                    <a:pt x="11" y="22"/>
                  </a:cubicBezTo>
                  <a:cubicBezTo>
                    <a:pt x="10" y="23"/>
                    <a:pt x="11" y="23"/>
                    <a:pt x="10" y="23"/>
                  </a:cubicBezTo>
                  <a:cubicBezTo>
                    <a:pt x="10" y="22"/>
                    <a:pt x="9" y="21"/>
                    <a:pt x="8" y="21"/>
                  </a:cubicBezTo>
                  <a:cubicBezTo>
                    <a:pt x="9" y="21"/>
                    <a:pt x="9" y="21"/>
                    <a:pt x="9" y="21"/>
                  </a:cubicBezTo>
                  <a:cubicBezTo>
                    <a:pt x="8" y="20"/>
                    <a:pt x="8" y="19"/>
                    <a:pt x="8" y="17"/>
                  </a:cubicBezTo>
                  <a:cubicBezTo>
                    <a:pt x="8" y="19"/>
                    <a:pt x="7" y="16"/>
                    <a:pt x="7" y="17"/>
                  </a:cubicBezTo>
                  <a:cubicBezTo>
                    <a:pt x="7" y="18"/>
                    <a:pt x="7" y="19"/>
                    <a:pt x="6" y="19"/>
                  </a:cubicBezTo>
                  <a:cubicBezTo>
                    <a:pt x="6" y="18"/>
                    <a:pt x="6" y="18"/>
                    <a:pt x="6" y="18"/>
                  </a:cubicBezTo>
                  <a:cubicBezTo>
                    <a:pt x="6" y="18"/>
                    <a:pt x="7" y="17"/>
                    <a:pt x="6" y="17"/>
                  </a:cubicBezTo>
                  <a:cubicBezTo>
                    <a:pt x="7" y="18"/>
                    <a:pt x="7" y="17"/>
                    <a:pt x="8" y="16"/>
                  </a:cubicBezTo>
                  <a:cubicBezTo>
                    <a:pt x="7" y="16"/>
                    <a:pt x="8" y="16"/>
                    <a:pt x="8" y="15"/>
                  </a:cubicBezTo>
                  <a:cubicBezTo>
                    <a:pt x="7" y="15"/>
                    <a:pt x="6" y="14"/>
                    <a:pt x="4" y="13"/>
                  </a:cubicBezTo>
                  <a:cubicBezTo>
                    <a:pt x="4" y="12"/>
                    <a:pt x="3" y="12"/>
                    <a:pt x="2" y="10"/>
                  </a:cubicBezTo>
                  <a:cubicBezTo>
                    <a:pt x="2" y="9"/>
                    <a:pt x="3" y="9"/>
                    <a:pt x="3" y="8"/>
                  </a:cubicBezTo>
                  <a:cubicBezTo>
                    <a:pt x="3" y="8"/>
                    <a:pt x="3" y="9"/>
                    <a:pt x="2" y="8"/>
                  </a:cubicBezTo>
                  <a:cubicBezTo>
                    <a:pt x="3" y="8"/>
                    <a:pt x="3" y="8"/>
                    <a:pt x="3" y="8"/>
                  </a:cubicBezTo>
                  <a:cubicBezTo>
                    <a:pt x="2" y="8"/>
                    <a:pt x="2" y="6"/>
                    <a:pt x="2" y="6"/>
                  </a:cubicBezTo>
                  <a:cubicBezTo>
                    <a:pt x="2" y="6"/>
                    <a:pt x="2" y="6"/>
                    <a:pt x="2" y="6"/>
                  </a:cubicBezTo>
                  <a:cubicBezTo>
                    <a:pt x="2" y="6"/>
                    <a:pt x="2" y="6"/>
                    <a:pt x="2" y="6"/>
                  </a:cubicBezTo>
                  <a:cubicBezTo>
                    <a:pt x="2" y="6"/>
                    <a:pt x="2" y="5"/>
                    <a:pt x="2" y="6"/>
                  </a:cubicBezTo>
                  <a:cubicBezTo>
                    <a:pt x="2" y="5"/>
                    <a:pt x="2" y="5"/>
                    <a:pt x="2" y="5"/>
                  </a:cubicBezTo>
                  <a:cubicBezTo>
                    <a:pt x="2" y="5"/>
                    <a:pt x="2" y="5"/>
                    <a:pt x="2" y="5"/>
                  </a:cubicBezTo>
                  <a:cubicBezTo>
                    <a:pt x="1" y="5"/>
                    <a:pt x="1" y="4"/>
                    <a:pt x="0" y="3"/>
                  </a:cubicBezTo>
                  <a:cubicBezTo>
                    <a:pt x="0" y="1"/>
                    <a:pt x="0" y="1"/>
                    <a:pt x="0" y="1"/>
                  </a:cubicBezTo>
                  <a:cubicBezTo>
                    <a:pt x="0" y="1"/>
                    <a:pt x="0" y="1"/>
                    <a:pt x="0" y="1"/>
                  </a:cubicBezTo>
                  <a:cubicBezTo>
                    <a:pt x="0" y="0"/>
                    <a:pt x="0" y="0"/>
                    <a:pt x="0" y="0"/>
                  </a:cubicBezTo>
                  <a:cubicBezTo>
                    <a:pt x="2" y="1"/>
                    <a:pt x="2" y="1"/>
                    <a:pt x="2" y="1"/>
                  </a:cubicBezTo>
                  <a:cubicBezTo>
                    <a:pt x="2" y="3"/>
                    <a:pt x="1" y="1"/>
                    <a:pt x="1" y="1"/>
                  </a:cubicBezTo>
                  <a:cubicBezTo>
                    <a:pt x="0" y="3"/>
                    <a:pt x="1" y="4"/>
                    <a:pt x="2" y="4"/>
                  </a:cubicBezTo>
                  <a:cubicBezTo>
                    <a:pt x="1" y="3"/>
                    <a:pt x="1" y="3"/>
                    <a:pt x="1" y="3"/>
                  </a:cubicBezTo>
                  <a:cubicBezTo>
                    <a:pt x="2" y="3"/>
                    <a:pt x="2" y="3"/>
                    <a:pt x="2" y="3"/>
                  </a:cubicBezTo>
                  <a:cubicBezTo>
                    <a:pt x="2" y="3"/>
                    <a:pt x="2" y="3"/>
                    <a:pt x="2" y="3"/>
                  </a:cubicBezTo>
                  <a:cubicBezTo>
                    <a:pt x="2" y="3"/>
                    <a:pt x="2" y="3"/>
                    <a:pt x="2" y="4"/>
                  </a:cubicBezTo>
                  <a:cubicBezTo>
                    <a:pt x="2" y="4"/>
                    <a:pt x="2" y="4"/>
                    <a:pt x="2" y="4"/>
                  </a:cubicBezTo>
                  <a:cubicBezTo>
                    <a:pt x="2" y="4"/>
                    <a:pt x="3" y="4"/>
                    <a:pt x="3" y="5"/>
                  </a:cubicBezTo>
                  <a:cubicBezTo>
                    <a:pt x="3" y="5"/>
                    <a:pt x="4" y="6"/>
                    <a:pt x="6" y="7"/>
                  </a:cubicBezTo>
                  <a:cubicBezTo>
                    <a:pt x="4" y="7"/>
                    <a:pt x="3" y="6"/>
                    <a:pt x="3" y="6"/>
                  </a:cubicBezTo>
                  <a:cubicBezTo>
                    <a:pt x="3" y="7"/>
                    <a:pt x="3" y="7"/>
                    <a:pt x="3" y="7"/>
                  </a:cubicBezTo>
                  <a:cubicBezTo>
                    <a:pt x="4" y="7"/>
                    <a:pt x="6" y="7"/>
                    <a:pt x="6" y="8"/>
                  </a:cubicBezTo>
                  <a:cubicBezTo>
                    <a:pt x="6" y="8"/>
                    <a:pt x="6" y="8"/>
                    <a:pt x="6" y="8"/>
                  </a:cubicBezTo>
                  <a:cubicBezTo>
                    <a:pt x="6" y="9"/>
                    <a:pt x="7" y="8"/>
                    <a:pt x="7" y="9"/>
                  </a:cubicBezTo>
                  <a:cubicBezTo>
                    <a:pt x="8" y="12"/>
                    <a:pt x="8" y="12"/>
                    <a:pt x="9" y="13"/>
                  </a:cubicBezTo>
                  <a:cubicBezTo>
                    <a:pt x="8" y="14"/>
                    <a:pt x="8" y="14"/>
                    <a:pt x="8" y="14"/>
                  </a:cubicBezTo>
                  <a:cubicBezTo>
                    <a:pt x="9" y="14"/>
                    <a:pt x="10" y="16"/>
                    <a:pt x="11" y="16"/>
                  </a:cubicBezTo>
                  <a:cubicBezTo>
                    <a:pt x="11" y="18"/>
                    <a:pt x="13" y="19"/>
                    <a:pt x="12" y="20"/>
                  </a:cubicBezTo>
                  <a:cubicBezTo>
                    <a:pt x="14" y="22"/>
                    <a:pt x="16" y="24"/>
                    <a:pt x="17" y="26"/>
                  </a:cubicBezTo>
                  <a:cubicBezTo>
                    <a:pt x="16" y="26"/>
                    <a:pt x="16" y="26"/>
                    <a:pt x="16" y="26"/>
                  </a:cubicBezTo>
                  <a:cubicBezTo>
                    <a:pt x="17" y="26"/>
                    <a:pt x="16" y="27"/>
                    <a:pt x="16" y="27"/>
                  </a:cubicBezTo>
                  <a:cubicBezTo>
                    <a:pt x="17" y="26"/>
                    <a:pt x="17" y="27"/>
                    <a:pt x="18" y="27"/>
                  </a:cubicBezTo>
                  <a:cubicBezTo>
                    <a:pt x="18" y="30"/>
                    <a:pt x="20" y="31"/>
                    <a:pt x="21" y="32"/>
                  </a:cubicBezTo>
                  <a:cubicBezTo>
                    <a:pt x="20" y="32"/>
                    <a:pt x="20" y="32"/>
                    <a:pt x="20" y="32"/>
                  </a:cubicBezTo>
                  <a:cubicBezTo>
                    <a:pt x="22" y="33"/>
                    <a:pt x="22" y="33"/>
                    <a:pt x="22" y="35"/>
                  </a:cubicBezTo>
                  <a:cubicBezTo>
                    <a:pt x="22" y="35"/>
                    <a:pt x="22" y="35"/>
                    <a:pt x="22" y="36"/>
                  </a:cubicBezTo>
                  <a:cubicBezTo>
                    <a:pt x="22" y="36"/>
                    <a:pt x="22" y="36"/>
                    <a:pt x="23" y="38"/>
                  </a:cubicBezTo>
                  <a:cubicBezTo>
                    <a:pt x="25" y="39"/>
                    <a:pt x="25" y="40"/>
                    <a:pt x="26" y="40"/>
                  </a:cubicBezTo>
                  <a:cubicBezTo>
                    <a:pt x="28" y="43"/>
                    <a:pt x="28" y="47"/>
                    <a:pt x="31" y="48"/>
                  </a:cubicBezTo>
                  <a:cubicBezTo>
                    <a:pt x="30" y="49"/>
                    <a:pt x="30" y="49"/>
                    <a:pt x="30" y="49"/>
                  </a:cubicBezTo>
                  <a:cubicBezTo>
                    <a:pt x="34" y="51"/>
                    <a:pt x="35" y="55"/>
                    <a:pt x="36" y="57"/>
                  </a:cubicBezTo>
                  <a:cubicBezTo>
                    <a:pt x="35" y="58"/>
                    <a:pt x="35" y="58"/>
                    <a:pt x="35" y="58"/>
                  </a:cubicBezTo>
                  <a:cubicBezTo>
                    <a:pt x="35" y="58"/>
                    <a:pt x="36" y="59"/>
                    <a:pt x="37" y="59"/>
                  </a:cubicBezTo>
                  <a:cubicBezTo>
                    <a:pt x="37" y="60"/>
                    <a:pt x="38" y="60"/>
                    <a:pt x="38" y="60"/>
                  </a:cubicBezTo>
                  <a:cubicBezTo>
                    <a:pt x="38" y="61"/>
                    <a:pt x="39" y="61"/>
                    <a:pt x="39" y="61"/>
                  </a:cubicBezTo>
                  <a:cubicBezTo>
                    <a:pt x="40" y="64"/>
                    <a:pt x="40" y="65"/>
                    <a:pt x="41" y="66"/>
                  </a:cubicBezTo>
                  <a:cubicBezTo>
                    <a:pt x="41" y="66"/>
                    <a:pt x="41" y="66"/>
                    <a:pt x="41" y="66"/>
                  </a:cubicBezTo>
                  <a:cubicBezTo>
                    <a:pt x="40" y="66"/>
                    <a:pt x="40" y="66"/>
                    <a:pt x="40" y="66"/>
                  </a:cubicBezTo>
                  <a:cubicBezTo>
                    <a:pt x="41" y="67"/>
                    <a:pt x="41" y="67"/>
                    <a:pt x="42" y="67"/>
                  </a:cubicBezTo>
                  <a:cubicBezTo>
                    <a:pt x="42" y="68"/>
                    <a:pt x="45" y="70"/>
                    <a:pt x="45" y="73"/>
                  </a:cubicBezTo>
                  <a:cubicBezTo>
                    <a:pt x="45" y="71"/>
                    <a:pt x="45" y="73"/>
                    <a:pt x="46" y="73"/>
                  </a:cubicBezTo>
                  <a:cubicBezTo>
                    <a:pt x="46" y="74"/>
                    <a:pt x="47" y="75"/>
                    <a:pt x="48" y="76"/>
                  </a:cubicBezTo>
                  <a:cubicBezTo>
                    <a:pt x="47" y="76"/>
                    <a:pt x="47" y="76"/>
                    <a:pt x="47" y="76"/>
                  </a:cubicBezTo>
                  <a:cubicBezTo>
                    <a:pt x="48" y="77"/>
                    <a:pt x="48" y="76"/>
                    <a:pt x="48" y="76"/>
                  </a:cubicBezTo>
                  <a:cubicBezTo>
                    <a:pt x="49" y="78"/>
                    <a:pt x="49" y="81"/>
                    <a:pt x="51" y="83"/>
                  </a:cubicBezTo>
                  <a:cubicBezTo>
                    <a:pt x="54" y="87"/>
                    <a:pt x="55" y="91"/>
                    <a:pt x="57" y="94"/>
                  </a:cubicBezTo>
                  <a:cubicBezTo>
                    <a:pt x="57" y="94"/>
                    <a:pt x="57" y="94"/>
                    <a:pt x="57" y="94"/>
                  </a:cubicBezTo>
                  <a:cubicBezTo>
                    <a:pt x="58" y="94"/>
                    <a:pt x="58" y="96"/>
                    <a:pt x="59" y="96"/>
                  </a:cubicBezTo>
                  <a:cubicBezTo>
                    <a:pt x="59" y="97"/>
                    <a:pt x="60" y="99"/>
                    <a:pt x="59" y="99"/>
                  </a:cubicBezTo>
                  <a:cubicBezTo>
                    <a:pt x="60" y="99"/>
                    <a:pt x="60" y="101"/>
                    <a:pt x="62" y="101"/>
                  </a:cubicBezTo>
                  <a:cubicBezTo>
                    <a:pt x="62" y="101"/>
                    <a:pt x="62" y="101"/>
                    <a:pt x="62" y="101"/>
                  </a:cubicBezTo>
                  <a:cubicBezTo>
                    <a:pt x="62" y="103"/>
                    <a:pt x="63" y="104"/>
                    <a:pt x="64" y="105"/>
                  </a:cubicBezTo>
                  <a:cubicBezTo>
                    <a:pt x="63" y="105"/>
                    <a:pt x="63" y="105"/>
                    <a:pt x="63" y="105"/>
                  </a:cubicBezTo>
                  <a:cubicBezTo>
                    <a:pt x="63" y="106"/>
                    <a:pt x="65" y="106"/>
                    <a:pt x="64" y="108"/>
                  </a:cubicBezTo>
                  <a:cubicBezTo>
                    <a:pt x="64" y="108"/>
                    <a:pt x="64" y="108"/>
                    <a:pt x="64" y="106"/>
                  </a:cubicBezTo>
                  <a:cubicBezTo>
                    <a:pt x="66" y="110"/>
                    <a:pt x="68" y="113"/>
                    <a:pt x="69" y="115"/>
                  </a:cubicBezTo>
                  <a:cubicBezTo>
                    <a:pt x="70" y="119"/>
                    <a:pt x="68" y="117"/>
                    <a:pt x="70" y="118"/>
                  </a:cubicBezTo>
                  <a:cubicBezTo>
                    <a:pt x="69" y="119"/>
                    <a:pt x="70" y="118"/>
                    <a:pt x="70" y="118"/>
                  </a:cubicBezTo>
                  <a:cubicBezTo>
                    <a:pt x="72" y="119"/>
                    <a:pt x="69" y="120"/>
                    <a:pt x="70" y="120"/>
                  </a:cubicBezTo>
                  <a:cubicBezTo>
                    <a:pt x="72" y="120"/>
                    <a:pt x="72" y="121"/>
                    <a:pt x="72" y="120"/>
                  </a:cubicBezTo>
                  <a:cubicBezTo>
                    <a:pt x="72" y="122"/>
                    <a:pt x="72" y="122"/>
                    <a:pt x="73" y="122"/>
                  </a:cubicBezTo>
                  <a:cubicBezTo>
                    <a:pt x="73" y="123"/>
                    <a:pt x="73" y="123"/>
                    <a:pt x="73" y="123"/>
                  </a:cubicBezTo>
                  <a:cubicBezTo>
                    <a:pt x="75" y="123"/>
                    <a:pt x="75" y="126"/>
                    <a:pt x="76" y="127"/>
                  </a:cubicBezTo>
                  <a:cubicBezTo>
                    <a:pt x="81" y="133"/>
                    <a:pt x="85" y="139"/>
                    <a:pt x="88" y="146"/>
                  </a:cubicBezTo>
                  <a:cubicBezTo>
                    <a:pt x="93" y="154"/>
                    <a:pt x="96" y="159"/>
                    <a:pt x="101" y="167"/>
                  </a:cubicBezTo>
                  <a:cubicBezTo>
                    <a:pt x="101" y="170"/>
                    <a:pt x="101" y="170"/>
                    <a:pt x="102" y="171"/>
                  </a:cubicBezTo>
                  <a:cubicBezTo>
                    <a:pt x="102" y="171"/>
                    <a:pt x="102" y="170"/>
                    <a:pt x="102" y="171"/>
                  </a:cubicBezTo>
                  <a:cubicBezTo>
                    <a:pt x="102" y="170"/>
                    <a:pt x="102" y="172"/>
                    <a:pt x="102" y="172"/>
                  </a:cubicBezTo>
                  <a:cubicBezTo>
                    <a:pt x="104" y="174"/>
                    <a:pt x="105" y="176"/>
                    <a:pt x="107" y="179"/>
                  </a:cubicBezTo>
                  <a:cubicBezTo>
                    <a:pt x="107" y="179"/>
                    <a:pt x="106" y="179"/>
                    <a:pt x="106" y="180"/>
                  </a:cubicBezTo>
                  <a:cubicBezTo>
                    <a:pt x="107" y="180"/>
                    <a:pt x="107" y="180"/>
                    <a:pt x="107" y="180"/>
                  </a:cubicBezTo>
                  <a:cubicBezTo>
                    <a:pt x="107" y="180"/>
                    <a:pt x="107" y="180"/>
                    <a:pt x="107" y="180"/>
                  </a:cubicBezTo>
                  <a:cubicBezTo>
                    <a:pt x="107" y="180"/>
                    <a:pt x="108" y="181"/>
                    <a:pt x="108" y="180"/>
                  </a:cubicBezTo>
                  <a:cubicBezTo>
                    <a:pt x="112" y="187"/>
                    <a:pt x="115" y="193"/>
                    <a:pt x="119" y="200"/>
                  </a:cubicBezTo>
                  <a:cubicBezTo>
                    <a:pt x="119" y="201"/>
                    <a:pt x="121" y="203"/>
                    <a:pt x="122" y="205"/>
                  </a:cubicBezTo>
                  <a:cubicBezTo>
                    <a:pt x="123" y="211"/>
                    <a:pt x="125" y="216"/>
                    <a:pt x="129" y="219"/>
                  </a:cubicBezTo>
                  <a:cubicBezTo>
                    <a:pt x="129" y="219"/>
                    <a:pt x="128" y="220"/>
                    <a:pt x="125" y="21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3" name="任意多边形 96"/>
            <p:cNvSpPr>
              <a:spLocks/>
            </p:cNvSpPr>
            <p:nvPr/>
          </p:nvSpPr>
          <p:spPr bwMode="auto">
            <a:xfrm>
              <a:off x="3610" y="375"/>
              <a:ext cx="232" cy="444"/>
            </a:xfrm>
            <a:custGeom>
              <a:avLst/>
              <a:gdLst>
                <a:gd name="T0" fmla="*/ 61 w 98"/>
                <a:gd name="T1" fmla="*/ 4 h 188"/>
                <a:gd name="T2" fmla="*/ 14 w 98"/>
                <a:gd name="T3" fmla="*/ 188 h 188"/>
                <a:gd name="T4" fmla="*/ 79 w 98"/>
                <a:gd name="T5" fmla="*/ 116 h 188"/>
                <a:gd name="T6" fmla="*/ 61 w 98"/>
                <a:gd name="T7" fmla="*/ 4 h 188"/>
              </a:gdLst>
              <a:ahLst/>
              <a:cxnLst>
                <a:cxn ang="0">
                  <a:pos x="T0" y="T1"/>
                </a:cxn>
                <a:cxn ang="0">
                  <a:pos x="T2" y="T3"/>
                </a:cxn>
                <a:cxn ang="0">
                  <a:pos x="T4" y="T5"/>
                </a:cxn>
                <a:cxn ang="0">
                  <a:pos x="T6" y="T7"/>
                </a:cxn>
              </a:cxnLst>
              <a:rect l="0" t="0" r="r" b="b"/>
              <a:pathLst>
                <a:path w="98" h="188">
                  <a:moveTo>
                    <a:pt x="61" y="4"/>
                  </a:moveTo>
                  <a:cubicBezTo>
                    <a:pt x="51" y="0"/>
                    <a:pt x="0" y="79"/>
                    <a:pt x="14" y="188"/>
                  </a:cubicBezTo>
                  <a:cubicBezTo>
                    <a:pt x="32" y="183"/>
                    <a:pt x="79" y="116"/>
                    <a:pt x="79" y="116"/>
                  </a:cubicBezTo>
                  <a:cubicBezTo>
                    <a:pt x="79" y="116"/>
                    <a:pt x="98" y="18"/>
                    <a:pt x="61"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4" name="任意多边形 97"/>
            <p:cNvSpPr>
              <a:spLocks/>
            </p:cNvSpPr>
            <p:nvPr/>
          </p:nvSpPr>
          <p:spPr bwMode="auto">
            <a:xfrm>
              <a:off x="3712" y="387"/>
              <a:ext cx="118" cy="371"/>
            </a:xfrm>
            <a:custGeom>
              <a:avLst/>
              <a:gdLst>
                <a:gd name="T0" fmla="*/ 18 w 50"/>
                <a:gd name="T1" fmla="*/ 0 h 157"/>
                <a:gd name="T2" fmla="*/ 0 w 50"/>
                <a:gd name="T3" fmla="*/ 157 h 157"/>
                <a:gd name="T4" fmla="*/ 36 w 50"/>
                <a:gd name="T5" fmla="*/ 111 h 157"/>
                <a:gd name="T6" fmla="*/ 18 w 50"/>
                <a:gd name="T7" fmla="*/ 0 h 157"/>
              </a:gdLst>
              <a:ahLst/>
              <a:cxnLst>
                <a:cxn ang="0">
                  <a:pos x="T0" y="T1"/>
                </a:cxn>
                <a:cxn ang="0">
                  <a:pos x="T2" y="T3"/>
                </a:cxn>
                <a:cxn ang="0">
                  <a:pos x="T4" y="T5"/>
                </a:cxn>
                <a:cxn ang="0">
                  <a:pos x="T6" y="T7"/>
                </a:cxn>
              </a:cxnLst>
              <a:rect l="0" t="0" r="r" b="b"/>
              <a:pathLst>
                <a:path w="50" h="157">
                  <a:moveTo>
                    <a:pt x="18" y="0"/>
                  </a:moveTo>
                  <a:cubicBezTo>
                    <a:pt x="0" y="157"/>
                    <a:pt x="0" y="157"/>
                    <a:pt x="0" y="157"/>
                  </a:cubicBezTo>
                  <a:cubicBezTo>
                    <a:pt x="0" y="157"/>
                    <a:pt x="28" y="132"/>
                    <a:pt x="36" y="111"/>
                  </a:cubicBezTo>
                  <a:cubicBezTo>
                    <a:pt x="43" y="88"/>
                    <a:pt x="50" y="12"/>
                    <a:pt x="1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5" name="任意多边形(F) 98"/>
            <p:cNvSpPr>
              <a:spLocks/>
            </p:cNvSpPr>
            <p:nvPr/>
          </p:nvSpPr>
          <p:spPr bwMode="auto">
            <a:xfrm>
              <a:off x="3627" y="1757"/>
              <a:ext cx="252" cy="498"/>
            </a:xfrm>
            <a:custGeom>
              <a:avLst/>
              <a:gdLst>
                <a:gd name="T0" fmla="*/ 67 w 107"/>
                <a:gd name="T1" fmla="*/ 4 h 211"/>
                <a:gd name="T2" fmla="*/ 16 w 107"/>
                <a:gd name="T3" fmla="*/ 211 h 211"/>
                <a:gd name="T4" fmla="*/ 87 w 107"/>
                <a:gd name="T5" fmla="*/ 130 h 211"/>
                <a:gd name="T6" fmla="*/ 67 w 107"/>
                <a:gd name="T7" fmla="*/ 4 h 211"/>
              </a:gdLst>
              <a:ahLst/>
              <a:cxnLst>
                <a:cxn ang="0">
                  <a:pos x="T0" y="T1"/>
                </a:cxn>
                <a:cxn ang="0">
                  <a:pos x="T2" y="T3"/>
                </a:cxn>
                <a:cxn ang="0">
                  <a:pos x="T4" y="T5"/>
                </a:cxn>
                <a:cxn ang="0">
                  <a:pos x="T6" y="T7"/>
                </a:cxn>
              </a:cxnLst>
              <a:rect l="0" t="0" r="r" b="b"/>
              <a:pathLst>
                <a:path w="107" h="211">
                  <a:moveTo>
                    <a:pt x="67" y="4"/>
                  </a:moveTo>
                  <a:cubicBezTo>
                    <a:pt x="57" y="0"/>
                    <a:pt x="0" y="88"/>
                    <a:pt x="16" y="211"/>
                  </a:cubicBezTo>
                  <a:cubicBezTo>
                    <a:pt x="34" y="205"/>
                    <a:pt x="87" y="130"/>
                    <a:pt x="87" y="130"/>
                  </a:cubicBezTo>
                  <a:cubicBezTo>
                    <a:pt x="87" y="130"/>
                    <a:pt x="107" y="20"/>
                    <a:pt x="67"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6" name="任意多边形 99"/>
            <p:cNvSpPr>
              <a:spLocks/>
            </p:cNvSpPr>
            <p:nvPr/>
          </p:nvSpPr>
          <p:spPr bwMode="auto">
            <a:xfrm>
              <a:off x="3740" y="1766"/>
              <a:ext cx="128" cy="416"/>
            </a:xfrm>
            <a:custGeom>
              <a:avLst/>
              <a:gdLst>
                <a:gd name="T0" fmla="*/ 19 w 54"/>
                <a:gd name="T1" fmla="*/ 0 h 176"/>
                <a:gd name="T2" fmla="*/ 0 w 54"/>
                <a:gd name="T3" fmla="*/ 176 h 176"/>
                <a:gd name="T4" fmla="*/ 38 w 54"/>
                <a:gd name="T5" fmla="*/ 125 h 176"/>
                <a:gd name="T6" fmla="*/ 19 w 54"/>
                <a:gd name="T7" fmla="*/ 0 h 176"/>
              </a:gdLst>
              <a:ahLst/>
              <a:cxnLst>
                <a:cxn ang="0">
                  <a:pos x="T0" y="T1"/>
                </a:cxn>
                <a:cxn ang="0">
                  <a:pos x="T2" y="T3"/>
                </a:cxn>
                <a:cxn ang="0">
                  <a:pos x="T4" y="T5"/>
                </a:cxn>
                <a:cxn ang="0">
                  <a:pos x="T6" y="T7"/>
                </a:cxn>
              </a:cxnLst>
              <a:rect l="0" t="0" r="r" b="b"/>
              <a:pathLst>
                <a:path w="54" h="176">
                  <a:moveTo>
                    <a:pt x="19" y="0"/>
                  </a:moveTo>
                  <a:cubicBezTo>
                    <a:pt x="0" y="176"/>
                    <a:pt x="0" y="176"/>
                    <a:pt x="0" y="176"/>
                  </a:cubicBezTo>
                  <a:cubicBezTo>
                    <a:pt x="0" y="176"/>
                    <a:pt x="30" y="149"/>
                    <a:pt x="38" y="125"/>
                  </a:cubicBezTo>
                  <a:cubicBezTo>
                    <a:pt x="46" y="100"/>
                    <a:pt x="54" y="13"/>
                    <a:pt x="19"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7" name="任意多边形 100"/>
            <p:cNvSpPr>
              <a:spLocks/>
            </p:cNvSpPr>
            <p:nvPr/>
          </p:nvSpPr>
          <p:spPr bwMode="auto">
            <a:xfrm>
              <a:off x="3608" y="3016"/>
              <a:ext cx="255" cy="498"/>
            </a:xfrm>
            <a:custGeom>
              <a:avLst/>
              <a:gdLst>
                <a:gd name="T0" fmla="*/ 68 w 108"/>
                <a:gd name="T1" fmla="*/ 3 h 211"/>
                <a:gd name="T2" fmla="*/ 15 w 108"/>
                <a:gd name="T3" fmla="*/ 211 h 211"/>
                <a:gd name="T4" fmla="*/ 87 w 108"/>
                <a:gd name="T5" fmla="*/ 130 h 211"/>
                <a:gd name="T6" fmla="*/ 68 w 108"/>
                <a:gd name="T7" fmla="*/ 3 h 211"/>
              </a:gdLst>
              <a:ahLst/>
              <a:cxnLst>
                <a:cxn ang="0">
                  <a:pos x="T0" y="T1"/>
                </a:cxn>
                <a:cxn ang="0">
                  <a:pos x="T2" y="T3"/>
                </a:cxn>
                <a:cxn ang="0">
                  <a:pos x="T4" y="T5"/>
                </a:cxn>
                <a:cxn ang="0">
                  <a:pos x="T6" y="T7"/>
                </a:cxn>
              </a:cxnLst>
              <a:rect l="0" t="0" r="r" b="b"/>
              <a:pathLst>
                <a:path w="108" h="211">
                  <a:moveTo>
                    <a:pt x="68" y="3"/>
                  </a:moveTo>
                  <a:cubicBezTo>
                    <a:pt x="56" y="0"/>
                    <a:pt x="0" y="88"/>
                    <a:pt x="15" y="211"/>
                  </a:cubicBezTo>
                  <a:cubicBezTo>
                    <a:pt x="35" y="204"/>
                    <a:pt x="87" y="130"/>
                    <a:pt x="87" y="130"/>
                  </a:cubicBezTo>
                  <a:cubicBezTo>
                    <a:pt x="87" y="130"/>
                    <a:pt x="108" y="20"/>
                    <a:pt x="68"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8" name="任意多边形 101"/>
            <p:cNvSpPr>
              <a:spLocks/>
            </p:cNvSpPr>
            <p:nvPr/>
          </p:nvSpPr>
          <p:spPr bwMode="auto">
            <a:xfrm>
              <a:off x="3721" y="3025"/>
              <a:ext cx="128" cy="416"/>
            </a:xfrm>
            <a:custGeom>
              <a:avLst/>
              <a:gdLst>
                <a:gd name="T0" fmla="*/ 20 w 54"/>
                <a:gd name="T1" fmla="*/ 0 h 176"/>
                <a:gd name="T2" fmla="*/ 0 w 54"/>
                <a:gd name="T3" fmla="*/ 176 h 176"/>
                <a:gd name="T4" fmla="*/ 39 w 54"/>
                <a:gd name="T5" fmla="*/ 126 h 176"/>
                <a:gd name="T6" fmla="*/ 20 w 54"/>
                <a:gd name="T7" fmla="*/ 0 h 176"/>
              </a:gdLst>
              <a:ahLst/>
              <a:cxnLst>
                <a:cxn ang="0">
                  <a:pos x="T0" y="T1"/>
                </a:cxn>
                <a:cxn ang="0">
                  <a:pos x="T2" y="T3"/>
                </a:cxn>
                <a:cxn ang="0">
                  <a:pos x="T4" y="T5"/>
                </a:cxn>
                <a:cxn ang="0">
                  <a:pos x="T6" y="T7"/>
                </a:cxn>
              </a:cxnLst>
              <a:rect l="0" t="0" r="r" b="b"/>
              <a:pathLst>
                <a:path w="54" h="176">
                  <a:moveTo>
                    <a:pt x="20" y="0"/>
                  </a:moveTo>
                  <a:cubicBezTo>
                    <a:pt x="0" y="176"/>
                    <a:pt x="0" y="176"/>
                    <a:pt x="0" y="176"/>
                  </a:cubicBezTo>
                  <a:cubicBezTo>
                    <a:pt x="0" y="176"/>
                    <a:pt x="30" y="149"/>
                    <a:pt x="39" y="126"/>
                  </a:cubicBezTo>
                  <a:cubicBezTo>
                    <a:pt x="47" y="101"/>
                    <a:pt x="54" y="14"/>
                    <a:pt x="20"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09" name="任意多边形 102"/>
            <p:cNvSpPr>
              <a:spLocks/>
            </p:cNvSpPr>
            <p:nvPr/>
          </p:nvSpPr>
          <p:spPr bwMode="auto">
            <a:xfrm>
              <a:off x="3329" y="1528"/>
              <a:ext cx="255" cy="496"/>
            </a:xfrm>
            <a:custGeom>
              <a:avLst/>
              <a:gdLst>
                <a:gd name="T0" fmla="*/ 40 w 108"/>
                <a:gd name="T1" fmla="*/ 3 h 210"/>
                <a:gd name="T2" fmla="*/ 92 w 108"/>
                <a:gd name="T3" fmla="*/ 210 h 210"/>
                <a:gd name="T4" fmla="*/ 22 w 108"/>
                <a:gd name="T5" fmla="*/ 128 h 210"/>
                <a:gd name="T6" fmla="*/ 40 w 108"/>
                <a:gd name="T7" fmla="*/ 3 h 210"/>
              </a:gdLst>
              <a:ahLst/>
              <a:cxnLst>
                <a:cxn ang="0">
                  <a:pos x="T0" y="T1"/>
                </a:cxn>
                <a:cxn ang="0">
                  <a:pos x="T2" y="T3"/>
                </a:cxn>
                <a:cxn ang="0">
                  <a:pos x="T4" y="T5"/>
                </a:cxn>
                <a:cxn ang="0">
                  <a:pos x="T6" y="T7"/>
                </a:cxn>
              </a:cxnLst>
              <a:rect l="0" t="0" r="r" b="b"/>
              <a:pathLst>
                <a:path w="108" h="210">
                  <a:moveTo>
                    <a:pt x="40" y="3"/>
                  </a:moveTo>
                  <a:cubicBezTo>
                    <a:pt x="51" y="0"/>
                    <a:pt x="108" y="88"/>
                    <a:pt x="92" y="210"/>
                  </a:cubicBezTo>
                  <a:cubicBezTo>
                    <a:pt x="73" y="204"/>
                    <a:pt x="22" y="128"/>
                    <a:pt x="22" y="128"/>
                  </a:cubicBezTo>
                  <a:cubicBezTo>
                    <a:pt x="22" y="128"/>
                    <a:pt x="0" y="20"/>
                    <a:pt x="40" y="3"/>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0" name="任意多边形(F) 103"/>
            <p:cNvSpPr>
              <a:spLocks/>
            </p:cNvSpPr>
            <p:nvPr/>
          </p:nvSpPr>
          <p:spPr bwMode="auto">
            <a:xfrm>
              <a:off x="3341" y="1537"/>
              <a:ext cx="127" cy="418"/>
            </a:xfrm>
            <a:custGeom>
              <a:avLst/>
              <a:gdLst>
                <a:gd name="T0" fmla="*/ 35 w 54"/>
                <a:gd name="T1" fmla="*/ 0 h 177"/>
                <a:gd name="T2" fmla="*/ 54 w 54"/>
                <a:gd name="T3" fmla="*/ 177 h 177"/>
                <a:gd name="T4" fmla="*/ 17 w 54"/>
                <a:gd name="T5" fmla="*/ 124 h 177"/>
                <a:gd name="T6" fmla="*/ 35 w 54"/>
                <a:gd name="T7" fmla="*/ 0 h 177"/>
              </a:gdLst>
              <a:ahLst/>
              <a:cxnLst>
                <a:cxn ang="0">
                  <a:pos x="T0" y="T1"/>
                </a:cxn>
                <a:cxn ang="0">
                  <a:pos x="T2" y="T3"/>
                </a:cxn>
                <a:cxn ang="0">
                  <a:pos x="T4" y="T5"/>
                </a:cxn>
                <a:cxn ang="0">
                  <a:pos x="T6" y="T7"/>
                </a:cxn>
              </a:cxnLst>
              <a:rect l="0" t="0" r="r" b="b"/>
              <a:pathLst>
                <a:path w="54" h="177">
                  <a:moveTo>
                    <a:pt x="35" y="0"/>
                  </a:moveTo>
                  <a:cubicBezTo>
                    <a:pt x="54" y="177"/>
                    <a:pt x="54" y="177"/>
                    <a:pt x="54" y="177"/>
                  </a:cubicBezTo>
                  <a:cubicBezTo>
                    <a:pt x="54" y="177"/>
                    <a:pt x="25" y="150"/>
                    <a:pt x="17" y="124"/>
                  </a:cubicBezTo>
                  <a:cubicBezTo>
                    <a:pt x="8" y="100"/>
                    <a:pt x="0" y="14"/>
                    <a:pt x="35"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1" name="任意多边形(F) 104"/>
            <p:cNvSpPr>
              <a:spLocks/>
            </p:cNvSpPr>
            <p:nvPr/>
          </p:nvSpPr>
          <p:spPr bwMode="auto">
            <a:xfrm>
              <a:off x="3261" y="2272"/>
              <a:ext cx="356" cy="560"/>
            </a:xfrm>
            <a:custGeom>
              <a:avLst/>
              <a:gdLst>
                <a:gd name="T0" fmla="*/ 143 w 151"/>
                <a:gd name="T1" fmla="*/ 237 h 237"/>
                <a:gd name="T2" fmla="*/ 10 w 151"/>
                <a:gd name="T3" fmla="*/ 0 h 237"/>
                <a:gd name="T4" fmla="*/ 143 w 151"/>
                <a:gd name="T5" fmla="*/ 237 h 237"/>
              </a:gdLst>
              <a:ahLst/>
              <a:cxnLst>
                <a:cxn ang="0">
                  <a:pos x="T0" y="T1"/>
                </a:cxn>
                <a:cxn ang="0">
                  <a:pos x="T2" y="T3"/>
                </a:cxn>
                <a:cxn ang="0">
                  <a:pos x="T4" y="T5"/>
                </a:cxn>
              </a:cxnLst>
              <a:rect l="0" t="0" r="r" b="b"/>
              <a:pathLst>
                <a:path w="151" h="237">
                  <a:moveTo>
                    <a:pt x="143" y="237"/>
                  </a:moveTo>
                  <a:cubicBezTo>
                    <a:pt x="143" y="237"/>
                    <a:pt x="0" y="158"/>
                    <a:pt x="10" y="0"/>
                  </a:cubicBezTo>
                  <a:cubicBezTo>
                    <a:pt x="151" y="69"/>
                    <a:pt x="143" y="237"/>
                    <a:pt x="143"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2" name="任意多边形(F) 105"/>
            <p:cNvSpPr>
              <a:spLocks/>
            </p:cNvSpPr>
            <p:nvPr/>
          </p:nvSpPr>
          <p:spPr bwMode="auto">
            <a:xfrm>
              <a:off x="3615" y="1863"/>
              <a:ext cx="357" cy="560"/>
            </a:xfrm>
            <a:custGeom>
              <a:avLst/>
              <a:gdLst>
                <a:gd name="T0" fmla="*/ 7 w 151"/>
                <a:gd name="T1" fmla="*/ 237 h 237"/>
                <a:gd name="T2" fmla="*/ 140 w 151"/>
                <a:gd name="T3" fmla="*/ 0 h 237"/>
                <a:gd name="T4" fmla="*/ 7 w 151"/>
                <a:gd name="T5" fmla="*/ 237 h 237"/>
              </a:gdLst>
              <a:ahLst/>
              <a:cxnLst>
                <a:cxn ang="0">
                  <a:pos x="T0" y="T1"/>
                </a:cxn>
                <a:cxn ang="0">
                  <a:pos x="T2" y="T3"/>
                </a:cxn>
                <a:cxn ang="0">
                  <a:pos x="T4" y="T5"/>
                </a:cxn>
              </a:cxnLst>
              <a:rect l="0" t="0" r="r" b="b"/>
              <a:pathLst>
                <a:path w="151" h="237">
                  <a:moveTo>
                    <a:pt x="7" y="237"/>
                  </a:moveTo>
                  <a:cubicBezTo>
                    <a:pt x="7" y="237"/>
                    <a:pt x="151" y="159"/>
                    <a:pt x="140" y="0"/>
                  </a:cubicBezTo>
                  <a:cubicBezTo>
                    <a:pt x="0" y="69"/>
                    <a:pt x="7" y="237"/>
                    <a:pt x="7"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3" name="任意多边形(F) 106"/>
            <p:cNvSpPr>
              <a:spLocks/>
            </p:cNvSpPr>
            <p:nvPr/>
          </p:nvSpPr>
          <p:spPr bwMode="auto">
            <a:xfrm>
              <a:off x="3587" y="2463"/>
              <a:ext cx="356" cy="562"/>
            </a:xfrm>
            <a:custGeom>
              <a:avLst/>
              <a:gdLst>
                <a:gd name="T0" fmla="*/ 8 w 151"/>
                <a:gd name="T1" fmla="*/ 238 h 238"/>
                <a:gd name="T2" fmla="*/ 140 w 151"/>
                <a:gd name="T3" fmla="*/ 0 h 238"/>
                <a:gd name="T4" fmla="*/ 8 w 151"/>
                <a:gd name="T5" fmla="*/ 238 h 238"/>
              </a:gdLst>
              <a:ahLst/>
              <a:cxnLst>
                <a:cxn ang="0">
                  <a:pos x="T0" y="T1"/>
                </a:cxn>
                <a:cxn ang="0">
                  <a:pos x="T2" y="T3"/>
                </a:cxn>
                <a:cxn ang="0">
                  <a:pos x="T4" y="T5"/>
                </a:cxn>
              </a:cxnLst>
              <a:rect l="0" t="0" r="r" b="b"/>
              <a:pathLst>
                <a:path w="151" h="238">
                  <a:moveTo>
                    <a:pt x="8" y="238"/>
                  </a:moveTo>
                  <a:cubicBezTo>
                    <a:pt x="8" y="238"/>
                    <a:pt x="151" y="159"/>
                    <a:pt x="140" y="0"/>
                  </a:cubicBezTo>
                  <a:cubicBezTo>
                    <a:pt x="0" y="70"/>
                    <a:pt x="8" y="238"/>
                    <a:pt x="8"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4" name="任意多边形(F) 107"/>
            <p:cNvSpPr>
              <a:spLocks/>
            </p:cNvSpPr>
            <p:nvPr/>
          </p:nvSpPr>
          <p:spPr bwMode="auto">
            <a:xfrm>
              <a:off x="3591" y="3096"/>
              <a:ext cx="352" cy="562"/>
            </a:xfrm>
            <a:custGeom>
              <a:avLst/>
              <a:gdLst>
                <a:gd name="T0" fmla="*/ 7 w 149"/>
                <a:gd name="T1" fmla="*/ 238 h 238"/>
                <a:gd name="T2" fmla="*/ 140 w 149"/>
                <a:gd name="T3" fmla="*/ 0 h 238"/>
                <a:gd name="T4" fmla="*/ 7 w 149"/>
                <a:gd name="T5" fmla="*/ 238 h 238"/>
              </a:gdLst>
              <a:ahLst/>
              <a:cxnLst>
                <a:cxn ang="0">
                  <a:pos x="T0" y="T1"/>
                </a:cxn>
                <a:cxn ang="0">
                  <a:pos x="T2" y="T3"/>
                </a:cxn>
                <a:cxn ang="0">
                  <a:pos x="T4" y="T5"/>
                </a:cxn>
              </a:cxnLst>
              <a:rect l="0" t="0" r="r" b="b"/>
              <a:pathLst>
                <a:path w="149" h="238">
                  <a:moveTo>
                    <a:pt x="7" y="238"/>
                  </a:moveTo>
                  <a:cubicBezTo>
                    <a:pt x="7" y="238"/>
                    <a:pt x="149" y="159"/>
                    <a:pt x="140" y="0"/>
                  </a:cubicBezTo>
                  <a:cubicBezTo>
                    <a:pt x="0" y="70"/>
                    <a:pt x="7" y="238"/>
                    <a:pt x="7"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5" name="任意多边形(F) 108"/>
            <p:cNvSpPr>
              <a:spLocks/>
            </p:cNvSpPr>
            <p:nvPr/>
          </p:nvSpPr>
          <p:spPr bwMode="auto">
            <a:xfrm>
              <a:off x="3244" y="1603"/>
              <a:ext cx="357" cy="555"/>
            </a:xfrm>
            <a:custGeom>
              <a:avLst/>
              <a:gdLst>
                <a:gd name="T0" fmla="*/ 144 w 151"/>
                <a:gd name="T1" fmla="*/ 235 h 235"/>
                <a:gd name="T2" fmla="*/ 11 w 151"/>
                <a:gd name="T3" fmla="*/ 0 h 235"/>
                <a:gd name="T4" fmla="*/ 144 w 151"/>
                <a:gd name="T5" fmla="*/ 235 h 235"/>
              </a:gdLst>
              <a:ahLst/>
              <a:cxnLst>
                <a:cxn ang="0">
                  <a:pos x="T0" y="T1"/>
                </a:cxn>
                <a:cxn ang="0">
                  <a:pos x="T2" y="T3"/>
                </a:cxn>
                <a:cxn ang="0">
                  <a:pos x="T4" y="T5"/>
                </a:cxn>
              </a:cxnLst>
              <a:rect l="0" t="0" r="r" b="b"/>
              <a:pathLst>
                <a:path w="151" h="235">
                  <a:moveTo>
                    <a:pt x="144" y="235"/>
                  </a:moveTo>
                  <a:cubicBezTo>
                    <a:pt x="144" y="235"/>
                    <a:pt x="0" y="157"/>
                    <a:pt x="11" y="0"/>
                  </a:cubicBezTo>
                  <a:cubicBezTo>
                    <a:pt x="151" y="68"/>
                    <a:pt x="144" y="235"/>
                    <a:pt x="144" y="23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6" name="任意多边形(F) 109"/>
            <p:cNvSpPr>
              <a:spLocks/>
            </p:cNvSpPr>
            <p:nvPr/>
          </p:nvSpPr>
          <p:spPr bwMode="auto">
            <a:xfrm>
              <a:off x="3631" y="1138"/>
              <a:ext cx="355" cy="558"/>
            </a:xfrm>
            <a:custGeom>
              <a:avLst/>
              <a:gdLst>
                <a:gd name="T0" fmla="*/ 6 w 150"/>
                <a:gd name="T1" fmla="*/ 236 h 236"/>
                <a:gd name="T2" fmla="*/ 140 w 150"/>
                <a:gd name="T3" fmla="*/ 0 h 236"/>
                <a:gd name="T4" fmla="*/ 6 w 150"/>
                <a:gd name="T5" fmla="*/ 236 h 236"/>
              </a:gdLst>
              <a:ahLst/>
              <a:cxnLst>
                <a:cxn ang="0">
                  <a:pos x="T0" y="T1"/>
                </a:cxn>
                <a:cxn ang="0">
                  <a:pos x="T2" y="T3"/>
                </a:cxn>
                <a:cxn ang="0">
                  <a:pos x="T4" y="T5"/>
                </a:cxn>
              </a:cxnLst>
              <a:rect l="0" t="0" r="r" b="b"/>
              <a:pathLst>
                <a:path w="150" h="236">
                  <a:moveTo>
                    <a:pt x="6" y="236"/>
                  </a:moveTo>
                  <a:cubicBezTo>
                    <a:pt x="6" y="236"/>
                    <a:pt x="150" y="158"/>
                    <a:pt x="140" y="0"/>
                  </a:cubicBezTo>
                  <a:cubicBezTo>
                    <a:pt x="0" y="69"/>
                    <a:pt x="6" y="236"/>
                    <a:pt x="6" y="236"/>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7" name="任意多边形(F) 110"/>
            <p:cNvSpPr>
              <a:spLocks/>
            </p:cNvSpPr>
            <p:nvPr/>
          </p:nvSpPr>
          <p:spPr bwMode="auto">
            <a:xfrm>
              <a:off x="3244" y="895"/>
              <a:ext cx="357" cy="560"/>
            </a:xfrm>
            <a:custGeom>
              <a:avLst/>
              <a:gdLst>
                <a:gd name="T0" fmla="*/ 144 w 151"/>
                <a:gd name="T1" fmla="*/ 237 h 237"/>
                <a:gd name="T2" fmla="*/ 11 w 151"/>
                <a:gd name="T3" fmla="*/ 0 h 237"/>
                <a:gd name="T4" fmla="*/ 144 w 151"/>
                <a:gd name="T5" fmla="*/ 237 h 237"/>
              </a:gdLst>
              <a:ahLst/>
              <a:cxnLst>
                <a:cxn ang="0">
                  <a:pos x="T0" y="T1"/>
                </a:cxn>
                <a:cxn ang="0">
                  <a:pos x="T2" y="T3"/>
                </a:cxn>
                <a:cxn ang="0">
                  <a:pos x="T4" y="T5"/>
                </a:cxn>
              </a:cxnLst>
              <a:rect l="0" t="0" r="r" b="b"/>
              <a:pathLst>
                <a:path w="151" h="237">
                  <a:moveTo>
                    <a:pt x="144" y="237"/>
                  </a:moveTo>
                  <a:cubicBezTo>
                    <a:pt x="144" y="237"/>
                    <a:pt x="0" y="159"/>
                    <a:pt x="11" y="0"/>
                  </a:cubicBezTo>
                  <a:cubicBezTo>
                    <a:pt x="151" y="70"/>
                    <a:pt x="144" y="237"/>
                    <a:pt x="144" y="237"/>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8" name="任意多边形(F) 111"/>
            <p:cNvSpPr>
              <a:spLocks/>
            </p:cNvSpPr>
            <p:nvPr/>
          </p:nvSpPr>
          <p:spPr bwMode="auto">
            <a:xfrm>
              <a:off x="3228" y="236"/>
              <a:ext cx="359" cy="562"/>
            </a:xfrm>
            <a:custGeom>
              <a:avLst/>
              <a:gdLst>
                <a:gd name="T0" fmla="*/ 144 w 152"/>
                <a:gd name="T1" fmla="*/ 238 h 238"/>
                <a:gd name="T2" fmla="*/ 11 w 152"/>
                <a:gd name="T3" fmla="*/ 0 h 238"/>
                <a:gd name="T4" fmla="*/ 144 w 152"/>
                <a:gd name="T5" fmla="*/ 238 h 238"/>
              </a:gdLst>
              <a:ahLst/>
              <a:cxnLst>
                <a:cxn ang="0">
                  <a:pos x="T0" y="T1"/>
                </a:cxn>
                <a:cxn ang="0">
                  <a:pos x="T2" y="T3"/>
                </a:cxn>
                <a:cxn ang="0">
                  <a:pos x="T4" y="T5"/>
                </a:cxn>
              </a:cxnLst>
              <a:rect l="0" t="0" r="r" b="b"/>
              <a:pathLst>
                <a:path w="152" h="238">
                  <a:moveTo>
                    <a:pt x="144" y="238"/>
                  </a:moveTo>
                  <a:cubicBezTo>
                    <a:pt x="144" y="238"/>
                    <a:pt x="0" y="160"/>
                    <a:pt x="11" y="0"/>
                  </a:cubicBezTo>
                  <a:cubicBezTo>
                    <a:pt x="152" y="70"/>
                    <a:pt x="144" y="238"/>
                    <a:pt x="144" y="23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19" name="任意多边形(F) 112"/>
            <p:cNvSpPr>
              <a:spLocks/>
            </p:cNvSpPr>
            <p:nvPr/>
          </p:nvSpPr>
          <p:spPr bwMode="auto">
            <a:xfrm>
              <a:off x="3601" y="488"/>
              <a:ext cx="321" cy="501"/>
            </a:xfrm>
            <a:custGeom>
              <a:avLst/>
              <a:gdLst>
                <a:gd name="T0" fmla="*/ 6 w 136"/>
                <a:gd name="T1" fmla="*/ 212 h 212"/>
                <a:gd name="T2" fmla="*/ 126 w 136"/>
                <a:gd name="T3" fmla="*/ 0 h 212"/>
                <a:gd name="T4" fmla="*/ 6 w 136"/>
                <a:gd name="T5" fmla="*/ 212 h 212"/>
              </a:gdLst>
              <a:ahLst/>
              <a:cxnLst>
                <a:cxn ang="0">
                  <a:pos x="T0" y="T1"/>
                </a:cxn>
                <a:cxn ang="0">
                  <a:pos x="T2" y="T3"/>
                </a:cxn>
                <a:cxn ang="0">
                  <a:pos x="T4" y="T5"/>
                </a:cxn>
              </a:cxnLst>
              <a:rect l="0" t="0" r="r" b="b"/>
              <a:pathLst>
                <a:path w="136" h="212">
                  <a:moveTo>
                    <a:pt x="6" y="212"/>
                  </a:moveTo>
                  <a:cubicBezTo>
                    <a:pt x="6" y="212"/>
                    <a:pt x="136" y="143"/>
                    <a:pt x="126" y="0"/>
                  </a:cubicBezTo>
                  <a:cubicBezTo>
                    <a:pt x="0" y="63"/>
                    <a:pt x="6" y="212"/>
                    <a:pt x="6" y="21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0" name="任意多边形(F) 113"/>
            <p:cNvSpPr>
              <a:spLocks/>
            </p:cNvSpPr>
            <p:nvPr/>
          </p:nvSpPr>
          <p:spPr bwMode="auto">
            <a:xfrm>
              <a:off x="3636" y="1863"/>
              <a:ext cx="300" cy="551"/>
            </a:xfrm>
            <a:custGeom>
              <a:avLst/>
              <a:gdLst>
                <a:gd name="T0" fmla="*/ 13 w 127"/>
                <a:gd name="T1" fmla="*/ 206 h 233"/>
                <a:gd name="T2" fmla="*/ 17 w 127"/>
                <a:gd name="T3" fmla="*/ 199 h 233"/>
                <a:gd name="T4" fmla="*/ 23 w 127"/>
                <a:gd name="T5" fmla="*/ 185 h 233"/>
                <a:gd name="T6" fmla="*/ 26 w 127"/>
                <a:gd name="T7" fmla="*/ 179 h 233"/>
                <a:gd name="T8" fmla="*/ 35 w 127"/>
                <a:gd name="T9" fmla="*/ 166 h 233"/>
                <a:gd name="T10" fmla="*/ 37 w 127"/>
                <a:gd name="T11" fmla="*/ 160 h 233"/>
                <a:gd name="T12" fmla="*/ 42 w 127"/>
                <a:gd name="T13" fmla="*/ 152 h 233"/>
                <a:gd name="T14" fmla="*/ 46 w 127"/>
                <a:gd name="T15" fmla="*/ 145 h 233"/>
                <a:gd name="T16" fmla="*/ 49 w 127"/>
                <a:gd name="T17" fmla="*/ 141 h 233"/>
                <a:gd name="T18" fmla="*/ 49 w 127"/>
                <a:gd name="T19" fmla="*/ 137 h 233"/>
                <a:gd name="T20" fmla="*/ 54 w 127"/>
                <a:gd name="T21" fmla="*/ 128 h 233"/>
                <a:gd name="T22" fmla="*/ 56 w 127"/>
                <a:gd name="T23" fmla="*/ 124 h 233"/>
                <a:gd name="T24" fmla="*/ 58 w 127"/>
                <a:gd name="T25" fmla="*/ 119 h 233"/>
                <a:gd name="T26" fmla="*/ 63 w 127"/>
                <a:gd name="T27" fmla="*/ 113 h 233"/>
                <a:gd name="T28" fmla="*/ 66 w 127"/>
                <a:gd name="T29" fmla="*/ 106 h 233"/>
                <a:gd name="T30" fmla="*/ 71 w 127"/>
                <a:gd name="T31" fmla="*/ 98 h 233"/>
                <a:gd name="T32" fmla="*/ 72 w 127"/>
                <a:gd name="T33" fmla="*/ 94 h 233"/>
                <a:gd name="T34" fmla="*/ 75 w 127"/>
                <a:gd name="T35" fmla="*/ 91 h 233"/>
                <a:gd name="T36" fmla="*/ 76 w 127"/>
                <a:gd name="T37" fmla="*/ 87 h 233"/>
                <a:gd name="T38" fmla="*/ 76 w 127"/>
                <a:gd name="T39" fmla="*/ 86 h 233"/>
                <a:gd name="T40" fmla="*/ 79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1 h 233"/>
                <a:gd name="T52" fmla="*/ 99 w 127"/>
                <a:gd name="T53" fmla="*/ 46 h 233"/>
                <a:gd name="T54" fmla="*/ 99 w 127"/>
                <a:gd name="T55" fmla="*/ 43 h 233"/>
                <a:gd name="T56" fmla="*/ 102 w 127"/>
                <a:gd name="T57" fmla="*/ 38 h 233"/>
                <a:gd name="T58" fmla="*/ 102 w 127"/>
                <a:gd name="T59" fmla="*/ 37 h 233"/>
                <a:gd name="T60" fmla="*/ 103 w 127"/>
                <a:gd name="T61" fmla="*/ 35 h 233"/>
                <a:gd name="T62" fmla="*/ 107 w 127"/>
                <a:gd name="T63" fmla="*/ 32 h 233"/>
                <a:gd name="T64" fmla="*/ 108 w 127"/>
                <a:gd name="T65" fmla="*/ 28 h 233"/>
                <a:gd name="T66" fmla="*/ 109 w 127"/>
                <a:gd name="T67" fmla="*/ 26 h 233"/>
                <a:gd name="T68" fmla="*/ 110 w 127"/>
                <a:gd name="T69" fmla="*/ 23 h 233"/>
                <a:gd name="T70" fmla="*/ 111 w 127"/>
                <a:gd name="T71" fmla="*/ 19 h 233"/>
                <a:gd name="T72" fmla="*/ 112 w 127"/>
                <a:gd name="T73" fmla="*/ 23 h 233"/>
                <a:gd name="T74" fmla="*/ 116 w 127"/>
                <a:gd name="T75" fmla="*/ 16 h 233"/>
                <a:gd name="T76" fmla="*/ 122 w 127"/>
                <a:gd name="T77" fmla="*/ 8 h 233"/>
                <a:gd name="T78" fmla="*/ 124 w 127"/>
                <a:gd name="T79" fmla="*/ 6 h 233"/>
                <a:gd name="T80" fmla="*/ 127 w 127"/>
                <a:gd name="T81" fmla="*/ 0 h 233"/>
                <a:gd name="T82" fmla="*/ 127 w 127"/>
                <a:gd name="T83" fmla="*/ 3 h 233"/>
                <a:gd name="T84" fmla="*/ 123 w 127"/>
                <a:gd name="T85" fmla="*/ 8 h 233"/>
                <a:gd name="T86" fmla="*/ 119 w 127"/>
                <a:gd name="T87" fmla="*/ 18 h 233"/>
                <a:gd name="T88" fmla="*/ 110 w 127"/>
                <a:gd name="T89" fmla="*/ 35 h 233"/>
                <a:gd name="T90" fmla="*/ 101 w 127"/>
                <a:gd name="T91" fmla="*/ 54 h 233"/>
                <a:gd name="T92" fmla="*/ 93 w 127"/>
                <a:gd name="T93" fmla="*/ 69 h 233"/>
                <a:gd name="T94" fmla="*/ 88 w 127"/>
                <a:gd name="T95" fmla="*/ 79 h 233"/>
                <a:gd name="T96" fmla="*/ 75 w 127"/>
                <a:gd name="T97" fmla="*/ 101 h 233"/>
                <a:gd name="T98" fmla="*/ 68 w 127"/>
                <a:gd name="T99" fmla="*/ 113 h 233"/>
                <a:gd name="T100" fmla="*/ 58 w 127"/>
                <a:gd name="T101" fmla="*/ 127 h 233"/>
                <a:gd name="T102" fmla="*/ 33 w 127"/>
                <a:gd name="T103" fmla="*/ 179 h 233"/>
                <a:gd name="T104" fmla="*/ 26 w 127"/>
                <a:gd name="T105" fmla="*/ 193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3"/>
                    <a:pt x="5" y="220"/>
                  </a:cubicBezTo>
                  <a:cubicBezTo>
                    <a:pt x="5" y="220"/>
                    <a:pt x="6" y="220"/>
                    <a:pt x="6" y="220"/>
                  </a:cubicBezTo>
                  <a:cubicBezTo>
                    <a:pt x="7" y="215"/>
                    <a:pt x="9" y="212"/>
                    <a:pt x="12" y="209"/>
                  </a:cubicBezTo>
                  <a:cubicBezTo>
                    <a:pt x="12" y="209"/>
                    <a:pt x="12" y="209"/>
                    <a:pt x="12" y="209"/>
                  </a:cubicBezTo>
                  <a:cubicBezTo>
                    <a:pt x="13" y="207"/>
                    <a:pt x="13" y="206"/>
                    <a:pt x="13" y="206"/>
                  </a:cubicBezTo>
                  <a:cubicBezTo>
                    <a:pt x="13" y="206"/>
                    <a:pt x="13" y="206"/>
                    <a:pt x="15" y="206"/>
                  </a:cubicBezTo>
                  <a:cubicBezTo>
                    <a:pt x="13" y="206"/>
                    <a:pt x="15" y="205"/>
                    <a:pt x="15" y="205"/>
                  </a:cubicBezTo>
                  <a:cubicBezTo>
                    <a:pt x="15" y="204"/>
                    <a:pt x="15" y="205"/>
                    <a:pt x="15" y="204"/>
                  </a:cubicBezTo>
                  <a:cubicBezTo>
                    <a:pt x="15" y="204"/>
                    <a:pt x="15" y="204"/>
                    <a:pt x="15" y="204"/>
                  </a:cubicBezTo>
                  <a:cubicBezTo>
                    <a:pt x="15" y="202"/>
                    <a:pt x="17" y="201"/>
                    <a:pt x="17" y="199"/>
                  </a:cubicBezTo>
                  <a:cubicBezTo>
                    <a:pt x="17" y="199"/>
                    <a:pt x="17" y="199"/>
                    <a:pt x="17" y="199"/>
                  </a:cubicBezTo>
                  <a:cubicBezTo>
                    <a:pt x="18" y="196"/>
                    <a:pt x="20" y="193"/>
                    <a:pt x="21" y="190"/>
                  </a:cubicBezTo>
                  <a:cubicBezTo>
                    <a:pt x="21" y="190"/>
                    <a:pt x="21" y="190"/>
                    <a:pt x="22" y="190"/>
                  </a:cubicBezTo>
                  <a:cubicBezTo>
                    <a:pt x="21" y="190"/>
                    <a:pt x="22" y="189"/>
                    <a:pt x="22" y="188"/>
                  </a:cubicBezTo>
                  <a:cubicBezTo>
                    <a:pt x="23" y="188"/>
                    <a:pt x="22" y="186"/>
                    <a:pt x="23" y="186"/>
                  </a:cubicBezTo>
                  <a:cubicBezTo>
                    <a:pt x="23" y="186"/>
                    <a:pt x="23" y="186"/>
                    <a:pt x="23" y="186"/>
                  </a:cubicBezTo>
                  <a:cubicBezTo>
                    <a:pt x="23" y="186"/>
                    <a:pt x="24" y="186"/>
                    <a:pt x="23" y="185"/>
                  </a:cubicBezTo>
                  <a:cubicBezTo>
                    <a:pt x="24" y="185"/>
                    <a:pt x="24" y="185"/>
                    <a:pt x="24" y="185"/>
                  </a:cubicBezTo>
                  <a:cubicBezTo>
                    <a:pt x="24" y="184"/>
                    <a:pt x="25" y="184"/>
                    <a:pt x="25" y="183"/>
                  </a:cubicBezTo>
                  <a:cubicBezTo>
                    <a:pt x="25" y="183"/>
                    <a:pt x="25" y="183"/>
                    <a:pt x="25" y="183"/>
                  </a:cubicBezTo>
                  <a:cubicBezTo>
                    <a:pt x="25" y="183"/>
                    <a:pt x="26" y="183"/>
                    <a:pt x="26" y="181"/>
                  </a:cubicBezTo>
                  <a:cubicBezTo>
                    <a:pt x="26" y="181"/>
                    <a:pt x="26" y="181"/>
                    <a:pt x="26" y="181"/>
                  </a:cubicBezTo>
                  <a:cubicBezTo>
                    <a:pt x="26" y="180"/>
                    <a:pt x="27" y="179"/>
                    <a:pt x="26" y="179"/>
                  </a:cubicBezTo>
                  <a:cubicBezTo>
                    <a:pt x="27" y="179"/>
                    <a:pt x="26" y="180"/>
                    <a:pt x="27" y="180"/>
                  </a:cubicBezTo>
                  <a:cubicBezTo>
                    <a:pt x="29" y="177"/>
                    <a:pt x="30" y="173"/>
                    <a:pt x="33" y="169"/>
                  </a:cubicBezTo>
                  <a:cubicBezTo>
                    <a:pt x="34" y="169"/>
                    <a:pt x="34" y="169"/>
                    <a:pt x="34" y="169"/>
                  </a:cubicBezTo>
                  <a:cubicBezTo>
                    <a:pt x="34" y="168"/>
                    <a:pt x="35" y="167"/>
                    <a:pt x="35" y="167"/>
                  </a:cubicBezTo>
                  <a:cubicBezTo>
                    <a:pt x="34" y="167"/>
                    <a:pt x="35" y="167"/>
                    <a:pt x="35" y="167"/>
                  </a:cubicBezTo>
                  <a:cubicBezTo>
                    <a:pt x="35" y="166"/>
                    <a:pt x="35" y="166"/>
                    <a:pt x="35" y="166"/>
                  </a:cubicBezTo>
                  <a:cubicBezTo>
                    <a:pt x="35" y="166"/>
                    <a:pt x="35" y="166"/>
                    <a:pt x="35" y="166"/>
                  </a:cubicBezTo>
                  <a:cubicBezTo>
                    <a:pt x="35" y="165"/>
                    <a:pt x="35" y="165"/>
                    <a:pt x="36" y="163"/>
                  </a:cubicBezTo>
                  <a:cubicBezTo>
                    <a:pt x="36" y="163"/>
                    <a:pt x="36" y="163"/>
                    <a:pt x="36" y="163"/>
                  </a:cubicBezTo>
                  <a:cubicBezTo>
                    <a:pt x="36" y="162"/>
                    <a:pt x="37" y="162"/>
                    <a:pt x="37" y="161"/>
                  </a:cubicBezTo>
                  <a:cubicBezTo>
                    <a:pt x="37" y="161"/>
                    <a:pt x="37" y="161"/>
                    <a:pt x="37" y="161"/>
                  </a:cubicBezTo>
                  <a:cubicBezTo>
                    <a:pt x="38" y="160"/>
                    <a:pt x="37" y="161"/>
                    <a:pt x="37" y="160"/>
                  </a:cubicBezTo>
                  <a:cubicBezTo>
                    <a:pt x="38" y="160"/>
                    <a:pt x="38" y="160"/>
                    <a:pt x="38" y="160"/>
                  </a:cubicBezTo>
                  <a:cubicBezTo>
                    <a:pt x="38" y="159"/>
                    <a:pt x="39" y="158"/>
                    <a:pt x="39" y="157"/>
                  </a:cubicBezTo>
                  <a:cubicBezTo>
                    <a:pt x="39" y="157"/>
                    <a:pt x="39" y="157"/>
                    <a:pt x="39" y="157"/>
                  </a:cubicBezTo>
                  <a:cubicBezTo>
                    <a:pt x="40" y="156"/>
                    <a:pt x="40" y="154"/>
                    <a:pt x="42" y="153"/>
                  </a:cubicBezTo>
                  <a:cubicBezTo>
                    <a:pt x="42" y="153"/>
                    <a:pt x="42" y="154"/>
                    <a:pt x="42" y="153"/>
                  </a:cubicBezTo>
                  <a:cubicBezTo>
                    <a:pt x="42" y="153"/>
                    <a:pt x="43" y="152"/>
                    <a:pt x="42" y="152"/>
                  </a:cubicBezTo>
                  <a:cubicBezTo>
                    <a:pt x="42" y="151"/>
                    <a:pt x="43" y="150"/>
                    <a:pt x="43" y="149"/>
                  </a:cubicBezTo>
                  <a:cubicBezTo>
                    <a:pt x="43" y="149"/>
                    <a:pt x="45" y="149"/>
                    <a:pt x="44" y="150"/>
                  </a:cubicBezTo>
                  <a:cubicBezTo>
                    <a:pt x="45" y="149"/>
                    <a:pt x="45" y="149"/>
                    <a:pt x="45" y="149"/>
                  </a:cubicBezTo>
                  <a:cubicBezTo>
                    <a:pt x="45" y="150"/>
                    <a:pt x="45" y="150"/>
                    <a:pt x="45" y="150"/>
                  </a:cubicBezTo>
                  <a:cubicBezTo>
                    <a:pt x="46" y="148"/>
                    <a:pt x="46" y="148"/>
                    <a:pt x="46" y="148"/>
                  </a:cubicBezTo>
                  <a:cubicBezTo>
                    <a:pt x="46" y="147"/>
                    <a:pt x="45" y="146"/>
                    <a:pt x="46" y="145"/>
                  </a:cubicBezTo>
                  <a:cubicBezTo>
                    <a:pt x="47" y="145"/>
                    <a:pt x="47" y="145"/>
                    <a:pt x="47" y="145"/>
                  </a:cubicBezTo>
                  <a:cubicBezTo>
                    <a:pt x="46" y="143"/>
                    <a:pt x="46" y="143"/>
                    <a:pt x="46" y="143"/>
                  </a:cubicBezTo>
                  <a:cubicBezTo>
                    <a:pt x="46" y="142"/>
                    <a:pt x="47" y="143"/>
                    <a:pt x="47" y="142"/>
                  </a:cubicBezTo>
                  <a:cubicBezTo>
                    <a:pt x="47" y="142"/>
                    <a:pt x="47" y="142"/>
                    <a:pt x="47" y="142"/>
                  </a:cubicBezTo>
                  <a:cubicBezTo>
                    <a:pt x="47" y="142"/>
                    <a:pt x="47" y="140"/>
                    <a:pt x="48" y="140"/>
                  </a:cubicBezTo>
                  <a:cubicBezTo>
                    <a:pt x="49" y="140"/>
                    <a:pt x="48" y="141"/>
                    <a:pt x="49" y="141"/>
                  </a:cubicBezTo>
                  <a:cubicBezTo>
                    <a:pt x="49" y="140"/>
                    <a:pt x="49" y="140"/>
                    <a:pt x="49" y="139"/>
                  </a:cubicBezTo>
                  <a:cubicBezTo>
                    <a:pt x="49" y="139"/>
                    <a:pt x="49" y="139"/>
                    <a:pt x="49" y="139"/>
                  </a:cubicBezTo>
                  <a:cubicBezTo>
                    <a:pt x="49" y="139"/>
                    <a:pt x="49" y="137"/>
                    <a:pt x="49" y="139"/>
                  </a:cubicBezTo>
                  <a:cubicBezTo>
                    <a:pt x="49" y="139"/>
                    <a:pt x="49" y="139"/>
                    <a:pt x="49" y="139"/>
                  </a:cubicBezTo>
                  <a:cubicBezTo>
                    <a:pt x="49" y="139"/>
                    <a:pt x="49" y="137"/>
                    <a:pt x="49" y="136"/>
                  </a:cubicBezTo>
                  <a:cubicBezTo>
                    <a:pt x="49" y="136"/>
                    <a:pt x="49" y="136"/>
                    <a:pt x="49" y="137"/>
                  </a:cubicBezTo>
                  <a:cubicBezTo>
                    <a:pt x="49" y="135"/>
                    <a:pt x="49" y="134"/>
                    <a:pt x="51" y="133"/>
                  </a:cubicBezTo>
                  <a:cubicBezTo>
                    <a:pt x="49" y="133"/>
                    <a:pt x="51" y="134"/>
                    <a:pt x="51" y="134"/>
                  </a:cubicBezTo>
                  <a:cubicBezTo>
                    <a:pt x="52" y="133"/>
                    <a:pt x="52" y="132"/>
                    <a:pt x="53" y="131"/>
                  </a:cubicBezTo>
                  <a:cubicBezTo>
                    <a:pt x="53" y="131"/>
                    <a:pt x="52" y="131"/>
                    <a:pt x="53" y="131"/>
                  </a:cubicBezTo>
                  <a:cubicBezTo>
                    <a:pt x="53" y="130"/>
                    <a:pt x="53" y="130"/>
                    <a:pt x="53" y="130"/>
                  </a:cubicBezTo>
                  <a:cubicBezTo>
                    <a:pt x="54" y="130"/>
                    <a:pt x="54" y="128"/>
                    <a:pt x="54" y="128"/>
                  </a:cubicBezTo>
                  <a:cubicBezTo>
                    <a:pt x="54" y="127"/>
                    <a:pt x="54" y="128"/>
                    <a:pt x="54" y="128"/>
                  </a:cubicBezTo>
                  <a:cubicBezTo>
                    <a:pt x="54" y="127"/>
                    <a:pt x="55" y="126"/>
                    <a:pt x="56" y="124"/>
                  </a:cubicBezTo>
                  <a:cubicBezTo>
                    <a:pt x="56" y="123"/>
                    <a:pt x="56" y="123"/>
                    <a:pt x="56" y="123"/>
                  </a:cubicBezTo>
                  <a:cubicBezTo>
                    <a:pt x="56" y="123"/>
                    <a:pt x="56" y="123"/>
                    <a:pt x="56" y="123"/>
                  </a:cubicBezTo>
                  <a:cubicBezTo>
                    <a:pt x="56" y="123"/>
                    <a:pt x="56" y="122"/>
                    <a:pt x="56" y="122"/>
                  </a:cubicBezTo>
                  <a:cubicBezTo>
                    <a:pt x="56" y="121"/>
                    <a:pt x="56" y="125"/>
                    <a:pt x="56" y="124"/>
                  </a:cubicBezTo>
                  <a:cubicBezTo>
                    <a:pt x="56" y="124"/>
                    <a:pt x="56" y="122"/>
                    <a:pt x="56" y="123"/>
                  </a:cubicBezTo>
                  <a:cubicBezTo>
                    <a:pt x="56" y="122"/>
                    <a:pt x="56" y="121"/>
                    <a:pt x="57" y="121"/>
                  </a:cubicBezTo>
                  <a:cubicBezTo>
                    <a:pt x="57" y="121"/>
                    <a:pt x="57" y="122"/>
                    <a:pt x="58" y="121"/>
                  </a:cubicBezTo>
                  <a:cubicBezTo>
                    <a:pt x="58" y="120"/>
                    <a:pt x="58" y="121"/>
                    <a:pt x="58" y="120"/>
                  </a:cubicBezTo>
                  <a:cubicBezTo>
                    <a:pt x="58" y="119"/>
                    <a:pt x="58" y="119"/>
                    <a:pt x="58" y="119"/>
                  </a:cubicBezTo>
                  <a:cubicBezTo>
                    <a:pt x="57" y="119"/>
                    <a:pt x="58" y="119"/>
                    <a:pt x="58" y="119"/>
                  </a:cubicBezTo>
                  <a:cubicBezTo>
                    <a:pt x="58" y="119"/>
                    <a:pt x="58" y="117"/>
                    <a:pt x="60" y="118"/>
                  </a:cubicBezTo>
                  <a:cubicBezTo>
                    <a:pt x="61" y="118"/>
                    <a:pt x="61" y="118"/>
                    <a:pt x="61" y="118"/>
                  </a:cubicBezTo>
                  <a:cubicBezTo>
                    <a:pt x="60" y="117"/>
                    <a:pt x="60" y="117"/>
                    <a:pt x="60" y="117"/>
                  </a:cubicBezTo>
                  <a:cubicBezTo>
                    <a:pt x="60" y="117"/>
                    <a:pt x="60" y="117"/>
                    <a:pt x="61" y="117"/>
                  </a:cubicBezTo>
                  <a:cubicBezTo>
                    <a:pt x="60" y="116"/>
                    <a:pt x="61" y="116"/>
                    <a:pt x="61" y="115"/>
                  </a:cubicBezTo>
                  <a:cubicBezTo>
                    <a:pt x="62" y="114"/>
                    <a:pt x="62" y="113"/>
                    <a:pt x="63" y="113"/>
                  </a:cubicBezTo>
                  <a:cubicBezTo>
                    <a:pt x="63" y="112"/>
                    <a:pt x="63" y="112"/>
                    <a:pt x="63" y="110"/>
                  </a:cubicBezTo>
                  <a:cubicBezTo>
                    <a:pt x="63" y="112"/>
                    <a:pt x="63" y="112"/>
                    <a:pt x="63" y="112"/>
                  </a:cubicBezTo>
                  <a:cubicBezTo>
                    <a:pt x="63" y="110"/>
                    <a:pt x="63" y="110"/>
                    <a:pt x="63" y="110"/>
                  </a:cubicBezTo>
                  <a:cubicBezTo>
                    <a:pt x="63" y="110"/>
                    <a:pt x="64" y="109"/>
                    <a:pt x="65" y="109"/>
                  </a:cubicBezTo>
                  <a:cubicBezTo>
                    <a:pt x="65" y="108"/>
                    <a:pt x="64" y="108"/>
                    <a:pt x="64" y="108"/>
                  </a:cubicBezTo>
                  <a:cubicBezTo>
                    <a:pt x="65" y="108"/>
                    <a:pt x="64" y="106"/>
                    <a:pt x="66" y="106"/>
                  </a:cubicBezTo>
                  <a:cubicBezTo>
                    <a:pt x="66" y="106"/>
                    <a:pt x="65" y="106"/>
                    <a:pt x="66" y="106"/>
                  </a:cubicBezTo>
                  <a:cubicBezTo>
                    <a:pt x="67" y="106"/>
                    <a:pt x="66" y="105"/>
                    <a:pt x="67" y="105"/>
                  </a:cubicBezTo>
                  <a:cubicBezTo>
                    <a:pt x="66" y="105"/>
                    <a:pt x="66" y="105"/>
                    <a:pt x="66" y="105"/>
                  </a:cubicBezTo>
                  <a:cubicBezTo>
                    <a:pt x="67" y="104"/>
                    <a:pt x="66" y="103"/>
                    <a:pt x="67" y="103"/>
                  </a:cubicBezTo>
                  <a:cubicBezTo>
                    <a:pt x="67" y="103"/>
                    <a:pt x="68" y="101"/>
                    <a:pt x="67" y="101"/>
                  </a:cubicBezTo>
                  <a:cubicBezTo>
                    <a:pt x="69" y="100"/>
                    <a:pt x="69" y="98"/>
                    <a:pt x="71" y="98"/>
                  </a:cubicBezTo>
                  <a:cubicBezTo>
                    <a:pt x="71" y="97"/>
                    <a:pt x="71" y="97"/>
                    <a:pt x="71" y="97"/>
                  </a:cubicBezTo>
                  <a:cubicBezTo>
                    <a:pt x="70" y="97"/>
                    <a:pt x="71" y="98"/>
                    <a:pt x="71" y="98"/>
                  </a:cubicBezTo>
                  <a:cubicBezTo>
                    <a:pt x="71" y="97"/>
                    <a:pt x="70" y="97"/>
                    <a:pt x="70" y="97"/>
                  </a:cubicBezTo>
                  <a:cubicBezTo>
                    <a:pt x="71" y="97"/>
                    <a:pt x="71" y="96"/>
                    <a:pt x="71" y="97"/>
                  </a:cubicBezTo>
                  <a:cubicBezTo>
                    <a:pt x="72" y="96"/>
                    <a:pt x="71" y="95"/>
                    <a:pt x="72" y="94"/>
                  </a:cubicBezTo>
                  <a:cubicBezTo>
                    <a:pt x="72" y="94"/>
                    <a:pt x="72" y="94"/>
                    <a:pt x="72" y="94"/>
                  </a:cubicBezTo>
                  <a:cubicBezTo>
                    <a:pt x="72" y="92"/>
                    <a:pt x="72" y="92"/>
                    <a:pt x="72" y="92"/>
                  </a:cubicBezTo>
                  <a:cubicBezTo>
                    <a:pt x="73" y="92"/>
                    <a:pt x="73" y="92"/>
                    <a:pt x="74" y="92"/>
                  </a:cubicBezTo>
                  <a:cubicBezTo>
                    <a:pt x="74" y="92"/>
                    <a:pt x="74" y="92"/>
                    <a:pt x="74" y="91"/>
                  </a:cubicBezTo>
                  <a:cubicBezTo>
                    <a:pt x="75" y="91"/>
                    <a:pt x="75" y="91"/>
                    <a:pt x="75" y="91"/>
                  </a:cubicBezTo>
                  <a:cubicBezTo>
                    <a:pt x="74" y="91"/>
                    <a:pt x="75" y="91"/>
                    <a:pt x="75" y="90"/>
                  </a:cubicBezTo>
                  <a:cubicBezTo>
                    <a:pt x="75" y="91"/>
                    <a:pt x="75" y="91"/>
                    <a:pt x="75" y="91"/>
                  </a:cubicBezTo>
                  <a:cubicBezTo>
                    <a:pt x="75" y="91"/>
                    <a:pt x="75" y="90"/>
                    <a:pt x="76" y="90"/>
                  </a:cubicBezTo>
                  <a:cubicBezTo>
                    <a:pt x="75" y="90"/>
                    <a:pt x="75" y="90"/>
                    <a:pt x="75" y="90"/>
                  </a:cubicBezTo>
                  <a:cubicBezTo>
                    <a:pt x="74" y="90"/>
                    <a:pt x="75" y="90"/>
                    <a:pt x="75" y="89"/>
                  </a:cubicBezTo>
                  <a:cubicBezTo>
                    <a:pt x="75" y="90"/>
                    <a:pt x="75" y="89"/>
                    <a:pt x="76" y="88"/>
                  </a:cubicBezTo>
                  <a:cubicBezTo>
                    <a:pt x="76" y="88"/>
                    <a:pt x="75" y="88"/>
                    <a:pt x="76" y="87"/>
                  </a:cubicBezTo>
                  <a:cubicBezTo>
                    <a:pt x="76" y="88"/>
                    <a:pt x="76" y="87"/>
                    <a:pt x="76" y="87"/>
                  </a:cubicBezTo>
                  <a:cubicBezTo>
                    <a:pt x="76" y="87"/>
                    <a:pt x="76" y="87"/>
                    <a:pt x="76" y="88"/>
                  </a:cubicBezTo>
                  <a:cubicBezTo>
                    <a:pt x="76" y="88"/>
                    <a:pt x="76" y="88"/>
                    <a:pt x="76" y="87"/>
                  </a:cubicBezTo>
                  <a:cubicBezTo>
                    <a:pt x="76" y="87"/>
                    <a:pt x="76" y="87"/>
                    <a:pt x="76" y="86"/>
                  </a:cubicBezTo>
                  <a:cubicBezTo>
                    <a:pt x="76" y="87"/>
                    <a:pt x="76" y="87"/>
                    <a:pt x="76" y="87"/>
                  </a:cubicBezTo>
                  <a:cubicBezTo>
                    <a:pt x="76" y="86"/>
                    <a:pt x="76" y="86"/>
                    <a:pt x="76" y="86"/>
                  </a:cubicBezTo>
                  <a:cubicBezTo>
                    <a:pt x="76" y="86"/>
                    <a:pt x="76" y="86"/>
                    <a:pt x="76" y="86"/>
                  </a:cubicBezTo>
                  <a:cubicBezTo>
                    <a:pt x="76" y="86"/>
                    <a:pt x="76" y="86"/>
                    <a:pt x="76" y="86"/>
                  </a:cubicBezTo>
                  <a:cubicBezTo>
                    <a:pt x="76" y="85"/>
                    <a:pt x="78" y="85"/>
                    <a:pt x="76" y="84"/>
                  </a:cubicBezTo>
                  <a:cubicBezTo>
                    <a:pt x="78" y="83"/>
                    <a:pt x="78" y="83"/>
                    <a:pt x="78" y="83"/>
                  </a:cubicBezTo>
                  <a:cubicBezTo>
                    <a:pt x="78" y="83"/>
                    <a:pt x="78" y="83"/>
                    <a:pt x="78" y="83"/>
                  </a:cubicBezTo>
                  <a:cubicBezTo>
                    <a:pt x="79" y="83"/>
                    <a:pt x="79" y="82"/>
                    <a:pt x="79" y="82"/>
                  </a:cubicBezTo>
                  <a:cubicBezTo>
                    <a:pt x="79" y="82"/>
                    <a:pt x="79" y="82"/>
                    <a:pt x="79" y="82"/>
                  </a:cubicBezTo>
                  <a:cubicBezTo>
                    <a:pt x="79" y="81"/>
                    <a:pt x="79" y="81"/>
                    <a:pt x="79" y="80"/>
                  </a:cubicBezTo>
                  <a:cubicBezTo>
                    <a:pt x="80" y="80"/>
                    <a:pt x="81" y="81"/>
                    <a:pt x="81" y="80"/>
                  </a:cubicBezTo>
                  <a:cubicBezTo>
                    <a:pt x="81" y="79"/>
                    <a:pt x="81" y="79"/>
                    <a:pt x="80" y="79"/>
                  </a:cubicBezTo>
                  <a:cubicBezTo>
                    <a:pt x="81" y="79"/>
                    <a:pt x="81" y="77"/>
                    <a:pt x="83" y="76"/>
                  </a:cubicBezTo>
                  <a:cubicBezTo>
                    <a:pt x="83" y="76"/>
                    <a:pt x="82" y="76"/>
                    <a:pt x="82" y="74"/>
                  </a:cubicBezTo>
                  <a:cubicBezTo>
                    <a:pt x="83" y="73"/>
                    <a:pt x="83" y="71"/>
                    <a:pt x="85" y="71"/>
                  </a:cubicBezTo>
                  <a:cubicBezTo>
                    <a:pt x="85" y="71"/>
                    <a:pt x="85" y="71"/>
                    <a:pt x="85" y="71"/>
                  </a:cubicBezTo>
                  <a:cubicBezTo>
                    <a:pt x="85" y="70"/>
                    <a:pt x="86" y="71"/>
                    <a:pt x="85" y="70"/>
                  </a:cubicBezTo>
                  <a:cubicBezTo>
                    <a:pt x="85" y="70"/>
                    <a:pt x="85" y="70"/>
                    <a:pt x="84" y="70"/>
                  </a:cubicBezTo>
                  <a:cubicBezTo>
                    <a:pt x="85" y="69"/>
                    <a:pt x="86" y="67"/>
                    <a:pt x="86" y="67"/>
                  </a:cubicBezTo>
                  <a:cubicBezTo>
                    <a:pt x="86" y="67"/>
                    <a:pt x="86" y="67"/>
                    <a:pt x="86" y="67"/>
                  </a:cubicBezTo>
                  <a:cubicBezTo>
                    <a:pt x="88" y="67"/>
                    <a:pt x="88" y="65"/>
                    <a:pt x="88" y="65"/>
                  </a:cubicBezTo>
                  <a:cubicBezTo>
                    <a:pt x="88" y="65"/>
                    <a:pt x="88" y="65"/>
                    <a:pt x="88" y="65"/>
                  </a:cubicBezTo>
                  <a:cubicBezTo>
                    <a:pt x="89" y="65"/>
                    <a:pt x="89" y="65"/>
                    <a:pt x="89" y="65"/>
                  </a:cubicBezTo>
                  <a:cubicBezTo>
                    <a:pt x="89" y="65"/>
                    <a:pt x="88" y="65"/>
                    <a:pt x="89" y="64"/>
                  </a:cubicBezTo>
                  <a:cubicBezTo>
                    <a:pt x="89" y="64"/>
                    <a:pt x="89" y="64"/>
                    <a:pt x="89" y="64"/>
                  </a:cubicBezTo>
                  <a:cubicBezTo>
                    <a:pt x="89" y="63"/>
                    <a:pt x="89" y="62"/>
                    <a:pt x="90" y="62"/>
                  </a:cubicBezTo>
                  <a:cubicBezTo>
                    <a:pt x="90" y="62"/>
                    <a:pt x="90" y="62"/>
                    <a:pt x="90" y="62"/>
                  </a:cubicBezTo>
                  <a:cubicBezTo>
                    <a:pt x="90" y="61"/>
                    <a:pt x="90" y="61"/>
                    <a:pt x="90" y="61"/>
                  </a:cubicBezTo>
                  <a:cubicBezTo>
                    <a:pt x="90" y="60"/>
                    <a:pt x="91" y="59"/>
                    <a:pt x="91" y="59"/>
                  </a:cubicBezTo>
                  <a:cubicBezTo>
                    <a:pt x="91" y="57"/>
                    <a:pt x="93" y="54"/>
                    <a:pt x="94" y="52"/>
                  </a:cubicBezTo>
                  <a:cubicBezTo>
                    <a:pt x="94" y="52"/>
                    <a:pt x="94" y="52"/>
                    <a:pt x="94" y="52"/>
                  </a:cubicBezTo>
                  <a:cubicBezTo>
                    <a:pt x="95" y="52"/>
                    <a:pt x="94" y="52"/>
                    <a:pt x="94" y="52"/>
                  </a:cubicBezTo>
                  <a:cubicBezTo>
                    <a:pt x="94" y="52"/>
                    <a:pt x="95" y="52"/>
                    <a:pt x="95" y="52"/>
                  </a:cubicBezTo>
                  <a:cubicBezTo>
                    <a:pt x="96" y="52"/>
                    <a:pt x="95" y="51"/>
                    <a:pt x="95" y="51"/>
                  </a:cubicBezTo>
                  <a:cubicBezTo>
                    <a:pt x="95" y="50"/>
                    <a:pt x="95" y="51"/>
                    <a:pt x="95" y="51"/>
                  </a:cubicBezTo>
                  <a:cubicBezTo>
                    <a:pt x="95" y="51"/>
                    <a:pt x="96" y="50"/>
                    <a:pt x="95" y="48"/>
                  </a:cubicBezTo>
                  <a:cubicBezTo>
                    <a:pt x="96" y="48"/>
                    <a:pt x="96" y="50"/>
                    <a:pt x="96" y="50"/>
                  </a:cubicBezTo>
                  <a:cubicBezTo>
                    <a:pt x="96" y="48"/>
                    <a:pt x="96" y="48"/>
                    <a:pt x="96" y="48"/>
                  </a:cubicBezTo>
                  <a:cubicBezTo>
                    <a:pt x="97" y="48"/>
                    <a:pt x="97" y="51"/>
                    <a:pt x="98" y="51"/>
                  </a:cubicBezTo>
                  <a:cubicBezTo>
                    <a:pt x="98" y="51"/>
                    <a:pt x="98" y="51"/>
                    <a:pt x="98" y="51"/>
                  </a:cubicBezTo>
                  <a:cubicBezTo>
                    <a:pt x="99" y="51"/>
                    <a:pt x="98" y="52"/>
                    <a:pt x="99" y="51"/>
                  </a:cubicBezTo>
                  <a:cubicBezTo>
                    <a:pt x="99" y="51"/>
                    <a:pt x="99" y="50"/>
                    <a:pt x="98" y="50"/>
                  </a:cubicBezTo>
                  <a:cubicBezTo>
                    <a:pt x="98" y="48"/>
                    <a:pt x="97" y="48"/>
                    <a:pt x="98" y="46"/>
                  </a:cubicBezTo>
                  <a:cubicBezTo>
                    <a:pt x="98" y="46"/>
                    <a:pt x="97" y="47"/>
                    <a:pt x="98" y="48"/>
                  </a:cubicBezTo>
                  <a:cubicBezTo>
                    <a:pt x="99" y="47"/>
                    <a:pt x="98" y="46"/>
                    <a:pt x="99" y="46"/>
                  </a:cubicBezTo>
                  <a:cubicBezTo>
                    <a:pt x="98" y="46"/>
                    <a:pt x="98" y="45"/>
                    <a:pt x="98" y="45"/>
                  </a:cubicBezTo>
                  <a:cubicBezTo>
                    <a:pt x="98" y="45"/>
                    <a:pt x="98" y="46"/>
                    <a:pt x="99" y="45"/>
                  </a:cubicBezTo>
                  <a:cubicBezTo>
                    <a:pt x="98" y="45"/>
                    <a:pt x="99" y="45"/>
                    <a:pt x="98" y="45"/>
                  </a:cubicBezTo>
                  <a:cubicBezTo>
                    <a:pt x="97" y="44"/>
                    <a:pt x="99" y="44"/>
                    <a:pt x="98" y="44"/>
                  </a:cubicBezTo>
                  <a:cubicBezTo>
                    <a:pt x="99" y="44"/>
                    <a:pt x="99" y="45"/>
                    <a:pt x="100" y="45"/>
                  </a:cubicBezTo>
                  <a:cubicBezTo>
                    <a:pt x="99" y="44"/>
                    <a:pt x="100" y="43"/>
                    <a:pt x="99" y="43"/>
                  </a:cubicBezTo>
                  <a:cubicBezTo>
                    <a:pt x="99" y="43"/>
                    <a:pt x="99" y="43"/>
                    <a:pt x="100" y="43"/>
                  </a:cubicBezTo>
                  <a:cubicBezTo>
                    <a:pt x="100" y="43"/>
                    <a:pt x="99" y="42"/>
                    <a:pt x="101" y="42"/>
                  </a:cubicBezTo>
                  <a:cubicBezTo>
                    <a:pt x="100" y="41"/>
                    <a:pt x="100" y="41"/>
                    <a:pt x="100" y="41"/>
                  </a:cubicBezTo>
                  <a:cubicBezTo>
                    <a:pt x="101" y="41"/>
                    <a:pt x="101" y="41"/>
                    <a:pt x="101" y="41"/>
                  </a:cubicBezTo>
                  <a:cubicBezTo>
                    <a:pt x="101" y="41"/>
                    <a:pt x="101" y="38"/>
                    <a:pt x="102" y="39"/>
                  </a:cubicBezTo>
                  <a:cubicBezTo>
                    <a:pt x="102" y="39"/>
                    <a:pt x="103" y="38"/>
                    <a:pt x="102" y="38"/>
                  </a:cubicBezTo>
                  <a:cubicBezTo>
                    <a:pt x="101" y="38"/>
                    <a:pt x="102" y="39"/>
                    <a:pt x="101" y="39"/>
                  </a:cubicBezTo>
                  <a:cubicBezTo>
                    <a:pt x="102" y="38"/>
                    <a:pt x="101" y="38"/>
                    <a:pt x="101" y="38"/>
                  </a:cubicBezTo>
                  <a:cubicBezTo>
                    <a:pt x="102" y="38"/>
                    <a:pt x="102" y="38"/>
                    <a:pt x="102" y="38"/>
                  </a:cubicBezTo>
                  <a:cubicBezTo>
                    <a:pt x="102" y="37"/>
                    <a:pt x="102" y="37"/>
                    <a:pt x="102" y="37"/>
                  </a:cubicBezTo>
                  <a:cubicBezTo>
                    <a:pt x="102" y="37"/>
                    <a:pt x="102" y="37"/>
                    <a:pt x="102" y="37"/>
                  </a:cubicBezTo>
                  <a:cubicBezTo>
                    <a:pt x="102" y="37"/>
                    <a:pt x="102" y="37"/>
                    <a:pt x="102" y="37"/>
                  </a:cubicBezTo>
                  <a:cubicBezTo>
                    <a:pt x="102" y="36"/>
                    <a:pt x="103" y="37"/>
                    <a:pt x="103" y="36"/>
                  </a:cubicBezTo>
                  <a:cubicBezTo>
                    <a:pt x="103" y="37"/>
                    <a:pt x="103" y="37"/>
                    <a:pt x="103" y="37"/>
                  </a:cubicBezTo>
                  <a:cubicBezTo>
                    <a:pt x="103" y="37"/>
                    <a:pt x="103" y="37"/>
                    <a:pt x="103" y="36"/>
                  </a:cubicBezTo>
                  <a:cubicBezTo>
                    <a:pt x="103" y="35"/>
                    <a:pt x="103" y="35"/>
                    <a:pt x="103" y="35"/>
                  </a:cubicBezTo>
                  <a:cubicBezTo>
                    <a:pt x="103" y="34"/>
                    <a:pt x="103" y="35"/>
                    <a:pt x="103" y="34"/>
                  </a:cubicBezTo>
                  <a:cubicBezTo>
                    <a:pt x="103" y="35"/>
                    <a:pt x="103" y="35"/>
                    <a:pt x="103" y="35"/>
                  </a:cubicBezTo>
                  <a:cubicBezTo>
                    <a:pt x="103" y="35"/>
                    <a:pt x="105" y="35"/>
                    <a:pt x="105" y="34"/>
                  </a:cubicBezTo>
                  <a:cubicBezTo>
                    <a:pt x="105" y="34"/>
                    <a:pt x="105" y="33"/>
                    <a:pt x="103" y="33"/>
                  </a:cubicBezTo>
                  <a:cubicBezTo>
                    <a:pt x="105" y="33"/>
                    <a:pt x="105" y="33"/>
                    <a:pt x="105" y="33"/>
                  </a:cubicBezTo>
                  <a:cubicBezTo>
                    <a:pt x="105" y="32"/>
                    <a:pt x="103" y="33"/>
                    <a:pt x="105" y="32"/>
                  </a:cubicBezTo>
                  <a:cubicBezTo>
                    <a:pt x="105" y="32"/>
                    <a:pt x="106" y="32"/>
                    <a:pt x="107" y="32"/>
                  </a:cubicBezTo>
                  <a:cubicBezTo>
                    <a:pt x="107" y="32"/>
                    <a:pt x="107" y="32"/>
                    <a:pt x="107" y="32"/>
                  </a:cubicBezTo>
                  <a:cubicBezTo>
                    <a:pt x="107" y="32"/>
                    <a:pt x="107" y="32"/>
                    <a:pt x="107" y="32"/>
                  </a:cubicBezTo>
                  <a:cubicBezTo>
                    <a:pt x="107" y="33"/>
                    <a:pt x="108" y="32"/>
                    <a:pt x="108" y="33"/>
                  </a:cubicBezTo>
                  <a:cubicBezTo>
                    <a:pt x="109" y="32"/>
                    <a:pt x="109" y="32"/>
                    <a:pt x="109" y="32"/>
                  </a:cubicBezTo>
                  <a:cubicBezTo>
                    <a:pt x="107" y="32"/>
                    <a:pt x="108" y="30"/>
                    <a:pt x="107" y="29"/>
                  </a:cubicBezTo>
                  <a:cubicBezTo>
                    <a:pt x="107" y="28"/>
                    <a:pt x="109" y="30"/>
                    <a:pt x="109" y="28"/>
                  </a:cubicBezTo>
                  <a:cubicBezTo>
                    <a:pt x="108" y="28"/>
                    <a:pt x="108" y="27"/>
                    <a:pt x="108" y="28"/>
                  </a:cubicBezTo>
                  <a:cubicBezTo>
                    <a:pt x="108" y="27"/>
                    <a:pt x="107" y="27"/>
                    <a:pt x="108" y="26"/>
                  </a:cubicBezTo>
                  <a:cubicBezTo>
                    <a:pt x="108" y="27"/>
                    <a:pt x="109" y="26"/>
                    <a:pt x="109" y="27"/>
                  </a:cubicBezTo>
                  <a:cubicBezTo>
                    <a:pt x="109" y="27"/>
                    <a:pt x="109" y="27"/>
                    <a:pt x="109" y="28"/>
                  </a:cubicBezTo>
                  <a:cubicBezTo>
                    <a:pt x="109" y="28"/>
                    <a:pt x="110" y="28"/>
                    <a:pt x="110" y="27"/>
                  </a:cubicBezTo>
                  <a:cubicBezTo>
                    <a:pt x="110" y="27"/>
                    <a:pt x="110" y="26"/>
                    <a:pt x="110" y="26"/>
                  </a:cubicBezTo>
                  <a:cubicBezTo>
                    <a:pt x="110" y="26"/>
                    <a:pt x="110" y="27"/>
                    <a:pt x="109" y="26"/>
                  </a:cubicBezTo>
                  <a:cubicBezTo>
                    <a:pt x="110" y="25"/>
                    <a:pt x="110" y="25"/>
                    <a:pt x="110" y="25"/>
                  </a:cubicBezTo>
                  <a:cubicBezTo>
                    <a:pt x="109" y="25"/>
                    <a:pt x="109" y="25"/>
                    <a:pt x="109" y="25"/>
                  </a:cubicBezTo>
                  <a:cubicBezTo>
                    <a:pt x="109" y="25"/>
                    <a:pt x="109" y="25"/>
                    <a:pt x="109" y="25"/>
                  </a:cubicBezTo>
                  <a:cubicBezTo>
                    <a:pt x="109" y="25"/>
                    <a:pt x="109" y="25"/>
                    <a:pt x="109" y="25"/>
                  </a:cubicBezTo>
                  <a:cubicBezTo>
                    <a:pt x="110" y="24"/>
                    <a:pt x="109" y="25"/>
                    <a:pt x="109" y="24"/>
                  </a:cubicBezTo>
                  <a:cubicBezTo>
                    <a:pt x="110" y="23"/>
                    <a:pt x="110" y="23"/>
                    <a:pt x="110" y="23"/>
                  </a:cubicBezTo>
                  <a:cubicBezTo>
                    <a:pt x="110" y="24"/>
                    <a:pt x="109" y="25"/>
                    <a:pt x="110" y="25"/>
                  </a:cubicBezTo>
                  <a:cubicBezTo>
                    <a:pt x="110" y="25"/>
                    <a:pt x="110" y="24"/>
                    <a:pt x="110" y="24"/>
                  </a:cubicBezTo>
                  <a:cubicBezTo>
                    <a:pt x="110" y="24"/>
                    <a:pt x="110" y="24"/>
                    <a:pt x="110" y="24"/>
                  </a:cubicBezTo>
                  <a:cubicBezTo>
                    <a:pt x="110" y="24"/>
                    <a:pt x="112" y="24"/>
                    <a:pt x="111" y="23"/>
                  </a:cubicBezTo>
                  <a:cubicBezTo>
                    <a:pt x="111" y="21"/>
                    <a:pt x="111" y="23"/>
                    <a:pt x="111" y="21"/>
                  </a:cubicBezTo>
                  <a:cubicBezTo>
                    <a:pt x="111" y="20"/>
                    <a:pt x="111" y="20"/>
                    <a:pt x="111" y="19"/>
                  </a:cubicBezTo>
                  <a:cubicBezTo>
                    <a:pt x="112" y="19"/>
                    <a:pt x="112" y="18"/>
                    <a:pt x="112" y="19"/>
                  </a:cubicBezTo>
                  <a:cubicBezTo>
                    <a:pt x="111" y="21"/>
                    <a:pt x="111" y="21"/>
                    <a:pt x="111" y="21"/>
                  </a:cubicBezTo>
                  <a:cubicBezTo>
                    <a:pt x="113" y="21"/>
                    <a:pt x="111" y="23"/>
                    <a:pt x="112" y="24"/>
                  </a:cubicBezTo>
                  <a:cubicBezTo>
                    <a:pt x="112" y="23"/>
                    <a:pt x="113" y="24"/>
                    <a:pt x="113" y="24"/>
                  </a:cubicBezTo>
                  <a:cubicBezTo>
                    <a:pt x="115" y="23"/>
                    <a:pt x="115" y="23"/>
                    <a:pt x="115" y="23"/>
                  </a:cubicBezTo>
                  <a:cubicBezTo>
                    <a:pt x="113" y="23"/>
                    <a:pt x="113" y="23"/>
                    <a:pt x="112" y="23"/>
                  </a:cubicBezTo>
                  <a:cubicBezTo>
                    <a:pt x="113" y="21"/>
                    <a:pt x="113" y="19"/>
                    <a:pt x="113" y="19"/>
                  </a:cubicBezTo>
                  <a:cubicBezTo>
                    <a:pt x="115" y="18"/>
                    <a:pt x="115" y="19"/>
                    <a:pt x="115" y="19"/>
                  </a:cubicBezTo>
                  <a:cubicBezTo>
                    <a:pt x="115" y="18"/>
                    <a:pt x="116" y="18"/>
                    <a:pt x="117" y="17"/>
                  </a:cubicBezTo>
                  <a:cubicBezTo>
                    <a:pt x="116" y="17"/>
                    <a:pt x="117" y="15"/>
                    <a:pt x="117" y="15"/>
                  </a:cubicBezTo>
                  <a:cubicBezTo>
                    <a:pt x="116" y="16"/>
                    <a:pt x="115" y="16"/>
                    <a:pt x="115" y="16"/>
                  </a:cubicBezTo>
                  <a:cubicBezTo>
                    <a:pt x="115" y="15"/>
                    <a:pt x="115" y="16"/>
                    <a:pt x="116" y="16"/>
                  </a:cubicBezTo>
                  <a:cubicBezTo>
                    <a:pt x="115" y="15"/>
                    <a:pt x="117" y="15"/>
                    <a:pt x="116" y="14"/>
                  </a:cubicBezTo>
                  <a:cubicBezTo>
                    <a:pt x="116" y="16"/>
                    <a:pt x="117" y="15"/>
                    <a:pt x="117" y="16"/>
                  </a:cubicBezTo>
                  <a:cubicBezTo>
                    <a:pt x="117" y="15"/>
                    <a:pt x="117" y="16"/>
                    <a:pt x="118" y="15"/>
                  </a:cubicBezTo>
                  <a:cubicBezTo>
                    <a:pt x="118" y="14"/>
                    <a:pt x="118" y="12"/>
                    <a:pt x="118" y="12"/>
                  </a:cubicBezTo>
                  <a:cubicBezTo>
                    <a:pt x="120" y="11"/>
                    <a:pt x="120" y="9"/>
                    <a:pt x="120" y="8"/>
                  </a:cubicBezTo>
                  <a:cubicBezTo>
                    <a:pt x="121" y="8"/>
                    <a:pt x="122" y="9"/>
                    <a:pt x="122" y="8"/>
                  </a:cubicBezTo>
                  <a:cubicBezTo>
                    <a:pt x="122" y="8"/>
                    <a:pt x="121" y="8"/>
                    <a:pt x="122" y="8"/>
                  </a:cubicBezTo>
                  <a:cubicBezTo>
                    <a:pt x="122" y="8"/>
                    <a:pt x="122" y="8"/>
                    <a:pt x="122" y="8"/>
                  </a:cubicBezTo>
                  <a:cubicBezTo>
                    <a:pt x="122" y="7"/>
                    <a:pt x="124" y="6"/>
                    <a:pt x="123" y="5"/>
                  </a:cubicBezTo>
                  <a:cubicBezTo>
                    <a:pt x="123" y="6"/>
                    <a:pt x="123" y="6"/>
                    <a:pt x="123" y="6"/>
                  </a:cubicBezTo>
                  <a:cubicBezTo>
                    <a:pt x="123" y="6"/>
                    <a:pt x="123" y="6"/>
                    <a:pt x="123" y="5"/>
                  </a:cubicBezTo>
                  <a:cubicBezTo>
                    <a:pt x="124" y="6"/>
                    <a:pt x="124" y="5"/>
                    <a:pt x="124" y="6"/>
                  </a:cubicBezTo>
                  <a:cubicBezTo>
                    <a:pt x="125" y="6"/>
                    <a:pt x="125" y="5"/>
                    <a:pt x="125" y="4"/>
                  </a:cubicBezTo>
                  <a:cubicBezTo>
                    <a:pt x="124" y="4"/>
                    <a:pt x="124" y="4"/>
                    <a:pt x="124" y="4"/>
                  </a:cubicBezTo>
                  <a:cubicBezTo>
                    <a:pt x="124" y="3"/>
                    <a:pt x="125" y="2"/>
                    <a:pt x="126" y="1"/>
                  </a:cubicBezTo>
                  <a:cubicBezTo>
                    <a:pt x="126" y="1"/>
                    <a:pt x="126" y="1"/>
                    <a:pt x="126" y="1"/>
                  </a:cubicBezTo>
                  <a:cubicBezTo>
                    <a:pt x="126" y="0"/>
                    <a:pt x="126" y="0"/>
                    <a:pt x="126" y="0"/>
                  </a:cubicBezTo>
                  <a:cubicBezTo>
                    <a:pt x="127" y="1"/>
                    <a:pt x="127" y="0"/>
                    <a:pt x="127" y="0"/>
                  </a:cubicBezTo>
                  <a:cubicBezTo>
                    <a:pt x="127" y="2"/>
                    <a:pt x="127" y="2"/>
                    <a:pt x="127" y="2"/>
                  </a:cubicBezTo>
                  <a:cubicBezTo>
                    <a:pt x="127" y="3"/>
                    <a:pt x="127" y="1"/>
                    <a:pt x="126" y="1"/>
                  </a:cubicBezTo>
                  <a:cubicBezTo>
                    <a:pt x="126" y="1"/>
                    <a:pt x="125" y="3"/>
                    <a:pt x="126" y="3"/>
                  </a:cubicBezTo>
                  <a:cubicBezTo>
                    <a:pt x="126" y="3"/>
                    <a:pt x="126" y="3"/>
                    <a:pt x="126" y="2"/>
                  </a:cubicBezTo>
                  <a:cubicBezTo>
                    <a:pt x="127" y="2"/>
                    <a:pt x="126" y="3"/>
                    <a:pt x="127" y="3"/>
                  </a:cubicBezTo>
                  <a:cubicBezTo>
                    <a:pt x="127" y="3"/>
                    <a:pt x="127" y="3"/>
                    <a:pt x="127" y="3"/>
                  </a:cubicBezTo>
                  <a:cubicBezTo>
                    <a:pt x="127" y="4"/>
                    <a:pt x="127" y="4"/>
                    <a:pt x="126" y="5"/>
                  </a:cubicBezTo>
                  <a:cubicBezTo>
                    <a:pt x="126" y="4"/>
                    <a:pt x="126" y="5"/>
                    <a:pt x="126" y="4"/>
                  </a:cubicBezTo>
                  <a:cubicBezTo>
                    <a:pt x="126" y="5"/>
                    <a:pt x="126" y="5"/>
                    <a:pt x="126" y="6"/>
                  </a:cubicBezTo>
                  <a:cubicBezTo>
                    <a:pt x="125" y="6"/>
                    <a:pt x="125" y="8"/>
                    <a:pt x="124" y="9"/>
                  </a:cubicBezTo>
                  <a:cubicBezTo>
                    <a:pt x="124" y="8"/>
                    <a:pt x="124" y="7"/>
                    <a:pt x="124" y="7"/>
                  </a:cubicBezTo>
                  <a:cubicBezTo>
                    <a:pt x="123" y="7"/>
                    <a:pt x="124" y="7"/>
                    <a:pt x="123" y="8"/>
                  </a:cubicBezTo>
                  <a:cubicBezTo>
                    <a:pt x="123" y="8"/>
                    <a:pt x="124" y="9"/>
                    <a:pt x="124" y="10"/>
                  </a:cubicBezTo>
                  <a:cubicBezTo>
                    <a:pt x="123" y="10"/>
                    <a:pt x="123" y="10"/>
                    <a:pt x="123" y="10"/>
                  </a:cubicBezTo>
                  <a:cubicBezTo>
                    <a:pt x="123" y="10"/>
                    <a:pt x="124" y="11"/>
                    <a:pt x="123" y="12"/>
                  </a:cubicBezTo>
                  <a:cubicBezTo>
                    <a:pt x="122" y="12"/>
                    <a:pt x="121" y="15"/>
                    <a:pt x="120" y="16"/>
                  </a:cubicBezTo>
                  <a:cubicBezTo>
                    <a:pt x="120" y="16"/>
                    <a:pt x="120" y="16"/>
                    <a:pt x="120" y="16"/>
                  </a:cubicBezTo>
                  <a:cubicBezTo>
                    <a:pt x="120" y="17"/>
                    <a:pt x="119" y="18"/>
                    <a:pt x="119" y="18"/>
                  </a:cubicBezTo>
                  <a:cubicBezTo>
                    <a:pt x="118" y="19"/>
                    <a:pt x="118" y="23"/>
                    <a:pt x="117" y="23"/>
                  </a:cubicBezTo>
                  <a:cubicBezTo>
                    <a:pt x="116" y="25"/>
                    <a:pt x="115" y="27"/>
                    <a:pt x="113" y="30"/>
                  </a:cubicBezTo>
                  <a:cubicBezTo>
                    <a:pt x="112" y="29"/>
                    <a:pt x="112" y="29"/>
                    <a:pt x="112" y="29"/>
                  </a:cubicBezTo>
                  <a:cubicBezTo>
                    <a:pt x="112" y="30"/>
                    <a:pt x="112" y="29"/>
                    <a:pt x="111" y="30"/>
                  </a:cubicBezTo>
                  <a:cubicBezTo>
                    <a:pt x="112" y="29"/>
                    <a:pt x="112" y="32"/>
                    <a:pt x="112" y="32"/>
                  </a:cubicBezTo>
                  <a:cubicBezTo>
                    <a:pt x="111" y="32"/>
                    <a:pt x="110" y="34"/>
                    <a:pt x="110" y="35"/>
                  </a:cubicBezTo>
                  <a:cubicBezTo>
                    <a:pt x="110" y="35"/>
                    <a:pt x="110" y="35"/>
                    <a:pt x="110" y="35"/>
                  </a:cubicBezTo>
                  <a:cubicBezTo>
                    <a:pt x="110" y="37"/>
                    <a:pt x="110" y="38"/>
                    <a:pt x="109" y="38"/>
                  </a:cubicBezTo>
                  <a:cubicBezTo>
                    <a:pt x="108" y="38"/>
                    <a:pt x="108" y="38"/>
                    <a:pt x="108" y="38"/>
                  </a:cubicBezTo>
                  <a:cubicBezTo>
                    <a:pt x="108" y="41"/>
                    <a:pt x="108" y="41"/>
                    <a:pt x="108" y="42"/>
                  </a:cubicBezTo>
                  <a:cubicBezTo>
                    <a:pt x="107" y="43"/>
                    <a:pt x="106" y="44"/>
                    <a:pt x="105" y="45"/>
                  </a:cubicBezTo>
                  <a:cubicBezTo>
                    <a:pt x="105" y="47"/>
                    <a:pt x="102" y="51"/>
                    <a:pt x="101" y="54"/>
                  </a:cubicBezTo>
                  <a:cubicBezTo>
                    <a:pt x="101" y="53"/>
                    <a:pt x="101" y="53"/>
                    <a:pt x="101" y="53"/>
                  </a:cubicBezTo>
                  <a:cubicBezTo>
                    <a:pt x="100" y="57"/>
                    <a:pt x="97" y="60"/>
                    <a:pt x="96" y="63"/>
                  </a:cubicBezTo>
                  <a:cubicBezTo>
                    <a:pt x="95" y="62"/>
                    <a:pt x="95" y="62"/>
                    <a:pt x="95" y="62"/>
                  </a:cubicBezTo>
                  <a:cubicBezTo>
                    <a:pt x="95" y="63"/>
                    <a:pt x="95" y="64"/>
                    <a:pt x="95" y="64"/>
                  </a:cubicBezTo>
                  <a:cubicBezTo>
                    <a:pt x="95" y="65"/>
                    <a:pt x="95" y="67"/>
                    <a:pt x="94" y="67"/>
                  </a:cubicBezTo>
                  <a:cubicBezTo>
                    <a:pt x="93" y="68"/>
                    <a:pt x="94" y="68"/>
                    <a:pt x="93" y="69"/>
                  </a:cubicBezTo>
                  <a:cubicBezTo>
                    <a:pt x="92" y="70"/>
                    <a:pt x="92" y="71"/>
                    <a:pt x="91" y="72"/>
                  </a:cubicBezTo>
                  <a:cubicBezTo>
                    <a:pt x="91" y="72"/>
                    <a:pt x="91" y="72"/>
                    <a:pt x="91" y="72"/>
                  </a:cubicBezTo>
                  <a:cubicBezTo>
                    <a:pt x="91" y="72"/>
                    <a:pt x="91" y="72"/>
                    <a:pt x="91" y="72"/>
                  </a:cubicBezTo>
                  <a:cubicBezTo>
                    <a:pt x="91" y="72"/>
                    <a:pt x="90" y="73"/>
                    <a:pt x="91" y="73"/>
                  </a:cubicBezTo>
                  <a:cubicBezTo>
                    <a:pt x="90" y="74"/>
                    <a:pt x="90" y="78"/>
                    <a:pt x="88" y="79"/>
                  </a:cubicBezTo>
                  <a:cubicBezTo>
                    <a:pt x="88" y="79"/>
                    <a:pt x="88" y="79"/>
                    <a:pt x="88" y="79"/>
                  </a:cubicBezTo>
                  <a:cubicBezTo>
                    <a:pt x="88" y="81"/>
                    <a:pt x="85" y="82"/>
                    <a:pt x="85" y="83"/>
                  </a:cubicBezTo>
                  <a:cubicBezTo>
                    <a:pt x="85" y="83"/>
                    <a:pt x="85" y="83"/>
                    <a:pt x="84" y="83"/>
                  </a:cubicBezTo>
                  <a:cubicBezTo>
                    <a:pt x="84" y="84"/>
                    <a:pt x="85" y="83"/>
                    <a:pt x="85" y="84"/>
                  </a:cubicBezTo>
                  <a:cubicBezTo>
                    <a:pt x="84" y="87"/>
                    <a:pt x="82" y="88"/>
                    <a:pt x="81" y="91"/>
                  </a:cubicBezTo>
                  <a:cubicBezTo>
                    <a:pt x="80" y="95"/>
                    <a:pt x="76" y="98"/>
                    <a:pt x="75" y="101"/>
                  </a:cubicBezTo>
                  <a:cubicBezTo>
                    <a:pt x="75" y="101"/>
                    <a:pt x="75" y="101"/>
                    <a:pt x="75" y="101"/>
                  </a:cubicBezTo>
                  <a:cubicBezTo>
                    <a:pt x="75" y="104"/>
                    <a:pt x="73" y="104"/>
                    <a:pt x="73" y="106"/>
                  </a:cubicBezTo>
                  <a:cubicBezTo>
                    <a:pt x="73" y="106"/>
                    <a:pt x="73" y="106"/>
                    <a:pt x="72" y="106"/>
                  </a:cubicBezTo>
                  <a:cubicBezTo>
                    <a:pt x="72" y="107"/>
                    <a:pt x="70" y="108"/>
                    <a:pt x="70" y="110"/>
                  </a:cubicBezTo>
                  <a:cubicBezTo>
                    <a:pt x="70" y="110"/>
                    <a:pt x="70" y="110"/>
                    <a:pt x="70" y="110"/>
                  </a:cubicBezTo>
                  <a:cubicBezTo>
                    <a:pt x="69" y="112"/>
                    <a:pt x="69" y="112"/>
                    <a:pt x="68" y="114"/>
                  </a:cubicBezTo>
                  <a:cubicBezTo>
                    <a:pt x="68" y="113"/>
                    <a:pt x="68" y="113"/>
                    <a:pt x="68" y="113"/>
                  </a:cubicBezTo>
                  <a:cubicBezTo>
                    <a:pt x="67" y="113"/>
                    <a:pt x="68" y="115"/>
                    <a:pt x="67" y="115"/>
                  </a:cubicBezTo>
                  <a:cubicBezTo>
                    <a:pt x="67" y="115"/>
                    <a:pt x="67" y="115"/>
                    <a:pt x="67" y="115"/>
                  </a:cubicBezTo>
                  <a:cubicBezTo>
                    <a:pt x="65" y="118"/>
                    <a:pt x="64" y="122"/>
                    <a:pt x="63" y="125"/>
                  </a:cubicBezTo>
                  <a:cubicBezTo>
                    <a:pt x="61" y="126"/>
                    <a:pt x="61" y="124"/>
                    <a:pt x="61" y="126"/>
                  </a:cubicBezTo>
                  <a:cubicBezTo>
                    <a:pt x="61" y="126"/>
                    <a:pt x="61" y="126"/>
                    <a:pt x="61" y="126"/>
                  </a:cubicBezTo>
                  <a:cubicBezTo>
                    <a:pt x="61" y="127"/>
                    <a:pt x="58" y="127"/>
                    <a:pt x="58" y="127"/>
                  </a:cubicBezTo>
                  <a:cubicBezTo>
                    <a:pt x="60" y="128"/>
                    <a:pt x="60" y="128"/>
                    <a:pt x="60" y="128"/>
                  </a:cubicBezTo>
                  <a:cubicBezTo>
                    <a:pt x="58" y="130"/>
                    <a:pt x="57" y="130"/>
                    <a:pt x="57" y="132"/>
                  </a:cubicBezTo>
                  <a:cubicBezTo>
                    <a:pt x="56" y="132"/>
                    <a:pt x="56" y="132"/>
                    <a:pt x="56" y="132"/>
                  </a:cubicBezTo>
                  <a:cubicBezTo>
                    <a:pt x="57" y="133"/>
                    <a:pt x="56" y="134"/>
                    <a:pt x="56" y="136"/>
                  </a:cubicBezTo>
                  <a:cubicBezTo>
                    <a:pt x="53" y="143"/>
                    <a:pt x="49" y="151"/>
                    <a:pt x="45" y="158"/>
                  </a:cubicBezTo>
                  <a:cubicBezTo>
                    <a:pt x="42" y="166"/>
                    <a:pt x="37" y="172"/>
                    <a:pt x="33" y="179"/>
                  </a:cubicBezTo>
                  <a:cubicBezTo>
                    <a:pt x="31" y="180"/>
                    <a:pt x="31" y="180"/>
                    <a:pt x="30" y="183"/>
                  </a:cubicBezTo>
                  <a:cubicBezTo>
                    <a:pt x="30" y="183"/>
                    <a:pt x="30" y="183"/>
                    <a:pt x="30" y="183"/>
                  </a:cubicBezTo>
                  <a:cubicBezTo>
                    <a:pt x="30" y="183"/>
                    <a:pt x="29" y="184"/>
                    <a:pt x="29" y="185"/>
                  </a:cubicBezTo>
                  <a:cubicBezTo>
                    <a:pt x="29" y="186"/>
                    <a:pt x="28" y="189"/>
                    <a:pt x="26" y="193"/>
                  </a:cubicBezTo>
                  <a:cubicBezTo>
                    <a:pt x="26" y="192"/>
                    <a:pt x="26" y="192"/>
                    <a:pt x="25" y="192"/>
                  </a:cubicBezTo>
                  <a:cubicBezTo>
                    <a:pt x="26" y="193"/>
                    <a:pt x="26" y="193"/>
                    <a:pt x="26" y="193"/>
                  </a:cubicBezTo>
                  <a:cubicBezTo>
                    <a:pt x="25" y="193"/>
                    <a:pt x="25" y="193"/>
                    <a:pt x="25" y="193"/>
                  </a:cubicBezTo>
                  <a:cubicBezTo>
                    <a:pt x="25" y="193"/>
                    <a:pt x="25" y="193"/>
                    <a:pt x="26" y="193"/>
                  </a:cubicBezTo>
                  <a:cubicBezTo>
                    <a:pt x="22" y="200"/>
                    <a:pt x="17" y="206"/>
                    <a:pt x="13" y="213"/>
                  </a:cubicBezTo>
                  <a:cubicBezTo>
                    <a:pt x="12" y="214"/>
                    <a:pt x="11" y="217"/>
                    <a:pt x="10" y="220"/>
                  </a:cubicBezTo>
                  <a:cubicBezTo>
                    <a:pt x="7" y="223"/>
                    <a:pt x="3" y="228"/>
                    <a:pt x="1" y="233"/>
                  </a:cubicBezTo>
                  <a:cubicBezTo>
                    <a:pt x="1" y="233"/>
                    <a:pt x="0" y="232"/>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1" name="任意多边形(F) 114"/>
            <p:cNvSpPr>
              <a:spLocks/>
            </p:cNvSpPr>
            <p:nvPr/>
          </p:nvSpPr>
          <p:spPr bwMode="auto">
            <a:xfrm>
              <a:off x="3653" y="1157"/>
              <a:ext cx="300" cy="550"/>
            </a:xfrm>
            <a:custGeom>
              <a:avLst/>
              <a:gdLst>
                <a:gd name="T0" fmla="*/ 13 w 127"/>
                <a:gd name="T1" fmla="*/ 206 h 233"/>
                <a:gd name="T2" fmla="*/ 17 w 127"/>
                <a:gd name="T3" fmla="*/ 199 h 233"/>
                <a:gd name="T4" fmla="*/ 23 w 127"/>
                <a:gd name="T5" fmla="*/ 184 h 233"/>
                <a:gd name="T6" fmla="*/ 26 w 127"/>
                <a:gd name="T7" fmla="*/ 179 h 233"/>
                <a:gd name="T8" fmla="*/ 36 w 127"/>
                <a:gd name="T9" fmla="*/ 165 h 233"/>
                <a:gd name="T10" fmla="*/ 37 w 127"/>
                <a:gd name="T11" fmla="*/ 160 h 233"/>
                <a:gd name="T12" fmla="*/ 42 w 127"/>
                <a:gd name="T13" fmla="*/ 151 h 233"/>
                <a:gd name="T14" fmla="*/ 46 w 127"/>
                <a:gd name="T15" fmla="*/ 144 h 233"/>
                <a:gd name="T16" fmla="*/ 49 w 127"/>
                <a:gd name="T17" fmla="*/ 140 h 233"/>
                <a:gd name="T18" fmla="*/ 50 w 127"/>
                <a:gd name="T19" fmla="*/ 137 h 233"/>
                <a:gd name="T20" fmla="*/ 54 w 127"/>
                <a:gd name="T21" fmla="*/ 128 h 233"/>
                <a:gd name="T22" fmla="*/ 57 w 127"/>
                <a:gd name="T23" fmla="*/ 124 h 233"/>
                <a:gd name="T24" fmla="*/ 58 w 127"/>
                <a:gd name="T25" fmla="*/ 118 h 233"/>
                <a:gd name="T26" fmla="*/ 63 w 127"/>
                <a:gd name="T27" fmla="*/ 112 h 233"/>
                <a:gd name="T28" fmla="*/ 66 w 127"/>
                <a:gd name="T29" fmla="*/ 106 h 233"/>
                <a:gd name="T30" fmla="*/ 71 w 127"/>
                <a:gd name="T31" fmla="*/ 97 h 233"/>
                <a:gd name="T32" fmla="*/ 73 w 127"/>
                <a:gd name="T33" fmla="*/ 93 h 233"/>
                <a:gd name="T34" fmla="*/ 75 w 127"/>
                <a:gd name="T35" fmla="*/ 90 h 233"/>
                <a:gd name="T36" fmla="*/ 76 w 127"/>
                <a:gd name="T37" fmla="*/ 88 h 233"/>
                <a:gd name="T38" fmla="*/ 77 w 127"/>
                <a:gd name="T39" fmla="*/ 85 h 233"/>
                <a:gd name="T40" fmla="*/ 79 w 127"/>
                <a:gd name="T41" fmla="*/ 82 h 233"/>
                <a:gd name="T42" fmla="*/ 85 w 127"/>
                <a:gd name="T43" fmla="*/ 70 h 233"/>
                <a:gd name="T44" fmla="*/ 88 w 127"/>
                <a:gd name="T45" fmla="*/ 65 h 233"/>
                <a:gd name="T46" fmla="*/ 91 w 127"/>
                <a:gd name="T47" fmla="*/ 62 h 233"/>
                <a:gd name="T48" fmla="*/ 95 w 127"/>
                <a:gd name="T49" fmla="*/ 52 h 233"/>
                <a:gd name="T50" fmla="*/ 98 w 127"/>
                <a:gd name="T51" fmla="*/ 51 h 233"/>
                <a:gd name="T52" fmla="*/ 99 w 127"/>
                <a:gd name="T53" fmla="*/ 46 h 233"/>
                <a:gd name="T54" fmla="*/ 99 w 127"/>
                <a:gd name="T55" fmla="*/ 42 h 233"/>
                <a:gd name="T56" fmla="*/ 102 w 127"/>
                <a:gd name="T57" fmla="*/ 38 h 233"/>
                <a:gd name="T58" fmla="*/ 102 w 127"/>
                <a:gd name="T59" fmla="*/ 36 h 233"/>
                <a:gd name="T60" fmla="*/ 104 w 127"/>
                <a:gd name="T61" fmla="*/ 35 h 233"/>
                <a:gd name="T62" fmla="*/ 107 w 127"/>
                <a:gd name="T63" fmla="*/ 32 h 233"/>
                <a:gd name="T64" fmla="*/ 108 w 127"/>
                <a:gd name="T65" fmla="*/ 28 h 233"/>
                <a:gd name="T66" fmla="*/ 109 w 127"/>
                <a:gd name="T67" fmla="*/ 27 h 233"/>
                <a:gd name="T68" fmla="*/ 110 w 127"/>
                <a:gd name="T69" fmla="*/ 22 h 233"/>
                <a:gd name="T70" fmla="*/ 111 w 127"/>
                <a:gd name="T71" fmla="*/ 19 h 233"/>
                <a:gd name="T72" fmla="*/ 112 w 127"/>
                <a:gd name="T73" fmla="*/ 21 h 233"/>
                <a:gd name="T74" fmla="*/ 116 w 127"/>
                <a:gd name="T75" fmla="*/ 15 h 233"/>
                <a:gd name="T76" fmla="*/ 123 w 127"/>
                <a:gd name="T77" fmla="*/ 8 h 233"/>
                <a:gd name="T78" fmla="*/ 125 w 127"/>
                <a:gd name="T79" fmla="*/ 6 h 233"/>
                <a:gd name="T80" fmla="*/ 127 w 127"/>
                <a:gd name="T81" fmla="*/ 0 h 233"/>
                <a:gd name="T82" fmla="*/ 127 w 127"/>
                <a:gd name="T83" fmla="*/ 2 h 233"/>
                <a:gd name="T84" fmla="*/ 124 w 127"/>
                <a:gd name="T85" fmla="*/ 8 h 233"/>
                <a:gd name="T86" fmla="*/ 119 w 127"/>
                <a:gd name="T87" fmla="*/ 18 h 233"/>
                <a:gd name="T88" fmla="*/ 111 w 127"/>
                <a:gd name="T89" fmla="*/ 35 h 233"/>
                <a:gd name="T90" fmla="*/ 101 w 127"/>
                <a:gd name="T91" fmla="*/ 54 h 233"/>
                <a:gd name="T92" fmla="*/ 93 w 127"/>
                <a:gd name="T93" fmla="*/ 68 h 233"/>
                <a:gd name="T94" fmla="*/ 88 w 127"/>
                <a:gd name="T95" fmla="*/ 80 h 233"/>
                <a:gd name="T96" fmla="*/ 75 w 127"/>
                <a:gd name="T97" fmla="*/ 101 h 233"/>
                <a:gd name="T98" fmla="*/ 68 w 127"/>
                <a:gd name="T99" fmla="*/ 112 h 233"/>
                <a:gd name="T100" fmla="*/ 58 w 127"/>
                <a:gd name="T101" fmla="*/ 128 h 233"/>
                <a:gd name="T102" fmla="*/ 32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4" y="223"/>
                    <a:pt x="4" y="219"/>
                  </a:cubicBezTo>
                  <a:cubicBezTo>
                    <a:pt x="5" y="219"/>
                    <a:pt x="5" y="219"/>
                    <a:pt x="5" y="219"/>
                  </a:cubicBezTo>
                  <a:cubicBezTo>
                    <a:pt x="6" y="215"/>
                    <a:pt x="10" y="211"/>
                    <a:pt x="12" y="208"/>
                  </a:cubicBezTo>
                  <a:cubicBezTo>
                    <a:pt x="12" y="208"/>
                    <a:pt x="12" y="208"/>
                    <a:pt x="12" y="208"/>
                  </a:cubicBezTo>
                  <a:cubicBezTo>
                    <a:pt x="13" y="208"/>
                    <a:pt x="13" y="206"/>
                    <a:pt x="13" y="206"/>
                  </a:cubicBezTo>
                  <a:cubicBezTo>
                    <a:pt x="13" y="206"/>
                    <a:pt x="13" y="206"/>
                    <a:pt x="14" y="206"/>
                  </a:cubicBezTo>
                  <a:cubicBezTo>
                    <a:pt x="13" y="206"/>
                    <a:pt x="14" y="206"/>
                    <a:pt x="14" y="205"/>
                  </a:cubicBezTo>
                  <a:cubicBezTo>
                    <a:pt x="15" y="205"/>
                    <a:pt x="15" y="205"/>
                    <a:pt x="15" y="205"/>
                  </a:cubicBezTo>
                  <a:cubicBezTo>
                    <a:pt x="15" y="203"/>
                    <a:pt x="15" y="203"/>
                    <a:pt x="15" y="203"/>
                  </a:cubicBezTo>
                  <a:cubicBezTo>
                    <a:pt x="14" y="201"/>
                    <a:pt x="17" y="200"/>
                    <a:pt x="17" y="199"/>
                  </a:cubicBezTo>
                  <a:cubicBezTo>
                    <a:pt x="17" y="199"/>
                    <a:pt x="17" y="199"/>
                    <a:pt x="17" y="199"/>
                  </a:cubicBezTo>
                  <a:cubicBezTo>
                    <a:pt x="18" y="196"/>
                    <a:pt x="20" y="192"/>
                    <a:pt x="21" y="190"/>
                  </a:cubicBezTo>
                  <a:cubicBezTo>
                    <a:pt x="21" y="190"/>
                    <a:pt x="21" y="191"/>
                    <a:pt x="22" y="191"/>
                  </a:cubicBezTo>
                  <a:cubicBezTo>
                    <a:pt x="21" y="190"/>
                    <a:pt x="22" y="189"/>
                    <a:pt x="22" y="188"/>
                  </a:cubicBezTo>
                  <a:cubicBezTo>
                    <a:pt x="23" y="188"/>
                    <a:pt x="22" y="187"/>
                    <a:pt x="23" y="185"/>
                  </a:cubicBezTo>
                  <a:cubicBezTo>
                    <a:pt x="23" y="185"/>
                    <a:pt x="23" y="185"/>
                    <a:pt x="23" y="185"/>
                  </a:cubicBezTo>
                  <a:cubicBezTo>
                    <a:pt x="23" y="185"/>
                    <a:pt x="23" y="185"/>
                    <a:pt x="23" y="184"/>
                  </a:cubicBezTo>
                  <a:cubicBezTo>
                    <a:pt x="23" y="184"/>
                    <a:pt x="23" y="184"/>
                    <a:pt x="23" y="184"/>
                  </a:cubicBezTo>
                  <a:cubicBezTo>
                    <a:pt x="23" y="183"/>
                    <a:pt x="25" y="184"/>
                    <a:pt x="25" y="183"/>
                  </a:cubicBezTo>
                  <a:cubicBezTo>
                    <a:pt x="25" y="183"/>
                    <a:pt x="25" y="183"/>
                    <a:pt x="25" y="183"/>
                  </a:cubicBezTo>
                  <a:cubicBezTo>
                    <a:pt x="25" y="182"/>
                    <a:pt x="26" y="182"/>
                    <a:pt x="26" y="181"/>
                  </a:cubicBezTo>
                  <a:cubicBezTo>
                    <a:pt x="26" y="181"/>
                    <a:pt x="26" y="181"/>
                    <a:pt x="26" y="181"/>
                  </a:cubicBezTo>
                  <a:cubicBezTo>
                    <a:pt x="26" y="180"/>
                    <a:pt x="27" y="180"/>
                    <a:pt x="26" y="179"/>
                  </a:cubicBezTo>
                  <a:cubicBezTo>
                    <a:pt x="27" y="179"/>
                    <a:pt x="26" y="181"/>
                    <a:pt x="27" y="180"/>
                  </a:cubicBezTo>
                  <a:cubicBezTo>
                    <a:pt x="29" y="176"/>
                    <a:pt x="30" y="172"/>
                    <a:pt x="32" y="170"/>
                  </a:cubicBezTo>
                  <a:cubicBezTo>
                    <a:pt x="32" y="169"/>
                    <a:pt x="34" y="169"/>
                    <a:pt x="34" y="169"/>
                  </a:cubicBezTo>
                  <a:cubicBezTo>
                    <a:pt x="34" y="169"/>
                    <a:pt x="35" y="167"/>
                    <a:pt x="35" y="166"/>
                  </a:cubicBezTo>
                  <a:cubicBezTo>
                    <a:pt x="35" y="166"/>
                    <a:pt x="35" y="166"/>
                    <a:pt x="35" y="166"/>
                  </a:cubicBezTo>
                  <a:cubicBezTo>
                    <a:pt x="36" y="165"/>
                    <a:pt x="35" y="165"/>
                    <a:pt x="36" y="165"/>
                  </a:cubicBezTo>
                  <a:cubicBezTo>
                    <a:pt x="36" y="165"/>
                    <a:pt x="36" y="165"/>
                    <a:pt x="36" y="165"/>
                  </a:cubicBezTo>
                  <a:cubicBezTo>
                    <a:pt x="36" y="165"/>
                    <a:pt x="36" y="164"/>
                    <a:pt x="37" y="163"/>
                  </a:cubicBezTo>
                  <a:cubicBezTo>
                    <a:pt x="37" y="164"/>
                    <a:pt x="37" y="164"/>
                    <a:pt x="37" y="164"/>
                  </a:cubicBezTo>
                  <a:cubicBezTo>
                    <a:pt x="37" y="163"/>
                    <a:pt x="37" y="162"/>
                    <a:pt x="37" y="161"/>
                  </a:cubicBezTo>
                  <a:cubicBezTo>
                    <a:pt x="37" y="162"/>
                    <a:pt x="37" y="162"/>
                    <a:pt x="37" y="162"/>
                  </a:cubicBezTo>
                  <a:cubicBezTo>
                    <a:pt x="38" y="161"/>
                    <a:pt x="37" y="161"/>
                    <a:pt x="37" y="160"/>
                  </a:cubicBezTo>
                  <a:cubicBezTo>
                    <a:pt x="37" y="160"/>
                    <a:pt x="38" y="160"/>
                    <a:pt x="38" y="161"/>
                  </a:cubicBezTo>
                  <a:cubicBezTo>
                    <a:pt x="38" y="158"/>
                    <a:pt x="39" y="158"/>
                    <a:pt x="39" y="157"/>
                  </a:cubicBezTo>
                  <a:cubicBezTo>
                    <a:pt x="39" y="157"/>
                    <a:pt x="39" y="157"/>
                    <a:pt x="39" y="157"/>
                  </a:cubicBezTo>
                  <a:cubicBezTo>
                    <a:pt x="40" y="156"/>
                    <a:pt x="40" y="155"/>
                    <a:pt x="41" y="154"/>
                  </a:cubicBezTo>
                  <a:cubicBezTo>
                    <a:pt x="41" y="153"/>
                    <a:pt x="42" y="154"/>
                    <a:pt x="42" y="153"/>
                  </a:cubicBezTo>
                  <a:cubicBezTo>
                    <a:pt x="41" y="153"/>
                    <a:pt x="44" y="151"/>
                    <a:pt x="42" y="151"/>
                  </a:cubicBezTo>
                  <a:cubicBezTo>
                    <a:pt x="42" y="151"/>
                    <a:pt x="44" y="149"/>
                    <a:pt x="44" y="148"/>
                  </a:cubicBezTo>
                  <a:cubicBezTo>
                    <a:pt x="44" y="149"/>
                    <a:pt x="45" y="148"/>
                    <a:pt x="44" y="149"/>
                  </a:cubicBezTo>
                  <a:cubicBezTo>
                    <a:pt x="45" y="149"/>
                    <a:pt x="45" y="149"/>
                    <a:pt x="45" y="149"/>
                  </a:cubicBezTo>
                  <a:cubicBezTo>
                    <a:pt x="45" y="149"/>
                    <a:pt x="45" y="149"/>
                    <a:pt x="45" y="149"/>
                  </a:cubicBezTo>
                  <a:cubicBezTo>
                    <a:pt x="45" y="149"/>
                    <a:pt x="46" y="148"/>
                    <a:pt x="46" y="147"/>
                  </a:cubicBezTo>
                  <a:cubicBezTo>
                    <a:pt x="46" y="146"/>
                    <a:pt x="45" y="145"/>
                    <a:pt x="46" y="144"/>
                  </a:cubicBezTo>
                  <a:cubicBezTo>
                    <a:pt x="46" y="145"/>
                    <a:pt x="47" y="144"/>
                    <a:pt x="47" y="145"/>
                  </a:cubicBezTo>
                  <a:cubicBezTo>
                    <a:pt x="46" y="143"/>
                    <a:pt x="46" y="143"/>
                    <a:pt x="46" y="143"/>
                  </a:cubicBezTo>
                  <a:cubicBezTo>
                    <a:pt x="47" y="143"/>
                    <a:pt x="47" y="143"/>
                    <a:pt x="47" y="143"/>
                  </a:cubicBezTo>
                  <a:cubicBezTo>
                    <a:pt x="47" y="142"/>
                    <a:pt x="47" y="142"/>
                    <a:pt x="47" y="142"/>
                  </a:cubicBezTo>
                  <a:cubicBezTo>
                    <a:pt x="47" y="142"/>
                    <a:pt x="47" y="139"/>
                    <a:pt x="48" y="140"/>
                  </a:cubicBezTo>
                  <a:cubicBezTo>
                    <a:pt x="49" y="140"/>
                    <a:pt x="48" y="140"/>
                    <a:pt x="49" y="140"/>
                  </a:cubicBezTo>
                  <a:cubicBezTo>
                    <a:pt x="49" y="139"/>
                    <a:pt x="49" y="139"/>
                    <a:pt x="49" y="138"/>
                  </a:cubicBezTo>
                  <a:cubicBezTo>
                    <a:pt x="49" y="138"/>
                    <a:pt x="49" y="138"/>
                    <a:pt x="49" y="138"/>
                  </a:cubicBezTo>
                  <a:cubicBezTo>
                    <a:pt x="50" y="138"/>
                    <a:pt x="50" y="137"/>
                    <a:pt x="49" y="137"/>
                  </a:cubicBezTo>
                  <a:cubicBezTo>
                    <a:pt x="49" y="137"/>
                    <a:pt x="50" y="137"/>
                    <a:pt x="49" y="138"/>
                  </a:cubicBezTo>
                  <a:cubicBezTo>
                    <a:pt x="49" y="137"/>
                    <a:pt x="49" y="137"/>
                    <a:pt x="50" y="136"/>
                  </a:cubicBezTo>
                  <a:cubicBezTo>
                    <a:pt x="50" y="137"/>
                    <a:pt x="50" y="137"/>
                    <a:pt x="50" y="137"/>
                  </a:cubicBezTo>
                  <a:cubicBezTo>
                    <a:pt x="50" y="136"/>
                    <a:pt x="50" y="135"/>
                    <a:pt x="51" y="133"/>
                  </a:cubicBezTo>
                  <a:cubicBezTo>
                    <a:pt x="50" y="133"/>
                    <a:pt x="51" y="134"/>
                    <a:pt x="51" y="134"/>
                  </a:cubicBezTo>
                  <a:cubicBezTo>
                    <a:pt x="52" y="133"/>
                    <a:pt x="52" y="131"/>
                    <a:pt x="53" y="130"/>
                  </a:cubicBezTo>
                  <a:cubicBezTo>
                    <a:pt x="53" y="130"/>
                    <a:pt x="52" y="130"/>
                    <a:pt x="53" y="130"/>
                  </a:cubicBezTo>
                  <a:cubicBezTo>
                    <a:pt x="53" y="129"/>
                    <a:pt x="53" y="130"/>
                    <a:pt x="54" y="129"/>
                  </a:cubicBezTo>
                  <a:cubicBezTo>
                    <a:pt x="54" y="129"/>
                    <a:pt x="54" y="129"/>
                    <a:pt x="54" y="128"/>
                  </a:cubicBezTo>
                  <a:cubicBezTo>
                    <a:pt x="54" y="128"/>
                    <a:pt x="54" y="128"/>
                    <a:pt x="54" y="129"/>
                  </a:cubicBezTo>
                  <a:cubicBezTo>
                    <a:pt x="54" y="128"/>
                    <a:pt x="55" y="125"/>
                    <a:pt x="56" y="124"/>
                  </a:cubicBezTo>
                  <a:cubicBezTo>
                    <a:pt x="56" y="124"/>
                    <a:pt x="56" y="124"/>
                    <a:pt x="56" y="122"/>
                  </a:cubicBezTo>
                  <a:cubicBezTo>
                    <a:pt x="57" y="124"/>
                    <a:pt x="57" y="124"/>
                    <a:pt x="57" y="124"/>
                  </a:cubicBezTo>
                  <a:cubicBezTo>
                    <a:pt x="57" y="122"/>
                    <a:pt x="57" y="121"/>
                    <a:pt x="57" y="122"/>
                  </a:cubicBezTo>
                  <a:cubicBezTo>
                    <a:pt x="57" y="121"/>
                    <a:pt x="56" y="125"/>
                    <a:pt x="57" y="124"/>
                  </a:cubicBezTo>
                  <a:cubicBezTo>
                    <a:pt x="57" y="122"/>
                    <a:pt x="57" y="122"/>
                    <a:pt x="57" y="122"/>
                  </a:cubicBezTo>
                  <a:cubicBezTo>
                    <a:pt x="57" y="122"/>
                    <a:pt x="57" y="121"/>
                    <a:pt x="57" y="120"/>
                  </a:cubicBezTo>
                  <a:cubicBezTo>
                    <a:pt x="57" y="120"/>
                    <a:pt x="57" y="121"/>
                    <a:pt x="58" y="121"/>
                  </a:cubicBezTo>
                  <a:cubicBezTo>
                    <a:pt x="58" y="120"/>
                    <a:pt x="58" y="120"/>
                    <a:pt x="58" y="119"/>
                  </a:cubicBezTo>
                  <a:cubicBezTo>
                    <a:pt x="58" y="119"/>
                    <a:pt x="58" y="119"/>
                    <a:pt x="58" y="119"/>
                  </a:cubicBezTo>
                  <a:cubicBezTo>
                    <a:pt x="58" y="118"/>
                    <a:pt x="58" y="118"/>
                    <a:pt x="58" y="118"/>
                  </a:cubicBezTo>
                  <a:cubicBezTo>
                    <a:pt x="58" y="118"/>
                    <a:pt x="58" y="117"/>
                    <a:pt x="59" y="117"/>
                  </a:cubicBezTo>
                  <a:cubicBezTo>
                    <a:pt x="61" y="118"/>
                    <a:pt x="61" y="118"/>
                    <a:pt x="61" y="118"/>
                  </a:cubicBezTo>
                  <a:cubicBezTo>
                    <a:pt x="61" y="117"/>
                    <a:pt x="59" y="117"/>
                    <a:pt x="59" y="117"/>
                  </a:cubicBezTo>
                  <a:cubicBezTo>
                    <a:pt x="59" y="117"/>
                    <a:pt x="59" y="117"/>
                    <a:pt x="61" y="117"/>
                  </a:cubicBezTo>
                  <a:cubicBezTo>
                    <a:pt x="59" y="116"/>
                    <a:pt x="61" y="116"/>
                    <a:pt x="61" y="115"/>
                  </a:cubicBezTo>
                  <a:cubicBezTo>
                    <a:pt x="62" y="115"/>
                    <a:pt x="62" y="112"/>
                    <a:pt x="63" y="112"/>
                  </a:cubicBezTo>
                  <a:cubicBezTo>
                    <a:pt x="63" y="111"/>
                    <a:pt x="63" y="110"/>
                    <a:pt x="63" y="110"/>
                  </a:cubicBezTo>
                  <a:cubicBezTo>
                    <a:pt x="63" y="110"/>
                    <a:pt x="63" y="110"/>
                    <a:pt x="64" y="110"/>
                  </a:cubicBezTo>
                  <a:cubicBezTo>
                    <a:pt x="64" y="110"/>
                    <a:pt x="64" y="110"/>
                    <a:pt x="64" y="110"/>
                  </a:cubicBezTo>
                  <a:cubicBezTo>
                    <a:pt x="64" y="110"/>
                    <a:pt x="64" y="110"/>
                    <a:pt x="65" y="109"/>
                  </a:cubicBezTo>
                  <a:cubicBezTo>
                    <a:pt x="65" y="108"/>
                    <a:pt x="64" y="108"/>
                    <a:pt x="64" y="108"/>
                  </a:cubicBezTo>
                  <a:cubicBezTo>
                    <a:pt x="65" y="108"/>
                    <a:pt x="64" y="106"/>
                    <a:pt x="66" y="106"/>
                  </a:cubicBezTo>
                  <a:cubicBezTo>
                    <a:pt x="66" y="106"/>
                    <a:pt x="66" y="107"/>
                    <a:pt x="66" y="106"/>
                  </a:cubicBezTo>
                  <a:cubicBezTo>
                    <a:pt x="67" y="106"/>
                    <a:pt x="66" y="105"/>
                    <a:pt x="67" y="103"/>
                  </a:cubicBezTo>
                  <a:cubicBezTo>
                    <a:pt x="66" y="103"/>
                    <a:pt x="66" y="103"/>
                    <a:pt x="66" y="103"/>
                  </a:cubicBezTo>
                  <a:cubicBezTo>
                    <a:pt x="67" y="103"/>
                    <a:pt x="66" y="102"/>
                    <a:pt x="67" y="103"/>
                  </a:cubicBezTo>
                  <a:cubicBezTo>
                    <a:pt x="67" y="102"/>
                    <a:pt x="68" y="102"/>
                    <a:pt x="67" y="102"/>
                  </a:cubicBezTo>
                  <a:cubicBezTo>
                    <a:pt x="70" y="100"/>
                    <a:pt x="70" y="98"/>
                    <a:pt x="71" y="97"/>
                  </a:cubicBezTo>
                  <a:cubicBezTo>
                    <a:pt x="71" y="96"/>
                    <a:pt x="71" y="96"/>
                    <a:pt x="71" y="96"/>
                  </a:cubicBezTo>
                  <a:cubicBezTo>
                    <a:pt x="71" y="97"/>
                    <a:pt x="71" y="97"/>
                    <a:pt x="71" y="97"/>
                  </a:cubicBezTo>
                  <a:cubicBezTo>
                    <a:pt x="71" y="97"/>
                    <a:pt x="71" y="97"/>
                    <a:pt x="71" y="97"/>
                  </a:cubicBezTo>
                  <a:cubicBezTo>
                    <a:pt x="71" y="96"/>
                    <a:pt x="71" y="96"/>
                    <a:pt x="71" y="97"/>
                  </a:cubicBezTo>
                  <a:cubicBezTo>
                    <a:pt x="73" y="96"/>
                    <a:pt x="71" y="95"/>
                    <a:pt x="72" y="94"/>
                  </a:cubicBezTo>
                  <a:cubicBezTo>
                    <a:pt x="72" y="94"/>
                    <a:pt x="72" y="94"/>
                    <a:pt x="73" y="93"/>
                  </a:cubicBezTo>
                  <a:cubicBezTo>
                    <a:pt x="72" y="92"/>
                    <a:pt x="72" y="92"/>
                    <a:pt x="72" y="92"/>
                  </a:cubicBezTo>
                  <a:cubicBezTo>
                    <a:pt x="73" y="91"/>
                    <a:pt x="73" y="92"/>
                    <a:pt x="74" y="92"/>
                  </a:cubicBezTo>
                  <a:cubicBezTo>
                    <a:pt x="74" y="91"/>
                    <a:pt x="74" y="91"/>
                    <a:pt x="74" y="91"/>
                  </a:cubicBezTo>
                  <a:cubicBezTo>
                    <a:pt x="75" y="91"/>
                    <a:pt x="75" y="91"/>
                    <a:pt x="75" y="91"/>
                  </a:cubicBezTo>
                  <a:cubicBezTo>
                    <a:pt x="74" y="91"/>
                    <a:pt x="75" y="90"/>
                    <a:pt x="75" y="90"/>
                  </a:cubicBezTo>
                  <a:cubicBezTo>
                    <a:pt x="75" y="90"/>
                    <a:pt x="75" y="90"/>
                    <a:pt x="75" y="90"/>
                  </a:cubicBezTo>
                  <a:cubicBezTo>
                    <a:pt x="75" y="90"/>
                    <a:pt x="76" y="90"/>
                    <a:pt x="76" y="90"/>
                  </a:cubicBezTo>
                  <a:cubicBezTo>
                    <a:pt x="75" y="90"/>
                    <a:pt x="75" y="90"/>
                    <a:pt x="75" y="90"/>
                  </a:cubicBezTo>
                  <a:cubicBezTo>
                    <a:pt x="74" y="90"/>
                    <a:pt x="75" y="90"/>
                    <a:pt x="75" y="90"/>
                  </a:cubicBezTo>
                  <a:cubicBezTo>
                    <a:pt x="75" y="90"/>
                    <a:pt x="75" y="89"/>
                    <a:pt x="76" y="89"/>
                  </a:cubicBezTo>
                  <a:cubicBezTo>
                    <a:pt x="76" y="88"/>
                    <a:pt x="76" y="88"/>
                    <a:pt x="76" y="88"/>
                  </a:cubicBezTo>
                  <a:cubicBezTo>
                    <a:pt x="76" y="88"/>
                    <a:pt x="76" y="86"/>
                    <a:pt x="76" y="88"/>
                  </a:cubicBezTo>
                  <a:cubicBezTo>
                    <a:pt x="76" y="88"/>
                    <a:pt x="76" y="88"/>
                    <a:pt x="76" y="88"/>
                  </a:cubicBezTo>
                  <a:cubicBezTo>
                    <a:pt x="77" y="88"/>
                    <a:pt x="77" y="88"/>
                    <a:pt x="77" y="88"/>
                  </a:cubicBezTo>
                  <a:cubicBezTo>
                    <a:pt x="77" y="86"/>
                    <a:pt x="76" y="86"/>
                    <a:pt x="76" y="85"/>
                  </a:cubicBezTo>
                  <a:cubicBezTo>
                    <a:pt x="76" y="86"/>
                    <a:pt x="77" y="86"/>
                    <a:pt x="77" y="86"/>
                  </a:cubicBezTo>
                  <a:cubicBezTo>
                    <a:pt x="77" y="86"/>
                    <a:pt x="77" y="86"/>
                    <a:pt x="77" y="86"/>
                  </a:cubicBezTo>
                  <a:cubicBezTo>
                    <a:pt x="77" y="85"/>
                    <a:pt x="77" y="85"/>
                    <a:pt x="77" y="85"/>
                  </a:cubicBezTo>
                  <a:cubicBezTo>
                    <a:pt x="77" y="85"/>
                    <a:pt x="77" y="85"/>
                    <a:pt x="77" y="85"/>
                  </a:cubicBezTo>
                  <a:cubicBezTo>
                    <a:pt x="77" y="85"/>
                    <a:pt x="78" y="84"/>
                    <a:pt x="77" y="83"/>
                  </a:cubicBezTo>
                  <a:cubicBezTo>
                    <a:pt x="77" y="83"/>
                    <a:pt x="78" y="83"/>
                    <a:pt x="78" y="83"/>
                  </a:cubicBezTo>
                  <a:cubicBezTo>
                    <a:pt x="78" y="83"/>
                    <a:pt x="78" y="83"/>
                    <a:pt x="78" y="83"/>
                  </a:cubicBezTo>
                  <a:cubicBezTo>
                    <a:pt x="79" y="83"/>
                    <a:pt x="79" y="83"/>
                    <a:pt x="79" y="82"/>
                  </a:cubicBezTo>
                  <a:cubicBezTo>
                    <a:pt x="79" y="82"/>
                    <a:pt x="79" y="82"/>
                    <a:pt x="79" y="82"/>
                  </a:cubicBezTo>
                  <a:cubicBezTo>
                    <a:pt x="79" y="82"/>
                    <a:pt x="80" y="81"/>
                    <a:pt x="79" y="81"/>
                  </a:cubicBezTo>
                  <a:cubicBezTo>
                    <a:pt x="80" y="80"/>
                    <a:pt x="81" y="81"/>
                    <a:pt x="81" y="80"/>
                  </a:cubicBezTo>
                  <a:cubicBezTo>
                    <a:pt x="81" y="80"/>
                    <a:pt x="81" y="79"/>
                    <a:pt x="80" y="79"/>
                  </a:cubicBezTo>
                  <a:cubicBezTo>
                    <a:pt x="81" y="78"/>
                    <a:pt x="81" y="76"/>
                    <a:pt x="83" y="75"/>
                  </a:cubicBezTo>
                  <a:cubicBezTo>
                    <a:pt x="83" y="75"/>
                    <a:pt x="82" y="75"/>
                    <a:pt x="83" y="75"/>
                  </a:cubicBezTo>
                  <a:cubicBezTo>
                    <a:pt x="84" y="73"/>
                    <a:pt x="84" y="71"/>
                    <a:pt x="85" y="70"/>
                  </a:cubicBezTo>
                  <a:cubicBezTo>
                    <a:pt x="85" y="71"/>
                    <a:pt x="85" y="70"/>
                    <a:pt x="85" y="70"/>
                  </a:cubicBezTo>
                  <a:cubicBezTo>
                    <a:pt x="87" y="70"/>
                    <a:pt x="87" y="70"/>
                    <a:pt x="87" y="70"/>
                  </a:cubicBezTo>
                  <a:cubicBezTo>
                    <a:pt x="85" y="69"/>
                    <a:pt x="85" y="69"/>
                    <a:pt x="84" y="70"/>
                  </a:cubicBezTo>
                  <a:cubicBezTo>
                    <a:pt x="85" y="68"/>
                    <a:pt x="87" y="67"/>
                    <a:pt x="87" y="67"/>
                  </a:cubicBezTo>
                  <a:cubicBezTo>
                    <a:pt x="87" y="66"/>
                    <a:pt x="87" y="66"/>
                    <a:pt x="87" y="66"/>
                  </a:cubicBezTo>
                  <a:cubicBezTo>
                    <a:pt x="88" y="67"/>
                    <a:pt x="88" y="66"/>
                    <a:pt x="88" y="65"/>
                  </a:cubicBezTo>
                  <a:cubicBezTo>
                    <a:pt x="88" y="65"/>
                    <a:pt x="88" y="65"/>
                    <a:pt x="88" y="65"/>
                  </a:cubicBezTo>
                  <a:cubicBezTo>
                    <a:pt x="89" y="65"/>
                    <a:pt x="89" y="65"/>
                    <a:pt x="89" y="65"/>
                  </a:cubicBezTo>
                  <a:cubicBezTo>
                    <a:pt x="89" y="64"/>
                    <a:pt x="88" y="64"/>
                    <a:pt x="89" y="64"/>
                  </a:cubicBezTo>
                  <a:cubicBezTo>
                    <a:pt x="89" y="64"/>
                    <a:pt x="89" y="64"/>
                    <a:pt x="89" y="64"/>
                  </a:cubicBezTo>
                  <a:cubicBezTo>
                    <a:pt x="89" y="63"/>
                    <a:pt x="89" y="62"/>
                    <a:pt x="90" y="62"/>
                  </a:cubicBezTo>
                  <a:cubicBezTo>
                    <a:pt x="91" y="62"/>
                    <a:pt x="91" y="62"/>
                    <a:pt x="91" y="62"/>
                  </a:cubicBezTo>
                  <a:cubicBezTo>
                    <a:pt x="91" y="62"/>
                    <a:pt x="91" y="61"/>
                    <a:pt x="90" y="61"/>
                  </a:cubicBezTo>
                  <a:cubicBezTo>
                    <a:pt x="91" y="61"/>
                    <a:pt x="91" y="59"/>
                    <a:pt x="91" y="59"/>
                  </a:cubicBezTo>
                  <a:cubicBezTo>
                    <a:pt x="91" y="56"/>
                    <a:pt x="93" y="54"/>
                    <a:pt x="94" y="52"/>
                  </a:cubicBezTo>
                  <a:cubicBezTo>
                    <a:pt x="94" y="52"/>
                    <a:pt x="94" y="52"/>
                    <a:pt x="94" y="52"/>
                  </a:cubicBezTo>
                  <a:cubicBezTo>
                    <a:pt x="95" y="52"/>
                    <a:pt x="94" y="52"/>
                    <a:pt x="94" y="52"/>
                  </a:cubicBezTo>
                  <a:cubicBezTo>
                    <a:pt x="94" y="52"/>
                    <a:pt x="95" y="51"/>
                    <a:pt x="95" y="52"/>
                  </a:cubicBezTo>
                  <a:cubicBezTo>
                    <a:pt x="97" y="51"/>
                    <a:pt x="95" y="51"/>
                    <a:pt x="97" y="49"/>
                  </a:cubicBezTo>
                  <a:cubicBezTo>
                    <a:pt x="95" y="49"/>
                    <a:pt x="97" y="51"/>
                    <a:pt x="95" y="49"/>
                  </a:cubicBezTo>
                  <a:cubicBezTo>
                    <a:pt x="97" y="49"/>
                    <a:pt x="97" y="49"/>
                    <a:pt x="97" y="49"/>
                  </a:cubicBezTo>
                  <a:cubicBezTo>
                    <a:pt x="97" y="49"/>
                    <a:pt x="97" y="49"/>
                    <a:pt x="97" y="49"/>
                  </a:cubicBezTo>
                  <a:cubicBezTo>
                    <a:pt x="97" y="49"/>
                    <a:pt x="97" y="49"/>
                    <a:pt x="97" y="49"/>
                  </a:cubicBezTo>
                  <a:cubicBezTo>
                    <a:pt x="98" y="48"/>
                    <a:pt x="98" y="51"/>
                    <a:pt x="98" y="51"/>
                  </a:cubicBezTo>
                  <a:cubicBezTo>
                    <a:pt x="98" y="49"/>
                    <a:pt x="98" y="49"/>
                    <a:pt x="98" y="49"/>
                  </a:cubicBezTo>
                  <a:cubicBezTo>
                    <a:pt x="99" y="49"/>
                    <a:pt x="98" y="52"/>
                    <a:pt x="99" y="51"/>
                  </a:cubicBezTo>
                  <a:cubicBezTo>
                    <a:pt x="99" y="49"/>
                    <a:pt x="99" y="49"/>
                    <a:pt x="98" y="49"/>
                  </a:cubicBezTo>
                  <a:cubicBezTo>
                    <a:pt x="98" y="48"/>
                    <a:pt x="98" y="48"/>
                    <a:pt x="98" y="47"/>
                  </a:cubicBezTo>
                  <a:cubicBezTo>
                    <a:pt x="98" y="47"/>
                    <a:pt x="98" y="48"/>
                    <a:pt x="98" y="48"/>
                  </a:cubicBezTo>
                  <a:cubicBezTo>
                    <a:pt x="99" y="48"/>
                    <a:pt x="98" y="47"/>
                    <a:pt x="99" y="46"/>
                  </a:cubicBezTo>
                  <a:cubicBezTo>
                    <a:pt x="98" y="47"/>
                    <a:pt x="98" y="46"/>
                    <a:pt x="98" y="45"/>
                  </a:cubicBezTo>
                  <a:cubicBezTo>
                    <a:pt x="98" y="45"/>
                    <a:pt x="98" y="46"/>
                    <a:pt x="99" y="45"/>
                  </a:cubicBezTo>
                  <a:cubicBezTo>
                    <a:pt x="98" y="45"/>
                    <a:pt x="99" y="44"/>
                    <a:pt x="98" y="45"/>
                  </a:cubicBezTo>
                  <a:cubicBezTo>
                    <a:pt x="98" y="44"/>
                    <a:pt x="99" y="44"/>
                    <a:pt x="98" y="43"/>
                  </a:cubicBezTo>
                  <a:cubicBezTo>
                    <a:pt x="99" y="43"/>
                    <a:pt x="99" y="45"/>
                    <a:pt x="100" y="44"/>
                  </a:cubicBezTo>
                  <a:cubicBezTo>
                    <a:pt x="99" y="44"/>
                    <a:pt x="100" y="42"/>
                    <a:pt x="99" y="42"/>
                  </a:cubicBezTo>
                  <a:cubicBezTo>
                    <a:pt x="99" y="42"/>
                    <a:pt x="100" y="42"/>
                    <a:pt x="100" y="43"/>
                  </a:cubicBezTo>
                  <a:cubicBezTo>
                    <a:pt x="100" y="42"/>
                    <a:pt x="99" y="41"/>
                    <a:pt x="101" y="41"/>
                  </a:cubicBezTo>
                  <a:cubicBezTo>
                    <a:pt x="100" y="41"/>
                    <a:pt x="100" y="41"/>
                    <a:pt x="100" y="41"/>
                  </a:cubicBezTo>
                  <a:cubicBezTo>
                    <a:pt x="101" y="41"/>
                    <a:pt x="101" y="41"/>
                    <a:pt x="101" y="41"/>
                  </a:cubicBezTo>
                  <a:cubicBezTo>
                    <a:pt x="101" y="40"/>
                    <a:pt x="101" y="39"/>
                    <a:pt x="102" y="39"/>
                  </a:cubicBezTo>
                  <a:cubicBezTo>
                    <a:pt x="102" y="39"/>
                    <a:pt x="103" y="38"/>
                    <a:pt x="102" y="38"/>
                  </a:cubicBezTo>
                  <a:cubicBezTo>
                    <a:pt x="101" y="39"/>
                    <a:pt x="102" y="39"/>
                    <a:pt x="101" y="39"/>
                  </a:cubicBezTo>
                  <a:cubicBezTo>
                    <a:pt x="102" y="39"/>
                    <a:pt x="101" y="38"/>
                    <a:pt x="101" y="37"/>
                  </a:cubicBezTo>
                  <a:cubicBezTo>
                    <a:pt x="102" y="38"/>
                    <a:pt x="102" y="38"/>
                    <a:pt x="102" y="38"/>
                  </a:cubicBezTo>
                  <a:cubicBezTo>
                    <a:pt x="102" y="37"/>
                    <a:pt x="102" y="37"/>
                    <a:pt x="102" y="36"/>
                  </a:cubicBezTo>
                  <a:cubicBezTo>
                    <a:pt x="102" y="37"/>
                    <a:pt x="102" y="37"/>
                    <a:pt x="102" y="37"/>
                  </a:cubicBezTo>
                  <a:cubicBezTo>
                    <a:pt x="102" y="36"/>
                    <a:pt x="102" y="36"/>
                    <a:pt x="102" y="36"/>
                  </a:cubicBezTo>
                  <a:cubicBezTo>
                    <a:pt x="102" y="35"/>
                    <a:pt x="103" y="36"/>
                    <a:pt x="103" y="35"/>
                  </a:cubicBezTo>
                  <a:cubicBezTo>
                    <a:pt x="103" y="36"/>
                    <a:pt x="103" y="36"/>
                    <a:pt x="103" y="36"/>
                  </a:cubicBezTo>
                  <a:cubicBezTo>
                    <a:pt x="104" y="36"/>
                    <a:pt x="104" y="36"/>
                    <a:pt x="104" y="36"/>
                  </a:cubicBezTo>
                  <a:cubicBezTo>
                    <a:pt x="104" y="35"/>
                    <a:pt x="103" y="35"/>
                    <a:pt x="103" y="35"/>
                  </a:cubicBezTo>
                  <a:cubicBezTo>
                    <a:pt x="103" y="35"/>
                    <a:pt x="104" y="35"/>
                    <a:pt x="103" y="35"/>
                  </a:cubicBezTo>
                  <a:cubicBezTo>
                    <a:pt x="104" y="35"/>
                    <a:pt x="104" y="35"/>
                    <a:pt x="104" y="35"/>
                  </a:cubicBezTo>
                  <a:cubicBezTo>
                    <a:pt x="104" y="35"/>
                    <a:pt x="105" y="35"/>
                    <a:pt x="105" y="35"/>
                  </a:cubicBezTo>
                  <a:cubicBezTo>
                    <a:pt x="105" y="34"/>
                    <a:pt x="105" y="32"/>
                    <a:pt x="104" y="34"/>
                  </a:cubicBezTo>
                  <a:cubicBezTo>
                    <a:pt x="104" y="32"/>
                    <a:pt x="105" y="32"/>
                    <a:pt x="105" y="34"/>
                  </a:cubicBezTo>
                  <a:cubicBezTo>
                    <a:pt x="105" y="32"/>
                    <a:pt x="104" y="32"/>
                    <a:pt x="105" y="32"/>
                  </a:cubicBezTo>
                  <a:cubicBezTo>
                    <a:pt x="105" y="32"/>
                    <a:pt x="106" y="31"/>
                    <a:pt x="107" y="31"/>
                  </a:cubicBezTo>
                  <a:cubicBezTo>
                    <a:pt x="107" y="32"/>
                    <a:pt x="107" y="32"/>
                    <a:pt x="107" y="32"/>
                  </a:cubicBezTo>
                  <a:cubicBezTo>
                    <a:pt x="107" y="31"/>
                    <a:pt x="107" y="31"/>
                    <a:pt x="107" y="31"/>
                  </a:cubicBezTo>
                  <a:cubicBezTo>
                    <a:pt x="108" y="32"/>
                    <a:pt x="108" y="31"/>
                    <a:pt x="108" y="32"/>
                  </a:cubicBezTo>
                  <a:cubicBezTo>
                    <a:pt x="109" y="32"/>
                    <a:pt x="109" y="31"/>
                    <a:pt x="109" y="31"/>
                  </a:cubicBezTo>
                  <a:cubicBezTo>
                    <a:pt x="107" y="31"/>
                    <a:pt x="108" y="29"/>
                    <a:pt x="107" y="29"/>
                  </a:cubicBezTo>
                  <a:cubicBezTo>
                    <a:pt x="107" y="28"/>
                    <a:pt x="109" y="29"/>
                    <a:pt x="109" y="28"/>
                  </a:cubicBezTo>
                  <a:cubicBezTo>
                    <a:pt x="108" y="28"/>
                    <a:pt x="108" y="27"/>
                    <a:pt x="108" y="28"/>
                  </a:cubicBezTo>
                  <a:cubicBezTo>
                    <a:pt x="108" y="27"/>
                    <a:pt x="107" y="27"/>
                    <a:pt x="108" y="26"/>
                  </a:cubicBezTo>
                  <a:cubicBezTo>
                    <a:pt x="108" y="27"/>
                    <a:pt x="109" y="26"/>
                    <a:pt x="109" y="27"/>
                  </a:cubicBezTo>
                  <a:cubicBezTo>
                    <a:pt x="109" y="28"/>
                    <a:pt x="109" y="28"/>
                    <a:pt x="109" y="28"/>
                  </a:cubicBezTo>
                  <a:cubicBezTo>
                    <a:pt x="109" y="28"/>
                    <a:pt x="110" y="28"/>
                    <a:pt x="110" y="28"/>
                  </a:cubicBezTo>
                  <a:cubicBezTo>
                    <a:pt x="110" y="27"/>
                    <a:pt x="111" y="27"/>
                    <a:pt x="110" y="27"/>
                  </a:cubicBezTo>
                  <a:cubicBezTo>
                    <a:pt x="110" y="26"/>
                    <a:pt x="110" y="27"/>
                    <a:pt x="109" y="27"/>
                  </a:cubicBezTo>
                  <a:cubicBezTo>
                    <a:pt x="110" y="26"/>
                    <a:pt x="111" y="26"/>
                    <a:pt x="110" y="25"/>
                  </a:cubicBezTo>
                  <a:cubicBezTo>
                    <a:pt x="110" y="26"/>
                    <a:pt x="109" y="25"/>
                    <a:pt x="109" y="25"/>
                  </a:cubicBezTo>
                  <a:cubicBezTo>
                    <a:pt x="109" y="24"/>
                    <a:pt x="109" y="24"/>
                    <a:pt x="109" y="24"/>
                  </a:cubicBezTo>
                  <a:cubicBezTo>
                    <a:pt x="109" y="25"/>
                    <a:pt x="109" y="25"/>
                    <a:pt x="109" y="25"/>
                  </a:cubicBezTo>
                  <a:cubicBezTo>
                    <a:pt x="110" y="24"/>
                    <a:pt x="109" y="24"/>
                    <a:pt x="109" y="22"/>
                  </a:cubicBezTo>
                  <a:cubicBezTo>
                    <a:pt x="110" y="22"/>
                    <a:pt x="110" y="22"/>
                    <a:pt x="110" y="22"/>
                  </a:cubicBezTo>
                  <a:cubicBezTo>
                    <a:pt x="111" y="22"/>
                    <a:pt x="109" y="24"/>
                    <a:pt x="110" y="25"/>
                  </a:cubicBezTo>
                  <a:cubicBezTo>
                    <a:pt x="111" y="24"/>
                    <a:pt x="110" y="22"/>
                    <a:pt x="111" y="22"/>
                  </a:cubicBezTo>
                  <a:cubicBezTo>
                    <a:pt x="111" y="22"/>
                    <a:pt x="111" y="22"/>
                    <a:pt x="111" y="24"/>
                  </a:cubicBezTo>
                  <a:cubicBezTo>
                    <a:pt x="111" y="22"/>
                    <a:pt x="112" y="24"/>
                    <a:pt x="111" y="21"/>
                  </a:cubicBezTo>
                  <a:cubicBezTo>
                    <a:pt x="111" y="21"/>
                    <a:pt x="111" y="21"/>
                    <a:pt x="111" y="21"/>
                  </a:cubicBezTo>
                  <a:cubicBezTo>
                    <a:pt x="111" y="21"/>
                    <a:pt x="111" y="20"/>
                    <a:pt x="111" y="19"/>
                  </a:cubicBezTo>
                  <a:cubicBezTo>
                    <a:pt x="112" y="20"/>
                    <a:pt x="112" y="18"/>
                    <a:pt x="114" y="19"/>
                  </a:cubicBezTo>
                  <a:cubicBezTo>
                    <a:pt x="112" y="19"/>
                    <a:pt x="111" y="21"/>
                    <a:pt x="111" y="21"/>
                  </a:cubicBezTo>
                  <a:cubicBezTo>
                    <a:pt x="114" y="21"/>
                    <a:pt x="111" y="22"/>
                    <a:pt x="112" y="22"/>
                  </a:cubicBezTo>
                  <a:cubicBezTo>
                    <a:pt x="112" y="21"/>
                    <a:pt x="114" y="22"/>
                    <a:pt x="115" y="22"/>
                  </a:cubicBezTo>
                  <a:cubicBezTo>
                    <a:pt x="115" y="22"/>
                    <a:pt x="115" y="22"/>
                    <a:pt x="115" y="21"/>
                  </a:cubicBezTo>
                  <a:cubicBezTo>
                    <a:pt x="114" y="21"/>
                    <a:pt x="114" y="21"/>
                    <a:pt x="112" y="21"/>
                  </a:cubicBezTo>
                  <a:cubicBezTo>
                    <a:pt x="114" y="21"/>
                    <a:pt x="114" y="20"/>
                    <a:pt x="114" y="19"/>
                  </a:cubicBezTo>
                  <a:cubicBezTo>
                    <a:pt x="115" y="19"/>
                    <a:pt x="115" y="19"/>
                    <a:pt x="115" y="20"/>
                  </a:cubicBezTo>
                  <a:cubicBezTo>
                    <a:pt x="115" y="18"/>
                    <a:pt x="116" y="17"/>
                    <a:pt x="117" y="16"/>
                  </a:cubicBezTo>
                  <a:cubicBezTo>
                    <a:pt x="116" y="16"/>
                    <a:pt x="118" y="15"/>
                    <a:pt x="117" y="15"/>
                  </a:cubicBezTo>
                  <a:cubicBezTo>
                    <a:pt x="116" y="15"/>
                    <a:pt x="115" y="15"/>
                    <a:pt x="115" y="15"/>
                  </a:cubicBezTo>
                  <a:cubicBezTo>
                    <a:pt x="115" y="15"/>
                    <a:pt x="115" y="15"/>
                    <a:pt x="116" y="15"/>
                  </a:cubicBezTo>
                  <a:cubicBezTo>
                    <a:pt x="115" y="14"/>
                    <a:pt x="117" y="15"/>
                    <a:pt x="116" y="14"/>
                  </a:cubicBezTo>
                  <a:cubicBezTo>
                    <a:pt x="116" y="15"/>
                    <a:pt x="117" y="15"/>
                    <a:pt x="118" y="15"/>
                  </a:cubicBezTo>
                  <a:cubicBezTo>
                    <a:pt x="118" y="14"/>
                    <a:pt x="118" y="15"/>
                    <a:pt x="118" y="15"/>
                  </a:cubicBezTo>
                  <a:cubicBezTo>
                    <a:pt x="118" y="14"/>
                    <a:pt x="118" y="13"/>
                    <a:pt x="118" y="12"/>
                  </a:cubicBezTo>
                  <a:cubicBezTo>
                    <a:pt x="120" y="11"/>
                    <a:pt x="120" y="9"/>
                    <a:pt x="121" y="8"/>
                  </a:cubicBezTo>
                  <a:cubicBezTo>
                    <a:pt x="121" y="8"/>
                    <a:pt x="123" y="8"/>
                    <a:pt x="123" y="8"/>
                  </a:cubicBezTo>
                  <a:cubicBezTo>
                    <a:pt x="123" y="8"/>
                    <a:pt x="121" y="8"/>
                    <a:pt x="123" y="8"/>
                  </a:cubicBezTo>
                  <a:cubicBezTo>
                    <a:pt x="123" y="8"/>
                    <a:pt x="123" y="8"/>
                    <a:pt x="123" y="8"/>
                  </a:cubicBezTo>
                  <a:cubicBezTo>
                    <a:pt x="123" y="8"/>
                    <a:pt x="125" y="7"/>
                    <a:pt x="124" y="6"/>
                  </a:cubicBezTo>
                  <a:cubicBezTo>
                    <a:pt x="124" y="6"/>
                    <a:pt x="124" y="6"/>
                    <a:pt x="124" y="6"/>
                  </a:cubicBezTo>
                  <a:cubicBezTo>
                    <a:pt x="124" y="6"/>
                    <a:pt x="124" y="6"/>
                    <a:pt x="124" y="6"/>
                  </a:cubicBezTo>
                  <a:cubicBezTo>
                    <a:pt x="125" y="6"/>
                    <a:pt x="125" y="6"/>
                    <a:pt x="125" y="6"/>
                  </a:cubicBezTo>
                  <a:cubicBezTo>
                    <a:pt x="125" y="6"/>
                    <a:pt x="125" y="4"/>
                    <a:pt x="125" y="3"/>
                  </a:cubicBezTo>
                  <a:cubicBezTo>
                    <a:pt x="125" y="3"/>
                    <a:pt x="125" y="3"/>
                    <a:pt x="125" y="3"/>
                  </a:cubicBezTo>
                  <a:cubicBezTo>
                    <a:pt x="125" y="2"/>
                    <a:pt x="125" y="2"/>
                    <a:pt x="126" y="1"/>
                  </a:cubicBezTo>
                  <a:cubicBezTo>
                    <a:pt x="126" y="1"/>
                    <a:pt x="126" y="1"/>
                    <a:pt x="126" y="1"/>
                  </a:cubicBezTo>
                  <a:cubicBezTo>
                    <a:pt x="126" y="1"/>
                    <a:pt x="126" y="1"/>
                    <a:pt x="126" y="1"/>
                  </a:cubicBezTo>
                  <a:cubicBezTo>
                    <a:pt x="127" y="1"/>
                    <a:pt x="127" y="1"/>
                    <a:pt x="127" y="0"/>
                  </a:cubicBezTo>
                  <a:cubicBezTo>
                    <a:pt x="127" y="2"/>
                    <a:pt x="127" y="2"/>
                    <a:pt x="127" y="2"/>
                  </a:cubicBezTo>
                  <a:cubicBezTo>
                    <a:pt x="127" y="2"/>
                    <a:pt x="127" y="1"/>
                    <a:pt x="126" y="1"/>
                  </a:cubicBezTo>
                  <a:cubicBezTo>
                    <a:pt x="126" y="2"/>
                    <a:pt x="126" y="2"/>
                    <a:pt x="126" y="2"/>
                  </a:cubicBezTo>
                  <a:cubicBezTo>
                    <a:pt x="126" y="2"/>
                    <a:pt x="126" y="2"/>
                    <a:pt x="126" y="2"/>
                  </a:cubicBezTo>
                  <a:cubicBezTo>
                    <a:pt x="127" y="2"/>
                    <a:pt x="126" y="2"/>
                    <a:pt x="127" y="3"/>
                  </a:cubicBezTo>
                  <a:cubicBezTo>
                    <a:pt x="127" y="3"/>
                    <a:pt x="127" y="3"/>
                    <a:pt x="127" y="2"/>
                  </a:cubicBezTo>
                  <a:cubicBezTo>
                    <a:pt x="127" y="3"/>
                    <a:pt x="127" y="3"/>
                    <a:pt x="126" y="4"/>
                  </a:cubicBezTo>
                  <a:cubicBezTo>
                    <a:pt x="126" y="3"/>
                    <a:pt x="126" y="4"/>
                    <a:pt x="126" y="4"/>
                  </a:cubicBezTo>
                  <a:cubicBezTo>
                    <a:pt x="126" y="4"/>
                    <a:pt x="126" y="6"/>
                    <a:pt x="126" y="7"/>
                  </a:cubicBezTo>
                  <a:cubicBezTo>
                    <a:pt x="125" y="7"/>
                    <a:pt x="125" y="8"/>
                    <a:pt x="125" y="8"/>
                  </a:cubicBezTo>
                  <a:cubicBezTo>
                    <a:pt x="125" y="8"/>
                    <a:pt x="125" y="8"/>
                    <a:pt x="125" y="7"/>
                  </a:cubicBezTo>
                  <a:cubicBezTo>
                    <a:pt x="124" y="8"/>
                    <a:pt x="125" y="8"/>
                    <a:pt x="124" y="8"/>
                  </a:cubicBezTo>
                  <a:cubicBezTo>
                    <a:pt x="124" y="8"/>
                    <a:pt x="125" y="8"/>
                    <a:pt x="125" y="9"/>
                  </a:cubicBezTo>
                  <a:cubicBezTo>
                    <a:pt x="124" y="9"/>
                    <a:pt x="124" y="9"/>
                    <a:pt x="124" y="9"/>
                  </a:cubicBezTo>
                  <a:cubicBezTo>
                    <a:pt x="124" y="10"/>
                    <a:pt x="125" y="10"/>
                    <a:pt x="124" y="11"/>
                  </a:cubicBezTo>
                  <a:cubicBezTo>
                    <a:pt x="123" y="12"/>
                    <a:pt x="121" y="14"/>
                    <a:pt x="120" y="15"/>
                  </a:cubicBezTo>
                  <a:cubicBezTo>
                    <a:pt x="120" y="15"/>
                    <a:pt x="120" y="15"/>
                    <a:pt x="120" y="15"/>
                  </a:cubicBezTo>
                  <a:cubicBezTo>
                    <a:pt x="120" y="16"/>
                    <a:pt x="119" y="17"/>
                    <a:pt x="119" y="18"/>
                  </a:cubicBezTo>
                  <a:cubicBezTo>
                    <a:pt x="118" y="20"/>
                    <a:pt x="118" y="21"/>
                    <a:pt x="117" y="21"/>
                  </a:cubicBezTo>
                  <a:cubicBezTo>
                    <a:pt x="116" y="25"/>
                    <a:pt x="115" y="28"/>
                    <a:pt x="114" y="29"/>
                  </a:cubicBezTo>
                  <a:cubicBezTo>
                    <a:pt x="112" y="28"/>
                    <a:pt x="112" y="28"/>
                    <a:pt x="112" y="28"/>
                  </a:cubicBezTo>
                  <a:cubicBezTo>
                    <a:pt x="112" y="29"/>
                    <a:pt x="112" y="29"/>
                    <a:pt x="112" y="29"/>
                  </a:cubicBezTo>
                  <a:cubicBezTo>
                    <a:pt x="112" y="29"/>
                    <a:pt x="112" y="30"/>
                    <a:pt x="112" y="31"/>
                  </a:cubicBezTo>
                  <a:cubicBezTo>
                    <a:pt x="111" y="32"/>
                    <a:pt x="111" y="35"/>
                    <a:pt x="111" y="35"/>
                  </a:cubicBezTo>
                  <a:cubicBezTo>
                    <a:pt x="111" y="35"/>
                    <a:pt x="111" y="35"/>
                    <a:pt x="111" y="35"/>
                  </a:cubicBezTo>
                  <a:cubicBezTo>
                    <a:pt x="111" y="36"/>
                    <a:pt x="110" y="37"/>
                    <a:pt x="109" y="38"/>
                  </a:cubicBezTo>
                  <a:cubicBezTo>
                    <a:pt x="108" y="38"/>
                    <a:pt x="108" y="38"/>
                    <a:pt x="108" y="39"/>
                  </a:cubicBezTo>
                  <a:cubicBezTo>
                    <a:pt x="108" y="40"/>
                    <a:pt x="108" y="40"/>
                    <a:pt x="108" y="42"/>
                  </a:cubicBezTo>
                  <a:cubicBezTo>
                    <a:pt x="107" y="42"/>
                    <a:pt x="106" y="44"/>
                    <a:pt x="106" y="44"/>
                  </a:cubicBezTo>
                  <a:cubicBezTo>
                    <a:pt x="105" y="48"/>
                    <a:pt x="102" y="51"/>
                    <a:pt x="101" y="54"/>
                  </a:cubicBezTo>
                  <a:cubicBezTo>
                    <a:pt x="101" y="54"/>
                    <a:pt x="101" y="54"/>
                    <a:pt x="101" y="54"/>
                  </a:cubicBezTo>
                  <a:cubicBezTo>
                    <a:pt x="100" y="57"/>
                    <a:pt x="98" y="61"/>
                    <a:pt x="97" y="63"/>
                  </a:cubicBezTo>
                  <a:cubicBezTo>
                    <a:pt x="95" y="62"/>
                    <a:pt x="95" y="62"/>
                    <a:pt x="95" y="62"/>
                  </a:cubicBezTo>
                  <a:cubicBezTo>
                    <a:pt x="95" y="64"/>
                    <a:pt x="95" y="64"/>
                    <a:pt x="95" y="64"/>
                  </a:cubicBezTo>
                  <a:cubicBezTo>
                    <a:pt x="95" y="65"/>
                    <a:pt x="95" y="66"/>
                    <a:pt x="94" y="66"/>
                  </a:cubicBezTo>
                  <a:cubicBezTo>
                    <a:pt x="93" y="67"/>
                    <a:pt x="94" y="67"/>
                    <a:pt x="93" y="68"/>
                  </a:cubicBezTo>
                  <a:cubicBezTo>
                    <a:pt x="92" y="70"/>
                    <a:pt x="92" y="70"/>
                    <a:pt x="91" y="72"/>
                  </a:cubicBezTo>
                  <a:cubicBezTo>
                    <a:pt x="91" y="72"/>
                    <a:pt x="91" y="72"/>
                    <a:pt x="91" y="72"/>
                  </a:cubicBezTo>
                  <a:cubicBezTo>
                    <a:pt x="91" y="71"/>
                    <a:pt x="91" y="71"/>
                    <a:pt x="91" y="71"/>
                  </a:cubicBezTo>
                  <a:cubicBezTo>
                    <a:pt x="91" y="72"/>
                    <a:pt x="90" y="73"/>
                    <a:pt x="91" y="73"/>
                  </a:cubicBezTo>
                  <a:cubicBezTo>
                    <a:pt x="90" y="75"/>
                    <a:pt x="90" y="78"/>
                    <a:pt x="88" y="79"/>
                  </a:cubicBezTo>
                  <a:cubicBezTo>
                    <a:pt x="89" y="79"/>
                    <a:pt x="88" y="79"/>
                    <a:pt x="88" y="80"/>
                  </a:cubicBezTo>
                  <a:cubicBezTo>
                    <a:pt x="88" y="81"/>
                    <a:pt x="85" y="82"/>
                    <a:pt x="85" y="83"/>
                  </a:cubicBezTo>
                  <a:cubicBezTo>
                    <a:pt x="85" y="83"/>
                    <a:pt x="85" y="83"/>
                    <a:pt x="84" y="83"/>
                  </a:cubicBezTo>
                  <a:cubicBezTo>
                    <a:pt x="85" y="83"/>
                    <a:pt x="85" y="83"/>
                    <a:pt x="85" y="83"/>
                  </a:cubicBezTo>
                  <a:cubicBezTo>
                    <a:pt x="84" y="86"/>
                    <a:pt x="82" y="89"/>
                    <a:pt x="81" y="90"/>
                  </a:cubicBezTo>
                  <a:cubicBezTo>
                    <a:pt x="80" y="94"/>
                    <a:pt x="77" y="98"/>
                    <a:pt x="75" y="102"/>
                  </a:cubicBezTo>
                  <a:cubicBezTo>
                    <a:pt x="75" y="101"/>
                    <a:pt x="75" y="101"/>
                    <a:pt x="75" y="101"/>
                  </a:cubicBezTo>
                  <a:cubicBezTo>
                    <a:pt x="75" y="103"/>
                    <a:pt x="73" y="103"/>
                    <a:pt x="73" y="105"/>
                  </a:cubicBezTo>
                  <a:cubicBezTo>
                    <a:pt x="73" y="106"/>
                    <a:pt x="73" y="107"/>
                    <a:pt x="72" y="106"/>
                  </a:cubicBezTo>
                  <a:cubicBezTo>
                    <a:pt x="72" y="107"/>
                    <a:pt x="71" y="109"/>
                    <a:pt x="71" y="110"/>
                  </a:cubicBezTo>
                  <a:cubicBezTo>
                    <a:pt x="71" y="110"/>
                    <a:pt x="71" y="110"/>
                    <a:pt x="71" y="110"/>
                  </a:cubicBezTo>
                  <a:cubicBezTo>
                    <a:pt x="70" y="110"/>
                    <a:pt x="70" y="112"/>
                    <a:pt x="68" y="113"/>
                  </a:cubicBezTo>
                  <a:cubicBezTo>
                    <a:pt x="68" y="112"/>
                    <a:pt x="68" y="112"/>
                    <a:pt x="68" y="112"/>
                  </a:cubicBezTo>
                  <a:cubicBezTo>
                    <a:pt x="67" y="113"/>
                    <a:pt x="68" y="115"/>
                    <a:pt x="67" y="115"/>
                  </a:cubicBezTo>
                  <a:cubicBezTo>
                    <a:pt x="67" y="115"/>
                    <a:pt x="67" y="115"/>
                    <a:pt x="67" y="115"/>
                  </a:cubicBezTo>
                  <a:cubicBezTo>
                    <a:pt x="65" y="117"/>
                    <a:pt x="64" y="121"/>
                    <a:pt x="63" y="125"/>
                  </a:cubicBezTo>
                  <a:cubicBezTo>
                    <a:pt x="61" y="127"/>
                    <a:pt x="61" y="124"/>
                    <a:pt x="61" y="126"/>
                  </a:cubicBezTo>
                  <a:cubicBezTo>
                    <a:pt x="61" y="126"/>
                    <a:pt x="61" y="127"/>
                    <a:pt x="61" y="126"/>
                  </a:cubicBezTo>
                  <a:cubicBezTo>
                    <a:pt x="61" y="127"/>
                    <a:pt x="58" y="127"/>
                    <a:pt x="58" y="128"/>
                  </a:cubicBezTo>
                  <a:cubicBezTo>
                    <a:pt x="59" y="128"/>
                    <a:pt x="59" y="128"/>
                    <a:pt x="59" y="129"/>
                  </a:cubicBezTo>
                  <a:cubicBezTo>
                    <a:pt x="58" y="130"/>
                    <a:pt x="57" y="130"/>
                    <a:pt x="57" y="131"/>
                  </a:cubicBezTo>
                  <a:cubicBezTo>
                    <a:pt x="57" y="131"/>
                    <a:pt x="57" y="131"/>
                    <a:pt x="57" y="131"/>
                  </a:cubicBezTo>
                  <a:cubicBezTo>
                    <a:pt x="57" y="133"/>
                    <a:pt x="56" y="134"/>
                    <a:pt x="57" y="136"/>
                  </a:cubicBezTo>
                  <a:cubicBezTo>
                    <a:pt x="53" y="144"/>
                    <a:pt x="49" y="151"/>
                    <a:pt x="45" y="158"/>
                  </a:cubicBezTo>
                  <a:cubicBezTo>
                    <a:pt x="41" y="165"/>
                    <a:pt x="37" y="172"/>
                    <a:pt x="32" y="179"/>
                  </a:cubicBezTo>
                  <a:cubicBezTo>
                    <a:pt x="31" y="180"/>
                    <a:pt x="31" y="180"/>
                    <a:pt x="30" y="182"/>
                  </a:cubicBezTo>
                  <a:cubicBezTo>
                    <a:pt x="30" y="182"/>
                    <a:pt x="30" y="182"/>
                    <a:pt x="30" y="182"/>
                  </a:cubicBezTo>
                  <a:cubicBezTo>
                    <a:pt x="30" y="183"/>
                    <a:pt x="30" y="183"/>
                    <a:pt x="30" y="184"/>
                  </a:cubicBezTo>
                  <a:cubicBezTo>
                    <a:pt x="29" y="187"/>
                    <a:pt x="28" y="189"/>
                    <a:pt x="26" y="192"/>
                  </a:cubicBezTo>
                  <a:cubicBezTo>
                    <a:pt x="26" y="192"/>
                    <a:pt x="26" y="191"/>
                    <a:pt x="25" y="192"/>
                  </a:cubicBezTo>
                  <a:cubicBezTo>
                    <a:pt x="26" y="192"/>
                    <a:pt x="26" y="192"/>
                    <a:pt x="26" y="192"/>
                  </a:cubicBezTo>
                  <a:cubicBezTo>
                    <a:pt x="25" y="192"/>
                    <a:pt x="25" y="192"/>
                    <a:pt x="25" y="192"/>
                  </a:cubicBezTo>
                  <a:cubicBezTo>
                    <a:pt x="25" y="192"/>
                    <a:pt x="25" y="193"/>
                    <a:pt x="26" y="192"/>
                  </a:cubicBezTo>
                  <a:cubicBezTo>
                    <a:pt x="22" y="200"/>
                    <a:pt x="17" y="206"/>
                    <a:pt x="13" y="212"/>
                  </a:cubicBezTo>
                  <a:cubicBezTo>
                    <a:pt x="12" y="215"/>
                    <a:pt x="11" y="217"/>
                    <a:pt x="10" y="219"/>
                  </a:cubicBezTo>
                  <a:cubicBezTo>
                    <a:pt x="6" y="224"/>
                    <a:pt x="3" y="227"/>
                    <a:pt x="1" y="233"/>
                  </a:cubicBezTo>
                  <a:cubicBezTo>
                    <a:pt x="1"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2" name="任意多边形(F) 115"/>
            <p:cNvSpPr>
              <a:spLocks/>
            </p:cNvSpPr>
            <p:nvPr/>
          </p:nvSpPr>
          <p:spPr bwMode="auto">
            <a:xfrm>
              <a:off x="3620" y="496"/>
              <a:ext cx="269" cy="493"/>
            </a:xfrm>
            <a:custGeom>
              <a:avLst/>
              <a:gdLst>
                <a:gd name="T0" fmla="*/ 12 w 114"/>
                <a:gd name="T1" fmla="*/ 184 h 209"/>
                <a:gd name="T2" fmla="*/ 16 w 114"/>
                <a:gd name="T3" fmla="*/ 178 h 209"/>
                <a:gd name="T4" fmla="*/ 21 w 114"/>
                <a:gd name="T5" fmla="*/ 165 h 209"/>
                <a:gd name="T6" fmla="*/ 23 w 114"/>
                <a:gd name="T7" fmla="*/ 160 h 209"/>
                <a:gd name="T8" fmla="*/ 31 w 114"/>
                <a:gd name="T9" fmla="*/ 147 h 209"/>
                <a:gd name="T10" fmla="*/ 34 w 114"/>
                <a:gd name="T11" fmla="*/ 144 h 209"/>
                <a:gd name="T12" fmla="*/ 37 w 114"/>
                <a:gd name="T13" fmla="*/ 136 h 209"/>
                <a:gd name="T14" fmla="*/ 42 w 114"/>
                <a:gd name="T15" fmla="*/ 129 h 209"/>
                <a:gd name="T16" fmla="*/ 43 w 114"/>
                <a:gd name="T17" fmla="*/ 126 h 209"/>
                <a:gd name="T18" fmla="*/ 44 w 114"/>
                <a:gd name="T19" fmla="*/ 122 h 209"/>
                <a:gd name="T20" fmla="*/ 48 w 114"/>
                <a:gd name="T21" fmla="*/ 114 h 209"/>
                <a:gd name="T22" fmla="*/ 50 w 114"/>
                <a:gd name="T23" fmla="*/ 111 h 209"/>
                <a:gd name="T24" fmla="*/ 52 w 114"/>
                <a:gd name="T25" fmla="*/ 106 h 209"/>
                <a:gd name="T26" fmla="*/ 56 w 114"/>
                <a:gd name="T27" fmla="*/ 101 h 209"/>
                <a:gd name="T28" fmla="*/ 59 w 114"/>
                <a:gd name="T29" fmla="*/ 94 h 209"/>
                <a:gd name="T30" fmla="*/ 63 w 114"/>
                <a:gd name="T31" fmla="*/ 87 h 209"/>
                <a:gd name="T32" fmla="*/ 64 w 114"/>
                <a:gd name="T33" fmla="*/ 84 h 209"/>
                <a:gd name="T34" fmla="*/ 68 w 114"/>
                <a:gd name="T35" fmla="*/ 81 h 209"/>
                <a:gd name="T36" fmla="*/ 69 w 114"/>
                <a:gd name="T37" fmla="*/ 78 h 209"/>
                <a:gd name="T38" fmla="*/ 69 w 114"/>
                <a:gd name="T39" fmla="*/ 77 h 209"/>
                <a:gd name="T40" fmla="*/ 70 w 114"/>
                <a:gd name="T41" fmla="*/ 73 h 209"/>
                <a:gd name="T42" fmla="*/ 76 w 114"/>
                <a:gd name="T43" fmla="*/ 63 h 209"/>
                <a:gd name="T44" fmla="*/ 78 w 114"/>
                <a:gd name="T45" fmla="*/ 59 h 209"/>
                <a:gd name="T46" fmla="*/ 80 w 114"/>
                <a:gd name="T47" fmla="*/ 55 h 209"/>
                <a:gd name="T48" fmla="*/ 85 w 114"/>
                <a:gd name="T49" fmla="*/ 46 h 209"/>
                <a:gd name="T50" fmla="*/ 88 w 114"/>
                <a:gd name="T51" fmla="*/ 46 h 209"/>
                <a:gd name="T52" fmla="*/ 88 w 114"/>
                <a:gd name="T53" fmla="*/ 41 h 209"/>
                <a:gd name="T54" fmla="*/ 88 w 114"/>
                <a:gd name="T55" fmla="*/ 38 h 209"/>
                <a:gd name="T56" fmla="*/ 90 w 114"/>
                <a:gd name="T57" fmla="*/ 35 h 209"/>
                <a:gd name="T58" fmla="*/ 90 w 114"/>
                <a:gd name="T59" fmla="*/ 32 h 209"/>
                <a:gd name="T60" fmla="*/ 92 w 114"/>
                <a:gd name="T61" fmla="*/ 31 h 209"/>
                <a:gd name="T62" fmla="*/ 96 w 114"/>
                <a:gd name="T63" fmla="*/ 29 h 209"/>
                <a:gd name="T64" fmla="*/ 96 w 114"/>
                <a:gd name="T65" fmla="*/ 26 h 209"/>
                <a:gd name="T66" fmla="*/ 97 w 114"/>
                <a:gd name="T67" fmla="*/ 23 h 209"/>
                <a:gd name="T68" fmla="*/ 98 w 114"/>
                <a:gd name="T69" fmla="*/ 20 h 209"/>
                <a:gd name="T70" fmla="*/ 100 w 114"/>
                <a:gd name="T71" fmla="*/ 18 h 209"/>
                <a:gd name="T72" fmla="*/ 101 w 114"/>
                <a:gd name="T73" fmla="*/ 19 h 209"/>
                <a:gd name="T74" fmla="*/ 103 w 114"/>
                <a:gd name="T75" fmla="*/ 13 h 209"/>
                <a:gd name="T76" fmla="*/ 109 w 114"/>
                <a:gd name="T77" fmla="*/ 8 h 209"/>
                <a:gd name="T78" fmla="*/ 111 w 114"/>
                <a:gd name="T79" fmla="*/ 5 h 209"/>
                <a:gd name="T80" fmla="*/ 114 w 114"/>
                <a:gd name="T81" fmla="*/ 0 h 209"/>
                <a:gd name="T82" fmla="*/ 114 w 114"/>
                <a:gd name="T83" fmla="*/ 3 h 209"/>
                <a:gd name="T84" fmla="*/ 109 w 114"/>
                <a:gd name="T85" fmla="*/ 6 h 209"/>
                <a:gd name="T86" fmla="*/ 107 w 114"/>
                <a:gd name="T87" fmla="*/ 17 h 209"/>
                <a:gd name="T88" fmla="*/ 99 w 114"/>
                <a:gd name="T89" fmla="*/ 32 h 209"/>
                <a:gd name="T90" fmla="*/ 90 w 114"/>
                <a:gd name="T91" fmla="*/ 48 h 209"/>
                <a:gd name="T92" fmla="*/ 83 w 114"/>
                <a:gd name="T93" fmla="*/ 62 h 209"/>
                <a:gd name="T94" fmla="*/ 79 w 114"/>
                <a:gd name="T95" fmla="*/ 72 h 209"/>
                <a:gd name="T96" fmla="*/ 68 w 114"/>
                <a:gd name="T97" fmla="*/ 92 h 209"/>
                <a:gd name="T98" fmla="*/ 61 w 114"/>
                <a:gd name="T99" fmla="*/ 101 h 209"/>
                <a:gd name="T100" fmla="*/ 53 w 114"/>
                <a:gd name="T101" fmla="*/ 114 h 209"/>
                <a:gd name="T102" fmla="*/ 30 w 114"/>
                <a:gd name="T103" fmla="*/ 160 h 209"/>
                <a:gd name="T104" fmla="*/ 23 w 114"/>
                <a:gd name="T105" fmla="*/ 173 h 209"/>
                <a:gd name="T106" fmla="*/ 1 w 114"/>
                <a:gd name="T107" fmla="*/ 205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209">
                  <a:moveTo>
                    <a:pt x="1" y="205"/>
                  </a:moveTo>
                  <a:cubicBezTo>
                    <a:pt x="1" y="202"/>
                    <a:pt x="4" y="200"/>
                    <a:pt x="4" y="196"/>
                  </a:cubicBezTo>
                  <a:cubicBezTo>
                    <a:pt x="4" y="195"/>
                    <a:pt x="4" y="196"/>
                    <a:pt x="6" y="195"/>
                  </a:cubicBezTo>
                  <a:cubicBezTo>
                    <a:pt x="6" y="193"/>
                    <a:pt x="9" y="189"/>
                    <a:pt x="11" y="186"/>
                  </a:cubicBezTo>
                  <a:cubicBezTo>
                    <a:pt x="11" y="186"/>
                    <a:pt x="11" y="186"/>
                    <a:pt x="11" y="186"/>
                  </a:cubicBezTo>
                  <a:cubicBezTo>
                    <a:pt x="11" y="186"/>
                    <a:pt x="11" y="185"/>
                    <a:pt x="12" y="184"/>
                  </a:cubicBezTo>
                  <a:cubicBezTo>
                    <a:pt x="12" y="185"/>
                    <a:pt x="12" y="185"/>
                    <a:pt x="12" y="185"/>
                  </a:cubicBezTo>
                  <a:cubicBezTo>
                    <a:pt x="12" y="184"/>
                    <a:pt x="12" y="183"/>
                    <a:pt x="12" y="183"/>
                  </a:cubicBezTo>
                  <a:cubicBezTo>
                    <a:pt x="13" y="183"/>
                    <a:pt x="13" y="183"/>
                    <a:pt x="13" y="183"/>
                  </a:cubicBezTo>
                  <a:cubicBezTo>
                    <a:pt x="13" y="182"/>
                    <a:pt x="13" y="182"/>
                    <a:pt x="13" y="182"/>
                  </a:cubicBezTo>
                  <a:cubicBezTo>
                    <a:pt x="12" y="180"/>
                    <a:pt x="16" y="179"/>
                    <a:pt x="16" y="178"/>
                  </a:cubicBezTo>
                  <a:cubicBezTo>
                    <a:pt x="16" y="178"/>
                    <a:pt x="16" y="178"/>
                    <a:pt x="16" y="178"/>
                  </a:cubicBezTo>
                  <a:cubicBezTo>
                    <a:pt x="16" y="175"/>
                    <a:pt x="17" y="173"/>
                    <a:pt x="18" y="171"/>
                  </a:cubicBezTo>
                  <a:cubicBezTo>
                    <a:pt x="19" y="171"/>
                    <a:pt x="19" y="171"/>
                    <a:pt x="19" y="171"/>
                  </a:cubicBezTo>
                  <a:cubicBezTo>
                    <a:pt x="19" y="171"/>
                    <a:pt x="19" y="169"/>
                    <a:pt x="19" y="168"/>
                  </a:cubicBezTo>
                  <a:cubicBezTo>
                    <a:pt x="20" y="168"/>
                    <a:pt x="19" y="166"/>
                    <a:pt x="20" y="166"/>
                  </a:cubicBezTo>
                  <a:cubicBezTo>
                    <a:pt x="20" y="166"/>
                    <a:pt x="20" y="166"/>
                    <a:pt x="20" y="166"/>
                  </a:cubicBezTo>
                  <a:cubicBezTo>
                    <a:pt x="20" y="166"/>
                    <a:pt x="21" y="166"/>
                    <a:pt x="21" y="165"/>
                  </a:cubicBezTo>
                  <a:cubicBezTo>
                    <a:pt x="21" y="165"/>
                    <a:pt x="21" y="165"/>
                    <a:pt x="21" y="165"/>
                  </a:cubicBezTo>
                  <a:cubicBezTo>
                    <a:pt x="21" y="164"/>
                    <a:pt x="22" y="165"/>
                    <a:pt x="22" y="164"/>
                  </a:cubicBezTo>
                  <a:cubicBezTo>
                    <a:pt x="22" y="164"/>
                    <a:pt x="22" y="164"/>
                    <a:pt x="22" y="164"/>
                  </a:cubicBezTo>
                  <a:cubicBezTo>
                    <a:pt x="22" y="163"/>
                    <a:pt x="23" y="163"/>
                    <a:pt x="23" y="163"/>
                  </a:cubicBezTo>
                  <a:cubicBezTo>
                    <a:pt x="23" y="163"/>
                    <a:pt x="23" y="163"/>
                    <a:pt x="23" y="163"/>
                  </a:cubicBezTo>
                  <a:cubicBezTo>
                    <a:pt x="23" y="160"/>
                    <a:pt x="24" y="160"/>
                    <a:pt x="23" y="160"/>
                  </a:cubicBezTo>
                  <a:cubicBezTo>
                    <a:pt x="24" y="160"/>
                    <a:pt x="23" y="162"/>
                    <a:pt x="24" y="162"/>
                  </a:cubicBezTo>
                  <a:cubicBezTo>
                    <a:pt x="25" y="158"/>
                    <a:pt x="27" y="155"/>
                    <a:pt x="29" y="151"/>
                  </a:cubicBezTo>
                  <a:cubicBezTo>
                    <a:pt x="30" y="151"/>
                    <a:pt x="30" y="151"/>
                    <a:pt x="30" y="151"/>
                  </a:cubicBezTo>
                  <a:cubicBezTo>
                    <a:pt x="30" y="150"/>
                    <a:pt x="30" y="150"/>
                    <a:pt x="30" y="149"/>
                  </a:cubicBezTo>
                  <a:cubicBezTo>
                    <a:pt x="30" y="149"/>
                    <a:pt x="30" y="149"/>
                    <a:pt x="30" y="149"/>
                  </a:cubicBezTo>
                  <a:cubicBezTo>
                    <a:pt x="31" y="148"/>
                    <a:pt x="30" y="148"/>
                    <a:pt x="31" y="147"/>
                  </a:cubicBezTo>
                  <a:cubicBezTo>
                    <a:pt x="31" y="148"/>
                    <a:pt x="31" y="148"/>
                    <a:pt x="31" y="148"/>
                  </a:cubicBezTo>
                  <a:cubicBezTo>
                    <a:pt x="31" y="147"/>
                    <a:pt x="31" y="146"/>
                    <a:pt x="33" y="146"/>
                  </a:cubicBezTo>
                  <a:cubicBezTo>
                    <a:pt x="33" y="146"/>
                    <a:pt x="33" y="146"/>
                    <a:pt x="33" y="146"/>
                  </a:cubicBezTo>
                  <a:cubicBezTo>
                    <a:pt x="33" y="146"/>
                    <a:pt x="34" y="146"/>
                    <a:pt x="34" y="145"/>
                  </a:cubicBezTo>
                  <a:cubicBezTo>
                    <a:pt x="34" y="145"/>
                    <a:pt x="34" y="145"/>
                    <a:pt x="34" y="145"/>
                  </a:cubicBezTo>
                  <a:cubicBezTo>
                    <a:pt x="35" y="144"/>
                    <a:pt x="33" y="144"/>
                    <a:pt x="34" y="144"/>
                  </a:cubicBezTo>
                  <a:cubicBezTo>
                    <a:pt x="34" y="144"/>
                    <a:pt x="34" y="144"/>
                    <a:pt x="34" y="144"/>
                  </a:cubicBezTo>
                  <a:cubicBezTo>
                    <a:pt x="34" y="142"/>
                    <a:pt x="35" y="141"/>
                    <a:pt x="35" y="140"/>
                  </a:cubicBezTo>
                  <a:cubicBezTo>
                    <a:pt x="36" y="140"/>
                    <a:pt x="36" y="140"/>
                    <a:pt x="36" y="140"/>
                  </a:cubicBezTo>
                  <a:cubicBezTo>
                    <a:pt x="36" y="140"/>
                    <a:pt x="37" y="139"/>
                    <a:pt x="37" y="138"/>
                  </a:cubicBezTo>
                  <a:cubicBezTo>
                    <a:pt x="37" y="137"/>
                    <a:pt x="37" y="138"/>
                    <a:pt x="37" y="137"/>
                  </a:cubicBezTo>
                  <a:cubicBezTo>
                    <a:pt x="37" y="137"/>
                    <a:pt x="38" y="136"/>
                    <a:pt x="37" y="136"/>
                  </a:cubicBezTo>
                  <a:cubicBezTo>
                    <a:pt x="37" y="135"/>
                    <a:pt x="38" y="133"/>
                    <a:pt x="38" y="133"/>
                  </a:cubicBezTo>
                  <a:cubicBezTo>
                    <a:pt x="38" y="133"/>
                    <a:pt x="40" y="133"/>
                    <a:pt x="39" y="133"/>
                  </a:cubicBezTo>
                  <a:cubicBezTo>
                    <a:pt x="40" y="133"/>
                    <a:pt x="40" y="133"/>
                    <a:pt x="40" y="133"/>
                  </a:cubicBezTo>
                  <a:cubicBezTo>
                    <a:pt x="40" y="133"/>
                    <a:pt x="40" y="133"/>
                    <a:pt x="40" y="133"/>
                  </a:cubicBezTo>
                  <a:cubicBezTo>
                    <a:pt x="40" y="133"/>
                    <a:pt x="40" y="133"/>
                    <a:pt x="42" y="132"/>
                  </a:cubicBezTo>
                  <a:cubicBezTo>
                    <a:pt x="42" y="131"/>
                    <a:pt x="40" y="130"/>
                    <a:pt x="42" y="129"/>
                  </a:cubicBezTo>
                  <a:cubicBezTo>
                    <a:pt x="42" y="130"/>
                    <a:pt x="43" y="129"/>
                    <a:pt x="43" y="130"/>
                  </a:cubicBezTo>
                  <a:cubicBezTo>
                    <a:pt x="42" y="128"/>
                    <a:pt x="42" y="128"/>
                    <a:pt x="42" y="128"/>
                  </a:cubicBezTo>
                  <a:cubicBezTo>
                    <a:pt x="42" y="127"/>
                    <a:pt x="43" y="128"/>
                    <a:pt x="43" y="127"/>
                  </a:cubicBezTo>
                  <a:cubicBezTo>
                    <a:pt x="42" y="127"/>
                    <a:pt x="42" y="127"/>
                    <a:pt x="42" y="127"/>
                  </a:cubicBezTo>
                  <a:cubicBezTo>
                    <a:pt x="42" y="126"/>
                    <a:pt x="43" y="126"/>
                    <a:pt x="43" y="126"/>
                  </a:cubicBezTo>
                  <a:cubicBezTo>
                    <a:pt x="43" y="126"/>
                    <a:pt x="43" y="126"/>
                    <a:pt x="43" y="126"/>
                  </a:cubicBezTo>
                  <a:cubicBezTo>
                    <a:pt x="43" y="126"/>
                    <a:pt x="43" y="126"/>
                    <a:pt x="44" y="124"/>
                  </a:cubicBezTo>
                  <a:cubicBezTo>
                    <a:pt x="44" y="124"/>
                    <a:pt x="44" y="124"/>
                    <a:pt x="44" y="124"/>
                  </a:cubicBezTo>
                  <a:cubicBezTo>
                    <a:pt x="44" y="124"/>
                    <a:pt x="44" y="123"/>
                    <a:pt x="43" y="123"/>
                  </a:cubicBezTo>
                  <a:cubicBezTo>
                    <a:pt x="43" y="123"/>
                    <a:pt x="44" y="123"/>
                    <a:pt x="43" y="124"/>
                  </a:cubicBezTo>
                  <a:cubicBezTo>
                    <a:pt x="43" y="123"/>
                    <a:pt x="43" y="122"/>
                    <a:pt x="44" y="122"/>
                  </a:cubicBezTo>
                  <a:cubicBezTo>
                    <a:pt x="44" y="122"/>
                    <a:pt x="44" y="122"/>
                    <a:pt x="44" y="122"/>
                  </a:cubicBezTo>
                  <a:cubicBezTo>
                    <a:pt x="44" y="121"/>
                    <a:pt x="44" y="120"/>
                    <a:pt x="45" y="119"/>
                  </a:cubicBezTo>
                  <a:cubicBezTo>
                    <a:pt x="44" y="119"/>
                    <a:pt x="45" y="119"/>
                    <a:pt x="45" y="120"/>
                  </a:cubicBezTo>
                  <a:cubicBezTo>
                    <a:pt x="46" y="119"/>
                    <a:pt x="46" y="118"/>
                    <a:pt x="47" y="117"/>
                  </a:cubicBezTo>
                  <a:cubicBezTo>
                    <a:pt x="46" y="117"/>
                    <a:pt x="46" y="117"/>
                    <a:pt x="46" y="117"/>
                  </a:cubicBezTo>
                  <a:cubicBezTo>
                    <a:pt x="47" y="115"/>
                    <a:pt x="47" y="117"/>
                    <a:pt x="47" y="115"/>
                  </a:cubicBezTo>
                  <a:cubicBezTo>
                    <a:pt x="48" y="115"/>
                    <a:pt x="48" y="115"/>
                    <a:pt x="48" y="114"/>
                  </a:cubicBezTo>
                  <a:cubicBezTo>
                    <a:pt x="48" y="114"/>
                    <a:pt x="48" y="114"/>
                    <a:pt x="48" y="114"/>
                  </a:cubicBezTo>
                  <a:cubicBezTo>
                    <a:pt x="48" y="114"/>
                    <a:pt x="49" y="112"/>
                    <a:pt x="50" y="111"/>
                  </a:cubicBezTo>
                  <a:cubicBezTo>
                    <a:pt x="49" y="111"/>
                    <a:pt x="49" y="110"/>
                    <a:pt x="50" y="110"/>
                  </a:cubicBezTo>
                  <a:cubicBezTo>
                    <a:pt x="50" y="110"/>
                    <a:pt x="50" y="110"/>
                    <a:pt x="50" y="110"/>
                  </a:cubicBezTo>
                  <a:cubicBezTo>
                    <a:pt x="50" y="110"/>
                    <a:pt x="50" y="109"/>
                    <a:pt x="51" y="109"/>
                  </a:cubicBezTo>
                  <a:cubicBezTo>
                    <a:pt x="51" y="108"/>
                    <a:pt x="50" y="112"/>
                    <a:pt x="50" y="111"/>
                  </a:cubicBezTo>
                  <a:cubicBezTo>
                    <a:pt x="51" y="111"/>
                    <a:pt x="50" y="109"/>
                    <a:pt x="51" y="110"/>
                  </a:cubicBezTo>
                  <a:cubicBezTo>
                    <a:pt x="51" y="109"/>
                    <a:pt x="51" y="108"/>
                    <a:pt x="51" y="108"/>
                  </a:cubicBezTo>
                  <a:cubicBezTo>
                    <a:pt x="51" y="108"/>
                    <a:pt x="52" y="109"/>
                    <a:pt x="52" y="108"/>
                  </a:cubicBezTo>
                  <a:cubicBezTo>
                    <a:pt x="52" y="107"/>
                    <a:pt x="52" y="108"/>
                    <a:pt x="52" y="107"/>
                  </a:cubicBezTo>
                  <a:cubicBezTo>
                    <a:pt x="52" y="107"/>
                    <a:pt x="52" y="107"/>
                    <a:pt x="52" y="107"/>
                  </a:cubicBezTo>
                  <a:cubicBezTo>
                    <a:pt x="52" y="106"/>
                    <a:pt x="53" y="106"/>
                    <a:pt x="52" y="106"/>
                  </a:cubicBezTo>
                  <a:cubicBezTo>
                    <a:pt x="52" y="106"/>
                    <a:pt x="52" y="105"/>
                    <a:pt x="53" y="105"/>
                  </a:cubicBezTo>
                  <a:cubicBezTo>
                    <a:pt x="54" y="106"/>
                    <a:pt x="54" y="106"/>
                    <a:pt x="54" y="106"/>
                  </a:cubicBezTo>
                  <a:cubicBezTo>
                    <a:pt x="54" y="105"/>
                    <a:pt x="53" y="105"/>
                    <a:pt x="53" y="104"/>
                  </a:cubicBezTo>
                  <a:cubicBezTo>
                    <a:pt x="54" y="104"/>
                    <a:pt x="54" y="104"/>
                    <a:pt x="54" y="104"/>
                  </a:cubicBezTo>
                  <a:cubicBezTo>
                    <a:pt x="53" y="104"/>
                    <a:pt x="54" y="103"/>
                    <a:pt x="54" y="103"/>
                  </a:cubicBezTo>
                  <a:cubicBezTo>
                    <a:pt x="54" y="102"/>
                    <a:pt x="55" y="101"/>
                    <a:pt x="56" y="101"/>
                  </a:cubicBezTo>
                  <a:cubicBezTo>
                    <a:pt x="56" y="100"/>
                    <a:pt x="56" y="99"/>
                    <a:pt x="56" y="99"/>
                  </a:cubicBezTo>
                  <a:cubicBezTo>
                    <a:pt x="56" y="99"/>
                    <a:pt x="56" y="99"/>
                    <a:pt x="56" y="99"/>
                  </a:cubicBezTo>
                  <a:cubicBezTo>
                    <a:pt x="57" y="99"/>
                    <a:pt x="57" y="99"/>
                    <a:pt x="57" y="99"/>
                  </a:cubicBezTo>
                  <a:cubicBezTo>
                    <a:pt x="57" y="99"/>
                    <a:pt x="57" y="99"/>
                    <a:pt x="57" y="97"/>
                  </a:cubicBezTo>
                  <a:cubicBezTo>
                    <a:pt x="57" y="97"/>
                    <a:pt x="57" y="96"/>
                    <a:pt x="57" y="96"/>
                  </a:cubicBezTo>
                  <a:cubicBezTo>
                    <a:pt x="59" y="96"/>
                    <a:pt x="57" y="94"/>
                    <a:pt x="59" y="94"/>
                  </a:cubicBezTo>
                  <a:cubicBezTo>
                    <a:pt x="59" y="95"/>
                    <a:pt x="59" y="95"/>
                    <a:pt x="59" y="95"/>
                  </a:cubicBezTo>
                  <a:cubicBezTo>
                    <a:pt x="61" y="95"/>
                    <a:pt x="59" y="93"/>
                    <a:pt x="60" y="93"/>
                  </a:cubicBezTo>
                  <a:cubicBezTo>
                    <a:pt x="59" y="93"/>
                    <a:pt x="59" y="93"/>
                    <a:pt x="59" y="93"/>
                  </a:cubicBezTo>
                  <a:cubicBezTo>
                    <a:pt x="60" y="93"/>
                    <a:pt x="60" y="92"/>
                    <a:pt x="60" y="92"/>
                  </a:cubicBezTo>
                  <a:cubicBezTo>
                    <a:pt x="60" y="92"/>
                    <a:pt x="61" y="92"/>
                    <a:pt x="60" y="91"/>
                  </a:cubicBezTo>
                  <a:cubicBezTo>
                    <a:pt x="62" y="90"/>
                    <a:pt x="62" y="87"/>
                    <a:pt x="63" y="87"/>
                  </a:cubicBezTo>
                  <a:cubicBezTo>
                    <a:pt x="63" y="86"/>
                    <a:pt x="63" y="86"/>
                    <a:pt x="63" y="86"/>
                  </a:cubicBezTo>
                  <a:cubicBezTo>
                    <a:pt x="63" y="86"/>
                    <a:pt x="63" y="86"/>
                    <a:pt x="63" y="86"/>
                  </a:cubicBezTo>
                  <a:cubicBezTo>
                    <a:pt x="63" y="86"/>
                    <a:pt x="63" y="86"/>
                    <a:pt x="63" y="86"/>
                  </a:cubicBezTo>
                  <a:cubicBezTo>
                    <a:pt x="63" y="86"/>
                    <a:pt x="63" y="86"/>
                    <a:pt x="63" y="86"/>
                  </a:cubicBezTo>
                  <a:cubicBezTo>
                    <a:pt x="64" y="86"/>
                    <a:pt x="63" y="85"/>
                    <a:pt x="64" y="84"/>
                  </a:cubicBezTo>
                  <a:cubicBezTo>
                    <a:pt x="64" y="84"/>
                    <a:pt x="64" y="84"/>
                    <a:pt x="64" y="84"/>
                  </a:cubicBezTo>
                  <a:cubicBezTo>
                    <a:pt x="64" y="83"/>
                    <a:pt x="64" y="83"/>
                    <a:pt x="64" y="83"/>
                  </a:cubicBezTo>
                  <a:cubicBezTo>
                    <a:pt x="65" y="82"/>
                    <a:pt x="65" y="83"/>
                    <a:pt x="66" y="83"/>
                  </a:cubicBezTo>
                  <a:cubicBezTo>
                    <a:pt x="66" y="82"/>
                    <a:pt x="66" y="82"/>
                    <a:pt x="66" y="82"/>
                  </a:cubicBezTo>
                  <a:cubicBezTo>
                    <a:pt x="68" y="82"/>
                    <a:pt x="68" y="82"/>
                    <a:pt x="68" y="82"/>
                  </a:cubicBezTo>
                  <a:cubicBezTo>
                    <a:pt x="66" y="82"/>
                    <a:pt x="68" y="81"/>
                    <a:pt x="68" y="81"/>
                  </a:cubicBezTo>
                  <a:cubicBezTo>
                    <a:pt x="68" y="81"/>
                    <a:pt x="68" y="81"/>
                    <a:pt x="68" y="81"/>
                  </a:cubicBezTo>
                  <a:cubicBezTo>
                    <a:pt x="68" y="81"/>
                    <a:pt x="68" y="81"/>
                    <a:pt x="68" y="80"/>
                  </a:cubicBezTo>
                  <a:cubicBezTo>
                    <a:pt x="66" y="81"/>
                    <a:pt x="66" y="81"/>
                    <a:pt x="66" y="81"/>
                  </a:cubicBezTo>
                  <a:cubicBezTo>
                    <a:pt x="66" y="80"/>
                    <a:pt x="66" y="80"/>
                    <a:pt x="66" y="80"/>
                  </a:cubicBezTo>
                  <a:cubicBezTo>
                    <a:pt x="68" y="80"/>
                    <a:pt x="68" y="79"/>
                    <a:pt x="68" y="79"/>
                  </a:cubicBezTo>
                  <a:cubicBezTo>
                    <a:pt x="68" y="78"/>
                    <a:pt x="68" y="78"/>
                    <a:pt x="68" y="78"/>
                  </a:cubicBezTo>
                  <a:cubicBezTo>
                    <a:pt x="68" y="78"/>
                    <a:pt x="68" y="77"/>
                    <a:pt x="69" y="78"/>
                  </a:cubicBezTo>
                  <a:cubicBezTo>
                    <a:pt x="69" y="78"/>
                    <a:pt x="68" y="78"/>
                    <a:pt x="68" y="79"/>
                  </a:cubicBezTo>
                  <a:cubicBezTo>
                    <a:pt x="69" y="78"/>
                    <a:pt x="69" y="79"/>
                    <a:pt x="69" y="78"/>
                  </a:cubicBezTo>
                  <a:cubicBezTo>
                    <a:pt x="69" y="77"/>
                    <a:pt x="68" y="77"/>
                    <a:pt x="69" y="77"/>
                  </a:cubicBezTo>
                  <a:cubicBezTo>
                    <a:pt x="69" y="77"/>
                    <a:pt x="69" y="77"/>
                    <a:pt x="69" y="78"/>
                  </a:cubicBezTo>
                  <a:cubicBezTo>
                    <a:pt x="70" y="77"/>
                    <a:pt x="70" y="77"/>
                    <a:pt x="70" y="77"/>
                  </a:cubicBezTo>
                  <a:cubicBezTo>
                    <a:pt x="69" y="77"/>
                    <a:pt x="69" y="77"/>
                    <a:pt x="69" y="77"/>
                  </a:cubicBezTo>
                  <a:cubicBezTo>
                    <a:pt x="69" y="77"/>
                    <a:pt x="69" y="77"/>
                    <a:pt x="69" y="77"/>
                  </a:cubicBezTo>
                  <a:cubicBezTo>
                    <a:pt x="69" y="76"/>
                    <a:pt x="70" y="76"/>
                    <a:pt x="69" y="75"/>
                  </a:cubicBezTo>
                  <a:cubicBezTo>
                    <a:pt x="70" y="75"/>
                    <a:pt x="70" y="75"/>
                    <a:pt x="70" y="74"/>
                  </a:cubicBezTo>
                  <a:cubicBezTo>
                    <a:pt x="70" y="74"/>
                    <a:pt x="70" y="74"/>
                    <a:pt x="70" y="74"/>
                  </a:cubicBezTo>
                  <a:cubicBezTo>
                    <a:pt x="70" y="74"/>
                    <a:pt x="70" y="73"/>
                    <a:pt x="70" y="73"/>
                  </a:cubicBezTo>
                  <a:cubicBezTo>
                    <a:pt x="70" y="73"/>
                    <a:pt x="70" y="73"/>
                    <a:pt x="70" y="73"/>
                  </a:cubicBezTo>
                  <a:cubicBezTo>
                    <a:pt x="70" y="73"/>
                    <a:pt x="70" y="73"/>
                    <a:pt x="70" y="73"/>
                  </a:cubicBezTo>
                  <a:cubicBezTo>
                    <a:pt x="71" y="72"/>
                    <a:pt x="72" y="73"/>
                    <a:pt x="72" y="72"/>
                  </a:cubicBezTo>
                  <a:cubicBezTo>
                    <a:pt x="72" y="72"/>
                    <a:pt x="72" y="70"/>
                    <a:pt x="71" y="70"/>
                  </a:cubicBezTo>
                  <a:cubicBezTo>
                    <a:pt x="72" y="69"/>
                    <a:pt x="72" y="68"/>
                    <a:pt x="73" y="67"/>
                  </a:cubicBezTo>
                  <a:cubicBezTo>
                    <a:pt x="73" y="67"/>
                    <a:pt x="73" y="67"/>
                    <a:pt x="73" y="66"/>
                  </a:cubicBezTo>
                  <a:cubicBezTo>
                    <a:pt x="74" y="66"/>
                    <a:pt x="74" y="64"/>
                    <a:pt x="76" y="63"/>
                  </a:cubicBezTo>
                  <a:cubicBezTo>
                    <a:pt x="76" y="64"/>
                    <a:pt x="76" y="63"/>
                    <a:pt x="77" y="64"/>
                  </a:cubicBezTo>
                  <a:cubicBezTo>
                    <a:pt x="77" y="63"/>
                    <a:pt x="77" y="63"/>
                    <a:pt x="77" y="63"/>
                  </a:cubicBezTo>
                  <a:cubicBezTo>
                    <a:pt x="76" y="63"/>
                    <a:pt x="76" y="62"/>
                    <a:pt x="76" y="63"/>
                  </a:cubicBezTo>
                  <a:cubicBezTo>
                    <a:pt x="76" y="62"/>
                    <a:pt x="77" y="59"/>
                    <a:pt x="77" y="59"/>
                  </a:cubicBezTo>
                  <a:cubicBezTo>
                    <a:pt x="77" y="59"/>
                    <a:pt x="77" y="59"/>
                    <a:pt x="77" y="59"/>
                  </a:cubicBezTo>
                  <a:cubicBezTo>
                    <a:pt x="78" y="59"/>
                    <a:pt x="78" y="59"/>
                    <a:pt x="78" y="59"/>
                  </a:cubicBezTo>
                  <a:cubicBezTo>
                    <a:pt x="78" y="58"/>
                    <a:pt x="78" y="58"/>
                    <a:pt x="78" y="58"/>
                  </a:cubicBezTo>
                  <a:cubicBezTo>
                    <a:pt x="79" y="58"/>
                    <a:pt x="79" y="58"/>
                    <a:pt x="79" y="58"/>
                  </a:cubicBezTo>
                  <a:cubicBezTo>
                    <a:pt x="79" y="58"/>
                    <a:pt x="78" y="58"/>
                    <a:pt x="78" y="57"/>
                  </a:cubicBezTo>
                  <a:cubicBezTo>
                    <a:pt x="79" y="57"/>
                    <a:pt x="79" y="57"/>
                    <a:pt x="79" y="57"/>
                  </a:cubicBezTo>
                  <a:cubicBezTo>
                    <a:pt x="79" y="57"/>
                    <a:pt x="79" y="56"/>
                    <a:pt x="79" y="55"/>
                  </a:cubicBezTo>
                  <a:cubicBezTo>
                    <a:pt x="80" y="55"/>
                    <a:pt x="80" y="55"/>
                    <a:pt x="80" y="55"/>
                  </a:cubicBezTo>
                  <a:cubicBezTo>
                    <a:pt x="80" y="55"/>
                    <a:pt x="80" y="54"/>
                    <a:pt x="80" y="55"/>
                  </a:cubicBezTo>
                  <a:cubicBezTo>
                    <a:pt x="81" y="54"/>
                    <a:pt x="81" y="53"/>
                    <a:pt x="82" y="53"/>
                  </a:cubicBezTo>
                  <a:cubicBezTo>
                    <a:pt x="82" y="51"/>
                    <a:pt x="83" y="48"/>
                    <a:pt x="83" y="46"/>
                  </a:cubicBezTo>
                  <a:cubicBezTo>
                    <a:pt x="83" y="46"/>
                    <a:pt x="83" y="46"/>
                    <a:pt x="83" y="46"/>
                  </a:cubicBezTo>
                  <a:cubicBezTo>
                    <a:pt x="85" y="46"/>
                    <a:pt x="83" y="46"/>
                    <a:pt x="83" y="46"/>
                  </a:cubicBezTo>
                  <a:cubicBezTo>
                    <a:pt x="85" y="46"/>
                    <a:pt x="85" y="46"/>
                    <a:pt x="85" y="46"/>
                  </a:cubicBezTo>
                  <a:cubicBezTo>
                    <a:pt x="86" y="46"/>
                    <a:pt x="85" y="46"/>
                    <a:pt x="86" y="45"/>
                  </a:cubicBezTo>
                  <a:cubicBezTo>
                    <a:pt x="85" y="45"/>
                    <a:pt x="86" y="46"/>
                    <a:pt x="85" y="45"/>
                  </a:cubicBezTo>
                  <a:cubicBezTo>
                    <a:pt x="85" y="45"/>
                    <a:pt x="86" y="45"/>
                    <a:pt x="86" y="44"/>
                  </a:cubicBezTo>
                  <a:cubicBezTo>
                    <a:pt x="86" y="44"/>
                    <a:pt x="86" y="44"/>
                    <a:pt x="86" y="45"/>
                  </a:cubicBezTo>
                  <a:cubicBezTo>
                    <a:pt x="86" y="44"/>
                    <a:pt x="86" y="44"/>
                    <a:pt x="86" y="44"/>
                  </a:cubicBezTo>
                  <a:cubicBezTo>
                    <a:pt x="87" y="44"/>
                    <a:pt x="87" y="46"/>
                    <a:pt x="88" y="46"/>
                  </a:cubicBezTo>
                  <a:cubicBezTo>
                    <a:pt x="88" y="46"/>
                    <a:pt x="88" y="46"/>
                    <a:pt x="88" y="46"/>
                  </a:cubicBezTo>
                  <a:cubicBezTo>
                    <a:pt x="89" y="45"/>
                    <a:pt x="88" y="46"/>
                    <a:pt x="89" y="46"/>
                  </a:cubicBezTo>
                  <a:cubicBezTo>
                    <a:pt x="89" y="45"/>
                    <a:pt x="89" y="45"/>
                    <a:pt x="88" y="45"/>
                  </a:cubicBezTo>
                  <a:cubicBezTo>
                    <a:pt x="88" y="44"/>
                    <a:pt x="87" y="44"/>
                    <a:pt x="87" y="42"/>
                  </a:cubicBezTo>
                  <a:cubicBezTo>
                    <a:pt x="88" y="41"/>
                    <a:pt x="87" y="42"/>
                    <a:pt x="88" y="42"/>
                  </a:cubicBezTo>
                  <a:cubicBezTo>
                    <a:pt x="88" y="41"/>
                    <a:pt x="88" y="41"/>
                    <a:pt x="88" y="41"/>
                  </a:cubicBezTo>
                  <a:cubicBezTo>
                    <a:pt x="88" y="41"/>
                    <a:pt x="88" y="41"/>
                    <a:pt x="88" y="40"/>
                  </a:cubicBezTo>
                  <a:cubicBezTo>
                    <a:pt x="88" y="40"/>
                    <a:pt x="88" y="41"/>
                    <a:pt x="88" y="40"/>
                  </a:cubicBezTo>
                  <a:cubicBezTo>
                    <a:pt x="88" y="39"/>
                    <a:pt x="88" y="39"/>
                    <a:pt x="88" y="39"/>
                  </a:cubicBezTo>
                  <a:cubicBezTo>
                    <a:pt x="87" y="39"/>
                    <a:pt x="88" y="39"/>
                    <a:pt x="88" y="39"/>
                  </a:cubicBezTo>
                  <a:cubicBezTo>
                    <a:pt x="89" y="39"/>
                    <a:pt x="89" y="40"/>
                    <a:pt x="89" y="39"/>
                  </a:cubicBezTo>
                  <a:cubicBezTo>
                    <a:pt x="89" y="39"/>
                    <a:pt x="89" y="38"/>
                    <a:pt x="88" y="38"/>
                  </a:cubicBezTo>
                  <a:cubicBezTo>
                    <a:pt x="89" y="38"/>
                    <a:pt x="89" y="38"/>
                    <a:pt x="89" y="39"/>
                  </a:cubicBezTo>
                  <a:cubicBezTo>
                    <a:pt x="89" y="39"/>
                    <a:pt x="89" y="37"/>
                    <a:pt x="89" y="38"/>
                  </a:cubicBezTo>
                  <a:cubicBezTo>
                    <a:pt x="89" y="37"/>
                    <a:pt x="89" y="37"/>
                    <a:pt x="89" y="37"/>
                  </a:cubicBezTo>
                  <a:cubicBezTo>
                    <a:pt x="89" y="37"/>
                    <a:pt x="89" y="37"/>
                    <a:pt x="90" y="37"/>
                  </a:cubicBezTo>
                  <a:cubicBezTo>
                    <a:pt x="90" y="36"/>
                    <a:pt x="90" y="35"/>
                    <a:pt x="90" y="36"/>
                  </a:cubicBezTo>
                  <a:cubicBezTo>
                    <a:pt x="90" y="35"/>
                    <a:pt x="91" y="35"/>
                    <a:pt x="90" y="35"/>
                  </a:cubicBezTo>
                  <a:cubicBezTo>
                    <a:pt x="90" y="35"/>
                    <a:pt x="90" y="35"/>
                    <a:pt x="89" y="35"/>
                  </a:cubicBezTo>
                  <a:cubicBezTo>
                    <a:pt x="90" y="35"/>
                    <a:pt x="90" y="33"/>
                    <a:pt x="90" y="33"/>
                  </a:cubicBezTo>
                  <a:cubicBezTo>
                    <a:pt x="90" y="33"/>
                    <a:pt x="90" y="33"/>
                    <a:pt x="90" y="33"/>
                  </a:cubicBezTo>
                  <a:cubicBezTo>
                    <a:pt x="90" y="32"/>
                    <a:pt x="90" y="32"/>
                    <a:pt x="90" y="32"/>
                  </a:cubicBezTo>
                  <a:cubicBezTo>
                    <a:pt x="90" y="32"/>
                    <a:pt x="90" y="32"/>
                    <a:pt x="91" y="32"/>
                  </a:cubicBezTo>
                  <a:cubicBezTo>
                    <a:pt x="90" y="32"/>
                    <a:pt x="90" y="32"/>
                    <a:pt x="90" y="32"/>
                  </a:cubicBezTo>
                  <a:cubicBezTo>
                    <a:pt x="90" y="32"/>
                    <a:pt x="91" y="32"/>
                    <a:pt x="91" y="32"/>
                  </a:cubicBezTo>
                  <a:cubicBezTo>
                    <a:pt x="92" y="32"/>
                    <a:pt x="92" y="32"/>
                    <a:pt x="92" y="32"/>
                  </a:cubicBezTo>
                  <a:cubicBezTo>
                    <a:pt x="92" y="32"/>
                    <a:pt x="92" y="32"/>
                    <a:pt x="92" y="32"/>
                  </a:cubicBezTo>
                  <a:cubicBezTo>
                    <a:pt x="91" y="31"/>
                    <a:pt x="91" y="31"/>
                    <a:pt x="91" y="31"/>
                  </a:cubicBezTo>
                  <a:cubicBezTo>
                    <a:pt x="91" y="31"/>
                    <a:pt x="92" y="31"/>
                    <a:pt x="92" y="30"/>
                  </a:cubicBezTo>
                  <a:cubicBezTo>
                    <a:pt x="92" y="31"/>
                    <a:pt x="92" y="31"/>
                    <a:pt x="92" y="31"/>
                  </a:cubicBezTo>
                  <a:cubicBezTo>
                    <a:pt x="92" y="32"/>
                    <a:pt x="94" y="31"/>
                    <a:pt x="94" y="31"/>
                  </a:cubicBezTo>
                  <a:cubicBezTo>
                    <a:pt x="94" y="30"/>
                    <a:pt x="94" y="29"/>
                    <a:pt x="92" y="30"/>
                  </a:cubicBezTo>
                  <a:cubicBezTo>
                    <a:pt x="92" y="30"/>
                    <a:pt x="94" y="29"/>
                    <a:pt x="94" y="30"/>
                  </a:cubicBezTo>
                  <a:cubicBezTo>
                    <a:pt x="94" y="29"/>
                    <a:pt x="94" y="29"/>
                    <a:pt x="94" y="29"/>
                  </a:cubicBezTo>
                  <a:cubicBezTo>
                    <a:pt x="94" y="29"/>
                    <a:pt x="95" y="28"/>
                    <a:pt x="96" y="28"/>
                  </a:cubicBezTo>
                  <a:cubicBezTo>
                    <a:pt x="96" y="29"/>
                    <a:pt x="96" y="29"/>
                    <a:pt x="96" y="29"/>
                  </a:cubicBezTo>
                  <a:cubicBezTo>
                    <a:pt x="96" y="29"/>
                    <a:pt x="96" y="29"/>
                    <a:pt x="96" y="29"/>
                  </a:cubicBezTo>
                  <a:cubicBezTo>
                    <a:pt x="96" y="29"/>
                    <a:pt x="96" y="29"/>
                    <a:pt x="96" y="29"/>
                  </a:cubicBezTo>
                  <a:cubicBezTo>
                    <a:pt x="97" y="29"/>
                    <a:pt x="97" y="29"/>
                    <a:pt x="97" y="28"/>
                  </a:cubicBezTo>
                  <a:cubicBezTo>
                    <a:pt x="96" y="28"/>
                    <a:pt x="96" y="26"/>
                    <a:pt x="96" y="26"/>
                  </a:cubicBezTo>
                  <a:cubicBezTo>
                    <a:pt x="96" y="26"/>
                    <a:pt x="97" y="27"/>
                    <a:pt x="96" y="26"/>
                  </a:cubicBezTo>
                  <a:cubicBezTo>
                    <a:pt x="96" y="26"/>
                    <a:pt x="96" y="24"/>
                    <a:pt x="96" y="26"/>
                  </a:cubicBezTo>
                  <a:cubicBezTo>
                    <a:pt x="96" y="24"/>
                    <a:pt x="96" y="24"/>
                    <a:pt x="96" y="23"/>
                  </a:cubicBezTo>
                  <a:cubicBezTo>
                    <a:pt x="96" y="24"/>
                    <a:pt x="97" y="23"/>
                    <a:pt x="97" y="24"/>
                  </a:cubicBezTo>
                  <a:cubicBezTo>
                    <a:pt x="97" y="26"/>
                    <a:pt x="97" y="26"/>
                    <a:pt x="97" y="26"/>
                  </a:cubicBezTo>
                  <a:cubicBezTo>
                    <a:pt x="97" y="26"/>
                    <a:pt x="97" y="26"/>
                    <a:pt x="98" y="26"/>
                  </a:cubicBezTo>
                  <a:cubicBezTo>
                    <a:pt x="98" y="24"/>
                    <a:pt x="98" y="24"/>
                    <a:pt x="98" y="23"/>
                  </a:cubicBezTo>
                  <a:cubicBezTo>
                    <a:pt x="97" y="23"/>
                    <a:pt x="97" y="24"/>
                    <a:pt x="97" y="23"/>
                  </a:cubicBezTo>
                  <a:cubicBezTo>
                    <a:pt x="97" y="23"/>
                    <a:pt x="98" y="23"/>
                    <a:pt x="98" y="22"/>
                  </a:cubicBezTo>
                  <a:cubicBezTo>
                    <a:pt x="97" y="23"/>
                    <a:pt x="97" y="22"/>
                    <a:pt x="96" y="22"/>
                  </a:cubicBezTo>
                  <a:cubicBezTo>
                    <a:pt x="96" y="21"/>
                    <a:pt x="96" y="21"/>
                    <a:pt x="96" y="21"/>
                  </a:cubicBezTo>
                  <a:cubicBezTo>
                    <a:pt x="97" y="22"/>
                    <a:pt x="97" y="22"/>
                    <a:pt x="97" y="22"/>
                  </a:cubicBezTo>
                  <a:cubicBezTo>
                    <a:pt x="98" y="21"/>
                    <a:pt x="96" y="21"/>
                    <a:pt x="97" y="20"/>
                  </a:cubicBezTo>
                  <a:cubicBezTo>
                    <a:pt x="98" y="20"/>
                    <a:pt x="98" y="20"/>
                    <a:pt x="98" y="20"/>
                  </a:cubicBezTo>
                  <a:cubicBezTo>
                    <a:pt x="98" y="21"/>
                    <a:pt x="97" y="21"/>
                    <a:pt x="98" y="22"/>
                  </a:cubicBezTo>
                  <a:cubicBezTo>
                    <a:pt x="98" y="21"/>
                    <a:pt x="98" y="21"/>
                    <a:pt x="99" y="20"/>
                  </a:cubicBezTo>
                  <a:cubicBezTo>
                    <a:pt x="98" y="21"/>
                    <a:pt x="98" y="21"/>
                    <a:pt x="98" y="21"/>
                  </a:cubicBezTo>
                  <a:cubicBezTo>
                    <a:pt x="99" y="20"/>
                    <a:pt x="100" y="21"/>
                    <a:pt x="100" y="20"/>
                  </a:cubicBezTo>
                  <a:cubicBezTo>
                    <a:pt x="100" y="19"/>
                    <a:pt x="100" y="19"/>
                    <a:pt x="99" y="19"/>
                  </a:cubicBezTo>
                  <a:cubicBezTo>
                    <a:pt x="100" y="19"/>
                    <a:pt x="99" y="19"/>
                    <a:pt x="100" y="18"/>
                  </a:cubicBezTo>
                  <a:cubicBezTo>
                    <a:pt x="100" y="18"/>
                    <a:pt x="100" y="17"/>
                    <a:pt x="101" y="18"/>
                  </a:cubicBezTo>
                  <a:cubicBezTo>
                    <a:pt x="100" y="18"/>
                    <a:pt x="99" y="19"/>
                    <a:pt x="100" y="19"/>
                  </a:cubicBezTo>
                  <a:cubicBezTo>
                    <a:pt x="101" y="19"/>
                    <a:pt x="99" y="20"/>
                    <a:pt x="100" y="21"/>
                  </a:cubicBezTo>
                  <a:cubicBezTo>
                    <a:pt x="100" y="20"/>
                    <a:pt x="101" y="20"/>
                    <a:pt x="103" y="20"/>
                  </a:cubicBezTo>
                  <a:cubicBezTo>
                    <a:pt x="103" y="20"/>
                    <a:pt x="103" y="20"/>
                    <a:pt x="103" y="20"/>
                  </a:cubicBezTo>
                  <a:cubicBezTo>
                    <a:pt x="103" y="19"/>
                    <a:pt x="101" y="20"/>
                    <a:pt x="101" y="19"/>
                  </a:cubicBezTo>
                  <a:cubicBezTo>
                    <a:pt x="101" y="19"/>
                    <a:pt x="103" y="18"/>
                    <a:pt x="101" y="18"/>
                  </a:cubicBezTo>
                  <a:cubicBezTo>
                    <a:pt x="103" y="18"/>
                    <a:pt x="103" y="18"/>
                    <a:pt x="103" y="18"/>
                  </a:cubicBezTo>
                  <a:cubicBezTo>
                    <a:pt x="103" y="17"/>
                    <a:pt x="103" y="15"/>
                    <a:pt x="104" y="14"/>
                  </a:cubicBezTo>
                  <a:cubicBezTo>
                    <a:pt x="103" y="14"/>
                    <a:pt x="105" y="13"/>
                    <a:pt x="104" y="13"/>
                  </a:cubicBezTo>
                  <a:cubicBezTo>
                    <a:pt x="103" y="13"/>
                    <a:pt x="103" y="13"/>
                    <a:pt x="103" y="13"/>
                  </a:cubicBezTo>
                  <a:cubicBezTo>
                    <a:pt x="103" y="13"/>
                    <a:pt x="103" y="13"/>
                    <a:pt x="103" y="13"/>
                  </a:cubicBezTo>
                  <a:cubicBezTo>
                    <a:pt x="103" y="12"/>
                    <a:pt x="104" y="13"/>
                    <a:pt x="103" y="12"/>
                  </a:cubicBezTo>
                  <a:cubicBezTo>
                    <a:pt x="103" y="13"/>
                    <a:pt x="104" y="13"/>
                    <a:pt x="105" y="13"/>
                  </a:cubicBezTo>
                  <a:cubicBezTo>
                    <a:pt x="105" y="12"/>
                    <a:pt x="105" y="14"/>
                    <a:pt x="106" y="13"/>
                  </a:cubicBezTo>
                  <a:cubicBezTo>
                    <a:pt x="106" y="12"/>
                    <a:pt x="106" y="12"/>
                    <a:pt x="106" y="11"/>
                  </a:cubicBezTo>
                  <a:cubicBezTo>
                    <a:pt x="107" y="10"/>
                    <a:pt x="108" y="9"/>
                    <a:pt x="108" y="8"/>
                  </a:cubicBezTo>
                  <a:cubicBezTo>
                    <a:pt x="109" y="6"/>
                    <a:pt x="109" y="8"/>
                    <a:pt x="109" y="8"/>
                  </a:cubicBezTo>
                  <a:cubicBezTo>
                    <a:pt x="109" y="6"/>
                    <a:pt x="109" y="8"/>
                    <a:pt x="109" y="6"/>
                  </a:cubicBezTo>
                  <a:cubicBezTo>
                    <a:pt x="109" y="6"/>
                    <a:pt x="109" y="6"/>
                    <a:pt x="109" y="6"/>
                  </a:cubicBezTo>
                  <a:cubicBezTo>
                    <a:pt x="109" y="6"/>
                    <a:pt x="111" y="6"/>
                    <a:pt x="109" y="5"/>
                  </a:cubicBezTo>
                  <a:cubicBezTo>
                    <a:pt x="111" y="6"/>
                    <a:pt x="111" y="6"/>
                    <a:pt x="111" y="6"/>
                  </a:cubicBezTo>
                  <a:cubicBezTo>
                    <a:pt x="111" y="5"/>
                    <a:pt x="111" y="5"/>
                    <a:pt x="111" y="5"/>
                  </a:cubicBezTo>
                  <a:cubicBezTo>
                    <a:pt x="111" y="5"/>
                    <a:pt x="111" y="5"/>
                    <a:pt x="111" y="5"/>
                  </a:cubicBezTo>
                  <a:cubicBezTo>
                    <a:pt x="112" y="5"/>
                    <a:pt x="112" y="4"/>
                    <a:pt x="112" y="4"/>
                  </a:cubicBezTo>
                  <a:cubicBezTo>
                    <a:pt x="112" y="4"/>
                    <a:pt x="112" y="4"/>
                    <a:pt x="112" y="4"/>
                  </a:cubicBezTo>
                  <a:cubicBezTo>
                    <a:pt x="112" y="3"/>
                    <a:pt x="113" y="2"/>
                    <a:pt x="113" y="1"/>
                  </a:cubicBezTo>
                  <a:cubicBezTo>
                    <a:pt x="113" y="1"/>
                    <a:pt x="113" y="1"/>
                    <a:pt x="113" y="1"/>
                  </a:cubicBezTo>
                  <a:cubicBezTo>
                    <a:pt x="113" y="1"/>
                    <a:pt x="113" y="1"/>
                    <a:pt x="113" y="1"/>
                  </a:cubicBezTo>
                  <a:cubicBezTo>
                    <a:pt x="114" y="1"/>
                    <a:pt x="114" y="1"/>
                    <a:pt x="114" y="0"/>
                  </a:cubicBezTo>
                  <a:cubicBezTo>
                    <a:pt x="114" y="2"/>
                    <a:pt x="114" y="2"/>
                    <a:pt x="114" y="2"/>
                  </a:cubicBezTo>
                  <a:cubicBezTo>
                    <a:pt x="114" y="3"/>
                    <a:pt x="114" y="2"/>
                    <a:pt x="114" y="2"/>
                  </a:cubicBezTo>
                  <a:cubicBezTo>
                    <a:pt x="113" y="2"/>
                    <a:pt x="113" y="3"/>
                    <a:pt x="113" y="3"/>
                  </a:cubicBezTo>
                  <a:cubicBezTo>
                    <a:pt x="113" y="3"/>
                    <a:pt x="113" y="3"/>
                    <a:pt x="113" y="2"/>
                  </a:cubicBezTo>
                  <a:cubicBezTo>
                    <a:pt x="114" y="2"/>
                    <a:pt x="114" y="3"/>
                    <a:pt x="114" y="3"/>
                  </a:cubicBezTo>
                  <a:cubicBezTo>
                    <a:pt x="114" y="3"/>
                    <a:pt x="114" y="3"/>
                    <a:pt x="114" y="3"/>
                  </a:cubicBezTo>
                  <a:cubicBezTo>
                    <a:pt x="114" y="4"/>
                    <a:pt x="114" y="4"/>
                    <a:pt x="114" y="4"/>
                  </a:cubicBezTo>
                  <a:cubicBezTo>
                    <a:pt x="113" y="4"/>
                    <a:pt x="113" y="4"/>
                    <a:pt x="113" y="4"/>
                  </a:cubicBezTo>
                  <a:cubicBezTo>
                    <a:pt x="114" y="5"/>
                    <a:pt x="113" y="5"/>
                    <a:pt x="113" y="6"/>
                  </a:cubicBezTo>
                  <a:cubicBezTo>
                    <a:pt x="112" y="6"/>
                    <a:pt x="113" y="6"/>
                    <a:pt x="112" y="8"/>
                  </a:cubicBezTo>
                  <a:cubicBezTo>
                    <a:pt x="112" y="8"/>
                    <a:pt x="111" y="6"/>
                    <a:pt x="111" y="6"/>
                  </a:cubicBezTo>
                  <a:cubicBezTo>
                    <a:pt x="111" y="6"/>
                    <a:pt x="111" y="6"/>
                    <a:pt x="109" y="6"/>
                  </a:cubicBezTo>
                  <a:cubicBezTo>
                    <a:pt x="111" y="8"/>
                    <a:pt x="111" y="8"/>
                    <a:pt x="111" y="9"/>
                  </a:cubicBezTo>
                  <a:cubicBezTo>
                    <a:pt x="111" y="9"/>
                    <a:pt x="111" y="9"/>
                    <a:pt x="111" y="9"/>
                  </a:cubicBezTo>
                  <a:cubicBezTo>
                    <a:pt x="111" y="10"/>
                    <a:pt x="111" y="10"/>
                    <a:pt x="111" y="11"/>
                  </a:cubicBezTo>
                  <a:cubicBezTo>
                    <a:pt x="109" y="12"/>
                    <a:pt x="109" y="12"/>
                    <a:pt x="108" y="13"/>
                  </a:cubicBezTo>
                  <a:cubicBezTo>
                    <a:pt x="108" y="13"/>
                    <a:pt x="108" y="13"/>
                    <a:pt x="108" y="13"/>
                  </a:cubicBezTo>
                  <a:cubicBezTo>
                    <a:pt x="108" y="14"/>
                    <a:pt x="107" y="15"/>
                    <a:pt x="107" y="17"/>
                  </a:cubicBezTo>
                  <a:cubicBezTo>
                    <a:pt x="106" y="19"/>
                    <a:pt x="106" y="20"/>
                    <a:pt x="105" y="20"/>
                  </a:cubicBezTo>
                  <a:cubicBezTo>
                    <a:pt x="104" y="22"/>
                    <a:pt x="103" y="26"/>
                    <a:pt x="101" y="27"/>
                  </a:cubicBezTo>
                  <a:cubicBezTo>
                    <a:pt x="101" y="26"/>
                    <a:pt x="101" y="26"/>
                    <a:pt x="101" y="26"/>
                  </a:cubicBezTo>
                  <a:cubicBezTo>
                    <a:pt x="101" y="27"/>
                    <a:pt x="100" y="26"/>
                    <a:pt x="100" y="27"/>
                  </a:cubicBezTo>
                  <a:cubicBezTo>
                    <a:pt x="101" y="27"/>
                    <a:pt x="101" y="28"/>
                    <a:pt x="101" y="28"/>
                  </a:cubicBezTo>
                  <a:cubicBezTo>
                    <a:pt x="100" y="29"/>
                    <a:pt x="99" y="31"/>
                    <a:pt x="99" y="32"/>
                  </a:cubicBezTo>
                  <a:cubicBezTo>
                    <a:pt x="99" y="32"/>
                    <a:pt x="99" y="32"/>
                    <a:pt x="99" y="32"/>
                  </a:cubicBezTo>
                  <a:cubicBezTo>
                    <a:pt x="99" y="32"/>
                    <a:pt x="98" y="33"/>
                    <a:pt x="97" y="35"/>
                  </a:cubicBezTo>
                  <a:cubicBezTo>
                    <a:pt x="97" y="35"/>
                    <a:pt x="96" y="35"/>
                    <a:pt x="96" y="36"/>
                  </a:cubicBezTo>
                  <a:cubicBezTo>
                    <a:pt x="96" y="37"/>
                    <a:pt x="96" y="37"/>
                    <a:pt x="96" y="38"/>
                  </a:cubicBezTo>
                  <a:cubicBezTo>
                    <a:pt x="96" y="39"/>
                    <a:pt x="96" y="39"/>
                    <a:pt x="95" y="40"/>
                  </a:cubicBezTo>
                  <a:cubicBezTo>
                    <a:pt x="95" y="44"/>
                    <a:pt x="91" y="46"/>
                    <a:pt x="90" y="48"/>
                  </a:cubicBezTo>
                  <a:cubicBezTo>
                    <a:pt x="90" y="48"/>
                    <a:pt x="90" y="48"/>
                    <a:pt x="90" y="48"/>
                  </a:cubicBezTo>
                  <a:cubicBezTo>
                    <a:pt x="89" y="51"/>
                    <a:pt x="88" y="54"/>
                    <a:pt x="87" y="57"/>
                  </a:cubicBezTo>
                  <a:cubicBezTo>
                    <a:pt x="86" y="56"/>
                    <a:pt x="86" y="56"/>
                    <a:pt x="86" y="56"/>
                  </a:cubicBezTo>
                  <a:cubicBezTo>
                    <a:pt x="85" y="57"/>
                    <a:pt x="85" y="58"/>
                    <a:pt x="86" y="58"/>
                  </a:cubicBezTo>
                  <a:cubicBezTo>
                    <a:pt x="86" y="59"/>
                    <a:pt x="86" y="59"/>
                    <a:pt x="85" y="59"/>
                  </a:cubicBezTo>
                  <a:cubicBezTo>
                    <a:pt x="83" y="60"/>
                    <a:pt x="85" y="60"/>
                    <a:pt x="83" y="62"/>
                  </a:cubicBezTo>
                  <a:cubicBezTo>
                    <a:pt x="83" y="63"/>
                    <a:pt x="83" y="64"/>
                    <a:pt x="82" y="65"/>
                  </a:cubicBezTo>
                  <a:cubicBezTo>
                    <a:pt x="83" y="65"/>
                    <a:pt x="83" y="65"/>
                    <a:pt x="83" y="65"/>
                  </a:cubicBezTo>
                  <a:cubicBezTo>
                    <a:pt x="82" y="65"/>
                    <a:pt x="82" y="64"/>
                    <a:pt x="82" y="65"/>
                  </a:cubicBezTo>
                  <a:cubicBezTo>
                    <a:pt x="82" y="65"/>
                    <a:pt x="81" y="66"/>
                    <a:pt x="82" y="66"/>
                  </a:cubicBezTo>
                  <a:cubicBezTo>
                    <a:pt x="80" y="67"/>
                    <a:pt x="80" y="69"/>
                    <a:pt x="79" y="70"/>
                  </a:cubicBezTo>
                  <a:cubicBezTo>
                    <a:pt x="79" y="72"/>
                    <a:pt x="79" y="72"/>
                    <a:pt x="79" y="72"/>
                  </a:cubicBezTo>
                  <a:cubicBezTo>
                    <a:pt x="78" y="73"/>
                    <a:pt x="77" y="73"/>
                    <a:pt x="77" y="75"/>
                  </a:cubicBezTo>
                  <a:cubicBezTo>
                    <a:pt x="77" y="75"/>
                    <a:pt x="77" y="74"/>
                    <a:pt x="76" y="75"/>
                  </a:cubicBezTo>
                  <a:cubicBezTo>
                    <a:pt x="77" y="75"/>
                    <a:pt x="77" y="75"/>
                    <a:pt x="77" y="75"/>
                  </a:cubicBezTo>
                  <a:cubicBezTo>
                    <a:pt x="76" y="78"/>
                    <a:pt x="74" y="79"/>
                    <a:pt x="73" y="81"/>
                  </a:cubicBezTo>
                  <a:cubicBezTo>
                    <a:pt x="71" y="85"/>
                    <a:pt x="70" y="87"/>
                    <a:pt x="68" y="92"/>
                  </a:cubicBezTo>
                  <a:cubicBezTo>
                    <a:pt x="68" y="92"/>
                    <a:pt x="68" y="92"/>
                    <a:pt x="68" y="92"/>
                  </a:cubicBezTo>
                  <a:cubicBezTo>
                    <a:pt x="68" y="93"/>
                    <a:pt x="65" y="93"/>
                    <a:pt x="66" y="94"/>
                  </a:cubicBezTo>
                  <a:cubicBezTo>
                    <a:pt x="65" y="94"/>
                    <a:pt x="65" y="95"/>
                    <a:pt x="65" y="95"/>
                  </a:cubicBezTo>
                  <a:cubicBezTo>
                    <a:pt x="65" y="96"/>
                    <a:pt x="63" y="97"/>
                    <a:pt x="63" y="99"/>
                  </a:cubicBezTo>
                  <a:cubicBezTo>
                    <a:pt x="63" y="99"/>
                    <a:pt x="63" y="99"/>
                    <a:pt x="63" y="99"/>
                  </a:cubicBezTo>
                  <a:cubicBezTo>
                    <a:pt x="63" y="99"/>
                    <a:pt x="63" y="101"/>
                    <a:pt x="62" y="102"/>
                  </a:cubicBezTo>
                  <a:cubicBezTo>
                    <a:pt x="62" y="102"/>
                    <a:pt x="62" y="101"/>
                    <a:pt x="61" y="101"/>
                  </a:cubicBezTo>
                  <a:cubicBezTo>
                    <a:pt x="61" y="101"/>
                    <a:pt x="62" y="103"/>
                    <a:pt x="61" y="103"/>
                  </a:cubicBezTo>
                  <a:cubicBezTo>
                    <a:pt x="60" y="103"/>
                    <a:pt x="61" y="103"/>
                    <a:pt x="61" y="103"/>
                  </a:cubicBezTo>
                  <a:cubicBezTo>
                    <a:pt x="59" y="106"/>
                    <a:pt x="57" y="109"/>
                    <a:pt x="56" y="112"/>
                  </a:cubicBezTo>
                  <a:cubicBezTo>
                    <a:pt x="55" y="113"/>
                    <a:pt x="55" y="111"/>
                    <a:pt x="54" y="113"/>
                  </a:cubicBezTo>
                  <a:cubicBezTo>
                    <a:pt x="54" y="113"/>
                    <a:pt x="55" y="113"/>
                    <a:pt x="54" y="113"/>
                  </a:cubicBezTo>
                  <a:cubicBezTo>
                    <a:pt x="54" y="114"/>
                    <a:pt x="53" y="113"/>
                    <a:pt x="53" y="114"/>
                  </a:cubicBezTo>
                  <a:cubicBezTo>
                    <a:pt x="54" y="114"/>
                    <a:pt x="53" y="115"/>
                    <a:pt x="54" y="115"/>
                  </a:cubicBezTo>
                  <a:cubicBezTo>
                    <a:pt x="52" y="117"/>
                    <a:pt x="52" y="117"/>
                    <a:pt x="52" y="118"/>
                  </a:cubicBezTo>
                  <a:cubicBezTo>
                    <a:pt x="51" y="118"/>
                    <a:pt x="51" y="118"/>
                    <a:pt x="51" y="118"/>
                  </a:cubicBezTo>
                  <a:cubicBezTo>
                    <a:pt x="52" y="119"/>
                    <a:pt x="50" y="120"/>
                    <a:pt x="51" y="121"/>
                  </a:cubicBezTo>
                  <a:cubicBezTo>
                    <a:pt x="47" y="128"/>
                    <a:pt x="44" y="135"/>
                    <a:pt x="40" y="141"/>
                  </a:cubicBezTo>
                  <a:cubicBezTo>
                    <a:pt x="37" y="147"/>
                    <a:pt x="34" y="154"/>
                    <a:pt x="30" y="160"/>
                  </a:cubicBezTo>
                  <a:cubicBezTo>
                    <a:pt x="28" y="162"/>
                    <a:pt x="28" y="162"/>
                    <a:pt x="28" y="164"/>
                  </a:cubicBezTo>
                  <a:cubicBezTo>
                    <a:pt x="28" y="164"/>
                    <a:pt x="28" y="163"/>
                    <a:pt x="27" y="164"/>
                  </a:cubicBezTo>
                  <a:cubicBezTo>
                    <a:pt x="28" y="164"/>
                    <a:pt x="27" y="165"/>
                    <a:pt x="27" y="165"/>
                  </a:cubicBezTo>
                  <a:cubicBezTo>
                    <a:pt x="26" y="167"/>
                    <a:pt x="25" y="169"/>
                    <a:pt x="23" y="173"/>
                  </a:cubicBezTo>
                  <a:cubicBezTo>
                    <a:pt x="24" y="172"/>
                    <a:pt x="23" y="172"/>
                    <a:pt x="23" y="172"/>
                  </a:cubicBezTo>
                  <a:cubicBezTo>
                    <a:pt x="23" y="173"/>
                    <a:pt x="23" y="173"/>
                    <a:pt x="23" y="173"/>
                  </a:cubicBezTo>
                  <a:cubicBezTo>
                    <a:pt x="23" y="173"/>
                    <a:pt x="23" y="173"/>
                    <a:pt x="23" y="173"/>
                  </a:cubicBezTo>
                  <a:cubicBezTo>
                    <a:pt x="23" y="173"/>
                    <a:pt x="23" y="173"/>
                    <a:pt x="23" y="173"/>
                  </a:cubicBezTo>
                  <a:cubicBezTo>
                    <a:pt x="20" y="179"/>
                    <a:pt x="16" y="185"/>
                    <a:pt x="12" y="191"/>
                  </a:cubicBezTo>
                  <a:cubicBezTo>
                    <a:pt x="11" y="193"/>
                    <a:pt x="10" y="194"/>
                    <a:pt x="10" y="196"/>
                  </a:cubicBezTo>
                  <a:cubicBezTo>
                    <a:pt x="7" y="200"/>
                    <a:pt x="3" y="204"/>
                    <a:pt x="1" y="209"/>
                  </a:cubicBezTo>
                  <a:cubicBezTo>
                    <a:pt x="1" y="209"/>
                    <a:pt x="0" y="207"/>
                    <a:pt x="1" y="20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3" name="任意多边形(F) 116"/>
            <p:cNvSpPr>
              <a:spLocks/>
            </p:cNvSpPr>
            <p:nvPr/>
          </p:nvSpPr>
          <p:spPr bwMode="auto">
            <a:xfrm>
              <a:off x="3265" y="273"/>
              <a:ext cx="319" cy="530"/>
            </a:xfrm>
            <a:custGeom>
              <a:avLst/>
              <a:gdLst>
                <a:gd name="T0" fmla="*/ 118 w 135"/>
                <a:gd name="T1" fmla="*/ 200 h 224"/>
                <a:gd name="T2" fmla="*/ 113 w 135"/>
                <a:gd name="T3" fmla="*/ 193 h 224"/>
                <a:gd name="T4" fmla="*/ 104 w 135"/>
                <a:gd name="T5" fmla="*/ 180 h 224"/>
                <a:gd name="T6" fmla="*/ 102 w 135"/>
                <a:gd name="T7" fmla="*/ 176 h 224"/>
                <a:gd name="T8" fmla="*/ 93 w 135"/>
                <a:gd name="T9" fmla="*/ 160 h 224"/>
                <a:gd name="T10" fmla="*/ 91 w 135"/>
                <a:gd name="T11" fmla="*/ 156 h 224"/>
                <a:gd name="T12" fmla="*/ 86 w 135"/>
                <a:gd name="T13" fmla="*/ 149 h 224"/>
                <a:gd name="T14" fmla="*/ 82 w 135"/>
                <a:gd name="T15" fmla="*/ 141 h 224"/>
                <a:gd name="T16" fmla="*/ 79 w 135"/>
                <a:gd name="T17" fmla="*/ 137 h 224"/>
                <a:gd name="T18" fmla="*/ 77 w 135"/>
                <a:gd name="T19" fmla="*/ 134 h 224"/>
                <a:gd name="T20" fmla="*/ 73 w 135"/>
                <a:gd name="T21" fmla="*/ 126 h 224"/>
                <a:gd name="T22" fmla="*/ 69 w 135"/>
                <a:gd name="T23" fmla="*/ 123 h 224"/>
                <a:gd name="T24" fmla="*/ 66 w 135"/>
                <a:gd name="T25" fmla="*/ 118 h 224"/>
                <a:gd name="T26" fmla="*/ 63 w 135"/>
                <a:gd name="T27" fmla="*/ 112 h 224"/>
                <a:gd name="T28" fmla="*/ 59 w 135"/>
                <a:gd name="T29" fmla="*/ 106 h 224"/>
                <a:gd name="T30" fmla="*/ 55 w 135"/>
                <a:gd name="T31" fmla="*/ 97 h 224"/>
                <a:gd name="T32" fmla="*/ 52 w 135"/>
                <a:gd name="T33" fmla="*/ 93 h 224"/>
                <a:gd name="T34" fmla="*/ 51 w 135"/>
                <a:gd name="T35" fmla="*/ 90 h 224"/>
                <a:gd name="T36" fmla="*/ 48 w 135"/>
                <a:gd name="T37" fmla="*/ 87 h 224"/>
                <a:gd name="T38" fmla="*/ 47 w 135"/>
                <a:gd name="T39" fmla="*/ 86 h 224"/>
                <a:gd name="T40" fmla="*/ 46 w 135"/>
                <a:gd name="T41" fmla="*/ 82 h 224"/>
                <a:gd name="T42" fmla="*/ 39 w 135"/>
                <a:gd name="T43" fmla="*/ 71 h 224"/>
                <a:gd name="T44" fmla="*/ 36 w 135"/>
                <a:gd name="T45" fmla="*/ 66 h 224"/>
                <a:gd name="T46" fmla="*/ 33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0 h 224"/>
                <a:gd name="T58" fmla="*/ 19 w 135"/>
                <a:gd name="T59" fmla="*/ 39 h 224"/>
                <a:gd name="T60" fmla="*/ 19 w 135"/>
                <a:gd name="T61" fmla="*/ 38 h 224"/>
                <a:gd name="T62" fmla="*/ 17 w 135"/>
                <a:gd name="T63" fmla="*/ 34 h 224"/>
                <a:gd name="T64" fmla="*/ 13 w 135"/>
                <a:gd name="T65" fmla="*/ 31 h 224"/>
                <a:gd name="T66" fmla="*/ 13 w 135"/>
                <a:gd name="T67" fmla="*/ 29 h 224"/>
                <a:gd name="T68" fmla="*/ 11 w 135"/>
                <a:gd name="T69" fmla="*/ 26 h 224"/>
                <a:gd name="T70" fmla="*/ 8 w 135"/>
                <a:gd name="T71" fmla="*/ 23 h 224"/>
                <a:gd name="T72" fmla="*/ 12 w 135"/>
                <a:gd name="T73" fmla="*/ 23 h 224"/>
                <a:gd name="T74" fmla="*/ 6 w 135"/>
                <a:gd name="T75" fmla="*/ 19 h 224"/>
                <a:gd name="T76" fmla="*/ 5 w 135"/>
                <a:gd name="T77" fmla="*/ 9 h 224"/>
                <a:gd name="T78" fmla="*/ 4 w 135"/>
                <a:gd name="T79" fmla="*/ 5 h 224"/>
                <a:gd name="T80" fmla="*/ 0 w 135"/>
                <a:gd name="T81" fmla="*/ 0 h 224"/>
                <a:gd name="T82" fmla="*/ 3 w 135"/>
                <a:gd name="T83" fmla="*/ 2 h 224"/>
                <a:gd name="T84" fmla="*/ 5 w 135"/>
                <a:gd name="T85" fmla="*/ 8 h 224"/>
                <a:gd name="T86" fmla="*/ 12 w 135"/>
                <a:gd name="T87" fmla="*/ 17 h 224"/>
                <a:gd name="T88" fmla="*/ 22 w 135"/>
                <a:gd name="T89" fmla="*/ 32 h 224"/>
                <a:gd name="T90" fmla="*/ 32 w 135"/>
                <a:gd name="T91" fmla="*/ 49 h 224"/>
                <a:gd name="T92" fmla="*/ 41 w 135"/>
                <a:gd name="T93" fmla="*/ 63 h 224"/>
                <a:gd name="T94" fmla="*/ 48 w 135"/>
                <a:gd name="T95" fmla="*/ 73 h 224"/>
                <a:gd name="T96" fmla="*/ 59 w 135"/>
                <a:gd name="T97" fmla="*/ 94 h 224"/>
                <a:gd name="T98" fmla="*/ 66 w 135"/>
                <a:gd name="T99" fmla="*/ 107 h 224"/>
                <a:gd name="T100" fmla="*/ 74 w 135"/>
                <a:gd name="T101" fmla="*/ 121 h 224"/>
                <a:gd name="T102" fmla="*/ 105 w 135"/>
                <a:gd name="T103" fmla="*/ 170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4" y="213"/>
                    <a:pt x="125" y="213"/>
                    <a:pt x="125" y="213"/>
                  </a:cubicBezTo>
                  <a:cubicBezTo>
                    <a:pt x="122" y="210"/>
                    <a:pt x="120" y="206"/>
                    <a:pt x="120" y="200"/>
                  </a:cubicBezTo>
                  <a:cubicBezTo>
                    <a:pt x="120" y="200"/>
                    <a:pt x="120" y="200"/>
                    <a:pt x="120" y="200"/>
                  </a:cubicBezTo>
                  <a:cubicBezTo>
                    <a:pt x="118" y="200"/>
                    <a:pt x="118" y="200"/>
                    <a:pt x="118" y="200"/>
                  </a:cubicBezTo>
                  <a:cubicBezTo>
                    <a:pt x="118" y="199"/>
                    <a:pt x="118" y="200"/>
                    <a:pt x="119" y="199"/>
                  </a:cubicBezTo>
                  <a:cubicBezTo>
                    <a:pt x="118" y="199"/>
                    <a:pt x="118" y="198"/>
                    <a:pt x="117" y="198"/>
                  </a:cubicBezTo>
                  <a:cubicBezTo>
                    <a:pt x="117" y="197"/>
                    <a:pt x="117" y="197"/>
                    <a:pt x="117" y="197"/>
                  </a:cubicBezTo>
                  <a:cubicBezTo>
                    <a:pt x="117" y="197"/>
                    <a:pt x="117" y="197"/>
                    <a:pt x="117" y="197"/>
                  </a:cubicBezTo>
                  <a:cubicBezTo>
                    <a:pt x="114" y="197"/>
                    <a:pt x="114" y="194"/>
                    <a:pt x="113" y="193"/>
                  </a:cubicBezTo>
                  <a:cubicBezTo>
                    <a:pt x="113" y="193"/>
                    <a:pt x="113" y="193"/>
                    <a:pt x="113" y="193"/>
                  </a:cubicBezTo>
                  <a:cubicBezTo>
                    <a:pt x="112" y="191"/>
                    <a:pt x="110" y="187"/>
                    <a:pt x="108" y="186"/>
                  </a:cubicBezTo>
                  <a:cubicBezTo>
                    <a:pt x="108" y="186"/>
                    <a:pt x="109" y="186"/>
                    <a:pt x="109" y="185"/>
                  </a:cubicBezTo>
                  <a:cubicBezTo>
                    <a:pt x="108" y="186"/>
                    <a:pt x="106" y="185"/>
                    <a:pt x="106" y="183"/>
                  </a:cubicBezTo>
                  <a:cubicBezTo>
                    <a:pt x="106" y="182"/>
                    <a:pt x="106" y="182"/>
                    <a:pt x="105" y="181"/>
                  </a:cubicBezTo>
                  <a:cubicBezTo>
                    <a:pt x="106" y="181"/>
                    <a:pt x="106" y="181"/>
                    <a:pt x="106" y="181"/>
                  </a:cubicBezTo>
                  <a:cubicBezTo>
                    <a:pt x="105" y="181"/>
                    <a:pt x="105" y="180"/>
                    <a:pt x="104" y="180"/>
                  </a:cubicBezTo>
                  <a:cubicBezTo>
                    <a:pt x="105" y="180"/>
                    <a:pt x="105" y="180"/>
                    <a:pt x="105" y="180"/>
                  </a:cubicBezTo>
                  <a:cubicBezTo>
                    <a:pt x="104" y="180"/>
                    <a:pt x="104" y="179"/>
                    <a:pt x="104" y="179"/>
                  </a:cubicBezTo>
                  <a:cubicBezTo>
                    <a:pt x="104" y="179"/>
                    <a:pt x="104" y="179"/>
                    <a:pt x="104" y="179"/>
                  </a:cubicBezTo>
                  <a:cubicBezTo>
                    <a:pt x="103" y="178"/>
                    <a:pt x="103" y="178"/>
                    <a:pt x="103" y="177"/>
                  </a:cubicBezTo>
                  <a:cubicBezTo>
                    <a:pt x="103" y="177"/>
                    <a:pt x="103" y="177"/>
                    <a:pt x="103" y="177"/>
                  </a:cubicBezTo>
                  <a:cubicBezTo>
                    <a:pt x="102" y="176"/>
                    <a:pt x="102" y="174"/>
                    <a:pt x="102" y="176"/>
                  </a:cubicBezTo>
                  <a:cubicBezTo>
                    <a:pt x="102" y="174"/>
                    <a:pt x="102" y="177"/>
                    <a:pt x="103" y="176"/>
                  </a:cubicBezTo>
                  <a:cubicBezTo>
                    <a:pt x="100" y="172"/>
                    <a:pt x="98" y="169"/>
                    <a:pt x="96" y="165"/>
                  </a:cubicBezTo>
                  <a:cubicBezTo>
                    <a:pt x="96" y="164"/>
                    <a:pt x="96" y="164"/>
                    <a:pt x="96" y="164"/>
                  </a:cubicBezTo>
                  <a:cubicBezTo>
                    <a:pt x="96" y="163"/>
                    <a:pt x="95" y="162"/>
                    <a:pt x="94" y="162"/>
                  </a:cubicBezTo>
                  <a:cubicBezTo>
                    <a:pt x="95" y="162"/>
                    <a:pt x="95" y="162"/>
                    <a:pt x="95" y="162"/>
                  </a:cubicBezTo>
                  <a:cubicBezTo>
                    <a:pt x="94" y="161"/>
                    <a:pt x="93" y="161"/>
                    <a:pt x="93" y="160"/>
                  </a:cubicBezTo>
                  <a:cubicBezTo>
                    <a:pt x="94" y="161"/>
                    <a:pt x="94" y="161"/>
                    <a:pt x="94" y="160"/>
                  </a:cubicBezTo>
                  <a:cubicBezTo>
                    <a:pt x="93" y="160"/>
                    <a:pt x="93" y="159"/>
                    <a:pt x="93" y="159"/>
                  </a:cubicBezTo>
                  <a:cubicBezTo>
                    <a:pt x="93" y="159"/>
                    <a:pt x="93" y="159"/>
                    <a:pt x="93" y="159"/>
                  </a:cubicBezTo>
                  <a:cubicBezTo>
                    <a:pt x="93" y="159"/>
                    <a:pt x="93" y="158"/>
                    <a:pt x="92" y="156"/>
                  </a:cubicBezTo>
                  <a:cubicBezTo>
                    <a:pt x="93" y="158"/>
                    <a:pt x="93" y="158"/>
                    <a:pt x="93" y="158"/>
                  </a:cubicBezTo>
                  <a:cubicBezTo>
                    <a:pt x="92" y="155"/>
                    <a:pt x="92" y="158"/>
                    <a:pt x="91" y="156"/>
                  </a:cubicBezTo>
                  <a:cubicBezTo>
                    <a:pt x="92" y="156"/>
                    <a:pt x="92" y="156"/>
                    <a:pt x="92" y="155"/>
                  </a:cubicBezTo>
                  <a:cubicBezTo>
                    <a:pt x="91" y="155"/>
                    <a:pt x="90" y="153"/>
                    <a:pt x="88" y="153"/>
                  </a:cubicBezTo>
                  <a:cubicBezTo>
                    <a:pt x="88" y="153"/>
                    <a:pt x="88" y="153"/>
                    <a:pt x="88" y="153"/>
                  </a:cubicBezTo>
                  <a:cubicBezTo>
                    <a:pt x="88" y="153"/>
                    <a:pt x="87" y="151"/>
                    <a:pt x="86" y="150"/>
                  </a:cubicBezTo>
                  <a:cubicBezTo>
                    <a:pt x="86" y="150"/>
                    <a:pt x="87" y="150"/>
                    <a:pt x="87" y="149"/>
                  </a:cubicBezTo>
                  <a:cubicBezTo>
                    <a:pt x="86" y="150"/>
                    <a:pt x="86" y="146"/>
                    <a:pt x="86" y="149"/>
                  </a:cubicBezTo>
                  <a:cubicBezTo>
                    <a:pt x="85" y="147"/>
                    <a:pt x="85" y="146"/>
                    <a:pt x="84" y="145"/>
                  </a:cubicBezTo>
                  <a:cubicBezTo>
                    <a:pt x="85" y="146"/>
                    <a:pt x="85" y="145"/>
                    <a:pt x="85" y="145"/>
                  </a:cubicBezTo>
                  <a:cubicBezTo>
                    <a:pt x="86" y="144"/>
                    <a:pt x="86" y="144"/>
                    <a:pt x="86" y="144"/>
                  </a:cubicBezTo>
                  <a:cubicBezTo>
                    <a:pt x="86" y="145"/>
                    <a:pt x="86" y="145"/>
                    <a:pt x="86" y="145"/>
                  </a:cubicBezTo>
                  <a:cubicBezTo>
                    <a:pt x="86" y="144"/>
                    <a:pt x="85" y="143"/>
                    <a:pt x="85" y="143"/>
                  </a:cubicBezTo>
                  <a:cubicBezTo>
                    <a:pt x="84" y="142"/>
                    <a:pt x="83" y="142"/>
                    <a:pt x="82" y="141"/>
                  </a:cubicBezTo>
                  <a:cubicBezTo>
                    <a:pt x="83" y="142"/>
                    <a:pt x="83" y="140"/>
                    <a:pt x="83" y="141"/>
                  </a:cubicBezTo>
                  <a:cubicBezTo>
                    <a:pt x="81" y="140"/>
                    <a:pt x="81" y="140"/>
                    <a:pt x="81" y="140"/>
                  </a:cubicBezTo>
                  <a:cubicBezTo>
                    <a:pt x="79" y="140"/>
                    <a:pt x="81" y="140"/>
                    <a:pt x="81" y="139"/>
                  </a:cubicBezTo>
                  <a:cubicBezTo>
                    <a:pt x="79" y="139"/>
                    <a:pt x="79" y="139"/>
                    <a:pt x="79" y="139"/>
                  </a:cubicBezTo>
                  <a:cubicBezTo>
                    <a:pt x="79" y="139"/>
                    <a:pt x="79" y="138"/>
                    <a:pt x="79" y="137"/>
                  </a:cubicBezTo>
                  <a:cubicBezTo>
                    <a:pt x="79" y="137"/>
                    <a:pt x="79" y="138"/>
                    <a:pt x="79" y="137"/>
                  </a:cubicBezTo>
                  <a:cubicBezTo>
                    <a:pt x="79" y="136"/>
                    <a:pt x="79" y="136"/>
                    <a:pt x="79" y="136"/>
                  </a:cubicBezTo>
                  <a:cubicBezTo>
                    <a:pt x="79" y="136"/>
                    <a:pt x="79" y="136"/>
                    <a:pt x="79" y="136"/>
                  </a:cubicBezTo>
                  <a:cubicBezTo>
                    <a:pt x="79" y="135"/>
                    <a:pt x="78" y="134"/>
                    <a:pt x="78" y="135"/>
                  </a:cubicBezTo>
                  <a:cubicBezTo>
                    <a:pt x="78" y="136"/>
                    <a:pt x="78" y="135"/>
                    <a:pt x="78" y="135"/>
                  </a:cubicBezTo>
                  <a:cubicBezTo>
                    <a:pt x="77" y="135"/>
                    <a:pt x="77" y="135"/>
                    <a:pt x="76" y="134"/>
                  </a:cubicBezTo>
                  <a:cubicBezTo>
                    <a:pt x="77" y="134"/>
                    <a:pt x="77" y="134"/>
                    <a:pt x="77" y="134"/>
                  </a:cubicBezTo>
                  <a:cubicBezTo>
                    <a:pt x="76" y="133"/>
                    <a:pt x="75" y="133"/>
                    <a:pt x="74" y="133"/>
                  </a:cubicBezTo>
                  <a:cubicBezTo>
                    <a:pt x="75" y="133"/>
                    <a:pt x="75" y="133"/>
                    <a:pt x="75" y="133"/>
                  </a:cubicBezTo>
                  <a:cubicBezTo>
                    <a:pt x="75" y="130"/>
                    <a:pt x="73" y="129"/>
                    <a:pt x="73" y="128"/>
                  </a:cubicBezTo>
                  <a:cubicBezTo>
                    <a:pt x="73" y="128"/>
                    <a:pt x="73" y="128"/>
                    <a:pt x="73" y="128"/>
                  </a:cubicBezTo>
                  <a:cubicBezTo>
                    <a:pt x="73" y="128"/>
                    <a:pt x="73" y="127"/>
                    <a:pt x="73" y="127"/>
                  </a:cubicBezTo>
                  <a:cubicBezTo>
                    <a:pt x="73" y="127"/>
                    <a:pt x="73" y="127"/>
                    <a:pt x="73" y="126"/>
                  </a:cubicBezTo>
                  <a:cubicBezTo>
                    <a:pt x="71" y="126"/>
                    <a:pt x="73" y="126"/>
                    <a:pt x="73" y="126"/>
                  </a:cubicBezTo>
                  <a:cubicBezTo>
                    <a:pt x="71" y="126"/>
                    <a:pt x="69" y="125"/>
                    <a:pt x="69" y="123"/>
                  </a:cubicBezTo>
                  <a:cubicBezTo>
                    <a:pt x="69" y="123"/>
                    <a:pt x="68" y="123"/>
                    <a:pt x="68" y="121"/>
                  </a:cubicBezTo>
                  <a:cubicBezTo>
                    <a:pt x="68" y="121"/>
                    <a:pt x="68" y="121"/>
                    <a:pt x="68" y="121"/>
                  </a:cubicBezTo>
                  <a:cubicBezTo>
                    <a:pt x="68" y="120"/>
                    <a:pt x="68" y="120"/>
                    <a:pt x="68" y="120"/>
                  </a:cubicBezTo>
                  <a:cubicBezTo>
                    <a:pt x="67" y="119"/>
                    <a:pt x="70" y="123"/>
                    <a:pt x="69" y="123"/>
                  </a:cubicBezTo>
                  <a:cubicBezTo>
                    <a:pt x="69" y="121"/>
                    <a:pt x="67" y="121"/>
                    <a:pt x="68" y="120"/>
                  </a:cubicBezTo>
                  <a:cubicBezTo>
                    <a:pt x="68" y="120"/>
                    <a:pt x="67" y="120"/>
                    <a:pt x="67" y="119"/>
                  </a:cubicBezTo>
                  <a:cubicBezTo>
                    <a:pt x="67" y="119"/>
                    <a:pt x="68" y="119"/>
                    <a:pt x="68" y="119"/>
                  </a:cubicBezTo>
                  <a:cubicBezTo>
                    <a:pt x="67" y="118"/>
                    <a:pt x="67" y="119"/>
                    <a:pt x="67" y="119"/>
                  </a:cubicBezTo>
                  <a:cubicBezTo>
                    <a:pt x="66" y="118"/>
                    <a:pt x="66" y="118"/>
                    <a:pt x="66" y="118"/>
                  </a:cubicBezTo>
                  <a:cubicBezTo>
                    <a:pt x="66" y="118"/>
                    <a:pt x="66" y="117"/>
                    <a:pt x="66" y="118"/>
                  </a:cubicBezTo>
                  <a:cubicBezTo>
                    <a:pt x="66" y="118"/>
                    <a:pt x="65" y="117"/>
                    <a:pt x="66" y="116"/>
                  </a:cubicBezTo>
                  <a:cubicBezTo>
                    <a:pt x="66" y="116"/>
                    <a:pt x="66" y="116"/>
                    <a:pt x="66" y="116"/>
                  </a:cubicBezTo>
                  <a:cubicBezTo>
                    <a:pt x="66" y="116"/>
                    <a:pt x="66" y="116"/>
                    <a:pt x="65" y="116"/>
                  </a:cubicBezTo>
                  <a:cubicBezTo>
                    <a:pt x="66" y="116"/>
                    <a:pt x="66" y="115"/>
                    <a:pt x="66" y="115"/>
                  </a:cubicBezTo>
                  <a:cubicBezTo>
                    <a:pt x="65" y="116"/>
                    <a:pt x="65" y="114"/>
                    <a:pt x="64" y="114"/>
                  </a:cubicBezTo>
                  <a:cubicBezTo>
                    <a:pt x="64" y="112"/>
                    <a:pt x="63" y="112"/>
                    <a:pt x="63" y="112"/>
                  </a:cubicBezTo>
                  <a:cubicBezTo>
                    <a:pt x="63" y="111"/>
                    <a:pt x="61" y="111"/>
                    <a:pt x="61" y="110"/>
                  </a:cubicBezTo>
                  <a:cubicBezTo>
                    <a:pt x="61" y="110"/>
                    <a:pt x="61" y="110"/>
                    <a:pt x="61" y="110"/>
                  </a:cubicBezTo>
                  <a:cubicBezTo>
                    <a:pt x="61" y="109"/>
                    <a:pt x="61" y="109"/>
                    <a:pt x="61" y="109"/>
                  </a:cubicBezTo>
                  <a:cubicBezTo>
                    <a:pt x="61" y="109"/>
                    <a:pt x="61" y="108"/>
                    <a:pt x="61" y="107"/>
                  </a:cubicBezTo>
                  <a:cubicBezTo>
                    <a:pt x="60" y="107"/>
                    <a:pt x="60" y="107"/>
                    <a:pt x="59" y="107"/>
                  </a:cubicBezTo>
                  <a:cubicBezTo>
                    <a:pt x="60" y="106"/>
                    <a:pt x="59" y="106"/>
                    <a:pt x="59" y="106"/>
                  </a:cubicBezTo>
                  <a:cubicBezTo>
                    <a:pt x="59" y="106"/>
                    <a:pt x="59" y="106"/>
                    <a:pt x="59" y="106"/>
                  </a:cubicBezTo>
                  <a:cubicBezTo>
                    <a:pt x="60" y="105"/>
                    <a:pt x="59" y="105"/>
                    <a:pt x="59" y="103"/>
                  </a:cubicBezTo>
                  <a:cubicBezTo>
                    <a:pt x="58" y="103"/>
                    <a:pt x="58" y="103"/>
                    <a:pt x="58" y="103"/>
                  </a:cubicBezTo>
                  <a:cubicBezTo>
                    <a:pt x="57" y="102"/>
                    <a:pt x="57" y="102"/>
                    <a:pt x="57" y="102"/>
                  </a:cubicBezTo>
                  <a:cubicBezTo>
                    <a:pt x="57" y="102"/>
                    <a:pt x="57" y="101"/>
                    <a:pt x="56" y="101"/>
                  </a:cubicBezTo>
                  <a:cubicBezTo>
                    <a:pt x="56" y="99"/>
                    <a:pt x="54" y="99"/>
                    <a:pt x="55" y="97"/>
                  </a:cubicBezTo>
                  <a:cubicBezTo>
                    <a:pt x="54" y="97"/>
                    <a:pt x="54" y="96"/>
                    <a:pt x="54" y="97"/>
                  </a:cubicBezTo>
                  <a:cubicBezTo>
                    <a:pt x="54" y="97"/>
                    <a:pt x="54" y="97"/>
                    <a:pt x="54" y="97"/>
                  </a:cubicBezTo>
                  <a:cubicBezTo>
                    <a:pt x="54" y="97"/>
                    <a:pt x="54" y="97"/>
                    <a:pt x="54" y="97"/>
                  </a:cubicBezTo>
                  <a:cubicBezTo>
                    <a:pt x="54" y="97"/>
                    <a:pt x="53" y="96"/>
                    <a:pt x="54" y="96"/>
                  </a:cubicBezTo>
                  <a:cubicBezTo>
                    <a:pt x="54" y="94"/>
                    <a:pt x="52" y="96"/>
                    <a:pt x="52" y="93"/>
                  </a:cubicBezTo>
                  <a:cubicBezTo>
                    <a:pt x="52" y="93"/>
                    <a:pt x="52" y="93"/>
                    <a:pt x="52" y="93"/>
                  </a:cubicBezTo>
                  <a:cubicBezTo>
                    <a:pt x="51" y="92"/>
                    <a:pt x="51" y="92"/>
                    <a:pt x="51" y="92"/>
                  </a:cubicBezTo>
                  <a:cubicBezTo>
                    <a:pt x="51" y="92"/>
                    <a:pt x="52" y="92"/>
                    <a:pt x="52" y="92"/>
                  </a:cubicBezTo>
                  <a:cubicBezTo>
                    <a:pt x="51" y="91"/>
                    <a:pt x="51" y="91"/>
                    <a:pt x="51" y="91"/>
                  </a:cubicBezTo>
                  <a:cubicBezTo>
                    <a:pt x="51" y="90"/>
                    <a:pt x="51" y="90"/>
                    <a:pt x="51" y="90"/>
                  </a:cubicBezTo>
                  <a:cubicBezTo>
                    <a:pt x="51" y="91"/>
                    <a:pt x="51" y="90"/>
                    <a:pt x="50" y="90"/>
                  </a:cubicBezTo>
                  <a:cubicBezTo>
                    <a:pt x="51" y="90"/>
                    <a:pt x="51" y="90"/>
                    <a:pt x="51" y="90"/>
                  </a:cubicBezTo>
                  <a:cubicBezTo>
                    <a:pt x="50" y="89"/>
                    <a:pt x="50" y="89"/>
                    <a:pt x="50" y="89"/>
                  </a:cubicBezTo>
                  <a:cubicBezTo>
                    <a:pt x="50" y="90"/>
                    <a:pt x="50" y="90"/>
                    <a:pt x="50" y="90"/>
                  </a:cubicBezTo>
                  <a:cubicBezTo>
                    <a:pt x="50" y="90"/>
                    <a:pt x="50" y="90"/>
                    <a:pt x="49" y="90"/>
                  </a:cubicBezTo>
                  <a:cubicBezTo>
                    <a:pt x="50" y="89"/>
                    <a:pt x="49" y="89"/>
                    <a:pt x="49" y="88"/>
                  </a:cubicBezTo>
                  <a:cubicBezTo>
                    <a:pt x="48" y="88"/>
                    <a:pt x="48" y="88"/>
                    <a:pt x="48" y="88"/>
                  </a:cubicBezTo>
                  <a:cubicBezTo>
                    <a:pt x="48" y="87"/>
                    <a:pt x="48" y="87"/>
                    <a:pt x="48" y="87"/>
                  </a:cubicBezTo>
                  <a:cubicBezTo>
                    <a:pt x="48" y="87"/>
                    <a:pt x="48" y="88"/>
                    <a:pt x="49" y="88"/>
                  </a:cubicBezTo>
                  <a:cubicBezTo>
                    <a:pt x="49" y="87"/>
                    <a:pt x="49" y="87"/>
                    <a:pt x="48" y="87"/>
                  </a:cubicBezTo>
                  <a:cubicBezTo>
                    <a:pt x="48" y="87"/>
                    <a:pt x="48" y="87"/>
                    <a:pt x="47" y="86"/>
                  </a:cubicBezTo>
                  <a:cubicBezTo>
                    <a:pt x="48" y="87"/>
                    <a:pt x="48" y="87"/>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6" y="82"/>
                    <a:pt x="46" y="82"/>
                    <a:pt x="46" y="82"/>
                  </a:cubicBezTo>
                  <a:cubicBezTo>
                    <a:pt x="46" y="82"/>
                    <a:pt x="46" y="82"/>
                    <a:pt x="46" y="82"/>
                  </a:cubicBezTo>
                  <a:cubicBezTo>
                    <a:pt x="44" y="81"/>
                    <a:pt x="44" y="81"/>
                    <a:pt x="44" y="81"/>
                  </a:cubicBezTo>
                  <a:cubicBezTo>
                    <a:pt x="44" y="80"/>
                    <a:pt x="46" y="80"/>
                    <a:pt x="46" y="79"/>
                  </a:cubicBezTo>
                  <a:cubicBezTo>
                    <a:pt x="44" y="79"/>
                    <a:pt x="43" y="79"/>
                    <a:pt x="43" y="79"/>
                  </a:cubicBezTo>
                  <a:cubicBezTo>
                    <a:pt x="43" y="79"/>
                    <a:pt x="41" y="77"/>
                    <a:pt x="41" y="76"/>
                  </a:cubicBezTo>
                  <a:cubicBezTo>
                    <a:pt x="41" y="76"/>
                    <a:pt x="41" y="76"/>
                    <a:pt x="41" y="75"/>
                  </a:cubicBezTo>
                  <a:cubicBezTo>
                    <a:pt x="40" y="74"/>
                    <a:pt x="39" y="72"/>
                    <a:pt x="39" y="71"/>
                  </a:cubicBezTo>
                  <a:cubicBezTo>
                    <a:pt x="39" y="72"/>
                    <a:pt x="39" y="71"/>
                    <a:pt x="39" y="71"/>
                  </a:cubicBezTo>
                  <a:cubicBezTo>
                    <a:pt x="39" y="71"/>
                    <a:pt x="39" y="70"/>
                    <a:pt x="39" y="70"/>
                  </a:cubicBezTo>
                  <a:cubicBezTo>
                    <a:pt x="39" y="71"/>
                    <a:pt x="38" y="71"/>
                    <a:pt x="39" y="71"/>
                  </a:cubicBezTo>
                  <a:cubicBezTo>
                    <a:pt x="38" y="71"/>
                    <a:pt x="37" y="68"/>
                    <a:pt x="37" y="67"/>
                  </a:cubicBezTo>
                  <a:cubicBezTo>
                    <a:pt x="37" y="68"/>
                    <a:pt x="37" y="67"/>
                    <a:pt x="36" y="67"/>
                  </a:cubicBezTo>
                  <a:cubicBezTo>
                    <a:pt x="37" y="67"/>
                    <a:pt x="37" y="66"/>
                    <a:pt x="36" y="66"/>
                  </a:cubicBezTo>
                  <a:cubicBezTo>
                    <a:pt x="36" y="66"/>
                    <a:pt x="36" y="66"/>
                    <a:pt x="36" y="66"/>
                  </a:cubicBezTo>
                  <a:cubicBezTo>
                    <a:pt x="36" y="65"/>
                    <a:pt x="36" y="65"/>
                    <a:pt x="36" y="65"/>
                  </a:cubicBezTo>
                  <a:cubicBezTo>
                    <a:pt x="36" y="65"/>
                    <a:pt x="34" y="66"/>
                    <a:pt x="34" y="65"/>
                  </a:cubicBezTo>
                  <a:cubicBezTo>
                    <a:pt x="34" y="65"/>
                    <a:pt x="34" y="65"/>
                    <a:pt x="34" y="65"/>
                  </a:cubicBezTo>
                  <a:cubicBezTo>
                    <a:pt x="33" y="64"/>
                    <a:pt x="33" y="64"/>
                    <a:pt x="33" y="64"/>
                  </a:cubicBezTo>
                  <a:cubicBezTo>
                    <a:pt x="33" y="63"/>
                    <a:pt x="33" y="63"/>
                    <a:pt x="33" y="63"/>
                  </a:cubicBezTo>
                  <a:cubicBezTo>
                    <a:pt x="33" y="63"/>
                    <a:pt x="32" y="62"/>
                    <a:pt x="32" y="63"/>
                  </a:cubicBezTo>
                  <a:cubicBezTo>
                    <a:pt x="32" y="62"/>
                    <a:pt x="32" y="61"/>
                    <a:pt x="32" y="60"/>
                  </a:cubicBezTo>
                  <a:cubicBezTo>
                    <a:pt x="30" y="59"/>
                    <a:pt x="29" y="56"/>
                    <a:pt x="28" y="54"/>
                  </a:cubicBezTo>
                  <a:cubicBezTo>
                    <a:pt x="28" y="54"/>
                    <a:pt x="28" y="54"/>
                    <a:pt x="28" y="54"/>
                  </a:cubicBezTo>
                  <a:cubicBezTo>
                    <a:pt x="28" y="53"/>
                    <a:pt x="27" y="54"/>
                    <a:pt x="27" y="54"/>
                  </a:cubicBezTo>
                  <a:cubicBezTo>
                    <a:pt x="28" y="54"/>
                    <a:pt x="28" y="53"/>
                    <a:pt x="28" y="53"/>
                  </a:cubicBezTo>
                  <a:cubicBezTo>
                    <a:pt x="28" y="52"/>
                    <a:pt x="27" y="52"/>
                    <a:pt x="27" y="52"/>
                  </a:cubicBezTo>
                  <a:cubicBezTo>
                    <a:pt x="26" y="52"/>
                    <a:pt x="27" y="52"/>
                    <a:pt x="27" y="52"/>
                  </a:cubicBezTo>
                  <a:cubicBezTo>
                    <a:pt x="26" y="52"/>
                    <a:pt x="26" y="52"/>
                    <a:pt x="26" y="52"/>
                  </a:cubicBezTo>
                  <a:cubicBezTo>
                    <a:pt x="26" y="52"/>
                    <a:pt x="26" y="52"/>
                    <a:pt x="27" y="52"/>
                  </a:cubicBezTo>
                  <a:cubicBezTo>
                    <a:pt x="26" y="50"/>
                    <a:pt x="26" y="50"/>
                    <a:pt x="26" y="50"/>
                  </a:cubicBezTo>
                  <a:cubicBezTo>
                    <a:pt x="26" y="49"/>
                    <a:pt x="28" y="52"/>
                    <a:pt x="29" y="50"/>
                  </a:cubicBezTo>
                  <a:cubicBezTo>
                    <a:pt x="28" y="49"/>
                    <a:pt x="28" y="49"/>
                    <a:pt x="28" y="49"/>
                  </a:cubicBezTo>
                  <a:cubicBezTo>
                    <a:pt x="29" y="49"/>
                    <a:pt x="30" y="50"/>
                    <a:pt x="29" y="49"/>
                  </a:cubicBezTo>
                  <a:cubicBezTo>
                    <a:pt x="27" y="49"/>
                    <a:pt x="27" y="49"/>
                    <a:pt x="27" y="49"/>
                  </a:cubicBezTo>
                  <a:cubicBezTo>
                    <a:pt x="27" y="48"/>
                    <a:pt x="26" y="50"/>
                    <a:pt x="25" y="48"/>
                  </a:cubicBezTo>
                  <a:cubicBezTo>
                    <a:pt x="26" y="49"/>
                    <a:pt x="26" y="49"/>
                    <a:pt x="26" y="49"/>
                  </a:cubicBezTo>
                  <a:cubicBezTo>
                    <a:pt x="26" y="48"/>
                    <a:pt x="25" y="48"/>
                    <a:pt x="25" y="47"/>
                  </a:cubicBezTo>
                  <a:cubicBezTo>
                    <a:pt x="25" y="48"/>
                    <a:pt x="24" y="48"/>
                    <a:pt x="24" y="48"/>
                  </a:cubicBezTo>
                  <a:cubicBezTo>
                    <a:pt x="24" y="47"/>
                    <a:pt x="25" y="48"/>
                    <a:pt x="24" y="47"/>
                  </a:cubicBezTo>
                  <a:cubicBezTo>
                    <a:pt x="24" y="47"/>
                    <a:pt x="23" y="46"/>
                    <a:pt x="23" y="47"/>
                  </a:cubicBezTo>
                  <a:cubicBezTo>
                    <a:pt x="22" y="47"/>
                    <a:pt x="23" y="46"/>
                    <a:pt x="22" y="46"/>
                  </a:cubicBezTo>
                  <a:cubicBezTo>
                    <a:pt x="23" y="45"/>
                    <a:pt x="24" y="46"/>
                    <a:pt x="24" y="45"/>
                  </a:cubicBezTo>
                  <a:cubicBezTo>
                    <a:pt x="23" y="45"/>
                    <a:pt x="22" y="45"/>
                    <a:pt x="22" y="45"/>
                  </a:cubicBezTo>
                  <a:cubicBezTo>
                    <a:pt x="22" y="45"/>
                    <a:pt x="22" y="45"/>
                    <a:pt x="23" y="45"/>
                  </a:cubicBezTo>
                  <a:cubicBezTo>
                    <a:pt x="23" y="45"/>
                    <a:pt x="21" y="45"/>
                    <a:pt x="22" y="44"/>
                  </a:cubicBezTo>
                  <a:cubicBezTo>
                    <a:pt x="21" y="44"/>
                    <a:pt x="21" y="44"/>
                    <a:pt x="21" y="44"/>
                  </a:cubicBezTo>
                  <a:cubicBezTo>
                    <a:pt x="21" y="44"/>
                    <a:pt x="21" y="44"/>
                    <a:pt x="21" y="43"/>
                  </a:cubicBezTo>
                  <a:cubicBezTo>
                    <a:pt x="21" y="43"/>
                    <a:pt x="20" y="41"/>
                    <a:pt x="21" y="41"/>
                  </a:cubicBezTo>
                  <a:cubicBezTo>
                    <a:pt x="20" y="40"/>
                    <a:pt x="20" y="40"/>
                    <a:pt x="20" y="40"/>
                  </a:cubicBezTo>
                  <a:cubicBezTo>
                    <a:pt x="20" y="41"/>
                    <a:pt x="20" y="41"/>
                    <a:pt x="20" y="43"/>
                  </a:cubicBezTo>
                  <a:cubicBezTo>
                    <a:pt x="20" y="41"/>
                    <a:pt x="19" y="41"/>
                    <a:pt x="19" y="41"/>
                  </a:cubicBezTo>
                  <a:cubicBezTo>
                    <a:pt x="19" y="40"/>
                    <a:pt x="19" y="40"/>
                    <a:pt x="19" y="40"/>
                  </a:cubicBezTo>
                  <a:cubicBezTo>
                    <a:pt x="19" y="40"/>
                    <a:pt x="19" y="40"/>
                    <a:pt x="19" y="40"/>
                  </a:cubicBezTo>
                  <a:cubicBezTo>
                    <a:pt x="19" y="40"/>
                    <a:pt x="19" y="40"/>
                    <a:pt x="19" y="39"/>
                  </a:cubicBezTo>
                  <a:cubicBezTo>
                    <a:pt x="19" y="39"/>
                    <a:pt x="19" y="39"/>
                    <a:pt x="19" y="39"/>
                  </a:cubicBezTo>
                  <a:cubicBezTo>
                    <a:pt x="17" y="39"/>
                    <a:pt x="19" y="39"/>
                    <a:pt x="19" y="39"/>
                  </a:cubicBezTo>
                  <a:cubicBezTo>
                    <a:pt x="19" y="39"/>
                    <a:pt x="19" y="39"/>
                    <a:pt x="19" y="39"/>
                  </a:cubicBezTo>
                  <a:cubicBezTo>
                    <a:pt x="19" y="39"/>
                    <a:pt x="19" y="39"/>
                    <a:pt x="19" y="38"/>
                  </a:cubicBezTo>
                  <a:cubicBezTo>
                    <a:pt x="19" y="39"/>
                    <a:pt x="17" y="39"/>
                    <a:pt x="17" y="39"/>
                  </a:cubicBezTo>
                  <a:cubicBezTo>
                    <a:pt x="16" y="38"/>
                    <a:pt x="17" y="38"/>
                    <a:pt x="17" y="38"/>
                  </a:cubicBezTo>
                  <a:cubicBezTo>
                    <a:pt x="19" y="38"/>
                    <a:pt x="19" y="38"/>
                    <a:pt x="19" y="38"/>
                  </a:cubicBezTo>
                  <a:cubicBezTo>
                    <a:pt x="19" y="37"/>
                    <a:pt x="19" y="37"/>
                    <a:pt x="19" y="37"/>
                  </a:cubicBezTo>
                  <a:cubicBezTo>
                    <a:pt x="17" y="36"/>
                    <a:pt x="16" y="36"/>
                    <a:pt x="16" y="37"/>
                  </a:cubicBezTo>
                  <a:cubicBezTo>
                    <a:pt x="16" y="37"/>
                    <a:pt x="16" y="36"/>
                    <a:pt x="17" y="36"/>
                  </a:cubicBezTo>
                  <a:cubicBezTo>
                    <a:pt x="16" y="35"/>
                    <a:pt x="16" y="36"/>
                    <a:pt x="16" y="36"/>
                  </a:cubicBezTo>
                  <a:cubicBezTo>
                    <a:pt x="16" y="34"/>
                    <a:pt x="16" y="34"/>
                    <a:pt x="16" y="34"/>
                  </a:cubicBezTo>
                  <a:cubicBezTo>
                    <a:pt x="17" y="34"/>
                    <a:pt x="17" y="34"/>
                    <a:pt x="17" y="34"/>
                  </a:cubicBezTo>
                  <a:cubicBezTo>
                    <a:pt x="17" y="34"/>
                    <a:pt x="17" y="34"/>
                    <a:pt x="17" y="34"/>
                  </a:cubicBezTo>
                  <a:cubicBezTo>
                    <a:pt x="19" y="34"/>
                    <a:pt x="17" y="32"/>
                    <a:pt x="19" y="32"/>
                  </a:cubicBezTo>
                  <a:cubicBezTo>
                    <a:pt x="17" y="32"/>
                    <a:pt x="17" y="32"/>
                    <a:pt x="17" y="32"/>
                  </a:cubicBezTo>
                  <a:cubicBezTo>
                    <a:pt x="16" y="34"/>
                    <a:pt x="15" y="32"/>
                    <a:pt x="14" y="32"/>
                  </a:cubicBezTo>
                  <a:cubicBezTo>
                    <a:pt x="13" y="32"/>
                    <a:pt x="16" y="31"/>
                    <a:pt x="14" y="30"/>
                  </a:cubicBezTo>
                  <a:cubicBezTo>
                    <a:pt x="14" y="31"/>
                    <a:pt x="13" y="30"/>
                    <a:pt x="13" y="31"/>
                  </a:cubicBezTo>
                  <a:cubicBezTo>
                    <a:pt x="13" y="30"/>
                    <a:pt x="12" y="31"/>
                    <a:pt x="12" y="30"/>
                  </a:cubicBezTo>
                  <a:cubicBezTo>
                    <a:pt x="13" y="30"/>
                    <a:pt x="13" y="29"/>
                    <a:pt x="14" y="29"/>
                  </a:cubicBezTo>
                  <a:cubicBezTo>
                    <a:pt x="13" y="29"/>
                    <a:pt x="14" y="30"/>
                    <a:pt x="14" y="30"/>
                  </a:cubicBezTo>
                  <a:cubicBezTo>
                    <a:pt x="14" y="30"/>
                    <a:pt x="15" y="30"/>
                    <a:pt x="14" y="29"/>
                  </a:cubicBezTo>
                  <a:cubicBezTo>
                    <a:pt x="14" y="28"/>
                    <a:pt x="14" y="28"/>
                    <a:pt x="13" y="28"/>
                  </a:cubicBezTo>
                  <a:cubicBezTo>
                    <a:pt x="13" y="28"/>
                    <a:pt x="14" y="29"/>
                    <a:pt x="13" y="29"/>
                  </a:cubicBezTo>
                  <a:cubicBezTo>
                    <a:pt x="12" y="28"/>
                    <a:pt x="13" y="27"/>
                    <a:pt x="12" y="28"/>
                  </a:cubicBezTo>
                  <a:cubicBezTo>
                    <a:pt x="12" y="28"/>
                    <a:pt x="12" y="29"/>
                    <a:pt x="12" y="29"/>
                  </a:cubicBezTo>
                  <a:cubicBezTo>
                    <a:pt x="12" y="28"/>
                    <a:pt x="12" y="28"/>
                    <a:pt x="12" y="28"/>
                  </a:cubicBezTo>
                  <a:cubicBezTo>
                    <a:pt x="12" y="28"/>
                    <a:pt x="12" y="28"/>
                    <a:pt x="12" y="28"/>
                  </a:cubicBezTo>
                  <a:cubicBezTo>
                    <a:pt x="12" y="27"/>
                    <a:pt x="11" y="28"/>
                    <a:pt x="11" y="27"/>
                  </a:cubicBezTo>
                  <a:cubicBezTo>
                    <a:pt x="11" y="26"/>
                    <a:pt x="11" y="26"/>
                    <a:pt x="11" y="26"/>
                  </a:cubicBezTo>
                  <a:cubicBezTo>
                    <a:pt x="12" y="26"/>
                    <a:pt x="12" y="28"/>
                    <a:pt x="12" y="27"/>
                  </a:cubicBezTo>
                  <a:cubicBezTo>
                    <a:pt x="12" y="26"/>
                    <a:pt x="12" y="26"/>
                    <a:pt x="12" y="26"/>
                  </a:cubicBezTo>
                  <a:cubicBezTo>
                    <a:pt x="12" y="26"/>
                    <a:pt x="12" y="26"/>
                    <a:pt x="12" y="26"/>
                  </a:cubicBezTo>
                  <a:cubicBezTo>
                    <a:pt x="12" y="26"/>
                    <a:pt x="12" y="25"/>
                    <a:pt x="12" y="24"/>
                  </a:cubicBezTo>
                  <a:cubicBezTo>
                    <a:pt x="11" y="24"/>
                    <a:pt x="11" y="24"/>
                    <a:pt x="11" y="24"/>
                  </a:cubicBezTo>
                  <a:cubicBezTo>
                    <a:pt x="10" y="23"/>
                    <a:pt x="10" y="23"/>
                    <a:pt x="8" y="23"/>
                  </a:cubicBezTo>
                  <a:cubicBezTo>
                    <a:pt x="10" y="22"/>
                    <a:pt x="8" y="21"/>
                    <a:pt x="10" y="22"/>
                  </a:cubicBezTo>
                  <a:cubicBezTo>
                    <a:pt x="8" y="22"/>
                    <a:pt x="10" y="24"/>
                    <a:pt x="11" y="24"/>
                  </a:cubicBezTo>
                  <a:cubicBezTo>
                    <a:pt x="12" y="23"/>
                    <a:pt x="12" y="25"/>
                    <a:pt x="12" y="25"/>
                  </a:cubicBezTo>
                  <a:cubicBezTo>
                    <a:pt x="12" y="24"/>
                    <a:pt x="12" y="23"/>
                    <a:pt x="13" y="23"/>
                  </a:cubicBezTo>
                  <a:cubicBezTo>
                    <a:pt x="12" y="22"/>
                    <a:pt x="12" y="22"/>
                    <a:pt x="12" y="22"/>
                  </a:cubicBezTo>
                  <a:cubicBezTo>
                    <a:pt x="12" y="22"/>
                    <a:pt x="12" y="23"/>
                    <a:pt x="12" y="23"/>
                  </a:cubicBezTo>
                  <a:cubicBezTo>
                    <a:pt x="12" y="22"/>
                    <a:pt x="11" y="21"/>
                    <a:pt x="10" y="21"/>
                  </a:cubicBezTo>
                  <a:cubicBezTo>
                    <a:pt x="10" y="20"/>
                    <a:pt x="11" y="20"/>
                    <a:pt x="11" y="21"/>
                  </a:cubicBezTo>
                  <a:cubicBezTo>
                    <a:pt x="10" y="20"/>
                    <a:pt x="8" y="19"/>
                    <a:pt x="8" y="18"/>
                  </a:cubicBezTo>
                  <a:cubicBezTo>
                    <a:pt x="7" y="19"/>
                    <a:pt x="7" y="17"/>
                    <a:pt x="6" y="18"/>
                  </a:cubicBezTo>
                  <a:cubicBezTo>
                    <a:pt x="7" y="19"/>
                    <a:pt x="6" y="19"/>
                    <a:pt x="6" y="19"/>
                  </a:cubicBezTo>
                  <a:cubicBezTo>
                    <a:pt x="6" y="19"/>
                    <a:pt x="6" y="19"/>
                    <a:pt x="6" y="19"/>
                  </a:cubicBezTo>
                  <a:cubicBezTo>
                    <a:pt x="6" y="19"/>
                    <a:pt x="7" y="18"/>
                    <a:pt x="6" y="18"/>
                  </a:cubicBezTo>
                  <a:cubicBezTo>
                    <a:pt x="6" y="19"/>
                    <a:pt x="7" y="17"/>
                    <a:pt x="7" y="17"/>
                  </a:cubicBezTo>
                  <a:cubicBezTo>
                    <a:pt x="7" y="15"/>
                    <a:pt x="8" y="17"/>
                    <a:pt x="7" y="15"/>
                  </a:cubicBezTo>
                  <a:cubicBezTo>
                    <a:pt x="7" y="14"/>
                    <a:pt x="6" y="14"/>
                    <a:pt x="6" y="13"/>
                  </a:cubicBezTo>
                  <a:cubicBezTo>
                    <a:pt x="6" y="12"/>
                    <a:pt x="5" y="11"/>
                    <a:pt x="4" y="10"/>
                  </a:cubicBezTo>
                  <a:cubicBezTo>
                    <a:pt x="4" y="9"/>
                    <a:pt x="5" y="9"/>
                    <a:pt x="5" y="9"/>
                  </a:cubicBezTo>
                  <a:cubicBezTo>
                    <a:pt x="4" y="8"/>
                    <a:pt x="4" y="10"/>
                    <a:pt x="4" y="9"/>
                  </a:cubicBezTo>
                  <a:cubicBezTo>
                    <a:pt x="4" y="9"/>
                    <a:pt x="4" y="9"/>
                    <a:pt x="4" y="9"/>
                  </a:cubicBezTo>
                  <a:cubicBezTo>
                    <a:pt x="4" y="8"/>
                    <a:pt x="4" y="5"/>
                    <a:pt x="2" y="7"/>
                  </a:cubicBezTo>
                  <a:cubicBezTo>
                    <a:pt x="3" y="7"/>
                    <a:pt x="3" y="7"/>
                    <a:pt x="3" y="7"/>
                  </a:cubicBezTo>
                  <a:cubicBezTo>
                    <a:pt x="3" y="5"/>
                    <a:pt x="3" y="5"/>
                    <a:pt x="3" y="5"/>
                  </a:cubicBezTo>
                  <a:cubicBezTo>
                    <a:pt x="3" y="5"/>
                    <a:pt x="3" y="5"/>
                    <a:pt x="4" y="5"/>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3"/>
                    <a:pt x="2" y="3"/>
                    <a:pt x="2" y="2"/>
                  </a:cubicBezTo>
                  <a:cubicBezTo>
                    <a:pt x="2" y="2"/>
                    <a:pt x="2" y="2"/>
                    <a:pt x="3" y="3"/>
                  </a:cubicBezTo>
                  <a:cubicBezTo>
                    <a:pt x="3" y="2"/>
                    <a:pt x="3" y="2"/>
                    <a:pt x="3" y="2"/>
                  </a:cubicBezTo>
                  <a:cubicBezTo>
                    <a:pt x="3" y="2"/>
                    <a:pt x="3" y="3"/>
                    <a:pt x="4" y="3"/>
                  </a:cubicBezTo>
                  <a:cubicBezTo>
                    <a:pt x="3" y="3"/>
                    <a:pt x="4" y="4"/>
                    <a:pt x="3" y="4"/>
                  </a:cubicBezTo>
                  <a:cubicBezTo>
                    <a:pt x="4" y="3"/>
                    <a:pt x="4" y="4"/>
                    <a:pt x="5" y="5"/>
                  </a:cubicBezTo>
                  <a:cubicBezTo>
                    <a:pt x="4" y="5"/>
                    <a:pt x="6" y="5"/>
                    <a:pt x="6" y="7"/>
                  </a:cubicBezTo>
                  <a:cubicBezTo>
                    <a:pt x="6" y="7"/>
                    <a:pt x="5" y="7"/>
                    <a:pt x="4" y="5"/>
                  </a:cubicBezTo>
                  <a:cubicBezTo>
                    <a:pt x="4" y="7"/>
                    <a:pt x="5" y="7"/>
                    <a:pt x="5" y="8"/>
                  </a:cubicBezTo>
                  <a:cubicBezTo>
                    <a:pt x="5" y="8"/>
                    <a:pt x="6" y="8"/>
                    <a:pt x="6" y="8"/>
                  </a:cubicBezTo>
                  <a:cubicBezTo>
                    <a:pt x="6" y="8"/>
                    <a:pt x="6" y="8"/>
                    <a:pt x="6" y="8"/>
                  </a:cubicBezTo>
                  <a:cubicBezTo>
                    <a:pt x="6" y="9"/>
                    <a:pt x="7" y="9"/>
                    <a:pt x="7" y="10"/>
                  </a:cubicBezTo>
                  <a:cubicBezTo>
                    <a:pt x="8" y="11"/>
                    <a:pt x="10" y="12"/>
                    <a:pt x="10" y="13"/>
                  </a:cubicBezTo>
                  <a:cubicBezTo>
                    <a:pt x="10" y="13"/>
                    <a:pt x="10" y="13"/>
                    <a:pt x="10" y="13"/>
                  </a:cubicBezTo>
                  <a:cubicBezTo>
                    <a:pt x="11" y="13"/>
                    <a:pt x="11" y="15"/>
                    <a:pt x="12" y="17"/>
                  </a:cubicBezTo>
                  <a:cubicBezTo>
                    <a:pt x="12" y="18"/>
                    <a:pt x="14" y="19"/>
                    <a:pt x="13" y="20"/>
                  </a:cubicBezTo>
                  <a:cubicBezTo>
                    <a:pt x="15" y="22"/>
                    <a:pt x="17" y="24"/>
                    <a:pt x="19" y="27"/>
                  </a:cubicBezTo>
                  <a:cubicBezTo>
                    <a:pt x="17" y="27"/>
                    <a:pt x="17" y="27"/>
                    <a:pt x="17" y="27"/>
                  </a:cubicBezTo>
                  <a:cubicBezTo>
                    <a:pt x="19" y="27"/>
                    <a:pt x="17" y="28"/>
                    <a:pt x="17" y="28"/>
                  </a:cubicBezTo>
                  <a:cubicBezTo>
                    <a:pt x="19" y="27"/>
                    <a:pt x="19" y="28"/>
                    <a:pt x="19" y="28"/>
                  </a:cubicBezTo>
                  <a:cubicBezTo>
                    <a:pt x="19" y="30"/>
                    <a:pt x="21" y="31"/>
                    <a:pt x="22" y="32"/>
                  </a:cubicBezTo>
                  <a:cubicBezTo>
                    <a:pt x="21" y="32"/>
                    <a:pt x="21" y="32"/>
                    <a:pt x="21" y="32"/>
                  </a:cubicBezTo>
                  <a:cubicBezTo>
                    <a:pt x="23" y="32"/>
                    <a:pt x="23" y="34"/>
                    <a:pt x="23" y="36"/>
                  </a:cubicBezTo>
                  <a:cubicBezTo>
                    <a:pt x="23" y="36"/>
                    <a:pt x="23" y="36"/>
                    <a:pt x="23" y="37"/>
                  </a:cubicBezTo>
                  <a:cubicBezTo>
                    <a:pt x="24" y="37"/>
                    <a:pt x="25" y="38"/>
                    <a:pt x="26" y="38"/>
                  </a:cubicBezTo>
                  <a:cubicBezTo>
                    <a:pt x="26" y="39"/>
                    <a:pt x="27" y="39"/>
                    <a:pt x="27" y="40"/>
                  </a:cubicBezTo>
                  <a:cubicBezTo>
                    <a:pt x="30" y="44"/>
                    <a:pt x="31" y="46"/>
                    <a:pt x="32" y="49"/>
                  </a:cubicBezTo>
                  <a:cubicBezTo>
                    <a:pt x="32" y="49"/>
                    <a:pt x="32" y="49"/>
                    <a:pt x="32" y="49"/>
                  </a:cubicBezTo>
                  <a:cubicBezTo>
                    <a:pt x="34" y="52"/>
                    <a:pt x="37" y="56"/>
                    <a:pt x="39" y="58"/>
                  </a:cubicBezTo>
                  <a:cubicBezTo>
                    <a:pt x="38" y="58"/>
                    <a:pt x="38" y="58"/>
                    <a:pt x="38" y="58"/>
                  </a:cubicBezTo>
                  <a:cubicBezTo>
                    <a:pt x="38" y="59"/>
                    <a:pt x="39" y="60"/>
                    <a:pt x="39" y="59"/>
                  </a:cubicBezTo>
                  <a:cubicBezTo>
                    <a:pt x="39" y="60"/>
                    <a:pt x="40" y="61"/>
                    <a:pt x="39" y="62"/>
                  </a:cubicBezTo>
                  <a:cubicBezTo>
                    <a:pt x="40" y="63"/>
                    <a:pt x="40" y="63"/>
                    <a:pt x="41" y="63"/>
                  </a:cubicBezTo>
                  <a:cubicBezTo>
                    <a:pt x="42" y="65"/>
                    <a:pt x="42" y="65"/>
                    <a:pt x="43" y="66"/>
                  </a:cubicBezTo>
                  <a:cubicBezTo>
                    <a:pt x="43" y="66"/>
                    <a:pt x="43" y="66"/>
                    <a:pt x="43" y="66"/>
                  </a:cubicBezTo>
                  <a:cubicBezTo>
                    <a:pt x="43" y="65"/>
                    <a:pt x="42" y="66"/>
                    <a:pt x="42" y="66"/>
                  </a:cubicBezTo>
                  <a:cubicBezTo>
                    <a:pt x="43" y="66"/>
                    <a:pt x="43" y="68"/>
                    <a:pt x="44" y="67"/>
                  </a:cubicBezTo>
                  <a:cubicBezTo>
                    <a:pt x="44" y="70"/>
                    <a:pt x="47" y="72"/>
                    <a:pt x="47" y="73"/>
                  </a:cubicBezTo>
                  <a:cubicBezTo>
                    <a:pt x="47" y="72"/>
                    <a:pt x="47" y="73"/>
                    <a:pt x="48" y="73"/>
                  </a:cubicBezTo>
                  <a:cubicBezTo>
                    <a:pt x="48" y="74"/>
                    <a:pt x="49" y="76"/>
                    <a:pt x="50" y="77"/>
                  </a:cubicBezTo>
                  <a:cubicBezTo>
                    <a:pt x="49" y="77"/>
                    <a:pt x="49" y="77"/>
                    <a:pt x="49" y="77"/>
                  </a:cubicBezTo>
                  <a:cubicBezTo>
                    <a:pt x="50" y="79"/>
                    <a:pt x="50" y="77"/>
                    <a:pt x="50" y="77"/>
                  </a:cubicBezTo>
                  <a:cubicBezTo>
                    <a:pt x="52" y="79"/>
                    <a:pt x="52" y="82"/>
                    <a:pt x="54" y="84"/>
                  </a:cubicBezTo>
                  <a:cubicBezTo>
                    <a:pt x="56" y="88"/>
                    <a:pt x="58" y="92"/>
                    <a:pt x="60" y="94"/>
                  </a:cubicBezTo>
                  <a:cubicBezTo>
                    <a:pt x="59" y="94"/>
                    <a:pt x="59" y="94"/>
                    <a:pt x="59" y="94"/>
                  </a:cubicBezTo>
                  <a:cubicBezTo>
                    <a:pt x="61" y="96"/>
                    <a:pt x="60" y="99"/>
                    <a:pt x="63" y="99"/>
                  </a:cubicBezTo>
                  <a:cubicBezTo>
                    <a:pt x="63" y="99"/>
                    <a:pt x="63" y="99"/>
                    <a:pt x="63" y="99"/>
                  </a:cubicBezTo>
                  <a:cubicBezTo>
                    <a:pt x="64" y="100"/>
                    <a:pt x="64" y="102"/>
                    <a:pt x="65" y="103"/>
                  </a:cubicBezTo>
                  <a:cubicBezTo>
                    <a:pt x="65" y="103"/>
                    <a:pt x="65" y="103"/>
                    <a:pt x="65" y="103"/>
                  </a:cubicBezTo>
                  <a:cubicBezTo>
                    <a:pt x="66" y="105"/>
                    <a:pt x="66" y="106"/>
                    <a:pt x="66" y="107"/>
                  </a:cubicBezTo>
                  <a:cubicBezTo>
                    <a:pt x="66" y="107"/>
                    <a:pt x="66" y="107"/>
                    <a:pt x="66" y="107"/>
                  </a:cubicBezTo>
                  <a:cubicBezTo>
                    <a:pt x="66" y="107"/>
                    <a:pt x="67" y="107"/>
                    <a:pt x="67" y="108"/>
                  </a:cubicBezTo>
                  <a:cubicBezTo>
                    <a:pt x="67" y="109"/>
                    <a:pt x="67" y="108"/>
                    <a:pt x="67" y="108"/>
                  </a:cubicBezTo>
                  <a:cubicBezTo>
                    <a:pt x="69" y="111"/>
                    <a:pt x="71" y="115"/>
                    <a:pt x="73" y="118"/>
                  </a:cubicBezTo>
                  <a:cubicBezTo>
                    <a:pt x="74" y="119"/>
                    <a:pt x="73" y="119"/>
                    <a:pt x="74" y="119"/>
                  </a:cubicBezTo>
                  <a:cubicBezTo>
                    <a:pt x="73" y="120"/>
                    <a:pt x="74" y="119"/>
                    <a:pt x="74" y="119"/>
                  </a:cubicBezTo>
                  <a:cubicBezTo>
                    <a:pt x="75" y="120"/>
                    <a:pt x="73" y="121"/>
                    <a:pt x="74" y="121"/>
                  </a:cubicBezTo>
                  <a:cubicBezTo>
                    <a:pt x="75" y="121"/>
                    <a:pt x="75" y="121"/>
                    <a:pt x="75" y="121"/>
                  </a:cubicBezTo>
                  <a:cubicBezTo>
                    <a:pt x="76" y="124"/>
                    <a:pt x="75" y="125"/>
                    <a:pt x="76" y="125"/>
                  </a:cubicBezTo>
                  <a:cubicBezTo>
                    <a:pt x="76" y="125"/>
                    <a:pt x="76" y="125"/>
                    <a:pt x="76" y="125"/>
                  </a:cubicBezTo>
                  <a:cubicBezTo>
                    <a:pt x="78" y="126"/>
                    <a:pt x="78" y="127"/>
                    <a:pt x="79" y="128"/>
                  </a:cubicBezTo>
                  <a:cubicBezTo>
                    <a:pt x="84" y="135"/>
                    <a:pt x="88" y="142"/>
                    <a:pt x="93" y="149"/>
                  </a:cubicBezTo>
                  <a:cubicBezTo>
                    <a:pt x="96" y="155"/>
                    <a:pt x="101" y="162"/>
                    <a:pt x="105" y="170"/>
                  </a:cubicBezTo>
                  <a:cubicBezTo>
                    <a:pt x="105" y="172"/>
                    <a:pt x="105" y="172"/>
                    <a:pt x="106" y="173"/>
                  </a:cubicBezTo>
                  <a:cubicBezTo>
                    <a:pt x="106" y="173"/>
                    <a:pt x="106" y="173"/>
                    <a:pt x="106" y="173"/>
                  </a:cubicBezTo>
                  <a:cubicBezTo>
                    <a:pt x="106" y="173"/>
                    <a:pt x="106" y="174"/>
                    <a:pt x="108" y="174"/>
                  </a:cubicBezTo>
                  <a:cubicBezTo>
                    <a:pt x="109" y="177"/>
                    <a:pt x="111" y="180"/>
                    <a:pt x="112" y="182"/>
                  </a:cubicBezTo>
                  <a:cubicBezTo>
                    <a:pt x="112" y="181"/>
                    <a:pt x="111" y="181"/>
                    <a:pt x="112" y="182"/>
                  </a:cubicBezTo>
                  <a:cubicBezTo>
                    <a:pt x="112" y="182"/>
                    <a:pt x="112" y="182"/>
                    <a:pt x="112" y="182"/>
                  </a:cubicBezTo>
                  <a:cubicBezTo>
                    <a:pt x="112" y="182"/>
                    <a:pt x="112" y="182"/>
                    <a:pt x="112" y="182"/>
                  </a:cubicBezTo>
                  <a:cubicBezTo>
                    <a:pt x="113" y="183"/>
                    <a:pt x="113" y="183"/>
                    <a:pt x="113" y="182"/>
                  </a:cubicBezTo>
                  <a:cubicBezTo>
                    <a:pt x="118" y="189"/>
                    <a:pt x="120" y="196"/>
                    <a:pt x="124" y="203"/>
                  </a:cubicBezTo>
                  <a:cubicBezTo>
                    <a:pt x="124" y="205"/>
                    <a:pt x="126" y="206"/>
                    <a:pt x="127" y="208"/>
                  </a:cubicBezTo>
                  <a:cubicBezTo>
                    <a:pt x="129" y="213"/>
                    <a:pt x="131" y="219"/>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4" name="任意多边形(F) 117"/>
            <p:cNvSpPr>
              <a:spLocks/>
            </p:cNvSpPr>
            <p:nvPr/>
          </p:nvSpPr>
          <p:spPr bwMode="auto">
            <a:xfrm>
              <a:off x="3279" y="916"/>
              <a:ext cx="319" cy="529"/>
            </a:xfrm>
            <a:custGeom>
              <a:avLst/>
              <a:gdLst>
                <a:gd name="T0" fmla="*/ 118 w 135"/>
                <a:gd name="T1" fmla="*/ 198 h 224"/>
                <a:gd name="T2" fmla="*/ 114 w 135"/>
                <a:gd name="T3" fmla="*/ 193 h 224"/>
                <a:gd name="T4" fmla="*/ 104 w 135"/>
                <a:gd name="T5" fmla="*/ 180 h 224"/>
                <a:gd name="T6" fmla="*/ 102 w 135"/>
                <a:gd name="T7" fmla="*/ 176 h 224"/>
                <a:gd name="T8" fmla="*/ 93 w 135"/>
                <a:gd name="T9" fmla="*/ 160 h 224"/>
                <a:gd name="T10" fmla="*/ 91 w 135"/>
                <a:gd name="T11" fmla="*/ 155 h 224"/>
                <a:gd name="T12" fmla="*/ 86 w 135"/>
                <a:gd name="T13" fmla="*/ 148 h 224"/>
                <a:gd name="T14" fmla="*/ 82 w 135"/>
                <a:gd name="T15" fmla="*/ 141 h 224"/>
                <a:gd name="T16" fmla="*/ 80 w 135"/>
                <a:gd name="T17" fmla="*/ 137 h 224"/>
                <a:gd name="T18" fmla="*/ 78 w 135"/>
                <a:gd name="T19" fmla="*/ 134 h 224"/>
                <a:gd name="T20" fmla="*/ 72 w 135"/>
                <a:gd name="T21" fmla="*/ 126 h 224"/>
                <a:gd name="T22" fmla="*/ 70 w 135"/>
                <a:gd name="T23" fmla="*/ 122 h 224"/>
                <a:gd name="T24" fmla="*/ 65 w 135"/>
                <a:gd name="T25" fmla="*/ 117 h 224"/>
                <a:gd name="T26" fmla="*/ 63 w 135"/>
                <a:gd name="T27" fmla="*/ 111 h 224"/>
                <a:gd name="T28" fmla="*/ 58 w 135"/>
                <a:gd name="T29" fmla="*/ 105 h 224"/>
                <a:gd name="T30" fmla="*/ 55 w 135"/>
                <a:gd name="T31" fmla="*/ 97 h 224"/>
                <a:gd name="T32" fmla="*/ 52 w 135"/>
                <a:gd name="T33" fmla="*/ 94 h 224"/>
                <a:gd name="T34" fmla="*/ 51 w 135"/>
                <a:gd name="T35" fmla="*/ 90 h 224"/>
                <a:gd name="T36" fmla="*/ 48 w 135"/>
                <a:gd name="T37" fmla="*/ 87 h 224"/>
                <a:gd name="T38" fmla="*/ 47 w 135"/>
                <a:gd name="T39" fmla="*/ 86 h 224"/>
                <a:gd name="T40" fmla="*/ 45 w 135"/>
                <a:gd name="T41" fmla="*/ 82 h 224"/>
                <a:gd name="T42" fmla="*/ 38 w 135"/>
                <a:gd name="T43" fmla="*/ 70 h 224"/>
                <a:gd name="T44" fmla="*/ 36 w 135"/>
                <a:gd name="T45" fmla="*/ 67 h 224"/>
                <a:gd name="T46" fmla="*/ 34 w 135"/>
                <a:gd name="T47" fmla="*/ 63 h 224"/>
                <a:gd name="T48" fmla="*/ 28 w 135"/>
                <a:gd name="T49" fmla="*/ 53 h 224"/>
                <a:gd name="T50" fmla="*/ 29 w 135"/>
                <a:gd name="T51" fmla="*/ 50 h 224"/>
                <a:gd name="T52" fmla="*/ 25 w 135"/>
                <a:gd name="T53" fmla="*/ 47 h 224"/>
                <a:gd name="T54" fmla="*/ 22 w 135"/>
                <a:gd name="T55" fmla="*/ 45 h 224"/>
                <a:gd name="T56" fmla="*/ 20 w 135"/>
                <a:gd name="T57" fmla="*/ 41 h 224"/>
                <a:gd name="T58" fmla="*/ 18 w 135"/>
                <a:gd name="T59" fmla="*/ 40 h 224"/>
                <a:gd name="T60" fmla="*/ 18 w 135"/>
                <a:gd name="T61" fmla="*/ 37 h 224"/>
                <a:gd name="T62" fmla="*/ 17 w 135"/>
                <a:gd name="T63" fmla="*/ 34 h 224"/>
                <a:gd name="T64" fmla="*/ 13 w 135"/>
                <a:gd name="T65" fmla="*/ 31 h 224"/>
                <a:gd name="T66" fmla="*/ 13 w 135"/>
                <a:gd name="T67" fmla="*/ 29 h 224"/>
                <a:gd name="T68" fmla="*/ 10 w 135"/>
                <a:gd name="T69" fmla="*/ 26 h 224"/>
                <a:gd name="T70" fmla="*/ 9 w 135"/>
                <a:gd name="T71" fmla="*/ 23 h 224"/>
                <a:gd name="T72" fmla="*/ 11 w 135"/>
                <a:gd name="T73" fmla="*/ 23 h 224"/>
                <a:gd name="T74" fmla="*/ 7 w 135"/>
                <a:gd name="T75" fmla="*/ 18 h 224"/>
                <a:gd name="T76" fmla="*/ 4 w 135"/>
                <a:gd name="T77" fmla="*/ 9 h 224"/>
                <a:gd name="T78" fmla="*/ 4 w 135"/>
                <a:gd name="T79" fmla="*/ 6 h 224"/>
                <a:gd name="T80" fmla="*/ 0 w 135"/>
                <a:gd name="T81" fmla="*/ 0 h 224"/>
                <a:gd name="T82" fmla="*/ 3 w 135"/>
                <a:gd name="T83" fmla="*/ 2 h 224"/>
                <a:gd name="T84" fmla="*/ 4 w 135"/>
                <a:gd name="T85" fmla="*/ 8 h 224"/>
                <a:gd name="T86" fmla="*/ 11 w 135"/>
                <a:gd name="T87" fmla="*/ 16 h 224"/>
                <a:gd name="T88" fmla="*/ 22 w 135"/>
                <a:gd name="T89" fmla="*/ 32 h 224"/>
                <a:gd name="T90" fmla="*/ 32 w 135"/>
                <a:gd name="T91" fmla="*/ 50 h 224"/>
                <a:gd name="T92" fmla="*/ 41 w 135"/>
                <a:gd name="T93" fmla="*/ 63 h 224"/>
                <a:gd name="T94" fmla="*/ 48 w 135"/>
                <a:gd name="T95" fmla="*/ 73 h 224"/>
                <a:gd name="T96" fmla="*/ 60 w 135"/>
                <a:gd name="T97" fmla="*/ 95 h 224"/>
                <a:gd name="T98" fmla="*/ 66 w 135"/>
                <a:gd name="T99" fmla="*/ 107 h 224"/>
                <a:gd name="T100" fmla="*/ 74 w 135"/>
                <a:gd name="T101" fmla="*/ 122 h 224"/>
                <a:gd name="T102" fmla="*/ 105 w 135"/>
                <a:gd name="T103" fmla="*/ 169 h 224"/>
                <a:gd name="T104" fmla="*/ 112 w 135"/>
                <a:gd name="T105" fmla="*/ 182 h 224"/>
                <a:gd name="T106" fmla="*/ 131 w 135"/>
                <a:gd name="T107" fmla="*/ 222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5" h="224">
                  <a:moveTo>
                    <a:pt x="131" y="222"/>
                  </a:moveTo>
                  <a:cubicBezTo>
                    <a:pt x="128" y="220"/>
                    <a:pt x="127" y="215"/>
                    <a:pt x="124" y="213"/>
                  </a:cubicBezTo>
                  <a:cubicBezTo>
                    <a:pt x="125" y="212"/>
                    <a:pt x="125" y="212"/>
                    <a:pt x="125" y="212"/>
                  </a:cubicBezTo>
                  <a:cubicBezTo>
                    <a:pt x="123" y="211"/>
                    <a:pt x="121" y="204"/>
                    <a:pt x="119" y="200"/>
                  </a:cubicBezTo>
                  <a:cubicBezTo>
                    <a:pt x="119" y="200"/>
                    <a:pt x="119" y="200"/>
                    <a:pt x="119" y="200"/>
                  </a:cubicBezTo>
                  <a:cubicBezTo>
                    <a:pt x="119" y="200"/>
                    <a:pt x="118" y="199"/>
                    <a:pt x="118" y="198"/>
                  </a:cubicBezTo>
                  <a:cubicBezTo>
                    <a:pt x="118" y="198"/>
                    <a:pt x="118" y="199"/>
                    <a:pt x="118" y="198"/>
                  </a:cubicBezTo>
                  <a:cubicBezTo>
                    <a:pt x="118" y="198"/>
                    <a:pt x="118" y="197"/>
                    <a:pt x="117" y="197"/>
                  </a:cubicBezTo>
                  <a:cubicBezTo>
                    <a:pt x="118" y="197"/>
                    <a:pt x="118" y="197"/>
                    <a:pt x="118" y="197"/>
                  </a:cubicBezTo>
                  <a:cubicBezTo>
                    <a:pt x="117" y="197"/>
                    <a:pt x="117" y="197"/>
                    <a:pt x="117" y="197"/>
                  </a:cubicBezTo>
                  <a:cubicBezTo>
                    <a:pt x="115" y="196"/>
                    <a:pt x="115" y="194"/>
                    <a:pt x="114" y="193"/>
                  </a:cubicBezTo>
                  <a:cubicBezTo>
                    <a:pt x="114" y="193"/>
                    <a:pt x="114" y="193"/>
                    <a:pt x="114" y="193"/>
                  </a:cubicBezTo>
                  <a:cubicBezTo>
                    <a:pt x="112" y="191"/>
                    <a:pt x="110" y="187"/>
                    <a:pt x="108" y="185"/>
                  </a:cubicBezTo>
                  <a:cubicBezTo>
                    <a:pt x="108" y="185"/>
                    <a:pt x="109" y="185"/>
                    <a:pt x="109" y="184"/>
                  </a:cubicBezTo>
                  <a:cubicBezTo>
                    <a:pt x="108" y="184"/>
                    <a:pt x="108" y="184"/>
                    <a:pt x="107" y="184"/>
                  </a:cubicBezTo>
                  <a:cubicBezTo>
                    <a:pt x="107" y="182"/>
                    <a:pt x="106" y="182"/>
                    <a:pt x="105" y="181"/>
                  </a:cubicBezTo>
                  <a:cubicBezTo>
                    <a:pt x="106" y="181"/>
                    <a:pt x="106" y="181"/>
                    <a:pt x="106" y="181"/>
                  </a:cubicBezTo>
                  <a:cubicBezTo>
                    <a:pt x="105" y="181"/>
                    <a:pt x="105" y="180"/>
                    <a:pt x="104" y="180"/>
                  </a:cubicBezTo>
                  <a:cubicBezTo>
                    <a:pt x="105" y="179"/>
                    <a:pt x="105" y="179"/>
                    <a:pt x="105" y="179"/>
                  </a:cubicBezTo>
                  <a:cubicBezTo>
                    <a:pt x="104" y="179"/>
                    <a:pt x="104" y="178"/>
                    <a:pt x="104" y="177"/>
                  </a:cubicBezTo>
                  <a:cubicBezTo>
                    <a:pt x="104" y="178"/>
                    <a:pt x="104" y="178"/>
                    <a:pt x="104" y="178"/>
                  </a:cubicBezTo>
                  <a:cubicBezTo>
                    <a:pt x="104" y="177"/>
                    <a:pt x="104" y="177"/>
                    <a:pt x="104" y="177"/>
                  </a:cubicBezTo>
                  <a:cubicBezTo>
                    <a:pt x="104" y="177"/>
                    <a:pt x="104" y="177"/>
                    <a:pt x="104" y="177"/>
                  </a:cubicBezTo>
                  <a:cubicBezTo>
                    <a:pt x="102" y="176"/>
                    <a:pt x="102" y="175"/>
                    <a:pt x="102" y="176"/>
                  </a:cubicBezTo>
                  <a:cubicBezTo>
                    <a:pt x="102" y="175"/>
                    <a:pt x="102" y="177"/>
                    <a:pt x="104" y="176"/>
                  </a:cubicBezTo>
                  <a:cubicBezTo>
                    <a:pt x="100" y="171"/>
                    <a:pt x="98" y="168"/>
                    <a:pt x="97" y="165"/>
                  </a:cubicBezTo>
                  <a:cubicBezTo>
                    <a:pt x="97" y="164"/>
                    <a:pt x="97" y="164"/>
                    <a:pt x="97" y="164"/>
                  </a:cubicBezTo>
                  <a:cubicBezTo>
                    <a:pt x="97" y="163"/>
                    <a:pt x="96" y="162"/>
                    <a:pt x="95" y="162"/>
                  </a:cubicBezTo>
                  <a:cubicBezTo>
                    <a:pt x="96" y="162"/>
                    <a:pt x="96" y="162"/>
                    <a:pt x="96" y="162"/>
                  </a:cubicBezTo>
                  <a:cubicBezTo>
                    <a:pt x="95" y="161"/>
                    <a:pt x="93" y="161"/>
                    <a:pt x="93" y="160"/>
                  </a:cubicBezTo>
                  <a:cubicBezTo>
                    <a:pt x="95" y="161"/>
                    <a:pt x="95" y="161"/>
                    <a:pt x="95" y="160"/>
                  </a:cubicBezTo>
                  <a:cubicBezTo>
                    <a:pt x="93" y="160"/>
                    <a:pt x="93" y="159"/>
                    <a:pt x="92" y="158"/>
                  </a:cubicBezTo>
                  <a:cubicBezTo>
                    <a:pt x="92" y="158"/>
                    <a:pt x="93" y="159"/>
                    <a:pt x="93" y="158"/>
                  </a:cubicBezTo>
                  <a:cubicBezTo>
                    <a:pt x="92" y="158"/>
                    <a:pt x="92" y="157"/>
                    <a:pt x="91" y="157"/>
                  </a:cubicBezTo>
                  <a:cubicBezTo>
                    <a:pt x="92" y="157"/>
                    <a:pt x="92" y="157"/>
                    <a:pt x="92" y="157"/>
                  </a:cubicBezTo>
                  <a:cubicBezTo>
                    <a:pt x="92" y="155"/>
                    <a:pt x="91" y="157"/>
                    <a:pt x="91" y="155"/>
                  </a:cubicBezTo>
                  <a:cubicBezTo>
                    <a:pt x="91" y="157"/>
                    <a:pt x="91" y="155"/>
                    <a:pt x="91" y="155"/>
                  </a:cubicBezTo>
                  <a:cubicBezTo>
                    <a:pt x="91" y="155"/>
                    <a:pt x="90" y="153"/>
                    <a:pt x="89" y="152"/>
                  </a:cubicBezTo>
                  <a:cubicBezTo>
                    <a:pt x="89" y="152"/>
                    <a:pt x="89" y="152"/>
                    <a:pt x="89" y="152"/>
                  </a:cubicBezTo>
                  <a:cubicBezTo>
                    <a:pt x="89" y="151"/>
                    <a:pt x="88" y="150"/>
                    <a:pt x="87" y="150"/>
                  </a:cubicBezTo>
                  <a:cubicBezTo>
                    <a:pt x="87" y="150"/>
                    <a:pt x="88" y="150"/>
                    <a:pt x="88" y="149"/>
                  </a:cubicBezTo>
                  <a:cubicBezTo>
                    <a:pt x="87" y="149"/>
                    <a:pt x="86" y="146"/>
                    <a:pt x="86" y="148"/>
                  </a:cubicBezTo>
                  <a:cubicBezTo>
                    <a:pt x="84" y="146"/>
                    <a:pt x="84" y="145"/>
                    <a:pt x="84" y="144"/>
                  </a:cubicBezTo>
                  <a:cubicBezTo>
                    <a:pt x="84" y="145"/>
                    <a:pt x="84" y="144"/>
                    <a:pt x="84" y="144"/>
                  </a:cubicBezTo>
                  <a:cubicBezTo>
                    <a:pt x="86" y="144"/>
                    <a:pt x="86" y="144"/>
                    <a:pt x="86" y="144"/>
                  </a:cubicBezTo>
                  <a:cubicBezTo>
                    <a:pt x="86" y="144"/>
                    <a:pt x="86" y="144"/>
                    <a:pt x="86" y="144"/>
                  </a:cubicBezTo>
                  <a:cubicBezTo>
                    <a:pt x="86" y="144"/>
                    <a:pt x="84" y="143"/>
                    <a:pt x="84" y="143"/>
                  </a:cubicBezTo>
                  <a:cubicBezTo>
                    <a:pt x="84" y="142"/>
                    <a:pt x="83" y="142"/>
                    <a:pt x="82" y="141"/>
                  </a:cubicBezTo>
                  <a:cubicBezTo>
                    <a:pt x="83" y="142"/>
                    <a:pt x="83" y="140"/>
                    <a:pt x="83" y="141"/>
                  </a:cubicBezTo>
                  <a:cubicBezTo>
                    <a:pt x="81" y="140"/>
                    <a:pt x="81" y="140"/>
                    <a:pt x="81" y="140"/>
                  </a:cubicBezTo>
                  <a:cubicBezTo>
                    <a:pt x="80" y="140"/>
                    <a:pt x="81" y="140"/>
                    <a:pt x="81" y="139"/>
                  </a:cubicBezTo>
                  <a:cubicBezTo>
                    <a:pt x="80" y="139"/>
                    <a:pt x="80" y="139"/>
                    <a:pt x="80" y="139"/>
                  </a:cubicBezTo>
                  <a:cubicBezTo>
                    <a:pt x="80" y="139"/>
                    <a:pt x="79" y="138"/>
                    <a:pt x="79" y="137"/>
                  </a:cubicBezTo>
                  <a:cubicBezTo>
                    <a:pt x="80" y="137"/>
                    <a:pt x="80" y="137"/>
                    <a:pt x="80" y="137"/>
                  </a:cubicBezTo>
                  <a:cubicBezTo>
                    <a:pt x="80" y="136"/>
                    <a:pt x="79" y="136"/>
                    <a:pt x="79" y="136"/>
                  </a:cubicBezTo>
                  <a:cubicBezTo>
                    <a:pt x="79" y="136"/>
                    <a:pt x="79" y="136"/>
                    <a:pt x="79" y="136"/>
                  </a:cubicBezTo>
                  <a:cubicBezTo>
                    <a:pt x="79" y="135"/>
                    <a:pt x="78" y="134"/>
                    <a:pt x="78" y="135"/>
                  </a:cubicBezTo>
                  <a:cubicBezTo>
                    <a:pt x="78" y="135"/>
                    <a:pt x="78" y="135"/>
                    <a:pt x="78" y="135"/>
                  </a:cubicBezTo>
                  <a:cubicBezTo>
                    <a:pt x="78" y="135"/>
                    <a:pt x="78" y="135"/>
                    <a:pt x="78" y="134"/>
                  </a:cubicBezTo>
                  <a:cubicBezTo>
                    <a:pt x="78" y="134"/>
                    <a:pt x="78" y="134"/>
                    <a:pt x="78" y="134"/>
                  </a:cubicBezTo>
                  <a:cubicBezTo>
                    <a:pt x="76" y="133"/>
                    <a:pt x="75" y="132"/>
                    <a:pt x="74" y="131"/>
                  </a:cubicBezTo>
                  <a:cubicBezTo>
                    <a:pt x="74" y="132"/>
                    <a:pt x="75" y="131"/>
                    <a:pt x="75" y="132"/>
                  </a:cubicBezTo>
                  <a:cubicBezTo>
                    <a:pt x="75" y="130"/>
                    <a:pt x="73" y="130"/>
                    <a:pt x="73" y="128"/>
                  </a:cubicBezTo>
                  <a:cubicBezTo>
                    <a:pt x="73" y="128"/>
                    <a:pt x="73" y="128"/>
                    <a:pt x="73" y="128"/>
                  </a:cubicBezTo>
                  <a:cubicBezTo>
                    <a:pt x="72" y="128"/>
                    <a:pt x="73" y="127"/>
                    <a:pt x="72" y="127"/>
                  </a:cubicBezTo>
                  <a:cubicBezTo>
                    <a:pt x="73" y="127"/>
                    <a:pt x="72" y="126"/>
                    <a:pt x="72" y="126"/>
                  </a:cubicBezTo>
                  <a:cubicBezTo>
                    <a:pt x="71" y="126"/>
                    <a:pt x="72" y="126"/>
                    <a:pt x="72" y="126"/>
                  </a:cubicBezTo>
                  <a:cubicBezTo>
                    <a:pt x="71" y="126"/>
                    <a:pt x="70" y="124"/>
                    <a:pt x="70" y="123"/>
                  </a:cubicBezTo>
                  <a:cubicBezTo>
                    <a:pt x="70" y="123"/>
                    <a:pt x="69" y="123"/>
                    <a:pt x="69" y="122"/>
                  </a:cubicBezTo>
                  <a:cubicBezTo>
                    <a:pt x="69" y="122"/>
                    <a:pt x="69" y="122"/>
                    <a:pt x="69" y="122"/>
                  </a:cubicBezTo>
                  <a:cubicBezTo>
                    <a:pt x="69" y="121"/>
                    <a:pt x="69" y="121"/>
                    <a:pt x="69" y="121"/>
                  </a:cubicBezTo>
                  <a:cubicBezTo>
                    <a:pt x="67" y="119"/>
                    <a:pt x="71" y="123"/>
                    <a:pt x="70" y="122"/>
                  </a:cubicBezTo>
                  <a:cubicBezTo>
                    <a:pt x="70" y="122"/>
                    <a:pt x="67" y="122"/>
                    <a:pt x="69" y="121"/>
                  </a:cubicBezTo>
                  <a:cubicBezTo>
                    <a:pt x="67" y="119"/>
                    <a:pt x="67" y="119"/>
                    <a:pt x="67" y="119"/>
                  </a:cubicBezTo>
                  <a:cubicBezTo>
                    <a:pt x="67" y="119"/>
                    <a:pt x="69" y="119"/>
                    <a:pt x="69" y="118"/>
                  </a:cubicBezTo>
                  <a:cubicBezTo>
                    <a:pt x="67" y="117"/>
                    <a:pt x="67" y="118"/>
                    <a:pt x="67" y="117"/>
                  </a:cubicBezTo>
                  <a:cubicBezTo>
                    <a:pt x="66" y="117"/>
                    <a:pt x="66" y="117"/>
                    <a:pt x="66" y="117"/>
                  </a:cubicBezTo>
                  <a:cubicBezTo>
                    <a:pt x="66" y="117"/>
                    <a:pt x="66" y="117"/>
                    <a:pt x="65" y="117"/>
                  </a:cubicBezTo>
                  <a:cubicBezTo>
                    <a:pt x="66" y="117"/>
                    <a:pt x="64" y="117"/>
                    <a:pt x="65" y="116"/>
                  </a:cubicBezTo>
                  <a:cubicBezTo>
                    <a:pt x="66" y="116"/>
                    <a:pt x="66" y="116"/>
                    <a:pt x="66" y="116"/>
                  </a:cubicBezTo>
                  <a:cubicBezTo>
                    <a:pt x="65" y="116"/>
                    <a:pt x="65" y="116"/>
                    <a:pt x="65" y="116"/>
                  </a:cubicBezTo>
                  <a:cubicBezTo>
                    <a:pt x="65" y="115"/>
                    <a:pt x="65" y="115"/>
                    <a:pt x="65" y="115"/>
                  </a:cubicBezTo>
                  <a:cubicBezTo>
                    <a:pt x="64" y="116"/>
                    <a:pt x="64" y="114"/>
                    <a:pt x="64" y="114"/>
                  </a:cubicBezTo>
                  <a:cubicBezTo>
                    <a:pt x="64" y="113"/>
                    <a:pt x="63" y="112"/>
                    <a:pt x="63" y="111"/>
                  </a:cubicBezTo>
                  <a:cubicBezTo>
                    <a:pt x="63" y="111"/>
                    <a:pt x="62" y="111"/>
                    <a:pt x="62" y="110"/>
                  </a:cubicBezTo>
                  <a:cubicBezTo>
                    <a:pt x="62" y="110"/>
                    <a:pt x="62" y="110"/>
                    <a:pt x="62" y="110"/>
                  </a:cubicBezTo>
                  <a:cubicBezTo>
                    <a:pt x="62" y="109"/>
                    <a:pt x="62" y="109"/>
                    <a:pt x="62" y="109"/>
                  </a:cubicBezTo>
                  <a:cubicBezTo>
                    <a:pt x="62" y="109"/>
                    <a:pt x="62" y="108"/>
                    <a:pt x="62" y="107"/>
                  </a:cubicBezTo>
                  <a:cubicBezTo>
                    <a:pt x="61" y="107"/>
                    <a:pt x="61" y="107"/>
                    <a:pt x="60" y="107"/>
                  </a:cubicBezTo>
                  <a:cubicBezTo>
                    <a:pt x="61" y="106"/>
                    <a:pt x="58" y="106"/>
                    <a:pt x="58" y="105"/>
                  </a:cubicBezTo>
                  <a:cubicBezTo>
                    <a:pt x="60" y="105"/>
                    <a:pt x="60" y="105"/>
                    <a:pt x="60" y="105"/>
                  </a:cubicBezTo>
                  <a:cubicBezTo>
                    <a:pt x="61" y="104"/>
                    <a:pt x="58" y="104"/>
                    <a:pt x="58" y="103"/>
                  </a:cubicBezTo>
                  <a:cubicBezTo>
                    <a:pt x="57" y="103"/>
                    <a:pt x="57" y="103"/>
                    <a:pt x="57" y="103"/>
                  </a:cubicBezTo>
                  <a:cubicBezTo>
                    <a:pt x="57" y="103"/>
                    <a:pt x="57" y="103"/>
                    <a:pt x="57" y="103"/>
                  </a:cubicBezTo>
                  <a:cubicBezTo>
                    <a:pt x="57" y="103"/>
                    <a:pt x="57" y="101"/>
                    <a:pt x="56" y="101"/>
                  </a:cubicBezTo>
                  <a:cubicBezTo>
                    <a:pt x="56" y="99"/>
                    <a:pt x="54" y="98"/>
                    <a:pt x="55" y="97"/>
                  </a:cubicBezTo>
                  <a:cubicBezTo>
                    <a:pt x="54" y="97"/>
                    <a:pt x="54" y="96"/>
                    <a:pt x="54" y="96"/>
                  </a:cubicBezTo>
                  <a:cubicBezTo>
                    <a:pt x="54" y="97"/>
                    <a:pt x="54" y="97"/>
                    <a:pt x="54" y="97"/>
                  </a:cubicBezTo>
                  <a:cubicBezTo>
                    <a:pt x="54" y="97"/>
                    <a:pt x="54" y="97"/>
                    <a:pt x="54" y="97"/>
                  </a:cubicBezTo>
                  <a:cubicBezTo>
                    <a:pt x="54" y="96"/>
                    <a:pt x="54" y="96"/>
                    <a:pt x="54" y="96"/>
                  </a:cubicBezTo>
                  <a:cubicBezTo>
                    <a:pt x="54" y="95"/>
                    <a:pt x="53" y="96"/>
                    <a:pt x="52" y="94"/>
                  </a:cubicBezTo>
                  <a:cubicBezTo>
                    <a:pt x="52" y="94"/>
                    <a:pt x="52" y="94"/>
                    <a:pt x="52" y="94"/>
                  </a:cubicBezTo>
                  <a:cubicBezTo>
                    <a:pt x="51" y="92"/>
                    <a:pt x="51" y="92"/>
                    <a:pt x="51" y="92"/>
                  </a:cubicBezTo>
                  <a:cubicBezTo>
                    <a:pt x="51" y="91"/>
                    <a:pt x="52" y="91"/>
                    <a:pt x="52" y="91"/>
                  </a:cubicBezTo>
                  <a:cubicBezTo>
                    <a:pt x="51" y="90"/>
                    <a:pt x="51" y="90"/>
                    <a:pt x="51" y="90"/>
                  </a:cubicBezTo>
                  <a:cubicBezTo>
                    <a:pt x="51" y="90"/>
                    <a:pt x="51" y="90"/>
                    <a:pt x="51" y="90"/>
                  </a:cubicBezTo>
                  <a:cubicBezTo>
                    <a:pt x="51" y="90"/>
                    <a:pt x="51" y="90"/>
                    <a:pt x="50" y="90"/>
                  </a:cubicBezTo>
                  <a:cubicBezTo>
                    <a:pt x="51" y="90"/>
                    <a:pt x="51" y="90"/>
                    <a:pt x="51" y="90"/>
                  </a:cubicBezTo>
                  <a:cubicBezTo>
                    <a:pt x="50" y="89"/>
                    <a:pt x="50" y="89"/>
                    <a:pt x="50" y="89"/>
                  </a:cubicBezTo>
                  <a:cubicBezTo>
                    <a:pt x="50" y="90"/>
                    <a:pt x="50" y="90"/>
                    <a:pt x="50" y="90"/>
                  </a:cubicBezTo>
                  <a:cubicBezTo>
                    <a:pt x="50" y="90"/>
                    <a:pt x="50" y="90"/>
                    <a:pt x="49" y="89"/>
                  </a:cubicBezTo>
                  <a:cubicBezTo>
                    <a:pt x="50" y="89"/>
                    <a:pt x="49" y="88"/>
                    <a:pt x="49" y="88"/>
                  </a:cubicBezTo>
                  <a:cubicBezTo>
                    <a:pt x="48" y="88"/>
                    <a:pt x="48" y="88"/>
                    <a:pt x="48" y="88"/>
                  </a:cubicBezTo>
                  <a:cubicBezTo>
                    <a:pt x="48" y="87"/>
                    <a:pt x="48" y="87"/>
                    <a:pt x="48" y="87"/>
                  </a:cubicBezTo>
                  <a:cubicBezTo>
                    <a:pt x="49" y="87"/>
                    <a:pt x="48" y="88"/>
                    <a:pt x="49" y="88"/>
                  </a:cubicBezTo>
                  <a:cubicBezTo>
                    <a:pt x="49" y="87"/>
                    <a:pt x="49" y="87"/>
                    <a:pt x="48" y="87"/>
                  </a:cubicBezTo>
                  <a:cubicBezTo>
                    <a:pt x="48" y="86"/>
                    <a:pt x="48" y="87"/>
                    <a:pt x="47" y="86"/>
                  </a:cubicBezTo>
                  <a:cubicBezTo>
                    <a:pt x="48" y="87"/>
                    <a:pt x="48" y="86"/>
                    <a:pt x="48" y="87"/>
                  </a:cubicBezTo>
                  <a:cubicBezTo>
                    <a:pt x="48" y="86"/>
                    <a:pt x="48" y="86"/>
                    <a:pt x="48" y="86"/>
                  </a:cubicBezTo>
                  <a:cubicBezTo>
                    <a:pt x="47" y="86"/>
                    <a:pt x="47" y="86"/>
                    <a:pt x="47" y="86"/>
                  </a:cubicBezTo>
                  <a:cubicBezTo>
                    <a:pt x="48" y="86"/>
                    <a:pt x="48" y="86"/>
                    <a:pt x="48" y="86"/>
                  </a:cubicBezTo>
                  <a:cubicBezTo>
                    <a:pt x="47" y="86"/>
                    <a:pt x="47" y="85"/>
                    <a:pt x="46" y="85"/>
                  </a:cubicBezTo>
                  <a:cubicBezTo>
                    <a:pt x="46" y="84"/>
                    <a:pt x="46" y="84"/>
                    <a:pt x="46" y="83"/>
                  </a:cubicBezTo>
                  <a:cubicBezTo>
                    <a:pt x="46" y="83"/>
                    <a:pt x="46" y="83"/>
                    <a:pt x="46" y="83"/>
                  </a:cubicBezTo>
                  <a:cubicBezTo>
                    <a:pt x="45" y="82"/>
                    <a:pt x="45" y="82"/>
                    <a:pt x="45" y="82"/>
                  </a:cubicBezTo>
                  <a:cubicBezTo>
                    <a:pt x="45" y="82"/>
                    <a:pt x="45" y="82"/>
                    <a:pt x="45" y="82"/>
                  </a:cubicBezTo>
                  <a:cubicBezTo>
                    <a:pt x="44" y="81"/>
                    <a:pt x="44" y="81"/>
                    <a:pt x="44" y="81"/>
                  </a:cubicBezTo>
                  <a:cubicBezTo>
                    <a:pt x="44" y="80"/>
                    <a:pt x="46" y="80"/>
                    <a:pt x="45" y="79"/>
                  </a:cubicBezTo>
                  <a:cubicBezTo>
                    <a:pt x="44" y="79"/>
                    <a:pt x="44" y="79"/>
                    <a:pt x="44" y="79"/>
                  </a:cubicBezTo>
                  <a:cubicBezTo>
                    <a:pt x="44" y="78"/>
                    <a:pt x="41" y="77"/>
                    <a:pt x="41" y="76"/>
                  </a:cubicBezTo>
                  <a:cubicBezTo>
                    <a:pt x="41" y="76"/>
                    <a:pt x="41" y="76"/>
                    <a:pt x="41" y="76"/>
                  </a:cubicBezTo>
                  <a:cubicBezTo>
                    <a:pt x="40" y="74"/>
                    <a:pt x="38" y="72"/>
                    <a:pt x="38" y="70"/>
                  </a:cubicBezTo>
                  <a:cubicBezTo>
                    <a:pt x="39" y="71"/>
                    <a:pt x="39" y="70"/>
                    <a:pt x="39" y="70"/>
                  </a:cubicBezTo>
                  <a:cubicBezTo>
                    <a:pt x="38" y="70"/>
                    <a:pt x="39" y="70"/>
                    <a:pt x="38" y="70"/>
                  </a:cubicBezTo>
                  <a:cubicBezTo>
                    <a:pt x="38" y="70"/>
                    <a:pt x="37" y="70"/>
                    <a:pt x="38" y="70"/>
                  </a:cubicBezTo>
                  <a:cubicBezTo>
                    <a:pt x="37" y="70"/>
                    <a:pt x="37" y="69"/>
                    <a:pt x="37" y="68"/>
                  </a:cubicBezTo>
                  <a:cubicBezTo>
                    <a:pt x="37" y="69"/>
                    <a:pt x="37" y="68"/>
                    <a:pt x="36" y="68"/>
                  </a:cubicBezTo>
                  <a:cubicBezTo>
                    <a:pt x="37" y="68"/>
                    <a:pt x="37" y="67"/>
                    <a:pt x="36" y="67"/>
                  </a:cubicBezTo>
                  <a:cubicBezTo>
                    <a:pt x="36" y="67"/>
                    <a:pt x="36" y="67"/>
                    <a:pt x="36" y="67"/>
                  </a:cubicBezTo>
                  <a:cubicBezTo>
                    <a:pt x="36" y="65"/>
                    <a:pt x="36" y="65"/>
                    <a:pt x="36" y="65"/>
                  </a:cubicBezTo>
                  <a:cubicBezTo>
                    <a:pt x="35" y="65"/>
                    <a:pt x="35" y="65"/>
                    <a:pt x="35" y="65"/>
                  </a:cubicBezTo>
                  <a:cubicBezTo>
                    <a:pt x="35" y="64"/>
                    <a:pt x="35" y="64"/>
                    <a:pt x="35" y="64"/>
                  </a:cubicBezTo>
                  <a:cubicBezTo>
                    <a:pt x="34" y="63"/>
                    <a:pt x="34" y="63"/>
                    <a:pt x="34" y="63"/>
                  </a:cubicBezTo>
                  <a:cubicBezTo>
                    <a:pt x="34" y="63"/>
                    <a:pt x="34" y="63"/>
                    <a:pt x="34" y="63"/>
                  </a:cubicBezTo>
                  <a:cubicBezTo>
                    <a:pt x="34" y="62"/>
                    <a:pt x="32" y="62"/>
                    <a:pt x="32" y="63"/>
                  </a:cubicBezTo>
                  <a:cubicBezTo>
                    <a:pt x="32" y="61"/>
                    <a:pt x="32" y="61"/>
                    <a:pt x="32" y="60"/>
                  </a:cubicBezTo>
                  <a:cubicBezTo>
                    <a:pt x="31" y="59"/>
                    <a:pt x="29" y="56"/>
                    <a:pt x="28" y="54"/>
                  </a:cubicBezTo>
                  <a:cubicBezTo>
                    <a:pt x="28" y="54"/>
                    <a:pt x="28" y="54"/>
                    <a:pt x="28" y="54"/>
                  </a:cubicBezTo>
                  <a:cubicBezTo>
                    <a:pt x="28" y="53"/>
                    <a:pt x="27" y="54"/>
                    <a:pt x="27" y="53"/>
                  </a:cubicBezTo>
                  <a:cubicBezTo>
                    <a:pt x="28" y="53"/>
                    <a:pt x="28" y="53"/>
                    <a:pt x="28" y="53"/>
                  </a:cubicBezTo>
                  <a:cubicBezTo>
                    <a:pt x="28" y="52"/>
                    <a:pt x="27" y="52"/>
                    <a:pt x="27" y="52"/>
                  </a:cubicBezTo>
                  <a:cubicBezTo>
                    <a:pt x="26" y="52"/>
                    <a:pt x="27" y="52"/>
                    <a:pt x="27" y="52"/>
                  </a:cubicBezTo>
                  <a:cubicBezTo>
                    <a:pt x="26" y="52"/>
                    <a:pt x="26" y="51"/>
                    <a:pt x="26" y="51"/>
                  </a:cubicBezTo>
                  <a:cubicBezTo>
                    <a:pt x="26" y="51"/>
                    <a:pt x="26" y="51"/>
                    <a:pt x="27" y="51"/>
                  </a:cubicBezTo>
                  <a:cubicBezTo>
                    <a:pt x="26" y="50"/>
                    <a:pt x="26" y="50"/>
                    <a:pt x="26" y="50"/>
                  </a:cubicBezTo>
                  <a:cubicBezTo>
                    <a:pt x="26" y="50"/>
                    <a:pt x="28" y="51"/>
                    <a:pt x="29" y="50"/>
                  </a:cubicBezTo>
                  <a:cubicBezTo>
                    <a:pt x="28" y="50"/>
                    <a:pt x="28" y="50"/>
                    <a:pt x="28" y="50"/>
                  </a:cubicBezTo>
                  <a:cubicBezTo>
                    <a:pt x="29" y="50"/>
                    <a:pt x="30" y="50"/>
                    <a:pt x="29" y="50"/>
                  </a:cubicBezTo>
                  <a:cubicBezTo>
                    <a:pt x="27" y="50"/>
                    <a:pt x="27" y="50"/>
                    <a:pt x="27" y="50"/>
                  </a:cubicBezTo>
                  <a:cubicBezTo>
                    <a:pt x="27" y="49"/>
                    <a:pt x="26" y="50"/>
                    <a:pt x="25" y="49"/>
                  </a:cubicBezTo>
                  <a:cubicBezTo>
                    <a:pt x="26" y="50"/>
                    <a:pt x="26" y="50"/>
                    <a:pt x="26" y="50"/>
                  </a:cubicBezTo>
                  <a:cubicBezTo>
                    <a:pt x="26" y="49"/>
                    <a:pt x="25" y="49"/>
                    <a:pt x="25" y="47"/>
                  </a:cubicBezTo>
                  <a:cubicBezTo>
                    <a:pt x="25" y="49"/>
                    <a:pt x="24" y="49"/>
                    <a:pt x="24" y="49"/>
                  </a:cubicBezTo>
                  <a:cubicBezTo>
                    <a:pt x="24" y="47"/>
                    <a:pt x="25" y="49"/>
                    <a:pt x="24" y="47"/>
                  </a:cubicBezTo>
                  <a:cubicBezTo>
                    <a:pt x="24" y="47"/>
                    <a:pt x="23" y="46"/>
                    <a:pt x="23" y="47"/>
                  </a:cubicBezTo>
                  <a:cubicBezTo>
                    <a:pt x="22" y="47"/>
                    <a:pt x="23" y="46"/>
                    <a:pt x="22" y="46"/>
                  </a:cubicBezTo>
                  <a:cubicBezTo>
                    <a:pt x="23" y="45"/>
                    <a:pt x="24" y="46"/>
                    <a:pt x="24" y="45"/>
                  </a:cubicBezTo>
                  <a:cubicBezTo>
                    <a:pt x="23" y="45"/>
                    <a:pt x="22" y="44"/>
                    <a:pt x="22" y="45"/>
                  </a:cubicBezTo>
                  <a:cubicBezTo>
                    <a:pt x="22" y="45"/>
                    <a:pt x="22" y="44"/>
                    <a:pt x="23" y="45"/>
                  </a:cubicBezTo>
                  <a:cubicBezTo>
                    <a:pt x="23" y="44"/>
                    <a:pt x="21" y="44"/>
                    <a:pt x="22" y="43"/>
                  </a:cubicBezTo>
                  <a:cubicBezTo>
                    <a:pt x="21" y="43"/>
                    <a:pt x="21" y="43"/>
                    <a:pt x="21" y="43"/>
                  </a:cubicBezTo>
                  <a:cubicBezTo>
                    <a:pt x="21" y="43"/>
                    <a:pt x="21" y="43"/>
                    <a:pt x="21" y="43"/>
                  </a:cubicBezTo>
                  <a:cubicBezTo>
                    <a:pt x="21" y="43"/>
                    <a:pt x="20" y="42"/>
                    <a:pt x="21" y="42"/>
                  </a:cubicBezTo>
                  <a:cubicBezTo>
                    <a:pt x="20" y="41"/>
                    <a:pt x="20" y="41"/>
                    <a:pt x="20" y="41"/>
                  </a:cubicBezTo>
                  <a:cubicBezTo>
                    <a:pt x="20" y="42"/>
                    <a:pt x="21" y="42"/>
                    <a:pt x="20" y="43"/>
                  </a:cubicBezTo>
                  <a:cubicBezTo>
                    <a:pt x="20" y="42"/>
                    <a:pt x="19" y="42"/>
                    <a:pt x="19" y="42"/>
                  </a:cubicBezTo>
                  <a:cubicBezTo>
                    <a:pt x="19" y="41"/>
                    <a:pt x="19" y="41"/>
                    <a:pt x="19" y="41"/>
                  </a:cubicBezTo>
                  <a:cubicBezTo>
                    <a:pt x="19" y="41"/>
                    <a:pt x="19" y="41"/>
                    <a:pt x="18" y="41"/>
                  </a:cubicBezTo>
                  <a:cubicBezTo>
                    <a:pt x="19" y="41"/>
                    <a:pt x="19" y="41"/>
                    <a:pt x="19" y="40"/>
                  </a:cubicBezTo>
                  <a:cubicBezTo>
                    <a:pt x="18" y="40"/>
                    <a:pt x="18" y="40"/>
                    <a:pt x="18" y="40"/>
                  </a:cubicBezTo>
                  <a:cubicBezTo>
                    <a:pt x="17" y="40"/>
                    <a:pt x="19" y="40"/>
                    <a:pt x="18" y="39"/>
                  </a:cubicBezTo>
                  <a:cubicBezTo>
                    <a:pt x="19" y="39"/>
                    <a:pt x="19" y="39"/>
                    <a:pt x="19" y="39"/>
                  </a:cubicBezTo>
                  <a:cubicBezTo>
                    <a:pt x="19" y="39"/>
                    <a:pt x="19" y="39"/>
                    <a:pt x="19" y="37"/>
                  </a:cubicBezTo>
                  <a:cubicBezTo>
                    <a:pt x="18" y="37"/>
                    <a:pt x="17" y="37"/>
                    <a:pt x="17" y="39"/>
                  </a:cubicBezTo>
                  <a:cubicBezTo>
                    <a:pt x="17" y="37"/>
                    <a:pt x="17" y="37"/>
                    <a:pt x="17" y="37"/>
                  </a:cubicBezTo>
                  <a:cubicBezTo>
                    <a:pt x="18" y="37"/>
                    <a:pt x="18" y="37"/>
                    <a:pt x="18" y="37"/>
                  </a:cubicBezTo>
                  <a:cubicBezTo>
                    <a:pt x="18" y="36"/>
                    <a:pt x="18" y="36"/>
                    <a:pt x="18" y="36"/>
                  </a:cubicBezTo>
                  <a:cubicBezTo>
                    <a:pt x="17" y="36"/>
                    <a:pt x="17" y="36"/>
                    <a:pt x="17" y="36"/>
                  </a:cubicBezTo>
                  <a:cubicBezTo>
                    <a:pt x="17" y="36"/>
                    <a:pt x="17" y="36"/>
                    <a:pt x="17" y="36"/>
                  </a:cubicBezTo>
                  <a:cubicBezTo>
                    <a:pt x="17" y="35"/>
                    <a:pt x="17" y="36"/>
                    <a:pt x="17" y="36"/>
                  </a:cubicBezTo>
                  <a:cubicBezTo>
                    <a:pt x="17" y="35"/>
                    <a:pt x="17" y="34"/>
                    <a:pt x="17" y="34"/>
                  </a:cubicBezTo>
                  <a:cubicBezTo>
                    <a:pt x="17" y="34"/>
                    <a:pt x="17" y="34"/>
                    <a:pt x="17" y="34"/>
                  </a:cubicBezTo>
                  <a:cubicBezTo>
                    <a:pt x="17" y="33"/>
                    <a:pt x="17" y="33"/>
                    <a:pt x="17" y="33"/>
                  </a:cubicBezTo>
                  <a:cubicBezTo>
                    <a:pt x="18" y="34"/>
                    <a:pt x="17" y="33"/>
                    <a:pt x="18" y="33"/>
                  </a:cubicBezTo>
                  <a:cubicBezTo>
                    <a:pt x="18" y="32"/>
                    <a:pt x="17" y="32"/>
                    <a:pt x="17" y="32"/>
                  </a:cubicBezTo>
                  <a:cubicBezTo>
                    <a:pt x="17" y="33"/>
                    <a:pt x="15" y="32"/>
                    <a:pt x="14" y="33"/>
                  </a:cubicBezTo>
                  <a:cubicBezTo>
                    <a:pt x="13" y="32"/>
                    <a:pt x="17" y="31"/>
                    <a:pt x="14" y="30"/>
                  </a:cubicBezTo>
                  <a:cubicBezTo>
                    <a:pt x="14" y="30"/>
                    <a:pt x="13" y="30"/>
                    <a:pt x="13" y="31"/>
                  </a:cubicBezTo>
                  <a:cubicBezTo>
                    <a:pt x="13" y="30"/>
                    <a:pt x="12" y="31"/>
                    <a:pt x="12" y="30"/>
                  </a:cubicBezTo>
                  <a:cubicBezTo>
                    <a:pt x="13" y="30"/>
                    <a:pt x="13" y="29"/>
                    <a:pt x="14" y="29"/>
                  </a:cubicBezTo>
                  <a:cubicBezTo>
                    <a:pt x="13" y="29"/>
                    <a:pt x="14" y="30"/>
                    <a:pt x="14" y="30"/>
                  </a:cubicBezTo>
                  <a:cubicBezTo>
                    <a:pt x="14" y="29"/>
                    <a:pt x="15" y="29"/>
                    <a:pt x="14" y="29"/>
                  </a:cubicBezTo>
                  <a:cubicBezTo>
                    <a:pt x="14" y="28"/>
                    <a:pt x="14" y="28"/>
                    <a:pt x="13" y="28"/>
                  </a:cubicBezTo>
                  <a:cubicBezTo>
                    <a:pt x="13" y="28"/>
                    <a:pt x="14" y="29"/>
                    <a:pt x="13" y="29"/>
                  </a:cubicBezTo>
                  <a:cubicBezTo>
                    <a:pt x="12" y="28"/>
                    <a:pt x="13" y="27"/>
                    <a:pt x="12" y="27"/>
                  </a:cubicBezTo>
                  <a:cubicBezTo>
                    <a:pt x="12" y="28"/>
                    <a:pt x="12" y="28"/>
                    <a:pt x="11" y="29"/>
                  </a:cubicBezTo>
                  <a:cubicBezTo>
                    <a:pt x="11" y="28"/>
                    <a:pt x="11" y="28"/>
                    <a:pt x="11" y="28"/>
                  </a:cubicBezTo>
                  <a:cubicBezTo>
                    <a:pt x="11" y="28"/>
                    <a:pt x="11" y="28"/>
                    <a:pt x="11" y="28"/>
                  </a:cubicBezTo>
                  <a:cubicBezTo>
                    <a:pt x="11" y="27"/>
                    <a:pt x="10" y="28"/>
                    <a:pt x="10" y="27"/>
                  </a:cubicBezTo>
                  <a:cubicBezTo>
                    <a:pt x="10" y="26"/>
                    <a:pt x="10" y="26"/>
                    <a:pt x="10" y="26"/>
                  </a:cubicBezTo>
                  <a:cubicBezTo>
                    <a:pt x="11" y="26"/>
                    <a:pt x="11" y="28"/>
                    <a:pt x="12" y="27"/>
                  </a:cubicBezTo>
                  <a:cubicBezTo>
                    <a:pt x="11" y="26"/>
                    <a:pt x="11" y="26"/>
                    <a:pt x="11" y="26"/>
                  </a:cubicBezTo>
                  <a:cubicBezTo>
                    <a:pt x="11" y="26"/>
                    <a:pt x="11" y="26"/>
                    <a:pt x="11" y="26"/>
                  </a:cubicBezTo>
                  <a:cubicBezTo>
                    <a:pt x="11" y="26"/>
                    <a:pt x="12" y="25"/>
                    <a:pt x="11" y="24"/>
                  </a:cubicBezTo>
                  <a:cubicBezTo>
                    <a:pt x="10" y="24"/>
                    <a:pt x="10" y="24"/>
                    <a:pt x="10" y="24"/>
                  </a:cubicBezTo>
                  <a:cubicBezTo>
                    <a:pt x="10" y="23"/>
                    <a:pt x="10" y="23"/>
                    <a:pt x="9" y="23"/>
                  </a:cubicBezTo>
                  <a:cubicBezTo>
                    <a:pt x="10" y="23"/>
                    <a:pt x="9" y="22"/>
                    <a:pt x="10" y="23"/>
                  </a:cubicBezTo>
                  <a:cubicBezTo>
                    <a:pt x="10" y="24"/>
                    <a:pt x="10" y="24"/>
                    <a:pt x="10" y="24"/>
                  </a:cubicBezTo>
                  <a:cubicBezTo>
                    <a:pt x="11" y="23"/>
                    <a:pt x="11" y="25"/>
                    <a:pt x="12" y="24"/>
                  </a:cubicBezTo>
                  <a:cubicBezTo>
                    <a:pt x="11" y="24"/>
                    <a:pt x="12" y="23"/>
                    <a:pt x="13" y="23"/>
                  </a:cubicBezTo>
                  <a:cubicBezTo>
                    <a:pt x="12" y="23"/>
                    <a:pt x="12" y="23"/>
                    <a:pt x="12" y="23"/>
                  </a:cubicBezTo>
                  <a:cubicBezTo>
                    <a:pt x="11" y="23"/>
                    <a:pt x="12" y="23"/>
                    <a:pt x="11" y="23"/>
                  </a:cubicBezTo>
                  <a:cubicBezTo>
                    <a:pt x="11" y="23"/>
                    <a:pt x="10" y="22"/>
                    <a:pt x="10" y="22"/>
                  </a:cubicBezTo>
                  <a:cubicBezTo>
                    <a:pt x="10" y="20"/>
                    <a:pt x="10" y="20"/>
                    <a:pt x="10" y="22"/>
                  </a:cubicBezTo>
                  <a:cubicBezTo>
                    <a:pt x="10" y="19"/>
                    <a:pt x="9" y="18"/>
                    <a:pt x="9" y="17"/>
                  </a:cubicBezTo>
                  <a:cubicBezTo>
                    <a:pt x="8" y="18"/>
                    <a:pt x="8" y="16"/>
                    <a:pt x="8" y="17"/>
                  </a:cubicBezTo>
                  <a:cubicBezTo>
                    <a:pt x="7" y="18"/>
                    <a:pt x="7" y="18"/>
                    <a:pt x="7" y="18"/>
                  </a:cubicBezTo>
                  <a:cubicBezTo>
                    <a:pt x="7" y="18"/>
                    <a:pt x="7" y="18"/>
                    <a:pt x="7" y="18"/>
                  </a:cubicBezTo>
                  <a:cubicBezTo>
                    <a:pt x="7" y="18"/>
                    <a:pt x="8" y="17"/>
                    <a:pt x="7" y="16"/>
                  </a:cubicBezTo>
                  <a:cubicBezTo>
                    <a:pt x="7" y="17"/>
                    <a:pt x="8" y="16"/>
                    <a:pt x="8" y="16"/>
                  </a:cubicBezTo>
                  <a:cubicBezTo>
                    <a:pt x="8" y="16"/>
                    <a:pt x="9" y="16"/>
                    <a:pt x="9" y="16"/>
                  </a:cubicBezTo>
                  <a:cubicBezTo>
                    <a:pt x="8" y="15"/>
                    <a:pt x="7" y="15"/>
                    <a:pt x="5" y="14"/>
                  </a:cubicBezTo>
                  <a:cubicBezTo>
                    <a:pt x="5" y="12"/>
                    <a:pt x="4" y="10"/>
                    <a:pt x="4" y="9"/>
                  </a:cubicBezTo>
                  <a:cubicBezTo>
                    <a:pt x="4" y="9"/>
                    <a:pt x="4" y="9"/>
                    <a:pt x="4" y="9"/>
                  </a:cubicBezTo>
                  <a:cubicBezTo>
                    <a:pt x="4" y="8"/>
                    <a:pt x="4" y="9"/>
                    <a:pt x="4" y="8"/>
                  </a:cubicBezTo>
                  <a:cubicBezTo>
                    <a:pt x="4" y="8"/>
                    <a:pt x="4" y="8"/>
                    <a:pt x="4" y="8"/>
                  </a:cubicBezTo>
                  <a:cubicBezTo>
                    <a:pt x="4" y="8"/>
                    <a:pt x="4" y="6"/>
                    <a:pt x="2" y="7"/>
                  </a:cubicBezTo>
                  <a:cubicBezTo>
                    <a:pt x="3" y="7"/>
                    <a:pt x="3" y="7"/>
                    <a:pt x="3" y="7"/>
                  </a:cubicBezTo>
                  <a:cubicBezTo>
                    <a:pt x="3" y="6"/>
                    <a:pt x="3" y="6"/>
                    <a:pt x="3" y="6"/>
                  </a:cubicBezTo>
                  <a:cubicBezTo>
                    <a:pt x="3" y="6"/>
                    <a:pt x="3" y="6"/>
                    <a:pt x="4" y="6"/>
                  </a:cubicBezTo>
                  <a:cubicBezTo>
                    <a:pt x="4" y="5"/>
                    <a:pt x="3" y="5"/>
                    <a:pt x="2" y="4"/>
                  </a:cubicBezTo>
                  <a:cubicBezTo>
                    <a:pt x="2" y="5"/>
                    <a:pt x="2" y="5"/>
                    <a:pt x="2" y="5"/>
                  </a:cubicBezTo>
                  <a:cubicBezTo>
                    <a:pt x="1" y="4"/>
                    <a:pt x="1" y="3"/>
                    <a:pt x="0" y="2"/>
                  </a:cubicBezTo>
                  <a:cubicBezTo>
                    <a:pt x="1" y="2"/>
                    <a:pt x="1" y="2"/>
                    <a:pt x="1" y="2"/>
                  </a:cubicBezTo>
                  <a:cubicBezTo>
                    <a:pt x="0" y="1"/>
                    <a:pt x="0" y="1"/>
                    <a:pt x="0" y="1"/>
                  </a:cubicBezTo>
                  <a:cubicBezTo>
                    <a:pt x="1" y="1"/>
                    <a:pt x="1" y="0"/>
                    <a:pt x="0" y="0"/>
                  </a:cubicBezTo>
                  <a:cubicBezTo>
                    <a:pt x="2" y="1"/>
                    <a:pt x="2" y="1"/>
                    <a:pt x="2" y="1"/>
                  </a:cubicBezTo>
                  <a:cubicBezTo>
                    <a:pt x="2" y="2"/>
                    <a:pt x="1" y="1"/>
                    <a:pt x="1" y="2"/>
                  </a:cubicBezTo>
                  <a:cubicBezTo>
                    <a:pt x="2" y="3"/>
                    <a:pt x="2" y="3"/>
                    <a:pt x="2" y="3"/>
                  </a:cubicBezTo>
                  <a:cubicBezTo>
                    <a:pt x="2" y="2"/>
                    <a:pt x="2" y="2"/>
                    <a:pt x="2" y="2"/>
                  </a:cubicBezTo>
                  <a:cubicBezTo>
                    <a:pt x="2" y="2"/>
                    <a:pt x="2" y="2"/>
                    <a:pt x="3" y="2"/>
                  </a:cubicBezTo>
                  <a:cubicBezTo>
                    <a:pt x="3" y="2"/>
                    <a:pt x="3" y="2"/>
                    <a:pt x="3" y="2"/>
                  </a:cubicBezTo>
                  <a:cubicBezTo>
                    <a:pt x="3" y="2"/>
                    <a:pt x="3" y="2"/>
                    <a:pt x="4" y="3"/>
                  </a:cubicBezTo>
                  <a:cubicBezTo>
                    <a:pt x="3" y="3"/>
                    <a:pt x="4" y="4"/>
                    <a:pt x="3" y="4"/>
                  </a:cubicBezTo>
                  <a:cubicBezTo>
                    <a:pt x="4" y="3"/>
                    <a:pt x="4" y="4"/>
                    <a:pt x="4" y="5"/>
                  </a:cubicBezTo>
                  <a:cubicBezTo>
                    <a:pt x="4" y="6"/>
                    <a:pt x="5" y="6"/>
                    <a:pt x="5" y="7"/>
                  </a:cubicBezTo>
                  <a:cubicBezTo>
                    <a:pt x="5" y="7"/>
                    <a:pt x="4" y="7"/>
                    <a:pt x="4" y="6"/>
                  </a:cubicBezTo>
                  <a:cubicBezTo>
                    <a:pt x="4" y="7"/>
                    <a:pt x="4" y="7"/>
                    <a:pt x="4" y="8"/>
                  </a:cubicBezTo>
                  <a:cubicBezTo>
                    <a:pt x="4" y="8"/>
                    <a:pt x="5" y="8"/>
                    <a:pt x="7" y="8"/>
                  </a:cubicBezTo>
                  <a:cubicBezTo>
                    <a:pt x="5" y="8"/>
                    <a:pt x="5" y="8"/>
                    <a:pt x="5" y="8"/>
                  </a:cubicBezTo>
                  <a:cubicBezTo>
                    <a:pt x="7" y="9"/>
                    <a:pt x="8" y="9"/>
                    <a:pt x="8" y="9"/>
                  </a:cubicBezTo>
                  <a:cubicBezTo>
                    <a:pt x="9" y="10"/>
                    <a:pt x="10" y="13"/>
                    <a:pt x="10" y="14"/>
                  </a:cubicBezTo>
                  <a:cubicBezTo>
                    <a:pt x="10" y="14"/>
                    <a:pt x="10" y="14"/>
                    <a:pt x="10" y="14"/>
                  </a:cubicBezTo>
                  <a:cubicBezTo>
                    <a:pt x="10" y="14"/>
                    <a:pt x="10" y="16"/>
                    <a:pt x="11" y="16"/>
                  </a:cubicBezTo>
                  <a:cubicBezTo>
                    <a:pt x="12" y="17"/>
                    <a:pt x="14" y="19"/>
                    <a:pt x="13" y="20"/>
                  </a:cubicBezTo>
                  <a:cubicBezTo>
                    <a:pt x="15" y="23"/>
                    <a:pt x="17" y="24"/>
                    <a:pt x="18" y="27"/>
                  </a:cubicBezTo>
                  <a:cubicBezTo>
                    <a:pt x="17" y="27"/>
                    <a:pt x="17" y="27"/>
                    <a:pt x="17" y="27"/>
                  </a:cubicBezTo>
                  <a:cubicBezTo>
                    <a:pt x="18" y="27"/>
                    <a:pt x="17" y="27"/>
                    <a:pt x="18" y="28"/>
                  </a:cubicBezTo>
                  <a:cubicBezTo>
                    <a:pt x="18" y="27"/>
                    <a:pt x="19" y="28"/>
                    <a:pt x="19" y="28"/>
                  </a:cubicBezTo>
                  <a:cubicBezTo>
                    <a:pt x="19" y="30"/>
                    <a:pt x="21" y="31"/>
                    <a:pt x="22" y="32"/>
                  </a:cubicBezTo>
                  <a:cubicBezTo>
                    <a:pt x="21" y="32"/>
                    <a:pt x="21" y="32"/>
                    <a:pt x="21" y="32"/>
                  </a:cubicBezTo>
                  <a:cubicBezTo>
                    <a:pt x="23" y="33"/>
                    <a:pt x="23" y="34"/>
                    <a:pt x="23" y="36"/>
                  </a:cubicBezTo>
                  <a:cubicBezTo>
                    <a:pt x="23" y="36"/>
                    <a:pt x="23" y="36"/>
                    <a:pt x="23" y="36"/>
                  </a:cubicBezTo>
                  <a:cubicBezTo>
                    <a:pt x="25" y="36"/>
                    <a:pt x="25" y="36"/>
                    <a:pt x="26" y="37"/>
                  </a:cubicBezTo>
                  <a:cubicBezTo>
                    <a:pt x="26" y="39"/>
                    <a:pt x="27" y="40"/>
                    <a:pt x="27" y="41"/>
                  </a:cubicBezTo>
                  <a:cubicBezTo>
                    <a:pt x="30" y="43"/>
                    <a:pt x="31" y="46"/>
                    <a:pt x="32" y="50"/>
                  </a:cubicBezTo>
                  <a:cubicBezTo>
                    <a:pt x="32" y="50"/>
                    <a:pt x="32" y="50"/>
                    <a:pt x="32" y="50"/>
                  </a:cubicBezTo>
                  <a:cubicBezTo>
                    <a:pt x="35" y="51"/>
                    <a:pt x="37" y="56"/>
                    <a:pt x="38" y="58"/>
                  </a:cubicBezTo>
                  <a:cubicBezTo>
                    <a:pt x="37" y="58"/>
                    <a:pt x="37" y="58"/>
                    <a:pt x="37" y="58"/>
                  </a:cubicBezTo>
                  <a:cubicBezTo>
                    <a:pt x="37" y="59"/>
                    <a:pt x="38" y="60"/>
                    <a:pt x="38" y="59"/>
                  </a:cubicBezTo>
                  <a:cubicBezTo>
                    <a:pt x="39" y="60"/>
                    <a:pt x="40" y="61"/>
                    <a:pt x="39" y="62"/>
                  </a:cubicBezTo>
                  <a:cubicBezTo>
                    <a:pt x="40" y="63"/>
                    <a:pt x="40" y="62"/>
                    <a:pt x="41" y="63"/>
                  </a:cubicBezTo>
                  <a:cubicBezTo>
                    <a:pt x="43" y="64"/>
                    <a:pt x="43" y="64"/>
                    <a:pt x="44" y="67"/>
                  </a:cubicBezTo>
                  <a:cubicBezTo>
                    <a:pt x="44" y="65"/>
                    <a:pt x="44" y="65"/>
                    <a:pt x="44" y="65"/>
                  </a:cubicBezTo>
                  <a:cubicBezTo>
                    <a:pt x="43" y="67"/>
                    <a:pt x="43" y="67"/>
                    <a:pt x="43" y="67"/>
                  </a:cubicBezTo>
                  <a:cubicBezTo>
                    <a:pt x="44" y="67"/>
                    <a:pt x="44" y="69"/>
                    <a:pt x="44" y="68"/>
                  </a:cubicBezTo>
                  <a:cubicBezTo>
                    <a:pt x="44" y="70"/>
                    <a:pt x="47" y="70"/>
                    <a:pt x="47" y="73"/>
                  </a:cubicBezTo>
                  <a:cubicBezTo>
                    <a:pt x="47" y="72"/>
                    <a:pt x="47" y="73"/>
                    <a:pt x="48" y="73"/>
                  </a:cubicBezTo>
                  <a:cubicBezTo>
                    <a:pt x="48" y="74"/>
                    <a:pt x="49" y="76"/>
                    <a:pt x="50" y="77"/>
                  </a:cubicBezTo>
                  <a:cubicBezTo>
                    <a:pt x="49" y="77"/>
                    <a:pt x="49" y="77"/>
                    <a:pt x="49" y="77"/>
                  </a:cubicBezTo>
                  <a:cubicBezTo>
                    <a:pt x="50" y="78"/>
                    <a:pt x="50" y="77"/>
                    <a:pt x="50" y="77"/>
                  </a:cubicBezTo>
                  <a:cubicBezTo>
                    <a:pt x="52" y="79"/>
                    <a:pt x="52" y="82"/>
                    <a:pt x="54" y="84"/>
                  </a:cubicBezTo>
                  <a:cubicBezTo>
                    <a:pt x="56" y="88"/>
                    <a:pt x="57" y="91"/>
                    <a:pt x="61" y="95"/>
                  </a:cubicBezTo>
                  <a:cubicBezTo>
                    <a:pt x="60" y="95"/>
                    <a:pt x="60" y="95"/>
                    <a:pt x="60" y="95"/>
                  </a:cubicBezTo>
                  <a:cubicBezTo>
                    <a:pt x="62" y="96"/>
                    <a:pt x="61" y="98"/>
                    <a:pt x="63" y="98"/>
                  </a:cubicBezTo>
                  <a:cubicBezTo>
                    <a:pt x="63" y="98"/>
                    <a:pt x="64" y="99"/>
                    <a:pt x="63" y="99"/>
                  </a:cubicBezTo>
                  <a:cubicBezTo>
                    <a:pt x="64" y="100"/>
                    <a:pt x="64" y="103"/>
                    <a:pt x="65" y="103"/>
                  </a:cubicBezTo>
                  <a:cubicBezTo>
                    <a:pt x="64" y="103"/>
                    <a:pt x="64" y="103"/>
                    <a:pt x="64" y="103"/>
                  </a:cubicBezTo>
                  <a:cubicBezTo>
                    <a:pt x="65" y="104"/>
                    <a:pt x="66" y="105"/>
                    <a:pt x="66" y="107"/>
                  </a:cubicBezTo>
                  <a:cubicBezTo>
                    <a:pt x="66" y="107"/>
                    <a:pt x="66" y="106"/>
                    <a:pt x="66" y="107"/>
                  </a:cubicBezTo>
                  <a:cubicBezTo>
                    <a:pt x="66" y="107"/>
                    <a:pt x="67" y="107"/>
                    <a:pt x="67" y="108"/>
                  </a:cubicBezTo>
                  <a:cubicBezTo>
                    <a:pt x="67" y="109"/>
                    <a:pt x="67" y="108"/>
                    <a:pt x="67" y="108"/>
                  </a:cubicBezTo>
                  <a:cubicBezTo>
                    <a:pt x="70" y="111"/>
                    <a:pt x="71" y="114"/>
                    <a:pt x="73" y="117"/>
                  </a:cubicBezTo>
                  <a:cubicBezTo>
                    <a:pt x="74" y="119"/>
                    <a:pt x="72" y="118"/>
                    <a:pt x="74" y="119"/>
                  </a:cubicBezTo>
                  <a:cubicBezTo>
                    <a:pt x="73" y="119"/>
                    <a:pt x="74" y="119"/>
                    <a:pt x="74" y="119"/>
                  </a:cubicBezTo>
                  <a:cubicBezTo>
                    <a:pt x="75" y="121"/>
                    <a:pt x="73" y="122"/>
                    <a:pt x="74" y="122"/>
                  </a:cubicBezTo>
                  <a:cubicBezTo>
                    <a:pt x="75" y="122"/>
                    <a:pt x="75" y="122"/>
                    <a:pt x="75" y="122"/>
                  </a:cubicBezTo>
                  <a:cubicBezTo>
                    <a:pt x="76" y="123"/>
                    <a:pt x="75" y="123"/>
                    <a:pt x="76" y="124"/>
                  </a:cubicBezTo>
                  <a:cubicBezTo>
                    <a:pt x="76" y="124"/>
                    <a:pt x="76" y="124"/>
                    <a:pt x="76" y="124"/>
                  </a:cubicBezTo>
                  <a:cubicBezTo>
                    <a:pt x="78" y="125"/>
                    <a:pt x="78" y="127"/>
                    <a:pt x="80" y="128"/>
                  </a:cubicBezTo>
                  <a:cubicBezTo>
                    <a:pt x="84" y="135"/>
                    <a:pt x="89" y="142"/>
                    <a:pt x="92" y="149"/>
                  </a:cubicBezTo>
                  <a:cubicBezTo>
                    <a:pt x="97" y="155"/>
                    <a:pt x="101" y="162"/>
                    <a:pt x="105" y="169"/>
                  </a:cubicBezTo>
                  <a:cubicBezTo>
                    <a:pt x="105" y="171"/>
                    <a:pt x="105" y="171"/>
                    <a:pt x="106" y="172"/>
                  </a:cubicBezTo>
                  <a:cubicBezTo>
                    <a:pt x="106" y="172"/>
                    <a:pt x="106" y="172"/>
                    <a:pt x="106" y="173"/>
                  </a:cubicBezTo>
                  <a:cubicBezTo>
                    <a:pt x="107" y="172"/>
                    <a:pt x="107" y="175"/>
                    <a:pt x="108" y="175"/>
                  </a:cubicBezTo>
                  <a:cubicBezTo>
                    <a:pt x="109" y="177"/>
                    <a:pt x="111" y="179"/>
                    <a:pt x="112" y="181"/>
                  </a:cubicBezTo>
                  <a:cubicBezTo>
                    <a:pt x="112" y="181"/>
                    <a:pt x="111" y="181"/>
                    <a:pt x="112" y="182"/>
                  </a:cubicBezTo>
                  <a:cubicBezTo>
                    <a:pt x="112" y="182"/>
                    <a:pt x="112" y="182"/>
                    <a:pt x="112" y="182"/>
                  </a:cubicBezTo>
                  <a:cubicBezTo>
                    <a:pt x="112" y="182"/>
                    <a:pt x="112" y="182"/>
                    <a:pt x="112" y="182"/>
                  </a:cubicBezTo>
                  <a:cubicBezTo>
                    <a:pt x="113" y="182"/>
                    <a:pt x="113" y="184"/>
                    <a:pt x="113" y="182"/>
                  </a:cubicBezTo>
                  <a:cubicBezTo>
                    <a:pt x="118" y="189"/>
                    <a:pt x="119" y="196"/>
                    <a:pt x="124" y="203"/>
                  </a:cubicBezTo>
                  <a:cubicBezTo>
                    <a:pt x="124" y="204"/>
                    <a:pt x="126" y="206"/>
                    <a:pt x="127" y="208"/>
                  </a:cubicBezTo>
                  <a:cubicBezTo>
                    <a:pt x="130" y="213"/>
                    <a:pt x="131" y="217"/>
                    <a:pt x="135" y="223"/>
                  </a:cubicBezTo>
                  <a:cubicBezTo>
                    <a:pt x="135" y="223"/>
                    <a:pt x="133" y="224"/>
                    <a:pt x="131" y="222"/>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5" name="任意多边形(F) 118"/>
            <p:cNvSpPr>
              <a:spLocks/>
            </p:cNvSpPr>
            <p:nvPr/>
          </p:nvSpPr>
          <p:spPr bwMode="auto">
            <a:xfrm>
              <a:off x="3289" y="1625"/>
              <a:ext cx="305" cy="517"/>
            </a:xfrm>
            <a:custGeom>
              <a:avLst/>
              <a:gdLst>
                <a:gd name="T0" fmla="*/ 112 w 129"/>
                <a:gd name="T1" fmla="*/ 195 h 219"/>
                <a:gd name="T2" fmla="*/ 109 w 129"/>
                <a:gd name="T3" fmla="*/ 188 h 219"/>
                <a:gd name="T4" fmla="*/ 100 w 129"/>
                <a:gd name="T5" fmla="*/ 176 h 219"/>
                <a:gd name="T6" fmla="*/ 96 w 129"/>
                <a:gd name="T7" fmla="*/ 172 h 219"/>
                <a:gd name="T8" fmla="*/ 89 w 129"/>
                <a:gd name="T9" fmla="*/ 157 h 219"/>
                <a:gd name="T10" fmla="*/ 86 w 129"/>
                <a:gd name="T11" fmla="*/ 153 h 219"/>
                <a:gd name="T12" fmla="*/ 82 w 129"/>
                <a:gd name="T13" fmla="*/ 145 h 219"/>
                <a:gd name="T14" fmla="*/ 77 w 129"/>
                <a:gd name="T15" fmla="*/ 138 h 219"/>
                <a:gd name="T16" fmla="*/ 76 w 129"/>
                <a:gd name="T17" fmla="*/ 134 h 219"/>
                <a:gd name="T18" fmla="*/ 74 w 129"/>
                <a:gd name="T19" fmla="*/ 132 h 219"/>
                <a:gd name="T20" fmla="*/ 68 w 129"/>
                <a:gd name="T21" fmla="*/ 124 h 219"/>
                <a:gd name="T22" fmla="*/ 66 w 129"/>
                <a:gd name="T23" fmla="*/ 119 h 219"/>
                <a:gd name="T24" fmla="*/ 62 w 129"/>
                <a:gd name="T25" fmla="*/ 115 h 219"/>
                <a:gd name="T26" fmla="*/ 59 w 129"/>
                <a:gd name="T27" fmla="*/ 109 h 219"/>
                <a:gd name="T28" fmla="*/ 56 w 129"/>
                <a:gd name="T29" fmla="*/ 102 h 219"/>
                <a:gd name="T30" fmla="*/ 51 w 129"/>
                <a:gd name="T31" fmla="*/ 93 h 219"/>
                <a:gd name="T32" fmla="*/ 49 w 129"/>
                <a:gd name="T33" fmla="*/ 91 h 219"/>
                <a:gd name="T34" fmla="*/ 48 w 129"/>
                <a:gd name="T35" fmla="*/ 87 h 219"/>
                <a:gd name="T36" fmla="*/ 46 w 129"/>
                <a:gd name="T37" fmla="*/ 85 h 219"/>
                <a:gd name="T38" fmla="*/ 45 w 129"/>
                <a:gd name="T39" fmla="*/ 84 h 219"/>
                <a:gd name="T40" fmla="*/ 42 w 129"/>
                <a:gd name="T41" fmla="*/ 80 h 219"/>
                <a:gd name="T42" fmla="*/ 36 w 129"/>
                <a:gd name="T43" fmla="*/ 69 h 219"/>
                <a:gd name="T44" fmla="*/ 33 w 129"/>
                <a:gd name="T45" fmla="*/ 65 h 219"/>
                <a:gd name="T46" fmla="*/ 31 w 129"/>
                <a:gd name="T47" fmla="*/ 61 h 219"/>
                <a:gd name="T48" fmla="*/ 27 w 129"/>
                <a:gd name="T49" fmla="*/ 52 h 219"/>
                <a:gd name="T50" fmla="*/ 27 w 129"/>
                <a:gd name="T51" fmla="*/ 48 h 219"/>
                <a:gd name="T52" fmla="*/ 22 w 129"/>
                <a:gd name="T53" fmla="*/ 47 h 219"/>
                <a:gd name="T54" fmla="*/ 20 w 129"/>
                <a:gd name="T55" fmla="*/ 45 h 219"/>
                <a:gd name="T56" fmla="*/ 18 w 129"/>
                <a:gd name="T57" fmla="*/ 40 h 219"/>
                <a:gd name="T58" fmla="*/ 16 w 129"/>
                <a:gd name="T59" fmla="*/ 39 h 219"/>
                <a:gd name="T60" fmla="*/ 16 w 129"/>
                <a:gd name="T61" fmla="*/ 37 h 219"/>
                <a:gd name="T62" fmla="*/ 16 w 129"/>
                <a:gd name="T63" fmla="*/ 33 h 219"/>
                <a:gd name="T64" fmla="*/ 12 w 129"/>
                <a:gd name="T65" fmla="*/ 30 h 219"/>
                <a:gd name="T66" fmla="*/ 12 w 129"/>
                <a:gd name="T67" fmla="*/ 28 h 219"/>
                <a:gd name="T68" fmla="*/ 9 w 129"/>
                <a:gd name="T69" fmla="*/ 26 h 219"/>
                <a:gd name="T70" fmla="*/ 7 w 129"/>
                <a:gd name="T71" fmla="*/ 22 h 219"/>
                <a:gd name="T72" fmla="*/ 10 w 129"/>
                <a:gd name="T73" fmla="*/ 22 h 219"/>
                <a:gd name="T74" fmla="*/ 5 w 129"/>
                <a:gd name="T75" fmla="*/ 18 h 219"/>
                <a:gd name="T76" fmla="*/ 3 w 129"/>
                <a:gd name="T77" fmla="*/ 8 h 219"/>
                <a:gd name="T78" fmla="*/ 3 w 129"/>
                <a:gd name="T79" fmla="*/ 5 h 219"/>
                <a:gd name="T80" fmla="*/ 0 w 129"/>
                <a:gd name="T81" fmla="*/ 0 h 219"/>
                <a:gd name="T82" fmla="*/ 2 w 129"/>
                <a:gd name="T83" fmla="*/ 1 h 219"/>
                <a:gd name="T84" fmla="*/ 3 w 129"/>
                <a:gd name="T85" fmla="*/ 7 h 219"/>
                <a:gd name="T86" fmla="*/ 10 w 129"/>
                <a:gd name="T87" fmla="*/ 16 h 219"/>
                <a:gd name="T88" fmla="*/ 20 w 129"/>
                <a:gd name="T89" fmla="*/ 31 h 219"/>
                <a:gd name="T90" fmla="*/ 30 w 129"/>
                <a:gd name="T91" fmla="*/ 47 h 219"/>
                <a:gd name="T92" fmla="*/ 39 w 129"/>
                <a:gd name="T93" fmla="*/ 61 h 219"/>
                <a:gd name="T94" fmla="*/ 45 w 129"/>
                <a:gd name="T95" fmla="*/ 72 h 219"/>
                <a:gd name="T96" fmla="*/ 57 w 129"/>
                <a:gd name="T97" fmla="*/ 93 h 219"/>
                <a:gd name="T98" fmla="*/ 63 w 129"/>
                <a:gd name="T99" fmla="*/ 105 h 219"/>
                <a:gd name="T100" fmla="*/ 70 w 129"/>
                <a:gd name="T101" fmla="*/ 119 h 219"/>
                <a:gd name="T102" fmla="*/ 100 w 129"/>
                <a:gd name="T103" fmla="*/ 165 h 219"/>
                <a:gd name="T104" fmla="*/ 108 w 129"/>
                <a:gd name="T105" fmla="*/ 179 h 219"/>
                <a:gd name="T106" fmla="*/ 126 w 129"/>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9" h="219">
                  <a:moveTo>
                    <a:pt x="126" y="217"/>
                  </a:moveTo>
                  <a:cubicBezTo>
                    <a:pt x="122" y="215"/>
                    <a:pt x="122" y="210"/>
                    <a:pt x="119" y="208"/>
                  </a:cubicBezTo>
                  <a:cubicBezTo>
                    <a:pt x="119" y="208"/>
                    <a:pt x="120" y="208"/>
                    <a:pt x="120" y="207"/>
                  </a:cubicBezTo>
                  <a:cubicBezTo>
                    <a:pt x="117" y="206"/>
                    <a:pt x="115" y="201"/>
                    <a:pt x="114" y="197"/>
                  </a:cubicBezTo>
                  <a:cubicBezTo>
                    <a:pt x="114" y="197"/>
                    <a:pt x="114" y="197"/>
                    <a:pt x="114" y="197"/>
                  </a:cubicBezTo>
                  <a:cubicBezTo>
                    <a:pt x="114" y="196"/>
                    <a:pt x="113" y="196"/>
                    <a:pt x="112" y="195"/>
                  </a:cubicBezTo>
                  <a:cubicBezTo>
                    <a:pt x="113" y="195"/>
                    <a:pt x="113" y="195"/>
                    <a:pt x="113" y="195"/>
                  </a:cubicBezTo>
                  <a:cubicBezTo>
                    <a:pt x="112" y="195"/>
                    <a:pt x="112" y="193"/>
                    <a:pt x="111" y="193"/>
                  </a:cubicBezTo>
                  <a:cubicBezTo>
                    <a:pt x="111" y="193"/>
                    <a:pt x="112" y="193"/>
                    <a:pt x="112" y="192"/>
                  </a:cubicBezTo>
                  <a:cubicBezTo>
                    <a:pt x="111" y="192"/>
                    <a:pt x="111" y="192"/>
                    <a:pt x="111" y="192"/>
                  </a:cubicBezTo>
                  <a:cubicBezTo>
                    <a:pt x="109" y="192"/>
                    <a:pt x="109" y="189"/>
                    <a:pt x="109" y="188"/>
                  </a:cubicBezTo>
                  <a:cubicBezTo>
                    <a:pt x="109" y="188"/>
                    <a:pt x="109" y="188"/>
                    <a:pt x="109" y="188"/>
                  </a:cubicBezTo>
                  <a:cubicBezTo>
                    <a:pt x="106" y="187"/>
                    <a:pt x="104" y="183"/>
                    <a:pt x="102" y="180"/>
                  </a:cubicBezTo>
                  <a:cubicBezTo>
                    <a:pt x="103" y="180"/>
                    <a:pt x="103" y="180"/>
                    <a:pt x="103" y="180"/>
                  </a:cubicBezTo>
                  <a:cubicBezTo>
                    <a:pt x="103" y="180"/>
                    <a:pt x="102" y="180"/>
                    <a:pt x="102" y="180"/>
                  </a:cubicBezTo>
                  <a:cubicBezTo>
                    <a:pt x="102" y="179"/>
                    <a:pt x="101" y="179"/>
                    <a:pt x="101" y="178"/>
                  </a:cubicBezTo>
                  <a:cubicBezTo>
                    <a:pt x="101" y="178"/>
                    <a:pt x="101" y="178"/>
                    <a:pt x="101" y="178"/>
                  </a:cubicBezTo>
                  <a:cubicBezTo>
                    <a:pt x="100" y="177"/>
                    <a:pt x="101" y="177"/>
                    <a:pt x="100" y="176"/>
                  </a:cubicBezTo>
                  <a:cubicBezTo>
                    <a:pt x="100" y="176"/>
                    <a:pt x="100" y="176"/>
                    <a:pt x="100" y="176"/>
                  </a:cubicBezTo>
                  <a:cubicBezTo>
                    <a:pt x="99" y="176"/>
                    <a:pt x="100" y="174"/>
                    <a:pt x="99" y="174"/>
                  </a:cubicBezTo>
                  <a:cubicBezTo>
                    <a:pt x="99" y="174"/>
                    <a:pt x="99" y="174"/>
                    <a:pt x="99" y="174"/>
                  </a:cubicBezTo>
                  <a:cubicBezTo>
                    <a:pt x="99" y="173"/>
                    <a:pt x="99" y="173"/>
                    <a:pt x="99" y="173"/>
                  </a:cubicBezTo>
                  <a:cubicBezTo>
                    <a:pt x="99" y="173"/>
                    <a:pt x="99" y="173"/>
                    <a:pt x="99" y="173"/>
                  </a:cubicBezTo>
                  <a:cubicBezTo>
                    <a:pt x="97" y="172"/>
                    <a:pt x="97" y="171"/>
                    <a:pt x="96" y="172"/>
                  </a:cubicBezTo>
                  <a:cubicBezTo>
                    <a:pt x="97" y="171"/>
                    <a:pt x="97" y="172"/>
                    <a:pt x="97" y="171"/>
                  </a:cubicBezTo>
                  <a:cubicBezTo>
                    <a:pt x="96" y="168"/>
                    <a:pt x="94" y="164"/>
                    <a:pt x="92" y="161"/>
                  </a:cubicBezTo>
                  <a:cubicBezTo>
                    <a:pt x="92" y="160"/>
                    <a:pt x="92" y="160"/>
                    <a:pt x="92" y="160"/>
                  </a:cubicBezTo>
                  <a:cubicBezTo>
                    <a:pt x="91" y="160"/>
                    <a:pt x="91" y="159"/>
                    <a:pt x="90" y="159"/>
                  </a:cubicBezTo>
                  <a:cubicBezTo>
                    <a:pt x="90" y="159"/>
                    <a:pt x="91" y="159"/>
                    <a:pt x="90" y="159"/>
                  </a:cubicBezTo>
                  <a:cubicBezTo>
                    <a:pt x="90" y="157"/>
                    <a:pt x="89" y="157"/>
                    <a:pt x="89" y="157"/>
                  </a:cubicBezTo>
                  <a:cubicBezTo>
                    <a:pt x="90" y="157"/>
                    <a:pt x="90" y="157"/>
                    <a:pt x="90" y="156"/>
                  </a:cubicBezTo>
                  <a:cubicBezTo>
                    <a:pt x="89" y="156"/>
                    <a:pt x="89" y="155"/>
                    <a:pt x="88" y="155"/>
                  </a:cubicBezTo>
                  <a:cubicBezTo>
                    <a:pt x="89" y="155"/>
                    <a:pt x="89" y="155"/>
                    <a:pt x="89" y="155"/>
                  </a:cubicBezTo>
                  <a:cubicBezTo>
                    <a:pt x="88" y="154"/>
                    <a:pt x="88" y="154"/>
                    <a:pt x="87" y="154"/>
                  </a:cubicBezTo>
                  <a:cubicBezTo>
                    <a:pt x="88" y="154"/>
                    <a:pt x="88" y="154"/>
                    <a:pt x="88" y="154"/>
                  </a:cubicBezTo>
                  <a:cubicBezTo>
                    <a:pt x="88" y="152"/>
                    <a:pt x="87" y="154"/>
                    <a:pt x="86" y="153"/>
                  </a:cubicBezTo>
                  <a:cubicBezTo>
                    <a:pt x="87" y="153"/>
                    <a:pt x="87" y="153"/>
                    <a:pt x="87" y="153"/>
                  </a:cubicBezTo>
                  <a:cubicBezTo>
                    <a:pt x="86" y="152"/>
                    <a:pt x="85" y="151"/>
                    <a:pt x="84" y="150"/>
                  </a:cubicBezTo>
                  <a:cubicBezTo>
                    <a:pt x="85" y="150"/>
                    <a:pt x="85" y="150"/>
                    <a:pt x="85" y="150"/>
                  </a:cubicBezTo>
                  <a:cubicBezTo>
                    <a:pt x="84" y="149"/>
                    <a:pt x="84" y="147"/>
                    <a:pt x="83" y="147"/>
                  </a:cubicBezTo>
                  <a:cubicBezTo>
                    <a:pt x="83" y="146"/>
                    <a:pt x="84" y="146"/>
                    <a:pt x="83" y="145"/>
                  </a:cubicBezTo>
                  <a:cubicBezTo>
                    <a:pt x="82" y="146"/>
                    <a:pt x="82" y="144"/>
                    <a:pt x="82" y="145"/>
                  </a:cubicBezTo>
                  <a:cubicBezTo>
                    <a:pt x="82" y="144"/>
                    <a:pt x="81" y="142"/>
                    <a:pt x="81" y="142"/>
                  </a:cubicBezTo>
                  <a:cubicBezTo>
                    <a:pt x="81" y="142"/>
                    <a:pt x="81" y="141"/>
                    <a:pt x="82" y="142"/>
                  </a:cubicBezTo>
                  <a:cubicBezTo>
                    <a:pt x="82" y="141"/>
                    <a:pt x="82" y="141"/>
                    <a:pt x="82" y="141"/>
                  </a:cubicBezTo>
                  <a:cubicBezTo>
                    <a:pt x="82" y="141"/>
                    <a:pt x="82" y="141"/>
                    <a:pt x="82" y="141"/>
                  </a:cubicBezTo>
                  <a:cubicBezTo>
                    <a:pt x="82" y="141"/>
                    <a:pt x="81" y="140"/>
                    <a:pt x="81" y="139"/>
                  </a:cubicBezTo>
                  <a:cubicBezTo>
                    <a:pt x="79" y="139"/>
                    <a:pt x="78" y="139"/>
                    <a:pt x="77" y="138"/>
                  </a:cubicBezTo>
                  <a:cubicBezTo>
                    <a:pt x="78" y="138"/>
                    <a:pt x="78" y="137"/>
                    <a:pt x="78" y="137"/>
                  </a:cubicBezTo>
                  <a:cubicBezTo>
                    <a:pt x="76" y="137"/>
                    <a:pt x="76" y="137"/>
                    <a:pt x="76" y="137"/>
                  </a:cubicBezTo>
                  <a:cubicBezTo>
                    <a:pt x="76" y="136"/>
                    <a:pt x="77" y="136"/>
                    <a:pt x="76" y="136"/>
                  </a:cubicBezTo>
                  <a:cubicBezTo>
                    <a:pt x="76" y="136"/>
                    <a:pt x="76" y="136"/>
                    <a:pt x="76" y="136"/>
                  </a:cubicBezTo>
                  <a:cubicBezTo>
                    <a:pt x="76" y="135"/>
                    <a:pt x="75" y="134"/>
                    <a:pt x="76" y="134"/>
                  </a:cubicBezTo>
                  <a:cubicBezTo>
                    <a:pt x="76" y="134"/>
                    <a:pt x="76" y="134"/>
                    <a:pt x="76" y="134"/>
                  </a:cubicBezTo>
                  <a:cubicBezTo>
                    <a:pt x="76" y="134"/>
                    <a:pt x="76" y="134"/>
                    <a:pt x="75" y="133"/>
                  </a:cubicBezTo>
                  <a:cubicBezTo>
                    <a:pt x="75" y="133"/>
                    <a:pt x="75" y="133"/>
                    <a:pt x="75" y="133"/>
                  </a:cubicBezTo>
                  <a:cubicBezTo>
                    <a:pt x="75" y="133"/>
                    <a:pt x="74" y="132"/>
                    <a:pt x="74" y="133"/>
                  </a:cubicBezTo>
                  <a:cubicBezTo>
                    <a:pt x="74" y="133"/>
                    <a:pt x="75" y="132"/>
                    <a:pt x="75" y="133"/>
                  </a:cubicBezTo>
                  <a:cubicBezTo>
                    <a:pt x="74" y="133"/>
                    <a:pt x="73" y="132"/>
                    <a:pt x="73" y="132"/>
                  </a:cubicBezTo>
                  <a:cubicBezTo>
                    <a:pt x="73" y="132"/>
                    <a:pt x="73" y="132"/>
                    <a:pt x="74" y="132"/>
                  </a:cubicBezTo>
                  <a:cubicBezTo>
                    <a:pt x="73" y="130"/>
                    <a:pt x="72" y="129"/>
                    <a:pt x="70" y="128"/>
                  </a:cubicBezTo>
                  <a:cubicBezTo>
                    <a:pt x="70" y="128"/>
                    <a:pt x="72" y="128"/>
                    <a:pt x="72" y="129"/>
                  </a:cubicBezTo>
                  <a:cubicBezTo>
                    <a:pt x="72" y="127"/>
                    <a:pt x="69" y="127"/>
                    <a:pt x="69" y="126"/>
                  </a:cubicBezTo>
                  <a:cubicBezTo>
                    <a:pt x="69" y="126"/>
                    <a:pt x="69" y="126"/>
                    <a:pt x="69" y="126"/>
                  </a:cubicBezTo>
                  <a:cubicBezTo>
                    <a:pt x="69" y="125"/>
                    <a:pt x="69" y="125"/>
                    <a:pt x="69" y="125"/>
                  </a:cubicBezTo>
                  <a:cubicBezTo>
                    <a:pt x="69" y="125"/>
                    <a:pt x="69" y="124"/>
                    <a:pt x="68" y="124"/>
                  </a:cubicBezTo>
                  <a:cubicBezTo>
                    <a:pt x="68" y="124"/>
                    <a:pt x="68" y="124"/>
                    <a:pt x="69" y="124"/>
                  </a:cubicBezTo>
                  <a:cubicBezTo>
                    <a:pt x="68" y="124"/>
                    <a:pt x="66" y="121"/>
                    <a:pt x="66" y="120"/>
                  </a:cubicBezTo>
                  <a:cubicBezTo>
                    <a:pt x="66" y="120"/>
                    <a:pt x="65" y="120"/>
                    <a:pt x="64" y="119"/>
                  </a:cubicBezTo>
                  <a:cubicBezTo>
                    <a:pt x="65" y="119"/>
                    <a:pt x="65" y="119"/>
                    <a:pt x="65" y="119"/>
                  </a:cubicBezTo>
                  <a:cubicBezTo>
                    <a:pt x="65" y="119"/>
                    <a:pt x="64" y="118"/>
                    <a:pt x="65" y="118"/>
                  </a:cubicBezTo>
                  <a:cubicBezTo>
                    <a:pt x="64" y="117"/>
                    <a:pt x="67" y="120"/>
                    <a:pt x="66" y="119"/>
                  </a:cubicBezTo>
                  <a:cubicBezTo>
                    <a:pt x="66" y="119"/>
                    <a:pt x="64" y="119"/>
                    <a:pt x="65" y="118"/>
                  </a:cubicBezTo>
                  <a:cubicBezTo>
                    <a:pt x="64" y="117"/>
                    <a:pt x="64" y="117"/>
                    <a:pt x="64" y="117"/>
                  </a:cubicBezTo>
                  <a:cubicBezTo>
                    <a:pt x="64" y="117"/>
                    <a:pt x="65" y="117"/>
                    <a:pt x="65" y="116"/>
                  </a:cubicBezTo>
                  <a:cubicBezTo>
                    <a:pt x="64" y="115"/>
                    <a:pt x="64" y="116"/>
                    <a:pt x="64" y="115"/>
                  </a:cubicBezTo>
                  <a:cubicBezTo>
                    <a:pt x="63" y="115"/>
                    <a:pt x="63" y="115"/>
                    <a:pt x="63" y="115"/>
                  </a:cubicBezTo>
                  <a:cubicBezTo>
                    <a:pt x="63" y="115"/>
                    <a:pt x="63" y="114"/>
                    <a:pt x="62" y="115"/>
                  </a:cubicBezTo>
                  <a:cubicBezTo>
                    <a:pt x="63" y="115"/>
                    <a:pt x="61" y="114"/>
                    <a:pt x="62" y="114"/>
                  </a:cubicBezTo>
                  <a:cubicBezTo>
                    <a:pt x="63" y="114"/>
                    <a:pt x="63" y="114"/>
                    <a:pt x="63" y="114"/>
                  </a:cubicBezTo>
                  <a:cubicBezTo>
                    <a:pt x="63" y="114"/>
                    <a:pt x="62" y="114"/>
                    <a:pt x="61" y="114"/>
                  </a:cubicBezTo>
                  <a:cubicBezTo>
                    <a:pt x="61" y="114"/>
                    <a:pt x="62" y="114"/>
                    <a:pt x="62" y="112"/>
                  </a:cubicBezTo>
                  <a:cubicBezTo>
                    <a:pt x="61" y="114"/>
                    <a:pt x="61" y="112"/>
                    <a:pt x="60" y="111"/>
                  </a:cubicBezTo>
                  <a:cubicBezTo>
                    <a:pt x="60" y="110"/>
                    <a:pt x="59" y="109"/>
                    <a:pt x="59" y="109"/>
                  </a:cubicBezTo>
                  <a:cubicBezTo>
                    <a:pt x="59" y="108"/>
                    <a:pt x="58" y="108"/>
                    <a:pt x="58" y="107"/>
                  </a:cubicBezTo>
                  <a:cubicBezTo>
                    <a:pt x="58" y="107"/>
                    <a:pt x="58" y="107"/>
                    <a:pt x="58" y="107"/>
                  </a:cubicBezTo>
                  <a:cubicBezTo>
                    <a:pt x="58" y="107"/>
                    <a:pt x="58" y="107"/>
                    <a:pt x="58" y="107"/>
                  </a:cubicBezTo>
                  <a:cubicBezTo>
                    <a:pt x="58" y="107"/>
                    <a:pt x="58" y="106"/>
                    <a:pt x="58" y="105"/>
                  </a:cubicBezTo>
                  <a:cubicBezTo>
                    <a:pt x="57" y="105"/>
                    <a:pt x="57" y="105"/>
                    <a:pt x="56" y="106"/>
                  </a:cubicBezTo>
                  <a:cubicBezTo>
                    <a:pt x="57" y="103"/>
                    <a:pt x="56" y="103"/>
                    <a:pt x="56" y="102"/>
                  </a:cubicBezTo>
                  <a:cubicBezTo>
                    <a:pt x="56" y="102"/>
                    <a:pt x="56" y="103"/>
                    <a:pt x="56" y="102"/>
                  </a:cubicBezTo>
                  <a:cubicBezTo>
                    <a:pt x="57" y="101"/>
                    <a:pt x="56" y="101"/>
                    <a:pt x="56" y="100"/>
                  </a:cubicBezTo>
                  <a:cubicBezTo>
                    <a:pt x="55" y="101"/>
                    <a:pt x="55" y="101"/>
                    <a:pt x="55" y="101"/>
                  </a:cubicBezTo>
                  <a:cubicBezTo>
                    <a:pt x="55" y="100"/>
                    <a:pt x="54" y="100"/>
                    <a:pt x="55" y="100"/>
                  </a:cubicBezTo>
                  <a:cubicBezTo>
                    <a:pt x="54" y="100"/>
                    <a:pt x="54" y="99"/>
                    <a:pt x="54" y="100"/>
                  </a:cubicBezTo>
                  <a:cubicBezTo>
                    <a:pt x="52" y="98"/>
                    <a:pt x="50" y="96"/>
                    <a:pt x="51" y="93"/>
                  </a:cubicBezTo>
                  <a:cubicBezTo>
                    <a:pt x="51" y="93"/>
                    <a:pt x="51" y="93"/>
                    <a:pt x="50" y="93"/>
                  </a:cubicBezTo>
                  <a:cubicBezTo>
                    <a:pt x="50" y="94"/>
                    <a:pt x="51" y="93"/>
                    <a:pt x="51" y="94"/>
                  </a:cubicBezTo>
                  <a:cubicBezTo>
                    <a:pt x="50" y="93"/>
                    <a:pt x="50" y="94"/>
                    <a:pt x="50" y="94"/>
                  </a:cubicBezTo>
                  <a:cubicBezTo>
                    <a:pt x="50" y="93"/>
                    <a:pt x="50" y="93"/>
                    <a:pt x="51" y="93"/>
                  </a:cubicBezTo>
                  <a:cubicBezTo>
                    <a:pt x="51" y="92"/>
                    <a:pt x="49" y="93"/>
                    <a:pt x="49" y="92"/>
                  </a:cubicBezTo>
                  <a:cubicBezTo>
                    <a:pt x="49" y="92"/>
                    <a:pt x="49" y="92"/>
                    <a:pt x="49" y="91"/>
                  </a:cubicBezTo>
                  <a:cubicBezTo>
                    <a:pt x="49" y="91"/>
                    <a:pt x="49" y="91"/>
                    <a:pt x="49" y="91"/>
                  </a:cubicBezTo>
                  <a:cubicBezTo>
                    <a:pt x="48" y="90"/>
                    <a:pt x="49" y="90"/>
                    <a:pt x="49" y="90"/>
                  </a:cubicBezTo>
                  <a:cubicBezTo>
                    <a:pt x="49" y="89"/>
                    <a:pt x="49" y="89"/>
                    <a:pt x="48" y="89"/>
                  </a:cubicBezTo>
                  <a:cubicBezTo>
                    <a:pt x="49" y="88"/>
                    <a:pt x="49" y="88"/>
                    <a:pt x="49" y="88"/>
                  </a:cubicBezTo>
                  <a:cubicBezTo>
                    <a:pt x="48" y="88"/>
                    <a:pt x="48" y="87"/>
                    <a:pt x="48" y="87"/>
                  </a:cubicBezTo>
                  <a:cubicBezTo>
                    <a:pt x="48" y="87"/>
                    <a:pt x="48" y="87"/>
                    <a:pt x="48" y="87"/>
                  </a:cubicBezTo>
                  <a:cubicBezTo>
                    <a:pt x="48" y="87"/>
                    <a:pt x="48" y="87"/>
                    <a:pt x="48" y="87"/>
                  </a:cubicBezTo>
                  <a:cubicBezTo>
                    <a:pt x="47" y="87"/>
                    <a:pt x="48" y="87"/>
                    <a:pt x="48" y="88"/>
                  </a:cubicBezTo>
                  <a:cubicBezTo>
                    <a:pt x="47" y="88"/>
                    <a:pt x="47" y="87"/>
                    <a:pt x="47" y="87"/>
                  </a:cubicBezTo>
                  <a:cubicBezTo>
                    <a:pt x="47" y="87"/>
                    <a:pt x="47" y="86"/>
                    <a:pt x="46" y="86"/>
                  </a:cubicBezTo>
                  <a:cubicBezTo>
                    <a:pt x="46" y="85"/>
                    <a:pt x="46" y="86"/>
                    <a:pt x="46" y="85"/>
                  </a:cubicBezTo>
                  <a:cubicBezTo>
                    <a:pt x="46" y="85"/>
                    <a:pt x="45" y="85"/>
                    <a:pt x="46" y="85"/>
                  </a:cubicBezTo>
                  <a:cubicBezTo>
                    <a:pt x="46" y="85"/>
                    <a:pt x="46" y="85"/>
                    <a:pt x="46" y="85"/>
                  </a:cubicBezTo>
                  <a:cubicBezTo>
                    <a:pt x="46" y="85"/>
                    <a:pt x="47" y="85"/>
                    <a:pt x="46" y="84"/>
                  </a:cubicBezTo>
                  <a:cubicBezTo>
                    <a:pt x="46" y="84"/>
                    <a:pt x="45" y="85"/>
                    <a:pt x="45" y="84"/>
                  </a:cubicBezTo>
                  <a:cubicBezTo>
                    <a:pt x="45" y="84"/>
                    <a:pt x="45" y="84"/>
                    <a:pt x="46" y="84"/>
                  </a:cubicBezTo>
                  <a:cubicBezTo>
                    <a:pt x="45" y="83"/>
                    <a:pt x="45" y="83"/>
                    <a:pt x="45" y="83"/>
                  </a:cubicBezTo>
                  <a:cubicBezTo>
                    <a:pt x="45" y="84"/>
                    <a:pt x="45" y="84"/>
                    <a:pt x="45" y="84"/>
                  </a:cubicBezTo>
                  <a:cubicBezTo>
                    <a:pt x="45" y="83"/>
                    <a:pt x="45" y="83"/>
                    <a:pt x="45" y="83"/>
                  </a:cubicBezTo>
                  <a:cubicBezTo>
                    <a:pt x="43" y="82"/>
                    <a:pt x="43" y="82"/>
                    <a:pt x="43" y="82"/>
                  </a:cubicBezTo>
                  <a:cubicBezTo>
                    <a:pt x="42" y="82"/>
                    <a:pt x="43" y="81"/>
                    <a:pt x="42" y="81"/>
                  </a:cubicBezTo>
                  <a:cubicBezTo>
                    <a:pt x="42" y="81"/>
                    <a:pt x="42" y="81"/>
                    <a:pt x="42" y="81"/>
                  </a:cubicBezTo>
                  <a:cubicBezTo>
                    <a:pt x="43" y="80"/>
                    <a:pt x="42" y="80"/>
                    <a:pt x="42" y="80"/>
                  </a:cubicBezTo>
                  <a:cubicBezTo>
                    <a:pt x="42" y="80"/>
                    <a:pt x="42" y="80"/>
                    <a:pt x="42" y="80"/>
                  </a:cubicBezTo>
                  <a:cubicBezTo>
                    <a:pt x="42" y="80"/>
                    <a:pt x="42" y="80"/>
                    <a:pt x="42" y="80"/>
                  </a:cubicBezTo>
                  <a:cubicBezTo>
                    <a:pt x="42" y="79"/>
                    <a:pt x="42" y="79"/>
                    <a:pt x="42" y="78"/>
                  </a:cubicBezTo>
                  <a:cubicBezTo>
                    <a:pt x="41" y="78"/>
                    <a:pt x="41" y="78"/>
                    <a:pt x="41" y="78"/>
                  </a:cubicBezTo>
                  <a:cubicBezTo>
                    <a:pt x="40" y="76"/>
                    <a:pt x="39" y="75"/>
                    <a:pt x="39" y="74"/>
                  </a:cubicBezTo>
                  <a:cubicBezTo>
                    <a:pt x="39" y="73"/>
                    <a:pt x="39" y="74"/>
                    <a:pt x="38" y="73"/>
                  </a:cubicBezTo>
                  <a:cubicBezTo>
                    <a:pt x="38" y="73"/>
                    <a:pt x="36" y="71"/>
                    <a:pt x="36" y="69"/>
                  </a:cubicBezTo>
                  <a:cubicBezTo>
                    <a:pt x="36" y="70"/>
                    <a:pt x="36" y="69"/>
                    <a:pt x="37" y="69"/>
                  </a:cubicBezTo>
                  <a:cubicBezTo>
                    <a:pt x="36" y="69"/>
                    <a:pt x="37" y="67"/>
                    <a:pt x="36" y="67"/>
                  </a:cubicBezTo>
                  <a:cubicBezTo>
                    <a:pt x="36" y="69"/>
                    <a:pt x="36" y="69"/>
                    <a:pt x="36" y="69"/>
                  </a:cubicBezTo>
                  <a:cubicBezTo>
                    <a:pt x="36" y="69"/>
                    <a:pt x="34" y="67"/>
                    <a:pt x="34" y="66"/>
                  </a:cubicBezTo>
                  <a:cubicBezTo>
                    <a:pt x="34" y="67"/>
                    <a:pt x="34" y="66"/>
                    <a:pt x="33" y="66"/>
                  </a:cubicBezTo>
                  <a:cubicBezTo>
                    <a:pt x="34" y="66"/>
                    <a:pt x="34" y="65"/>
                    <a:pt x="33" y="65"/>
                  </a:cubicBezTo>
                  <a:cubicBezTo>
                    <a:pt x="33" y="65"/>
                    <a:pt x="33" y="65"/>
                    <a:pt x="33" y="65"/>
                  </a:cubicBezTo>
                  <a:cubicBezTo>
                    <a:pt x="33" y="64"/>
                    <a:pt x="33" y="64"/>
                    <a:pt x="33" y="64"/>
                  </a:cubicBezTo>
                  <a:cubicBezTo>
                    <a:pt x="33" y="64"/>
                    <a:pt x="32" y="65"/>
                    <a:pt x="32" y="64"/>
                  </a:cubicBezTo>
                  <a:cubicBezTo>
                    <a:pt x="32" y="64"/>
                    <a:pt x="32" y="64"/>
                    <a:pt x="32" y="63"/>
                  </a:cubicBezTo>
                  <a:cubicBezTo>
                    <a:pt x="32" y="63"/>
                    <a:pt x="31" y="63"/>
                    <a:pt x="31" y="62"/>
                  </a:cubicBezTo>
                  <a:cubicBezTo>
                    <a:pt x="31" y="61"/>
                    <a:pt x="31" y="61"/>
                    <a:pt x="31" y="61"/>
                  </a:cubicBezTo>
                  <a:cubicBezTo>
                    <a:pt x="31" y="61"/>
                    <a:pt x="30" y="60"/>
                    <a:pt x="30" y="61"/>
                  </a:cubicBezTo>
                  <a:cubicBezTo>
                    <a:pt x="30" y="60"/>
                    <a:pt x="30" y="59"/>
                    <a:pt x="30" y="58"/>
                  </a:cubicBezTo>
                  <a:cubicBezTo>
                    <a:pt x="29" y="57"/>
                    <a:pt x="27" y="55"/>
                    <a:pt x="25" y="53"/>
                  </a:cubicBezTo>
                  <a:cubicBezTo>
                    <a:pt x="25" y="53"/>
                    <a:pt x="25" y="53"/>
                    <a:pt x="25" y="53"/>
                  </a:cubicBezTo>
                  <a:cubicBezTo>
                    <a:pt x="25" y="53"/>
                    <a:pt x="25" y="53"/>
                    <a:pt x="25" y="53"/>
                  </a:cubicBezTo>
                  <a:cubicBezTo>
                    <a:pt x="25" y="53"/>
                    <a:pt x="25" y="52"/>
                    <a:pt x="27" y="52"/>
                  </a:cubicBezTo>
                  <a:cubicBezTo>
                    <a:pt x="25" y="50"/>
                    <a:pt x="24" y="52"/>
                    <a:pt x="24" y="50"/>
                  </a:cubicBezTo>
                  <a:cubicBezTo>
                    <a:pt x="24" y="50"/>
                    <a:pt x="24" y="50"/>
                    <a:pt x="24" y="52"/>
                  </a:cubicBezTo>
                  <a:cubicBezTo>
                    <a:pt x="24" y="52"/>
                    <a:pt x="24" y="49"/>
                    <a:pt x="23" y="50"/>
                  </a:cubicBezTo>
                  <a:cubicBezTo>
                    <a:pt x="23" y="49"/>
                    <a:pt x="24" y="49"/>
                    <a:pt x="24" y="49"/>
                  </a:cubicBezTo>
                  <a:cubicBezTo>
                    <a:pt x="23" y="49"/>
                    <a:pt x="23" y="49"/>
                    <a:pt x="23" y="49"/>
                  </a:cubicBezTo>
                  <a:cubicBezTo>
                    <a:pt x="24" y="48"/>
                    <a:pt x="25" y="49"/>
                    <a:pt x="27" y="48"/>
                  </a:cubicBezTo>
                  <a:cubicBezTo>
                    <a:pt x="25" y="48"/>
                    <a:pt x="25" y="48"/>
                    <a:pt x="25" y="48"/>
                  </a:cubicBezTo>
                  <a:cubicBezTo>
                    <a:pt x="27" y="47"/>
                    <a:pt x="28" y="49"/>
                    <a:pt x="27" y="47"/>
                  </a:cubicBezTo>
                  <a:cubicBezTo>
                    <a:pt x="27" y="47"/>
                    <a:pt x="25" y="47"/>
                    <a:pt x="25" y="48"/>
                  </a:cubicBezTo>
                  <a:cubicBezTo>
                    <a:pt x="24" y="47"/>
                    <a:pt x="23" y="48"/>
                    <a:pt x="22" y="47"/>
                  </a:cubicBezTo>
                  <a:cubicBezTo>
                    <a:pt x="23" y="47"/>
                    <a:pt x="23" y="48"/>
                    <a:pt x="23" y="47"/>
                  </a:cubicBezTo>
                  <a:cubicBezTo>
                    <a:pt x="24" y="47"/>
                    <a:pt x="22" y="47"/>
                    <a:pt x="22" y="47"/>
                  </a:cubicBezTo>
                  <a:cubicBezTo>
                    <a:pt x="22" y="47"/>
                    <a:pt x="22" y="47"/>
                    <a:pt x="22" y="47"/>
                  </a:cubicBezTo>
                  <a:cubicBezTo>
                    <a:pt x="22" y="46"/>
                    <a:pt x="22" y="47"/>
                    <a:pt x="22" y="46"/>
                  </a:cubicBezTo>
                  <a:cubicBezTo>
                    <a:pt x="22" y="46"/>
                    <a:pt x="22" y="46"/>
                    <a:pt x="22" y="47"/>
                  </a:cubicBezTo>
                  <a:cubicBezTo>
                    <a:pt x="21" y="47"/>
                    <a:pt x="21" y="46"/>
                    <a:pt x="21" y="46"/>
                  </a:cubicBezTo>
                  <a:cubicBezTo>
                    <a:pt x="21" y="45"/>
                    <a:pt x="22" y="46"/>
                    <a:pt x="22" y="45"/>
                  </a:cubicBezTo>
                  <a:cubicBezTo>
                    <a:pt x="22" y="45"/>
                    <a:pt x="21" y="44"/>
                    <a:pt x="20" y="45"/>
                  </a:cubicBezTo>
                  <a:cubicBezTo>
                    <a:pt x="20" y="44"/>
                    <a:pt x="21" y="44"/>
                    <a:pt x="21" y="44"/>
                  </a:cubicBezTo>
                  <a:cubicBezTo>
                    <a:pt x="21" y="43"/>
                    <a:pt x="19" y="44"/>
                    <a:pt x="20" y="43"/>
                  </a:cubicBezTo>
                  <a:cubicBezTo>
                    <a:pt x="20" y="43"/>
                    <a:pt x="20" y="43"/>
                    <a:pt x="20" y="43"/>
                  </a:cubicBezTo>
                  <a:cubicBezTo>
                    <a:pt x="20" y="42"/>
                    <a:pt x="20" y="42"/>
                    <a:pt x="20" y="42"/>
                  </a:cubicBezTo>
                  <a:cubicBezTo>
                    <a:pt x="20" y="40"/>
                    <a:pt x="18" y="40"/>
                    <a:pt x="19" y="40"/>
                  </a:cubicBezTo>
                  <a:cubicBezTo>
                    <a:pt x="19" y="40"/>
                    <a:pt x="19" y="39"/>
                    <a:pt x="18" y="40"/>
                  </a:cubicBezTo>
                  <a:cubicBezTo>
                    <a:pt x="18" y="40"/>
                    <a:pt x="19" y="40"/>
                    <a:pt x="18" y="40"/>
                  </a:cubicBezTo>
                  <a:cubicBezTo>
                    <a:pt x="19" y="40"/>
                    <a:pt x="18" y="40"/>
                    <a:pt x="16" y="40"/>
                  </a:cubicBezTo>
                  <a:cubicBezTo>
                    <a:pt x="18" y="40"/>
                    <a:pt x="18" y="40"/>
                    <a:pt x="18" y="40"/>
                  </a:cubicBezTo>
                  <a:cubicBezTo>
                    <a:pt x="16" y="40"/>
                    <a:pt x="16" y="39"/>
                    <a:pt x="16" y="39"/>
                  </a:cubicBezTo>
                  <a:cubicBezTo>
                    <a:pt x="16" y="39"/>
                    <a:pt x="16" y="39"/>
                    <a:pt x="16" y="39"/>
                  </a:cubicBezTo>
                  <a:cubicBezTo>
                    <a:pt x="16" y="39"/>
                    <a:pt x="16" y="39"/>
                    <a:pt x="16" y="39"/>
                  </a:cubicBezTo>
                  <a:cubicBezTo>
                    <a:pt x="16" y="38"/>
                    <a:pt x="16" y="38"/>
                    <a:pt x="16" y="38"/>
                  </a:cubicBezTo>
                  <a:cubicBezTo>
                    <a:pt x="16" y="38"/>
                    <a:pt x="16" y="38"/>
                    <a:pt x="16" y="38"/>
                  </a:cubicBezTo>
                  <a:cubicBezTo>
                    <a:pt x="16" y="38"/>
                    <a:pt x="18" y="37"/>
                    <a:pt x="16" y="37"/>
                  </a:cubicBezTo>
                  <a:cubicBezTo>
                    <a:pt x="16" y="37"/>
                    <a:pt x="16" y="37"/>
                    <a:pt x="16" y="37"/>
                  </a:cubicBezTo>
                  <a:cubicBezTo>
                    <a:pt x="15" y="37"/>
                    <a:pt x="16" y="37"/>
                    <a:pt x="15" y="37"/>
                  </a:cubicBezTo>
                  <a:cubicBezTo>
                    <a:pt x="16" y="37"/>
                    <a:pt x="16" y="37"/>
                    <a:pt x="16" y="37"/>
                  </a:cubicBezTo>
                  <a:cubicBezTo>
                    <a:pt x="16" y="37"/>
                    <a:pt x="16" y="36"/>
                    <a:pt x="16" y="35"/>
                  </a:cubicBezTo>
                  <a:cubicBezTo>
                    <a:pt x="16" y="35"/>
                    <a:pt x="15" y="35"/>
                    <a:pt x="15" y="36"/>
                  </a:cubicBezTo>
                  <a:cubicBezTo>
                    <a:pt x="15" y="35"/>
                    <a:pt x="15" y="35"/>
                    <a:pt x="15" y="35"/>
                  </a:cubicBezTo>
                  <a:cubicBezTo>
                    <a:pt x="15" y="34"/>
                    <a:pt x="15" y="35"/>
                    <a:pt x="14" y="35"/>
                  </a:cubicBezTo>
                  <a:cubicBezTo>
                    <a:pt x="14" y="34"/>
                    <a:pt x="14" y="33"/>
                    <a:pt x="14" y="32"/>
                  </a:cubicBezTo>
                  <a:cubicBezTo>
                    <a:pt x="16" y="33"/>
                    <a:pt x="16" y="33"/>
                    <a:pt x="16" y="33"/>
                  </a:cubicBezTo>
                  <a:cubicBezTo>
                    <a:pt x="15" y="32"/>
                    <a:pt x="15" y="32"/>
                    <a:pt x="15" y="32"/>
                  </a:cubicBezTo>
                  <a:cubicBezTo>
                    <a:pt x="16" y="32"/>
                    <a:pt x="16" y="32"/>
                    <a:pt x="16" y="32"/>
                  </a:cubicBezTo>
                  <a:cubicBezTo>
                    <a:pt x="16" y="31"/>
                    <a:pt x="16" y="31"/>
                    <a:pt x="16" y="31"/>
                  </a:cubicBezTo>
                  <a:cubicBezTo>
                    <a:pt x="15" y="32"/>
                    <a:pt x="14" y="31"/>
                    <a:pt x="13" y="32"/>
                  </a:cubicBezTo>
                  <a:cubicBezTo>
                    <a:pt x="12" y="30"/>
                    <a:pt x="15" y="29"/>
                    <a:pt x="13" y="29"/>
                  </a:cubicBezTo>
                  <a:cubicBezTo>
                    <a:pt x="12" y="29"/>
                    <a:pt x="11" y="29"/>
                    <a:pt x="12" y="30"/>
                  </a:cubicBezTo>
                  <a:cubicBezTo>
                    <a:pt x="12" y="29"/>
                    <a:pt x="11" y="30"/>
                    <a:pt x="11" y="29"/>
                  </a:cubicBezTo>
                  <a:cubicBezTo>
                    <a:pt x="12" y="29"/>
                    <a:pt x="11" y="28"/>
                    <a:pt x="12" y="28"/>
                  </a:cubicBezTo>
                  <a:cubicBezTo>
                    <a:pt x="12" y="28"/>
                    <a:pt x="12" y="29"/>
                    <a:pt x="13" y="29"/>
                  </a:cubicBezTo>
                  <a:cubicBezTo>
                    <a:pt x="13" y="28"/>
                    <a:pt x="14" y="28"/>
                    <a:pt x="13" y="28"/>
                  </a:cubicBezTo>
                  <a:cubicBezTo>
                    <a:pt x="13" y="27"/>
                    <a:pt x="12" y="27"/>
                    <a:pt x="12" y="27"/>
                  </a:cubicBezTo>
                  <a:cubicBezTo>
                    <a:pt x="11" y="27"/>
                    <a:pt x="12" y="28"/>
                    <a:pt x="12" y="28"/>
                  </a:cubicBezTo>
                  <a:cubicBezTo>
                    <a:pt x="11" y="27"/>
                    <a:pt x="12" y="26"/>
                    <a:pt x="11" y="26"/>
                  </a:cubicBezTo>
                  <a:cubicBezTo>
                    <a:pt x="11" y="27"/>
                    <a:pt x="11" y="27"/>
                    <a:pt x="10" y="28"/>
                  </a:cubicBezTo>
                  <a:cubicBezTo>
                    <a:pt x="10" y="27"/>
                    <a:pt x="10" y="27"/>
                    <a:pt x="10" y="27"/>
                  </a:cubicBezTo>
                  <a:cubicBezTo>
                    <a:pt x="10" y="27"/>
                    <a:pt x="10" y="27"/>
                    <a:pt x="10" y="27"/>
                  </a:cubicBezTo>
                  <a:cubicBezTo>
                    <a:pt x="10" y="26"/>
                    <a:pt x="9" y="27"/>
                    <a:pt x="9" y="26"/>
                  </a:cubicBezTo>
                  <a:cubicBezTo>
                    <a:pt x="9" y="26"/>
                    <a:pt x="9" y="26"/>
                    <a:pt x="9" y="26"/>
                  </a:cubicBezTo>
                  <a:cubicBezTo>
                    <a:pt x="10" y="26"/>
                    <a:pt x="10" y="27"/>
                    <a:pt x="11" y="26"/>
                  </a:cubicBezTo>
                  <a:cubicBezTo>
                    <a:pt x="10" y="26"/>
                    <a:pt x="10" y="26"/>
                    <a:pt x="9" y="26"/>
                  </a:cubicBezTo>
                  <a:cubicBezTo>
                    <a:pt x="10" y="26"/>
                    <a:pt x="10" y="26"/>
                    <a:pt x="10" y="26"/>
                  </a:cubicBezTo>
                  <a:cubicBezTo>
                    <a:pt x="10" y="26"/>
                    <a:pt x="11" y="25"/>
                    <a:pt x="10" y="23"/>
                  </a:cubicBezTo>
                  <a:cubicBezTo>
                    <a:pt x="9" y="23"/>
                    <a:pt x="9" y="23"/>
                    <a:pt x="9" y="23"/>
                  </a:cubicBezTo>
                  <a:cubicBezTo>
                    <a:pt x="9" y="22"/>
                    <a:pt x="9" y="22"/>
                    <a:pt x="7" y="22"/>
                  </a:cubicBezTo>
                  <a:cubicBezTo>
                    <a:pt x="9" y="21"/>
                    <a:pt x="6" y="20"/>
                    <a:pt x="9" y="21"/>
                  </a:cubicBezTo>
                  <a:cubicBezTo>
                    <a:pt x="7" y="21"/>
                    <a:pt x="9" y="23"/>
                    <a:pt x="9" y="23"/>
                  </a:cubicBezTo>
                  <a:cubicBezTo>
                    <a:pt x="10" y="22"/>
                    <a:pt x="10" y="25"/>
                    <a:pt x="11" y="23"/>
                  </a:cubicBezTo>
                  <a:cubicBezTo>
                    <a:pt x="10" y="23"/>
                    <a:pt x="11" y="22"/>
                    <a:pt x="11" y="22"/>
                  </a:cubicBezTo>
                  <a:cubicBezTo>
                    <a:pt x="11" y="21"/>
                    <a:pt x="11" y="21"/>
                    <a:pt x="11" y="21"/>
                  </a:cubicBezTo>
                  <a:cubicBezTo>
                    <a:pt x="10" y="21"/>
                    <a:pt x="10" y="22"/>
                    <a:pt x="10" y="22"/>
                  </a:cubicBezTo>
                  <a:cubicBezTo>
                    <a:pt x="10" y="21"/>
                    <a:pt x="9" y="20"/>
                    <a:pt x="9" y="20"/>
                  </a:cubicBezTo>
                  <a:cubicBezTo>
                    <a:pt x="9" y="20"/>
                    <a:pt x="9" y="20"/>
                    <a:pt x="9" y="20"/>
                  </a:cubicBezTo>
                  <a:cubicBezTo>
                    <a:pt x="9" y="20"/>
                    <a:pt x="7" y="18"/>
                    <a:pt x="7" y="17"/>
                  </a:cubicBezTo>
                  <a:cubicBezTo>
                    <a:pt x="6" y="18"/>
                    <a:pt x="6" y="16"/>
                    <a:pt x="6" y="17"/>
                  </a:cubicBezTo>
                  <a:cubicBezTo>
                    <a:pt x="6" y="18"/>
                    <a:pt x="5" y="18"/>
                    <a:pt x="5" y="18"/>
                  </a:cubicBezTo>
                  <a:cubicBezTo>
                    <a:pt x="5" y="18"/>
                    <a:pt x="5" y="18"/>
                    <a:pt x="5" y="18"/>
                  </a:cubicBezTo>
                  <a:cubicBezTo>
                    <a:pt x="5" y="18"/>
                    <a:pt x="6" y="17"/>
                    <a:pt x="5" y="17"/>
                  </a:cubicBezTo>
                  <a:cubicBezTo>
                    <a:pt x="5" y="18"/>
                    <a:pt x="6" y="16"/>
                    <a:pt x="6" y="16"/>
                  </a:cubicBezTo>
                  <a:cubicBezTo>
                    <a:pt x="6" y="16"/>
                    <a:pt x="7" y="16"/>
                    <a:pt x="7" y="14"/>
                  </a:cubicBezTo>
                  <a:cubicBezTo>
                    <a:pt x="6" y="14"/>
                    <a:pt x="5" y="13"/>
                    <a:pt x="4" y="13"/>
                  </a:cubicBezTo>
                  <a:cubicBezTo>
                    <a:pt x="4" y="12"/>
                    <a:pt x="3" y="10"/>
                    <a:pt x="3" y="9"/>
                  </a:cubicBezTo>
                  <a:cubicBezTo>
                    <a:pt x="3" y="9"/>
                    <a:pt x="3" y="9"/>
                    <a:pt x="3" y="8"/>
                  </a:cubicBezTo>
                  <a:cubicBezTo>
                    <a:pt x="3" y="7"/>
                    <a:pt x="3" y="9"/>
                    <a:pt x="3" y="8"/>
                  </a:cubicBezTo>
                  <a:cubicBezTo>
                    <a:pt x="3" y="8"/>
                    <a:pt x="3" y="8"/>
                    <a:pt x="3" y="8"/>
                  </a:cubicBezTo>
                  <a:cubicBezTo>
                    <a:pt x="3" y="8"/>
                    <a:pt x="3" y="6"/>
                    <a:pt x="2" y="6"/>
                  </a:cubicBezTo>
                  <a:cubicBezTo>
                    <a:pt x="3" y="6"/>
                    <a:pt x="3" y="6"/>
                    <a:pt x="3" y="6"/>
                  </a:cubicBezTo>
                  <a:cubicBezTo>
                    <a:pt x="2" y="6"/>
                    <a:pt x="2" y="6"/>
                    <a:pt x="2" y="6"/>
                  </a:cubicBezTo>
                  <a:cubicBezTo>
                    <a:pt x="2" y="5"/>
                    <a:pt x="3" y="5"/>
                    <a:pt x="3" y="5"/>
                  </a:cubicBezTo>
                  <a:cubicBezTo>
                    <a:pt x="3" y="4"/>
                    <a:pt x="2" y="4"/>
                    <a:pt x="2" y="4"/>
                  </a:cubicBezTo>
                  <a:cubicBezTo>
                    <a:pt x="1" y="4"/>
                    <a:pt x="1" y="4"/>
                    <a:pt x="1" y="4"/>
                  </a:cubicBezTo>
                  <a:cubicBezTo>
                    <a:pt x="0" y="3"/>
                    <a:pt x="1" y="2"/>
                    <a:pt x="0" y="1"/>
                  </a:cubicBezTo>
                  <a:cubicBezTo>
                    <a:pt x="0" y="1"/>
                    <a:pt x="0" y="1"/>
                    <a:pt x="0" y="1"/>
                  </a:cubicBezTo>
                  <a:cubicBezTo>
                    <a:pt x="0" y="1"/>
                    <a:pt x="0" y="1"/>
                    <a:pt x="0" y="1"/>
                  </a:cubicBezTo>
                  <a:cubicBezTo>
                    <a:pt x="0" y="0"/>
                    <a:pt x="0" y="0"/>
                    <a:pt x="0" y="0"/>
                  </a:cubicBezTo>
                  <a:cubicBezTo>
                    <a:pt x="2" y="1"/>
                    <a:pt x="2" y="1"/>
                    <a:pt x="2" y="1"/>
                  </a:cubicBezTo>
                  <a:cubicBezTo>
                    <a:pt x="2" y="1"/>
                    <a:pt x="1" y="1"/>
                    <a:pt x="0" y="1"/>
                  </a:cubicBezTo>
                  <a:cubicBezTo>
                    <a:pt x="0" y="2"/>
                    <a:pt x="1" y="2"/>
                    <a:pt x="1" y="2"/>
                  </a:cubicBezTo>
                  <a:cubicBezTo>
                    <a:pt x="1" y="2"/>
                    <a:pt x="1" y="2"/>
                    <a:pt x="1" y="2"/>
                  </a:cubicBezTo>
                  <a:cubicBezTo>
                    <a:pt x="1" y="1"/>
                    <a:pt x="2" y="2"/>
                    <a:pt x="2" y="2"/>
                  </a:cubicBezTo>
                  <a:cubicBezTo>
                    <a:pt x="2" y="1"/>
                    <a:pt x="2" y="1"/>
                    <a:pt x="2" y="1"/>
                  </a:cubicBezTo>
                  <a:cubicBezTo>
                    <a:pt x="3" y="2"/>
                    <a:pt x="3" y="2"/>
                    <a:pt x="3" y="3"/>
                  </a:cubicBezTo>
                  <a:cubicBezTo>
                    <a:pt x="3" y="2"/>
                    <a:pt x="3" y="3"/>
                    <a:pt x="3" y="3"/>
                  </a:cubicBezTo>
                  <a:cubicBezTo>
                    <a:pt x="3" y="3"/>
                    <a:pt x="3" y="3"/>
                    <a:pt x="3" y="4"/>
                  </a:cubicBezTo>
                  <a:cubicBezTo>
                    <a:pt x="3" y="5"/>
                    <a:pt x="4" y="5"/>
                    <a:pt x="5" y="6"/>
                  </a:cubicBezTo>
                  <a:cubicBezTo>
                    <a:pt x="4" y="6"/>
                    <a:pt x="3" y="6"/>
                    <a:pt x="3" y="6"/>
                  </a:cubicBezTo>
                  <a:cubicBezTo>
                    <a:pt x="3" y="6"/>
                    <a:pt x="3" y="6"/>
                    <a:pt x="3" y="7"/>
                  </a:cubicBezTo>
                  <a:cubicBezTo>
                    <a:pt x="4" y="7"/>
                    <a:pt x="4" y="7"/>
                    <a:pt x="5" y="7"/>
                  </a:cubicBezTo>
                  <a:cubicBezTo>
                    <a:pt x="5" y="8"/>
                    <a:pt x="5" y="8"/>
                    <a:pt x="5" y="8"/>
                  </a:cubicBezTo>
                  <a:cubicBezTo>
                    <a:pt x="5" y="8"/>
                    <a:pt x="6" y="8"/>
                    <a:pt x="6" y="9"/>
                  </a:cubicBezTo>
                  <a:cubicBezTo>
                    <a:pt x="7" y="10"/>
                    <a:pt x="9" y="12"/>
                    <a:pt x="9" y="13"/>
                  </a:cubicBezTo>
                  <a:cubicBezTo>
                    <a:pt x="9" y="13"/>
                    <a:pt x="9" y="13"/>
                    <a:pt x="9" y="13"/>
                  </a:cubicBezTo>
                  <a:cubicBezTo>
                    <a:pt x="9" y="13"/>
                    <a:pt x="9" y="14"/>
                    <a:pt x="10" y="16"/>
                  </a:cubicBezTo>
                  <a:cubicBezTo>
                    <a:pt x="11" y="18"/>
                    <a:pt x="13" y="19"/>
                    <a:pt x="12" y="20"/>
                  </a:cubicBezTo>
                  <a:cubicBezTo>
                    <a:pt x="14" y="21"/>
                    <a:pt x="16" y="23"/>
                    <a:pt x="16" y="26"/>
                  </a:cubicBezTo>
                  <a:cubicBezTo>
                    <a:pt x="16" y="26"/>
                    <a:pt x="16" y="26"/>
                    <a:pt x="16" y="26"/>
                  </a:cubicBezTo>
                  <a:cubicBezTo>
                    <a:pt x="16" y="26"/>
                    <a:pt x="16" y="26"/>
                    <a:pt x="16" y="27"/>
                  </a:cubicBezTo>
                  <a:cubicBezTo>
                    <a:pt x="16" y="26"/>
                    <a:pt x="16" y="27"/>
                    <a:pt x="18" y="27"/>
                  </a:cubicBezTo>
                  <a:cubicBezTo>
                    <a:pt x="18" y="29"/>
                    <a:pt x="19" y="30"/>
                    <a:pt x="20" y="31"/>
                  </a:cubicBezTo>
                  <a:cubicBezTo>
                    <a:pt x="20" y="31"/>
                    <a:pt x="20" y="31"/>
                    <a:pt x="20" y="31"/>
                  </a:cubicBezTo>
                  <a:cubicBezTo>
                    <a:pt x="21" y="31"/>
                    <a:pt x="21" y="33"/>
                    <a:pt x="22" y="34"/>
                  </a:cubicBezTo>
                  <a:cubicBezTo>
                    <a:pt x="22" y="35"/>
                    <a:pt x="22" y="35"/>
                    <a:pt x="22" y="36"/>
                  </a:cubicBezTo>
                  <a:cubicBezTo>
                    <a:pt x="22" y="36"/>
                    <a:pt x="22" y="36"/>
                    <a:pt x="23" y="37"/>
                  </a:cubicBezTo>
                  <a:cubicBezTo>
                    <a:pt x="24" y="38"/>
                    <a:pt x="24" y="39"/>
                    <a:pt x="24" y="40"/>
                  </a:cubicBezTo>
                  <a:cubicBezTo>
                    <a:pt x="28" y="42"/>
                    <a:pt x="29" y="46"/>
                    <a:pt x="30" y="47"/>
                  </a:cubicBezTo>
                  <a:cubicBezTo>
                    <a:pt x="30" y="48"/>
                    <a:pt x="30" y="48"/>
                    <a:pt x="30" y="48"/>
                  </a:cubicBezTo>
                  <a:cubicBezTo>
                    <a:pt x="33" y="50"/>
                    <a:pt x="34" y="54"/>
                    <a:pt x="36" y="56"/>
                  </a:cubicBezTo>
                  <a:cubicBezTo>
                    <a:pt x="36" y="56"/>
                    <a:pt x="36" y="56"/>
                    <a:pt x="36" y="56"/>
                  </a:cubicBezTo>
                  <a:cubicBezTo>
                    <a:pt x="36" y="57"/>
                    <a:pt x="36" y="58"/>
                    <a:pt x="36" y="57"/>
                  </a:cubicBezTo>
                  <a:cubicBezTo>
                    <a:pt x="37" y="58"/>
                    <a:pt x="38" y="59"/>
                    <a:pt x="37" y="60"/>
                  </a:cubicBezTo>
                  <a:cubicBezTo>
                    <a:pt x="38" y="61"/>
                    <a:pt x="38" y="61"/>
                    <a:pt x="39" y="61"/>
                  </a:cubicBezTo>
                  <a:cubicBezTo>
                    <a:pt x="40" y="63"/>
                    <a:pt x="40" y="64"/>
                    <a:pt x="41" y="65"/>
                  </a:cubicBezTo>
                  <a:cubicBezTo>
                    <a:pt x="41" y="65"/>
                    <a:pt x="41" y="65"/>
                    <a:pt x="41" y="65"/>
                  </a:cubicBezTo>
                  <a:cubicBezTo>
                    <a:pt x="40" y="64"/>
                    <a:pt x="40" y="65"/>
                    <a:pt x="40" y="65"/>
                  </a:cubicBezTo>
                  <a:cubicBezTo>
                    <a:pt x="41" y="66"/>
                    <a:pt x="41" y="67"/>
                    <a:pt x="42" y="66"/>
                  </a:cubicBezTo>
                  <a:cubicBezTo>
                    <a:pt x="42" y="67"/>
                    <a:pt x="45" y="70"/>
                    <a:pt x="45" y="72"/>
                  </a:cubicBezTo>
                  <a:cubicBezTo>
                    <a:pt x="45" y="71"/>
                    <a:pt x="45" y="72"/>
                    <a:pt x="45" y="72"/>
                  </a:cubicBezTo>
                  <a:cubicBezTo>
                    <a:pt x="46" y="73"/>
                    <a:pt x="46" y="74"/>
                    <a:pt x="48" y="75"/>
                  </a:cubicBezTo>
                  <a:cubicBezTo>
                    <a:pt x="47" y="75"/>
                    <a:pt x="47" y="75"/>
                    <a:pt x="47" y="75"/>
                  </a:cubicBezTo>
                  <a:cubicBezTo>
                    <a:pt x="48" y="75"/>
                    <a:pt x="48" y="75"/>
                    <a:pt x="48" y="75"/>
                  </a:cubicBezTo>
                  <a:cubicBezTo>
                    <a:pt x="49" y="78"/>
                    <a:pt x="49" y="80"/>
                    <a:pt x="50" y="82"/>
                  </a:cubicBezTo>
                  <a:cubicBezTo>
                    <a:pt x="54" y="85"/>
                    <a:pt x="56" y="89"/>
                    <a:pt x="57" y="93"/>
                  </a:cubicBezTo>
                  <a:cubicBezTo>
                    <a:pt x="57" y="93"/>
                    <a:pt x="57" y="93"/>
                    <a:pt x="57" y="93"/>
                  </a:cubicBezTo>
                  <a:cubicBezTo>
                    <a:pt x="58" y="93"/>
                    <a:pt x="58" y="96"/>
                    <a:pt x="59" y="96"/>
                  </a:cubicBezTo>
                  <a:cubicBezTo>
                    <a:pt x="59" y="97"/>
                    <a:pt x="60" y="97"/>
                    <a:pt x="59" y="97"/>
                  </a:cubicBezTo>
                  <a:cubicBezTo>
                    <a:pt x="60" y="98"/>
                    <a:pt x="60" y="100"/>
                    <a:pt x="62" y="100"/>
                  </a:cubicBezTo>
                  <a:cubicBezTo>
                    <a:pt x="62" y="100"/>
                    <a:pt x="62" y="100"/>
                    <a:pt x="61" y="100"/>
                  </a:cubicBezTo>
                  <a:cubicBezTo>
                    <a:pt x="62" y="102"/>
                    <a:pt x="63" y="102"/>
                    <a:pt x="63" y="105"/>
                  </a:cubicBezTo>
                  <a:cubicBezTo>
                    <a:pt x="63" y="105"/>
                    <a:pt x="63" y="105"/>
                    <a:pt x="63" y="105"/>
                  </a:cubicBezTo>
                  <a:cubicBezTo>
                    <a:pt x="63" y="106"/>
                    <a:pt x="64" y="106"/>
                    <a:pt x="64" y="106"/>
                  </a:cubicBezTo>
                  <a:cubicBezTo>
                    <a:pt x="64" y="107"/>
                    <a:pt x="64" y="106"/>
                    <a:pt x="64" y="106"/>
                  </a:cubicBezTo>
                  <a:cubicBezTo>
                    <a:pt x="66" y="109"/>
                    <a:pt x="68" y="112"/>
                    <a:pt x="69" y="115"/>
                  </a:cubicBezTo>
                  <a:cubicBezTo>
                    <a:pt x="70" y="117"/>
                    <a:pt x="69" y="116"/>
                    <a:pt x="69" y="117"/>
                  </a:cubicBezTo>
                  <a:cubicBezTo>
                    <a:pt x="70" y="117"/>
                    <a:pt x="70" y="117"/>
                    <a:pt x="70" y="117"/>
                  </a:cubicBezTo>
                  <a:cubicBezTo>
                    <a:pt x="70" y="118"/>
                    <a:pt x="69" y="119"/>
                    <a:pt x="70" y="119"/>
                  </a:cubicBezTo>
                  <a:cubicBezTo>
                    <a:pt x="70" y="119"/>
                    <a:pt x="70" y="119"/>
                    <a:pt x="72" y="119"/>
                  </a:cubicBezTo>
                  <a:cubicBezTo>
                    <a:pt x="72" y="120"/>
                    <a:pt x="72" y="120"/>
                    <a:pt x="73" y="121"/>
                  </a:cubicBezTo>
                  <a:cubicBezTo>
                    <a:pt x="73" y="121"/>
                    <a:pt x="73" y="121"/>
                    <a:pt x="73" y="121"/>
                  </a:cubicBezTo>
                  <a:cubicBezTo>
                    <a:pt x="74" y="123"/>
                    <a:pt x="75" y="125"/>
                    <a:pt x="76" y="125"/>
                  </a:cubicBezTo>
                  <a:cubicBezTo>
                    <a:pt x="81" y="133"/>
                    <a:pt x="84" y="138"/>
                    <a:pt x="89" y="145"/>
                  </a:cubicBezTo>
                  <a:cubicBezTo>
                    <a:pt x="92" y="152"/>
                    <a:pt x="96" y="159"/>
                    <a:pt x="100" y="165"/>
                  </a:cubicBezTo>
                  <a:cubicBezTo>
                    <a:pt x="101" y="168"/>
                    <a:pt x="101" y="168"/>
                    <a:pt x="102" y="169"/>
                  </a:cubicBezTo>
                  <a:cubicBezTo>
                    <a:pt x="102" y="169"/>
                    <a:pt x="102" y="169"/>
                    <a:pt x="102" y="169"/>
                  </a:cubicBezTo>
                  <a:cubicBezTo>
                    <a:pt x="102" y="169"/>
                    <a:pt x="102" y="171"/>
                    <a:pt x="102" y="170"/>
                  </a:cubicBezTo>
                  <a:cubicBezTo>
                    <a:pt x="104" y="173"/>
                    <a:pt x="105" y="174"/>
                    <a:pt x="108" y="178"/>
                  </a:cubicBezTo>
                  <a:cubicBezTo>
                    <a:pt x="106" y="178"/>
                    <a:pt x="106" y="178"/>
                    <a:pt x="106" y="178"/>
                  </a:cubicBezTo>
                  <a:cubicBezTo>
                    <a:pt x="108" y="179"/>
                    <a:pt x="108" y="179"/>
                    <a:pt x="108" y="179"/>
                  </a:cubicBezTo>
                  <a:cubicBezTo>
                    <a:pt x="108" y="179"/>
                    <a:pt x="108" y="179"/>
                    <a:pt x="108" y="179"/>
                  </a:cubicBezTo>
                  <a:cubicBezTo>
                    <a:pt x="109" y="179"/>
                    <a:pt x="109" y="179"/>
                    <a:pt x="109" y="179"/>
                  </a:cubicBezTo>
                  <a:cubicBezTo>
                    <a:pt x="112" y="184"/>
                    <a:pt x="115" y="192"/>
                    <a:pt x="119" y="198"/>
                  </a:cubicBezTo>
                  <a:cubicBezTo>
                    <a:pt x="119" y="200"/>
                    <a:pt x="121" y="201"/>
                    <a:pt x="122" y="204"/>
                  </a:cubicBezTo>
                  <a:cubicBezTo>
                    <a:pt x="123" y="208"/>
                    <a:pt x="126" y="214"/>
                    <a:pt x="129" y="218"/>
                  </a:cubicBezTo>
                  <a:cubicBezTo>
                    <a:pt x="129" y="218"/>
                    <a:pt x="127" y="219"/>
                    <a:pt x="126"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6" name="任意多边形(F) 119"/>
            <p:cNvSpPr>
              <a:spLocks/>
            </p:cNvSpPr>
            <p:nvPr/>
          </p:nvSpPr>
          <p:spPr bwMode="auto">
            <a:xfrm>
              <a:off x="3291" y="2277"/>
              <a:ext cx="310" cy="517"/>
            </a:xfrm>
            <a:custGeom>
              <a:avLst/>
              <a:gdLst>
                <a:gd name="T0" fmla="*/ 115 w 131"/>
                <a:gd name="T1" fmla="*/ 195 h 219"/>
                <a:gd name="T2" fmla="*/ 111 w 131"/>
                <a:gd name="T3" fmla="*/ 189 h 219"/>
                <a:gd name="T4" fmla="*/ 102 w 131"/>
                <a:gd name="T5" fmla="*/ 176 h 219"/>
                <a:gd name="T6" fmla="*/ 100 w 131"/>
                <a:gd name="T7" fmla="*/ 172 h 219"/>
                <a:gd name="T8" fmla="*/ 92 w 131"/>
                <a:gd name="T9" fmla="*/ 157 h 219"/>
                <a:gd name="T10" fmla="*/ 89 w 131"/>
                <a:gd name="T11" fmla="*/ 153 h 219"/>
                <a:gd name="T12" fmla="*/ 84 w 131"/>
                <a:gd name="T13" fmla="*/ 146 h 219"/>
                <a:gd name="T14" fmla="*/ 80 w 131"/>
                <a:gd name="T15" fmla="*/ 139 h 219"/>
                <a:gd name="T16" fmla="*/ 78 w 131"/>
                <a:gd name="T17" fmla="*/ 134 h 219"/>
                <a:gd name="T18" fmla="*/ 75 w 131"/>
                <a:gd name="T19" fmla="*/ 131 h 219"/>
                <a:gd name="T20" fmla="*/ 70 w 131"/>
                <a:gd name="T21" fmla="*/ 124 h 219"/>
                <a:gd name="T22" fmla="*/ 68 w 131"/>
                <a:gd name="T23" fmla="*/ 120 h 219"/>
                <a:gd name="T24" fmla="*/ 65 w 131"/>
                <a:gd name="T25" fmla="*/ 115 h 219"/>
                <a:gd name="T26" fmla="*/ 61 w 131"/>
                <a:gd name="T27" fmla="*/ 109 h 219"/>
                <a:gd name="T28" fmla="*/ 58 w 131"/>
                <a:gd name="T29" fmla="*/ 103 h 219"/>
                <a:gd name="T30" fmla="*/ 53 w 131"/>
                <a:gd name="T31" fmla="*/ 94 h 219"/>
                <a:gd name="T32" fmla="*/ 51 w 131"/>
                <a:gd name="T33" fmla="*/ 92 h 219"/>
                <a:gd name="T34" fmla="*/ 50 w 131"/>
                <a:gd name="T35" fmla="*/ 87 h 219"/>
                <a:gd name="T36" fmla="*/ 48 w 131"/>
                <a:gd name="T37" fmla="*/ 86 h 219"/>
                <a:gd name="T38" fmla="*/ 47 w 131"/>
                <a:gd name="T39" fmla="*/ 84 h 219"/>
                <a:gd name="T40" fmla="*/ 44 w 131"/>
                <a:gd name="T41" fmla="*/ 80 h 219"/>
                <a:gd name="T42" fmla="*/ 38 w 131"/>
                <a:gd name="T43" fmla="*/ 69 h 219"/>
                <a:gd name="T44" fmla="*/ 35 w 131"/>
                <a:gd name="T45" fmla="*/ 66 h 219"/>
                <a:gd name="T46" fmla="*/ 33 w 131"/>
                <a:gd name="T47" fmla="*/ 61 h 219"/>
                <a:gd name="T48" fmla="*/ 28 w 131"/>
                <a:gd name="T49" fmla="*/ 52 h 219"/>
                <a:gd name="T50" fmla="*/ 28 w 131"/>
                <a:gd name="T51" fmla="*/ 49 h 219"/>
                <a:gd name="T52" fmla="*/ 25 w 131"/>
                <a:gd name="T53" fmla="*/ 47 h 219"/>
                <a:gd name="T54" fmla="*/ 22 w 131"/>
                <a:gd name="T55" fmla="*/ 45 h 219"/>
                <a:gd name="T56" fmla="*/ 20 w 131"/>
                <a:gd name="T57" fmla="*/ 40 h 219"/>
                <a:gd name="T58" fmla="*/ 18 w 131"/>
                <a:gd name="T59" fmla="*/ 40 h 219"/>
                <a:gd name="T60" fmla="*/ 18 w 131"/>
                <a:gd name="T61" fmla="*/ 38 h 219"/>
                <a:gd name="T62" fmla="*/ 17 w 131"/>
                <a:gd name="T63" fmla="*/ 33 h 219"/>
                <a:gd name="T64" fmla="*/ 14 w 131"/>
                <a:gd name="T65" fmla="*/ 31 h 219"/>
                <a:gd name="T66" fmla="*/ 13 w 131"/>
                <a:gd name="T67" fmla="*/ 28 h 219"/>
                <a:gd name="T68" fmla="*/ 12 w 131"/>
                <a:gd name="T69" fmla="*/ 26 h 219"/>
                <a:gd name="T70" fmla="*/ 9 w 131"/>
                <a:gd name="T71" fmla="*/ 22 h 219"/>
                <a:gd name="T72" fmla="*/ 12 w 131"/>
                <a:gd name="T73" fmla="*/ 23 h 219"/>
                <a:gd name="T74" fmla="*/ 7 w 131"/>
                <a:gd name="T75" fmla="*/ 18 h 219"/>
                <a:gd name="T76" fmla="*/ 5 w 131"/>
                <a:gd name="T77" fmla="*/ 8 h 219"/>
                <a:gd name="T78" fmla="*/ 4 w 131"/>
                <a:gd name="T79" fmla="*/ 6 h 219"/>
                <a:gd name="T80" fmla="*/ 0 w 131"/>
                <a:gd name="T81" fmla="*/ 0 h 219"/>
                <a:gd name="T82" fmla="*/ 3 w 131"/>
                <a:gd name="T83" fmla="*/ 2 h 219"/>
                <a:gd name="T84" fmla="*/ 5 w 131"/>
                <a:gd name="T85" fmla="*/ 7 h 219"/>
                <a:gd name="T86" fmla="*/ 13 w 131"/>
                <a:gd name="T87" fmla="*/ 16 h 219"/>
                <a:gd name="T88" fmla="*/ 22 w 131"/>
                <a:gd name="T89" fmla="*/ 31 h 219"/>
                <a:gd name="T90" fmla="*/ 33 w 131"/>
                <a:gd name="T91" fmla="*/ 48 h 219"/>
                <a:gd name="T92" fmla="*/ 41 w 131"/>
                <a:gd name="T93" fmla="*/ 61 h 219"/>
                <a:gd name="T94" fmla="*/ 48 w 131"/>
                <a:gd name="T95" fmla="*/ 71 h 219"/>
                <a:gd name="T96" fmla="*/ 59 w 131"/>
                <a:gd name="T97" fmla="*/ 93 h 219"/>
                <a:gd name="T98" fmla="*/ 65 w 131"/>
                <a:gd name="T99" fmla="*/ 105 h 219"/>
                <a:gd name="T100" fmla="*/ 73 w 131"/>
                <a:gd name="T101" fmla="*/ 120 h 219"/>
                <a:gd name="T102" fmla="*/ 103 w 131"/>
                <a:gd name="T103" fmla="*/ 166 h 219"/>
                <a:gd name="T104" fmla="*/ 110 w 131"/>
                <a:gd name="T105" fmla="*/ 178 h 219"/>
                <a:gd name="T106" fmla="*/ 128 w 131"/>
                <a:gd name="T107" fmla="*/ 217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1" h="219">
                  <a:moveTo>
                    <a:pt x="128" y="217"/>
                  </a:moveTo>
                  <a:cubicBezTo>
                    <a:pt x="124" y="216"/>
                    <a:pt x="124" y="211"/>
                    <a:pt x="122" y="209"/>
                  </a:cubicBezTo>
                  <a:cubicBezTo>
                    <a:pt x="121" y="208"/>
                    <a:pt x="123" y="208"/>
                    <a:pt x="122" y="208"/>
                  </a:cubicBezTo>
                  <a:cubicBezTo>
                    <a:pt x="119" y="206"/>
                    <a:pt x="117" y="201"/>
                    <a:pt x="116" y="197"/>
                  </a:cubicBezTo>
                  <a:cubicBezTo>
                    <a:pt x="117" y="197"/>
                    <a:pt x="117" y="197"/>
                    <a:pt x="117" y="197"/>
                  </a:cubicBezTo>
                  <a:cubicBezTo>
                    <a:pt x="116" y="197"/>
                    <a:pt x="115" y="195"/>
                    <a:pt x="115" y="195"/>
                  </a:cubicBezTo>
                  <a:cubicBezTo>
                    <a:pt x="115" y="194"/>
                    <a:pt x="115" y="195"/>
                    <a:pt x="115" y="194"/>
                  </a:cubicBezTo>
                  <a:cubicBezTo>
                    <a:pt x="114" y="194"/>
                    <a:pt x="114" y="194"/>
                    <a:pt x="114" y="194"/>
                  </a:cubicBezTo>
                  <a:cubicBezTo>
                    <a:pt x="114" y="194"/>
                    <a:pt x="114" y="194"/>
                    <a:pt x="114" y="193"/>
                  </a:cubicBezTo>
                  <a:cubicBezTo>
                    <a:pt x="113" y="193"/>
                    <a:pt x="113" y="193"/>
                    <a:pt x="113" y="193"/>
                  </a:cubicBezTo>
                  <a:cubicBezTo>
                    <a:pt x="111" y="193"/>
                    <a:pt x="112" y="190"/>
                    <a:pt x="110" y="189"/>
                  </a:cubicBezTo>
                  <a:cubicBezTo>
                    <a:pt x="111" y="189"/>
                    <a:pt x="111" y="189"/>
                    <a:pt x="111" y="189"/>
                  </a:cubicBezTo>
                  <a:cubicBezTo>
                    <a:pt x="109" y="187"/>
                    <a:pt x="107" y="184"/>
                    <a:pt x="105" y="181"/>
                  </a:cubicBezTo>
                  <a:cubicBezTo>
                    <a:pt x="106" y="181"/>
                    <a:pt x="106" y="181"/>
                    <a:pt x="106" y="181"/>
                  </a:cubicBezTo>
                  <a:cubicBezTo>
                    <a:pt x="105" y="181"/>
                    <a:pt x="104" y="180"/>
                    <a:pt x="104" y="180"/>
                  </a:cubicBezTo>
                  <a:cubicBezTo>
                    <a:pt x="104" y="180"/>
                    <a:pt x="103" y="180"/>
                    <a:pt x="103" y="177"/>
                  </a:cubicBezTo>
                  <a:cubicBezTo>
                    <a:pt x="103" y="177"/>
                    <a:pt x="103" y="177"/>
                    <a:pt x="103" y="177"/>
                  </a:cubicBezTo>
                  <a:cubicBezTo>
                    <a:pt x="103" y="177"/>
                    <a:pt x="103" y="176"/>
                    <a:pt x="102" y="176"/>
                  </a:cubicBezTo>
                  <a:cubicBezTo>
                    <a:pt x="103" y="176"/>
                    <a:pt x="103" y="176"/>
                    <a:pt x="103" y="176"/>
                  </a:cubicBezTo>
                  <a:cubicBezTo>
                    <a:pt x="102" y="176"/>
                    <a:pt x="102" y="174"/>
                    <a:pt x="102" y="174"/>
                  </a:cubicBezTo>
                  <a:cubicBezTo>
                    <a:pt x="102" y="174"/>
                    <a:pt x="102" y="174"/>
                    <a:pt x="102" y="174"/>
                  </a:cubicBezTo>
                  <a:cubicBezTo>
                    <a:pt x="101" y="174"/>
                    <a:pt x="101" y="174"/>
                    <a:pt x="101" y="174"/>
                  </a:cubicBezTo>
                  <a:cubicBezTo>
                    <a:pt x="101" y="174"/>
                    <a:pt x="101" y="174"/>
                    <a:pt x="101" y="174"/>
                  </a:cubicBezTo>
                  <a:cubicBezTo>
                    <a:pt x="100" y="173"/>
                    <a:pt x="100" y="172"/>
                    <a:pt x="100" y="172"/>
                  </a:cubicBezTo>
                  <a:cubicBezTo>
                    <a:pt x="100" y="172"/>
                    <a:pt x="100" y="173"/>
                    <a:pt x="101" y="172"/>
                  </a:cubicBezTo>
                  <a:cubicBezTo>
                    <a:pt x="97" y="168"/>
                    <a:pt x="96" y="165"/>
                    <a:pt x="94" y="162"/>
                  </a:cubicBezTo>
                  <a:cubicBezTo>
                    <a:pt x="94" y="161"/>
                    <a:pt x="94" y="161"/>
                    <a:pt x="94" y="161"/>
                  </a:cubicBezTo>
                  <a:cubicBezTo>
                    <a:pt x="94" y="160"/>
                    <a:pt x="93" y="159"/>
                    <a:pt x="93" y="159"/>
                  </a:cubicBezTo>
                  <a:cubicBezTo>
                    <a:pt x="93" y="159"/>
                    <a:pt x="93" y="159"/>
                    <a:pt x="93" y="158"/>
                  </a:cubicBezTo>
                  <a:cubicBezTo>
                    <a:pt x="93" y="158"/>
                    <a:pt x="92" y="158"/>
                    <a:pt x="92" y="157"/>
                  </a:cubicBezTo>
                  <a:cubicBezTo>
                    <a:pt x="92" y="157"/>
                    <a:pt x="92" y="157"/>
                    <a:pt x="92" y="157"/>
                  </a:cubicBezTo>
                  <a:cubicBezTo>
                    <a:pt x="92" y="157"/>
                    <a:pt x="91" y="156"/>
                    <a:pt x="91" y="155"/>
                  </a:cubicBezTo>
                  <a:cubicBezTo>
                    <a:pt x="91" y="155"/>
                    <a:pt x="91" y="156"/>
                    <a:pt x="91" y="155"/>
                  </a:cubicBezTo>
                  <a:cubicBezTo>
                    <a:pt x="90" y="155"/>
                    <a:pt x="90" y="154"/>
                    <a:pt x="90" y="154"/>
                  </a:cubicBezTo>
                  <a:cubicBezTo>
                    <a:pt x="90" y="154"/>
                    <a:pt x="90" y="154"/>
                    <a:pt x="90" y="154"/>
                  </a:cubicBezTo>
                  <a:cubicBezTo>
                    <a:pt x="90" y="153"/>
                    <a:pt x="89" y="154"/>
                    <a:pt x="89" y="153"/>
                  </a:cubicBezTo>
                  <a:cubicBezTo>
                    <a:pt x="89" y="154"/>
                    <a:pt x="89" y="153"/>
                    <a:pt x="89" y="153"/>
                  </a:cubicBezTo>
                  <a:cubicBezTo>
                    <a:pt x="88" y="153"/>
                    <a:pt x="88" y="150"/>
                    <a:pt x="87" y="150"/>
                  </a:cubicBezTo>
                  <a:cubicBezTo>
                    <a:pt x="87" y="149"/>
                    <a:pt x="87" y="149"/>
                    <a:pt x="87" y="149"/>
                  </a:cubicBezTo>
                  <a:cubicBezTo>
                    <a:pt x="86" y="149"/>
                    <a:pt x="86" y="147"/>
                    <a:pt x="85" y="147"/>
                  </a:cubicBezTo>
                  <a:cubicBezTo>
                    <a:pt x="85" y="147"/>
                    <a:pt x="86" y="147"/>
                    <a:pt x="85" y="146"/>
                  </a:cubicBezTo>
                  <a:cubicBezTo>
                    <a:pt x="85" y="147"/>
                    <a:pt x="84" y="145"/>
                    <a:pt x="84" y="146"/>
                  </a:cubicBezTo>
                  <a:cubicBezTo>
                    <a:pt x="83" y="145"/>
                    <a:pt x="83" y="142"/>
                    <a:pt x="82" y="142"/>
                  </a:cubicBezTo>
                  <a:cubicBezTo>
                    <a:pt x="83" y="142"/>
                    <a:pt x="83" y="141"/>
                    <a:pt x="83" y="141"/>
                  </a:cubicBezTo>
                  <a:cubicBezTo>
                    <a:pt x="83" y="141"/>
                    <a:pt x="83" y="141"/>
                    <a:pt x="83" y="141"/>
                  </a:cubicBezTo>
                  <a:cubicBezTo>
                    <a:pt x="84" y="140"/>
                    <a:pt x="84" y="141"/>
                    <a:pt x="84" y="141"/>
                  </a:cubicBezTo>
                  <a:cubicBezTo>
                    <a:pt x="84" y="140"/>
                    <a:pt x="83" y="140"/>
                    <a:pt x="83" y="140"/>
                  </a:cubicBezTo>
                  <a:cubicBezTo>
                    <a:pt x="82" y="140"/>
                    <a:pt x="80" y="140"/>
                    <a:pt x="80" y="139"/>
                  </a:cubicBezTo>
                  <a:cubicBezTo>
                    <a:pt x="80" y="139"/>
                    <a:pt x="80" y="138"/>
                    <a:pt x="82" y="138"/>
                  </a:cubicBezTo>
                  <a:cubicBezTo>
                    <a:pt x="78" y="137"/>
                    <a:pt x="78" y="137"/>
                    <a:pt x="78" y="137"/>
                  </a:cubicBezTo>
                  <a:cubicBezTo>
                    <a:pt x="78" y="137"/>
                    <a:pt x="79" y="137"/>
                    <a:pt x="78" y="136"/>
                  </a:cubicBezTo>
                  <a:cubicBezTo>
                    <a:pt x="78" y="137"/>
                    <a:pt x="78" y="136"/>
                    <a:pt x="78" y="136"/>
                  </a:cubicBezTo>
                  <a:cubicBezTo>
                    <a:pt x="78" y="136"/>
                    <a:pt x="77" y="135"/>
                    <a:pt x="77" y="134"/>
                  </a:cubicBezTo>
                  <a:cubicBezTo>
                    <a:pt x="78" y="134"/>
                    <a:pt x="78" y="135"/>
                    <a:pt x="78" y="134"/>
                  </a:cubicBezTo>
                  <a:cubicBezTo>
                    <a:pt x="77" y="134"/>
                    <a:pt x="77" y="134"/>
                    <a:pt x="77" y="133"/>
                  </a:cubicBezTo>
                  <a:cubicBezTo>
                    <a:pt x="77" y="133"/>
                    <a:pt x="77" y="133"/>
                    <a:pt x="77" y="133"/>
                  </a:cubicBezTo>
                  <a:cubicBezTo>
                    <a:pt x="77" y="133"/>
                    <a:pt x="76" y="132"/>
                    <a:pt x="76" y="133"/>
                  </a:cubicBezTo>
                  <a:cubicBezTo>
                    <a:pt x="76" y="133"/>
                    <a:pt x="76" y="132"/>
                    <a:pt x="76" y="133"/>
                  </a:cubicBezTo>
                  <a:cubicBezTo>
                    <a:pt x="75" y="133"/>
                    <a:pt x="75" y="132"/>
                    <a:pt x="75" y="131"/>
                  </a:cubicBezTo>
                  <a:cubicBezTo>
                    <a:pt x="75" y="132"/>
                    <a:pt x="75" y="131"/>
                    <a:pt x="75" y="131"/>
                  </a:cubicBezTo>
                  <a:cubicBezTo>
                    <a:pt x="75" y="131"/>
                    <a:pt x="74" y="130"/>
                    <a:pt x="73" y="129"/>
                  </a:cubicBezTo>
                  <a:cubicBezTo>
                    <a:pt x="74" y="129"/>
                    <a:pt x="74" y="129"/>
                    <a:pt x="74" y="129"/>
                  </a:cubicBezTo>
                  <a:cubicBezTo>
                    <a:pt x="74" y="128"/>
                    <a:pt x="71" y="127"/>
                    <a:pt x="71" y="125"/>
                  </a:cubicBezTo>
                  <a:cubicBezTo>
                    <a:pt x="71" y="127"/>
                    <a:pt x="71" y="127"/>
                    <a:pt x="71" y="127"/>
                  </a:cubicBezTo>
                  <a:cubicBezTo>
                    <a:pt x="70" y="125"/>
                    <a:pt x="71" y="125"/>
                    <a:pt x="71" y="125"/>
                  </a:cubicBezTo>
                  <a:cubicBezTo>
                    <a:pt x="71" y="124"/>
                    <a:pt x="70" y="124"/>
                    <a:pt x="70" y="124"/>
                  </a:cubicBezTo>
                  <a:cubicBezTo>
                    <a:pt x="69" y="124"/>
                    <a:pt x="70" y="124"/>
                    <a:pt x="70" y="124"/>
                  </a:cubicBezTo>
                  <a:cubicBezTo>
                    <a:pt x="70" y="123"/>
                    <a:pt x="68" y="121"/>
                    <a:pt x="68" y="120"/>
                  </a:cubicBezTo>
                  <a:cubicBezTo>
                    <a:pt x="67" y="120"/>
                    <a:pt x="67" y="120"/>
                    <a:pt x="67" y="120"/>
                  </a:cubicBezTo>
                  <a:cubicBezTo>
                    <a:pt x="67" y="120"/>
                    <a:pt x="67" y="120"/>
                    <a:pt x="67" y="120"/>
                  </a:cubicBezTo>
                  <a:cubicBezTo>
                    <a:pt x="68" y="119"/>
                    <a:pt x="67" y="119"/>
                    <a:pt x="67" y="119"/>
                  </a:cubicBezTo>
                  <a:cubicBezTo>
                    <a:pt x="66" y="118"/>
                    <a:pt x="68" y="120"/>
                    <a:pt x="68" y="120"/>
                  </a:cubicBezTo>
                  <a:cubicBezTo>
                    <a:pt x="68" y="120"/>
                    <a:pt x="67" y="119"/>
                    <a:pt x="68" y="119"/>
                  </a:cubicBezTo>
                  <a:cubicBezTo>
                    <a:pt x="67" y="119"/>
                    <a:pt x="66" y="118"/>
                    <a:pt x="66" y="117"/>
                  </a:cubicBezTo>
                  <a:cubicBezTo>
                    <a:pt x="66" y="118"/>
                    <a:pt x="67" y="118"/>
                    <a:pt x="67" y="117"/>
                  </a:cubicBezTo>
                  <a:cubicBezTo>
                    <a:pt x="66" y="115"/>
                    <a:pt x="67" y="117"/>
                    <a:pt x="66" y="115"/>
                  </a:cubicBezTo>
                  <a:cubicBezTo>
                    <a:pt x="66" y="115"/>
                    <a:pt x="66" y="115"/>
                    <a:pt x="66" y="115"/>
                  </a:cubicBezTo>
                  <a:cubicBezTo>
                    <a:pt x="65" y="115"/>
                    <a:pt x="65" y="114"/>
                    <a:pt x="65" y="115"/>
                  </a:cubicBezTo>
                  <a:cubicBezTo>
                    <a:pt x="65" y="114"/>
                    <a:pt x="64" y="114"/>
                    <a:pt x="65" y="114"/>
                  </a:cubicBezTo>
                  <a:cubicBezTo>
                    <a:pt x="65" y="114"/>
                    <a:pt x="65" y="114"/>
                    <a:pt x="65" y="114"/>
                  </a:cubicBezTo>
                  <a:cubicBezTo>
                    <a:pt x="64" y="114"/>
                    <a:pt x="64" y="114"/>
                    <a:pt x="64" y="114"/>
                  </a:cubicBezTo>
                  <a:cubicBezTo>
                    <a:pt x="64" y="113"/>
                    <a:pt x="64" y="113"/>
                    <a:pt x="64" y="113"/>
                  </a:cubicBezTo>
                  <a:cubicBezTo>
                    <a:pt x="62" y="114"/>
                    <a:pt x="64" y="112"/>
                    <a:pt x="62" y="112"/>
                  </a:cubicBezTo>
                  <a:cubicBezTo>
                    <a:pt x="61" y="111"/>
                    <a:pt x="61" y="110"/>
                    <a:pt x="61" y="109"/>
                  </a:cubicBezTo>
                  <a:cubicBezTo>
                    <a:pt x="61" y="109"/>
                    <a:pt x="61" y="109"/>
                    <a:pt x="60" y="108"/>
                  </a:cubicBezTo>
                  <a:cubicBezTo>
                    <a:pt x="61" y="108"/>
                    <a:pt x="61" y="108"/>
                    <a:pt x="61" y="108"/>
                  </a:cubicBezTo>
                  <a:cubicBezTo>
                    <a:pt x="61" y="107"/>
                    <a:pt x="61" y="107"/>
                    <a:pt x="60" y="107"/>
                  </a:cubicBezTo>
                  <a:cubicBezTo>
                    <a:pt x="60" y="107"/>
                    <a:pt x="60" y="106"/>
                    <a:pt x="60" y="105"/>
                  </a:cubicBezTo>
                  <a:cubicBezTo>
                    <a:pt x="59" y="105"/>
                    <a:pt x="59" y="105"/>
                    <a:pt x="59" y="105"/>
                  </a:cubicBezTo>
                  <a:cubicBezTo>
                    <a:pt x="59" y="104"/>
                    <a:pt x="57" y="104"/>
                    <a:pt x="58" y="103"/>
                  </a:cubicBezTo>
                  <a:cubicBezTo>
                    <a:pt x="59" y="103"/>
                    <a:pt x="59" y="103"/>
                    <a:pt x="59" y="103"/>
                  </a:cubicBezTo>
                  <a:cubicBezTo>
                    <a:pt x="59" y="102"/>
                    <a:pt x="57" y="102"/>
                    <a:pt x="57" y="101"/>
                  </a:cubicBezTo>
                  <a:cubicBezTo>
                    <a:pt x="57" y="101"/>
                    <a:pt x="57" y="101"/>
                    <a:pt x="57" y="101"/>
                  </a:cubicBezTo>
                  <a:cubicBezTo>
                    <a:pt x="57" y="101"/>
                    <a:pt x="55" y="100"/>
                    <a:pt x="56" y="100"/>
                  </a:cubicBezTo>
                  <a:cubicBezTo>
                    <a:pt x="56" y="100"/>
                    <a:pt x="56" y="100"/>
                    <a:pt x="55" y="100"/>
                  </a:cubicBezTo>
                  <a:cubicBezTo>
                    <a:pt x="55" y="97"/>
                    <a:pt x="53" y="96"/>
                    <a:pt x="53" y="94"/>
                  </a:cubicBezTo>
                  <a:cubicBezTo>
                    <a:pt x="53" y="94"/>
                    <a:pt x="53" y="93"/>
                    <a:pt x="53" y="94"/>
                  </a:cubicBezTo>
                  <a:cubicBezTo>
                    <a:pt x="52" y="94"/>
                    <a:pt x="53" y="94"/>
                    <a:pt x="53" y="94"/>
                  </a:cubicBezTo>
                  <a:cubicBezTo>
                    <a:pt x="53" y="94"/>
                    <a:pt x="53" y="94"/>
                    <a:pt x="53" y="94"/>
                  </a:cubicBezTo>
                  <a:cubicBezTo>
                    <a:pt x="52" y="94"/>
                    <a:pt x="52" y="93"/>
                    <a:pt x="53" y="93"/>
                  </a:cubicBezTo>
                  <a:cubicBezTo>
                    <a:pt x="53" y="93"/>
                    <a:pt x="51" y="93"/>
                    <a:pt x="51" y="93"/>
                  </a:cubicBezTo>
                  <a:cubicBezTo>
                    <a:pt x="51" y="92"/>
                    <a:pt x="51" y="92"/>
                    <a:pt x="51" y="92"/>
                  </a:cubicBezTo>
                  <a:cubicBezTo>
                    <a:pt x="50" y="92"/>
                    <a:pt x="50" y="92"/>
                    <a:pt x="50" y="92"/>
                  </a:cubicBezTo>
                  <a:cubicBezTo>
                    <a:pt x="50" y="91"/>
                    <a:pt x="50" y="91"/>
                    <a:pt x="51" y="89"/>
                  </a:cubicBezTo>
                  <a:cubicBezTo>
                    <a:pt x="50" y="88"/>
                    <a:pt x="50" y="88"/>
                    <a:pt x="50" y="88"/>
                  </a:cubicBezTo>
                  <a:cubicBezTo>
                    <a:pt x="50" y="87"/>
                    <a:pt x="50" y="87"/>
                    <a:pt x="50" y="87"/>
                  </a:cubicBezTo>
                  <a:cubicBezTo>
                    <a:pt x="50" y="88"/>
                    <a:pt x="50" y="87"/>
                    <a:pt x="49" y="87"/>
                  </a:cubicBezTo>
                  <a:cubicBezTo>
                    <a:pt x="50" y="87"/>
                    <a:pt x="50" y="87"/>
                    <a:pt x="50" y="87"/>
                  </a:cubicBezTo>
                  <a:cubicBezTo>
                    <a:pt x="50" y="87"/>
                    <a:pt x="49" y="87"/>
                    <a:pt x="49" y="87"/>
                  </a:cubicBezTo>
                  <a:cubicBezTo>
                    <a:pt x="49" y="87"/>
                    <a:pt x="49" y="87"/>
                    <a:pt x="49" y="88"/>
                  </a:cubicBezTo>
                  <a:cubicBezTo>
                    <a:pt x="49" y="87"/>
                    <a:pt x="49" y="87"/>
                    <a:pt x="48" y="87"/>
                  </a:cubicBezTo>
                  <a:cubicBezTo>
                    <a:pt x="49" y="87"/>
                    <a:pt x="48" y="87"/>
                    <a:pt x="48" y="87"/>
                  </a:cubicBezTo>
                  <a:cubicBezTo>
                    <a:pt x="48" y="86"/>
                    <a:pt x="48" y="86"/>
                    <a:pt x="48" y="86"/>
                  </a:cubicBezTo>
                  <a:cubicBezTo>
                    <a:pt x="48" y="86"/>
                    <a:pt x="48" y="86"/>
                    <a:pt x="48" y="86"/>
                  </a:cubicBezTo>
                  <a:cubicBezTo>
                    <a:pt x="48" y="86"/>
                    <a:pt x="48" y="86"/>
                    <a:pt x="48" y="86"/>
                  </a:cubicBezTo>
                  <a:cubicBezTo>
                    <a:pt x="48" y="86"/>
                    <a:pt x="48" y="86"/>
                    <a:pt x="48" y="85"/>
                  </a:cubicBezTo>
                  <a:cubicBezTo>
                    <a:pt x="48" y="85"/>
                    <a:pt x="48" y="86"/>
                    <a:pt x="47" y="85"/>
                  </a:cubicBezTo>
                  <a:cubicBezTo>
                    <a:pt x="48" y="85"/>
                    <a:pt x="48" y="85"/>
                    <a:pt x="48" y="85"/>
                  </a:cubicBezTo>
                  <a:cubicBezTo>
                    <a:pt x="48" y="84"/>
                    <a:pt x="48" y="84"/>
                    <a:pt x="48" y="84"/>
                  </a:cubicBezTo>
                  <a:cubicBezTo>
                    <a:pt x="47" y="84"/>
                    <a:pt x="47" y="84"/>
                    <a:pt x="47" y="84"/>
                  </a:cubicBezTo>
                  <a:cubicBezTo>
                    <a:pt x="48" y="84"/>
                    <a:pt x="48" y="84"/>
                    <a:pt x="48" y="84"/>
                  </a:cubicBezTo>
                  <a:cubicBezTo>
                    <a:pt x="47" y="84"/>
                    <a:pt x="47" y="83"/>
                    <a:pt x="45" y="83"/>
                  </a:cubicBezTo>
                  <a:cubicBezTo>
                    <a:pt x="45" y="82"/>
                    <a:pt x="45" y="82"/>
                    <a:pt x="45" y="82"/>
                  </a:cubicBezTo>
                  <a:cubicBezTo>
                    <a:pt x="45" y="82"/>
                    <a:pt x="45" y="82"/>
                    <a:pt x="45" y="82"/>
                  </a:cubicBezTo>
                  <a:cubicBezTo>
                    <a:pt x="45" y="80"/>
                    <a:pt x="44" y="80"/>
                    <a:pt x="44" y="80"/>
                  </a:cubicBezTo>
                  <a:cubicBezTo>
                    <a:pt x="44" y="80"/>
                    <a:pt x="44" y="80"/>
                    <a:pt x="44" y="80"/>
                  </a:cubicBezTo>
                  <a:cubicBezTo>
                    <a:pt x="44" y="80"/>
                    <a:pt x="43" y="80"/>
                    <a:pt x="43" y="80"/>
                  </a:cubicBezTo>
                  <a:cubicBezTo>
                    <a:pt x="43" y="79"/>
                    <a:pt x="45" y="78"/>
                    <a:pt x="44" y="78"/>
                  </a:cubicBezTo>
                  <a:cubicBezTo>
                    <a:pt x="43" y="77"/>
                    <a:pt x="42" y="77"/>
                    <a:pt x="42" y="78"/>
                  </a:cubicBezTo>
                  <a:cubicBezTo>
                    <a:pt x="42" y="77"/>
                    <a:pt x="41" y="76"/>
                    <a:pt x="41" y="74"/>
                  </a:cubicBezTo>
                  <a:cubicBezTo>
                    <a:pt x="41" y="74"/>
                    <a:pt x="41" y="74"/>
                    <a:pt x="41" y="74"/>
                  </a:cubicBezTo>
                  <a:cubicBezTo>
                    <a:pt x="40" y="73"/>
                    <a:pt x="38" y="71"/>
                    <a:pt x="38" y="69"/>
                  </a:cubicBezTo>
                  <a:cubicBezTo>
                    <a:pt x="39" y="69"/>
                    <a:pt x="39" y="69"/>
                    <a:pt x="39" y="69"/>
                  </a:cubicBezTo>
                  <a:cubicBezTo>
                    <a:pt x="38" y="69"/>
                    <a:pt x="39" y="68"/>
                    <a:pt x="38" y="68"/>
                  </a:cubicBezTo>
                  <a:cubicBezTo>
                    <a:pt x="38" y="69"/>
                    <a:pt x="38" y="69"/>
                    <a:pt x="38" y="69"/>
                  </a:cubicBezTo>
                  <a:cubicBezTo>
                    <a:pt x="36" y="68"/>
                    <a:pt x="35" y="67"/>
                    <a:pt x="35" y="67"/>
                  </a:cubicBezTo>
                  <a:cubicBezTo>
                    <a:pt x="35" y="67"/>
                    <a:pt x="35" y="67"/>
                    <a:pt x="35" y="67"/>
                  </a:cubicBezTo>
                  <a:cubicBezTo>
                    <a:pt x="36" y="67"/>
                    <a:pt x="35" y="66"/>
                    <a:pt x="35" y="66"/>
                  </a:cubicBezTo>
                  <a:cubicBezTo>
                    <a:pt x="34" y="66"/>
                    <a:pt x="34" y="66"/>
                    <a:pt x="34" y="66"/>
                  </a:cubicBezTo>
                  <a:cubicBezTo>
                    <a:pt x="34" y="65"/>
                    <a:pt x="34" y="65"/>
                    <a:pt x="34" y="65"/>
                  </a:cubicBezTo>
                  <a:cubicBezTo>
                    <a:pt x="34" y="65"/>
                    <a:pt x="34" y="65"/>
                    <a:pt x="34" y="65"/>
                  </a:cubicBezTo>
                  <a:cubicBezTo>
                    <a:pt x="34" y="65"/>
                    <a:pt x="34" y="64"/>
                    <a:pt x="34" y="64"/>
                  </a:cubicBezTo>
                  <a:cubicBezTo>
                    <a:pt x="34" y="64"/>
                    <a:pt x="33" y="62"/>
                    <a:pt x="33" y="62"/>
                  </a:cubicBezTo>
                  <a:cubicBezTo>
                    <a:pt x="33" y="61"/>
                    <a:pt x="33" y="61"/>
                    <a:pt x="33" y="61"/>
                  </a:cubicBezTo>
                  <a:cubicBezTo>
                    <a:pt x="33" y="60"/>
                    <a:pt x="33" y="60"/>
                    <a:pt x="33" y="61"/>
                  </a:cubicBezTo>
                  <a:cubicBezTo>
                    <a:pt x="32" y="60"/>
                    <a:pt x="32" y="60"/>
                    <a:pt x="32" y="59"/>
                  </a:cubicBezTo>
                  <a:cubicBezTo>
                    <a:pt x="30" y="58"/>
                    <a:pt x="29" y="55"/>
                    <a:pt x="27" y="53"/>
                  </a:cubicBezTo>
                  <a:cubicBezTo>
                    <a:pt x="28" y="53"/>
                    <a:pt x="28" y="53"/>
                    <a:pt x="28" y="53"/>
                  </a:cubicBezTo>
                  <a:cubicBezTo>
                    <a:pt x="28" y="52"/>
                    <a:pt x="27" y="53"/>
                    <a:pt x="27" y="53"/>
                  </a:cubicBezTo>
                  <a:cubicBezTo>
                    <a:pt x="27" y="53"/>
                    <a:pt x="27" y="52"/>
                    <a:pt x="28" y="52"/>
                  </a:cubicBezTo>
                  <a:cubicBezTo>
                    <a:pt x="28" y="51"/>
                    <a:pt x="27" y="51"/>
                    <a:pt x="26" y="51"/>
                  </a:cubicBezTo>
                  <a:cubicBezTo>
                    <a:pt x="26" y="51"/>
                    <a:pt x="27" y="51"/>
                    <a:pt x="26" y="51"/>
                  </a:cubicBezTo>
                  <a:cubicBezTo>
                    <a:pt x="26" y="51"/>
                    <a:pt x="26" y="50"/>
                    <a:pt x="25" y="50"/>
                  </a:cubicBezTo>
                  <a:cubicBezTo>
                    <a:pt x="26" y="50"/>
                    <a:pt x="26" y="50"/>
                    <a:pt x="26" y="50"/>
                  </a:cubicBezTo>
                  <a:cubicBezTo>
                    <a:pt x="26" y="50"/>
                    <a:pt x="26" y="50"/>
                    <a:pt x="26" y="50"/>
                  </a:cubicBezTo>
                  <a:cubicBezTo>
                    <a:pt x="26" y="48"/>
                    <a:pt x="28" y="50"/>
                    <a:pt x="28" y="49"/>
                  </a:cubicBezTo>
                  <a:cubicBezTo>
                    <a:pt x="28" y="49"/>
                    <a:pt x="28" y="49"/>
                    <a:pt x="28" y="49"/>
                  </a:cubicBezTo>
                  <a:cubicBezTo>
                    <a:pt x="28" y="48"/>
                    <a:pt x="29" y="49"/>
                    <a:pt x="29" y="48"/>
                  </a:cubicBezTo>
                  <a:cubicBezTo>
                    <a:pt x="28" y="48"/>
                    <a:pt x="27" y="48"/>
                    <a:pt x="27" y="48"/>
                  </a:cubicBezTo>
                  <a:cubicBezTo>
                    <a:pt x="26" y="48"/>
                    <a:pt x="25" y="49"/>
                    <a:pt x="25" y="48"/>
                  </a:cubicBezTo>
                  <a:cubicBezTo>
                    <a:pt x="25" y="47"/>
                    <a:pt x="25" y="49"/>
                    <a:pt x="26" y="48"/>
                  </a:cubicBezTo>
                  <a:cubicBezTo>
                    <a:pt x="26" y="47"/>
                    <a:pt x="25" y="47"/>
                    <a:pt x="25" y="47"/>
                  </a:cubicBezTo>
                  <a:cubicBezTo>
                    <a:pt x="24" y="47"/>
                    <a:pt x="24" y="47"/>
                    <a:pt x="24" y="47"/>
                  </a:cubicBezTo>
                  <a:cubicBezTo>
                    <a:pt x="24" y="47"/>
                    <a:pt x="25" y="47"/>
                    <a:pt x="24" y="47"/>
                  </a:cubicBezTo>
                  <a:cubicBezTo>
                    <a:pt x="23" y="47"/>
                    <a:pt x="23" y="47"/>
                    <a:pt x="23" y="47"/>
                  </a:cubicBezTo>
                  <a:cubicBezTo>
                    <a:pt x="22" y="47"/>
                    <a:pt x="23" y="45"/>
                    <a:pt x="22" y="45"/>
                  </a:cubicBezTo>
                  <a:cubicBezTo>
                    <a:pt x="22" y="45"/>
                    <a:pt x="24" y="45"/>
                    <a:pt x="24" y="44"/>
                  </a:cubicBezTo>
                  <a:cubicBezTo>
                    <a:pt x="23" y="45"/>
                    <a:pt x="22" y="44"/>
                    <a:pt x="22" y="45"/>
                  </a:cubicBezTo>
                  <a:cubicBezTo>
                    <a:pt x="22" y="44"/>
                    <a:pt x="22" y="44"/>
                    <a:pt x="22" y="44"/>
                  </a:cubicBezTo>
                  <a:cubicBezTo>
                    <a:pt x="23" y="43"/>
                    <a:pt x="21" y="43"/>
                    <a:pt x="22" y="42"/>
                  </a:cubicBezTo>
                  <a:cubicBezTo>
                    <a:pt x="21" y="43"/>
                    <a:pt x="21" y="43"/>
                    <a:pt x="21" y="43"/>
                  </a:cubicBezTo>
                  <a:cubicBezTo>
                    <a:pt x="21" y="42"/>
                    <a:pt x="21" y="42"/>
                    <a:pt x="21" y="42"/>
                  </a:cubicBezTo>
                  <a:cubicBezTo>
                    <a:pt x="21" y="41"/>
                    <a:pt x="20" y="41"/>
                    <a:pt x="21" y="40"/>
                  </a:cubicBezTo>
                  <a:cubicBezTo>
                    <a:pt x="21" y="40"/>
                    <a:pt x="20" y="40"/>
                    <a:pt x="20" y="40"/>
                  </a:cubicBezTo>
                  <a:cubicBezTo>
                    <a:pt x="20" y="41"/>
                    <a:pt x="20" y="40"/>
                    <a:pt x="20" y="41"/>
                  </a:cubicBezTo>
                  <a:cubicBezTo>
                    <a:pt x="20" y="40"/>
                    <a:pt x="20" y="40"/>
                    <a:pt x="20" y="40"/>
                  </a:cubicBezTo>
                  <a:cubicBezTo>
                    <a:pt x="20" y="40"/>
                    <a:pt x="20" y="40"/>
                    <a:pt x="20" y="40"/>
                  </a:cubicBezTo>
                  <a:cubicBezTo>
                    <a:pt x="20" y="40"/>
                    <a:pt x="20" y="40"/>
                    <a:pt x="18" y="40"/>
                  </a:cubicBezTo>
                  <a:cubicBezTo>
                    <a:pt x="20" y="40"/>
                    <a:pt x="20" y="40"/>
                    <a:pt x="20" y="40"/>
                  </a:cubicBezTo>
                  <a:cubicBezTo>
                    <a:pt x="18" y="40"/>
                    <a:pt x="18" y="40"/>
                    <a:pt x="18" y="40"/>
                  </a:cubicBezTo>
                  <a:cubicBezTo>
                    <a:pt x="17" y="39"/>
                    <a:pt x="20" y="39"/>
                    <a:pt x="18" y="38"/>
                  </a:cubicBezTo>
                  <a:cubicBezTo>
                    <a:pt x="20" y="39"/>
                    <a:pt x="20" y="39"/>
                    <a:pt x="20" y="39"/>
                  </a:cubicBezTo>
                  <a:cubicBezTo>
                    <a:pt x="20" y="38"/>
                    <a:pt x="20" y="38"/>
                    <a:pt x="20" y="38"/>
                  </a:cubicBezTo>
                  <a:cubicBezTo>
                    <a:pt x="18" y="38"/>
                    <a:pt x="17" y="38"/>
                    <a:pt x="17" y="38"/>
                  </a:cubicBezTo>
                  <a:cubicBezTo>
                    <a:pt x="17" y="38"/>
                    <a:pt x="17" y="38"/>
                    <a:pt x="17" y="36"/>
                  </a:cubicBezTo>
                  <a:cubicBezTo>
                    <a:pt x="18" y="38"/>
                    <a:pt x="18" y="38"/>
                    <a:pt x="18" y="38"/>
                  </a:cubicBezTo>
                  <a:cubicBezTo>
                    <a:pt x="18" y="38"/>
                    <a:pt x="18" y="36"/>
                    <a:pt x="18" y="35"/>
                  </a:cubicBezTo>
                  <a:cubicBezTo>
                    <a:pt x="17" y="35"/>
                    <a:pt x="16" y="35"/>
                    <a:pt x="16" y="35"/>
                  </a:cubicBezTo>
                  <a:cubicBezTo>
                    <a:pt x="16" y="35"/>
                    <a:pt x="16" y="34"/>
                    <a:pt x="17" y="35"/>
                  </a:cubicBezTo>
                  <a:cubicBezTo>
                    <a:pt x="16" y="34"/>
                    <a:pt x="16" y="35"/>
                    <a:pt x="16" y="34"/>
                  </a:cubicBezTo>
                  <a:cubicBezTo>
                    <a:pt x="16" y="34"/>
                    <a:pt x="16" y="33"/>
                    <a:pt x="16" y="33"/>
                  </a:cubicBezTo>
                  <a:cubicBezTo>
                    <a:pt x="17" y="33"/>
                    <a:pt x="17" y="33"/>
                    <a:pt x="17" y="33"/>
                  </a:cubicBezTo>
                  <a:cubicBezTo>
                    <a:pt x="17" y="33"/>
                    <a:pt x="17" y="33"/>
                    <a:pt x="17" y="33"/>
                  </a:cubicBezTo>
                  <a:cubicBezTo>
                    <a:pt x="18" y="33"/>
                    <a:pt x="17" y="32"/>
                    <a:pt x="18" y="32"/>
                  </a:cubicBezTo>
                  <a:cubicBezTo>
                    <a:pt x="17" y="32"/>
                    <a:pt x="17" y="32"/>
                    <a:pt x="17" y="32"/>
                  </a:cubicBezTo>
                  <a:cubicBezTo>
                    <a:pt x="17" y="33"/>
                    <a:pt x="15" y="31"/>
                    <a:pt x="14" y="32"/>
                  </a:cubicBezTo>
                  <a:cubicBezTo>
                    <a:pt x="13" y="31"/>
                    <a:pt x="16" y="30"/>
                    <a:pt x="14" y="30"/>
                  </a:cubicBezTo>
                  <a:cubicBezTo>
                    <a:pt x="14" y="30"/>
                    <a:pt x="13" y="30"/>
                    <a:pt x="14" y="31"/>
                  </a:cubicBezTo>
                  <a:cubicBezTo>
                    <a:pt x="13" y="30"/>
                    <a:pt x="13" y="31"/>
                    <a:pt x="13" y="30"/>
                  </a:cubicBezTo>
                  <a:cubicBezTo>
                    <a:pt x="13" y="30"/>
                    <a:pt x="13" y="28"/>
                    <a:pt x="14" y="29"/>
                  </a:cubicBezTo>
                  <a:cubicBezTo>
                    <a:pt x="14" y="30"/>
                    <a:pt x="14" y="30"/>
                    <a:pt x="14" y="30"/>
                  </a:cubicBezTo>
                  <a:cubicBezTo>
                    <a:pt x="14" y="29"/>
                    <a:pt x="15" y="29"/>
                    <a:pt x="15" y="28"/>
                  </a:cubicBezTo>
                  <a:cubicBezTo>
                    <a:pt x="14" y="28"/>
                    <a:pt x="14" y="26"/>
                    <a:pt x="13" y="28"/>
                  </a:cubicBezTo>
                  <a:cubicBezTo>
                    <a:pt x="13" y="28"/>
                    <a:pt x="14" y="28"/>
                    <a:pt x="13" y="28"/>
                  </a:cubicBezTo>
                  <a:cubicBezTo>
                    <a:pt x="13" y="28"/>
                    <a:pt x="13" y="26"/>
                    <a:pt x="13" y="26"/>
                  </a:cubicBezTo>
                  <a:cubicBezTo>
                    <a:pt x="13" y="28"/>
                    <a:pt x="13" y="28"/>
                    <a:pt x="13" y="28"/>
                  </a:cubicBezTo>
                  <a:cubicBezTo>
                    <a:pt x="12" y="28"/>
                    <a:pt x="12" y="28"/>
                    <a:pt x="12" y="28"/>
                  </a:cubicBezTo>
                  <a:cubicBezTo>
                    <a:pt x="12" y="28"/>
                    <a:pt x="12" y="28"/>
                    <a:pt x="12" y="28"/>
                  </a:cubicBezTo>
                  <a:cubicBezTo>
                    <a:pt x="12" y="26"/>
                    <a:pt x="12" y="28"/>
                    <a:pt x="11" y="26"/>
                  </a:cubicBezTo>
                  <a:cubicBezTo>
                    <a:pt x="12" y="26"/>
                    <a:pt x="12" y="26"/>
                    <a:pt x="12" y="26"/>
                  </a:cubicBezTo>
                  <a:cubicBezTo>
                    <a:pt x="12" y="26"/>
                    <a:pt x="12" y="26"/>
                    <a:pt x="13" y="26"/>
                  </a:cubicBezTo>
                  <a:cubicBezTo>
                    <a:pt x="13" y="26"/>
                    <a:pt x="12" y="26"/>
                    <a:pt x="12" y="25"/>
                  </a:cubicBezTo>
                  <a:cubicBezTo>
                    <a:pt x="12" y="26"/>
                    <a:pt x="12" y="26"/>
                    <a:pt x="12" y="26"/>
                  </a:cubicBezTo>
                  <a:cubicBezTo>
                    <a:pt x="12" y="25"/>
                    <a:pt x="13" y="24"/>
                    <a:pt x="12" y="24"/>
                  </a:cubicBezTo>
                  <a:cubicBezTo>
                    <a:pt x="12" y="24"/>
                    <a:pt x="12" y="24"/>
                    <a:pt x="11" y="24"/>
                  </a:cubicBezTo>
                  <a:cubicBezTo>
                    <a:pt x="11" y="23"/>
                    <a:pt x="9" y="23"/>
                    <a:pt x="9" y="22"/>
                  </a:cubicBezTo>
                  <a:cubicBezTo>
                    <a:pt x="9" y="22"/>
                    <a:pt x="8" y="21"/>
                    <a:pt x="9" y="21"/>
                  </a:cubicBezTo>
                  <a:cubicBezTo>
                    <a:pt x="9" y="22"/>
                    <a:pt x="11" y="24"/>
                    <a:pt x="12" y="24"/>
                  </a:cubicBezTo>
                  <a:cubicBezTo>
                    <a:pt x="12" y="23"/>
                    <a:pt x="12" y="25"/>
                    <a:pt x="13" y="24"/>
                  </a:cubicBezTo>
                  <a:cubicBezTo>
                    <a:pt x="13" y="23"/>
                    <a:pt x="13" y="23"/>
                    <a:pt x="13" y="22"/>
                  </a:cubicBezTo>
                  <a:cubicBezTo>
                    <a:pt x="13" y="22"/>
                    <a:pt x="13" y="22"/>
                    <a:pt x="13" y="22"/>
                  </a:cubicBezTo>
                  <a:cubicBezTo>
                    <a:pt x="13" y="22"/>
                    <a:pt x="13" y="23"/>
                    <a:pt x="12" y="23"/>
                  </a:cubicBezTo>
                  <a:cubicBezTo>
                    <a:pt x="12" y="22"/>
                    <a:pt x="11" y="21"/>
                    <a:pt x="9" y="21"/>
                  </a:cubicBezTo>
                  <a:cubicBezTo>
                    <a:pt x="9" y="20"/>
                    <a:pt x="11" y="20"/>
                    <a:pt x="11" y="20"/>
                  </a:cubicBezTo>
                  <a:cubicBezTo>
                    <a:pt x="9" y="20"/>
                    <a:pt x="9" y="18"/>
                    <a:pt x="8" y="17"/>
                  </a:cubicBezTo>
                  <a:cubicBezTo>
                    <a:pt x="8" y="18"/>
                    <a:pt x="7" y="16"/>
                    <a:pt x="7" y="17"/>
                  </a:cubicBezTo>
                  <a:cubicBezTo>
                    <a:pt x="7" y="17"/>
                    <a:pt x="7" y="18"/>
                    <a:pt x="6" y="18"/>
                  </a:cubicBezTo>
                  <a:cubicBezTo>
                    <a:pt x="7" y="18"/>
                    <a:pt x="7" y="18"/>
                    <a:pt x="7" y="18"/>
                  </a:cubicBezTo>
                  <a:cubicBezTo>
                    <a:pt x="6" y="17"/>
                    <a:pt x="7" y="17"/>
                    <a:pt x="6" y="16"/>
                  </a:cubicBezTo>
                  <a:cubicBezTo>
                    <a:pt x="7" y="17"/>
                    <a:pt x="7" y="16"/>
                    <a:pt x="8" y="16"/>
                  </a:cubicBezTo>
                  <a:cubicBezTo>
                    <a:pt x="7" y="15"/>
                    <a:pt x="8" y="16"/>
                    <a:pt x="8" y="15"/>
                  </a:cubicBezTo>
                  <a:cubicBezTo>
                    <a:pt x="7" y="14"/>
                    <a:pt x="6" y="14"/>
                    <a:pt x="6" y="13"/>
                  </a:cubicBezTo>
                  <a:cubicBezTo>
                    <a:pt x="6" y="12"/>
                    <a:pt x="5" y="11"/>
                    <a:pt x="5" y="9"/>
                  </a:cubicBezTo>
                  <a:cubicBezTo>
                    <a:pt x="5" y="8"/>
                    <a:pt x="6" y="8"/>
                    <a:pt x="5" y="8"/>
                  </a:cubicBezTo>
                  <a:cubicBezTo>
                    <a:pt x="5" y="7"/>
                    <a:pt x="5" y="9"/>
                    <a:pt x="5" y="8"/>
                  </a:cubicBezTo>
                  <a:cubicBezTo>
                    <a:pt x="5" y="8"/>
                    <a:pt x="5" y="8"/>
                    <a:pt x="5" y="8"/>
                  </a:cubicBezTo>
                  <a:cubicBezTo>
                    <a:pt x="5" y="7"/>
                    <a:pt x="4" y="6"/>
                    <a:pt x="3" y="6"/>
                  </a:cubicBezTo>
                  <a:cubicBezTo>
                    <a:pt x="4" y="6"/>
                    <a:pt x="4" y="6"/>
                    <a:pt x="4" y="6"/>
                  </a:cubicBezTo>
                  <a:cubicBezTo>
                    <a:pt x="4" y="6"/>
                    <a:pt x="4" y="6"/>
                    <a:pt x="4" y="6"/>
                  </a:cubicBezTo>
                  <a:cubicBezTo>
                    <a:pt x="4" y="6"/>
                    <a:pt x="4" y="6"/>
                    <a:pt x="4" y="6"/>
                  </a:cubicBezTo>
                  <a:cubicBezTo>
                    <a:pt x="5" y="5"/>
                    <a:pt x="4" y="5"/>
                    <a:pt x="3" y="4"/>
                  </a:cubicBezTo>
                  <a:cubicBezTo>
                    <a:pt x="3" y="5"/>
                    <a:pt x="3" y="5"/>
                    <a:pt x="3" y="5"/>
                  </a:cubicBezTo>
                  <a:cubicBezTo>
                    <a:pt x="2" y="4"/>
                    <a:pt x="2" y="3"/>
                    <a:pt x="0" y="2"/>
                  </a:cubicBezTo>
                  <a:cubicBezTo>
                    <a:pt x="2" y="2"/>
                    <a:pt x="2" y="2"/>
                    <a:pt x="2" y="2"/>
                  </a:cubicBezTo>
                  <a:cubicBezTo>
                    <a:pt x="0" y="0"/>
                    <a:pt x="0" y="0"/>
                    <a:pt x="0" y="0"/>
                  </a:cubicBezTo>
                  <a:cubicBezTo>
                    <a:pt x="2" y="0"/>
                    <a:pt x="2" y="0"/>
                    <a:pt x="0" y="0"/>
                  </a:cubicBezTo>
                  <a:cubicBezTo>
                    <a:pt x="3" y="0"/>
                    <a:pt x="3" y="0"/>
                    <a:pt x="3" y="0"/>
                  </a:cubicBezTo>
                  <a:cubicBezTo>
                    <a:pt x="3" y="2"/>
                    <a:pt x="2" y="0"/>
                    <a:pt x="2" y="2"/>
                  </a:cubicBezTo>
                  <a:cubicBezTo>
                    <a:pt x="2" y="2"/>
                    <a:pt x="2" y="3"/>
                    <a:pt x="3" y="3"/>
                  </a:cubicBezTo>
                  <a:cubicBezTo>
                    <a:pt x="3" y="3"/>
                    <a:pt x="3" y="3"/>
                    <a:pt x="2" y="3"/>
                  </a:cubicBezTo>
                  <a:cubicBezTo>
                    <a:pt x="3" y="2"/>
                    <a:pt x="3" y="3"/>
                    <a:pt x="4" y="3"/>
                  </a:cubicBezTo>
                  <a:cubicBezTo>
                    <a:pt x="4" y="2"/>
                    <a:pt x="4" y="2"/>
                    <a:pt x="3" y="2"/>
                  </a:cubicBezTo>
                  <a:cubicBezTo>
                    <a:pt x="4" y="2"/>
                    <a:pt x="4" y="3"/>
                    <a:pt x="5" y="3"/>
                  </a:cubicBezTo>
                  <a:cubicBezTo>
                    <a:pt x="4" y="3"/>
                    <a:pt x="4" y="4"/>
                    <a:pt x="4" y="4"/>
                  </a:cubicBezTo>
                  <a:cubicBezTo>
                    <a:pt x="5" y="3"/>
                    <a:pt x="5" y="4"/>
                    <a:pt x="5" y="5"/>
                  </a:cubicBezTo>
                  <a:cubicBezTo>
                    <a:pt x="5" y="6"/>
                    <a:pt x="6" y="6"/>
                    <a:pt x="6" y="6"/>
                  </a:cubicBezTo>
                  <a:cubicBezTo>
                    <a:pt x="6" y="6"/>
                    <a:pt x="6" y="6"/>
                    <a:pt x="5" y="6"/>
                  </a:cubicBezTo>
                  <a:cubicBezTo>
                    <a:pt x="5" y="6"/>
                    <a:pt x="5" y="6"/>
                    <a:pt x="5" y="7"/>
                  </a:cubicBezTo>
                  <a:cubicBezTo>
                    <a:pt x="6" y="7"/>
                    <a:pt x="6" y="7"/>
                    <a:pt x="6" y="7"/>
                  </a:cubicBezTo>
                  <a:cubicBezTo>
                    <a:pt x="6" y="8"/>
                    <a:pt x="6" y="8"/>
                    <a:pt x="6" y="8"/>
                  </a:cubicBezTo>
                  <a:cubicBezTo>
                    <a:pt x="7" y="8"/>
                    <a:pt x="7" y="8"/>
                    <a:pt x="8" y="9"/>
                  </a:cubicBezTo>
                  <a:cubicBezTo>
                    <a:pt x="8" y="11"/>
                    <a:pt x="9" y="13"/>
                    <a:pt x="11" y="13"/>
                  </a:cubicBezTo>
                  <a:cubicBezTo>
                    <a:pt x="9" y="13"/>
                    <a:pt x="9" y="13"/>
                    <a:pt x="9" y="13"/>
                  </a:cubicBezTo>
                  <a:cubicBezTo>
                    <a:pt x="12" y="13"/>
                    <a:pt x="12" y="15"/>
                    <a:pt x="13" y="16"/>
                  </a:cubicBezTo>
                  <a:cubicBezTo>
                    <a:pt x="13" y="17"/>
                    <a:pt x="14" y="20"/>
                    <a:pt x="14" y="20"/>
                  </a:cubicBezTo>
                  <a:cubicBezTo>
                    <a:pt x="15" y="22"/>
                    <a:pt x="17" y="24"/>
                    <a:pt x="18" y="26"/>
                  </a:cubicBezTo>
                  <a:cubicBezTo>
                    <a:pt x="18" y="26"/>
                    <a:pt x="18" y="26"/>
                    <a:pt x="18" y="26"/>
                  </a:cubicBezTo>
                  <a:cubicBezTo>
                    <a:pt x="18" y="26"/>
                    <a:pt x="17" y="26"/>
                    <a:pt x="18" y="28"/>
                  </a:cubicBezTo>
                  <a:cubicBezTo>
                    <a:pt x="18" y="26"/>
                    <a:pt x="20" y="28"/>
                    <a:pt x="20" y="28"/>
                  </a:cubicBezTo>
                  <a:cubicBezTo>
                    <a:pt x="20" y="29"/>
                    <a:pt x="21" y="31"/>
                    <a:pt x="22" y="31"/>
                  </a:cubicBezTo>
                  <a:cubicBezTo>
                    <a:pt x="21" y="32"/>
                    <a:pt x="21" y="32"/>
                    <a:pt x="21" y="32"/>
                  </a:cubicBezTo>
                  <a:cubicBezTo>
                    <a:pt x="23" y="32"/>
                    <a:pt x="23" y="33"/>
                    <a:pt x="24" y="34"/>
                  </a:cubicBezTo>
                  <a:cubicBezTo>
                    <a:pt x="23" y="34"/>
                    <a:pt x="23" y="35"/>
                    <a:pt x="23" y="35"/>
                  </a:cubicBezTo>
                  <a:cubicBezTo>
                    <a:pt x="25" y="36"/>
                    <a:pt x="25" y="36"/>
                    <a:pt x="26" y="38"/>
                  </a:cubicBezTo>
                  <a:cubicBezTo>
                    <a:pt x="26" y="39"/>
                    <a:pt x="27" y="40"/>
                    <a:pt x="27" y="40"/>
                  </a:cubicBezTo>
                  <a:cubicBezTo>
                    <a:pt x="29" y="42"/>
                    <a:pt x="30" y="45"/>
                    <a:pt x="33" y="48"/>
                  </a:cubicBezTo>
                  <a:cubicBezTo>
                    <a:pt x="32" y="48"/>
                    <a:pt x="32" y="48"/>
                    <a:pt x="32" y="48"/>
                  </a:cubicBezTo>
                  <a:cubicBezTo>
                    <a:pt x="34" y="51"/>
                    <a:pt x="35" y="55"/>
                    <a:pt x="38" y="57"/>
                  </a:cubicBezTo>
                  <a:cubicBezTo>
                    <a:pt x="36" y="57"/>
                    <a:pt x="36" y="57"/>
                    <a:pt x="36" y="57"/>
                  </a:cubicBezTo>
                  <a:cubicBezTo>
                    <a:pt x="36" y="58"/>
                    <a:pt x="38" y="59"/>
                    <a:pt x="39" y="58"/>
                  </a:cubicBezTo>
                  <a:cubicBezTo>
                    <a:pt x="39" y="59"/>
                    <a:pt x="40" y="60"/>
                    <a:pt x="40" y="60"/>
                  </a:cubicBezTo>
                  <a:cubicBezTo>
                    <a:pt x="40" y="61"/>
                    <a:pt x="41" y="60"/>
                    <a:pt x="41" y="61"/>
                  </a:cubicBezTo>
                  <a:cubicBezTo>
                    <a:pt x="41" y="64"/>
                    <a:pt x="41" y="64"/>
                    <a:pt x="42" y="66"/>
                  </a:cubicBezTo>
                  <a:cubicBezTo>
                    <a:pt x="42" y="65"/>
                    <a:pt x="42" y="65"/>
                    <a:pt x="42" y="65"/>
                  </a:cubicBezTo>
                  <a:cubicBezTo>
                    <a:pt x="42" y="65"/>
                    <a:pt x="42" y="65"/>
                    <a:pt x="42" y="66"/>
                  </a:cubicBezTo>
                  <a:cubicBezTo>
                    <a:pt x="42" y="66"/>
                    <a:pt x="43" y="67"/>
                    <a:pt x="43" y="67"/>
                  </a:cubicBezTo>
                  <a:cubicBezTo>
                    <a:pt x="44" y="68"/>
                    <a:pt x="47" y="69"/>
                    <a:pt x="47" y="71"/>
                  </a:cubicBezTo>
                  <a:cubicBezTo>
                    <a:pt x="48" y="71"/>
                    <a:pt x="48" y="71"/>
                    <a:pt x="48" y="71"/>
                  </a:cubicBezTo>
                  <a:cubicBezTo>
                    <a:pt x="48" y="73"/>
                    <a:pt x="48" y="75"/>
                    <a:pt x="49" y="75"/>
                  </a:cubicBezTo>
                  <a:cubicBezTo>
                    <a:pt x="49" y="76"/>
                    <a:pt x="48" y="75"/>
                    <a:pt x="49" y="76"/>
                  </a:cubicBezTo>
                  <a:cubicBezTo>
                    <a:pt x="49" y="76"/>
                    <a:pt x="49" y="76"/>
                    <a:pt x="49" y="76"/>
                  </a:cubicBezTo>
                  <a:cubicBezTo>
                    <a:pt x="51" y="78"/>
                    <a:pt x="51" y="80"/>
                    <a:pt x="53" y="83"/>
                  </a:cubicBezTo>
                  <a:cubicBezTo>
                    <a:pt x="55" y="86"/>
                    <a:pt x="57" y="89"/>
                    <a:pt x="59" y="93"/>
                  </a:cubicBezTo>
                  <a:cubicBezTo>
                    <a:pt x="59" y="93"/>
                    <a:pt x="59" y="93"/>
                    <a:pt x="59" y="93"/>
                  </a:cubicBezTo>
                  <a:cubicBezTo>
                    <a:pt x="61" y="93"/>
                    <a:pt x="60" y="96"/>
                    <a:pt x="61" y="96"/>
                  </a:cubicBezTo>
                  <a:cubicBezTo>
                    <a:pt x="61" y="97"/>
                    <a:pt x="61" y="97"/>
                    <a:pt x="61" y="97"/>
                  </a:cubicBezTo>
                  <a:cubicBezTo>
                    <a:pt x="62" y="98"/>
                    <a:pt x="62" y="100"/>
                    <a:pt x="64" y="101"/>
                  </a:cubicBezTo>
                  <a:cubicBezTo>
                    <a:pt x="64" y="101"/>
                    <a:pt x="64" y="101"/>
                    <a:pt x="64" y="101"/>
                  </a:cubicBezTo>
                  <a:cubicBezTo>
                    <a:pt x="64" y="102"/>
                    <a:pt x="65" y="103"/>
                    <a:pt x="66" y="105"/>
                  </a:cubicBezTo>
                  <a:cubicBezTo>
                    <a:pt x="66" y="105"/>
                    <a:pt x="65" y="104"/>
                    <a:pt x="65" y="105"/>
                  </a:cubicBezTo>
                  <a:cubicBezTo>
                    <a:pt x="65" y="105"/>
                    <a:pt x="67" y="105"/>
                    <a:pt x="66" y="106"/>
                  </a:cubicBezTo>
                  <a:cubicBezTo>
                    <a:pt x="66" y="107"/>
                    <a:pt x="67" y="106"/>
                    <a:pt x="67" y="106"/>
                  </a:cubicBezTo>
                  <a:cubicBezTo>
                    <a:pt x="68" y="109"/>
                    <a:pt x="70" y="112"/>
                    <a:pt x="73" y="114"/>
                  </a:cubicBezTo>
                  <a:cubicBezTo>
                    <a:pt x="73" y="118"/>
                    <a:pt x="70" y="117"/>
                    <a:pt x="73" y="118"/>
                  </a:cubicBezTo>
                  <a:cubicBezTo>
                    <a:pt x="73" y="118"/>
                    <a:pt x="73" y="118"/>
                    <a:pt x="73" y="118"/>
                  </a:cubicBezTo>
                  <a:cubicBezTo>
                    <a:pt x="74" y="119"/>
                    <a:pt x="73" y="120"/>
                    <a:pt x="73" y="120"/>
                  </a:cubicBezTo>
                  <a:cubicBezTo>
                    <a:pt x="74" y="119"/>
                    <a:pt x="74" y="120"/>
                    <a:pt x="74" y="120"/>
                  </a:cubicBezTo>
                  <a:cubicBezTo>
                    <a:pt x="75" y="121"/>
                    <a:pt x="74" y="121"/>
                    <a:pt x="75" y="122"/>
                  </a:cubicBezTo>
                  <a:cubicBezTo>
                    <a:pt x="75" y="122"/>
                    <a:pt x="75" y="122"/>
                    <a:pt x="75" y="122"/>
                  </a:cubicBezTo>
                  <a:cubicBezTo>
                    <a:pt x="76" y="123"/>
                    <a:pt x="76" y="125"/>
                    <a:pt x="78" y="125"/>
                  </a:cubicBezTo>
                  <a:cubicBezTo>
                    <a:pt x="82" y="132"/>
                    <a:pt x="87" y="139"/>
                    <a:pt x="91" y="146"/>
                  </a:cubicBezTo>
                  <a:cubicBezTo>
                    <a:pt x="95" y="153"/>
                    <a:pt x="98" y="159"/>
                    <a:pt x="103" y="166"/>
                  </a:cubicBezTo>
                  <a:cubicBezTo>
                    <a:pt x="103" y="167"/>
                    <a:pt x="103" y="167"/>
                    <a:pt x="103" y="169"/>
                  </a:cubicBezTo>
                  <a:cubicBezTo>
                    <a:pt x="103" y="169"/>
                    <a:pt x="103" y="169"/>
                    <a:pt x="103" y="169"/>
                  </a:cubicBezTo>
                  <a:cubicBezTo>
                    <a:pt x="104" y="169"/>
                    <a:pt x="104" y="171"/>
                    <a:pt x="105" y="171"/>
                  </a:cubicBezTo>
                  <a:cubicBezTo>
                    <a:pt x="106" y="174"/>
                    <a:pt x="109" y="175"/>
                    <a:pt x="110" y="178"/>
                  </a:cubicBezTo>
                  <a:cubicBezTo>
                    <a:pt x="110" y="178"/>
                    <a:pt x="109" y="178"/>
                    <a:pt x="110" y="178"/>
                  </a:cubicBezTo>
                  <a:cubicBezTo>
                    <a:pt x="110" y="178"/>
                    <a:pt x="110" y="178"/>
                    <a:pt x="110" y="178"/>
                  </a:cubicBezTo>
                  <a:cubicBezTo>
                    <a:pt x="110" y="180"/>
                    <a:pt x="110" y="180"/>
                    <a:pt x="110" y="180"/>
                  </a:cubicBezTo>
                  <a:cubicBezTo>
                    <a:pt x="110" y="180"/>
                    <a:pt x="110" y="180"/>
                    <a:pt x="110" y="180"/>
                  </a:cubicBezTo>
                  <a:cubicBezTo>
                    <a:pt x="115" y="185"/>
                    <a:pt x="117" y="193"/>
                    <a:pt x="121" y="199"/>
                  </a:cubicBezTo>
                  <a:cubicBezTo>
                    <a:pt x="122" y="201"/>
                    <a:pt x="123" y="202"/>
                    <a:pt x="124" y="204"/>
                  </a:cubicBezTo>
                  <a:cubicBezTo>
                    <a:pt x="126" y="209"/>
                    <a:pt x="128" y="214"/>
                    <a:pt x="131" y="219"/>
                  </a:cubicBezTo>
                  <a:cubicBezTo>
                    <a:pt x="131" y="219"/>
                    <a:pt x="130" y="219"/>
                    <a:pt x="128" y="21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7" name="任意多边形(F) 120"/>
            <p:cNvSpPr>
              <a:spLocks/>
            </p:cNvSpPr>
            <p:nvPr/>
          </p:nvSpPr>
          <p:spPr bwMode="auto">
            <a:xfrm>
              <a:off x="3608" y="2437"/>
              <a:ext cx="300" cy="551"/>
            </a:xfrm>
            <a:custGeom>
              <a:avLst/>
              <a:gdLst>
                <a:gd name="T0" fmla="*/ 14 w 127"/>
                <a:gd name="T1" fmla="*/ 205 h 233"/>
                <a:gd name="T2" fmla="*/ 17 w 127"/>
                <a:gd name="T3" fmla="*/ 199 h 233"/>
                <a:gd name="T4" fmla="*/ 23 w 127"/>
                <a:gd name="T5" fmla="*/ 185 h 233"/>
                <a:gd name="T6" fmla="*/ 27 w 127"/>
                <a:gd name="T7" fmla="*/ 179 h 233"/>
                <a:gd name="T8" fmla="*/ 35 w 127"/>
                <a:gd name="T9" fmla="*/ 165 h 233"/>
                <a:gd name="T10" fmla="*/ 38 w 127"/>
                <a:gd name="T11" fmla="*/ 160 h 233"/>
                <a:gd name="T12" fmla="*/ 41 w 127"/>
                <a:gd name="T13" fmla="*/ 152 h 233"/>
                <a:gd name="T14" fmla="*/ 46 w 127"/>
                <a:gd name="T15" fmla="*/ 145 h 233"/>
                <a:gd name="T16" fmla="*/ 48 w 127"/>
                <a:gd name="T17" fmla="*/ 141 h 233"/>
                <a:gd name="T18" fmla="*/ 49 w 127"/>
                <a:gd name="T19" fmla="*/ 137 h 233"/>
                <a:gd name="T20" fmla="*/ 54 w 127"/>
                <a:gd name="T21" fmla="*/ 128 h 233"/>
                <a:gd name="T22" fmla="*/ 56 w 127"/>
                <a:gd name="T23" fmla="*/ 124 h 233"/>
                <a:gd name="T24" fmla="*/ 58 w 127"/>
                <a:gd name="T25" fmla="*/ 118 h 233"/>
                <a:gd name="T26" fmla="*/ 62 w 127"/>
                <a:gd name="T27" fmla="*/ 112 h 233"/>
                <a:gd name="T28" fmla="*/ 66 w 127"/>
                <a:gd name="T29" fmla="*/ 105 h 233"/>
                <a:gd name="T30" fmla="*/ 71 w 127"/>
                <a:gd name="T31" fmla="*/ 98 h 233"/>
                <a:gd name="T32" fmla="*/ 73 w 127"/>
                <a:gd name="T33" fmla="*/ 93 h 233"/>
                <a:gd name="T34" fmla="*/ 74 w 127"/>
                <a:gd name="T35" fmla="*/ 91 h 233"/>
                <a:gd name="T36" fmla="*/ 76 w 127"/>
                <a:gd name="T37" fmla="*/ 87 h 233"/>
                <a:gd name="T38" fmla="*/ 76 w 127"/>
                <a:gd name="T39" fmla="*/ 85 h 233"/>
                <a:gd name="T40" fmla="*/ 78 w 127"/>
                <a:gd name="T41" fmla="*/ 82 h 233"/>
                <a:gd name="T42" fmla="*/ 85 w 127"/>
                <a:gd name="T43" fmla="*/ 71 h 233"/>
                <a:gd name="T44" fmla="*/ 88 w 127"/>
                <a:gd name="T45" fmla="*/ 65 h 233"/>
                <a:gd name="T46" fmla="*/ 90 w 127"/>
                <a:gd name="T47" fmla="*/ 62 h 233"/>
                <a:gd name="T48" fmla="*/ 95 w 127"/>
                <a:gd name="T49" fmla="*/ 52 h 233"/>
                <a:gd name="T50" fmla="*/ 98 w 127"/>
                <a:gd name="T51" fmla="*/ 50 h 233"/>
                <a:gd name="T52" fmla="*/ 99 w 127"/>
                <a:gd name="T53" fmla="*/ 46 h 233"/>
                <a:gd name="T54" fmla="*/ 99 w 127"/>
                <a:gd name="T55" fmla="*/ 43 h 233"/>
                <a:gd name="T56" fmla="*/ 101 w 127"/>
                <a:gd name="T57" fmla="*/ 38 h 233"/>
                <a:gd name="T58" fmla="*/ 101 w 127"/>
                <a:gd name="T59" fmla="*/ 37 h 233"/>
                <a:gd name="T60" fmla="*/ 103 w 127"/>
                <a:gd name="T61" fmla="*/ 35 h 233"/>
                <a:gd name="T62" fmla="*/ 107 w 127"/>
                <a:gd name="T63" fmla="*/ 31 h 233"/>
                <a:gd name="T64" fmla="*/ 107 w 127"/>
                <a:gd name="T65" fmla="*/ 28 h 233"/>
                <a:gd name="T66" fmla="*/ 109 w 127"/>
                <a:gd name="T67" fmla="*/ 26 h 233"/>
                <a:gd name="T68" fmla="*/ 110 w 127"/>
                <a:gd name="T69" fmla="*/ 23 h 233"/>
                <a:gd name="T70" fmla="*/ 112 w 127"/>
                <a:gd name="T71" fmla="*/ 19 h 233"/>
                <a:gd name="T72" fmla="*/ 113 w 127"/>
                <a:gd name="T73" fmla="*/ 22 h 233"/>
                <a:gd name="T74" fmla="*/ 115 w 127"/>
                <a:gd name="T75" fmla="*/ 15 h 233"/>
                <a:gd name="T76" fmla="*/ 121 w 127"/>
                <a:gd name="T77" fmla="*/ 8 h 233"/>
                <a:gd name="T78" fmla="*/ 124 w 127"/>
                <a:gd name="T79" fmla="*/ 5 h 233"/>
                <a:gd name="T80" fmla="*/ 127 w 127"/>
                <a:gd name="T81" fmla="*/ 0 h 233"/>
                <a:gd name="T82" fmla="*/ 127 w 127"/>
                <a:gd name="T83" fmla="*/ 3 h 233"/>
                <a:gd name="T84" fmla="*/ 122 w 127"/>
                <a:gd name="T85" fmla="*/ 8 h 233"/>
                <a:gd name="T86" fmla="*/ 119 w 127"/>
                <a:gd name="T87" fmla="*/ 18 h 233"/>
                <a:gd name="T88" fmla="*/ 111 w 127"/>
                <a:gd name="T89" fmla="*/ 36 h 233"/>
                <a:gd name="T90" fmla="*/ 101 w 127"/>
                <a:gd name="T91" fmla="*/ 54 h 233"/>
                <a:gd name="T92" fmla="*/ 94 w 127"/>
                <a:gd name="T93" fmla="*/ 68 h 233"/>
                <a:gd name="T94" fmla="*/ 88 w 127"/>
                <a:gd name="T95" fmla="*/ 79 h 233"/>
                <a:gd name="T96" fmla="*/ 75 w 127"/>
                <a:gd name="T97" fmla="*/ 101 h 233"/>
                <a:gd name="T98" fmla="*/ 68 w 127"/>
                <a:gd name="T99" fmla="*/ 112 h 233"/>
                <a:gd name="T100" fmla="*/ 59 w 127"/>
                <a:gd name="T101" fmla="*/ 128 h 233"/>
                <a:gd name="T102" fmla="*/ 33 w 127"/>
                <a:gd name="T103" fmla="*/ 179 h 233"/>
                <a:gd name="T104" fmla="*/ 26 w 127"/>
                <a:gd name="T105" fmla="*/ 192 h 233"/>
                <a:gd name="T106" fmla="*/ 1 w 127"/>
                <a:gd name="T107"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30"/>
                  </a:moveTo>
                  <a:cubicBezTo>
                    <a:pt x="1" y="226"/>
                    <a:pt x="4" y="223"/>
                    <a:pt x="5" y="219"/>
                  </a:cubicBezTo>
                  <a:cubicBezTo>
                    <a:pt x="5" y="219"/>
                    <a:pt x="6" y="220"/>
                    <a:pt x="6" y="219"/>
                  </a:cubicBezTo>
                  <a:cubicBezTo>
                    <a:pt x="6" y="215"/>
                    <a:pt x="10" y="212"/>
                    <a:pt x="13" y="208"/>
                  </a:cubicBezTo>
                  <a:cubicBezTo>
                    <a:pt x="13" y="208"/>
                    <a:pt x="13" y="208"/>
                    <a:pt x="13" y="208"/>
                  </a:cubicBezTo>
                  <a:cubicBezTo>
                    <a:pt x="13" y="207"/>
                    <a:pt x="13" y="206"/>
                    <a:pt x="14" y="205"/>
                  </a:cubicBezTo>
                  <a:cubicBezTo>
                    <a:pt x="14" y="206"/>
                    <a:pt x="14" y="206"/>
                    <a:pt x="14" y="206"/>
                  </a:cubicBezTo>
                  <a:cubicBezTo>
                    <a:pt x="14" y="205"/>
                    <a:pt x="15" y="205"/>
                    <a:pt x="14" y="205"/>
                  </a:cubicBezTo>
                  <a:cubicBezTo>
                    <a:pt x="15" y="205"/>
                    <a:pt x="15" y="205"/>
                    <a:pt x="15" y="205"/>
                  </a:cubicBezTo>
                  <a:cubicBezTo>
                    <a:pt x="15" y="204"/>
                    <a:pt x="15" y="204"/>
                    <a:pt x="15" y="204"/>
                  </a:cubicBezTo>
                  <a:cubicBezTo>
                    <a:pt x="14" y="201"/>
                    <a:pt x="17" y="200"/>
                    <a:pt x="17" y="199"/>
                  </a:cubicBezTo>
                  <a:cubicBezTo>
                    <a:pt x="17" y="199"/>
                    <a:pt x="17" y="199"/>
                    <a:pt x="17" y="199"/>
                  </a:cubicBezTo>
                  <a:cubicBezTo>
                    <a:pt x="18" y="196"/>
                    <a:pt x="20" y="192"/>
                    <a:pt x="21" y="190"/>
                  </a:cubicBezTo>
                  <a:cubicBezTo>
                    <a:pt x="21" y="190"/>
                    <a:pt x="21" y="190"/>
                    <a:pt x="21" y="190"/>
                  </a:cubicBezTo>
                  <a:cubicBezTo>
                    <a:pt x="21" y="190"/>
                    <a:pt x="21" y="189"/>
                    <a:pt x="21" y="188"/>
                  </a:cubicBezTo>
                  <a:cubicBezTo>
                    <a:pt x="22" y="188"/>
                    <a:pt x="21" y="186"/>
                    <a:pt x="22" y="186"/>
                  </a:cubicBezTo>
                  <a:cubicBezTo>
                    <a:pt x="22" y="186"/>
                    <a:pt x="22" y="186"/>
                    <a:pt x="22" y="186"/>
                  </a:cubicBezTo>
                  <a:cubicBezTo>
                    <a:pt x="22" y="185"/>
                    <a:pt x="23" y="185"/>
                    <a:pt x="23" y="185"/>
                  </a:cubicBezTo>
                  <a:cubicBezTo>
                    <a:pt x="24" y="185"/>
                    <a:pt x="24" y="185"/>
                    <a:pt x="24" y="185"/>
                  </a:cubicBezTo>
                  <a:cubicBezTo>
                    <a:pt x="23" y="183"/>
                    <a:pt x="26" y="183"/>
                    <a:pt x="24" y="182"/>
                  </a:cubicBezTo>
                  <a:cubicBezTo>
                    <a:pt x="24" y="182"/>
                    <a:pt x="24" y="182"/>
                    <a:pt x="24" y="182"/>
                  </a:cubicBezTo>
                  <a:cubicBezTo>
                    <a:pt x="24" y="182"/>
                    <a:pt x="26" y="182"/>
                    <a:pt x="26" y="181"/>
                  </a:cubicBezTo>
                  <a:cubicBezTo>
                    <a:pt x="26" y="181"/>
                    <a:pt x="26" y="181"/>
                    <a:pt x="26" y="181"/>
                  </a:cubicBezTo>
                  <a:cubicBezTo>
                    <a:pt x="27" y="180"/>
                    <a:pt x="27" y="179"/>
                    <a:pt x="27" y="179"/>
                  </a:cubicBezTo>
                  <a:cubicBezTo>
                    <a:pt x="27" y="179"/>
                    <a:pt x="26" y="180"/>
                    <a:pt x="27" y="180"/>
                  </a:cubicBezTo>
                  <a:cubicBezTo>
                    <a:pt x="28" y="177"/>
                    <a:pt x="30" y="172"/>
                    <a:pt x="32" y="169"/>
                  </a:cubicBezTo>
                  <a:cubicBezTo>
                    <a:pt x="33" y="169"/>
                    <a:pt x="33" y="169"/>
                    <a:pt x="33" y="169"/>
                  </a:cubicBezTo>
                  <a:cubicBezTo>
                    <a:pt x="33" y="168"/>
                    <a:pt x="34" y="167"/>
                    <a:pt x="34" y="167"/>
                  </a:cubicBezTo>
                  <a:cubicBezTo>
                    <a:pt x="34" y="167"/>
                    <a:pt x="34" y="167"/>
                    <a:pt x="35" y="167"/>
                  </a:cubicBezTo>
                  <a:cubicBezTo>
                    <a:pt x="35" y="165"/>
                    <a:pt x="34" y="165"/>
                    <a:pt x="35" y="165"/>
                  </a:cubicBezTo>
                  <a:cubicBezTo>
                    <a:pt x="35" y="165"/>
                    <a:pt x="35" y="165"/>
                    <a:pt x="35" y="165"/>
                  </a:cubicBezTo>
                  <a:cubicBezTo>
                    <a:pt x="35" y="165"/>
                    <a:pt x="36" y="164"/>
                    <a:pt x="36" y="163"/>
                  </a:cubicBezTo>
                  <a:cubicBezTo>
                    <a:pt x="36" y="163"/>
                    <a:pt x="36" y="163"/>
                    <a:pt x="36" y="163"/>
                  </a:cubicBezTo>
                  <a:cubicBezTo>
                    <a:pt x="36" y="162"/>
                    <a:pt x="37" y="162"/>
                    <a:pt x="37" y="161"/>
                  </a:cubicBezTo>
                  <a:cubicBezTo>
                    <a:pt x="38" y="162"/>
                    <a:pt x="38" y="162"/>
                    <a:pt x="38" y="162"/>
                  </a:cubicBezTo>
                  <a:cubicBezTo>
                    <a:pt x="39" y="161"/>
                    <a:pt x="37" y="161"/>
                    <a:pt x="38" y="160"/>
                  </a:cubicBezTo>
                  <a:cubicBezTo>
                    <a:pt x="38" y="160"/>
                    <a:pt x="38" y="160"/>
                    <a:pt x="38" y="160"/>
                  </a:cubicBezTo>
                  <a:cubicBezTo>
                    <a:pt x="38" y="159"/>
                    <a:pt x="39" y="158"/>
                    <a:pt x="39" y="156"/>
                  </a:cubicBezTo>
                  <a:cubicBezTo>
                    <a:pt x="39" y="157"/>
                    <a:pt x="39" y="157"/>
                    <a:pt x="39" y="157"/>
                  </a:cubicBezTo>
                  <a:cubicBezTo>
                    <a:pt x="40" y="156"/>
                    <a:pt x="41" y="155"/>
                    <a:pt x="41" y="153"/>
                  </a:cubicBezTo>
                  <a:cubicBezTo>
                    <a:pt x="41" y="153"/>
                    <a:pt x="41" y="154"/>
                    <a:pt x="41" y="153"/>
                  </a:cubicBezTo>
                  <a:cubicBezTo>
                    <a:pt x="41" y="152"/>
                    <a:pt x="42" y="152"/>
                    <a:pt x="41" y="152"/>
                  </a:cubicBezTo>
                  <a:cubicBezTo>
                    <a:pt x="42" y="151"/>
                    <a:pt x="44" y="150"/>
                    <a:pt x="44" y="148"/>
                  </a:cubicBezTo>
                  <a:cubicBezTo>
                    <a:pt x="44" y="148"/>
                    <a:pt x="45" y="148"/>
                    <a:pt x="45" y="150"/>
                  </a:cubicBezTo>
                  <a:cubicBezTo>
                    <a:pt x="45" y="148"/>
                    <a:pt x="45" y="148"/>
                    <a:pt x="45" y="148"/>
                  </a:cubicBezTo>
                  <a:cubicBezTo>
                    <a:pt x="46" y="150"/>
                    <a:pt x="45" y="150"/>
                    <a:pt x="45" y="150"/>
                  </a:cubicBezTo>
                  <a:cubicBezTo>
                    <a:pt x="46" y="150"/>
                    <a:pt x="46" y="147"/>
                    <a:pt x="46" y="147"/>
                  </a:cubicBezTo>
                  <a:cubicBezTo>
                    <a:pt x="46" y="146"/>
                    <a:pt x="46" y="145"/>
                    <a:pt x="46" y="145"/>
                  </a:cubicBezTo>
                  <a:cubicBezTo>
                    <a:pt x="47" y="145"/>
                    <a:pt x="47" y="145"/>
                    <a:pt x="47" y="145"/>
                  </a:cubicBezTo>
                  <a:cubicBezTo>
                    <a:pt x="47" y="143"/>
                    <a:pt x="47" y="143"/>
                    <a:pt x="47" y="143"/>
                  </a:cubicBezTo>
                  <a:cubicBezTo>
                    <a:pt x="47" y="142"/>
                    <a:pt x="47" y="143"/>
                    <a:pt x="47" y="142"/>
                  </a:cubicBezTo>
                  <a:cubicBezTo>
                    <a:pt x="47" y="142"/>
                    <a:pt x="47" y="142"/>
                    <a:pt x="47" y="142"/>
                  </a:cubicBezTo>
                  <a:cubicBezTo>
                    <a:pt x="47" y="142"/>
                    <a:pt x="48" y="140"/>
                    <a:pt x="48" y="140"/>
                  </a:cubicBezTo>
                  <a:cubicBezTo>
                    <a:pt x="48" y="140"/>
                    <a:pt x="48" y="141"/>
                    <a:pt x="48" y="141"/>
                  </a:cubicBezTo>
                  <a:cubicBezTo>
                    <a:pt x="48" y="140"/>
                    <a:pt x="48" y="140"/>
                    <a:pt x="49" y="138"/>
                  </a:cubicBezTo>
                  <a:cubicBezTo>
                    <a:pt x="49" y="138"/>
                    <a:pt x="49" y="138"/>
                    <a:pt x="49" y="138"/>
                  </a:cubicBezTo>
                  <a:cubicBezTo>
                    <a:pt x="49" y="138"/>
                    <a:pt x="49" y="138"/>
                    <a:pt x="48" y="138"/>
                  </a:cubicBezTo>
                  <a:cubicBezTo>
                    <a:pt x="48" y="138"/>
                    <a:pt x="49" y="138"/>
                    <a:pt x="48" y="138"/>
                  </a:cubicBezTo>
                  <a:cubicBezTo>
                    <a:pt x="48" y="138"/>
                    <a:pt x="48" y="137"/>
                    <a:pt x="49" y="136"/>
                  </a:cubicBezTo>
                  <a:cubicBezTo>
                    <a:pt x="49" y="137"/>
                    <a:pt x="49" y="137"/>
                    <a:pt x="49" y="137"/>
                  </a:cubicBezTo>
                  <a:cubicBezTo>
                    <a:pt x="49" y="135"/>
                    <a:pt x="50" y="134"/>
                    <a:pt x="50" y="133"/>
                  </a:cubicBezTo>
                  <a:cubicBezTo>
                    <a:pt x="50" y="134"/>
                    <a:pt x="50" y="134"/>
                    <a:pt x="50" y="134"/>
                  </a:cubicBezTo>
                  <a:cubicBezTo>
                    <a:pt x="51" y="133"/>
                    <a:pt x="51" y="132"/>
                    <a:pt x="53" y="130"/>
                  </a:cubicBezTo>
                  <a:cubicBezTo>
                    <a:pt x="53" y="130"/>
                    <a:pt x="53" y="130"/>
                    <a:pt x="53" y="130"/>
                  </a:cubicBezTo>
                  <a:cubicBezTo>
                    <a:pt x="53" y="129"/>
                    <a:pt x="54" y="129"/>
                    <a:pt x="54" y="129"/>
                  </a:cubicBezTo>
                  <a:cubicBezTo>
                    <a:pt x="54" y="128"/>
                    <a:pt x="54" y="128"/>
                    <a:pt x="54" y="128"/>
                  </a:cubicBezTo>
                  <a:cubicBezTo>
                    <a:pt x="54" y="128"/>
                    <a:pt x="54" y="128"/>
                    <a:pt x="54" y="128"/>
                  </a:cubicBezTo>
                  <a:cubicBezTo>
                    <a:pt x="54" y="127"/>
                    <a:pt x="54" y="125"/>
                    <a:pt x="55" y="125"/>
                  </a:cubicBezTo>
                  <a:cubicBezTo>
                    <a:pt x="55" y="124"/>
                    <a:pt x="55" y="123"/>
                    <a:pt x="55" y="123"/>
                  </a:cubicBezTo>
                  <a:cubicBezTo>
                    <a:pt x="56" y="123"/>
                    <a:pt x="56" y="123"/>
                    <a:pt x="56" y="123"/>
                  </a:cubicBezTo>
                  <a:cubicBezTo>
                    <a:pt x="56" y="123"/>
                    <a:pt x="56" y="121"/>
                    <a:pt x="57" y="121"/>
                  </a:cubicBezTo>
                  <a:cubicBezTo>
                    <a:pt x="57" y="120"/>
                    <a:pt x="56" y="125"/>
                    <a:pt x="56" y="124"/>
                  </a:cubicBezTo>
                  <a:cubicBezTo>
                    <a:pt x="56" y="124"/>
                    <a:pt x="56" y="121"/>
                    <a:pt x="56" y="123"/>
                  </a:cubicBezTo>
                  <a:cubicBezTo>
                    <a:pt x="57" y="121"/>
                    <a:pt x="57" y="120"/>
                    <a:pt x="57" y="120"/>
                  </a:cubicBezTo>
                  <a:cubicBezTo>
                    <a:pt x="57" y="120"/>
                    <a:pt x="58" y="121"/>
                    <a:pt x="58" y="120"/>
                  </a:cubicBezTo>
                  <a:cubicBezTo>
                    <a:pt x="58" y="119"/>
                    <a:pt x="58" y="120"/>
                    <a:pt x="58" y="119"/>
                  </a:cubicBezTo>
                  <a:cubicBezTo>
                    <a:pt x="58" y="118"/>
                    <a:pt x="58" y="118"/>
                    <a:pt x="58" y="118"/>
                  </a:cubicBezTo>
                  <a:cubicBezTo>
                    <a:pt x="58" y="118"/>
                    <a:pt x="59" y="118"/>
                    <a:pt x="58" y="118"/>
                  </a:cubicBezTo>
                  <a:cubicBezTo>
                    <a:pt x="59" y="118"/>
                    <a:pt x="59" y="117"/>
                    <a:pt x="59" y="118"/>
                  </a:cubicBezTo>
                  <a:cubicBezTo>
                    <a:pt x="60" y="118"/>
                    <a:pt x="60" y="118"/>
                    <a:pt x="60" y="118"/>
                  </a:cubicBezTo>
                  <a:cubicBezTo>
                    <a:pt x="60" y="117"/>
                    <a:pt x="60" y="117"/>
                    <a:pt x="60" y="117"/>
                  </a:cubicBezTo>
                  <a:cubicBezTo>
                    <a:pt x="60" y="117"/>
                    <a:pt x="60" y="117"/>
                    <a:pt x="60" y="117"/>
                  </a:cubicBezTo>
                  <a:cubicBezTo>
                    <a:pt x="59" y="116"/>
                    <a:pt x="60" y="116"/>
                    <a:pt x="60" y="115"/>
                  </a:cubicBezTo>
                  <a:cubicBezTo>
                    <a:pt x="61" y="114"/>
                    <a:pt x="61" y="112"/>
                    <a:pt x="62" y="112"/>
                  </a:cubicBezTo>
                  <a:cubicBezTo>
                    <a:pt x="62" y="111"/>
                    <a:pt x="62" y="111"/>
                    <a:pt x="63" y="110"/>
                  </a:cubicBezTo>
                  <a:cubicBezTo>
                    <a:pt x="63" y="111"/>
                    <a:pt x="63" y="111"/>
                    <a:pt x="63" y="111"/>
                  </a:cubicBezTo>
                  <a:cubicBezTo>
                    <a:pt x="63" y="110"/>
                    <a:pt x="63" y="110"/>
                    <a:pt x="63" y="110"/>
                  </a:cubicBezTo>
                  <a:cubicBezTo>
                    <a:pt x="63" y="110"/>
                    <a:pt x="64" y="109"/>
                    <a:pt x="65" y="109"/>
                  </a:cubicBezTo>
                  <a:cubicBezTo>
                    <a:pt x="65" y="108"/>
                    <a:pt x="64" y="108"/>
                    <a:pt x="64" y="108"/>
                  </a:cubicBezTo>
                  <a:cubicBezTo>
                    <a:pt x="65" y="108"/>
                    <a:pt x="65" y="106"/>
                    <a:pt x="66" y="105"/>
                  </a:cubicBezTo>
                  <a:cubicBezTo>
                    <a:pt x="66" y="106"/>
                    <a:pt x="66" y="107"/>
                    <a:pt x="66" y="106"/>
                  </a:cubicBezTo>
                  <a:cubicBezTo>
                    <a:pt x="68" y="106"/>
                    <a:pt x="66" y="105"/>
                    <a:pt x="67" y="104"/>
                  </a:cubicBezTo>
                  <a:cubicBezTo>
                    <a:pt x="66" y="104"/>
                    <a:pt x="66" y="104"/>
                    <a:pt x="66" y="104"/>
                  </a:cubicBezTo>
                  <a:cubicBezTo>
                    <a:pt x="67" y="104"/>
                    <a:pt x="67" y="102"/>
                    <a:pt x="68" y="103"/>
                  </a:cubicBezTo>
                  <a:cubicBezTo>
                    <a:pt x="67" y="102"/>
                    <a:pt x="68" y="102"/>
                    <a:pt x="68" y="101"/>
                  </a:cubicBezTo>
                  <a:cubicBezTo>
                    <a:pt x="68" y="100"/>
                    <a:pt x="68" y="98"/>
                    <a:pt x="71" y="98"/>
                  </a:cubicBezTo>
                  <a:cubicBezTo>
                    <a:pt x="71" y="98"/>
                    <a:pt x="72" y="97"/>
                    <a:pt x="71" y="97"/>
                  </a:cubicBezTo>
                  <a:cubicBezTo>
                    <a:pt x="71" y="98"/>
                    <a:pt x="71" y="98"/>
                    <a:pt x="71" y="98"/>
                  </a:cubicBezTo>
                  <a:cubicBezTo>
                    <a:pt x="71" y="97"/>
                    <a:pt x="71" y="97"/>
                    <a:pt x="71" y="97"/>
                  </a:cubicBezTo>
                  <a:cubicBezTo>
                    <a:pt x="71" y="97"/>
                    <a:pt x="71" y="97"/>
                    <a:pt x="72" y="97"/>
                  </a:cubicBezTo>
                  <a:cubicBezTo>
                    <a:pt x="73" y="97"/>
                    <a:pt x="71" y="96"/>
                    <a:pt x="72" y="93"/>
                  </a:cubicBezTo>
                  <a:cubicBezTo>
                    <a:pt x="72" y="94"/>
                    <a:pt x="73" y="94"/>
                    <a:pt x="73" y="93"/>
                  </a:cubicBezTo>
                  <a:cubicBezTo>
                    <a:pt x="73" y="92"/>
                    <a:pt x="73" y="92"/>
                    <a:pt x="73" y="92"/>
                  </a:cubicBezTo>
                  <a:cubicBezTo>
                    <a:pt x="73" y="91"/>
                    <a:pt x="74" y="92"/>
                    <a:pt x="74" y="92"/>
                  </a:cubicBezTo>
                  <a:cubicBezTo>
                    <a:pt x="74" y="91"/>
                    <a:pt x="74" y="91"/>
                    <a:pt x="74" y="91"/>
                  </a:cubicBezTo>
                  <a:cubicBezTo>
                    <a:pt x="74" y="91"/>
                    <a:pt x="74" y="91"/>
                    <a:pt x="74" y="91"/>
                  </a:cubicBezTo>
                  <a:cubicBezTo>
                    <a:pt x="74" y="91"/>
                    <a:pt x="74" y="91"/>
                    <a:pt x="74" y="91"/>
                  </a:cubicBezTo>
                  <a:cubicBezTo>
                    <a:pt x="74" y="91"/>
                    <a:pt x="74" y="91"/>
                    <a:pt x="74" y="91"/>
                  </a:cubicBezTo>
                  <a:cubicBezTo>
                    <a:pt x="75" y="91"/>
                    <a:pt x="75" y="90"/>
                    <a:pt x="75" y="90"/>
                  </a:cubicBezTo>
                  <a:cubicBezTo>
                    <a:pt x="75" y="90"/>
                    <a:pt x="74" y="90"/>
                    <a:pt x="74" y="91"/>
                  </a:cubicBezTo>
                  <a:cubicBezTo>
                    <a:pt x="74" y="90"/>
                    <a:pt x="74" y="90"/>
                    <a:pt x="74" y="89"/>
                  </a:cubicBezTo>
                  <a:cubicBezTo>
                    <a:pt x="74" y="90"/>
                    <a:pt x="75" y="89"/>
                    <a:pt x="75" y="88"/>
                  </a:cubicBezTo>
                  <a:cubicBezTo>
                    <a:pt x="75" y="88"/>
                    <a:pt x="75" y="88"/>
                    <a:pt x="75" y="88"/>
                  </a:cubicBezTo>
                  <a:cubicBezTo>
                    <a:pt x="75" y="88"/>
                    <a:pt x="75" y="87"/>
                    <a:pt x="76" y="87"/>
                  </a:cubicBezTo>
                  <a:cubicBezTo>
                    <a:pt x="76" y="88"/>
                    <a:pt x="75" y="88"/>
                    <a:pt x="75" y="88"/>
                  </a:cubicBezTo>
                  <a:cubicBezTo>
                    <a:pt x="76" y="88"/>
                    <a:pt x="76" y="88"/>
                    <a:pt x="76" y="87"/>
                  </a:cubicBezTo>
                  <a:cubicBezTo>
                    <a:pt x="76" y="87"/>
                    <a:pt x="75" y="87"/>
                    <a:pt x="76" y="85"/>
                  </a:cubicBezTo>
                  <a:cubicBezTo>
                    <a:pt x="76" y="87"/>
                    <a:pt x="76" y="87"/>
                    <a:pt x="76" y="87"/>
                  </a:cubicBezTo>
                  <a:cubicBezTo>
                    <a:pt x="77" y="85"/>
                    <a:pt x="77" y="85"/>
                    <a:pt x="77" y="85"/>
                  </a:cubicBezTo>
                  <a:cubicBezTo>
                    <a:pt x="76" y="85"/>
                    <a:pt x="76" y="85"/>
                    <a:pt x="76" y="85"/>
                  </a:cubicBezTo>
                  <a:cubicBezTo>
                    <a:pt x="76" y="85"/>
                    <a:pt x="76" y="85"/>
                    <a:pt x="77" y="85"/>
                  </a:cubicBezTo>
                  <a:cubicBezTo>
                    <a:pt x="76" y="84"/>
                    <a:pt x="77" y="84"/>
                    <a:pt x="77" y="84"/>
                  </a:cubicBezTo>
                  <a:cubicBezTo>
                    <a:pt x="77" y="84"/>
                    <a:pt x="77" y="84"/>
                    <a:pt x="78" y="83"/>
                  </a:cubicBezTo>
                  <a:cubicBezTo>
                    <a:pt x="78" y="83"/>
                    <a:pt x="78" y="83"/>
                    <a:pt x="78" y="83"/>
                  </a:cubicBezTo>
                  <a:cubicBezTo>
                    <a:pt x="78" y="82"/>
                    <a:pt x="78" y="82"/>
                    <a:pt x="78" y="82"/>
                  </a:cubicBezTo>
                  <a:cubicBezTo>
                    <a:pt x="78" y="82"/>
                    <a:pt x="78" y="82"/>
                    <a:pt x="78" y="82"/>
                  </a:cubicBezTo>
                  <a:cubicBezTo>
                    <a:pt x="80" y="81"/>
                    <a:pt x="80" y="81"/>
                    <a:pt x="80" y="80"/>
                  </a:cubicBezTo>
                  <a:cubicBezTo>
                    <a:pt x="80" y="80"/>
                    <a:pt x="81" y="81"/>
                    <a:pt x="81" y="80"/>
                  </a:cubicBezTo>
                  <a:cubicBezTo>
                    <a:pt x="81" y="79"/>
                    <a:pt x="81" y="79"/>
                    <a:pt x="81" y="79"/>
                  </a:cubicBezTo>
                  <a:cubicBezTo>
                    <a:pt x="81" y="78"/>
                    <a:pt x="81" y="76"/>
                    <a:pt x="82" y="75"/>
                  </a:cubicBezTo>
                  <a:cubicBezTo>
                    <a:pt x="82" y="75"/>
                    <a:pt x="82" y="75"/>
                    <a:pt x="82" y="75"/>
                  </a:cubicBezTo>
                  <a:cubicBezTo>
                    <a:pt x="83" y="73"/>
                    <a:pt x="83" y="71"/>
                    <a:pt x="85" y="71"/>
                  </a:cubicBezTo>
                  <a:cubicBezTo>
                    <a:pt x="85" y="71"/>
                    <a:pt x="85" y="71"/>
                    <a:pt x="86" y="71"/>
                  </a:cubicBezTo>
                  <a:cubicBezTo>
                    <a:pt x="86" y="70"/>
                    <a:pt x="86" y="71"/>
                    <a:pt x="86" y="70"/>
                  </a:cubicBezTo>
                  <a:cubicBezTo>
                    <a:pt x="85" y="70"/>
                    <a:pt x="85" y="70"/>
                    <a:pt x="85" y="70"/>
                  </a:cubicBezTo>
                  <a:cubicBezTo>
                    <a:pt x="85" y="68"/>
                    <a:pt x="86" y="67"/>
                    <a:pt x="87" y="66"/>
                  </a:cubicBezTo>
                  <a:cubicBezTo>
                    <a:pt x="86" y="66"/>
                    <a:pt x="86" y="66"/>
                    <a:pt x="86" y="66"/>
                  </a:cubicBezTo>
                  <a:cubicBezTo>
                    <a:pt x="87" y="66"/>
                    <a:pt x="88" y="66"/>
                    <a:pt x="88" y="65"/>
                  </a:cubicBezTo>
                  <a:cubicBezTo>
                    <a:pt x="87" y="65"/>
                    <a:pt x="87" y="65"/>
                    <a:pt x="87" y="65"/>
                  </a:cubicBezTo>
                  <a:cubicBezTo>
                    <a:pt x="88" y="64"/>
                    <a:pt x="88" y="64"/>
                    <a:pt x="88" y="64"/>
                  </a:cubicBezTo>
                  <a:cubicBezTo>
                    <a:pt x="88" y="64"/>
                    <a:pt x="87" y="64"/>
                    <a:pt x="88" y="64"/>
                  </a:cubicBezTo>
                  <a:cubicBezTo>
                    <a:pt x="88" y="64"/>
                    <a:pt x="88" y="64"/>
                    <a:pt x="88" y="64"/>
                  </a:cubicBezTo>
                  <a:cubicBezTo>
                    <a:pt x="88" y="64"/>
                    <a:pt x="88" y="62"/>
                    <a:pt x="89" y="62"/>
                  </a:cubicBezTo>
                  <a:cubicBezTo>
                    <a:pt x="90" y="62"/>
                    <a:pt x="90" y="62"/>
                    <a:pt x="90" y="62"/>
                  </a:cubicBezTo>
                  <a:cubicBezTo>
                    <a:pt x="90" y="61"/>
                    <a:pt x="90" y="61"/>
                    <a:pt x="89" y="61"/>
                  </a:cubicBezTo>
                  <a:cubicBezTo>
                    <a:pt x="90" y="59"/>
                    <a:pt x="91" y="59"/>
                    <a:pt x="92" y="59"/>
                  </a:cubicBezTo>
                  <a:cubicBezTo>
                    <a:pt x="91" y="57"/>
                    <a:pt x="93" y="54"/>
                    <a:pt x="94" y="52"/>
                  </a:cubicBezTo>
                  <a:cubicBezTo>
                    <a:pt x="94" y="52"/>
                    <a:pt x="94" y="52"/>
                    <a:pt x="94" y="52"/>
                  </a:cubicBezTo>
                  <a:cubicBezTo>
                    <a:pt x="94" y="52"/>
                    <a:pt x="94" y="52"/>
                    <a:pt x="94" y="51"/>
                  </a:cubicBezTo>
                  <a:cubicBezTo>
                    <a:pt x="94" y="52"/>
                    <a:pt x="94" y="51"/>
                    <a:pt x="95" y="52"/>
                  </a:cubicBezTo>
                  <a:cubicBezTo>
                    <a:pt x="95" y="51"/>
                    <a:pt x="95" y="50"/>
                    <a:pt x="95" y="50"/>
                  </a:cubicBezTo>
                  <a:cubicBezTo>
                    <a:pt x="94" y="49"/>
                    <a:pt x="95" y="50"/>
                    <a:pt x="94" y="50"/>
                  </a:cubicBezTo>
                  <a:cubicBezTo>
                    <a:pt x="94" y="50"/>
                    <a:pt x="95" y="49"/>
                    <a:pt x="95" y="48"/>
                  </a:cubicBezTo>
                  <a:cubicBezTo>
                    <a:pt x="97" y="49"/>
                    <a:pt x="97" y="49"/>
                    <a:pt x="97" y="49"/>
                  </a:cubicBezTo>
                  <a:cubicBezTo>
                    <a:pt x="97" y="48"/>
                    <a:pt x="97" y="48"/>
                    <a:pt x="97" y="48"/>
                  </a:cubicBezTo>
                  <a:cubicBezTo>
                    <a:pt x="98" y="48"/>
                    <a:pt x="97" y="51"/>
                    <a:pt x="98" y="50"/>
                  </a:cubicBezTo>
                  <a:cubicBezTo>
                    <a:pt x="99" y="50"/>
                    <a:pt x="99" y="50"/>
                    <a:pt x="99" y="50"/>
                  </a:cubicBezTo>
                  <a:cubicBezTo>
                    <a:pt x="100" y="50"/>
                    <a:pt x="99" y="52"/>
                    <a:pt x="100" y="50"/>
                  </a:cubicBezTo>
                  <a:cubicBezTo>
                    <a:pt x="100" y="50"/>
                    <a:pt x="99" y="49"/>
                    <a:pt x="98" y="49"/>
                  </a:cubicBezTo>
                  <a:cubicBezTo>
                    <a:pt x="99" y="48"/>
                    <a:pt x="97" y="48"/>
                    <a:pt x="98" y="47"/>
                  </a:cubicBezTo>
                  <a:cubicBezTo>
                    <a:pt x="98" y="47"/>
                    <a:pt x="97" y="48"/>
                    <a:pt x="98" y="48"/>
                  </a:cubicBezTo>
                  <a:cubicBezTo>
                    <a:pt x="99" y="47"/>
                    <a:pt x="98" y="46"/>
                    <a:pt x="99" y="46"/>
                  </a:cubicBezTo>
                  <a:cubicBezTo>
                    <a:pt x="98" y="46"/>
                    <a:pt x="98" y="46"/>
                    <a:pt x="98" y="45"/>
                  </a:cubicBezTo>
                  <a:cubicBezTo>
                    <a:pt x="99" y="45"/>
                    <a:pt x="98" y="46"/>
                    <a:pt x="99" y="45"/>
                  </a:cubicBezTo>
                  <a:cubicBezTo>
                    <a:pt x="99" y="45"/>
                    <a:pt x="99" y="44"/>
                    <a:pt x="98" y="44"/>
                  </a:cubicBezTo>
                  <a:cubicBezTo>
                    <a:pt x="98" y="44"/>
                    <a:pt x="99" y="44"/>
                    <a:pt x="99" y="44"/>
                  </a:cubicBezTo>
                  <a:cubicBezTo>
                    <a:pt x="99" y="44"/>
                    <a:pt x="99" y="44"/>
                    <a:pt x="100" y="44"/>
                  </a:cubicBezTo>
                  <a:cubicBezTo>
                    <a:pt x="100" y="44"/>
                    <a:pt x="100" y="43"/>
                    <a:pt x="99" y="43"/>
                  </a:cubicBezTo>
                  <a:cubicBezTo>
                    <a:pt x="100" y="43"/>
                    <a:pt x="100" y="43"/>
                    <a:pt x="100" y="43"/>
                  </a:cubicBezTo>
                  <a:cubicBezTo>
                    <a:pt x="101" y="43"/>
                    <a:pt x="100" y="41"/>
                    <a:pt x="101" y="41"/>
                  </a:cubicBezTo>
                  <a:cubicBezTo>
                    <a:pt x="100" y="41"/>
                    <a:pt x="100" y="41"/>
                    <a:pt x="100" y="41"/>
                  </a:cubicBezTo>
                  <a:cubicBezTo>
                    <a:pt x="101" y="41"/>
                    <a:pt x="101" y="40"/>
                    <a:pt x="101" y="40"/>
                  </a:cubicBezTo>
                  <a:cubicBezTo>
                    <a:pt x="101" y="40"/>
                    <a:pt x="101" y="38"/>
                    <a:pt x="101" y="39"/>
                  </a:cubicBezTo>
                  <a:cubicBezTo>
                    <a:pt x="101" y="39"/>
                    <a:pt x="102" y="38"/>
                    <a:pt x="101" y="38"/>
                  </a:cubicBezTo>
                  <a:cubicBezTo>
                    <a:pt x="101" y="38"/>
                    <a:pt x="101" y="39"/>
                    <a:pt x="101" y="39"/>
                  </a:cubicBezTo>
                  <a:cubicBezTo>
                    <a:pt x="101" y="39"/>
                    <a:pt x="101" y="38"/>
                    <a:pt x="101" y="37"/>
                  </a:cubicBezTo>
                  <a:cubicBezTo>
                    <a:pt x="101" y="37"/>
                    <a:pt x="101" y="37"/>
                    <a:pt x="101" y="37"/>
                  </a:cubicBezTo>
                  <a:cubicBezTo>
                    <a:pt x="101" y="37"/>
                    <a:pt x="101" y="37"/>
                    <a:pt x="101" y="37"/>
                  </a:cubicBezTo>
                  <a:cubicBezTo>
                    <a:pt x="101" y="37"/>
                    <a:pt x="101" y="37"/>
                    <a:pt x="102" y="37"/>
                  </a:cubicBezTo>
                  <a:cubicBezTo>
                    <a:pt x="101" y="37"/>
                    <a:pt x="101" y="37"/>
                    <a:pt x="101" y="37"/>
                  </a:cubicBezTo>
                  <a:cubicBezTo>
                    <a:pt x="101" y="36"/>
                    <a:pt x="102" y="37"/>
                    <a:pt x="103" y="36"/>
                  </a:cubicBezTo>
                  <a:cubicBezTo>
                    <a:pt x="103" y="37"/>
                    <a:pt x="103" y="37"/>
                    <a:pt x="103" y="37"/>
                  </a:cubicBezTo>
                  <a:cubicBezTo>
                    <a:pt x="103" y="37"/>
                    <a:pt x="103" y="37"/>
                    <a:pt x="103" y="36"/>
                  </a:cubicBezTo>
                  <a:cubicBezTo>
                    <a:pt x="103" y="36"/>
                    <a:pt x="103" y="35"/>
                    <a:pt x="102" y="35"/>
                  </a:cubicBezTo>
                  <a:cubicBezTo>
                    <a:pt x="102" y="34"/>
                    <a:pt x="103" y="35"/>
                    <a:pt x="103" y="34"/>
                  </a:cubicBezTo>
                  <a:cubicBezTo>
                    <a:pt x="103" y="35"/>
                    <a:pt x="103" y="35"/>
                    <a:pt x="103" y="35"/>
                  </a:cubicBezTo>
                  <a:cubicBezTo>
                    <a:pt x="104" y="35"/>
                    <a:pt x="104" y="35"/>
                    <a:pt x="104" y="35"/>
                  </a:cubicBezTo>
                  <a:cubicBezTo>
                    <a:pt x="104" y="34"/>
                    <a:pt x="104" y="32"/>
                    <a:pt x="103" y="34"/>
                  </a:cubicBezTo>
                  <a:cubicBezTo>
                    <a:pt x="104" y="32"/>
                    <a:pt x="104" y="32"/>
                    <a:pt x="104" y="32"/>
                  </a:cubicBezTo>
                  <a:cubicBezTo>
                    <a:pt x="105" y="31"/>
                    <a:pt x="104" y="32"/>
                    <a:pt x="104" y="31"/>
                  </a:cubicBezTo>
                  <a:cubicBezTo>
                    <a:pt x="104" y="31"/>
                    <a:pt x="105" y="31"/>
                    <a:pt x="107" y="31"/>
                  </a:cubicBezTo>
                  <a:cubicBezTo>
                    <a:pt x="107" y="31"/>
                    <a:pt x="107" y="31"/>
                    <a:pt x="107" y="31"/>
                  </a:cubicBezTo>
                  <a:cubicBezTo>
                    <a:pt x="107" y="31"/>
                    <a:pt x="107" y="31"/>
                    <a:pt x="107" y="31"/>
                  </a:cubicBezTo>
                  <a:cubicBezTo>
                    <a:pt x="107" y="32"/>
                    <a:pt x="107" y="31"/>
                    <a:pt x="108" y="32"/>
                  </a:cubicBezTo>
                  <a:cubicBezTo>
                    <a:pt x="108" y="31"/>
                    <a:pt x="108" y="31"/>
                    <a:pt x="108" y="31"/>
                  </a:cubicBezTo>
                  <a:cubicBezTo>
                    <a:pt x="107" y="31"/>
                    <a:pt x="107" y="30"/>
                    <a:pt x="107" y="29"/>
                  </a:cubicBezTo>
                  <a:cubicBezTo>
                    <a:pt x="107" y="28"/>
                    <a:pt x="109" y="30"/>
                    <a:pt x="108" y="28"/>
                  </a:cubicBezTo>
                  <a:cubicBezTo>
                    <a:pt x="108" y="28"/>
                    <a:pt x="107" y="27"/>
                    <a:pt x="107" y="28"/>
                  </a:cubicBezTo>
                  <a:cubicBezTo>
                    <a:pt x="108" y="27"/>
                    <a:pt x="107" y="27"/>
                    <a:pt x="107" y="26"/>
                  </a:cubicBezTo>
                  <a:cubicBezTo>
                    <a:pt x="107" y="27"/>
                    <a:pt x="109" y="26"/>
                    <a:pt x="109" y="27"/>
                  </a:cubicBezTo>
                  <a:cubicBezTo>
                    <a:pt x="108" y="27"/>
                    <a:pt x="108" y="28"/>
                    <a:pt x="108" y="28"/>
                  </a:cubicBezTo>
                  <a:cubicBezTo>
                    <a:pt x="109" y="28"/>
                    <a:pt x="109" y="28"/>
                    <a:pt x="109" y="28"/>
                  </a:cubicBezTo>
                  <a:cubicBezTo>
                    <a:pt x="110" y="27"/>
                    <a:pt x="110" y="26"/>
                    <a:pt x="109" y="26"/>
                  </a:cubicBezTo>
                  <a:cubicBezTo>
                    <a:pt x="109" y="26"/>
                    <a:pt x="109" y="27"/>
                    <a:pt x="109" y="26"/>
                  </a:cubicBezTo>
                  <a:cubicBezTo>
                    <a:pt x="109" y="25"/>
                    <a:pt x="110" y="26"/>
                    <a:pt x="109" y="25"/>
                  </a:cubicBezTo>
                  <a:cubicBezTo>
                    <a:pt x="108" y="25"/>
                    <a:pt x="108" y="25"/>
                    <a:pt x="108" y="25"/>
                  </a:cubicBezTo>
                  <a:cubicBezTo>
                    <a:pt x="108" y="24"/>
                    <a:pt x="108" y="24"/>
                    <a:pt x="108" y="24"/>
                  </a:cubicBezTo>
                  <a:cubicBezTo>
                    <a:pt x="108" y="24"/>
                    <a:pt x="108" y="24"/>
                    <a:pt x="108" y="24"/>
                  </a:cubicBezTo>
                  <a:cubicBezTo>
                    <a:pt x="109" y="23"/>
                    <a:pt x="108" y="24"/>
                    <a:pt x="109" y="23"/>
                  </a:cubicBezTo>
                  <a:cubicBezTo>
                    <a:pt x="110" y="23"/>
                    <a:pt x="110" y="23"/>
                    <a:pt x="110" y="23"/>
                  </a:cubicBezTo>
                  <a:cubicBezTo>
                    <a:pt x="110" y="23"/>
                    <a:pt x="109" y="24"/>
                    <a:pt x="110" y="24"/>
                  </a:cubicBezTo>
                  <a:cubicBezTo>
                    <a:pt x="110" y="23"/>
                    <a:pt x="110" y="23"/>
                    <a:pt x="110" y="23"/>
                  </a:cubicBezTo>
                  <a:cubicBezTo>
                    <a:pt x="110" y="23"/>
                    <a:pt x="110" y="23"/>
                    <a:pt x="110" y="23"/>
                  </a:cubicBezTo>
                  <a:cubicBezTo>
                    <a:pt x="110" y="23"/>
                    <a:pt x="112" y="24"/>
                    <a:pt x="112" y="22"/>
                  </a:cubicBezTo>
                  <a:cubicBezTo>
                    <a:pt x="112" y="21"/>
                    <a:pt x="111" y="22"/>
                    <a:pt x="111" y="22"/>
                  </a:cubicBezTo>
                  <a:cubicBezTo>
                    <a:pt x="112" y="20"/>
                    <a:pt x="111" y="20"/>
                    <a:pt x="112" y="19"/>
                  </a:cubicBezTo>
                  <a:cubicBezTo>
                    <a:pt x="112" y="20"/>
                    <a:pt x="113" y="18"/>
                    <a:pt x="113" y="19"/>
                  </a:cubicBezTo>
                  <a:cubicBezTo>
                    <a:pt x="112" y="19"/>
                    <a:pt x="111" y="21"/>
                    <a:pt x="112" y="22"/>
                  </a:cubicBezTo>
                  <a:cubicBezTo>
                    <a:pt x="113" y="22"/>
                    <a:pt x="111" y="22"/>
                    <a:pt x="112" y="23"/>
                  </a:cubicBezTo>
                  <a:cubicBezTo>
                    <a:pt x="112" y="22"/>
                    <a:pt x="113" y="23"/>
                    <a:pt x="114" y="23"/>
                  </a:cubicBezTo>
                  <a:cubicBezTo>
                    <a:pt x="114" y="22"/>
                    <a:pt x="114" y="22"/>
                    <a:pt x="114" y="22"/>
                  </a:cubicBezTo>
                  <a:cubicBezTo>
                    <a:pt x="113" y="22"/>
                    <a:pt x="113" y="22"/>
                    <a:pt x="113" y="22"/>
                  </a:cubicBezTo>
                  <a:cubicBezTo>
                    <a:pt x="113" y="21"/>
                    <a:pt x="114" y="20"/>
                    <a:pt x="114" y="19"/>
                  </a:cubicBezTo>
                  <a:cubicBezTo>
                    <a:pt x="114" y="19"/>
                    <a:pt x="114" y="19"/>
                    <a:pt x="114" y="19"/>
                  </a:cubicBezTo>
                  <a:cubicBezTo>
                    <a:pt x="115" y="18"/>
                    <a:pt x="116" y="17"/>
                    <a:pt x="116" y="17"/>
                  </a:cubicBezTo>
                  <a:cubicBezTo>
                    <a:pt x="115" y="17"/>
                    <a:pt x="117" y="14"/>
                    <a:pt x="116" y="14"/>
                  </a:cubicBezTo>
                  <a:cubicBezTo>
                    <a:pt x="115" y="15"/>
                    <a:pt x="115" y="15"/>
                    <a:pt x="114" y="15"/>
                  </a:cubicBezTo>
                  <a:cubicBezTo>
                    <a:pt x="115" y="14"/>
                    <a:pt x="115" y="15"/>
                    <a:pt x="115" y="15"/>
                  </a:cubicBezTo>
                  <a:cubicBezTo>
                    <a:pt x="115" y="14"/>
                    <a:pt x="116" y="14"/>
                    <a:pt x="116" y="14"/>
                  </a:cubicBezTo>
                  <a:cubicBezTo>
                    <a:pt x="115" y="15"/>
                    <a:pt x="117" y="14"/>
                    <a:pt x="117" y="15"/>
                  </a:cubicBezTo>
                  <a:cubicBezTo>
                    <a:pt x="117" y="14"/>
                    <a:pt x="118" y="15"/>
                    <a:pt x="118" y="14"/>
                  </a:cubicBezTo>
                  <a:cubicBezTo>
                    <a:pt x="118" y="13"/>
                    <a:pt x="118" y="12"/>
                    <a:pt x="119" y="11"/>
                  </a:cubicBezTo>
                  <a:cubicBezTo>
                    <a:pt x="120" y="11"/>
                    <a:pt x="120" y="9"/>
                    <a:pt x="121" y="8"/>
                  </a:cubicBezTo>
                  <a:cubicBezTo>
                    <a:pt x="121" y="8"/>
                    <a:pt x="121" y="9"/>
                    <a:pt x="121" y="8"/>
                  </a:cubicBezTo>
                  <a:cubicBezTo>
                    <a:pt x="122" y="8"/>
                    <a:pt x="121" y="8"/>
                    <a:pt x="121" y="8"/>
                  </a:cubicBezTo>
                  <a:cubicBezTo>
                    <a:pt x="121" y="8"/>
                    <a:pt x="121" y="8"/>
                    <a:pt x="121" y="8"/>
                  </a:cubicBezTo>
                  <a:cubicBezTo>
                    <a:pt x="121" y="7"/>
                    <a:pt x="124" y="5"/>
                    <a:pt x="122" y="4"/>
                  </a:cubicBezTo>
                  <a:cubicBezTo>
                    <a:pt x="124" y="5"/>
                    <a:pt x="124" y="5"/>
                    <a:pt x="124" y="5"/>
                  </a:cubicBezTo>
                  <a:cubicBezTo>
                    <a:pt x="124" y="5"/>
                    <a:pt x="124" y="5"/>
                    <a:pt x="124" y="5"/>
                  </a:cubicBezTo>
                  <a:cubicBezTo>
                    <a:pt x="124" y="5"/>
                    <a:pt x="124" y="5"/>
                    <a:pt x="124" y="5"/>
                  </a:cubicBezTo>
                  <a:cubicBezTo>
                    <a:pt x="125" y="5"/>
                    <a:pt x="125" y="4"/>
                    <a:pt x="125" y="4"/>
                  </a:cubicBezTo>
                  <a:cubicBezTo>
                    <a:pt x="125" y="4"/>
                    <a:pt x="125" y="4"/>
                    <a:pt x="125" y="4"/>
                  </a:cubicBezTo>
                  <a:cubicBezTo>
                    <a:pt x="125" y="3"/>
                    <a:pt x="126" y="2"/>
                    <a:pt x="126" y="1"/>
                  </a:cubicBezTo>
                  <a:cubicBezTo>
                    <a:pt x="127" y="1"/>
                    <a:pt x="127" y="1"/>
                    <a:pt x="127" y="1"/>
                  </a:cubicBezTo>
                  <a:cubicBezTo>
                    <a:pt x="127" y="1"/>
                    <a:pt x="127" y="1"/>
                    <a:pt x="127" y="1"/>
                  </a:cubicBezTo>
                  <a:cubicBezTo>
                    <a:pt x="127" y="1"/>
                    <a:pt x="127" y="1"/>
                    <a:pt x="127" y="0"/>
                  </a:cubicBezTo>
                  <a:cubicBezTo>
                    <a:pt x="127" y="2"/>
                    <a:pt x="127" y="2"/>
                    <a:pt x="127" y="2"/>
                  </a:cubicBezTo>
                  <a:cubicBezTo>
                    <a:pt x="127" y="3"/>
                    <a:pt x="127" y="2"/>
                    <a:pt x="127" y="2"/>
                  </a:cubicBezTo>
                  <a:cubicBezTo>
                    <a:pt x="126" y="2"/>
                    <a:pt x="126" y="3"/>
                    <a:pt x="126" y="3"/>
                  </a:cubicBezTo>
                  <a:cubicBezTo>
                    <a:pt x="126" y="3"/>
                    <a:pt x="126" y="3"/>
                    <a:pt x="126" y="2"/>
                  </a:cubicBezTo>
                  <a:cubicBezTo>
                    <a:pt x="127" y="3"/>
                    <a:pt x="127" y="3"/>
                    <a:pt x="127" y="4"/>
                  </a:cubicBezTo>
                  <a:cubicBezTo>
                    <a:pt x="127" y="3"/>
                    <a:pt x="127" y="3"/>
                    <a:pt x="127" y="3"/>
                  </a:cubicBezTo>
                  <a:cubicBezTo>
                    <a:pt x="127" y="4"/>
                    <a:pt x="127" y="4"/>
                    <a:pt x="127" y="4"/>
                  </a:cubicBezTo>
                  <a:cubicBezTo>
                    <a:pt x="127" y="4"/>
                    <a:pt x="126" y="4"/>
                    <a:pt x="126" y="4"/>
                  </a:cubicBezTo>
                  <a:cubicBezTo>
                    <a:pt x="127" y="4"/>
                    <a:pt x="127" y="5"/>
                    <a:pt x="126" y="5"/>
                  </a:cubicBezTo>
                  <a:cubicBezTo>
                    <a:pt x="125" y="7"/>
                    <a:pt x="125" y="8"/>
                    <a:pt x="125" y="9"/>
                  </a:cubicBezTo>
                  <a:cubicBezTo>
                    <a:pt x="124" y="8"/>
                    <a:pt x="124" y="7"/>
                    <a:pt x="124" y="7"/>
                  </a:cubicBezTo>
                  <a:cubicBezTo>
                    <a:pt x="124" y="7"/>
                    <a:pt x="124" y="7"/>
                    <a:pt x="122" y="8"/>
                  </a:cubicBezTo>
                  <a:cubicBezTo>
                    <a:pt x="124" y="8"/>
                    <a:pt x="124" y="9"/>
                    <a:pt x="124" y="10"/>
                  </a:cubicBezTo>
                  <a:cubicBezTo>
                    <a:pt x="124" y="10"/>
                    <a:pt x="124" y="10"/>
                    <a:pt x="124" y="10"/>
                  </a:cubicBezTo>
                  <a:cubicBezTo>
                    <a:pt x="122" y="11"/>
                    <a:pt x="124" y="11"/>
                    <a:pt x="122" y="11"/>
                  </a:cubicBezTo>
                  <a:cubicBezTo>
                    <a:pt x="121" y="12"/>
                    <a:pt x="121" y="14"/>
                    <a:pt x="121" y="15"/>
                  </a:cubicBezTo>
                  <a:cubicBezTo>
                    <a:pt x="120" y="15"/>
                    <a:pt x="120" y="15"/>
                    <a:pt x="120" y="15"/>
                  </a:cubicBezTo>
                  <a:cubicBezTo>
                    <a:pt x="121" y="17"/>
                    <a:pt x="119" y="17"/>
                    <a:pt x="119" y="18"/>
                  </a:cubicBezTo>
                  <a:cubicBezTo>
                    <a:pt x="118" y="19"/>
                    <a:pt x="118" y="22"/>
                    <a:pt x="117" y="22"/>
                  </a:cubicBezTo>
                  <a:cubicBezTo>
                    <a:pt x="116" y="25"/>
                    <a:pt x="115" y="27"/>
                    <a:pt x="113" y="30"/>
                  </a:cubicBezTo>
                  <a:cubicBezTo>
                    <a:pt x="113" y="29"/>
                    <a:pt x="113" y="29"/>
                    <a:pt x="113" y="29"/>
                  </a:cubicBezTo>
                  <a:cubicBezTo>
                    <a:pt x="113" y="30"/>
                    <a:pt x="112" y="29"/>
                    <a:pt x="112" y="30"/>
                  </a:cubicBezTo>
                  <a:cubicBezTo>
                    <a:pt x="113" y="30"/>
                    <a:pt x="112" y="31"/>
                    <a:pt x="112" y="31"/>
                  </a:cubicBezTo>
                  <a:cubicBezTo>
                    <a:pt x="111" y="31"/>
                    <a:pt x="111" y="34"/>
                    <a:pt x="111" y="36"/>
                  </a:cubicBezTo>
                  <a:cubicBezTo>
                    <a:pt x="110" y="35"/>
                    <a:pt x="110" y="35"/>
                    <a:pt x="110" y="35"/>
                  </a:cubicBezTo>
                  <a:cubicBezTo>
                    <a:pt x="110" y="37"/>
                    <a:pt x="109" y="37"/>
                    <a:pt x="108" y="38"/>
                  </a:cubicBezTo>
                  <a:cubicBezTo>
                    <a:pt x="108" y="38"/>
                    <a:pt x="107" y="38"/>
                    <a:pt x="107" y="39"/>
                  </a:cubicBezTo>
                  <a:cubicBezTo>
                    <a:pt x="107" y="40"/>
                    <a:pt x="107" y="40"/>
                    <a:pt x="107" y="41"/>
                  </a:cubicBezTo>
                  <a:cubicBezTo>
                    <a:pt x="107" y="43"/>
                    <a:pt x="107" y="44"/>
                    <a:pt x="105" y="44"/>
                  </a:cubicBezTo>
                  <a:cubicBezTo>
                    <a:pt x="104" y="48"/>
                    <a:pt x="102" y="50"/>
                    <a:pt x="101" y="54"/>
                  </a:cubicBezTo>
                  <a:cubicBezTo>
                    <a:pt x="101" y="54"/>
                    <a:pt x="101" y="54"/>
                    <a:pt x="101" y="54"/>
                  </a:cubicBezTo>
                  <a:cubicBezTo>
                    <a:pt x="100" y="57"/>
                    <a:pt x="97" y="59"/>
                    <a:pt x="97" y="63"/>
                  </a:cubicBezTo>
                  <a:cubicBezTo>
                    <a:pt x="95" y="63"/>
                    <a:pt x="95" y="63"/>
                    <a:pt x="95" y="63"/>
                  </a:cubicBezTo>
                  <a:cubicBezTo>
                    <a:pt x="94" y="63"/>
                    <a:pt x="94" y="64"/>
                    <a:pt x="95" y="64"/>
                  </a:cubicBezTo>
                  <a:cubicBezTo>
                    <a:pt x="94" y="64"/>
                    <a:pt x="94" y="66"/>
                    <a:pt x="94" y="66"/>
                  </a:cubicBezTo>
                  <a:cubicBezTo>
                    <a:pt x="93" y="67"/>
                    <a:pt x="94" y="67"/>
                    <a:pt x="94" y="68"/>
                  </a:cubicBezTo>
                  <a:cubicBezTo>
                    <a:pt x="92" y="70"/>
                    <a:pt x="92" y="71"/>
                    <a:pt x="91" y="72"/>
                  </a:cubicBezTo>
                  <a:cubicBezTo>
                    <a:pt x="92" y="71"/>
                    <a:pt x="92" y="71"/>
                    <a:pt x="92" y="71"/>
                  </a:cubicBezTo>
                  <a:cubicBezTo>
                    <a:pt x="91" y="71"/>
                    <a:pt x="91" y="71"/>
                    <a:pt x="91" y="71"/>
                  </a:cubicBezTo>
                  <a:cubicBezTo>
                    <a:pt x="91" y="72"/>
                    <a:pt x="90" y="73"/>
                    <a:pt x="91" y="73"/>
                  </a:cubicBezTo>
                  <a:cubicBezTo>
                    <a:pt x="89" y="75"/>
                    <a:pt x="89" y="77"/>
                    <a:pt x="87" y="78"/>
                  </a:cubicBezTo>
                  <a:cubicBezTo>
                    <a:pt x="88" y="79"/>
                    <a:pt x="88" y="79"/>
                    <a:pt x="88" y="79"/>
                  </a:cubicBezTo>
                  <a:cubicBezTo>
                    <a:pt x="87" y="81"/>
                    <a:pt x="86" y="82"/>
                    <a:pt x="85" y="83"/>
                  </a:cubicBezTo>
                  <a:cubicBezTo>
                    <a:pt x="85" y="83"/>
                    <a:pt x="85" y="83"/>
                    <a:pt x="85" y="83"/>
                  </a:cubicBezTo>
                  <a:cubicBezTo>
                    <a:pt x="85" y="84"/>
                    <a:pt x="85" y="83"/>
                    <a:pt x="85" y="84"/>
                  </a:cubicBezTo>
                  <a:cubicBezTo>
                    <a:pt x="84" y="87"/>
                    <a:pt x="82" y="88"/>
                    <a:pt x="81" y="91"/>
                  </a:cubicBezTo>
                  <a:cubicBezTo>
                    <a:pt x="80" y="94"/>
                    <a:pt x="77" y="98"/>
                    <a:pt x="75" y="101"/>
                  </a:cubicBezTo>
                  <a:cubicBezTo>
                    <a:pt x="75" y="101"/>
                    <a:pt x="75" y="101"/>
                    <a:pt x="75" y="101"/>
                  </a:cubicBezTo>
                  <a:cubicBezTo>
                    <a:pt x="75" y="103"/>
                    <a:pt x="73" y="104"/>
                    <a:pt x="74" y="105"/>
                  </a:cubicBezTo>
                  <a:cubicBezTo>
                    <a:pt x="73" y="105"/>
                    <a:pt x="73" y="106"/>
                    <a:pt x="73" y="106"/>
                  </a:cubicBezTo>
                  <a:cubicBezTo>
                    <a:pt x="73" y="107"/>
                    <a:pt x="71" y="108"/>
                    <a:pt x="71" y="110"/>
                  </a:cubicBezTo>
                  <a:cubicBezTo>
                    <a:pt x="71" y="110"/>
                    <a:pt x="71" y="110"/>
                    <a:pt x="71" y="110"/>
                  </a:cubicBezTo>
                  <a:cubicBezTo>
                    <a:pt x="69" y="111"/>
                    <a:pt x="68" y="111"/>
                    <a:pt x="68" y="114"/>
                  </a:cubicBezTo>
                  <a:cubicBezTo>
                    <a:pt x="68" y="112"/>
                    <a:pt x="68" y="112"/>
                    <a:pt x="68" y="112"/>
                  </a:cubicBezTo>
                  <a:cubicBezTo>
                    <a:pt x="67" y="112"/>
                    <a:pt x="68" y="115"/>
                    <a:pt x="67" y="115"/>
                  </a:cubicBezTo>
                  <a:cubicBezTo>
                    <a:pt x="67" y="115"/>
                    <a:pt x="67" y="115"/>
                    <a:pt x="67" y="115"/>
                  </a:cubicBezTo>
                  <a:cubicBezTo>
                    <a:pt x="65" y="118"/>
                    <a:pt x="64" y="121"/>
                    <a:pt x="62" y="125"/>
                  </a:cubicBezTo>
                  <a:cubicBezTo>
                    <a:pt x="60" y="127"/>
                    <a:pt x="61" y="125"/>
                    <a:pt x="60" y="126"/>
                  </a:cubicBezTo>
                  <a:cubicBezTo>
                    <a:pt x="60" y="126"/>
                    <a:pt x="60" y="126"/>
                    <a:pt x="60" y="126"/>
                  </a:cubicBezTo>
                  <a:cubicBezTo>
                    <a:pt x="60" y="127"/>
                    <a:pt x="59" y="127"/>
                    <a:pt x="59" y="128"/>
                  </a:cubicBezTo>
                  <a:cubicBezTo>
                    <a:pt x="59" y="128"/>
                    <a:pt x="59" y="128"/>
                    <a:pt x="59" y="128"/>
                  </a:cubicBezTo>
                  <a:cubicBezTo>
                    <a:pt x="58" y="130"/>
                    <a:pt x="57" y="130"/>
                    <a:pt x="57" y="132"/>
                  </a:cubicBezTo>
                  <a:cubicBezTo>
                    <a:pt x="57" y="132"/>
                    <a:pt x="57" y="132"/>
                    <a:pt x="57" y="132"/>
                  </a:cubicBezTo>
                  <a:cubicBezTo>
                    <a:pt x="57" y="133"/>
                    <a:pt x="56" y="134"/>
                    <a:pt x="56" y="136"/>
                  </a:cubicBezTo>
                  <a:cubicBezTo>
                    <a:pt x="53" y="143"/>
                    <a:pt x="48" y="151"/>
                    <a:pt x="45" y="158"/>
                  </a:cubicBezTo>
                  <a:cubicBezTo>
                    <a:pt x="41" y="165"/>
                    <a:pt x="37" y="172"/>
                    <a:pt x="33" y="179"/>
                  </a:cubicBezTo>
                  <a:cubicBezTo>
                    <a:pt x="31" y="180"/>
                    <a:pt x="31" y="180"/>
                    <a:pt x="30" y="182"/>
                  </a:cubicBezTo>
                  <a:cubicBezTo>
                    <a:pt x="30" y="182"/>
                    <a:pt x="30" y="182"/>
                    <a:pt x="30" y="182"/>
                  </a:cubicBezTo>
                  <a:cubicBezTo>
                    <a:pt x="31" y="182"/>
                    <a:pt x="29" y="183"/>
                    <a:pt x="30" y="185"/>
                  </a:cubicBezTo>
                  <a:cubicBezTo>
                    <a:pt x="28" y="186"/>
                    <a:pt x="28" y="189"/>
                    <a:pt x="26" y="192"/>
                  </a:cubicBezTo>
                  <a:cubicBezTo>
                    <a:pt x="26" y="191"/>
                    <a:pt x="26" y="191"/>
                    <a:pt x="26" y="191"/>
                  </a:cubicBezTo>
                  <a:cubicBezTo>
                    <a:pt x="26" y="192"/>
                    <a:pt x="26" y="192"/>
                    <a:pt x="26" y="192"/>
                  </a:cubicBezTo>
                  <a:cubicBezTo>
                    <a:pt x="26" y="192"/>
                    <a:pt x="26" y="192"/>
                    <a:pt x="26" y="192"/>
                  </a:cubicBezTo>
                  <a:cubicBezTo>
                    <a:pt x="26" y="192"/>
                    <a:pt x="26" y="192"/>
                    <a:pt x="26" y="192"/>
                  </a:cubicBezTo>
                  <a:cubicBezTo>
                    <a:pt x="22" y="200"/>
                    <a:pt x="17" y="206"/>
                    <a:pt x="14" y="213"/>
                  </a:cubicBezTo>
                  <a:cubicBezTo>
                    <a:pt x="12" y="214"/>
                    <a:pt x="11" y="217"/>
                    <a:pt x="11" y="219"/>
                  </a:cubicBezTo>
                  <a:cubicBezTo>
                    <a:pt x="7" y="224"/>
                    <a:pt x="3" y="227"/>
                    <a:pt x="2" y="233"/>
                  </a:cubicBezTo>
                  <a:cubicBezTo>
                    <a:pt x="2" y="233"/>
                    <a:pt x="0" y="232"/>
                    <a:pt x="1" y="230"/>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8" name="任意多边形(F) 121"/>
            <p:cNvSpPr>
              <a:spLocks/>
            </p:cNvSpPr>
            <p:nvPr/>
          </p:nvSpPr>
          <p:spPr bwMode="auto">
            <a:xfrm>
              <a:off x="3608" y="3089"/>
              <a:ext cx="300" cy="551"/>
            </a:xfrm>
            <a:custGeom>
              <a:avLst/>
              <a:gdLst>
                <a:gd name="T0" fmla="*/ 14 w 127"/>
                <a:gd name="T1" fmla="*/ 205 h 233"/>
                <a:gd name="T2" fmla="*/ 18 w 127"/>
                <a:gd name="T3" fmla="*/ 199 h 233"/>
                <a:gd name="T4" fmla="*/ 25 w 127"/>
                <a:gd name="T5" fmla="*/ 184 h 233"/>
                <a:gd name="T6" fmla="*/ 26 w 127"/>
                <a:gd name="T7" fmla="*/ 179 h 233"/>
                <a:gd name="T8" fmla="*/ 36 w 127"/>
                <a:gd name="T9" fmla="*/ 165 h 233"/>
                <a:gd name="T10" fmla="*/ 39 w 127"/>
                <a:gd name="T11" fmla="*/ 160 h 233"/>
                <a:gd name="T12" fmla="*/ 43 w 127"/>
                <a:gd name="T13" fmla="*/ 151 h 233"/>
                <a:gd name="T14" fmla="*/ 46 w 127"/>
                <a:gd name="T15" fmla="*/ 145 h 233"/>
                <a:gd name="T16" fmla="*/ 50 w 127"/>
                <a:gd name="T17" fmla="*/ 140 h 233"/>
                <a:gd name="T18" fmla="*/ 51 w 127"/>
                <a:gd name="T19" fmla="*/ 137 h 233"/>
                <a:gd name="T20" fmla="*/ 54 w 127"/>
                <a:gd name="T21" fmla="*/ 128 h 233"/>
                <a:gd name="T22" fmla="*/ 57 w 127"/>
                <a:gd name="T23" fmla="*/ 123 h 233"/>
                <a:gd name="T24" fmla="*/ 59 w 127"/>
                <a:gd name="T25" fmla="*/ 119 h 233"/>
                <a:gd name="T26" fmla="*/ 63 w 127"/>
                <a:gd name="T27" fmla="*/ 113 h 233"/>
                <a:gd name="T28" fmla="*/ 66 w 127"/>
                <a:gd name="T29" fmla="*/ 105 h 233"/>
                <a:gd name="T30" fmla="*/ 72 w 127"/>
                <a:gd name="T31" fmla="*/ 97 h 233"/>
                <a:gd name="T32" fmla="*/ 73 w 127"/>
                <a:gd name="T33" fmla="*/ 93 h 233"/>
                <a:gd name="T34" fmla="*/ 75 w 127"/>
                <a:gd name="T35" fmla="*/ 91 h 233"/>
                <a:gd name="T36" fmla="*/ 77 w 127"/>
                <a:gd name="T37" fmla="*/ 86 h 233"/>
                <a:gd name="T38" fmla="*/ 78 w 127"/>
                <a:gd name="T39" fmla="*/ 86 h 233"/>
                <a:gd name="T40" fmla="*/ 80 w 127"/>
                <a:gd name="T41" fmla="*/ 82 h 233"/>
                <a:gd name="T42" fmla="*/ 87 w 127"/>
                <a:gd name="T43" fmla="*/ 70 h 233"/>
                <a:gd name="T44" fmla="*/ 88 w 127"/>
                <a:gd name="T45" fmla="*/ 65 h 233"/>
                <a:gd name="T46" fmla="*/ 91 w 127"/>
                <a:gd name="T47" fmla="*/ 61 h 233"/>
                <a:gd name="T48" fmla="*/ 96 w 127"/>
                <a:gd name="T49" fmla="*/ 52 h 233"/>
                <a:gd name="T50" fmla="*/ 99 w 127"/>
                <a:gd name="T51" fmla="*/ 50 h 233"/>
                <a:gd name="T52" fmla="*/ 100 w 127"/>
                <a:gd name="T53" fmla="*/ 46 h 233"/>
                <a:gd name="T54" fmla="*/ 100 w 127"/>
                <a:gd name="T55" fmla="*/ 42 h 233"/>
                <a:gd name="T56" fmla="*/ 102 w 127"/>
                <a:gd name="T57" fmla="*/ 38 h 233"/>
                <a:gd name="T58" fmla="*/ 102 w 127"/>
                <a:gd name="T59" fmla="*/ 37 h 233"/>
                <a:gd name="T60" fmla="*/ 105 w 127"/>
                <a:gd name="T61" fmla="*/ 34 h 233"/>
                <a:gd name="T62" fmla="*/ 107 w 127"/>
                <a:gd name="T63" fmla="*/ 32 h 233"/>
                <a:gd name="T64" fmla="*/ 108 w 127"/>
                <a:gd name="T65" fmla="*/ 28 h 233"/>
                <a:gd name="T66" fmla="*/ 109 w 127"/>
                <a:gd name="T67" fmla="*/ 25 h 233"/>
                <a:gd name="T68" fmla="*/ 110 w 127"/>
                <a:gd name="T69" fmla="*/ 23 h 233"/>
                <a:gd name="T70" fmla="*/ 112 w 127"/>
                <a:gd name="T71" fmla="*/ 19 h 233"/>
                <a:gd name="T72" fmla="*/ 114 w 127"/>
                <a:gd name="T73" fmla="*/ 22 h 233"/>
                <a:gd name="T74" fmla="*/ 116 w 127"/>
                <a:gd name="T75" fmla="*/ 15 h 233"/>
                <a:gd name="T76" fmla="*/ 123 w 127"/>
                <a:gd name="T77" fmla="*/ 7 h 233"/>
                <a:gd name="T78" fmla="*/ 125 w 127"/>
                <a:gd name="T79" fmla="*/ 5 h 233"/>
                <a:gd name="T80" fmla="*/ 127 w 127"/>
                <a:gd name="T81" fmla="*/ 0 h 233"/>
                <a:gd name="T82" fmla="*/ 127 w 127"/>
                <a:gd name="T83" fmla="*/ 3 h 233"/>
                <a:gd name="T84" fmla="*/ 124 w 127"/>
                <a:gd name="T85" fmla="*/ 7 h 233"/>
                <a:gd name="T86" fmla="*/ 120 w 127"/>
                <a:gd name="T87" fmla="*/ 18 h 233"/>
                <a:gd name="T88" fmla="*/ 111 w 127"/>
                <a:gd name="T89" fmla="*/ 35 h 233"/>
                <a:gd name="T90" fmla="*/ 101 w 127"/>
                <a:gd name="T91" fmla="*/ 54 h 233"/>
                <a:gd name="T92" fmla="*/ 93 w 127"/>
                <a:gd name="T93" fmla="*/ 68 h 233"/>
                <a:gd name="T94" fmla="*/ 88 w 127"/>
                <a:gd name="T95" fmla="*/ 79 h 233"/>
                <a:gd name="T96" fmla="*/ 75 w 127"/>
                <a:gd name="T97" fmla="*/ 101 h 233"/>
                <a:gd name="T98" fmla="*/ 69 w 127"/>
                <a:gd name="T99" fmla="*/ 113 h 233"/>
                <a:gd name="T100" fmla="*/ 59 w 127"/>
                <a:gd name="T101" fmla="*/ 128 h 233"/>
                <a:gd name="T102" fmla="*/ 33 w 127"/>
                <a:gd name="T103" fmla="*/ 179 h 233"/>
                <a:gd name="T104" fmla="*/ 26 w 127"/>
                <a:gd name="T105" fmla="*/ 192 h 233"/>
                <a:gd name="T106" fmla="*/ 1 w 127"/>
                <a:gd name="T107" fmla="*/ 229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7" h="233">
                  <a:moveTo>
                    <a:pt x="1" y="229"/>
                  </a:moveTo>
                  <a:cubicBezTo>
                    <a:pt x="1" y="226"/>
                    <a:pt x="5" y="222"/>
                    <a:pt x="5" y="219"/>
                  </a:cubicBezTo>
                  <a:cubicBezTo>
                    <a:pt x="6" y="219"/>
                    <a:pt x="6" y="220"/>
                    <a:pt x="7" y="219"/>
                  </a:cubicBezTo>
                  <a:cubicBezTo>
                    <a:pt x="7" y="215"/>
                    <a:pt x="10" y="211"/>
                    <a:pt x="13" y="208"/>
                  </a:cubicBezTo>
                  <a:cubicBezTo>
                    <a:pt x="14" y="208"/>
                    <a:pt x="14" y="208"/>
                    <a:pt x="14" y="208"/>
                  </a:cubicBezTo>
                  <a:cubicBezTo>
                    <a:pt x="14" y="208"/>
                    <a:pt x="14" y="206"/>
                    <a:pt x="14" y="205"/>
                  </a:cubicBezTo>
                  <a:cubicBezTo>
                    <a:pt x="14" y="206"/>
                    <a:pt x="14" y="206"/>
                    <a:pt x="15" y="206"/>
                  </a:cubicBezTo>
                  <a:cubicBezTo>
                    <a:pt x="14" y="205"/>
                    <a:pt x="15" y="204"/>
                    <a:pt x="15" y="204"/>
                  </a:cubicBezTo>
                  <a:cubicBezTo>
                    <a:pt x="16" y="204"/>
                    <a:pt x="16" y="204"/>
                    <a:pt x="16" y="204"/>
                  </a:cubicBezTo>
                  <a:cubicBezTo>
                    <a:pt x="16" y="203"/>
                    <a:pt x="16" y="203"/>
                    <a:pt x="16" y="203"/>
                  </a:cubicBezTo>
                  <a:cubicBezTo>
                    <a:pt x="15" y="201"/>
                    <a:pt x="18" y="201"/>
                    <a:pt x="18" y="199"/>
                  </a:cubicBezTo>
                  <a:cubicBezTo>
                    <a:pt x="18" y="199"/>
                    <a:pt x="18" y="199"/>
                    <a:pt x="18" y="199"/>
                  </a:cubicBezTo>
                  <a:cubicBezTo>
                    <a:pt x="19" y="195"/>
                    <a:pt x="20" y="193"/>
                    <a:pt x="22" y="190"/>
                  </a:cubicBezTo>
                  <a:cubicBezTo>
                    <a:pt x="22" y="190"/>
                    <a:pt x="22" y="191"/>
                    <a:pt x="23" y="190"/>
                  </a:cubicBezTo>
                  <a:cubicBezTo>
                    <a:pt x="22" y="190"/>
                    <a:pt x="23" y="188"/>
                    <a:pt x="23" y="188"/>
                  </a:cubicBezTo>
                  <a:cubicBezTo>
                    <a:pt x="24" y="188"/>
                    <a:pt x="23" y="187"/>
                    <a:pt x="24" y="186"/>
                  </a:cubicBezTo>
                  <a:cubicBezTo>
                    <a:pt x="24" y="186"/>
                    <a:pt x="24" y="186"/>
                    <a:pt x="24" y="186"/>
                  </a:cubicBezTo>
                  <a:cubicBezTo>
                    <a:pt x="24" y="185"/>
                    <a:pt x="25" y="185"/>
                    <a:pt x="25" y="184"/>
                  </a:cubicBezTo>
                  <a:cubicBezTo>
                    <a:pt x="25" y="184"/>
                    <a:pt x="25" y="184"/>
                    <a:pt x="25" y="184"/>
                  </a:cubicBezTo>
                  <a:cubicBezTo>
                    <a:pt x="25" y="183"/>
                    <a:pt x="26" y="183"/>
                    <a:pt x="26" y="183"/>
                  </a:cubicBezTo>
                  <a:cubicBezTo>
                    <a:pt x="26" y="182"/>
                    <a:pt x="26" y="182"/>
                    <a:pt x="26" y="182"/>
                  </a:cubicBezTo>
                  <a:cubicBezTo>
                    <a:pt x="26" y="182"/>
                    <a:pt x="26" y="182"/>
                    <a:pt x="26" y="181"/>
                  </a:cubicBezTo>
                  <a:cubicBezTo>
                    <a:pt x="26" y="181"/>
                    <a:pt x="26" y="181"/>
                    <a:pt x="26" y="181"/>
                  </a:cubicBezTo>
                  <a:cubicBezTo>
                    <a:pt x="26" y="181"/>
                    <a:pt x="27" y="181"/>
                    <a:pt x="26" y="179"/>
                  </a:cubicBezTo>
                  <a:cubicBezTo>
                    <a:pt x="27" y="179"/>
                    <a:pt x="26" y="181"/>
                    <a:pt x="27" y="181"/>
                  </a:cubicBezTo>
                  <a:cubicBezTo>
                    <a:pt x="29" y="176"/>
                    <a:pt x="32" y="173"/>
                    <a:pt x="33" y="168"/>
                  </a:cubicBezTo>
                  <a:cubicBezTo>
                    <a:pt x="34" y="168"/>
                    <a:pt x="34" y="168"/>
                    <a:pt x="34" y="168"/>
                  </a:cubicBezTo>
                  <a:cubicBezTo>
                    <a:pt x="35" y="167"/>
                    <a:pt x="35" y="167"/>
                    <a:pt x="35" y="167"/>
                  </a:cubicBezTo>
                  <a:cubicBezTo>
                    <a:pt x="35" y="167"/>
                    <a:pt x="35" y="167"/>
                    <a:pt x="35" y="167"/>
                  </a:cubicBezTo>
                  <a:cubicBezTo>
                    <a:pt x="36" y="166"/>
                    <a:pt x="35" y="166"/>
                    <a:pt x="36" y="165"/>
                  </a:cubicBezTo>
                  <a:cubicBezTo>
                    <a:pt x="36" y="166"/>
                    <a:pt x="36" y="166"/>
                    <a:pt x="36" y="166"/>
                  </a:cubicBezTo>
                  <a:cubicBezTo>
                    <a:pt x="36" y="165"/>
                    <a:pt x="37" y="164"/>
                    <a:pt x="37" y="163"/>
                  </a:cubicBezTo>
                  <a:cubicBezTo>
                    <a:pt x="37" y="163"/>
                    <a:pt x="37" y="163"/>
                    <a:pt x="37" y="164"/>
                  </a:cubicBezTo>
                  <a:cubicBezTo>
                    <a:pt x="37" y="161"/>
                    <a:pt x="38" y="161"/>
                    <a:pt x="38" y="160"/>
                  </a:cubicBezTo>
                  <a:cubicBezTo>
                    <a:pt x="38" y="161"/>
                    <a:pt x="38" y="161"/>
                    <a:pt x="38" y="161"/>
                  </a:cubicBezTo>
                  <a:cubicBezTo>
                    <a:pt x="39" y="160"/>
                    <a:pt x="38" y="160"/>
                    <a:pt x="39" y="160"/>
                  </a:cubicBezTo>
                  <a:cubicBezTo>
                    <a:pt x="38" y="160"/>
                    <a:pt x="39" y="160"/>
                    <a:pt x="39" y="160"/>
                  </a:cubicBezTo>
                  <a:cubicBezTo>
                    <a:pt x="39" y="159"/>
                    <a:pt x="40" y="158"/>
                    <a:pt x="40" y="157"/>
                  </a:cubicBezTo>
                  <a:cubicBezTo>
                    <a:pt x="40" y="157"/>
                    <a:pt x="40" y="157"/>
                    <a:pt x="40" y="157"/>
                  </a:cubicBezTo>
                  <a:cubicBezTo>
                    <a:pt x="41" y="156"/>
                    <a:pt x="41" y="155"/>
                    <a:pt x="42" y="154"/>
                  </a:cubicBezTo>
                  <a:cubicBezTo>
                    <a:pt x="42" y="154"/>
                    <a:pt x="43" y="154"/>
                    <a:pt x="43" y="154"/>
                  </a:cubicBezTo>
                  <a:cubicBezTo>
                    <a:pt x="42" y="152"/>
                    <a:pt x="44" y="151"/>
                    <a:pt x="43" y="151"/>
                  </a:cubicBezTo>
                  <a:cubicBezTo>
                    <a:pt x="43" y="150"/>
                    <a:pt x="44" y="149"/>
                    <a:pt x="44" y="148"/>
                  </a:cubicBezTo>
                  <a:cubicBezTo>
                    <a:pt x="45" y="149"/>
                    <a:pt x="46" y="148"/>
                    <a:pt x="45" y="149"/>
                  </a:cubicBezTo>
                  <a:cubicBezTo>
                    <a:pt x="46" y="149"/>
                    <a:pt x="46" y="149"/>
                    <a:pt x="46" y="149"/>
                  </a:cubicBezTo>
                  <a:cubicBezTo>
                    <a:pt x="46" y="149"/>
                    <a:pt x="46" y="149"/>
                    <a:pt x="46" y="149"/>
                  </a:cubicBezTo>
                  <a:cubicBezTo>
                    <a:pt x="46" y="147"/>
                    <a:pt x="46" y="147"/>
                    <a:pt x="46" y="147"/>
                  </a:cubicBezTo>
                  <a:cubicBezTo>
                    <a:pt x="46" y="147"/>
                    <a:pt x="46" y="146"/>
                    <a:pt x="46" y="145"/>
                  </a:cubicBezTo>
                  <a:cubicBezTo>
                    <a:pt x="47" y="145"/>
                    <a:pt x="47" y="145"/>
                    <a:pt x="47" y="145"/>
                  </a:cubicBezTo>
                  <a:cubicBezTo>
                    <a:pt x="46" y="142"/>
                    <a:pt x="46" y="142"/>
                    <a:pt x="46" y="142"/>
                  </a:cubicBezTo>
                  <a:cubicBezTo>
                    <a:pt x="47" y="142"/>
                    <a:pt x="47" y="142"/>
                    <a:pt x="47" y="142"/>
                  </a:cubicBezTo>
                  <a:cubicBezTo>
                    <a:pt x="47" y="141"/>
                    <a:pt x="47" y="141"/>
                    <a:pt x="47" y="141"/>
                  </a:cubicBezTo>
                  <a:cubicBezTo>
                    <a:pt x="48" y="140"/>
                    <a:pt x="48" y="140"/>
                    <a:pt x="48" y="140"/>
                  </a:cubicBezTo>
                  <a:cubicBezTo>
                    <a:pt x="50" y="140"/>
                    <a:pt x="48" y="140"/>
                    <a:pt x="50" y="140"/>
                  </a:cubicBezTo>
                  <a:cubicBezTo>
                    <a:pt x="50" y="140"/>
                    <a:pt x="50" y="140"/>
                    <a:pt x="50" y="139"/>
                  </a:cubicBezTo>
                  <a:cubicBezTo>
                    <a:pt x="50" y="139"/>
                    <a:pt x="50" y="139"/>
                    <a:pt x="50" y="139"/>
                  </a:cubicBezTo>
                  <a:cubicBezTo>
                    <a:pt x="51" y="139"/>
                    <a:pt x="51" y="138"/>
                    <a:pt x="50" y="138"/>
                  </a:cubicBezTo>
                  <a:cubicBezTo>
                    <a:pt x="50" y="138"/>
                    <a:pt x="51" y="138"/>
                    <a:pt x="50" y="138"/>
                  </a:cubicBezTo>
                  <a:cubicBezTo>
                    <a:pt x="50" y="138"/>
                    <a:pt x="50" y="137"/>
                    <a:pt x="51" y="136"/>
                  </a:cubicBezTo>
                  <a:cubicBezTo>
                    <a:pt x="51" y="137"/>
                    <a:pt x="51" y="137"/>
                    <a:pt x="51" y="137"/>
                  </a:cubicBezTo>
                  <a:cubicBezTo>
                    <a:pt x="51" y="136"/>
                    <a:pt x="51" y="133"/>
                    <a:pt x="52" y="133"/>
                  </a:cubicBezTo>
                  <a:cubicBezTo>
                    <a:pt x="51" y="133"/>
                    <a:pt x="52" y="133"/>
                    <a:pt x="52" y="133"/>
                  </a:cubicBezTo>
                  <a:cubicBezTo>
                    <a:pt x="53" y="133"/>
                    <a:pt x="53" y="131"/>
                    <a:pt x="53" y="130"/>
                  </a:cubicBezTo>
                  <a:cubicBezTo>
                    <a:pt x="53" y="130"/>
                    <a:pt x="53" y="130"/>
                    <a:pt x="53" y="130"/>
                  </a:cubicBezTo>
                  <a:cubicBezTo>
                    <a:pt x="53" y="129"/>
                    <a:pt x="54" y="130"/>
                    <a:pt x="54" y="129"/>
                  </a:cubicBezTo>
                  <a:cubicBezTo>
                    <a:pt x="54" y="128"/>
                    <a:pt x="54" y="128"/>
                    <a:pt x="54" y="128"/>
                  </a:cubicBezTo>
                  <a:cubicBezTo>
                    <a:pt x="54" y="128"/>
                    <a:pt x="54" y="128"/>
                    <a:pt x="54" y="128"/>
                  </a:cubicBezTo>
                  <a:cubicBezTo>
                    <a:pt x="54" y="128"/>
                    <a:pt x="55" y="125"/>
                    <a:pt x="56" y="124"/>
                  </a:cubicBezTo>
                  <a:cubicBezTo>
                    <a:pt x="56" y="122"/>
                    <a:pt x="56" y="122"/>
                    <a:pt x="56" y="122"/>
                  </a:cubicBezTo>
                  <a:cubicBezTo>
                    <a:pt x="57" y="122"/>
                    <a:pt x="57" y="122"/>
                    <a:pt x="57" y="122"/>
                  </a:cubicBezTo>
                  <a:cubicBezTo>
                    <a:pt x="57" y="122"/>
                    <a:pt x="57" y="121"/>
                    <a:pt x="59" y="121"/>
                  </a:cubicBezTo>
                  <a:cubicBezTo>
                    <a:pt x="57" y="120"/>
                    <a:pt x="57" y="124"/>
                    <a:pt x="57" y="123"/>
                  </a:cubicBezTo>
                  <a:cubicBezTo>
                    <a:pt x="57" y="123"/>
                    <a:pt x="57" y="121"/>
                    <a:pt x="57" y="122"/>
                  </a:cubicBezTo>
                  <a:cubicBezTo>
                    <a:pt x="59" y="121"/>
                    <a:pt x="57" y="120"/>
                    <a:pt x="59" y="120"/>
                  </a:cubicBezTo>
                  <a:cubicBezTo>
                    <a:pt x="59" y="120"/>
                    <a:pt x="59" y="121"/>
                    <a:pt x="59" y="120"/>
                  </a:cubicBezTo>
                  <a:cubicBezTo>
                    <a:pt x="59" y="120"/>
                    <a:pt x="59" y="120"/>
                    <a:pt x="59" y="120"/>
                  </a:cubicBezTo>
                  <a:cubicBezTo>
                    <a:pt x="59" y="120"/>
                    <a:pt x="59" y="120"/>
                    <a:pt x="59" y="120"/>
                  </a:cubicBezTo>
                  <a:cubicBezTo>
                    <a:pt x="59" y="119"/>
                    <a:pt x="60" y="119"/>
                    <a:pt x="59" y="119"/>
                  </a:cubicBezTo>
                  <a:cubicBezTo>
                    <a:pt x="59" y="119"/>
                    <a:pt x="59" y="116"/>
                    <a:pt x="60" y="118"/>
                  </a:cubicBezTo>
                  <a:cubicBezTo>
                    <a:pt x="61" y="118"/>
                    <a:pt x="61" y="118"/>
                    <a:pt x="61" y="118"/>
                  </a:cubicBezTo>
                  <a:cubicBezTo>
                    <a:pt x="60" y="116"/>
                    <a:pt x="60" y="116"/>
                    <a:pt x="60" y="116"/>
                  </a:cubicBezTo>
                  <a:cubicBezTo>
                    <a:pt x="61" y="116"/>
                    <a:pt x="61" y="116"/>
                    <a:pt x="61" y="116"/>
                  </a:cubicBezTo>
                  <a:cubicBezTo>
                    <a:pt x="60" y="115"/>
                    <a:pt x="61" y="115"/>
                    <a:pt x="61" y="114"/>
                  </a:cubicBezTo>
                  <a:cubicBezTo>
                    <a:pt x="62" y="113"/>
                    <a:pt x="62" y="113"/>
                    <a:pt x="63" y="113"/>
                  </a:cubicBezTo>
                  <a:cubicBezTo>
                    <a:pt x="63" y="112"/>
                    <a:pt x="63" y="111"/>
                    <a:pt x="64" y="111"/>
                  </a:cubicBezTo>
                  <a:cubicBezTo>
                    <a:pt x="64" y="111"/>
                    <a:pt x="63" y="111"/>
                    <a:pt x="64" y="111"/>
                  </a:cubicBezTo>
                  <a:cubicBezTo>
                    <a:pt x="64" y="111"/>
                    <a:pt x="64" y="111"/>
                    <a:pt x="64" y="110"/>
                  </a:cubicBezTo>
                  <a:cubicBezTo>
                    <a:pt x="64" y="110"/>
                    <a:pt x="65" y="109"/>
                    <a:pt x="66" y="109"/>
                  </a:cubicBezTo>
                  <a:cubicBezTo>
                    <a:pt x="66" y="108"/>
                    <a:pt x="65" y="108"/>
                    <a:pt x="65" y="108"/>
                  </a:cubicBezTo>
                  <a:cubicBezTo>
                    <a:pt x="66" y="108"/>
                    <a:pt x="65" y="106"/>
                    <a:pt x="66" y="105"/>
                  </a:cubicBezTo>
                  <a:cubicBezTo>
                    <a:pt x="66" y="106"/>
                    <a:pt x="66" y="106"/>
                    <a:pt x="66" y="106"/>
                  </a:cubicBezTo>
                  <a:cubicBezTo>
                    <a:pt x="68" y="106"/>
                    <a:pt x="66" y="105"/>
                    <a:pt x="68" y="104"/>
                  </a:cubicBezTo>
                  <a:cubicBezTo>
                    <a:pt x="66" y="104"/>
                    <a:pt x="66" y="104"/>
                    <a:pt x="66" y="104"/>
                  </a:cubicBezTo>
                  <a:cubicBezTo>
                    <a:pt x="68" y="104"/>
                    <a:pt x="68" y="102"/>
                    <a:pt x="68" y="103"/>
                  </a:cubicBezTo>
                  <a:cubicBezTo>
                    <a:pt x="68" y="102"/>
                    <a:pt x="69" y="102"/>
                    <a:pt x="68" y="101"/>
                  </a:cubicBezTo>
                  <a:cubicBezTo>
                    <a:pt x="70" y="100"/>
                    <a:pt x="70" y="97"/>
                    <a:pt x="72" y="97"/>
                  </a:cubicBezTo>
                  <a:cubicBezTo>
                    <a:pt x="72" y="96"/>
                    <a:pt x="72" y="96"/>
                    <a:pt x="72" y="96"/>
                  </a:cubicBezTo>
                  <a:cubicBezTo>
                    <a:pt x="71" y="96"/>
                    <a:pt x="72" y="97"/>
                    <a:pt x="72" y="97"/>
                  </a:cubicBezTo>
                  <a:cubicBezTo>
                    <a:pt x="72" y="97"/>
                    <a:pt x="72" y="96"/>
                    <a:pt x="71" y="96"/>
                  </a:cubicBezTo>
                  <a:cubicBezTo>
                    <a:pt x="72" y="96"/>
                    <a:pt x="72" y="96"/>
                    <a:pt x="73" y="96"/>
                  </a:cubicBezTo>
                  <a:cubicBezTo>
                    <a:pt x="73" y="96"/>
                    <a:pt x="72" y="95"/>
                    <a:pt x="73" y="93"/>
                  </a:cubicBezTo>
                  <a:cubicBezTo>
                    <a:pt x="73" y="94"/>
                    <a:pt x="73" y="94"/>
                    <a:pt x="73" y="93"/>
                  </a:cubicBezTo>
                  <a:cubicBezTo>
                    <a:pt x="73" y="92"/>
                    <a:pt x="73" y="92"/>
                    <a:pt x="73" y="92"/>
                  </a:cubicBezTo>
                  <a:cubicBezTo>
                    <a:pt x="73" y="92"/>
                    <a:pt x="73" y="92"/>
                    <a:pt x="74" y="92"/>
                  </a:cubicBezTo>
                  <a:cubicBezTo>
                    <a:pt x="74" y="92"/>
                    <a:pt x="75" y="92"/>
                    <a:pt x="74" y="92"/>
                  </a:cubicBezTo>
                  <a:cubicBezTo>
                    <a:pt x="75" y="91"/>
                    <a:pt x="75" y="91"/>
                    <a:pt x="75" y="91"/>
                  </a:cubicBezTo>
                  <a:cubicBezTo>
                    <a:pt x="75" y="92"/>
                    <a:pt x="75" y="91"/>
                    <a:pt x="75" y="91"/>
                  </a:cubicBezTo>
                  <a:cubicBezTo>
                    <a:pt x="75" y="91"/>
                    <a:pt x="75" y="91"/>
                    <a:pt x="75" y="91"/>
                  </a:cubicBezTo>
                  <a:cubicBezTo>
                    <a:pt x="77" y="89"/>
                    <a:pt x="77" y="89"/>
                    <a:pt x="77" y="89"/>
                  </a:cubicBezTo>
                  <a:cubicBezTo>
                    <a:pt x="75" y="89"/>
                    <a:pt x="75" y="89"/>
                    <a:pt x="75" y="91"/>
                  </a:cubicBezTo>
                  <a:cubicBezTo>
                    <a:pt x="75" y="89"/>
                    <a:pt x="75" y="89"/>
                    <a:pt x="75" y="88"/>
                  </a:cubicBezTo>
                  <a:cubicBezTo>
                    <a:pt x="75" y="89"/>
                    <a:pt x="75" y="88"/>
                    <a:pt x="77" y="88"/>
                  </a:cubicBezTo>
                  <a:cubicBezTo>
                    <a:pt x="77" y="87"/>
                    <a:pt x="77" y="87"/>
                    <a:pt x="77" y="87"/>
                  </a:cubicBezTo>
                  <a:cubicBezTo>
                    <a:pt x="77" y="86"/>
                    <a:pt x="77" y="86"/>
                    <a:pt x="77" y="86"/>
                  </a:cubicBezTo>
                  <a:cubicBezTo>
                    <a:pt x="77" y="87"/>
                    <a:pt x="77" y="87"/>
                    <a:pt x="77" y="87"/>
                  </a:cubicBezTo>
                  <a:cubicBezTo>
                    <a:pt x="77" y="87"/>
                    <a:pt x="78" y="87"/>
                    <a:pt x="78" y="86"/>
                  </a:cubicBezTo>
                  <a:cubicBezTo>
                    <a:pt x="78" y="86"/>
                    <a:pt x="77" y="86"/>
                    <a:pt x="77" y="86"/>
                  </a:cubicBezTo>
                  <a:cubicBezTo>
                    <a:pt x="77" y="86"/>
                    <a:pt x="78" y="86"/>
                    <a:pt x="78" y="86"/>
                  </a:cubicBezTo>
                  <a:cubicBezTo>
                    <a:pt x="78" y="86"/>
                    <a:pt x="78" y="86"/>
                    <a:pt x="78" y="86"/>
                  </a:cubicBezTo>
                  <a:cubicBezTo>
                    <a:pt x="78" y="86"/>
                    <a:pt x="78" y="86"/>
                    <a:pt x="78" y="86"/>
                  </a:cubicBezTo>
                  <a:cubicBezTo>
                    <a:pt x="78" y="86"/>
                    <a:pt x="78" y="86"/>
                    <a:pt x="78" y="86"/>
                  </a:cubicBezTo>
                  <a:cubicBezTo>
                    <a:pt x="78" y="86"/>
                    <a:pt x="79" y="85"/>
                    <a:pt x="78" y="84"/>
                  </a:cubicBezTo>
                  <a:cubicBezTo>
                    <a:pt x="79" y="84"/>
                    <a:pt x="79" y="84"/>
                    <a:pt x="79" y="83"/>
                  </a:cubicBezTo>
                  <a:cubicBezTo>
                    <a:pt x="79" y="83"/>
                    <a:pt x="79" y="83"/>
                    <a:pt x="79" y="83"/>
                  </a:cubicBezTo>
                  <a:cubicBezTo>
                    <a:pt x="80" y="83"/>
                    <a:pt x="80" y="82"/>
                    <a:pt x="80" y="82"/>
                  </a:cubicBezTo>
                  <a:cubicBezTo>
                    <a:pt x="80" y="82"/>
                    <a:pt x="80" y="82"/>
                    <a:pt x="80" y="82"/>
                  </a:cubicBezTo>
                  <a:cubicBezTo>
                    <a:pt x="80" y="82"/>
                    <a:pt x="80" y="81"/>
                    <a:pt x="80" y="79"/>
                  </a:cubicBezTo>
                  <a:cubicBezTo>
                    <a:pt x="80" y="79"/>
                    <a:pt x="81" y="81"/>
                    <a:pt x="81" y="79"/>
                  </a:cubicBezTo>
                  <a:cubicBezTo>
                    <a:pt x="82" y="79"/>
                    <a:pt x="81" y="79"/>
                    <a:pt x="80" y="79"/>
                  </a:cubicBezTo>
                  <a:cubicBezTo>
                    <a:pt x="81" y="78"/>
                    <a:pt x="81" y="76"/>
                    <a:pt x="83" y="75"/>
                  </a:cubicBezTo>
                  <a:cubicBezTo>
                    <a:pt x="83" y="75"/>
                    <a:pt x="82" y="75"/>
                    <a:pt x="83" y="75"/>
                  </a:cubicBezTo>
                  <a:cubicBezTo>
                    <a:pt x="84" y="73"/>
                    <a:pt x="84" y="71"/>
                    <a:pt x="87" y="70"/>
                  </a:cubicBezTo>
                  <a:cubicBezTo>
                    <a:pt x="87" y="70"/>
                    <a:pt x="87" y="70"/>
                    <a:pt x="87" y="70"/>
                  </a:cubicBezTo>
                  <a:cubicBezTo>
                    <a:pt x="87" y="70"/>
                    <a:pt x="87" y="70"/>
                    <a:pt x="87" y="69"/>
                  </a:cubicBezTo>
                  <a:cubicBezTo>
                    <a:pt x="87" y="69"/>
                    <a:pt x="87" y="69"/>
                    <a:pt x="85" y="69"/>
                  </a:cubicBezTo>
                  <a:cubicBezTo>
                    <a:pt x="87" y="68"/>
                    <a:pt x="87" y="67"/>
                    <a:pt x="87" y="66"/>
                  </a:cubicBezTo>
                  <a:cubicBezTo>
                    <a:pt x="87" y="66"/>
                    <a:pt x="87" y="66"/>
                    <a:pt x="87" y="66"/>
                  </a:cubicBezTo>
                  <a:cubicBezTo>
                    <a:pt x="88" y="66"/>
                    <a:pt x="88" y="66"/>
                    <a:pt x="88" y="65"/>
                  </a:cubicBezTo>
                  <a:cubicBezTo>
                    <a:pt x="88" y="65"/>
                    <a:pt x="88" y="65"/>
                    <a:pt x="88" y="65"/>
                  </a:cubicBezTo>
                  <a:cubicBezTo>
                    <a:pt x="89" y="65"/>
                    <a:pt x="89" y="65"/>
                    <a:pt x="89" y="65"/>
                  </a:cubicBezTo>
                  <a:cubicBezTo>
                    <a:pt x="89" y="65"/>
                    <a:pt x="88" y="65"/>
                    <a:pt x="89" y="64"/>
                  </a:cubicBezTo>
                  <a:cubicBezTo>
                    <a:pt x="89" y="64"/>
                    <a:pt x="89" y="65"/>
                    <a:pt x="89" y="64"/>
                  </a:cubicBezTo>
                  <a:cubicBezTo>
                    <a:pt x="89" y="64"/>
                    <a:pt x="89" y="62"/>
                    <a:pt x="90" y="61"/>
                  </a:cubicBezTo>
                  <a:cubicBezTo>
                    <a:pt x="91" y="61"/>
                    <a:pt x="91" y="61"/>
                    <a:pt x="91" y="61"/>
                  </a:cubicBezTo>
                  <a:cubicBezTo>
                    <a:pt x="91" y="61"/>
                    <a:pt x="91" y="60"/>
                    <a:pt x="90" y="60"/>
                  </a:cubicBezTo>
                  <a:cubicBezTo>
                    <a:pt x="91" y="59"/>
                    <a:pt x="92" y="59"/>
                    <a:pt x="92" y="59"/>
                  </a:cubicBezTo>
                  <a:cubicBezTo>
                    <a:pt x="92" y="57"/>
                    <a:pt x="93" y="54"/>
                    <a:pt x="95" y="52"/>
                  </a:cubicBezTo>
                  <a:cubicBezTo>
                    <a:pt x="95" y="52"/>
                    <a:pt x="95" y="52"/>
                    <a:pt x="95" y="52"/>
                  </a:cubicBezTo>
                  <a:cubicBezTo>
                    <a:pt x="96" y="52"/>
                    <a:pt x="95" y="52"/>
                    <a:pt x="95" y="51"/>
                  </a:cubicBezTo>
                  <a:cubicBezTo>
                    <a:pt x="96" y="52"/>
                    <a:pt x="96" y="51"/>
                    <a:pt x="96" y="52"/>
                  </a:cubicBezTo>
                  <a:cubicBezTo>
                    <a:pt x="97" y="51"/>
                    <a:pt x="96" y="50"/>
                    <a:pt x="97" y="50"/>
                  </a:cubicBezTo>
                  <a:cubicBezTo>
                    <a:pt x="96" y="50"/>
                    <a:pt x="97" y="50"/>
                    <a:pt x="96" y="50"/>
                  </a:cubicBezTo>
                  <a:cubicBezTo>
                    <a:pt x="97" y="49"/>
                    <a:pt x="97" y="49"/>
                    <a:pt x="97" y="49"/>
                  </a:cubicBezTo>
                  <a:cubicBezTo>
                    <a:pt x="97" y="48"/>
                    <a:pt x="97" y="49"/>
                    <a:pt x="97" y="49"/>
                  </a:cubicBezTo>
                  <a:cubicBezTo>
                    <a:pt x="97" y="48"/>
                    <a:pt x="97" y="48"/>
                    <a:pt x="97" y="48"/>
                  </a:cubicBezTo>
                  <a:cubicBezTo>
                    <a:pt x="99" y="48"/>
                    <a:pt x="98" y="51"/>
                    <a:pt x="99" y="50"/>
                  </a:cubicBezTo>
                  <a:cubicBezTo>
                    <a:pt x="99" y="50"/>
                    <a:pt x="99" y="50"/>
                    <a:pt x="99" y="50"/>
                  </a:cubicBezTo>
                  <a:cubicBezTo>
                    <a:pt x="100" y="50"/>
                    <a:pt x="99" y="52"/>
                    <a:pt x="100" y="50"/>
                  </a:cubicBezTo>
                  <a:cubicBezTo>
                    <a:pt x="100" y="50"/>
                    <a:pt x="100" y="49"/>
                    <a:pt x="99" y="49"/>
                  </a:cubicBezTo>
                  <a:cubicBezTo>
                    <a:pt x="100" y="48"/>
                    <a:pt x="98" y="48"/>
                    <a:pt x="99" y="47"/>
                  </a:cubicBezTo>
                  <a:cubicBezTo>
                    <a:pt x="99" y="47"/>
                    <a:pt x="98" y="48"/>
                    <a:pt x="99" y="48"/>
                  </a:cubicBezTo>
                  <a:cubicBezTo>
                    <a:pt x="100" y="47"/>
                    <a:pt x="99" y="46"/>
                    <a:pt x="100" y="46"/>
                  </a:cubicBezTo>
                  <a:cubicBezTo>
                    <a:pt x="99" y="47"/>
                    <a:pt x="99" y="46"/>
                    <a:pt x="99" y="45"/>
                  </a:cubicBezTo>
                  <a:cubicBezTo>
                    <a:pt x="99" y="45"/>
                    <a:pt x="99" y="46"/>
                    <a:pt x="100" y="45"/>
                  </a:cubicBezTo>
                  <a:cubicBezTo>
                    <a:pt x="99" y="45"/>
                    <a:pt x="100" y="44"/>
                    <a:pt x="99" y="44"/>
                  </a:cubicBezTo>
                  <a:cubicBezTo>
                    <a:pt x="98" y="44"/>
                    <a:pt x="100" y="44"/>
                    <a:pt x="99" y="43"/>
                  </a:cubicBezTo>
                  <a:cubicBezTo>
                    <a:pt x="100" y="43"/>
                    <a:pt x="100" y="44"/>
                    <a:pt x="100" y="44"/>
                  </a:cubicBezTo>
                  <a:cubicBezTo>
                    <a:pt x="100" y="44"/>
                    <a:pt x="100" y="42"/>
                    <a:pt x="100" y="42"/>
                  </a:cubicBezTo>
                  <a:cubicBezTo>
                    <a:pt x="100" y="42"/>
                    <a:pt x="100" y="42"/>
                    <a:pt x="100" y="43"/>
                  </a:cubicBezTo>
                  <a:cubicBezTo>
                    <a:pt x="100" y="42"/>
                    <a:pt x="100" y="41"/>
                    <a:pt x="101" y="41"/>
                  </a:cubicBezTo>
                  <a:cubicBezTo>
                    <a:pt x="100" y="41"/>
                    <a:pt x="100" y="41"/>
                    <a:pt x="100" y="41"/>
                  </a:cubicBezTo>
                  <a:cubicBezTo>
                    <a:pt x="101" y="40"/>
                    <a:pt x="101" y="40"/>
                    <a:pt x="101" y="40"/>
                  </a:cubicBezTo>
                  <a:cubicBezTo>
                    <a:pt x="101" y="40"/>
                    <a:pt x="101" y="38"/>
                    <a:pt x="102" y="39"/>
                  </a:cubicBezTo>
                  <a:cubicBezTo>
                    <a:pt x="102" y="39"/>
                    <a:pt x="103" y="38"/>
                    <a:pt x="102" y="38"/>
                  </a:cubicBezTo>
                  <a:cubicBezTo>
                    <a:pt x="101" y="38"/>
                    <a:pt x="102" y="39"/>
                    <a:pt x="101" y="39"/>
                  </a:cubicBezTo>
                  <a:cubicBezTo>
                    <a:pt x="102" y="39"/>
                    <a:pt x="101" y="38"/>
                    <a:pt x="101" y="38"/>
                  </a:cubicBezTo>
                  <a:cubicBezTo>
                    <a:pt x="102" y="38"/>
                    <a:pt x="102" y="38"/>
                    <a:pt x="102" y="38"/>
                  </a:cubicBezTo>
                  <a:cubicBezTo>
                    <a:pt x="102" y="38"/>
                    <a:pt x="102" y="38"/>
                    <a:pt x="102" y="37"/>
                  </a:cubicBezTo>
                  <a:cubicBezTo>
                    <a:pt x="102" y="38"/>
                    <a:pt x="102" y="38"/>
                    <a:pt x="102" y="37"/>
                  </a:cubicBezTo>
                  <a:cubicBezTo>
                    <a:pt x="102" y="37"/>
                    <a:pt x="102" y="37"/>
                    <a:pt x="102" y="37"/>
                  </a:cubicBezTo>
                  <a:cubicBezTo>
                    <a:pt x="102" y="35"/>
                    <a:pt x="103" y="37"/>
                    <a:pt x="103" y="35"/>
                  </a:cubicBezTo>
                  <a:cubicBezTo>
                    <a:pt x="103" y="37"/>
                    <a:pt x="103" y="37"/>
                    <a:pt x="103" y="37"/>
                  </a:cubicBezTo>
                  <a:cubicBezTo>
                    <a:pt x="103" y="37"/>
                    <a:pt x="105" y="37"/>
                    <a:pt x="105" y="35"/>
                  </a:cubicBezTo>
                  <a:cubicBezTo>
                    <a:pt x="103" y="34"/>
                    <a:pt x="103" y="34"/>
                    <a:pt x="103" y="34"/>
                  </a:cubicBezTo>
                  <a:cubicBezTo>
                    <a:pt x="103" y="33"/>
                    <a:pt x="105" y="34"/>
                    <a:pt x="103" y="33"/>
                  </a:cubicBezTo>
                  <a:cubicBezTo>
                    <a:pt x="105" y="34"/>
                    <a:pt x="105" y="34"/>
                    <a:pt x="105" y="34"/>
                  </a:cubicBezTo>
                  <a:cubicBezTo>
                    <a:pt x="106" y="34"/>
                    <a:pt x="106" y="34"/>
                    <a:pt x="106" y="34"/>
                  </a:cubicBezTo>
                  <a:cubicBezTo>
                    <a:pt x="106" y="33"/>
                    <a:pt x="106" y="32"/>
                    <a:pt x="105" y="33"/>
                  </a:cubicBezTo>
                  <a:cubicBezTo>
                    <a:pt x="105" y="32"/>
                    <a:pt x="106" y="32"/>
                    <a:pt x="106" y="32"/>
                  </a:cubicBezTo>
                  <a:cubicBezTo>
                    <a:pt x="106" y="32"/>
                    <a:pt x="106" y="32"/>
                    <a:pt x="106" y="31"/>
                  </a:cubicBezTo>
                  <a:cubicBezTo>
                    <a:pt x="106" y="31"/>
                    <a:pt x="107" y="31"/>
                    <a:pt x="107" y="31"/>
                  </a:cubicBezTo>
                  <a:cubicBezTo>
                    <a:pt x="107" y="32"/>
                    <a:pt x="107" y="32"/>
                    <a:pt x="107" y="32"/>
                  </a:cubicBezTo>
                  <a:cubicBezTo>
                    <a:pt x="107" y="31"/>
                    <a:pt x="107" y="31"/>
                    <a:pt x="107" y="31"/>
                  </a:cubicBezTo>
                  <a:cubicBezTo>
                    <a:pt x="108" y="32"/>
                    <a:pt x="108" y="31"/>
                    <a:pt x="108" y="32"/>
                  </a:cubicBezTo>
                  <a:cubicBezTo>
                    <a:pt x="109" y="31"/>
                    <a:pt x="109" y="31"/>
                    <a:pt x="109" y="31"/>
                  </a:cubicBezTo>
                  <a:cubicBezTo>
                    <a:pt x="107" y="31"/>
                    <a:pt x="108" y="30"/>
                    <a:pt x="107" y="30"/>
                  </a:cubicBezTo>
                  <a:cubicBezTo>
                    <a:pt x="107" y="28"/>
                    <a:pt x="109" y="30"/>
                    <a:pt x="109" y="28"/>
                  </a:cubicBezTo>
                  <a:cubicBezTo>
                    <a:pt x="108" y="28"/>
                    <a:pt x="108" y="27"/>
                    <a:pt x="108" y="28"/>
                  </a:cubicBezTo>
                  <a:cubicBezTo>
                    <a:pt x="108" y="27"/>
                    <a:pt x="107" y="27"/>
                    <a:pt x="108" y="25"/>
                  </a:cubicBezTo>
                  <a:cubicBezTo>
                    <a:pt x="108" y="27"/>
                    <a:pt x="109" y="25"/>
                    <a:pt x="109" y="27"/>
                  </a:cubicBezTo>
                  <a:cubicBezTo>
                    <a:pt x="109" y="28"/>
                    <a:pt x="109" y="28"/>
                    <a:pt x="109" y="28"/>
                  </a:cubicBezTo>
                  <a:cubicBezTo>
                    <a:pt x="110" y="28"/>
                    <a:pt x="110" y="28"/>
                    <a:pt x="110" y="28"/>
                  </a:cubicBezTo>
                  <a:cubicBezTo>
                    <a:pt x="110" y="27"/>
                    <a:pt x="111" y="25"/>
                    <a:pt x="110" y="25"/>
                  </a:cubicBezTo>
                  <a:cubicBezTo>
                    <a:pt x="110" y="25"/>
                    <a:pt x="110" y="27"/>
                    <a:pt x="109" y="25"/>
                  </a:cubicBezTo>
                  <a:cubicBezTo>
                    <a:pt x="110" y="24"/>
                    <a:pt x="111" y="25"/>
                    <a:pt x="110" y="24"/>
                  </a:cubicBezTo>
                  <a:cubicBezTo>
                    <a:pt x="109" y="24"/>
                    <a:pt x="109" y="24"/>
                    <a:pt x="109" y="24"/>
                  </a:cubicBezTo>
                  <a:cubicBezTo>
                    <a:pt x="109" y="24"/>
                    <a:pt x="109" y="24"/>
                    <a:pt x="109" y="24"/>
                  </a:cubicBezTo>
                  <a:cubicBezTo>
                    <a:pt x="109" y="24"/>
                    <a:pt x="109" y="24"/>
                    <a:pt x="109" y="24"/>
                  </a:cubicBezTo>
                  <a:cubicBezTo>
                    <a:pt x="110" y="24"/>
                    <a:pt x="109" y="24"/>
                    <a:pt x="109" y="23"/>
                  </a:cubicBezTo>
                  <a:cubicBezTo>
                    <a:pt x="110" y="23"/>
                    <a:pt x="110" y="23"/>
                    <a:pt x="110" y="23"/>
                  </a:cubicBezTo>
                  <a:cubicBezTo>
                    <a:pt x="111" y="23"/>
                    <a:pt x="109" y="24"/>
                    <a:pt x="110" y="24"/>
                  </a:cubicBezTo>
                  <a:cubicBezTo>
                    <a:pt x="111" y="24"/>
                    <a:pt x="110" y="23"/>
                    <a:pt x="111" y="23"/>
                  </a:cubicBezTo>
                  <a:cubicBezTo>
                    <a:pt x="111" y="23"/>
                    <a:pt x="111" y="23"/>
                    <a:pt x="111" y="23"/>
                  </a:cubicBezTo>
                  <a:cubicBezTo>
                    <a:pt x="111" y="23"/>
                    <a:pt x="114" y="24"/>
                    <a:pt x="112" y="22"/>
                  </a:cubicBezTo>
                  <a:cubicBezTo>
                    <a:pt x="112" y="21"/>
                    <a:pt x="112" y="22"/>
                    <a:pt x="112" y="22"/>
                  </a:cubicBezTo>
                  <a:cubicBezTo>
                    <a:pt x="112" y="20"/>
                    <a:pt x="112" y="20"/>
                    <a:pt x="112" y="19"/>
                  </a:cubicBezTo>
                  <a:cubicBezTo>
                    <a:pt x="114" y="20"/>
                    <a:pt x="114" y="18"/>
                    <a:pt x="114" y="19"/>
                  </a:cubicBezTo>
                  <a:cubicBezTo>
                    <a:pt x="114" y="19"/>
                    <a:pt x="112" y="21"/>
                    <a:pt x="114" y="22"/>
                  </a:cubicBezTo>
                  <a:cubicBezTo>
                    <a:pt x="114" y="22"/>
                    <a:pt x="112" y="22"/>
                    <a:pt x="114" y="23"/>
                  </a:cubicBezTo>
                  <a:cubicBezTo>
                    <a:pt x="114" y="22"/>
                    <a:pt x="114" y="23"/>
                    <a:pt x="115" y="23"/>
                  </a:cubicBezTo>
                  <a:cubicBezTo>
                    <a:pt x="115" y="22"/>
                    <a:pt x="115" y="22"/>
                    <a:pt x="115" y="22"/>
                  </a:cubicBezTo>
                  <a:cubicBezTo>
                    <a:pt x="114" y="22"/>
                    <a:pt x="114" y="22"/>
                    <a:pt x="114" y="22"/>
                  </a:cubicBezTo>
                  <a:cubicBezTo>
                    <a:pt x="114" y="21"/>
                    <a:pt x="114" y="20"/>
                    <a:pt x="114" y="19"/>
                  </a:cubicBezTo>
                  <a:cubicBezTo>
                    <a:pt x="115" y="19"/>
                    <a:pt x="115" y="19"/>
                    <a:pt x="115" y="19"/>
                  </a:cubicBezTo>
                  <a:cubicBezTo>
                    <a:pt x="116" y="18"/>
                    <a:pt x="116" y="17"/>
                    <a:pt x="117" y="16"/>
                  </a:cubicBezTo>
                  <a:cubicBezTo>
                    <a:pt x="116" y="16"/>
                    <a:pt x="118" y="14"/>
                    <a:pt x="117" y="15"/>
                  </a:cubicBezTo>
                  <a:cubicBezTo>
                    <a:pt x="116" y="15"/>
                    <a:pt x="115" y="15"/>
                    <a:pt x="115" y="15"/>
                  </a:cubicBezTo>
                  <a:cubicBezTo>
                    <a:pt x="115" y="14"/>
                    <a:pt x="115" y="15"/>
                    <a:pt x="116" y="15"/>
                  </a:cubicBezTo>
                  <a:cubicBezTo>
                    <a:pt x="116" y="14"/>
                    <a:pt x="117" y="15"/>
                    <a:pt x="116" y="14"/>
                  </a:cubicBezTo>
                  <a:cubicBezTo>
                    <a:pt x="116" y="15"/>
                    <a:pt x="117" y="14"/>
                    <a:pt x="118" y="15"/>
                  </a:cubicBezTo>
                  <a:cubicBezTo>
                    <a:pt x="118" y="14"/>
                    <a:pt x="118" y="15"/>
                    <a:pt x="119" y="14"/>
                  </a:cubicBezTo>
                  <a:cubicBezTo>
                    <a:pt x="119" y="13"/>
                    <a:pt x="119" y="12"/>
                    <a:pt x="119" y="11"/>
                  </a:cubicBezTo>
                  <a:cubicBezTo>
                    <a:pt x="120" y="11"/>
                    <a:pt x="120" y="10"/>
                    <a:pt x="121" y="9"/>
                  </a:cubicBezTo>
                  <a:cubicBezTo>
                    <a:pt x="121" y="7"/>
                    <a:pt x="123" y="9"/>
                    <a:pt x="123" y="7"/>
                  </a:cubicBezTo>
                  <a:cubicBezTo>
                    <a:pt x="124" y="7"/>
                    <a:pt x="121" y="9"/>
                    <a:pt x="123" y="7"/>
                  </a:cubicBezTo>
                  <a:cubicBezTo>
                    <a:pt x="123" y="7"/>
                    <a:pt x="123" y="7"/>
                    <a:pt x="123" y="7"/>
                  </a:cubicBezTo>
                  <a:cubicBezTo>
                    <a:pt x="123" y="7"/>
                    <a:pt x="125" y="5"/>
                    <a:pt x="124" y="4"/>
                  </a:cubicBezTo>
                  <a:cubicBezTo>
                    <a:pt x="124" y="5"/>
                    <a:pt x="124" y="5"/>
                    <a:pt x="124" y="5"/>
                  </a:cubicBezTo>
                  <a:cubicBezTo>
                    <a:pt x="125" y="5"/>
                    <a:pt x="124" y="5"/>
                    <a:pt x="124" y="5"/>
                  </a:cubicBezTo>
                  <a:cubicBezTo>
                    <a:pt x="125" y="5"/>
                    <a:pt x="125" y="5"/>
                    <a:pt x="125" y="5"/>
                  </a:cubicBezTo>
                  <a:cubicBezTo>
                    <a:pt x="126" y="5"/>
                    <a:pt x="126" y="4"/>
                    <a:pt x="126" y="4"/>
                  </a:cubicBezTo>
                  <a:cubicBezTo>
                    <a:pt x="125" y="4"/>
                    <a:pt x="125" y="4"/>
                    <a:pt x="125" y="4"/>
                  </a:cubicBezTo>
                  <a:cubicBezTo>
                    <a:pt x="126" y="3"/>
                    <a:pt x="126" y="2"/>
                    <a:pt x="127" y="1"/>
                  </a:cubicBezTo>
                  <a:cubicBezTo>
                    <a:pt x="127" y="2"/>
                    <a:pt x="127" y="2"/>
                    <a:pt x="127" y="2"/>
                  </a:cubicBezTo>
                  <a:cubicBezTo>
                    <a:pt x="127" y="1"/>
                    <a:pt x="127" y="1"/>
                    <a:pt x="127" y="1"/>
                  </a:cubicBezTo>
                  <a:cubicBezTo>
                    <a:pt x="127" y="1"/>
                    <a:pt x="127" y="1"/>
                    <a:pt x="127" y="0"/>
                  </a:cubicBezTo>
                  <a:cubicBezTo>
                    <a:pt x="127" y="2"/>
                    <a:pt x="127" y="2"/>
                    <a:pt x="127" y="2"/>
                  </a:cubicBezTo>
                  <a:cubicBezTo>
                    <a:pt x="127" y="3"/>
                    <a:pt x="127" y="2"/>
                    <a:pt x="127" y="2"/>
                  </a:cubicBezTo>
                  <a:cubicBezTo>
                    <a:pt x="127" y="2"/>
                    <a:pt x="127" y="3"/>
                    <a:pt x="127" y="3"/>
                  </a:cubicBezTo>
                  <a:cubicBezTo>
                    <a:pt x="127" y="3"/>
                    <a:pt x="127" y="3"/>
                    <a:pt x="127" y="2"/>
                  </a:cubicBezTo>
                  <a:cubicBezTo>
                    <a:pt x="127" y="3"/>
                    <a:pt x="127" y="3"/>
                    <a:pt x="127" y="4"/>
                  </a:cubicBezTo>
                  <a:cubicBezTo>
                    <a:pt x="127" y="3"/>
                    <a:pt x="127" y="3"/>
                    <a:pt x="127" y="3"/>
                  </a:cubicBezTo>
                  <a:cubicBezTo>
                    <a:pt x="127" y="4"/>
                    <a:pt x="127" y="4"/>
                    <a:pt x="127" y="4"/>
                  </a:cubicBezTo>
                  <a:cubicBezTo>
                    <a:pt x="127" y="4"/>
                    <a:pt x="127" y="4"/>
                    <a:pt x="127" y="4"/>
                  </a:cubicBezTo>
                  <a:cubicBezTo>
                    <a:pt x="127" y="5"/>
                    <a:pt x="127" y="5"/>
                    <a:pt x="127" y="5"/>
                  </a:cubicBezTo>
                  <a:cubicBezTo>
                    <a:pt x="126" y="6"/>
                    <a:pt x="126" y="7"/>
                    <a:pt x="126" y="9"/>
                  </a:cubicBezTo>
                  <a:cubicBezTo>
                    <a:pt x="125" y="7"/>
                    <a:pt x="125" y="7"/>
                    <a:pt x="125" y="6"/>
                  </a:cubicBezTo>
                  <a:cubicBezTo>
                    <a:pt x="124" y="6"/>
                    <a:pt x="125" y="7"/>
                    <a:pt x="124" y="7"/>
                  </a:cubicBezTo>
                  <a:cubicBezTo>
                    <a:pt x="124" y="9"/>
                    <a:pt x="125" y="9"/>
                    <a:pt x="125" y="10"/>
                  </a:cubicBezTo>
                  <a:cubicBezTo>
                    <a:pt x="124" y="10"/>
                    <a:pt x="124" y="10"/>
                    <a:pt x="124" y="10"/>
                  </a:cubicBezTo>
                  <a:cubicBezTo>
                    <a:pt x="124" y="11"/>
                    <a:pt x="125" y="11"/>
                    <a:pt x="124" y="11"/>
                  </a:cubicBezTo>
                  <a:cubicBezTo>
                    <a:pt x="123" y="12"/>
                    <a:pt x="121" y="14"/>
                    <a:pt x="120" y="15"/>
                  </a:cubicBezTo>
                  <a:cubicBezTo>
                    <a:pt x="120" y="15"/>
                    <a:pt x="120" y="15"/>
                    <a:pt x="120" y="15"/>
                  </a:cubicBezTo>
                  <a:cubicBezTo>
                    <a:pt x="121" y="16"/>
                    <a:pt x="120" y="17"/>
                    <a:pt x="120" y="18"/>
                  </a:cubicBezTo>
                  <a:cubicBezTo>
                    <a:pt x="119" y="20"/>
                    <a:pt x="119" y="22"/>
                    <a:pt x="117" y="22"/>
                  </a:cubicBezTo>
                  <a:cubicBezTo>
                    <a:pt x="116" y="24"/>
                    <a:pt x="115" y="27"/>
                    <a:pt x="114" y="30"/>
                  </a:cubicBezTo>
                  <a:cubicBezTo>
                    <a:pt x="114" y="29"/>
                    <a:pt x="114" y="29"/>
                    <a:pt x="114" y="29"/>
                  </a:cubicBezTo>
                  <a:cubicBezTo>
                    <a:pt x="114" y="30"/>
                    <a:pt x="114" y="29"/>
                    <a:pt x="114" y="30"/>
                  </a:cubicBezTo>
                  <a:cubicBezTo>
                    <a:pt x="114" y="30"/>
                    <a:pt x="114" y="31"/>
                    <a:pt x="114" y="31"/>
                  </a:cubicBezTo>
                  <a:cubicBezTo>
                    <a:pt x="112" y="31"/>
                    <a:pt x="112" y="33"/>
                    <a:pt x="111" y="35"/>
                  </a:cubicBezTo>
                  <a:cubicBezTo>
                    <a:pt x="111" y="34"/>
                    <a:pt x="111" y="34"/>
                    <a:pt x="111" y="34"/>
                  </a:cubicBezTo>
                  <a:cubicBezTo>
                    <a:pt x="111" y="37"/>
                    <a:pt x="110" y="38"/>
                    <a:pt x="109" y="38"/>
                  </a:cubicBezTo>
                  <a:cubicBezTo>
                    <a:pt x="108" y="38"/>
                    <a:pt x="108" y="38"/>
                    <a:pt x="108" y="39"/>
                  </a:cubicBezTo>
                  <a:cubicBezTo>
                    <a:pt x="108" y="40"/>
                    <a:pt x="108" y="40"/>
                    <a:pt x="108" y="42"/>
                  </a:cubicBezTo>
                  <a:cubicBezTo>
                    <a:pt x="107" y="42"/>
                    <a:pt x="107" y="43"/>
                    <a:pt x="107" y="44"/>
                  </a:cubicBezTo>
                  <a:cubicBezTo>
                    <a:pt x="106" y="48"/>
                    <a:pt x="103" y="50"/>
                    <a:pt x="101" y="54"/>
                  </a:cubicBezTo>
                  <a:cubicBezTo>
                    <a:pt x="101" y="54"/>
                    <a:pt x="101" y="54"/>
                    <a:pt x="101" y="54"/>
                  </a:cubicBezTo>
                  <a:cubicBezTo>
                    <a:pt x="100" y="57"/>
                    <a:pt x="98" y="59"/>
                    <a:pt x="97" y="62"/>
                  </a:cubicBezTo>
                  <a:cubicBezTo>
                    <a:pt x="97" y="62"/>
                    <a:pt x="97" y="62"/>
                    <a:pt x="97" y="62"/>
                  </a:cubicBezTo>
                  <a:cubicBezTo>
                    <a:pt x="96" y="62"/>
                    <a:pt x="96" y="65"/>
                    <a:pt x="96" y="65"/>
                  </a:cubicBezTo>
                  <a:cubicBezTo>
                    <a:pt x="96" y="65"/>
                    <a:pt x="96" y="66"/>
                    <a:pt x="95" y="66"/>
                  </a:cubicBezTo>
                  <a:cubicBezTo>
                    <a:pt x="93" y="67"/>
                    <a:pt x="95" y="67"/>
                    <a:pt x="93" y="68"/>
                  </a:cubicBezTo>
                  <a:cubicBezTo>
                    <a:pt x="93" y="69"/>
                    <a:pt x="93" y="70"/>
                    <a:pt x="92" y="72"/>
                  </a:cubicBezTo>
                  <a:cubicBezTo>
                    <a:pt x="92" y="71"/>
                    <a:pt x="92" y="71"/>
                    <a:pt x="92" y="71"/>
                  </a:cubicBezTo>
                  <a:cubicBezTo>
                    <a:pt x="92" y="71"/>
                    <a:pt x="92" y="71"/>
                    <a:pt x="92" y="71"/>
                  </a:cubicBezTo>
                  <a:cubicBezTo>
                    <a:pt x="92" y="72"/>
                    <a:pt x="90" y="73"/>
                    <a:pt x="92" y="73"/>
                  </a:cubicBezTo>
                  <a:cubicBezTo>
                    <a:pt x="90" y="75"/>
                    <a:pt x="90" y="77"/>
                    <a:pt x="88" y="79"/>
                  </a:cubicBezTo>
                  <a:cubicBezTo>
                    <a:pt x="89" y="79"/>
                    <a:pt x="88" y="79"/>
                    <a:pt x="88" y="79"/>
                  </a:cubicBezTo>
                  <a:cubicBezTo>
                    <a:pt x="88" y="81"/>
                    <a:pt x="87" y="82"/>
                    <a:pt x="87" y="83"/>
                  </a:cubicBezTo>
                  <a:cubicBezTo>
                    <a:pt x="87" y="84"/>
                    <a:pt x="87" y="83"/>
                    <a:pt x="85" y="83"/>
                  </a:cubicBezTo>
                  <a:cubicBezTo>
                    <a:pt x="85" y="84"/>
                    <a:pt x="87" y="84"/>
                    <a:pt x="87" y="84"/>
                  </a:cubicBezTo>
                  <a:cubicBezTo>
                    <a:pt x="85" y="86"/>
                    <a:pt x="83" y="88"/>
                    <a:pt x="81" y="91"/>
                  </a:cubicBezTo>
                  <a:cubicBezTo>
                    <a:pt x="80" y="94"/>
                    <a:pt x="78" y="98"/>
                    <a:pt x="75" y="101"/>
                  </a:cubicBezTo>
                  <a:cubicBezTo>
                    <a:pt x="75" y="101"/>
                    <a:pt x="75" y="101"/>
                    <a:pt x="75" y="101"/>
                  </a:cubicBezTo>
                  <a:cubicBezTo>
                    <a:pt x="75" y="103"/>
                    <a:pt x="73" y="104"/>
                    <a:pt x="74" y="105"/>
                  </a:cubicBezTo>
                  <a:cubicBezTo>
                    <a:pt x="73" y="105"/>
                    <a:pt x="73" y="106"/>
                    <a:pt x="73" y="106"/>
                  </a:cubicBezTo>
                  <a:cubicBezTo>
                    <a:pt x="73" y="106"/>
                    <a:pt x="71" y="108"/>
                    <a:pt x="71" y="110"/>
                  </a:cubicBezTo>
                  <a:cubicBezTo>
                    <a:pt x="71" y="110"/>
                    <a:pt x="71" y="110"/>
                    <a:pt x="71" y="110"/>
                  </a:cubicBezTo>
                  <a:cubicBezTo>
                    <a:pt x="70" y="111"/>
                    <a:pt x="70" y="113"/>
                    <a:pt x="69" y="113"/>
                  </a:cubicBezTo>
                  <a:cubicBezTo>
                    <a:pt x="69" y="113"/>
                    <a:pt x="69" y="113"/>
                    <a:pt x="69" y="113"/>
                  </a:cubicBezTo>
                  <a:cubicBezTo>
                    <a:pt x="68" y="113"/>
                    <a:pt x="69" y="114"/>
                    <a:pt x="68" y="114"/>
                  </a:cubicBezTo>
                  <a:cubicBezTo>
                    <a:pt x="68" y="114"/>
                    <a:pt x="68" y="114"/>
                    <a:pt x="68" y="114"/>
                  </a:cubicBezTo>
                  <a:cubicBezTo>
                    <a:pt x="66" y="118"/>
                    <a:pt x="65" y="121"/>
                    <a:pt x="63" y="124"/>
                  </a:cubicBezTo>
                  <a:cubicBezTo>
                    <a:pt x="61" y="127"/>
                    <a:pt x="61" y="124"/>
                    <a:pt x="61" y="126"/>
                  </a:cubicBezTo>
                  <a:cubicBezTo>
                    <a:pt x="61" y="126"/>
                    <a:pt x="61" y="126"/>
                    <a:pt x="61" y="126"/>
                  </a:cubicBezTo>
                  <a:cubicBezTo>
                    <a:pt x="61" y="127"/>
                    <a:pt x="59" y="127"/>
                    <a:pt x="59" y="128"/>
                  </a:cubicBezTo>
                  <a:cubicBezTo>
                    <a:pt x="60" y="128"/>
                    <a:pt x="60" y="128"/>
                    <a:pt x="60" y="128"/>
                  </a:cubicBezTo>
                  <a:cubicBezTo>
                    <a:pt x="59" y="130"/>
                    <a:pt x="59" y="130"/>
                    <a:pt x="59" y="131"/>
                  </a:cubicBezTo>
                  <a:cubicBezTo>
                    <a:pt x="59" y="131"/>
                    <a:pt x="59" y="131"/>
                    <a:pt x="59" y="131"/>
                  </a:cubicBezTo>
                  <a:cubicBezTo>
                    <a:pt x="59" y="133"/>
                    <a:pt x="56" y="133"/>
                    <a:pt x="57" y="136"/>
                  </a:cubicBezTo>
                  <a:cubicBezTo>
                    <a:pt x="53" y="143"/>
                    <a:pt x="50" y="150"/>
                    <a:pt x="46" y="158"/>
                  </a:cubicBezTo>
                  <a:cubicBezTo>
                    <a:pt x="42" y="165"/>
                    <a:pt x="38" y="172"/>
                    <a:pt x="33" y="179"/>
                  </a:cubicBezTo>
                  <a:cubicBezTo>
                    <a:pt x="32" y="181"/>
                    <a:pt x="32" y="181"/>
                    <a:pt x="32" y="182"/>
                  </a:cubicBezTo>
                  <a:cubicBezTo>
                    <a:pt x="32" y="182"/>
                    <a:pt x="32" y="182"/>
                    <a:pt x="32" y="182"/>
                  </a:cubicBezTo>
                  <a:cubicBezTo>
                    <a:pt x="32" y="182"/>
                    <a:pt x="30" y="183"/>
                    <a:pt x="30" y="184"/>
                  </a:cubicBezTo>
                  <a:cubicBezTo>
                    <a:pt x="29" y="187"/>
                    <a:pt x="28" y="188"/>
                    <a:pt x="26" y="192"/>
                  </a:cubicBezTo>
                  <a:cubicBezTo>
                    <a:pt x="26" y="192"/>
                    <a:pt x="26" y="191"/>
                    <a:pt x="26" y="192"/>
                  </a:cubicBezTo>
                  <a:cubicBezTo>
                    <a:pt x="26" y="192"/>
                    <a:pt x="26" y="192"/>
                    <a:pt x="26" y="192"/>
                  </a:cubicBezTo>
                  <a:cubicBezTo>
                    <a:pt x="26" y="192"/>
                    <a:pt x="26" y="192"/>
                    <a:pt x="26" y="192"/>
                  </a:cubicBezTo>
                  <a:cubicBezTo>
                    <a:pt x="26" y="193"/>
                    <a:pt x="26" y="193"/>
                    <a:pt x="26" y="193"/>
                  </a:cubicBezTo>
                  <a:cubicBezTo>
                    <a:pt x="23" y="201"/>
                    <a:pt x="18" y="206"/>
                    <a:pt x="14" y="213"/>
                  </a:cubicBezTo>
                  <a:cubicBezTo>
                    <a:pt x="13" y="214"/>
                    <a:pt x="12" y="217"/>
                    <a:pt x="11" y="219"/>
                  </a:cubicBezTo>
                  <a:cubicBezTo>
                    <a:pt x="7" y="223"/>
                    <a:pt x="5" y="228"/>
                    <a:pt x="2" y="233"/>
                  </a:cubicBezTo>
                  <a:cubicBezTo>
                    <a:pt x="2" y="233"/>
                    <a:pt x="0" y="231"/>
                    <a:pt x="1" y="22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29" name="任意多边形(F) 122"/>
            <p:cNvSpPr>
              <a:spLocks/>
            </p:cNvSpPr>
            <p:nvPr/>
          </p:nvSpPr>
          <p:spPr bwMode="auto">
            <a:xfrm>
              <a:off x="3575" y="751"/>
              <a:ext cx="68" cy="2938"/>
            </a:xfrm>
            <a:custGeom>
              <a:avLst/>
              <a:gdLst>
                <a:gd name="T0" fmla="*/ 4 w 29"/>
                <a:gd name="T1" fmla="*/ 0 h 1244"/>
                <a:gd name="T2" fmla="*/ 9 w 29"/>
                <a:gd name="T3" fmla="*/ 616 h 1244"/>
                <a:gd name="T4" fmla="*/ 0 w 29"/>
                <a:gd name="T5" fmla="*/ 1244 h 1244"/>
                <a:gd name="T6" fmla="*/ 26 w 29"/>
                <a:gd name="T7" fmla="*/ 1244 h 1244"/>
                <a:gd name="T8" fmla="*/ 17 w 29"/>
                <a:gd name="T9" fmla="*/ 901 h 1244"/>
                <a:gd name="T10" fmla="*/ 29 w 29"/>
                <a:gd name="T11" fmla="*/ 283 h 1244"/>
                <a:gd name="T12" fmla="*/ 20 w 29"/>
                <a:gd name="T13" fmla="*/ 0 h 1244"/>
                <a:gd name="T14" fmla="*/ 4 w 29"/>
                <a:gd name="T15" fmla="*/ 0 h 1244"/>
                <a:gd name="T16" fmla="*/ 4 w 29"/>
                <a:gd name="T17" fmla="*/ 0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1244">
                  <a:moveTo>
                    <a:pt x="4" y="0"/>
                  </a:moveTo>
                  <a:cubicBezTo>
                    <a:pt x="9" y="616"/>
                    <a:pt x="9" y="616"/>
                    <a:pt x="9" y="616"/>
                  </a:cubicBezTo>
                  <a:cubicBezTo>
                    <a:pt x="0" y="1244"/>
                    <a:pt x="0" y="1244"/>
                    <a:pt x="0" y="1244"/>
                  </a:cubicBezTo>
                  <a:cubicBezTo>
                    <a:pt x="26" y="1244"/>
                    <a:pt x="26" y="1244"/>
                    <a:pt x="26" y="1244"/>
                  </a:cubicBezTo>
                  <a:cubicBezTo>
                    <a:pt x="17" y="901"/>
                    <a:pt x="17" y="901"/>
                    <a:pt x="17" y="901"/>
                  </a:cubicBezTo>
                  <a:cubicBezTo>
                    <a:pt x="29" y="283"/>
                    <a:pt x="29" y="283"/>
                    <a:pt x="29" y="283"/>
                  </a:cubicBezTo>
                  <a:cubicBezTo>
                    <a:pt x="20" y="0"/>
                    <a:pt x="20" y="0"/>
                    <a:pt x="20" y="0"/>
                  </a:cubicBezTo>
                  <a:cubicBezTo>
                    <a:pt x="4" y="0"/>
                    <a:pt x="4" y="0"/>
                    <a:pt x="4" y="0"/>
                  </a:cubicBezTo>
                  <a:cubicBezTo>
                    <a:pt x="4" y="0"/>
                    <a:pt x="4" y="0"/>
                    <a:pt x="4"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0" name="任意多边形(F) 123"/>
            <p:cNvSpPr>
              <a:spLocks/>
            </p:cNvSpPr>
            <p:nvPr/>
          </p:nvSpPr>
          <p:spPr bwMode="auto">
            <a:xfrm>
              <a:off x="4061" y="1280"/>
              <a:ext cx="194" cy="385"/>
            </a:xfrm>
            <a:custGeom>
              <a:avLst/>
              <a:gdLst>
                <a:gd name="T0" fmla="*/ 30 w 82"/>
                <a:gd name="T1" fmla="*/ 5 h 163"/>
                <a:gd name="T2" fmla="*/ 69 w 82"/>
                <a:gd name="T3" fmla="*/ 163 h 163"/>
                <a:gd name="T4" fmla="*/ 15 w 82"/>
                <a:gd name="T5" fmla="*/ 101 h 163"/>
                <a:gd name="T6" fmla="*/ 30 w 82"/>
                <a:gd name="T7" fmla="*/ 5 h 163"/>
              </a:gdLst>
              <a:ahLst/>
              <a:cxnLst>
                <a:cxn ang="0">
                  <a:pos x="T0" y="T1"/>
                </a:cxn>
                <a:cxn ang="0">
                  <a:pos x="T2" y="T3"/>
                </a:cxn>
                <a:cxn ang="0">
                  <a:pos x="T4" y="T5"/>
                </a:cxn>
                <a:cxn ang="0">
                  <a:pos x="T6" y="T7"/>
                </a:cxn>
              </a:cxnLst>
              <a:rect l="0" t="0" r="r" b="b"/>
              <a:pathLst>
                <a:path w="82" h="163">
                  <a:moveTo>
                    <a:pt x="30" y="5"/>
                  </a:moveTo>
                  <a:cubicBezTo>
                    <a:pt x="39" y="0"/>
                    <a:pt x="82" y="68"/>
                    <a:pt x="69" y="163"/>
                  </a:cubicBezTo>
                  <a:cubicBezTo>
                    <a:pt x="54" y="158"/>
                    <a:pt x="15" y="101"/>
                    <a:pt x="15" y="101"/>
                  </a:cubicBezTo>
                  <a:cubicBezTo>
                    <a:pt x="15" y="101"/>
                    <a:pt x="0" y="16"/>
                    <a:pt x="30"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1" name="任意多边形(F) 124"/>
            <p:cNvSpPr>
              <a:spLocks/>
            </p:cNvSpPr>
            <p:nvPr/>
          </p:nvSpPr>
          <p:spPr bwMode="auto">
            <a:xfrm>
              <a:off x="4068" y="1292"/>
              <a:ext cx="102" cy="318"/>
            </a:xfrm>
            <a:custGeom>
              <a:avLst/>
              <a:gdLst>
                <a:gd name="T0" fmla="*/ 28 w 43"/>
                <a:gd name="T1" fmla="*/ 0 h 135"/>
                <a:gd name="T2" fmla="*/ 43 w 43"/>
                <a:gd name="T3" fmla="*/ 135 h 135"/>
                <a:gd name="T4" fmla="*/ 13 w 43"/>
                <a:gd name="T5" fmla="*/ 96 h 135"/>
                <a:gd name="T6" fmla="*/ 28 w 43"/>
                <a:gd name="T7" fmla="*/ 0 h 135"/>
              </a:gdLst>
              <a:ahLst/>
              <a:cxnLst>
                <a:cxn ang="0">
                  <a:pos x="T0" y="T1"/>
                </a:cxn>
                <a:cxn ang="0">
                  <a:pos x="T2" y="T3"/>
                </a:cxn>
                <a:cxn ang="0">
                  <a:pos x="T4" y="T5"/>
                </a:cxn>
                <a:cxn ang="0">
                  <a:pos x="T6" y="T7"/>
                </a:cxn>
              </a:cxnLst>
              <a:rect l="0" t="0" r="r" b="b"/>
              <a:pathLst>
                <a:path w="43" h="135">
                  <a:moveTo>
                    <a:pt x="28" y="0"/>
                  </a:moveTo>
                  <a:cubicBezTo>
                    <a:pt x="43" y="135"/>
                    <a:pt x="43" y="135"/>
                    <a:pt x="43" y="135"/>
                  </a:cubicBezTo>
                  <a:cubicBezTo>
                    <a:pt x="43" y="135"/>
                    <a:pt x="19" y="115"/>
                    <a:pt x="13" y="96"/>
                  </a:cubicBezTo>
                  <a:cubicBezTo>
                    <a:pt x="8" y="77"/>
                    <a:pt x="0" y="9"/>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2" name="任意多边形(F) 125"/>
            <p:cNvSpPr>
              <a:spLocks/>
            </p:cNvSpPr>
            <p:nvPr/>
          </p:nvSpPr>
          <p:spPr bwMode="auto">
            <a:xfrm>
              <a:off x="4040" y="2484"/>
              <a:ext cx="220" cy="426"/>
            </a:xfrm>
            <a:custGeom>
              <a:avLst/>
              <a:gdLst>
                <a:gd name="T0" fmla="*/ 35 w 93"/>
                <a:gd name="T1" fmla="*/ 4 h 180"/>
                <a:gd name="T2" fmla="*/ 80 w 93"/>
                <a:gd name="T3" fmla="*/ 180 h 180"/>
                <a:gd name="T4" fmla="*/ 18 w 93"/>
                <a:gd name="T5" fmla="*/ 109 h 180"/>
                <a:gd name="T6" fmla="*/ 35 w 93"/>
                <a:gd name="T7" fmla="*/ 4 h 180"/>
              </a:gdLst>
              <a:ahLst/>
              <a:cxnLst>
                <a:cxn ang="0">
                  <a:pos x="T0" y="T1"/>
                </a:cxn>
                <a:cxn ang="0">
                  <a:pos x="T2" y="T3"/>
                </a:cxn>
                <a:cxn ang="0">
                  <a:pos x="T4" y="T5"/>
                </a:cxn>
                <a:cxn ang="0">
                  <a:pos x="T6" y="T7"/>
                </a:cxn>
              </a:cxnLst>
              <a:rect l="0" t="0" r="r" b="b"/>
              <a:pathLst>
                <a:path w="93" h="180">
                  <a:moveTo>
                    <a:pt x="35" y="4"/>
                  </a:moveTo>
                  <a:cubicBezTo>
                    <a:pt x="43" y="0"/>
                    <a:pt x="93" y="75"/>
                    <a:pt x="80" y="180"/>
                  </a:cubicBezTo>
                  <a:cubicBezTo>
                    <a:pt x="63" y="175"/>
                    <a:pt x="18" y="109"/>
                    <a:pt x="18" y="109"/>
                  </a:cubicBezTo>
                  <a:cubicBezTo>
                    <a:pt x="18" y="109"/>
                    <a:pt x="0" y="18"/>
                    <a:pt x="35" y="4"/>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3" name="任意多边形(F) 126"/>
            <p:cNvSpPr>
              <a:spLocks/>
            </p:cNvSpPr>
            <p:nvPr/>
          </p:nvSpPr>
          <p:spPr bwMode="auto">
            <a:xfrm>
              <a:off x="4050" y="2492"/>
              <a:ext cx="111" cy="359"/>
            </a:xfrm>
            <a:custGeom>
              <a:avLst/>
              <a:gdLst>
                <a:gd name="T0" fmla="*/ 31 w 47"/>
                <a:gd name="T1" fmla="*/ 0 h 152"/>
                <a:gd name="T2" fmla="*/ 47 w 47"/>
                <a:gd name="T3" fmla="*/ 152 h 152"/>
                <a:gd name="T4" fmla="*/ 14 w 47"/>
                <a:gd name="T5" fmla="*/ 107 h 152"/>
                <a:gd name="T6" fmla="*/ 31 w 47"/>
                <a:gd name="T7" fmla="*/ 0 h 152"/>
              </a:gdLst>
              <a:ahLst/>
              <a:cxnLst>
                <a:cxn ang="0">
                  <a:pos x="T0" y="T1"/>
                </a:cxn>
                <a:cxn ang="0">
                  <a:pos x="T2" y="T3"/>
                </a:cxn>
                <a:cxn ang="0">
                  <a:pos x="T4" y="T5"/>
                </a:cxn>
                <a:cxn ang="0">
                  <a:pos x="T6" y="T7"/>
                </a:cxn>
              </a:cxnLst>
              <a:rect l="0" t="0" r="r" b="b"/>
              <a:pathLst>
                <a:path w="47" h="152">
                  <a:moveTo>
                    <a:pt x="31" y="0"/>
                  </a:moveTo>
                  <a:cubicBezTo>
                    <a:pt x="47" y="152"/>
                    <a:pt x="47" y="152"/>
                    <a:pt x="47" y="152"/>
                  </a:cubicBezTo>
                  <a:cubicBezTo>
                    <a:pt x="47" y="152"/>
                    <a:pt x="22" y="129"/>
                    <a:pt x="14" y="107"/>
                  </a:cubicBezTo>
                  <a:cubicBezTo>
                    <a:pt x="8" y="87"/>
                    <a:pt x="0" y="11"/>
                    <a:pt x="31"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4" name="任意多边形(F) 127"/>
            <p:cNvSpPr>
              <a:spLocks/>
            </p:cNvSpPr>
            <p:nvPr/>
          </p:nvSpPr>
          <p:spPr bwMode="auto">
            <a:xfrm>
              <a:off x="4050" y="3545"/>
              <a:ext cx="222" cy="428"/>
            </a:xfrm>
            <a:custGeom>
              <a:avLst/>
              <a:gdLst>
                <a:gd name="T0" fmla="*/ 35 w 94"/>
                <a:gd name="T1" fmla="*/ 5 h 181"/>
                <a:gd name="T2" fmla="*/ 79 w 94"/>
                <a:gd name="T3" fmla="*/ 181 h 181"/>
                <a:gd name="T4" fmla="*/ 19 w 94"/>
                <a:gd name="T5" fmla="*/ 112 h 181"/>
                <a:gd name="T6" fmla="*/ 35 w 94"/>
                <a:gd name="T7" fmla="*/ 5 h 181"/>
              </a:gdLst>
              <a:ahLst/>
              <a:cxnLst>
                <a:cxn ang="0">
                  <a:pos x="T0" y="T1"/>
                </a:cxn>
                <a:cxn ang="0">
                  <a:pos x="T2" y="T3"/>
                </a:cxn>
                <a:cxn ang="0">
                  <a:pos x="T4" y="T5"/>
                </a:cxn>
                <a:cxn ang="0">
                  <a:pos x="T6" y="T7"/>
                </a:cxn>
              </a:cxnLst>
              <a:rect l="0" t="0" r="r" b="b"/>
              <a:pathLst>
                <a:path w="94" h="181">
                  <a:moveTo>
                    <a:pt x="35" y="5"/>
                  </a:moveTo>
                  <a:cubicBezTo>
                    <a:pt x="45" y="0"/>
                    <a:pt x="94" y="76"/>
                    <a:pt x="79" y="181"/>
                  </a:cubicBezTo>
                  <a:cubicBezTo>
                    <a:pt x="64" y="177"/>
                    <a:pt x="19" y="112"/>
                    <a:pt x="19" y="112"/>
                  </a:cubicBezTo>
                  <a:cubicBezTo>
                    <a:pt x="19" y="112"/>
                    <a:pt x="0" y="19"/>
                    <a:pt x="35"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5" name="任意多边形(F) 128"/>
            <p:cNvSpPr>
              <a:spLocks/>
            </p:cNvSpPr>
            <p:nvPr/>
          </p:nvSpPr>
          <p:spPr bwMode="auto">
            <a:xfrm>
              <a:off x="4066" y="3557"/>
              <a:ext cx="106" cy="354"/>
            </a:xfrm>
            <a:custGeom>
              <a:avLst/>
              <a:gdLst>
                <a:gd name="T0" fmla="*/ 28 w 45"/>
                <a:gd name="T1" fmla="*/ 0 h 150"/>
                <a:gd name="T2" fmla="*/ 45 w 45"/>
                <a:gd name="T3" fmla="*/ 150 h 150"/>
                <a:gd name="T4" fmla="*/ 13 w 45"/>
                <a:gd name="T5" fmla="*/ 107 h 150"/>
                <a:gd name="T6" fmla="*/ 28 w 45"/>
                <a:gd name="T7" fmla="*/ 0 h 150"/>
              </a:gdLst>
              <a:ahLst/>
              <a:cxnLst>
                <a:cxn ang="0">
                  <a:pos x="T0" y="T1"/>
                </a:cxn>
                <a:cxn ang="0">
                  <a:pos x="T2" y="T3"/>
                </a:cxn>
                <a:cxn ang="0">
                  <a:pos x="T4" y="T5"/>
                </a:cxn>
                <a:cxn ang="0">
                  <a:pos x="T6" y="T7"/>
                </a:cxn>
              </a:cxnLst>
              <a:rect l="0" t="0" r="r" b="b"/>
              <a:pathLst>
                <a:path w="45" h="150">
                  <a:moveTo>
                    <a:pt x="28" y="0"/>
                  </a:moveTo>
                  <a:cubicBezTo>
                    <a:pt x="45" y="150"/>
                    <a:pt x="45" y="150"/>
                    <a:pt x="45" y="150"/>
                  </a:cubicBezTo>
                  <a:cubicBezTo>
                    <a:pt x="45" y="150"/>
                    <a:pt x="19" y="126"/>
                    <a:pt x="13" y="107"/>
                  </a:cubicBezTo>
                  <a:cubicBezTo>
                    <a:pt x="5" y="84"/>
                    <a:pt x="0" y="10"/>
                    <a:pt x="28"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6" name="任意多边形(F) 129"/>
            <p:cNvSpPr>
              <a:spLocks/>
            </p:cNvSpPr>
            <p:nvPr/>
          </p:nvSpPr>
          <p:spPr bwMode="auto">
            <a:xfrm>
              <a:off x="4269" y="2321"/>
              <a:ext cx="218" cy="433"/>
            </a:xfrm>
            <a:custGeom>
              <a:avLst/>
              <a:gdLst>
                <a:gd name="T0" fmla="*/ 57 w 92"/>
                <a:gd name="T1" fmla="*/ 5 h 183"/>
                <a:gd name="T2" fmla="*/ 13 w 92"/>
                <a:gd name="T3" fmla="*/ 183 h 183"/>
                <a:gd name="T4" fmla="*/ 72 w 92"/>
                <a:gd name="T5" fmla="*/ 111 h 183"/>
                <a:gd name="T6" fmla="*/ 57 w 92"/>
                <a:gd name="T7" fmla="*/ 5 h 183"/>
              </a:gdLst>
              <a:ahLst/>
              <a:cxnLst>
                <a:cxn ang="0">
                  <a:pos x="T0" y="T1"/>
                </a:cxn>
                <a:cxn ang="0">
                  <a:pos x="T2" y="T3"/>
                </a:cxn>
                <a:cxn ang="0">
                  <a:pos x="T4" y="T5"/>
                </a:cxn>
                <a:cxn ang="0">
                  <a:pos x="T6" y="T7"/>
                </a:cxn>
              </a:cxnLst>
              <a:rect l="0" t="0" r="r" b="b"/>
              <a:pathLst>
                <a:path w="92" h="183">
                  <a:moveTo>
                    <a:pt x="57" y="5"/>
                  </a:moveTo>
                  <a:cubicBezTo>
                    <a:pt x="49" y="0"/>
                    <a:pt x="0" y="75"/>
                    <a:pt x="13" y="183"/>
                  </a:cubicBezTo>
                  <a:cubicBezTo>
                    <a:pt x="29" y="176"/>
                    <a:pt x="72" y="111"/>
                    <a:pt x="72" y="111"/>
                  </a:cubicBezTo>
                  <a:cubicBezTo>
                    <a:pt x="72" y="111"/>
                    <a:pt x="92" y="18"/>
                    <a:pt x="57" y="5"/>
                  </a:cubicBezTo>
                  <a:close/>
                </a:path>
              </a:pathLst>
            </a:custGeom>
            <a:solidFill>
              <a:srgbClr val="F7D6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7" name="任意多边形(F) 130"/>
            <p:cNvSpPr>
              <a:spLocks/>
            </p:cNvSpPr>
            <p:nvPr/>
          </p:nvSpPr>
          <p:spPr bwMode="auto">
            <a:xfrm>
              <a:off x="4366" y="2333"/>
              <a:ext cx="111" cy="355"/>
            </a:xfrm>
            <a:custGeom>
              <a:avLst/>
              <a:gdLst>
                <a:gd name="T0" fmla="*/ 17 w 47"/>
                <a:gd name="T1" fmla="*/ 0 h 150"/>
                <a:gd name="T2" fmla="*/ 0 w 47"/>
                <a:gd name="T3" fmla="*/ 150 h 150"/>
                <a:gd name="T4" fmla="*/ 33 w 47"/>
                <a:gd name="T5" fmla="*/ 106 h 150"/>
                <a:gd name="T6" fmla="*/ 17 w 47"/>
                <a:gd name="T7" fmla="*/ 0 h 150"/>
              </a:gdLst>
              <a:ahLst/>
              <a:cxnLst>
                <a:cxn ang="0">
                  <a:pos x="T0" y="T1"/>
                </a:cxn>
                <a:cxn ang="0">
                  <a:pos x="T2" y="T3"/>
                </a:cxn>
                <a:cxn ang="0">
                  <a:pos x="T4" y="T5"/>
                </a:cxn>
                <a:cxn ang="0">
                  <a:pos x="T6" y="T7"/>
                </a:cxn>
              </a:cxnLst>
              <a:rect l="0" t="0" r="r" b="b"/>
              <a:pathLst>
                <a:path w="47" h="150">
                  <a:moveTo>
                    <a:pt x="17" y="0"/>
                  </a:moveTo>
                  <a:cubicBezTo>
                    <a:pt x="0" y="150"/>
                    <a:pt x="0" y="150"/>
                    <a:pt x="0" y="150"/>
                  </a:cubicBezTo>
                  <a:cubicBezTo>
                    <a:pt x="0" y="150"/>
                    <a:pt x="25" y="128"/>
                    <a:pt x="33" y="106"/>
                  </a:cubicBezTo>
                  <a:cubicBezTo>
                    <a:pt x="39" y="86"/>
                    <a:pt x="47" y="12"/>
                    <a:pt x="17" y="0"/>
                  </a:cubicBezTo>
                  <a:close/>
                </a:path>
              </a:pathLst>
            </a:custGeom>
            <a:solidFill>
              <a:srgbClr val="EAA3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8" name="任意多边形(F) 131"/>
            <p:cNvSpPr>
              <a:spLocks/>
            </p:cNvSpPr>
            <p:nvPr/>
          </p:nvSpPr>
          <p:spPr bwMode="auto">
            <a:xfrm>
              <a:off x="4253" y="2955"/>
              <a:ext cx="304" cy="481"/>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6"/>
                    <a:pt x="120" y="0"/>
                  </a:cubicBezTo>
                  <a:cubicBezTo>
                    <a:pt x="0" y="59"/>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39" name="任意多边形(F) 132"/>
            <p:cNvSpPr>
              <a:spLocks/>
            </p:cNvSpPr>
            <p:nvPr/>
          </p:nvSpPr>
          <p:spPr bwMode="auto">
            <a:xfrm>
              <a:off x="3964" y="2577"/>
              <a:ext cx="305" cy="477"/>
            </a:xfrm>
            <a:custGeom>
              <a:avLst/>
              <a:gdLst>
                <a:gd name="T0" fmla="*/ 123 w 129"/>
                <a:gd name="T1" fmla="*/ 202 h 202"/>
                <a:gd name="T2" fmla="*/ 10 w 129"/>
                <a:gd name="T3" fmla="*/ 0 h 202"/>
                <a:gd name="T4" fmla="*/ 123 w 129"/>
                <a:gd name="T5" fmla="*/ 202 h 202"/>
              </a:gdLst>
              <a:ahLst/>
              <a:cxnLst>
                <a:cxn ang="0">
                  <a:pos x="T0" y="T1"/>
                </a:cxn>
                <a:cxn ang="0">
                  <a:pos x="T2" y="T3"/>
                </a:cxn>
                <a:cxn ang="0">
                  <a:pos x="T4" y="T5"/>
                </a:cxn>
              </a:cxnLst>
              <a:rect l="0" t="0" r="r" b="b"/>
              <a:pathLst>
                <a:path w="129" h="202">
                  <a:moveTo>
                    <a:pt x="123" y="202"/>
                  </a:moveTo>
                  <a:cubicBezTo>
                    <a:pt x="123" y="202"/>
                    <a:pt x="0" y="136"/>
                    <a:pt x="10" y="0"/>
                  </a:cubicBezTo>
                  <a:cubicBezTo>
                    <a:pt x="129" y="59"/>
                    <a:pt x="123" y="202"/>
                    <a:pt x="123"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0" name="任意多边形(F) 133"/>
            <p:cNvSpPr>
              <a:spLocks/>
            </p:cNvSpPr>
            <p:nvPr/>
          </p:nvSpPr>
          <p:spPr bwMode="auto">
            <a:xfrm>
              <a:off x="4262" y="3590"/>
              <a:ext cx="305" cy="479"/>
            </a:xfrm>
            <a:custGeom>
              <a:avLst/>
              <a:gdLst>
                <a:gd name="T0" fmla="*/ 6 w 129"/>
                <a:gd name="T1" fmla="*/ 203 h 203"/>
                <a:gd name="T2" fmla="*/ 120 w 129"/>
                <a:gd name="T3" fmla="*/ 0 h 203"/>
                <a:gd name="T4" fmla="*/ 6 w 129"/>
                <a:gd name="T5" fmla="*/ 203 h 203"/>
              </a:gdLst>
              <a:ahLst/>
              <a:cxnLst>
                <a:cxn ang="0">
                  <a:pos x="T0" y="T1"/>
                </a:cxn>
                <a:cxn ang="0">
                  <a:pos x="T2" y="T3"/>
                </a:cxn>
                <a:cxn ang="0">
                  <a:pos x="T4" y="T5"/>
                </a:cxn>
              </a:cxnLst>
              <a:rect l="0" t="0" r="r" b="b"/>
              <a:pathLst>
                <a:path w="129" h="203">
                  <a:moveTo>
                    <a:pt x="6" y="203"/>
                  </a:moveTo>
                  <a:cubicBezTo>
                    <a:pt x="6" y="203"/>
                    <a:pt x="129" y="136"/>
                    <a:pt x="120" y="0"/>
                  </a:cubicBezTo>
                  <a:cubicBezTo>
                    <a:pt x="0" y="59"/>
                    <a:pt x="6" y="203"/>
                    <a:pt x="6" y="203"/>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1" name="任意多边形(F) 134"/>
            <p:cNvSpPr>
              <a:spLocks/>
            </p:cNvSpPr>
            <p:nvPr/>
          </p:nvSpPr>
          <p:spPr bwMode="auto">
            <a:xfrm>
              <a:off x="3972" y="3122"/>
              <a:ext cx="304" cy="475"/>
            </a:xfrm>
            <a:custGeom>
              <a:avLst/>
              <a:gdLst>
                <a:gd name="T0" fmla="*/ 124 w 129"/>
                <a:gd name="T1" fmla="*/ 201 h 201"/>
                <a:gd name="T2" fmla="*/ 9 w 129"/>
                <a:gd name="T3" fmla="*/ 0 h 201"/>
                <a:gd name="T4" fmla="*/ 124 w 129"/>
                <a:gd name="T5" fmla="*/ 201 h 201"/>
              </a:gdLst>
              <a:ahLst/>
              <a:cxnLst>
                <a:cxn ang="0">
                  <a:pos x="T0" y="T1"/>
                </a:cxn>
                <a:cxn ang="0">
                  <a:pos x="T2" y="T3"/>
                </a:cxn>
                <a:cxn ang="0">
                  <a:pos x="T4" y="T5"/>
                </a:cxn>
              </a:cxnLst>
              <a:rect l="0" t="0" r="r" b="b"/>
              <a:pathLst>
                <a:path w="129" h="201">
                  <a:moveTo>
                    <a:pt x="124" y="201"/>
                  </a:moveTo>
                  <a:cubicBezTo>
                    <a:pt x="124" y="201"/>
                    <a:pt x="0" y="135"/>
                    <a:pt x="9" y="0"/>
                  </a:cubicBezTo>
                  <a:cubicBezTo>
                    <a:pt x="129" y="58"/>
                    <a:pt x="124" y="201"/>
                    <a:pt x="124"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2" name="任意多边形(F) 135"/>
            <p:cNvSpPr>
              <a:spLocks/>
            </p:cNvSpPr>
            <p:nvPr/>
          </p:nvSpPr>
          <p:spPr bwMode="auto">
            <a:xfrm>
              <a:off x="3981" y="3595"/>
              <a:ext cx="305" cy="482"/>
            </a:xfrm>
            <a:custGeom>
              <a:avLst/>
              <a:gdLst>
                <a:gd name="T0" fmla="*/ 124 w 129"/>
                <a:gd name="T1" fmla="*/ 204 h 204"/>
                <a:gd name="T2" fmla="*/ 9 w 129"/>
                <a:gd name="T3" fmla="*/ 0 h 204"/>
                <a:gd name="T4" fmla="*/ 124 w 129"/>
                <a:gd name="T5" fmla="*/ 204 h 204"/>
              </a:gdLst>
              <a:ahLst/>
              <a:cxnLst>
                <a:cxn ang="0">
                  <a:pos x="T0" y="T1"/>
                </a:cxn>
                <a:cxn ang="0">
                  <a:pos x="T2" y="T3"/>
                </a:cxn>
                <a:cxn ang="0">
                  <a:pos x="T4" y="T5"/>
                </a:cxn>
              </a:cxnLst>
              <a:rect l="0" t="0" r="r" b="b"/>
              <a:pathLst>
                <a:path w="129" h="204">
                  <a:moveTo>
                    <a:pt x="124" y="204"/>
                  </a:moveTo>
                  <a:cubicBezTo>
                    <a:pt x="124" y="204"/>
                    <a:pt x="0" y="136"/>
                    <a:pt x="9" y="0"/>
                  </a:cubicBezTo>
                  <a:cubicBezTo>
                    <a:pt x="129" y="60"/>
                    <a:pt x="124" y="204"/>
                    <a:pt x="124"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3" name="任意多边形(F) 136"/>
            <p:cNvSpPr>
              <a:spLocks/>
            </p:cNvSpPr>
            <p:nvPr/>
          </p:nvSpPr>
          <p:spPr bwMode="auto">
            <a:xfrm>
              <a:off x="4253" y="2385"/>
              <a:ext cx="304" cy="482"/>
            </a:xfrm>
            <a:custGeom>
              <a:avLst/>
              <a:gdLst>
                <a:gd name="T0" fmla="*/ 6 w 129"/>
                <a:gd name="T1" fmla="*/ 204 h 204"/>
                <a:gd name="T2" fmla="*/ 120 w 129"/>
                <a:gd name="T3" fmla="*/ 0 h 204"/>
                <a:gd name="T4" fmla="*/ 6 w 129"/>
                <a:gd name="T5" fmla="*/ 204 h 204"/>
              </a:gdLst>
              <a:ahLst/>
              <a:cxnLst>
                <a:cxn ang="0">
                  <a:pos x="T0" y="T1"/>
                </a:cxn>
                <a:cxn ang="0">
                  <a:pos x="T2" y="T3"/>
                </a:cxn>
                <a:cxn ang="0">
                  <a:pos x="T4" y="T5"/>
                </a:cxn>
              </a:cxnLst>
              <a:rect l="0" t="0" r="r" b="b"/>
              <a:pathLst>
                <a:path w="129" h="204">
                  <a:moveTo>
                    <a:pt x="6" y="204"/>
                  </a:moveTo>
                  <a:cubicBezTo>
                    <a:pt x="6" y="204"/>
                    <a:pt x="129" y="137"/>
                    <a:pt x="120" y="0"/>
                  </a:cubicBezTo>
                  <a:cubicBezTo>
                    <a:pt x="0" y="60"/>
                    <a:pt x="6" y="204"/>
                    <a:pt x="6" y="204"/>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4" name="任意多边形(F) 137"/>
            <p:cNvSpPr>
              <a:spLocks/>
            </p:cNvSpPr>
            <p:nvPr/>
          </p:nvSpPr>
          <p:spPr bwMode="auto">
            <a:xfrm>
              <a:off x="3950" y="1946"/>
              <a:ext cx="305" cy="484"/>
            </a:xfrm>
            <a:custGeom>
              <a:avLst/>
              <a:gdLst>
                <a:gd name="T0" fmla="*/ 122 w 129"/>
                <a:gd name="T1" fmla="*/ 205 h 205"/>
                <a:gd name="T2" fmla="*/ 8 w 129"/>
                <a:gd name="T3" fmla="*/ 0 h 205"/>
                <a:gd name="T4" fmla="*/ 122 w 129"/>
                <a:gd name="T5" fmla="*/ 205 h 205"/>
              </a:gdLst>
              <a:ahLst/>
              <a:cxnLst>
                <a:cxn ang="0">
                  <a:pos x="T0" y="T1"/>
                </a:cxn>
                <a:cxn ang="0">
                  <a:pos x="T2" y="T3"/>
                </a:cxn>
                <a:cxn ang="0">
                  <a:pos x="T4" y="T5"/>
                </a:cxn>
              </a:cxnLst>
              <a:rect l="0" t="0" r="r" b="b"/>
              <a:pathLst>
                <a:path w="129" h="205">
                  <a:moveTo>
                    <a:pt x="122" y="205"/>
                  </a:moveTo>
                  <a:cubicBezTo>
                    <a:pt x="122" y="205"/>
                    <a:pt x="0" y="137"/>
                    <a:pt x="8" y="0"/>
                  </a:cubicBezTo>
                  <a:cubicBezTo>
                    <a:pt x="129" y="60"/>
                    <a:pt x="122" y="205"/>
                    <a:pt x="122" y="205"/>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5" name="任意多边形(F) 138"/>
            <p:cNvSpPr>
              <a:spLocks/>
            </p:cNvSpPr>
            <p:nvPr/>
          </p:nvSpPr>
          <p:spPr bwMode="auto">
            <a:xfrm>
              <a:off x="4253" y="1747"/>
              <a:ext cx="304" cy="478"/>
            </a:xfrm>
            <a:custGeom>
              <a:avLst/>
              <a:gdLst>
                <a:gd name="T0" fmla="*/ 6 w 129"/>
                <a:gd name="T1" fmla="*/ 202 h 202"/>
                <a:gd name="T2" fmla="*/ 120 w 129"/>
                <a:gd name="T3" fmla="*/ 0 h 202"/>
                <a:gd name="T4" fmla="*/ 6 w 129"/>
                <a:gd name="T5" fmla="*/ 202 h 202"/>
              </a:gdLst>
              <a:ahLst/>
              <a:cxnLst>
                <a:cxn ang="0">
                  <a:pos x="T0" y="T1"/>
                </a:cxn>
                <a:cxn ang="0">
                  <a:pos x="T2" y="T3"/>
                </a:cxn>
                <a:cxn ang="0">
                  <a:pos x="T4" y="T5"/>
                </a:cxn>
              </a:cxnLst>
              <a:rect l="0" t="0" r="r" b="b"/>
              <a:pathLst>
                <a:path w="129" h="202">
                  <a:moveTo>
                    <a:pt x="6" y="202"/>
                  </a:moveTo>
                  <a:cubicBezTo>
                    <a:pt x="6" y="202"/>
                    <a:pt x="129" y="136"/>
                    <a:pt x="120" y="0"/>
                  </a:cubicBezTo>
                  <a:cubicBezTo>
                    <a:pt x="0" y="59"/>
                    <a:pt x="6" y="202"/>
                    <a:pt x="6" y="202"/>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6" name="任意多边形(F) 139"/>
            <p:cNvSpPr>
              <a:spLocks/>
            </p:cNvSpPr>
            <p:nvPr/>
          </p:nvSpPr>
          <p:spPr bwMode="auto">
            <a:xfrm>
              <a:off x="4248" y="1211"/>
              <a:ext cx="307" cy="475"/>
            </a:xfrm>
            <a:custGeom>
              <a:avLst/>
              <a:gdLst>
                <a:gd name="T0" fmla="*/ 7 w 130"/>
                <a:gd name="T1" fmla="*/ 201 h 201"/>
                <a:gd name="T2" fmla="*/ 120 w 130"/>
                <a:gd name="T3" fmla="*/ 0 h 201"/>
                <a:gd name="T4" fmla="*/ 7 w 130"/>
                <a:gd name="T5" fmla="*/ 201 h 201"/>
              </a:gdLst>
              <a:ahLst/>
              <a:cxnLst>
                <a:cxn ang="0">
                  <a:pos x="T0" y="T1"/>
                </a:cxn>
                <a:cxn ang="0">
                  <a:pos x="T2" y="T3"/>
                </a:cxn>
                <a:cxn ang="0">
                  <a:pos x="T4" y="T5"/>
                </a:cxn>
              </a:cxnLst>
              <a:rect l="0" t="0" r="r" b="b"/>
              <a:pathLst>
                <a:path w="130" h="201">
                  <a:moveTo>
                    <a:pt x="7" y="201"/>
                  </a:moveTo>
                  <a:cubicBezTo>
                    <a:pt x="7" y="201"/>
                    <a:pt x="130" y="135"/>
                    <a:pt x="120" y="0"/>
                  </a:cubicBezTo>
                  <a:cubicBezTo>
                    <a:pt x="0" y="59"/>
                    <a:pt x="7" y="201"/>
                    <a:pt x="7" y="20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7" name="任意多边形(F) 140"/>
            <p:cNvSpPr>
              <a:spLocks/>
            </p:cNvSpPr>
            <p:nvPr/>
          </p:nvSpPr>
          <p:spPr bwMode="auto">
            <a:xfrm>
              <a:off x="3990" y="1381"/>
              <a:ext cx="274" cy="428"/>
            </a:xfrm>
            <a:custGeom>
              <a:avLst/>
              <a:gdLst>
                <a:gd name="T0" fmla="*/ 112 w 116"/>
                <a:gd name="T1" fmla="*/ 181 h 181"/>
                <a:gd name="T2" fmla="*/ 8 w 116"/>
                <a:gd name="T3" fmla="*/ 0 h 181"/>
                <a:gd name="T4" fmla="*/ 112 w 116"/>
                <a:gd name="T5" fmla="*/ 181 h 181"/>
              </a:gdLst>
              <a:ahLst/>
              <a:cxnLst>
                <a:cxn ang="0">
                  <a:pos x="T0" y="T1"/>
                </a:cxn>
                <a:cxn ang="0">
                  <a:pos x="T2" y="T3"/>
                </a:cxn>
                <a:cxn ang="0">
                  <a:pos x="T4" y="T5"/>
                </a:cxn>
              </a:cxnLst>
              <a:rect l="0" t="0" r="r" b="b"/>
              <a:pathLst>
                <a:path w="116" h="181">
                  <a:moveTo>
                    <a:pt x="112" y="181"/>
                  </a:moveTo>
                  <a:cubicBezTo>
                    <a:pt x="112" y="181"/>
                    <a:pt x="0" y="121"/>
                    <a:pt x="8" y="0"/>
                  </a:cubicBezTo>
                  <a:cubicBezTo>
                    <a:pt x="116" y="54"/>
                    <a:pt x="112" y="181"/>
                    <a:pt x="112" y="181"/>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8" name="任意多边形(F) 141"/>
            <p:cNvSpPr>
              <a:spLocks/>
            </p:cNvSpPr>
            <p:nvPr/>
          </p:nvSpPr>
          <p:spPr bwMode="auto">
            <a:xfrm>
              <a:off x="3993" y="2577"/>
              <a:ext cx="260" cy="474"/>
            </a:xfrm>
            <a:custGeom>
              <a:avLst/>
              <a:gdLst>
                <a:gd name="T0" fmla="*/ 97 w 110"/>
                <a:gd name="T1" fmla="*/ 176 h 201"/>
                <a:gd name="T2" fmla="*/ 93 w 110"/>
                <a:gd name="T3" fmla="*/ 169 h 201"/>
                <a:gd name="T4" fmla="*/ 89 w 110"/>
                <a:gd name="T5" fmla="*/ 156 h 201"/>
                <a:gd name="T6" fmla="*/ 88 w 110"/>
                <a:gd name="T7" fmla="*/ 153 h 201"/>
                <a:gd name="T8" fmla="*/ 79 w 110"/>
                <a:gd name="T9" fmla="*/ 140 h 201"/>
                <a:gd name="T10" fmla="*/ 76 w 110"/>
                <a:gd name="T11" fmla="*/ 136 h 201"/>
                <a:gd name="T12" fmla="*/ 73 w 110"/>
                <a:gd name="T13" fmla="*/ 128 h 201"/>
                <a:gd name="T14" fmla="*/ 71 w 110"/>
                <a:gd name="T15" fmla="*/ 123 h 201"/>
                <a:gd name="T16" fmla="*/ 68 w 110"/>
                <a:gd name="T17" fmla="*/ 120 h 201"/>
                <a:gd name="T18" fmla="*/ 68 w 110"/>
                <a:gd name="T19" fmla="*/ 116 h 201"/>
                <a:gd name="T20" fmla="*/ 64 w 110"/>
                <a:gd name="T21" fmla="*/ 108 h 201"/>
                <a:gd name="T22" fmla="*/ 62 w 110"/>
                <a:gd name="T23" fmla="*/ 104 h 201"/>
                <a:gd name="T24" fmla="*/ 60 w 110"/>
                <a:gd name="T25" fmla="*/ 99 h 201"/>
                <a:gd name="T26" fmla="*/ 58 w 110"/>
                <a:gd name="T27" fmla="*/ 95 h 201"/>
                <a:gd name="T28" fmla="*/ 55 w 110"/>
                <a:gd name="T29" fmla="*/ 89 h 201"/>
                <a:gd name="T30" fmla="*/ 49 w 110"/>
                <a:gd name="T31" fmla="*/ 82 h 201"/>
                <a:gd name="T32" fmla="*/ 49 w 110"/>
                <a:gd name="T33" fmla="*/ 80 h 201"/>
                <a:gd name="T34" fmla="*/ 46 w 110"/>
                <a:gd name="T35" fmla="*/ 76 h 201"/>
                <a:gd name="T36" fmla="*/ 45 w 110"/>
                <a:gd name="T37" fmla="*/ 73 h 201"/>
                <a:gd name="T38" fmla="*/ 45 w 110"/>
                <a:gd name="T39" fmla="*/ 72 h 201"/>
                <a:gd name="T40" fmla="*/ 43 w 110"/>
                <a:gd name="T41" fmla="*/ 69 h 201"/>
                <a:gd name="T42" fmla="*/ 37 w 110"/>
                <a:gd name="T43" fmla="*/ 59 h 201"/>
                <a:gd name="T44" fmla="*/ 36 w 110"/>
                <a:gd name="T45" fmla="*/ 55 h 201"/>
                <a:gd name="T46" fmla="*/ 33 w 110"/>
                <a:gd name="T47" fmla="*/ 51 h 201"/>
                <a:gd name="T48" fmla="*/ 29 w 110"/>
                <a:gd name="T49" fmla="*/ 43 h 201"/>
                <a:gd name="T50" fmla="*/ 27 w 110"/>
                <a:gd name="T51" fmla="*/ 42 h 201"/>
                <a:gd name="T52" fmla="*/ 27 w 110"/>
                <a:gd name="T53" fmla="*/ 39 h 201"/>
                <a:gd name="T54" fmla="*/ 28 w 110"/>
                <a:gd name="T55" fmla="*/ 34 h 201"/>
                <a:gd name="T56" fmla="*/ 24 w 110"/>
                <a:gd name="T57" fmla="*/ 31 h 201"/>
                <a:gd name="T58" fmla="*/ 24 w 110"/>
                <a:gd name="T59" fmla="*/ 29 h 201"/>
                <a:gd name="T60" fmla="*/ 23 w 110"/>
                <a:gd name="T61" fmla="*/ 29 h 201"/>
                <a:gd name="T62" fmla="*/ 19 w 110"/>
                <a:gd name="T63" fmla="*/ 26 h 201"/>
                <a:gd name="T64" fmla="*/ 20 w 110"/>
                <a:gd name="T65" fmla="*/ 21 h 201"/>
                <a:gd name="T66" fmla="*/ 17 w 110"/>
                <a:gd name="T67" fmla="*/ 21 h 201"/>
                <a:gd name="T68" fmla="*/ 17 w 110"/>
                <a:gd name="T69" fmla="*/ 17 h 201"/>
                <a:gd name="T70" fmla="*/ 16 w 110"/>
                <a:gd name="T71" fmla="*/ 14 h 201"/>
                <a:gd name="T72" fmla="*/ 15 w 110"/>
                <a:gd name="T73" fmla="*/ 17 h 201"/>
                <a:gd name="T74" fmla="*/ 13 w 110"/>
                <a:gd name="T75" fmla="*/ 11 h 201"/>
                <a:gd name="T76" fmla="*/ 4 w 110"/>
                <a:gd name="T77" fmla="*/ 5 h 201"/>
                <a:gd name="T78" fmla="*/ 3 w 110"/>
                <a:gd name="T79" fmla="*/ 4 h 201"/>
                <a:gd name="T80" fmla="*/ 0 w 110"/>
                <a:gd name="T81" fmla="*/ 0 h 201"/>
                <a:gd name="T82" fmla="*/ 0 w 110"/>
                <a:gd name="T83" fmla="*/ 3 h 201"/>
                <a:gd name="T84" fmla="*/ 4 w 110"/>
                <a:gd name="T85" fmla="*/ 5 h 201"/>
                <a:gd name="T86" fmla="*/ 6 w 110"/>
                <a:gd name="T87" fmla="*/ 16 h 201"/>
                <a:gd name="T88" fmla="*/ 13 w 110"/>
                <a:gd name="T89" fmla="*/ 30 h 201"/>
                <a:gd name="T90" fmla="*/ 20 w 110"/>
                <a:gd name="T91" fmla="*/ 46 h 201"/>
                <a:gd name="T92" fmla="*/ 28 w 110"/>
                <a:gd name="T93" fmla="*/ 59 h 201"/>
                <a:gd name="T94" fmla="*/ 32 w 110"/>
                <a:gd name="T95" fmla="*/ 69 h 201"/>
                <a:gd name="T96" fmla="*/ 43 w 110"/>
                <a:gd name="T97" fmla="*/ 87 h 201"/>
                <a:gd name="T98" fmla="*/ 49 w 110"/>
                <a:gd name="T99" fmla="*/ 97 h 201"/>
                <a:gd name="T100" fmla="*/ 58 w 110"/>
                <a:gd name="T101" fmla="*/ 110 h 201"/>
                <a:gd name="T102" fmla="*/ 77 w 110"/>
                <a:gd name="T103" fmla="*/ 154 h 201"/>
                <a:gd name="T104" fmla="*/ 85 w 110"/>
                <a:gd name="T105" fmla="*/ 166 h 201"/>
                <a:gd name="T106" fmla="*/ 109 w 110"/>
                <a:gd name="T107" fmla="*/ 196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9" y="196"/>
                  </a:moveTo>
                  <a:cubicBezTo>
                    <a:pt x="110" y="192"/>
                    <a:pt x="105" y="190"/>
                    <a:pt x="105" y="188"/>
                  </a:cubicBezTo>
                  <a:cubicBezTo>
                    <a:pt x="105" y="186"/>
                    <a:pt x="103" y="188"/>
                    <a:pt x="103" y="188"/>
                  </a:cubicBezTo>
                  <a:cubicBezTo>
                    <a:pt x="103" y="183"/>
                    <a:pt x="101" y="180"/>
                    <a:pt x="98" y="177"/>
                  </a:cubicBezTo>
                  <a:cubicBezTo>
                    <a:pt x="98" y="177"/>
                    <a:pt x="98" y="177"/>
                    <a:pt x="98" y="177"/>
                  </a:cubicBezTo>
                  <a:cubicBezTo>
                    <a:pt x="97" y="177"/>
                    <a:pt x="98" y="176"/>
                    <a:pt x="97" y="176"/>
                  </a:cubicBezTo>
                  <a:cubicBezTo>
                    <a:pt x="97" y="176"/>
                    <a:pt x="97" y="176"/>
                    <a:pt x="97" y="176"/>
                  </a:cubicBezTo>
                  <a:cubicBezTo>
                    <a:pt x="97" y="175"/>
                    <a:pt x="97" y="175"/>
                    <a:pt x="97" y="175"/>
                  </a:cubicBezTo>
                  <a:cubicBezTo>
                    <a:pt x="96" y="175"/>
                    <a:pt x="96" y="175"/>
                    <a:pt x="96" y="175"/>
                  </a:cubicBezTo>
                  <a:cubicBezTo>
                    <a:pt x="96" y="173"/>
                    <a:pt x="96" y="173"/>
                    <a:pt x="96" y="173"/>
                  </a:cubicBezTo>
                  <a:cubicBezTo>
                    <a:pt x="97" y="171"/>
                    <a:pt x="93" y="171"/>
                    <a:pt x="96" y="168"/>
                  </a:cubicBezTo>
                  <a:cubicBezTo>
                    <a:pt x="96" y="169"/>
                    <a:pt x="93" y="169"/>
                    <a:pt x="93" y="169"/>
                  </a:cubicBezTo>
                  <a:cubicBezTo>
                    <a:pt x="93" y="167"/>
                    <a:pt x="92" y="164"/>
                    <a:pt x="90" y="162"/>
                  </a:cubicBezTo>
                  <a:cubicBezTo>
                    <a:pt x="90" y="163"/>
                    <a:pt x="90" y="163"/>
                    <a:pt x="90" y="163"/>
                  </a:cubicBezTo>
                  <a:cubicBezTo>
                    <a:pt x="90" y="162"/>
                    <a:pt x="90" y="162"/>
                    <a:pt x="90" y="160"/>
                  </a:cubicBezTo>
                  <a:cubicBezTo>
                    <a:pt x="89" y="160"/>
                    <a:pt x="90" y="159"/>
                    <a:pt x="89" y="159"/>
                  </a:cubicBezTo>
                  <a:cubicBezTo>
                    <a:pt x="89" y="159"/>
                    <a:pt x="89" y="159"/>
                    <a:pt x="89" y="159"/>
                  </a:cubicBezTo>
                  <a:cubicBezTo>
                    <a:pt x="90" y="156"/>
                    <a:pt x="89" y="156"/>
                    <a:pt x="89" y="156"/>
                  </a:cubicBezTo>
                  <a:cubicBezTo>
                    <a:pt x="89" y="156"/>
                    <a:pt x="89" y="156"/>
                    <a:pt x="89" y="156"/>
                  </a:cubicBezTo>
                  <a:cubicBezTo>
                    <a:pt x="89" y="155"/>
                    <a:pt x="88" y="155"/>
                    <a:pt x="88" y="155"/>
                  </a:cubicBezTo>
                  <a:cubicBezTo>
                    <a:pt x="88" y="155"/>
                    <a:pt x="88" y="155"/>
                    <a:pt x="88" y="155"/>
                  </a:cubicBezTo>
                  <a:cubicBezTo>
                    <a:pt x="88" y="154"/>
                    <a:pt x="88" y="154"/>
                    <a:pt x="88" y="154"/>
                  </a:cubicBezTo>
                  <a:cubicBezTo>
                    <a:pt x="88" y="154"/>
                    <a:pt x="88" y="154"/>
                    <a:pt x="88" y="154"/>
                  </a:cubicBezTo>
                  <a:cubicBezTo>
                    <a:pt x="88" y="153"/>
                    <a:pt x="86" y="153"/>
                    <a:pt x="88" y="153"/>
                  </a:cubicBezTo>
                  <a:cubicBezTo>
                    <a:pt x="86" y="153"/>
                    <a:pt x="88" y="154"/>
                    <a:pt x="86" y="154"/>
                  </a:cubicBezTo>
                  <a:cubicBezTo>
                    <a:pt x="85" y="150"/>
                    <a:pt x="84" y="147"/>
                    <a:pt x="83" y="143"/>
                  </a:cubicBezTo>
                  <a:cubicBezTo>
                    <a:pt x="81" y="143"/>
                    <a:pt x="81" y="143"/>
                    <a:pt x="81" y="143"/>
                  </a:cubicBezTo>
                  <a:cubicBezTo>
                    <a:pt x="81" y="142"/>
                    <a:pt x="79" y="142"/>
                    <a:pt x="81" y="141"/>
                  </a:cubicBezTo>
                  <a:cubicBezTo>
                    <a:pt x="81" y="142"/>
                    <a:pt x="79" y="142"/>
                    <a:pt x="79" y="141"/>
                  </a:cubicBezTo>
                  <a:cubicBezTo>
                    <a:pt x="79" y="141"/>
                    <a:pt x="81" y="141"/>
                    <a:pt x="79" y="140"/>
                  </a:cubicBezTo>
                  <a:cubicBezTo>
                    <a:pt x="79" y="141"/>
                    <a:pt x="79" y="141"/>
                    <a:pt x="79" y="141"/>
                  </a:cubicBezTo>
                  <a:cubicBezTo>
                    <a:pt x="79" y="140"/>
                    <a:pt x="77" y="140"/>
                    <a:pt x="77" y="138"/>
                  </a:cubicBezTo>
                  <a:cubicBezTo>
                    <a:pt x="77" y="138"/>
                    <a:pt x="77" y="138"/>
                    <a:pt x="77" y="140"/>
                  </a:cubicBezTo>
                  <a:cubicBezTo>
                    <a:pt x="77" y="138"/>
                    <a:pt x="77" y="138"/>
                    <a:pt x="77" y="137"/>
                  </a:cubicBezTo>
                  <a:cubicBezTo>
                    <a:pt x="76" y="138"/>
                    <a:pt x="76" y="138"/>
                    <a:pt x="76" y="138"/>
                  </a:cubicBezTo>
                  <a:cubicBezTo>
                    <a:pt x="75" y="137"/>
                    <a:pt x="77" y="137"/>
                    <a:pt x="76" y="136"/>
                  </a:cubicBezTo>
                  <a:cubicBezTo>
                    <a:pt x="76" y="137"/>
                    <a:pt x="76" y="137"/>
                    <a:pt x="76" y="137"/>
                  </a:cubicBezTo>
                  <a:cubicBezTo>
                    <a:pt x="76" y="136"/>
                    <a:pt x="76" y="134"/>
                    <a:pt x="76" y="133"/>
                  </a:cubicBezTo>
                  <a:cubicBezTo>
                    <a:pt x="76" y="134"/>
                    <a:pt x="76" y="134"/>
                    <a:pt x="76" y="134"/>
                  </a:cubicBezTo>
                  <a:cubicBezTo>
                    <a:pt x="75" y="133"/>
                    <a:pt x="75" y="130"/>
                    <a:pt x="75" y="130"/>
                  </a:cubicBezTo>
                  <a:cubicBezTo>
                    <a:pt x="73" y="129"/>
                    <a:pt x="73" y="130"/>
                    <a:pt x="73" y="129"/>
                  </a:cubicBezTo>
                  <a:cubicBezTo>
                    <a:pt x="73" y="129"/>
                    <a:pt x="72" y="128"/>
                    <a:pt x="73" y="128"/>
                  </a:cubicBezTo>
                  <a:cubicBezTo>
                    <a:pt x="73" y="128"/>
                    <a:pt x="72" y="126"/>
                    <a:pt x="72" y="125"/>
                  </a:cubicBezTo>
                  <a:cubicBezTo>
                    <a:pt x="72" y="126"/>
                    <a:pt x="71" y="126"/>
                    <a:pt x="71" y="126"/>
                  </a:cubicBezTo>
                  <a:cubicBezTo>
                    <a:pt x="71" y="126"/>
                    <a:pt x="71" y="126"/>
                    <a:pt x="71" y="126"/>
                  </a:cubicBezTo>
                  <a:cubicBezTo>
                    <a:pt x="70" y="126"/>
                    <a:pt x="71" y="126"/>
                    <a:pt x="71" y="128"/>
                  </a:cubicBezTo>
                  <a:cubicBezTo>
                    <a:pt x="70" y="126"/>
                    <a:pt x="70" y="126"/>
                    <a:pt x="70" y="125"/>
                  </a:cubicBezTo>
                  <a:cubicBezTo>
                    <a:pt x="70" y="125"/>
                    <a:pt x="71" y="124"/>
                    <a:pt x="71" y="123"/>
                  </a:cubicBezTo>
                  <a:cubicBezTo>
                    <a:pt x="71" y="124"/>
                    <a:pt x="70" y="123"/>
                    <a:pt x="70" y="124"/>
                  </a:cubicBezTo>
                  <a:cubicBezTo>
                    <a:pt x="71" y="121"/>
                    <a:pt x="71" y="121"/>
                    <a:pt x="71" y="121"/>
                  </a:cubicBezTo>
                  <a:cubicBezTo>
                    <a:pt x="70" y="121"/>
                    <a:pt x="70" y="121"/>
                    <a:pt x="70" y="121"/>
                  </a:cubicBezTo>
                  <a:cubicBezTo>
                    <a:pt x="70" y="121"/>
                    <a:pt x="70" y="120"/>
                    <a:pt x="71" y="120"/>
                  </a:cubicBezTo>
                  <a:cubicBezTo>
                    <a:pt x="70" y="120"/>
                    <a:pt x="70" y="117"/>
                    <a:pt x="68" y="120"/>
                  </a:cubicBezTo>
                  <a:cubicBezTo>
                    <a:pt x="68" y="120"/>
                    <a:pt x="68" y="120"/>
                    <a:pt x="68" y="120"/>
                  </a:cubicBezTo>
                  <a:cubicBezTo>
                    <a:pt x="68" y="117"/>
                    <a:pt x="68" y="117"/>
                    <a:pt x="68" y="117"/>
                  </a:cubicBezTo>
                  <a:cubicBezTo>
                    <a:pt x="68" y="117"/>
                    <a:pt x="68" y="117"/>
                    <a:pt x="68" y="117"/>
                  </a:cubicBezTo>
                  <a:cubicBezTo>
                    <a:pt x="66" y="117"/>
                    <a:pt x="68" y="116"/>
                    <a:pt x="68" y="116"/>
                  </a:cubicBezTo>
                  <a:cubicBezTo>
                    <a:pt x="68" y="116"/>
                    <a:pt x="68" y="116"/>
                    <a:pt x="68" y="116"/>
                  </a:cubicBezTo>
                  <a:cubicBezTo>
                    <a:pt x="68" y="115"/>
                    <a:pt x="68" y="115"/>
                    <a:pt x="68" y="115"/>
                  </a:cubicBezTo>
                  <a:cubicBezTo>
                    <a:pt x="68" y="115"/>
                    <a:pt x="68" y="115"/>
                    <a:pt x="68" y="116"/>
                  </a:cubicBezTo>
                  <a:cubicBezTo>
                    <a:pt x="68" y="115"/>
                    <a:pt x="68" y="113"/>
                    <a:pt x="68" y="112"/>
                  </a:cubicBezTo>
                  <a:cubicBezTo>
                    <a:pt x="66" y="113"/>
                    <a:pt x="66" y="113"/>
                    <a:pt x="66" y="113"/>
                  </a:cubicBezTo>
                  <a:cubicBezTo>
                    <a:pt x="64" y="112"/>
                    <a:pt x="66" y="111"/>
                    <a:pt x="64" y="110"/>
                  </a:cubicBezTo>
                  <a:cubicBezTo>
                    <a:pt x="64" y="111"/>
                    <a:pt x="66" y="110"/>
                    <a:pt x="66" y="110"/>
                  </a:cubicBezTo>
                  <a:cubicBezTo>
                    <a:pt x="64" y="110"/>
                    <a:pt x="64" y="110"/>
                    <a:pt x="64" y="110"/>
                  </a:cubicBezTo>
                  <a:cubicBezTo>
                    <a:pt x="64" y="110"/>
                    <a:pt x="64" y="110"/>
                    <a:pt x="64" y="108"/>
                  </a:cubicBezTo>
                  <a:cubicBezTo>
                    <a:pt x="64" y="108"/>
                    <a:pt x="64" y="108"/>
                    <a:pt x="64" y="108"/>
                  </a:cubicBezTo>
                  <a:cubicBezTo>
                    <a:pt x="64" y="108"/>
                    <a:pt x="63" y="104"/>
                    <a:pt x="62" y="104"/>
                  </a:cubicBezTo>
                  <a:cubicBezTo>
                    <a:pt x="63" y="104"/>
                    <a:pt x="63" y="103"/>
                    <a:pt x="63" y="103"/>
                  </a:cubicBezTo>
                  <a:cubicBezTo>
                    <a:pt x="62" y="103"/>
                    <a:pt x="62" y="103"/>
                    <a:pt x="62" y="103"/>
                  </a:cubicBezTo>
                  <a:cubicBezTo>
                    <a:pt x="62" y="103"/>
                    <a:pt x="62" y="102"/>
                    <a:pt x="62" y="103"/>
                  </a:cubicBezTo>
                  <a:cubicBezTo>
                    <a:pt x="62" y="102"/>
                    <a:pt x="62" y="104"/>
                    <a:pt x="62" y="104"/>
                  </a:cubicBezTo>
                  <a:cubicBezTo>
                    <a:pt x="62" y="104"/>
                    <a:pt x="62" y="102"/>
                    <a:pt x="62" y="103"/>
                  </a:cubicBezTo>
                  <a:cubicBezTo>
                    <a:pt x="62" y="102"/>
                    <a:pt x="62" y="102"/>
                    <a:pt x="60" y="102"/>
                  </a:cubicBezTo>
                  <a:cubicBezTo>
                    <a:pt x="62" y="102"/>
                    <a:pt x="60" y="102"/>
                    <a:pt x="60" y="102"/>
                  </a:cubicBezTo>
                  <a:cubicBezTo>
                    <a:pt x="60" y="100"/>
                    <a:pt x="60" y="102"/>
                    <a:pt x="60" y="100"/>
                  </a:cubicBezTo>
                  <a:cubicBezTo>
                    <a:pt x="60" y="100"/>
                    <a:pt x="60" y="100"/>
                    <a:pt x="60" y="100"/>
                  </a:cubicBezTo>
                  <a:cubicBezTo>
                    <a:pt x="60" y="99"/>
                    <a:pt x="60" y="99"/>
                    <a:pt x="60" y="99"/>
                  </a:cubicBezTo>
                  <a:cubicBezTo>
                    <a:pt x="60" y="99"/>
                    <a:pt x="60" y="98"/>
                    <a:pt x="59" y="99"/>
                  </a:cubicBezTo>
                  <a:cubicBezTo>
                    <a:pt x="59" y="99"/>
                    <a:pt x="59" y="99"/>
                    <a:pt x="59" y="99"/>
                  </a:cubicBezTo>
                  <a:cubicBezTo>
                    <a:pt x="59" y="99"/>
                    <a:pt x="59" y="99"/>
                    <a:pt x="59" y="98"/>
                  </a:cubicBezTo>
                  <a:cubicBezTo>
                    <a:pt x="59" y="98"/>
                    <a:pt x="59" y="98"/>
                    <a:pt x="59" y="98"/>
                  </a:cubicBezTo>
                  <a:cubicBezTo>
                    <a:pt x="60" y="98"/>
                    <a:pt x="59" y="98"/>
                    <a:pt x="59" y="97"/>
                  </a:cubicBezTo>
                  <a:cubicBezTo>
                    <a:pt x="58" y="97"/>
                    <a:pt x="58" y="95"/>
                    <a:pt x="58" y="95"/>
                  </a:cubicBezTo>
                  <a:cubicBezTo>
                    <a:pt x="58" y="94"/>
                    <a:pt x="58" y="94"/>
                    <a:pt x="56" y="94"/>
                  </a:cubicBezTo>
                  <a:cubicBezTo>
                    <a:pt x="56" y="94"/>
                    <a:pt x="56" y="94"/>
                    <a:pt x="56" y="94"/>
                  </a:cubicBezTo>
                  <a:cubicBezTo>
                    <a:pt x="56" y="94"/>
                    <a:pt x="56" y="94"/>
                    <a:pt x="56" y="93"/>
                  </a:cubicBezTo>
                  <a:cubicBezTo>
                    <a:pt x="55" y="93"/>
                    <a:pt x="55" y="93"/>
                    <a:pt x="55" y="93"/>
                  </a:cubicBezTo>
                  <a:cubicBezTo>
                    <a:pt x="55" y="90"/>
                    <a:pt x="55" y="90"/>
                    <a:pt x="56" y="90"/>
                  </a:cubicBezTo>
                  <a:cubicBezTo>
                    <a:pt x="55" y="90"/>
                    <a:pt x="56" y="89"/>
                    <a:pt x="55" y="89"/>
                  </a:cubicBezTo>
                  <a:cubicBezTo>
                    <a:pt x="55" y="89"/>
                    <a:pt x="54" y="90"/>
                    <a:pt x="54" y="89"/>
                  </a:cubicBezTo>
                  <a:cubicBezTo>
                    <a:pt x="51" y="90"/>
                    <a:pt x="54" y="87"/>
                    <a:pt x="54" y="87"/>
                  </a:cubicBezTo>
                  <a:cubicBezTo>
                    <a:pt x="54" y="87"/>
                    <a:pt x="54" y="87"/>
                    <a:pt x="54" y="87"/>
                  </a:cubicBezTo>
                  <a:cubicBezTo>
                    <a:pt x="54" y="86"/>
                    <a:pt x="54" y="86"/>
                    <a:pt x="54" y="86"/>
                  </a:cubicBezTo>
                  <a:cubicBezTo>
                    <a:pt x="54" y="86"/>
                    <a:pt x="51" y="86"/>
                    <a:pt x="54" y="85"/>
                  </a:cubicBezTo>
                  <a:cubicBezTo>
                    <a:pt x="51" y="85"/>
                    <a:pt x="51" y="82"/>
                    <a:pt x="49" y="82"/>
                  </a:cubicBezTo>
                  <a:cubicBezTo>
                    <a:pt x="49" y="82"/>
                    <a:pt x="49" y="82"/>
                    <a:pt x="49" y="81"/>
                  </a:cubicBezTo>
                  <a:cubicBezTo>
                    <a:pt x="50" y="81"/>
                    <a:pt x="49" y="82"/>
                    <a:pt x="50" y="82"/>
                  </a:cubicBezTo>
                  <a:cubicBezTo>
                    <a:pt x="50" y="82"/>
                    <a:pt x="50" y="82"/>
                    <a:pt x="50" y="82"/>
                  </a:cubicBezTo>
                  <a:cubicBezTo>
                    <a:pt x="50" y="81"/>
                    <a:pt x="49" y="81"/>
                    <a:pt x="49" y="82"/>
                  </a:cubicBezTo>
                  <a:cubicBezTo>
                    <a:pt x="47" y="81"/>
                    <a:pt x="50" y="80"/>
                    <a:pt x="49" y="80"/>
                  </a:cubicBezTo>
                  <a:cubicBezTo>
                    <a:pt x="49" y="80"/>
                    <a:pt x="49" y="80"/>
                    <a:pt x="49" y="80"/>
                  </a:cubicBezTo>
                  <a:cubicBezTo>
                    <a:pt x="49" y="77"/>
                    <a:pt x="49" y="77"/>
                    <a:pt x="49" y="77"/>
                  </a:cubicBezTo>
                  <a:cubicBezTo>
                    <a:pt x="47" y="77"/>
                    <a:pt x="47" y="77"/>
                    <a:pt x="46" y="77"/>
                  </a:cubicBezTo>
                  <a:cubicBezTo>
                    <a:pt x="46" y="77"/>
                    <a:pt x="46" y="77"/>
                    <a:pt x="47" y="76"/>
                  </a:cubicBezTo>
                  <a:cubicBezTo>
                    <a:pt x="46" y="76"/>
                    <a:pt x="46" y="76"/>
                    <a:pt x="46" y="76"/>
                  </a:cubicBezTo>
                  <a:cubicBezTo>
                    <a:pt x="46" y="76"/>
                    <a:pt x="46" y="76"/>
                    <a:pt x="46" y="76"/>
                  </a:cubicBezTo>
                  <a:cubicBezTo>
                    <a:pt x="46" y="76"/>
                    <a:pt x="46" y="76"/>
                    <a:pt x="46" y="76"/>
                  </a:cubicBezTo>
                  <a:cubicBezTo>
                    <a:pt x="46" y="76"/>
                    <a:pt x="46" y="76"/>
                    <a:pt x="46" y="76"/>
                  </a:cubicBezTo>
                  <a:cubicBezTo>
                    <a:pt x="46" y="74"/>
                    <a:pt x="46" y="76"/>
                    <a:pt x="46" y="76"/>
                  </a:cubicBezTo>
                  <a:cubicBezTo>
                    <a:pt x="47" y="74"/>
                    <a:pt x="46" y="74"/>
                    <a:pt x="47" y="74"/>
                  </a:cubicBezTo>
                  <a:cubicBezTo>
                    <a:pt x="46" y="74"/>
                    <a:pt x="46" y="74"/>
                    <a:pt x="46" y="74"/>
                  </a:cubicBezTo>
                  <a:cubicBezTo>
                    <a:pt x="46" y="73"/>
                    <a:pt x="46" y="73"/>
                    <a:pt x="46" y="73"/>
                  </a:cubicBezTo>
                  <a:cubicBezTo>
                    <a:pt x="46" y="73"/>
                    <a:pt x="46" y="73"/>
                    <a:pt x="45" y="73"/>
                  </a:cubicBezTo>
                  <a:cubicBezTo>
                    <a:pt x="46" y="73"/>
                    <a:pt x="46" y="73"/>
                    <a:pt x="46" y="73"/>
                  </a:cubicBezTo>
                  <a:cubicBezTo>
                    <a:pt x="45" y="73"/>
                    <a:pt x="45" y="73"/>
                    <a:pt x="45" y="73"/>
                  </a:cubicBezTo>
                  <a:cubicBezTo>
                    <a:pt x="46" y="72"/>
                    <a:pt x="46" y="72"/>
                    <a:pt x="46" y="72"/>
                  </a:cubicBezTo>
                  <a:cubicBezTo>
                    <a:pt x="45" y="72"/>
                    <a:pt x="45" y="72"/>
                    <a:pt x="45" y="73"/>
                  </a:cubicBezTo>
                  <a:cubicBezTo>
                    <a:pt x="45" y="72"/>
                    <a:pt x="45" y="72"/>
                    <a:pt x="45" y="72"/>
                  </a:cubicBezTo>
                  <a:cubicBezTo>
                    <a:pt x="45" y="72"/>
                    <a:pt x="45" y="72"/>
                    <a:pt x="45" y="72"/>
                  </a:cubicBezTo>
                  <a:cubicBezTo>
                    <a:pt x="45" y="72"/>
                    <a:pt x="45" y="72"/>
                    <a:pt x="45" y="72"/>
                  </a:cubicBezTo>
                  <a:cubicBezTo>
                    <a:pt x="45" y="70"/>
                    <a:pt x="45" y="70"/>
                    <a:pt x="45" y="70"/>
                  </a:cubicBezTo>
                  <a:cubicBezTo>
                    <a:pt x="45" y="70"/>
                    <a:pt x="45" y="70"/>
                    <a:pt x="43" y="69"/>
                  </a:cubicBezTo>
                  <a:cubicBezTo>
                    <a:pt x="43" y="70"/>
                    <a:pt x="43" y="70"/>
                    <a:pt x="43" y="70"/>
                  </a:cubicBezTo>
                  <a:cubicBezTo>
                    <a:pt x="43" y="69"/>
                    <a:pt x="43" y="69"/>
                    <a:pt x="43" y="69"/>
                  </a:cubicBezTo>
                  <a:cubicBezTo>
                    <a:pt x="43" y="69"/>
                    <a:pt x="43" y="69"/>
                    <a:pt x="43" y="69"/>
                  </a:cubicBezTo>
                  <a:cubicBezTo>
                    <a:pt x="43" y="68"/>
                    <a:pt x="43" y="68"/>
                    <a:pt x="43" y="68"/>
                  </a:cubicBezTo>
                  <a:cubicBezTo>
                    <a:pt x="42" y="68"/>
                    <a:pt x="41" y="69"/>
                    <a:pt x="41" y="68"/>
                  </a:cubicBezTo>
                  <a:cubicBezTo>
                    <a:pt x="41" y="67"/>
                    <a:pt x="42" y="67"/>
                    <a:pt x="42" y="67"/>
                  </a:cubicBezTo>
                  <a:cubicBezTo>
                    <a:pt x="42" y="64"/>
                    <a:pt x="42" y="63"/>
                    <a:pt x="41" y="63"/>
                  </a:cubicBezTo>
                  <a:cubicBezTo>
                    <a:pt x="41" y="63"/>
                    <a:pt x="41" y="63"/>
                    <a:pt x="41" y="61"/>
                  </a:cubicBezTo>
                  <a:cubicBezTo>
                    <a:pt x="38" y="61"/>
                    <a:pt x="41" y="59"/>
                    <a:pt x="37" y="59"/>
                  </a:cubicBezTo>
                  <a:cubicBezTo>
                    <a:pt x="37" y="59"/>
                    <a:pt x="37" y="59"/>
                    <a:pt x="36" y="59"/>
                  </a:cubicBezTo>
                  <a:cubicBezTo>
                    <a:pt x="37" y="59"/>
                    <a:pt x="36" y="59"/>
                    <a:pt x="37" y="59"/>
                  </a:cubicBezTo>
                  <a:cubicBezTo>
                    <a:pt x="37" y="57"/>
                    <a:pt x="37" y="57"/>
                    <a:pt x="38" y="57"/>
                  </a:cubicBezTo>
                  <a:cubicBezTo>
                    <a:pt x="37" y="57"/>
                    <a:pt x="37" y="56"/>
                    <a:pt x="36" y="56"/>
                  </a:cubicBezTo>
                  <a:cubicBezTo>
                    <a:pt x="37" y="56"/>
                    <a:pt x="37" y="56"/>
                    <a:pt x="37" y="55"/>
                  </a:cubicBezTo>
                  <a:cubicBezTo>
                    <a:pt x="36" y="56"/>
                    <a:pt x="36" y="55"/>
                    <a:pt x="36" y="55"/>
                  </a:cubicBezTo>
                  <a:cubicBezTo>
                    <a:pt x="36" y="55"/>
                    <a:pt x="36" y="55"/>
                    <a:pt x="36" y="55"/>
                  </a:cubicBezTo>
                  <a:cubicBezTo>
                    <a:pt x="36" y="55"/>
                    <a:pt x="36" y="55"/>
                    <a:pt x="36" y="55"/>
                  </a:cubicBezTo>
                  <a:cubicBezTo>
                    <a:pt x="36" y="54"/>
                    <a:pt x="36" y="54"/>
                    <a:pt x="36" y="54"/>
                  </a:cubicBezTo>
                  <a:cubicBezTo>
                    <a:pt x="34" y="54"/>
                    <a:pt x="34" y="54"/>
                    <a:pt x="34" y="54"/>
                  </a:cubicBezTo>
                  <a:cubicBezTo>
                    <a:pt x="34" y="54"/>
                    <a:pt x="36" y="51"/>
                    <a:pt x="34" y="51"/>
                  </a:cubicBezTo>
                  <a:cubicBezTo>
                    <a:pt x="33" y="51"/>
                    <a:pt x="33" y="51"/>
                    <a:pt x="33" y="51"/>
                  </a:cubicBezTo>
                  <a:cubicBezTo>
                    <a:pt x="33" y="50"/>
                    <a:pt x="34" y="50"/>
                    <a:pt x="34" y="50"/>
                  </a:cubicBezTo>
                  <a:cubicBezTo>
                    <a:pt x="33" y="50"/>
                    <a:pt x="33" y="48"/>
                    <a:pt x="32" y="48"/>
                  </a:cubicBezTo>
                  <a:cubicBezTo>
                    <a:pt x="33" y="47"/>
                    <a:pt x="32" y="44"/>
                    <a:pt x="30" y="43"/>
                  </a:cubicBezTo>
                  <a:cubicBezTo>
                    <a:pt x="30" y="43"/>
                    <a:pt x="30" y="43"/>
                    <a:pt x="30" y="43"/>
                  </a:cubicBezTo>
                  <a:cubicBezTo>
                    <a:pt x="30" y="43"/>
                    <a:pt x="32" y="42"/>
                    <a:pt x="30" y="42"/>
                  </a:cubicBezTo>
                  <a:cubicBezTo>
                    <a:pt x="30" y="43"/>
                    <a:pt x="29" y="42"/>
                    <a:pt x="29" y="43"/>
                  </a:cubicBezTo>
                  <a:cubicBezTo>
                    <a:pt x="29" y="42"/>
                    <a:pt x="29" y="42"/>
                    <a:pt x="29" y="42"/>
                  </a:cubicBezTo>
                  <a:cubicBezTo>
                    <a:pt x="30" y="40"/>
                    <a:pt x="29" y="42"/>
                    <a:pt x="30" y="42"/>
                  </a:cubicBezTo>
                  <a:cubicBezTo>
                    <a:pt x="30" y="42"/>
                    <a:pt x="29" y="40"/>
                    <a:pt x="30" y="40"/>
                  </a:cubicBezTo>
                  <a:cubicBezTo>
                    <a:pt x="29" y="40"/>
                    <a:pt x="29" y="40"/>
                    <a:pt x="29" y="40"/>
                  </a:cubicBezTo>
                  <a:cubicBezTo>
                    <a:pt x="29" y="40"/>
                    <a:pt x="29" y="40"/>
                    <a:pt x="29" y="40"/>
                  </a:cubicBezTo>
                  <a:cubicBezTo>
                    <a:pt x="28" y="40"/>
                    <a:pt x="28" y="42"/>
                    <a:pt x="27" y="42"/>
                  </a:cubicBezTo>
                  <a:cubicBezTo>
                    <a:pt x="27" y="42"/>
                    <a:pt x="27" y="42"/>
                    <a:pt x="27" y="42"/>
                  </a:cubicBezTo>
                  <a:cubicBezTo>
                    <a:pt x="24" y="42"/>
                    <a:pt x="24" y="43"/>
                    <a:pt x="24" y="43"/>
                  </a:cubicBezTo>
                  <a:cubicBezTo>
                    <a:pt x="24" y="42"/>
                    <a:pt x="27" y="42"/>
                    <a:pt x="27" y="42"/>
                  </a:cubicBezTo>
                  <a:cubicBezTo>
                    <a:pt x="27" y="40"/>
                    <a:pt x="28" y="40"/>
                    <a:pt x="28" y="39"/>
                  </a:cubicBezTo>
                  <a:cubicBezTo>
                    <a:pt x="28" y="39"/>
                    <a:pt x="28" y="39"/>
                    <a:pt x="28" y="40"/>
                  </a:cubicBezTo>
                  <a:cubicBezTo>
                    <a:pt x="27" y="40"/>
                    <a:pt x="28" y="39"/>
                    <a:pt x="27" y="39"/>
                  </a:cubicBezTo>
                  <a:cubicBezTo>
                    <a:pt x="28" y="39"/>
                    <a:pt x="28" y="37"/>
                    <a:pt x="28" y="37"/>
                  </a:cubicBezTo>
                  <a:cubicBezTo>
                    <a:pt x="28" y="37"/>
                    <a:pt x="28" y="39"/>
                    <a:pt x="27" y="37"/>
                  </a:cubicBezTo>
                  <a:cubicBezTo>
                    <a:pt x="28" y="37"/>
                    <a:pt x="28" y="35"/>
                    <a:pt x="28" y="35"/>
                  </a:cubicBezTo>
                  <a:cubicBezTo>
                    <a:pt x="29" y="35"/>
                    <a:pt x="28" y="35"/>
                    <a:pt x="28" y="34"/>
                  </a:cubicBezTo>
                  <a:cubicBezTo>
                    <a:pt x="27" y="35"/>
                    <a:pt x="27" y="37"/>
                    <a:pt x="27" y="35"/>
                  </a:cubicBezTo>
                  <a:cubicBezTo>
                    <a:pt x="27" y="35"/>
                    <a:pt x="27" y="34"/>
                    <a:pt x="28" y="34"/>
                  </a:cubicBezTo>
                  <a:cubicBezTo>
                    <a:pt x="27" y="34"/>
                    <a:pt x="27" y="34"/>
                    <a:pt x="27" y="34"/>
                  </a:cubicBezTo>
                  <a:cubicBezTo>
                    <a:pt x="24" y="34"/>
                    <a:pt x="27" y="33"/>
                    <a:pt x="24" y="34"/>
                  </a:cubicBezTo>
                  <a:cubicBezTo>
                    <a:pt x="27" y="33"/>
                    <a:pt x="27" y="33"/>
                    <a:pt x="27" y="33"/>
                  </a:cubicBezTo>
                  <a:cubicBezTo>
                    <a:pt x="24" y="33"/>
                    <a:pt x="24" y="33"/>
                    <a:pt x="24" y="33"/>
                  </a:cubicBezTo>
                  <a:cubicBezTo>
                    <a:pt x="24" y="33"/>
                    <a:pt x="24" y="31"/>
                    <a:pt x="23" y="31"/>
                  </a:cubicBezTo>
                  <a:cubicBezTo>
                    <a:pt x="24" y="31"/>
                    <a:pt x="23" y="31"/>
                    <a:pt x="24" y="31"/>
                  </a:cubicBezTo>
                  <a:cubicBezTo>
                    <a:pt x="24" y="31"/>
                    <a:pt x="24" y="31"/>
                    <a:pt x="27" y="31"/>
                  </a:cubicBezTo>
                  <a:cubicBezTo>
                    <a:pt x="24" y="31"/>
                    <a:pt x="24" y="31"/>
                    <a:pt x="24" y="30"/>
                  </a:cubicBezTo>
                  <a:cubicBezTo>
                    <a:pt x="24" y="30"/>
                    <a:pt x="24" y="30"/>
                    <a:pt x="24" y="30"/>
                  </a:cubicBezTo>
                  <a:cubicBezTo>
                    <a:pt x="24" y="30"/>
                    <a:pt x="24" y="30"/>
                    <a:pt x="24" y="30"/>
                  </a:cubicBezTo>
                  <a:cubicBezTo>
                    <a:pt x="24" y="30"/>
                    <a:pt x="24" y="30"/>
                    <a:pt x="24" y="30"/>
                  </a:cubicBezTo>
                  <a:cubicBezTo>
                    <a:pt x="24" y="29"/>
                    <a:pt x="24" y="29"/>
                    <a:pt x="24" y="29"/>
                  </a:cubicBezTo>
                  <a:cubicBezTo>
                    <a:pt x="24" y="29"/>
                    <a:pt x="23" y="30"/>
                    <a:pt x="23" y="29"/>
                  </a:cubicBezTo>
                  <a:cubicBezTo>
                    <a:pt x="23" y="30"/>
                    <a:pt x="23" y="30"/>
                    <a:pt x="23" y="30"/>
                  </a:cubicBezTo>
                  <a:cubicBezTo>
                    <a:pt x="23" y="30"/>
                    <a:pt x="21" y="30"/>
                    <a:pt x="21" y="29"/>
                  </a:cubicBezTo>
                  <a:cubicBezTo>
                    <a:pt x="24" y="27"/>
                    <a:pt x="24" y="27"/>
                    <a:pt x="24" y="27"/>
                  </a:cubicBezTo>
                  <a:cubicBezTo>
                    <a:pt x="23" y="27"/>
                    <a:pt x="23" y="27"/>
                    <a:pt x="23" y="27"/>
                  </a:cubicBezTo>
                  <a:cubicBezTo>
                    <a:pt x="23" y="29"/>
                    <a:pt x="23" y="29"/>
                    <a:pt x="23" y="29"/>
                  </a:cubicBezTo>
                  <a:cubicBezTo>
                    <a:pt x="23" y="29"/>
                    <a:pt x="21" y="29"/>
                    <a:pt x="21" y="27"/>
                  </a:cubicBezTo>
                  <a:cubicBezTo>
                    <a:pt x="21" y="27"/>
                    <a:pt x="21" y="26"/>
                    <a:pt x="23" y="27"/>
                  </a:cubicBezTo>
                  <a:cubicBezTo>
                    <a:pt x="23" y="26"/>
                    <a:pt x="21" y="26"/>
                    <a:pt x="21" y="27"/>
                  </a:cubicBezTo>
                  <a:cubicBezTo>
                    <a:pt x="21" y="26"/>
                    <a:pt x="21" y="26"/>
                    <a:pt x="23" y="26"/>
                  </a:cubicBezTo>
                  <a:cubicBezTo>
                    <a:pt x="21" y="26"/>
                    <a:pt x="20" y="26"/>
                    <a:pt x="20" y="26"/>
                  </a:cubicBezTo>
                  <a:cubicBezTo>
                    <a:pt x="19" y="26"/>
                    <a:pt x="19" y="26"/>
                    <a:pt x="19" y="26"/>
                  </a:cubicBezTo>
                  <a:cubicBezTo>
                    <a:pt x="19" y="26"/>
                    <a:pt x="19" y="26"/>
                    <a:pt x="19" y="26"/>
                  </a:cubicBezTo>
                  <a:cubicBezTo>
                    <a:pt x="19" y="27"/>
                    <a:pt x="19" y="26"/>
                    <a:pt x="17" y="27"/>
                  </a:cubicBezTo>
                  <a:cubicBezTo>
                    <a:pt x="17" y="26"/>
                    <a:pt x="17" y="26"/>
                    <a:pt x="17" y="26"/>
                  </a:cubicBezTo>
                  <a:cubicBezTo>
                    <a:pt x="19" y="26"/>
                    <a:pt x="19" y="24"/>
                    <a:pt x="20" y="22"/>
                  </a:cubicBezTo>
                  <a:cubicBezTo>
                    <a:pt x="20" y="21"/>
                    <a:pt x="17" y="24"/>
                    <a:pt x="19" y="22"/>
                  </a:cubicBezTo>
                  <a:cubicBezTo>
                    <a:pt x="20" y="21"/>
                    <a:pt x="20" y="21"/>
                    <a:pt x="20" y="21"/>
                  </a:cubicBezTo>
                  <a:cubicBezTo>
                    <a:pt x="19" y="21"/>
                    <a:pt x="20" y="21"/>
                    <a:pt x="20" y="20"/>
                  </a:cubicBezTo>
                  <a:cubicBezTo>
                    <a:pt x="19" y="21"/>
                    <a:pt x="17" y="20"/>
                    <a:pt x="17" y="21"/>
                  </a:cubicBezTo>
                  <a:cubicBezTo>
                    <a:pt x="17" y="21"/>
                    <a:pt x="19" y="21"/>
                    <a:pt x="19" y="22"/>
                  </a:cubicBezTo>
                  <a:cubicBezTo>
                    <a:pt x="17" y="22"/>
                    <a:pt x="17" y="22"/>
                    <a:pt x="16" y="22"/>
                  </a:cubicBezTo>
                  <a:cubicBezTo>
                    <a:pt x="16" y="21"/>
                    <a:pt x="16" y="21"/>
                    <a:pt x="17" y="21"/>
                  </a:cubicBezTo>
                  <a:cubicBezTo>
                    <a:pt x="17" y="20"/>
                    <a:pt x="17" y="21"/>
                    <a:pt x="17" y="21"/>
                  </a:cubicBezTo>
                  <a:cubicBezTo>
                    <a:pt x="17" y="20"/>
                    <a:pt x="16" y="20"/>
                    <a:pt x="17" y="20"/>
                  </a:cubicBezTo>
                  <a:cubicBezTo>
                    <a:pt x="19" y="20"/>
                    <a:pt x="19" y="20"/>
                    <a:pt x="19" y="20"/>
                  </a:cubicBezTo>
                  <a:cubicBezTo>
                    <a:pt x="19" y="18"/>
                    <a:pt x="19" y="18"/>
                    <a:pt x="19" y="18"/>
                  </a:cubicBezTo>
                  <a:cubicBezTo>
                    <a:pt x="19" y="18"/>
                    <a:pt x="19" y="18"/>
                    <a:pt x="19" y="18"/>
                  </a:cubicBezTo>
                  <a:cubicBezTo>
                    <a:pt x="17" y="18"/>
                    <a:pt x="19" y="18"/>
                    <a:pt x="19" y="17"/>
                  </a:cubicBezTo>
                  <a:cubicBezTo>
                    <a:pt x="17" y="17"/>
                    <a:pt x="17" y="17"/>
                    <a:pt x="17" y="17"/>
                  </a:cubicBezTo>
                  <a:cubicBezTo>
                    <a:pt x="17" y="18"/>
                    <a:pt x="19" y="18"/>
                    <a:pt x="17" y="20"/>
                  </a:cubicBezTo>
                  <a:cubicBezTo>
                    <a:pt x="17" y="18"/>
                    <a:pt x="17" y="18"/>
                    <a:pt x="17" y="18"/>
                  </a:cubicBezTo>
                  <a:cubicBezTo>
                    <a:pt x="16" y="18"/>
                    <a:pt x="17" y="18"/>
                    <a:pt x="16" y="18"/>
                  </a:cubicBezTo>
                  <a:cubicBezTo>
                    <a:pt x="16" y="18"/>
                    <a:pt x="15" y="18"/>
                    <a:pt x="15" y="17"/>
                  </a:cubicBezTo>
                  <a:cubicBezTo>
                    <a:pt x="16" y="17"/>
                    <a:pt x="16" y="17"/>
                    <a:pt x="16" y="17"/>
                  </a:cubicBezTo>
                  <a:cubicBezTo>
                    <a:pt x="16" y="16"/>
                    <a:pt x="16" y="16"/>
                    <a:pt x="16" y="14"/>
                  </a:cubicBezTo>
                  <a:cubicBezTo>
                    <a:pt x="15" y="16"/>
                    <a:pt x="15" y="14"/>
                    <a:pt x="15" y="14"/>
                  </a:cubicBezTo>
                  <a:cubicBezTo>
                    <a:pt x="15" y="14"/>
                    <a:pt x="16" y="16"/>
                    <a:pt x="15" y="17"/>
                  </a:cubicBezTo>
                  <a:cubicBezTo>
                    <a:pt x="13" y="17"/>
                    <a:pt x="16" y="17"/>
                    <a:pt x="15" y="18"/>
                  </a:cubicBezTo>
                  <a:cubicBezTo>
                    <a:pt x="15" y="18"/>
                    <a:pt x="13" y="18"/>
                    <a:pt x="11" y="18"/>
                  </a:cubicBezTo>
                  <a:cubicBezTo>
                    <a:pt x="11" y="18"/>
                    <a:pt x="11" y="18"/>
                    <a:pt x="11" y="18"/>
                  </a:cubicBezTo>
                  <a:cubicBezTo>
                    <a:pt x="13" y="17"/>
                    <a:pt x="13" y="18"/>
                    <a:pt x="15" y="17"/>
                  </a:cubicBezTo>
                  <a:cubicBezTo>
                    <a:pt x="13" y="17"/>
                    <a:pt x="13" y="16"/>
                    <a:pt x="13" y="16"/>
                  </a:cubicBezTo>
                  <a:cubicBezTo>
                    <a:pt x="13" y="14"/>
                    <a:pt x="11" y="16"/>
                    <a:pt x="13" y="16"/>
                  </a:cubicBezTo>
                  <a:cubicBezTo>
                    <a:pt x="11" y="14"/>
                    <a:pt x="11" y="14"/>
                    <a:pt x="10" y="13"/>
                  </a:cubicBezTo>
                  <a:cubicBezTo>
                    <a:pt x="11" y="13"/>
                    <a:pt x="10" y="11"/>
                    <a:pt x="11" y="11"/>
                  </a:cubicBezTo>
                  <a:cubicBezTo>
                    <a:pt x="13" y="11"/>
                    <a:pt x="13" y="11"/>
                    <a:pt x="13" y="11"/>
                  </a:cubicBezTo>
                  <a:cubicBezTo>
                    <a:pt x="13" y="11"/>
                    <a:pt x="13" y="11"/>
                    <a:pt x="13" y="11"/>
                  </a:cubicBezTo>
                  <a:cubicBezTo>
                    <a:pt x="13" y="11"/>
                    <a:pt x="11" y="11"/>
                    <a:pt x="11" y="9"/>
                  </a:cubicBezTo>
                  <a:cubicBezTo>
                    <a:pt x="11" y="11"/>
                    <a:pt x="10" y="11"/>
                    <a:pt x="10" y="13"/>
                  </a:cubicBezTo>
                  <a:cubicBezTo>
                    <a:pt x="10" y="11"/>
                    <a:pt x="8" y="13"/>
                    <a:pt x="8" y="11"/>
                  </a:cubicBezTo>
                  <a:cubicBezTo>
                    <a:pt x="8" y="11"/>
                    <a:pt x="8" y="9"/>
                    <a:pt x="8" y="8"/>
                  </a:cubicBezTo>
                  <a:cubicBezTo>
                    <a:pt x="7" y="8"/>
                    <a:pt x="7" y="7"/>
                    <a:pt x="7" y="5"/>
                  </a:cubicBezTo>
                  <a:cubicBezTo>
                    <a:pt x="6" y="5"/>
                    <a:pt x="6" y="7"/>
                    <a:pt x="4" y="5"/>
                  </a:cubicBezTo>
                  <a:cubicBezTo>
                    <a:pt x="6" y="5"/>
                    <a:pt x="6" y="5"/>
                    <a:pt x="6" y="5"/>
                  </a:cubicBezTo>
                  <a:cubicBezTo>
                    <a:pt x="6" y="5"/>
                    <a:pt x="6" y="5"/>
                    <a:pt x="6" y="5"/>
                  </a:cubicBezTo>
                  <a:cubicBezTo>
                    <a:pt x="6" y="5"/>
                    <a:pt x="4" y="4"/>
                    <a:pt x="6" y="4"/>
                  </a:cubicBezTo>
                  <a:cubicBezTo>
                    <a:pt x="4" y="4"/>
                    <a:pt x="4" y="4"/>
                    <a:pt x="4" y="4"/>
                  </a:cubicBezTo>
                  <a:cubicBezTo>
                    <a:pt x="4" y="4"/>
                    <a:pt x="4" y="4"/>
                    <a:pt x="4" y="4"/>
                  </a:cubicBezTo>
                  <a:cubicBezTo>
                    <a:pt x="3" y="4"/>
                    <a:pt x="3" y="4"/>
                    <a:pt x="3" y="4"/>
                  </a:cubicBezTo>
                  <a:cubicBezTo>
                    <a:pt x="2" y="4"/>
                    <a:pt x="3" y="3"/>
                    <a:pt x="3" y="3"/>
                  </a:cubicBezTo>
                  <a:cubicBezTo>
                    <a:pt x="3" y="3"/>
                    <a:pt x="3" y="3"/>
                    <a:pt x="3" y="3"/>
                  </a:cubicBezTo>
                  <a:cubicBezTo>
                    <a:pt x="3" y="1"/>
                    <a:pt x="3" y="1"/>
                    <a:pt x="2" y="0"/>
                  </a:cubicBezTo>
                  <a:cubicBezTo>
                    <a:pt x="2" y="1"/>
                    <a:pt x="2" y="1"/>
                    <a:pt x="2" y="1"/>
                  </a:cubicBezTo>
                  <a:cubicBezTo>
                    <a:pt x="2" y="0"/>
                    <a:pt x="2" y="0"/>
                    <a:pt x="2" y="0"/>
                  </a:cubicBezTo>
                  <a:cubicBezTo>
                    <a:pt x="0" y="0"/>
                    <a:pt x="0" y="0"/>
                    <a:pt x="0" y="0"/>
                  </a:cubicBezTo>
                  <a:cubicBezTo>
                    <a:pt x="0" y="1"/>
                    <a:pt x="0" y="1"/>
                    <a:pt x="0" y="1"/>
                  </a:cubicBezTo>
                  <a:cubicBezTo>
                    <a:pt x="0" y="1"/>
                    <a:pt x="0" y="1"/>
                    <a:pt x="2" y="1"/>
                  </a:cubicBezTo>
                  <a:cubicBezTo>
                    <a:pt x="2" y="1"/>
                    <a:pt x="2" y="1"/>
                    <a:pt x="2" y="3"/>
                  </a:cubicBezTo>
                  <a:cubicBezTo>
                    <a:pt x="2" y="1"/>
                    <a:pt x="2" y="1"/>
                    <a:pt x="2" y="1"/>
                  </a:cubicBezTo>
                  <a:cubicBezTo>
                    <a:pt x="0" y="1"/>
                    <a:pt x="2" y="3"/>
                    <a:pt x="0" y="3"/>
                  </a:cubicBezTo>
                  <a:cubicBezTo>
                    <a:pt x="0" y="3"/>
                    <a:pt x="0" y="3"/>
                    <a:pt x="0" y="3"/>
                  </a:cubicBezTo>
                  <a:cubicBezTo>
                    <a:pt x="0" y="3"/>
                    <a:pt x="0" y="3"/>
                    <a:pt x="0" y="4"/>
                  </a:cubicBezTo>
                  <a:cubicBezTo>
                    <a:pt x="0" y="3"/>
                    <a:pt x="2" y="4"/>
                    <a:pt x="2" y="4"/>
                  </a:cubicBezTo>
                  <a:cubicBezTo>
                    <a:pt x="0" y="4"/>
                    <a:pt x="0" y="4"/>
                    <a:pt x="2" y="5"/>
                  </a:cubicBezTo>
                  <a:cubicBezTo>
                    <a:pt x="3" y="5"/>
                    <a:pt x="2" y="7"/>
                    <a:pt x="2" y="7"/>
                  </a:cubicBezTo>
                  <a:cubicBezTo>
                    <a:pt x="3" y="7"/>
                    <a:pt x="3" y="5"/>
                    <a:pt x="3" y="5"/>
                  </a:cubicBezTo>
                  <a:cubicBezTo>
                    <a:pt x="4" y="5"/>
                    <a:pt x="3" y="5"/>
                    <a:pt x="4" y="5"/>
                  </a:cubicBezTo>
                  <a:cubicBezTo>
                    <a:pt x="3" y="7"/>
                    <a:pt x="3" y="7"/>
                    <a:pt x="3" y="8"/>
                  </a:cubicBezTo>
                  <a:cubicBezTo>
                    <a:pt x="3" y="8"/>
                    <a:pt x="3" y="8"/>
                    <a:pt x="3" y="8"/>
                  </a:cubicBezTo>
                  <a:cubicBezTo>
                    <a:pt x="3" y="8"/>
                    <a:pt x="3" y="8"/>
                    <a:pt x="3" y="9"/>
                  </a:cubicBezTo>
                  <a:cubicBezTo>
                    <a:pt x="4" y="11"/>
                    <a:pt x="4" y="13"/>
                    <a:pt x="6" y="13"/>
                  </a:cubicBezTo>
                  <a:cubicBezTo>
                    <a:pt x="6" y="13"/>
                    <a:pt x="6" y="13"/>
                    <a:pt x="6" y="13"/>
                  </a:cubicBezTo>
                  <a:cubicBezTo>
                    <a:pt x="4" y="14"/>
                    <a:pt x="6" y="14"/>
                    <a:pt x="6" y="16"/>
                  </a:cubicBezTo>
                  <a:cubicBezTo>
                    <a:pt x="7" y="17"/>
                    <a:pt x="7" y="18"/>
                    <a:pt x="8" y="18"/>
                  </a:cubicBezTo>
                  <a:cubicBezTo>
                    <a:pt x="8" y="21"/>
                    <a:pt x="10" y="22"/>
                    <a:pt x="11" y="26"/>
                  </a:cubicBezTo>
                  <a:cubicBezTo>
                    <a:pt x="11" y="24"/>
                    <a:pt x="11" y="24"/>
                    <a:pt x="11" y="24"/>
                  </a:cubicBezTo>
                  <a:cubicBezTo>
                    <a:pt x="11" y="26"/>
                    <a:pt x="13" y="24"/>
                    <a:pt x="13" y="26"/>
                  </a:cubicBezTo>
                  <a:cubicBezTo>
                    <a:pt x="11" y="26"/>
                    <a:pt x="11" y="26"/>
                    <a:pt x="11" y="27"/>
                  </a:cubicBezTo>
                  <a:cubicBezTo>
                    <a:pt x="13" y="27"/>
                    <a:pt x="13" y="29"/>
                    <a:pt x="13" y="30"/>
                  </a:cubicBezTo>
                  <a:cubicBezTo>
                    <a:pt x="13" y="30"/>
                    <a:pt x="13" y="30"/>
                    <a:pt x="13" y="30"/>
                  </a:cubicBezTo>
                  <a:cubicBezTo>
                    <a:pt x="13" y="31"/>
                    <a:pt x="15" y="31"/>
                    <a:pt x="16" y="33"/>
                  </a:cubicBezTo>
                  <a:cubicBezTo>
                    <a:pt x="16" y="33"/>
                    <a:pt x="16" y="33"/>
                    <a:pt x="16" y="33"/>
                  </a:cubicBezTo>
                  <a:cubicBezTo>
                    <a:pt x="16" y="34"/>
                    <a:pt x="16" y="34"/>
                    <a:pt x="16" y="35"/>
                  </a:cubicBezTo>
                  <a:cubicBezTo>
                    <a:pt x="16" y="37"/>
                    <a:pt x="17" y="37"/>
                    <a:pt x="17" y="39"/>
                  </a:cubicBezTo>
                  <a:cubicBezTo>
                    <a:pt x="17" y="42"/>
                    <a:pt x="20" y="43"/>
                    <a:pt x="20" y="46"/>
                  </a:cubicBezTo>
                  <a:cubicBezTo>
                    <a:pt x="21" y="46"/>
                    <a:pt x="21" y="46"/>
                    <a:pt x="21" y="46"/>
                  </a:cubicBezTo>
                  <a:cubicBezTo>
                    <a:pt x="21" y="48"/>
                    <a:pt x="24" y="51"/>
                    <a:pt x="24" y="55"/>
                  </a:cubicBezTo>
                  <a:cubicBezTo>
                    <a:pt x="27" y="54"/>
                    <a:pt x="27" y="54"/>
                    <a:pt x="27" y="54"/>
                  </a:cubicBezTo>
                  <a:cubicBezTo>
                    <a:pt x="28" y="55"/>
                    <a:pt x="27" y="55"/>
                    <a:pt x="27" y="56"/>
                  </a:cubicBezTo>
                  <a:cubicBezTo>
                    <a:pt x="27" y="56"/>
                    <a:pt x="27" y="57"/>
                    <a:pt x="28" y="57"/>
                  </a:cubicBezTo>
                  <a:cubicBezTo>
                    <a:pt x="28" y="59"/>
                    <a:pt x="28" y="59"/>
                    <a:pt x="28" y="59"/>
                  </a:cubicBezTo>
                  <a:cubicBezTo>
                    <a:pt x="29" y="60"/>
                    <a:pt x="29" y="60"/>
                    <a:pt x="29" y="61"/>
                  </a:cubicBezTo>
                  <a:cubicBezTo>
                    <a:pt x="29" y="61"/>
                    <a:pt x="29" y="61"/>
                    <a:pt x="29" y="61"/>
                  </a:cubicBezTo>
                  <a:cubicBezTo>
                    <a:pt x="29" y="61"/>
                    <a:pt x="29" y="61"/>
                    <a:pt x="30" y="61"/>
                  </a:cubicBezTo>
                  <a:cubicBezTo>
                    <a:pt x="30" y="61"/>
                    <a:pt x="32" y="63"/>
                    <a:pt x="29" y="63"/>
                  </a:cubicBezTo>
                  <a:cubicBezTo>
                    <a:pt x="30" y="64"/>
                    <a:pt x="30" y="68"/>
                    <a:pt x="32" y="68"/>
                  </a:cubicBezTo>
                  <a:cubicBezTo>
                    <a:pt x="32" y="68"/>
                    <a:pt x="32" y="68"/>
                    <a:pt x="32" y="69"/>
                  </a:cubicBezTo>
                  <a:cubicBezTo>
                    <a:pt x="32" y="69"/>
                    <a:pt x="34" y="70"/>
                    <a:pt x="33" y="72"/>
                  </a:cubicBezTo>
                  <a:cubicBezTo>
                    <a:pt x="34" y="72"/>
                    <a:pt x="34" y="70"/>
                    <a:pt x="34" y="72"/>
                  </a:cubicBezTo>
                  <a:cubicBezTo>
                    <a:pt x="34" y="72"/>
                    <a:pt x="34" y="72"/>
                    <a:pt x="34" y="72"/>
                  </a:cubicBezTo>
                  <a:cubicBezTo>
                    <a:pt x="34" y="74"/>
                    <a:pt x="37" y="76"/>
                    <a:pt x="37" y="77"/>
                  </a:cubicBezTo>
                  <a:cubicBezTo>
                    <a:pt x="38" y="82"/>
                    <a:pt x="41" y="85"/>
                    <a:pt x="42" y="87"/>
                  </a:cubicBezTo>
                  <a:cubicBezTo>
                    <a:pt x="43" y="87"/>
                    <a:pt x="43" y="87"/>
                    <a:pt x="43" y="87"/>
                  </a:cubicBezTo>
                  <a:cubicBezTo>
                    <a:pt x="42" y="89"/>
                    <a:pt x="45" y="89"/>
                    <a:pt x="45" y="90"/>
                  </a:cubicBezTo>
                  <a:cubicBezTo>
                    <a:pt x="45" y="90"/>
                    <a:pt x="45" y="93"/>
                    <a:pt x="45" y="90"/>
                  </a:cubicBezTo>
                  <a:cubicBezTo>
                    <a:pt x="45" y="93"/>
                    <a:pt x="47" y="94"/>
                    <a:pt x="46" y="95"/>
                  </a:cubicBezTo>
                  <a:cubicBezTo>
                    <a:pt x="46" y="95"/>
                    <a:pt x="46" y="95"/>
                    <a:pt x="46" y="95"/>
                  </a:cubicBezTo>
                  <a:cubicBezTo>
                    <a:pt x="47" y="95"/>
                    <a:pt x="47" y="97"/>
                    <a:pt x="49" y="98"/>
                  </a:cubicBezTo>
                  <a:cubicBezTo>
                    <a:pt x="49" y="97"/>
                    <a:pt x="49" y="97"/>
                    <a:pt x="49" y="97"/>
                  </a:cubicBezTo>
                  <a:cubicBezTo>
                    <a:pt x="50" y="97"/>
                    <a:pt x="49" y="99"/>
                    <a:pt x="50" y="98"/>
                  </a:cubicBezTo>
                  <a:cubicBezTo>
                    <a:pt x="50" y="98"/>
                    <a:pt x="49" y="99"/>
                    <a:pt x="49" y="98"/>
                  </a:cubicBezTo>
                  <a:cubicBezTo>
                    <a:pt x="51" y="100"/>
                    <a:pt x="51" y="103"/>
                    <a:pt x="54" y="108"/>
                  </a:cubicBezTo>
                  <a:cubicBezTo>
                    <a:pt x="56" y="110"/>
                    <a:pt x="56" y="107"/>
                    <a:pt x="56" y="108"/>
                  </a:cubicBezTo>
                  <a:cubicBezTo>
                    <a:pt x="56" y="108"/>
                    <a:pt x="55" y="110"/>
                    <a:pt x="56" y="108"/>
                  </a:cubicBezTo>
                  <a:cubicBezTo>
                    <a:pt x="56" y="110"/>
                    <a:pt x="58" y="108"/>
                    <a:pt x="58" y="110"/>
                  </a:cubicBezTo>
                  <a:cubicBezTo>
                    <a:pt x="56" y="110"/>
                    <a:pt x="58" y="110"/>
                    <a:pt x="56" y="111"/>
                  </a:cubicBezTo>
                  <a:cubicBezTo>
                    <a:pt x="58" y="111"/>
                    <a:pt x="59" y="111"/>
                    <a:pt x="59" y="112"/>
                  </a:cubicBezTo>
                  <a:cubicBezTo>
                    <a:pt x="59" y="112"/>
                    <a:pt x="59" y="112"/>
                    <a:pt x="59" y="112"/>
                  </a:cubicBezTo>
                  <a:cubicBezTo>
                    <a:pt x="58" y="113"/>
                    <a:pt x="59" y="115"/>
                    <a:pt x="59" y="116"/>
                  </a:cubicBezTo>
                  <a:cubicBezTo>
                    <a:pt x="62" y="124"/>
                    <a:pt x="64" y="129"/>
                    <a:pt x="68" y="136"/>
                  </a:cubicBezTo>
                  <a:cubicBezTo>
                    <a:pt x="72" y="141"/>
                    <a:pt x="73" y="149"/>
                    <a:pt x="77" y="154"/>
                  </a:cubicBezTo>
                  <a:cubicBezTo>
                    <a:pt x="81" y="154"/>
                    <a:pt x="81" y="154"/>
                    <a:pt x="81" y="156"/>
                  </a:cubicBezTo>
                  <a:cubicBezTo>
                    <a:pt x="81" y="155"/>
                    <a:pt x="81" y="155"/>
                    <a:pt x="81" y="155"/>
                  </a:cubicBezTo>
                  <a:cubicBezTo>
                    <a:pt x="81" y="156"/>
                    <a:pt x="83" y="156"/>
                    <a:pt x="81" y="159"/>
                  </a:cubicBezTo>
                  <a:cubicBezTo>
                    <a:pt x="83" y="160"/>
                    <a:pt x="84" y="163"/>
                    <a:pt x="85" y="164"/>
                  </a:cubicBezTo>
                  <a:cubicBezTo>
                    <a:pt x="85" y="164"/>
                    <a:pt x="85" y="164"/>
                    <a:pt x="85" y="164"/>
                  </a:cubicBezTo>
                  <a:cubicBezTo>
                    <a:pt x="85" y="166"/>
                    <a:pt x="85" y="166"/>
                    <a:pt x="85" y="166"/>
                  </a:cubicBezTo>
                  <a:cubicBezTo>
                    <a:pt x="85" y="166"/>
                    <a:pt x="85" y="166"/>
                    <a:pt x="85" y="166"/>
                  </a:cubicBezTo>
                  <a:cubicBezTo>
                    <a:pt x="85" y="166"/>
                    <a:pt x="85" y="166"/>
                    <a:pt x="85" y="166"/>
                  </a:cubicBezTo>
                  <a:cubicBezTo>
                    <a:pt x="86" y="173"/>
                    <a:pt x="92" y="177"/>
                    <a:pt x="96" y="183"/>
                  </a:cubicBezTo>
                  <a:cubicBezTo>
                    <a:pt x="97" y="184"/>
                    <a:pt x="97" y="186"/>
                    <a:pt x="98" y="188"/>
                  </a:cubicBezTo>
                  <a:cubicBezTo>
                    <a:pt x="101" y="192"/>
                    <a:pt x="105" y="194"/>
                    <a:pt x="106" y="201"/>
                  </a:cubicBezTo>
                  <a:cubicBezTo>
                    <a:pt x="106" y="201"/>
                    <a:pt x="109" y="197"/>
                    <a:pt x="109" y="19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49" name="任意多边形(F) 142"/>
            <p:cNvSpPr>
              <a:spLocks/>
            </p:cNvSpPr>
            <p:nvPr/>
          </p:nvSpPr>
          <p:spPr bwMode="auto">
            <a:xfrm>
              <a:off x="3979" y="1962"/>
              <a:ext cx="257" cy="478"/>
            </a:xfrm>
            <a:custGeom>
              <a:avLst/>
              <a:gdLst>
                <a:gd name="T0" fmla="*/ 96 w 109"/>
                <a:gd name="T1" fmla="*/ 177 h 202"/>
                <a:gd name="T2" fmla="*/ 94 w 109"/>
                <a:gd name="T3" fmla="*/ 172 h 202"/>
                <a:gd name="T4" fmla="*/ 88 w 109"/>
                <a:gd name="T5" fmla="*/ 158 h 202"/>
                <a:gd name="T6" fmla="*/ 87 w 109"/>
                <a:gd name="T7" fmla="*/ 155 h 202"/>
                <a:gd name="T8" fmla="*/ 79 w 109"/>
                <a:gd name="T9" fmla="*/ 143 h 202"/>
                <a:gd name="T10" fmla="*/ 75 w 109"/>
                <a:gd name="T11" fmla="*/ 138 h 202"/>
                <a:gd name="T12" fmla="*/ 73 w 109"/>
                <a:gd name="T13" fmla="*/ 131 h 202"/>
                <a:gd name="T14" fmla="*/ 70 w 109"/>
                <a:gd name="T15" fmla="*/ 124 h 202"/>
                <a:gd name="T16" fmla="*/ 68 w 109"/>
                <a:gd name="T17" fmla="*/ 122 h 202"/>
                <a:gd name="T18" fmla="*/ 68 w 109"/>
                <a:gd name="T19" fmla="*/ 118 h 202"/>
                <a:gd name="T20" fmla="*/ 65 w 109"/>
                <a:gd name="T21" fmla="*/ 110 h 202"/>
                <a:gd name="T22" fmla="*/ 61 w 109"/>
                <a:gd name="T23" fmla="*/ 106 h 202"/>
                <a:gd name="T24" fmla="*/ 60 w 109"/>
                <a:gd name="T25" fmla="*/ 102 h 202"/>
                <a:gd name="T26" fmla="*/ 57 w 109"/>
                <a:gd name="T27" fmla="*/ 97 h 202"/>
                <a:gd name="T28" fmla="*/ 55 w 109"/>
                <a:gd name="T29" fmla="*/ 91 h 202"/>
                <a:gd name="T30" fmla="*/ 48 w 109"/>
                <a:gd name="T31" fmla="*/ 84 h 202"/>
                <a:gd name="T32" fmla="*/ 48 w 109"/>
                <a:gd name="T33" fmla="*/ 80 h 202"/>
                <a:gd name="T34" fmla="*/ 46 w 109"/>
                <a:gd name="T35" fmla="*/ 79 h 202"/>
                <a:gd name="T36" fmla="*/ 44 w 109"/>
                <a:gd name="T37" fmla="*/ 76 h 202"/>
                <a:gd name="T38" fmla="*/ 44 w 109"/>
                <a:gd name="T39" fmla="*/ 75 h 202"/>
                <a:gd name="T40" fmla="*/ 43 w 109"/>
                <a:gd name="T41" fmla="*/ 70 h 202"/>
                <a:gd name="T42" fmla="*/ 38 w 109"/>
                <a:gd name="T43" fmla="*/ 61 h 202"/>
                <a:gd name="T44" fmla="*/ 37 w 109"/>
                <a:gd name="T45" fmla="*/ 57 h 202"/>
                <a:gd name="T46" fmla="*/ 33 w 109"/>
                <a:gd name="T47" fmla="*/ 53 h 202"/>
                <a:gd name="T48" fmla="*/ 29 w 109"/>
                <a:gd name="T49" fmla="*/ 45 h 202"/>
                <a:gd name="T50" fmla="*/ 26 w 109"/>
                <a:gd name="T51" fmla="*/ 44 h 202"/>
                <a:gd name="T52" fmla="*/ 26 w 109"/>
                <a:gd name="T53" fmla="*/ 40 h 202"/>
                <a:gd name="T54" fmla="*/ 27 w 109"/>
                <a:gd name="T55" fmla="*/ 37 h 202"/>
                <a:gd name="T56" fmla="*/ 25 w 109"/>
                <a:gd name="T57" fmla="*/ 33 h 202"/>
                <a:gd name="T58" fmla="*/ 25 w 109"/>
                <a:gd name="T59" fmla="*/ 30 h 202"/>
                <a:gd name="T60" fmla="*/ 24 w 109"/>
                <a:gd name="T61" fmla="*/ 29 h 202"/>
                <a:gd name="T62" fmla="*/ 18 w 109"/>
                <a:gd name="T63" fmla="*/ 28 h 202"/>
                <a:gd name="T64" fmla="*/ 18 w 109"/>
                <a:gd name="T65" fmla="*/ 24 h 202"/>
                <a:gd name="T66" fmla="*/ 17 w 109"/>
                <a:gd name="T67" fmla="*/ 23 h 202"/>
                <a:gd name="T68" fmla="*/ 17 w 109"/>
                <a:gd name="T69" fmla="*/ 20 h 202"/>
                <a:gd name="T70" fmla="*/ 16 w 109"/>
                <a:gd name="T71" fmla="*/ 16 h 202"/>
                <a:gd name="T72" fmla="*/ 13 w 109"/>
                <a:gd name="T73" fmla="*/ 20 h 202"/>
                <a:gd name="T74" fmla="*/ 13 w 109"/>
                <a:gd name="T75" fmla="*/ 13 h 202"/>
                <a:gd name="T76" fmla="*/ 4 w 109"/>
                <a:gd name="T77" fmla="*/ 8 h 202"/>
                <a:gd name="T78" fmla="*/ 3 w 109"/>
                <a:gd name="T79" fmla="*/ 7 h 202"/>
                <a:gd name="T80" fmla="*/ 0 w 109"/>
                <a:gd name="T81" fmla="*/ 0 h 202"/>
                <a:gd name="T82" fmla="*/ 0 w 109"/>
                <a:gd name="T83" fmla="*/ 3 h 202"/>
                <a:gd name="T84" fmla="*/ 4 w 109"/>
                <a:gd name="T85" fmla="*/ 8 h 202"/>
                <a:gd name="T86" fmla="*/ 5 w 109"/>
                <a:gd name="T87" fmla="*/ 17 h 202"/>
                <a:gd name="T88" fmla="*/ 13 w 109"/>
                <a:gd name="T89" fmla="*/ 33 h 202"/>
                <a:gd name="T90" fmla="*/ 20 w 109"/>
                <a:gd name="T91" fmla="*/ 49 h 202"/>
                <a:gd name="T92" fmla="*/ 27 w 109"/>
                <a:gd name="T93" fmla="*/ 62 h 202"/>
                <a:gd name="T94" fmla="*/ 31 w 109"/>
                <a:gd name="T95" fmla="*/ 70 h 202"/>
                <a:gd name="T96" fmla="*/ 43 w 109"/>
                <a:gd name="T97" fmla="*/ 89 h 202"/>
                <a:gd name="T98" fmla="*/ 48 w 109"/>
                <a:gd name="T99" fmla="*/ 98 h 202"/>
                <a:gd name="T100" fmla="*/ 57 w 109"/>
                <a:gd name="T101" fmla="*/ 111 h 202"/>
                <a:gd name="T102" fmla="*/ 78 w 109"/>
                <a:gd name="T103" fmla="*/ 156 h 202"/>
                <a:gd name="T104" fmla="*/ 85 w 109"/>
                <a:gd name="T105" fmla="*/ 168 h 202"/>
                <a:gd name="T106" fmla="*/ 108 w 109"/>
                <a:gd name="T107" fmla="*/ 198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202">
                  <a:moveTo>
                    <a:pt x="108" y="198"/>
                  </a:moveTo>
                  <a:cubicBezTo>
                    <a:pt x="109" y="195"/>
                    <a:pt x="105" y="194"/>
                    <a:pt x="105" y="188"/>
                  </a:cubicBezTo>
                  <a:cubicBezTo>
                    <a:pt x="105" y="188"/>
                    <a:pt x="103" y="190"/>
                    <a:pt x="103" y="188"/>
                  </a:cubicBezTo>
                  <a:cubicBezTo>
                    <a:pt x="103" y="186"/>
                    <a:pt x="100" y="182"/>
                    <a:pt x="98" y="181"/>
                  </a:cubicBezTo>
                  <a:cubicBezTo>
                    <a:pt x="98" y="181"/>
                    <a:pt x="98" y="181"/>
                    <a:pt x="98" y="181"/>
                  </a:cubicBezTo>
                  <a:cubicBezTo>
                    <a:pt x="96" y="181"/>
                    <a:pt x="98" y="178"/>
                    <a:pt x="96" y="177"/>
                  </a:cubicBezTo>
                  <a:cubicBezTo>
                    <a:pt x="96" y="178"/>
                    <a:pt x="96" y="178"/>
                    <a:pt x="96" y="178"/>
                  </a:cubicBezTo>
                  <a:cubicBezTo>
                    <a:pt x="96" y="177"/>
                    <a:pt x="96" y="177"/>
                    <a:pt x="96" y="175"/>
                  </a:cubicBezTo>
                  <a:cubicBezTo>
                    <a:pt x="95" y="177"/>
                    <a:pt x="95" y="177"/>
                    <a:pt x="95" y="177"/>
                  </a:cubicBezTo>
                  <a:cubicBezTo>
                    <a:pt x="95" y="175"/>
                    <a:pt x="95" y="175"/>
                    <a:pt x="95" y="175"/>
                  </a:cubicBezTo>
                  <a:cubicBezTo>
                    <a:pt x="96" y="174"/>
                    <a:pt x="94" y="173"/>
                    <a:pt x="95" y="172"/>
                  </a:cubicBezTo>
                  <a:cubicBezTo>
                    <a:pt x="94" y="172"/>
                    <a:pt x="94" y="172"/>
                    <a:pt x="94" y="172"/>
                  </a:cubicBezTo>
                  <a:cubicBezTo>
                    <a:pt x="94" y="169"/>
                    <a:pt x="92" y="168"/>
                    <a:pt x="91" y="164"/>
                  </a:cubicBezTo>
                  <a:cubicBezTo>
                    <a:pt x="91" y="164"/>
                    <a:pt x="91" y="164"/>
                    <a:pt x="91" y="164"/>
                  </a:cubicBezTo>
                  <a:cubicBezTo>
                    <a:pt x="91" y="162"/>
                    <a:pt x="91" y="162"/>
                    <a:pt x="91" y="162"/>
                  </a:cubicBezTo>
                  <a:cubicBezTo>
                    <a:pt x="88" y="162"/>
                    <a:pt x="91" y="161"/>
                    <a:pt x="88" y="160"/>
                  </a:cubicBezTo>
                  <a:cubicBezTo>
                    <a:pt x="88" y="160"/>
                    <a:pt x="88" y="160"/>
                    <a:pt x="88" y="160"/>
                  </a:cubicBezTo>
                  <a:cubicBezTo>
                    <a:pt x="91" y="160"/>
                    <a:pt x="88" y="160"/>
                    <a:pt x="88" y="158"/>
                  </a:cubicBezTo>
                  <a:cubicBezTo>
                    <a:pt x="88" y="158"/>
                    <a:pt x="88" y="158"/>
                    <a:pt x="88" y="158"/>
                  </a:cubicBezTo>
                  <a:cubicBezTo>
                    <a:pt x="88" y="158"/>
                    <a:pt x="87" y="158"/>
                    <a:pt x="87" y="157"/>
                  </a:cubicBezTo>
                  <a:cubicBezTo>
                    <a:pt x="87" y="157"/>
                    <a:pt x="87" y="157"/>
                    <a:pt x="87" y="157"/>
                  </a:cubicBezTo>
                  <a:cubicBezTo>
                    <a:pt x="87" y="157"/>
                    <a:pt x="87" y="157"/>
                    <a:pt x="87" y="157"/>
                  </a:cubicBezTo>
                  <a:cubicBezTo>
                    <a:pt x="87" y="157"/>
                    <a:pt x="87" y="157"/>
                    <a:pt x="87" y="157"/>
                  </a:cubicBezTo>
                  <a:cubicBezTo>
                    <a:pt x="87" y="156"/>
                    <a:pt x="86" y="156"/>
                    <a:pt x="87" y="155"/>
                  </a:cubicBezTo>
                  <a:cubicBezTo>
                    <a:pt x="86" y="156"/>
                    <a:pt x="87" y="156"/>
                    <a:pt x="86" y="156"/>
                  </a:cubicBezTo>
                  <a:cubicBezTo>
                    <a:pt x="85" y="153"/>
                    <a:pt x="83" y="149"/>
                    <a:pt x="82" y="145"/>
                  </a:cubicBezTo>
                  <a:cubicBezTo>
                    <a:pt x="81" y="145"/>
                    <a:pt x="81" y="145"/>
                    <a:pt x="81" y="145"/>
                  </a:cubicBezTo>
                  <a:cubicBezTo>
                    <a:pt x="81" y="145"/>
                    <a:pt x="79" y="144"/>
                    <a:pt x="81" y="144"/>
                  </a:cubicBezTo>
                  <a:cubicBezTo>
                    <a:pt x="79" y="144"/>
                    <a:pt x="79" y="144"/>
                    <a:pt x="79" y="144"/>
                  </a:cubicBezTo>
                  <a:cubicBezTo>
                    <a:pt x="79" y="144"/>
                    <a:pt x="81" y="143"/>
                    <a:pt x="79" y="143"/>
                  </a:cubicBezTo>
                  <a:cubicBezTo>
                    <a:pt x="79" y="143"/>
                    <a:pt x="79" y="143"/>
                    <a:pt x="79" y="143"/>
                  </a:cubicBezTo>
                  <a:cubicBezTo>
                    <a:pt x="78" y="141"/>
                    <a:pt x="78" y="141"/>
                    <a:pt x="78" y="141"/>
                  </a:cubicBezTo>
                  <a:cubicBezTo>
                    <a:pt x="78" y="141"/>
                    <a:pt x="78" y="141"/>
                    <a:pt x="78" y="141"/>
                  </a:cubicBezTo>
                  <a:cubicBezTo>
                    <a:pt x="78" y="140"/>
                    <a:pt x="75" y="140"/>
                    <a:pt x="78" y="140"/>
                  </a:cubicBezTo>
                  <a:cubicBezTo>
                    <a:pt x="75" y="140"/>
                    <a:pt x="75" y="140"/>
                    <a:pt x="75" y="140"/>
                  </a:cubicBezTo>
                  <a:cubicBezTo>
                    <a:pt x="74" y="140"/>
                    <a:pt x="78" y="138"/>
                    <a:pt x="75" y="138"/>
                  </a:cubicBezTo>
                  <a:cubicBezTo>
                    <a:pt x="75" y="138"/>
                    <a:pt x="75" y="138"/>
                    <a:pt x="75" y="138"/>
                  </a:cubicBezTo>
                  <a:cubicBezTo>
                    <a:pt x="75" y="136"/>
                    <a:pt x="75" y="136"/>
                    <a:pt x="75" y="135"/>
                  </a:cubicBezTo>
                  <a:cubicBezTo>
                    <a:pt x="75" y="135"/>
                    <a:pt x="75" y="135"/>
                    <a:pt x="75" y="135"/>
                  </a:cubicBezTo>
                  <a:cubicBezTo>
                    <a:pt x="74" y="135"/>
                    <a:pt x="74" y="134"/>
                    <a:pt x="74" y="132"/>
                  </a:cubicBezTo>
                  <a:cubicBezTo>
                    <a:pt x="73" y="132"/>
                    <a:pt x="73" y="134"/>
                    <a:pt x="73" y="132"/>
                  </a:cubicBezTo>
                  <a:cubicBezTo>
                    <a:pt x="73" y="132"/>
                    <a:pt x="72" y="131"/>
                    <a:pt x="73" y="131"/>
                  </a:cubicBezTo>
                  <a:cubicBezTo>
                    <a:pt x="73" y="130"/>
                    <a:pt x="72" y="130"/>
                    <a:pt x="72" y="128"/>
                  </a:cubicBezTo>
                  <a:cubicBezTo>
                    <a:pt x="72" y="130"/>
                    <a:pt x="70" y="128"/>
                    <a:pt x="70" y="130"/>
                  </a:cubicBezTo>
                  <a:cubicBezTo>
                    <a:pt x="70" y="130"/>
                    <a:pt x="70" y="130"/>
                    <a:pt x="70" y="130"/>
                  </a:cubicBezTo>
                  <a:cubicBezTo>
                    <a:pt x="69" y="130"/>
                    <a:pt x="70" y="130"/>
                    <a:pt x="70" y="130"/>
                  </a:cubicBezTo>
                  <a:cubicBezTo>
                    <a:pt x="69" y="130"/>
                    <a:pt x="69" y="128"/>
                    <a:pt x="69" y="128"/>
                  </a:cubicBezTo>
                  <a:cubicBezTo>
                    <a:pt x="69" y="127"/>
                    <a:pt x="70" y="124"/>
                    <a:pt x="70" y="124"/>
                  </a:cubicBezTo>
                  <a:cubicBezTo>
                    <a:pt x="69" y="124"/>
                    <a:pt x="69" y="124"/>
                    <a:pt x="69" y="124"/>
                  </a:cubicBezTo>
                  <a:cubicBezTo>
                    <a:pt x="70" y="123"/>
                    <a:pt x="70" y="123"/>
                    <a:pt x="70" y="123"/>
                  </a:cubicBezTo>
                  <a:cubicBezTo>
                    <a:pt x="70" y="122"/>
                    <a:pt x="69" y="123"/>
                    <a:pt x="69" y="122"/>
                  </a:cubicBezTo>
                  <a:cubicBezTo>
                    <a:pt x="69" y="122"/>
                    <a:pt x="69" y="122"/>
                    <a:pt x="70" y="122"/>
                  </a:cubicBezTo>
                  <a:cubicBezTo>
                    <a:pt x="69" y="122"/>
                    <a:pt x="69" y="121"/>
                    <a:pt x="68" y="121"/>
                  </a:cubicBezTo>
                  <a:cubicBezTo>
                    <a:pt x="68" y="122"/>
                    <a:pt x="68" y="122"/>
                    <a:pt x="68" y="122"/>
                  </a:cubicBezTo>
                  <a:cubicBezTo>
                    <a:pt x="68" y="121"/>
                    <a:pt x="68" y="121"/>
                    <a:pt x="68" y="121"/>
                  </a:cubicBezTo>
                  <a:cubicBezTo>
                    <a:pt x="68" y="121"/>
                    <a:pt x="68" y="121"/>
                    <a:pt x="68" y="121"/>
                  </a:cubicBezTo>
                  <a:cubicBezTo>
                    <a:pt x="66" y="119"/>
                    <a:pt x="68" y="119"/>
                    <a:pt x="68" y="119"/>
                  </a:cubicBezTo>
                  <a:cubicBezTo>
                    <a:pt x="68" y="119"/>
                    <a:pt x="68" y="119"/>
                    <a:pt x="68" y="119"/>
                  </a:cubicBezTo>
                  <a:cubicBezTo>
                    <a:pt x="68" y="118"/>
                    <a:pt x="68" y="118"/>
                    <a:pt x="68" y="118"/>
                  </a:cubicBezTo>
                  <a:cubicBezTo>
                    <a:pt x="68" y="118"/>
                    <a:pt x="68" y="118"/>
                    <a:pt x="68" y="118"/>
                  </a:cubicBezTo>
                  <a:cubicBezTo>
                    <a:pt x="68" y="117"/>
                    <a:pt x="68" y="117"/>
                    <a:pt x="68" y="115"/>
                  </a:cubicBezTo>
                  <a:cubicBezTo>
                    <a:pt x="66" y="115"/>
                    <a:pt x="66" y="115"/>
                    <a:pt x="66" y="115"/>
                  </a:cubicBezTo>
                  <a:cubicBezTo>
                    <a:pt x="65" y="115"/>
                    <a:pt x="66" y="111"/>
                    <a:pt x="65" y="111"/>
                  </a:cubicBezTo>
                  <a:cubicBezTo>
                    <a:pt x="66" y="111"/>
                    <a:pt x="66" y="111"/>
                    <a:pt x="66" y="111"/>
                  </a:cubicBezTo>
                  <a:cubicBezTo>
                    <a:pt x="65" y="111"/>
                    <a:pt x="65" y="111"/>
                    <a:pt x="65" y="111"/>
                  </a:cubicBezTo>
                  <a:cubicBezTo>
                    <a:pt x="64" y="111"/>
                    <a:pt x="65" y="110"/>
                    <a:pt x="65" y="110"/>
                  </a:cubicBezTo>
                  <a:cubicBezTo>
                    <a:pt x="65" y="110"/>
                    <a:pt x="65" y="110"/>
                    <a:pt x="65" y="110"/>
                  </a:cubicBezTo>
                  <a:cubicBezTo>
                    <a:pt x="65" y="110"/>
                    <a:pt x="64" y="108"/>
                    <a:pt x="61" y="106"/>
                  </a:cubicBezTo>
                  <a:cubicBezTo>
                    <a:pt x="64" y="106"/>
                    <a:pt x="64" y="105"/>
                    <a:pt x="64" y="105"/>
                  </a:cubicBezTo>
                  <a:cubicBezTo>
                    <a:pt x="61" y="106"/>
                    <a:pt x="61" y="106"/>
                    <a:pt x="61" y="106"/>
                  </a:cubicBezTo>
                  <a:cubicBezTo>
                    <a:pt x="61" y="105"/>
                    <a:pt x="61" y="105"/>
                    <a:pt x="61" y="105"/>
                  </a:cubicBezTo>
                  <a:cubicBezTo>
                    <a:pt x="61" y="104"/>
                    <a:pt x="61" y="108"/>
                    <a:pt x="61" y="106"/>
                  </a:cubicBezTo>
                  <a:cubicBezTo>
                    <a:pt x="61" y="105"/>
                    <a:pt x="61" y="105"/>
                    <a:pt x="61" y="105"/>
                  </a:cubicBezTo>
                  <a:cubicBezTo>
                    <a:pt x="61" y="105"/>
                    <a:pt x="61" y="104"/>
                    <a:pt x="60" y="104"/>
                  </a:cubicBezTo>
                  <a:cubicBezTo>
                    <a:pt x="60" y="105"/>
                    <a:pt x="60" y="105"/>
                    <a:pt x="60" y="105"/>
                  </a:cubicBezTo>
                  <a:cubicBezTo>
                    <a:pt x="60" y="104"/>
                    <a:pt x="60" y="104"/>
                    <a:pt x="60" y="104"/>
                  </a:cubicBezTo>
                  <a:cubicBezTo>
                    <a:pt x="60" y="102"/>
                    <a:pt x="60" y="102"/>
                    <a:pt x="60" y="102"/>
                  </a:cubicBezTo>
                  <a:cubicBezTo>
                    <a:pt x="60" y="102"/>
                    <a:pt x="60" y="102"/>
                    <a:pt x="60" y="102"/>
                  </a:cubicBezTo>
                  <a:cubicBezTo>
                    <a:pt x="60" y="102"/>
                    <a:pt x="60" y="101"/>
                    <a:pt x="59" y="101"/>
                  </a:cubicBezTo>
                  <a:cubicBezTo>
                    <a:pt x="59" y="102"/>
                    <a:pt x="59" y="102"/>
                    <a:pt x="59" y="102"/>
                  </a:cubicBezTo>
                  <a:cubicBezTo>
                    <a:pt x="59" y="101"/>
                    <a:pt x="59" y="101"/>
                    <a:pt x="59" y="101"/>
                  </a:cubicBezTo>
                  <a:cubicBezTo>
                    <a:pt x="59" y="101"/>
                    <a:pt x="59" y="101"/>
                    <a:pt x="59" y="101"/>
                  </a:cubicBezTo>
                  <a:cubicBezTo>
                    <a:pt x="60" y="98"/>
                    <a:pt x="59" y="98"/>
                    <a:pt x="59" y="98"/>
                  </a:cubicBezTo>
                  <a:cubicBezTo>
                    <a:pt x="57" y="97"/>
                    <a:pt x="57" y="96"/>
                    <a:pt x="57" y="97"/>
                  </a:cubicBezTo>
                  <a:cubicBezTo>
                    <a:pt x="57" y="96"/>
                    <a:pt x="57" y="96"/>
                    <a:pt x="56" y="94"/>
                  </a:cubicBezTo>
                  <a:cubicBezTo>
                    <a:pt x="56" y="94"/>
                    <a:pt x="56" y="94"/>
                    <a:pt x="56" y="96"/>
                  </a:cubicBezTo>
                  <a:cubicBezTo>
                    <a:pt x="56" y="94"/>
                    <a:pt x="56" y="94"/>
                    <a:pt x="56" y="94"/>
                  </a:cubicBezTo>
                  <a:cubicBezTo>
                    <a:pt x="55" y="94"/>
                    <a:pt x="55" y="94"/>
                    <a:pt x="55" y="94"/>
                  </a:cubicBezTo>
                  <a:cubicBezTo>
                    <a:pt x="55" y="93"/>
                    <a:pt x="55" y="93"/>
                    <a:pt x="56" y="93"/>
                  </a:cubicBezTo>
                  <a:cubicBezTo>
                    <a:pt x="55" y="93"/>
                    <a:pt x="56" y="91"/>
                    <a:pt x="55" y="91"/>
                  </a:cubicBezTo>
                  <a:cubicBezTo>
                    <a:pt x="53" y="92"/>
                    <a:pt x="53" y="92"/>
                    <a:pt x="53" y="92"/>
                  </a:cubicBezTo>
                  <a:cubicBezTo>
                    <a:pt x="52" y="92"/>
                    <a:pt x="53" y="91"/>
                    <a:pt x="53" y="91"/>
                  </a:cubicBezTo>
                  <a:cubicBezTo>
                    <a:pt x="53" y="89"/>
                    <a:pt x="53" y="89"/>
                    <a:pt x="53" y="89"/>
                  </a:cubicBezTo>
                  <a:cubicBezTo>
                    <a:pt x="53" y="89"/>
                    <a:pt x="53" y="88"/>
                    <a:pt x="53" y="89"/>
                  </a:cubicBezTo>
                  <a:cubicBezTo>
                    <a:pt x="53" y="88"/>
                    <a:pt x="52" y="88"/>
                    <a:pt x="53" y="88"/>
                  </a:cubicBezTo>
                  <a:cubicBezTo>
                    <a:pt x="52" y="87"/>
                    <a:pt x="52" y="84"/>
                    <a:pt x="48" y="84"/>
                  </a:cubicBezTo>
                  <a:cubicBezTo>
                    <a:pt x="48" y="83"/>
                    <a:pt x="48" y="83"/>
                    <a:pt x="48" y="83"/>
                  </a:cubicBezTo>
                  <a:cubicBezTo>
                    <a:pt x="51" y="83"/>
                    <a:pt x="48" y="84"/>
                    <a:pt x="51" y="83"/>
                  </a:cubicBezTo>
                  <a:cubicBezTo>
                    <a:pt x="51" y="83"/>
                    <a:pt x="51" y="83"/>
                    <a:pt x="51" y="83"/>
                  </a:cubicBezTo>
                  <a:cubicBezTo>
                    <a:pt x="48" y="83"/>
                    <a:pt x="48" y="83"/>
                    <a:pt x="48" y="83"/>
                  </a:cubicBezTo>
                  <a:cubicBezTo>
                    <a:pt x="47" y="83"/>
                    <a:pt x="51" y="81"/>
                    <a:pt x="48" y="80"/>
                  </a:cubicBezTo>
                  <a:cubicBezTo>
                    <a:pt x="48" y="81"/>
                    <a:pt x="48" y="81"/>
                    <a:pt x="48" y="80"/>
                  </a:cubicBezTo>
                  <a:cubicBezTo>
                    <a:pt x="48" y="80"/>
                    <a:pt x="48" y="80"/>
                    <a:pt x="48" y="80"/>
                  </a:cubicBezTo>
                  <a:cubicBezTo>
                    <a:pt x="47" y="79"/>
                    <a:pt x="47" y="80"/>
                    <a:pt x="46" y="80"/>
                  </a:cubicBezTo>
                  <a:cubicBezTo>
                    <a:pt x="46" y="80"/>
                    <a:pt x="46" y="79"/>
                    <a:pt x="47" y="79"/>
                  </a:cubicBezTo>
                  <a:cubicBezTo>
                    <a:pt x="46" y="79"/>
                    <a:pt x="46" y="79"/>
                    <a:pt x="46" y="79"/>
                  </a:cubicBezTo>
                  <a:cubicBezTo>
                    <a:pt x="46" y="79"/>
                    <a:pt x="46" y="79"/>
                    <a:pt x="46" y="77"/>
                  </a:cubicBezTo>
                  <a:cubicBezTo>
                    <a:pt x="46" y="79"/>
                    <a:pt x="46" y="79"/>
                    <a:pt x="46" y="79"/>
                  </a:cubicBezTo>
                  <a:cubicBezTo>
                    <a:pt x="46" y="77"/>
                    <a:pt x="46" y="77"/>
                    <a:pt x="46" y="77"/>
                  </a:cubicBezTo>
                  <a:cubicBezTo>
                    <a:pt x="46" y="77"/>
                    <a:pt x="46" y="77"/>
                    <a:pt x="46" y="77"/>
                  </a:cubicBezTo>
                  <a:cubicBezTo>
                    <a:pt x="47" y="77"/>
                    <a:pt x="46" y="77"/>
                    <a:pt x="47" y="77"/>
                  </a:cubicBezTo>
                  <a:cubicBezTo>
                    <a:pt x="46" y="77"/>
                    <a:pt x="46" y="76"/>
                    <a:pt x="46" y="76"/>
                  </a:cubicBezTo>
                  <a:cubicBezTo>
                    <a:pt x="46" y="76"/>
                    <a:pt x="46" y="76"/>
                    <a:pt x="46" y="76"/>
                  </a:cubicBezTo>
                  <a:cubicBezTo>
                    <a:pt x="46" y="76"/>
                    <a:pt x="46" y="75"/>
                    <a:pt x="44" y="76"/>
                  </a:cubicBezTo>
                  <a:cubicBezTo>
                    <a:pt x="46" y="76"/>
                    <a:pt x="46" y="76"/>
                    <a:pt x="46" y="76"/>
                  </a:cubicBezTo>
                  <a:cubicBezTo>
                    <a:pt x="44" y="76"/>
                    <a:pt x="44" y="76"/>
                    <a:pt x="44" y="76"/>
                  </a:cubicBezTo>
                  <a:cubicBezTo>
                    <a:pt x="44" y="75"/>
                    <a:pt x="46" y="75"/>
                    <a:pt x="46" y="75"/>
                  </a:cubicBezTo>
                  <a:cubicBezTo>
                    <a:pt x="44" y="75"/>
                    <a:pt x="44" y="75"/>
                    <a:pt x="44" y="75"/>
                  </a:cubicBezTo>
                  <a:cubicBezTo>
                    <a:pt x="44" y="75"/>
                    <a:pt x="44" y="75"/>
                    <a:pt x="44" y="75"/>
                  </a:cubicBezTo>
                  <a:cubicBezTo>
                    <a:pt x="44" y="75"/>
                    <a:pt x="44" y="75"/>
                    <a:pt x="44" y="75"/>
                  </a:cubicBezTo>
                  <a:cubicBezTo>
                    <a:pt x="44" y="75"/>
                    <a:pt x="44" y="75"/>
                    <a:pt x="44" y="75"/>
                  </a:cubicBezTo>
                  <a:cubicBezTo>
                    <a:pt x="44" y="74"/>
                    <a:pt x="44" y="74"/>
                    <a:pt x="44" y="74"/>
                  </a:cubicBezTo>
                  <a:cubicBezTo>
                    <a:pt x="44" y="71"/>
                    <a:pt x="44" y="71"/>
                    <a:pt x="43" y="71"/>
                  </a:cubicBezTo>
                  <a:cubicBezTo>
                    <a:pt x="43" y="71"/>
                    <a:pt x="43" y="71"/>
                    <a:pt x="43" y="71"/>
                  </a:cubicBezTo>
                  <a:cubicBezTo>
                    <a:pt x="43" y="71"/>
                    <a:pt x="43" y="71"/>
                    <a:pt x="43" y="70"/>
                  </a:cubicBezTo>
                  <a:cubicBezTo>
                    <a:pt x="43" y="70"/>
                    <a:pt x="43" y="70"/>
                    <a:pt x="43" y="70"/>
                  </a:cubicBezTo>
                  <a:cubicBezTo>
                    <a:pt x="43" y="70"/>
                    <a:pt x="43" y="70"/>
                    <a:pt x="43" y="68"/>
                  </a:cubicBezTo>
                  <a:cubicBezTo>
                    <a:pt x="42" y="68"/>
                    <a:pt x="40" y="70"/>
                    <a:pt x="40" y="70"/>
                  </a:cubicBezTo>
                  <a:cubicBezTo>
                    <a:pt x="40" y="68"/>
                    <a:pt x="42" y="67"/>
                    <a:pt x="42" y="67"/>
                  </a:cubicBezTo>
                  <a:cubicBezTo>
                    <a:pt x="42" y="67"/>
                    <a:pt x="42" y="66"/>
                    <a:pt x="40" y="64"/>
                  </a:cubicBezTo>
                  <a:cubicBezTo>
                    <a:pt x="40" y="64"/>
                    <a:pt x="40" y="64"/>
                    <a:pt x="40" y="64"/>
                  </a:cubicBezTo>
                  <a:cubicBezTo>
                    <a:pt x="39" y="63"/>
                    <a:pt x="40" y="62"/>
                    <a:pt x="38" y="61"/>
                  </a:cubicBezTo>
                  <a:cubicBezTo>
                    <a:pt x="38" y="62"/>
                    <a:pt x="38" y="62"/>
                    <a:pt x="37" y="62"/>
                  </a:cubicBezTo>
                  <a:cubicBezTo>
                    <a:pt x="38" y="61"/>
                    <a:pt x="37" y="62"/>
                    <a:pt x="38" y="61"/>
                  </a:cubicBezTo>
                  <a:cubicBezTo>
                    <a:pt x="38" y="61"/>
                    <a:pt x="38" y="61"/>
                    <a:pt x="38" y="61"/>
                  </a:cubicBezTo>
                  <a:cubicBezTo>
                    <a:pt x="38" y="58"/>
                    <a:pt x="38" y="57"/>
                    <a:pt x="37" y="57"/>
                  </a:cubicBezTo>
                  <a:cubicBezTo>
                    <a:pt x="38" y="57"/>
                    <a:pt x="38" y="57"/>
                    <a:pt x="38" y="57"/>
                  </a:cubicBezTo>
                  <a:cubicBezTo>
                    <a:pt x="37" y="57"/>
                    <a:pt x="37" y="57"/>
                    <a:pt x="37" y="57"/>
                  </a:cubicBezTo>
                  <a:cubicBezTo>
                    <a:pt x="37" y="55"/>
                    <a:pt x="37" y="55"/>
                    <a:pt x="37" y="55"/>
                  </a:cubicBezTo>
                  <a:cubicBezTo>
                    <a:pt x="37" y="55"/>
                    <a:pt x="37" y="55"/>
                    <a:pt x="37" y="55"/>
                  </a:cubicBezTo>
                  <a:cubicBezTo>
                    <a:pt x="37" y="55"/>
                    <a:pt x="37" y="55"/>
                    <a:pt x="37" y="55"/>
                  </a:cubicBezTo>
                  <a:cubicBezTo>
                    <a:pt x="34" y="55"/>
                    <a:pt x="34" y="55"/>
                    <a:pt x="34" y="55"/>
                  </a:cubicBezTo>
                  <a:cubicBezTo>
                    <a:pt x="34" y="54"/>
                    <a:pt x="37" y="53"/>
                    <a:pt x="34" y="53"/>
                  </a:cubicBezTo>
                  <a:cubicBezTo>
                    <a:pt x="33" y="53"/>
                    <a:pt x="33" y="53"/>
                    <a:pt x="33" y="53"/>
                  </a:cubicBezTo>
                  <a:cubicBezTo>
                    <a:pt x="34" y="53"/>
                    <a:pt x="34" y="53"/>
                    <a:pt x="34" y="53"/>
                  </a:cubicBezTo>
                  <a:cubicBezTo>
                    <a:pt x="33" y="51"/>
                    <a:pt x="33" y="51"/>
                    <a:pt x="31" y="51"/>
                  </a:cubicBezTo>
                  <a:cubicBezTo>
                    <a:pt x="33" y="49"/>
                    <a:pt x="31" y="47"/>
                    <a:pt x="30" y="44"/>
                  </a:cubicBezTo>
                  <a:cubicBezTo>
                    <a:pt x="30" y="45"/>
                    <a:pt x="30" y="45"/>
                    <a:pt x="30" y="45"/>
                  </a:cubicBezTo>
                  <a:cubicBezTo>
                    <a:pt x="30" y="44"/>
                    <a:pt x="30" y="44"/>
                    <a:pt x="30" y="44"/>
                  </a:cubicBezTo>
                  <a:cubicBezTo>
                    <a:pt x="30" y="44"/>
                    <a:pt x="29" y="44"/>
                    <a:pt x="29" y="45"/>
                  </a:cubicBezTo>
                  <a:cubicBezTo>
                    <a:pt x="29" y="44"/>
                    <a:pt x="29" y="44"/>
                    <a:pt x="29" y="42"/>
                  </a:cubicBezTo>
                  <a:cubicBezTo>
                    <a:pt x="30" y="42"/>
                    <a:pt x="29" y="44"/>
                    <a:pt x="30" y="42"/>
                  </a:cubicBezTo>
                  <a:cubicBezTo>
                    <a:pt x="30" y="42"/>
                    <a:pt x="29" y="42"/>
                    <a:pt x="30" y="41"/>
                  </a:cubicBezTo>
                  <a:cubicBezTo>
                    <a:pt x="29" y="41"/>
                    <a:pt x="29" y="42"/>
                    <a:pt x="29" y="42"/>
                  </a:cubicBezTo>
                  <a:cubicBezTo>
                    <a:pt x="29" y="41"/>
                    <a:pt x="29" y="41"/>
                    <a:pt x="29" y="41"/>
                  </a:cubicBezTo>
                  <a:cubicBezTo>
                    <a:pt x="27" y="41"/>
                    <a:pt x="27" y="44"/>
                    <a:pt x="26" y="44"/>
                  </a:cubicBezTo>
                  <a:cubicBezTo>
                    <a:pt x="26" y="44"/>
                    <a:pt x="26" y="44"/>
                    <a:pt x="26" y="44"/>
                  </a:cubicBezTo>
                  <a:cubicBezTo>
                    <a:pt x="25" y="44"/>
                    <a:pt x="25" y="45"/>
                    <a:pt x="25" y="44"/>
                  </a:cubicBezTo>
                  <a:cubicBezTo>
                    <a:pt x="26" y="42"/>
                    <a:pt x="26" y="42"/>
                    <a:pt x="26" y="42"/>
                  </a:cubicBezTo>
                  <a:cubicBezTo>
                    <a:pt x="26" y="42"/>
                    <a:pt x="27" y="41"/>
                    <a:pt x="27" y="40"/>
                  </a:cubicBezTo>
                  <a:cubicBezTo>
                    <a:pt x="27" y="41"/>
                    <a:pt x="27" y="41"/>
                    <a:pt x="27" y="41"/>
                  </a:cubicBezTo>
                  <a:cubicBezTo>
                    <a:pt x="26" y="41"/>
                    <a:pt x="27" y="40"/>
                    <a:pt x="26" y="40"/>
                  </a:cubicBezTo>
                  <a:cubicBezTo>
                    <a:pt x="27" y="40"/>
                    <a:pt x="27" y="40"/>
                    <a:pt x="27" y="40"/>
                  </a:cubicBezTo>
                  <a:cubicBezTo>
                    <a:pt x="27" y="38"/>
                    <a:pt x="27" y="40"/>
                    <a:pt x="26" y="40"/>
                  </a:cubicBezTo>
                  <a:cubicBezTo>
                    <a:pt x="27" y="38"/>
                    <a:pt x="27" y="38"/>
                    <a:pt x="27" y="38"/>
                  </a:cubicBezTo>
                  <a:cubicBezTo>
                    <a:pt x="29" y="37"/>
                    <a:pt x="27" y="38"/>
                    <a:pt x="27" y="37"/>
                  </a:cubicBezTo>
                  <a:cubicBezTo>
                    <a:pt x="26" y="37"/>
                    <a:pt x="26" y="38"/>
                    <a:pt x="26" y="38"/>
                  </a:cubicBezTo>
                  <a:cubicBezTo>
                    <a:pt x="26" y="38"/>
                    <a:pt x="26" y="37"/>
                    <a:pt x="27" y="37"/>
                  </a:cubicBezTo>
                  <a:cubicBezTo>
                    <a:pt x="26" y="37"/>
                    <a:pt x="26" y="37"/>
                    <a:pt x="26" y="37"/>
                  </a:cubicBezTo>
                  <a:cubicBezTo>
                    <a:pt x="25" y="37"/>
                    <a:pt x="26" y="36"/>
                    <a:pt x="25" y="36"/>
                  </a:cubicBezTo>
                  <a:cubicBezTo>
                    <a:pt x="26" y="36"/>
                    <a:pt x="26" y="36"/>
                    <a:pt x="26" y="36"/>
                  </a:cubicBezTo>
                  <a:cubicBezTo>
                    <a:pt x="25" y="36"/>
                    <a:pt x="25" y="36"/>
                    <a:pt x="25" y="36"/>
                  </a:cubicBezTo>
                  <a:cubicBezTo>
                    <a:pt x="25" y="36"/>
                    <a:pt x="25" y="34"/>
                    <a:pt x="24" y="34"/>
                  </a:cubicBezTo>
                  <a:cubicBezTo>
                    <a:pt x="24" y="34"/>
                    <a:pt x="24" y="33"/>
                    <a:pt x="25" y="33"/>
                  </a:cubicBezTo>
                  <a:cubicBezTo>
                    <a:pt x="25" y="33"/>
                    <a:pt x="25" y="34"/>
                    <a:pt x="26" y="34"/>
                  </a:cubicBezTo>
                  <a:cubicBezTo>
                    <a:pt x="25" y="34"/>
                    <a:pt x="25" y="33"/>
                    <a:pt x="25" y="33"/>
                  </a:cubicBezTo>
                  <a:cubicBezTo>
                    <a:pt x="25" y="33"/>
                    <a:pt x="25" y="33"/>
                    <a:pt x="25" y="33"/>
                  </a:cubicBezTo>
                  <a:cubicBezTo>
                    <a:pt x="25" y="33"/>
                    <a:pt x="25" y="33"/>
                    <a:pt x="25" y="30"/>
                  </a:cubicBezTo>
                  <a:cubicBezTo>
                    <a:pt x="25" y="30"/>
                    <a:pt x="25" y="33"/>
                    <a:pt x="25" y="30"/>
                  </a:cubicBezTo>
                  <a:cubicBezTo>
                    <a:pt x="25" y="30"/>
                    <a:pt x="25" y="30"/>
                    <a:pt x="25" y="30"/>
                  </a:cubicBezTo>
                  <a:cubicBezTo>
                    <a:pt x="25" y="29"/>
                    <a:pt x="24" y="30"/>
                    <a:pt x="24" y="30"/>
                  </a:cubicBezTo>
                  <a:cubicBezTo>
                    <a:pt x="24" y="30"/>
                    <a:pt x="24" y="30"/>
                    <a:pt x="24" y="30"/>
                  </a:cubicBezTo>
                  <a:cubicBezTo>
                    <a:pt x="21" y="30"/>
                    <a:pt x="21" y="30"/>
                    <a:pt x="21" y="30"/>
                  </a:cubicBezTo>
                  <a:cubicBezTo>
                    <a:pt x="24" y="29"/>
                    <a:pt x="24" y="29"/>
                    <a:pt x="24" y="29"/>
                  </a:cubicBezTo>
                  <a:cubicBezTo>
                    <a:pt x="25" y="29"/>
                    <a:pt x="24" y="29"/>
                    <a:pt x="24" y="29"/>
                  </a:cubicBezTo>
                  <a:cubicBezTo>
                    <a:pt x="24" y="29"/>
                    <a:pt x="24" y="29"/>
                    <a:pt x="24" y="29"/>
                  </a:cubicBezTo>
                  <a:cubicBezTo>
                    <a:pt x="21" y="29"/>
                    <a:pt x="21" y="29"/>
                    <a:pt x="21" y="29"/>
                  </a:cubicBezTo>
                  <a:cubicBezTo>
                    <a:pt x="21" y="29"/>
                    <a:pt x="21" y="28"/>
                    <a:pt x="24" y="28"/>
                  </a:cubicBezTo>
                  <a:cubicBezTo>
                    <a:pt x="21" y="28"/>
                    <a:pt x="21" y="28"/>
                    <a:pt x="21" y="28"/>
                  </a:cubicBezTo>
                  <a:cubicBezTo>
                    <a:pt x="21" y="28"/>
                    <a:pt x="21" y="28"/>
                    <a:pt x="24" y="27"/>
                  </a:cubicBezTo>
                  <a:cubicBezTo>
                    <a:pt x="21" y="27"/>
                    <a:pt x="20" y="27"/>
                    <a:pt x="20" y="27"/>
                  </a:cubicBezTo>
                  <a:cubicBezTo>
                    <a:pt x="18" y="28"/>
                    <a:pt x="18" y="28"/>
                    <a:pt x="18" y="28"/>
                  </a:cubicBezTo>
                  <a:cubicBezTo>
                    <a:pt x="18" y="28"/>
                    <a:pt x="18" y="28"/>
                    <a:pt x="18" y="28"/>
                  </a:cubicBezTo>
                  <a:cubicBezTo>
                    <a:pt x="18" y="28"/>
                    <a:pt x="18" y="28"/>
                    <a:pt x="17" y="28"/>
                  </a:cubicBezTo>
                  <a:cubicBezTo>
                    <a:pt x="17" y="28"/>
                    <a:pt x="17" y="28"/>
                    <a:pt x="17" y="28"/>
                  </a:cubicBezTo>
                  <a:cubicBezTo>
                    <a:pt x="18" y="28"/>
                    <a:pt x="18" y="25"/>
                    <a:pt x="20" y="25"/>
                  </a:cubicBezTo>
                  <a:cubicBezTo>
                    <a:pt x="20" y="24"/>
                    <a:pt x="17" y="27"/>
                    <a:pt x="18" y="24"/>
                  </a:cubicBezTo>
                  <a:cubicBezTo>
                    <a:pt x="18" y="24"/>
                    <a:pt x="20" y="23"/>
                    <a:pt x="18" y="24"/>
                  </a:cubicBezTo>
                  <a:cubicBezTo>
                    <a:pt x="20" y="23"/>
                    <a:pt x="20" y="23"/>
                    <a:pt x="20" y="23"/>
                  </a:cubicBezTo>
                  <a:cubicBezTo>
                    <a:pt x="18" y="24"/>
                    <a:pt x="17" y="23"/>
                    <a:pt x="17" y="24"/>
                  </a:cubicBezTo>
                  <a:cubicBezTo>
                    <a:pt x="18" y="24"/>
                    <a:pt x="18" y="24"/>
                    <a:pt x="18" y="24"/>
                  </a:cubicBezTo>
                  <a:cubicBezTo>
                    <a:pt x="17" y="24"/>
                    <a:pt x="17" y="25"/>
                    <a:pt x="16" y="24"/>
                  </a:cubicBezTo>
                  <a:cubicBezTo>
                    <a:pt x="16" y="24"/>
                    <a:pt x="16" y="24"/>
                    <a:pt x="17" y="23"/>
                  </a:cubicBezTo>
                  <a:cubicBezTo>
                    <a:pt x="17" y="23"/>
                    <a:pt x="17" y="24"/>
                    <a:pt x="17" y="23"/>
                  </a:cubicBezTo>
                  <a:cubicBezTo>
                    <a:pt x="17" y="23"/>
                    <a:pt x="16" y="23"/>
                    <a:pt x="17" y="21"/>
                  </a:cubicBezTo>
                  <a:cubicBezTo>
                    <a:pt x="17" y="23"/>
                    <a:pt x="18" y="21"/>
                    <a:pt x="18" y="21"/>
                  </a:cubicBezTo>
                  <a:cubicBezTo>
                    <a:pt x="18" y="21"/>
                    <a:pt x="18" y="21"/>
                    <a:pt x="18" y="21"/>
                  </a:cubicBezTo>
                  <a:cubicBezTo>
                    <a:pt x="18" y="21"/>
                    <a:pt x="18" y="21"/>
                    <a:pt x="18" y="21"/>
                  </a:cubicBezTo>
                  <a:cubicBezTo>
                    <a:pt x="17" y="21"/>
                    <a:pt x="18" y="20"/>
                    <a:pt x="18" y="20"/>
                  </a:cubicBezTo>
                  <a:cubicBezTo>
                    <a:pt x="17" y="20"/>
                    <a:pt x="17" y="20"/>
                    <a:pt x="17" y="20"/>
                  </a:cubicBezTo>
                  <a:cubicBezTo>
                    <a:pt x="17" y="20"/>
                    <a:pt x="18" y="21"/>
                    <a:pt x="17" y="21"/>
                  </a:cubicBezTo>
                  <a:cubicBezTo>
                    <a:pt x="17" y="21"/>
                    <a:pt x="17" y="20"/>
                    <a:pt x="16" y="20"/>
                  </a:cubicBezTo>
                  <a:cubicBezTo>
                    <a:pt x="16" y="20"/>
                    <a:pt x="16" y="20"/>
                    <a:pt x="16" y="21"/>
                  </a:cubicBezTo>
                  <a:cubicBezTo>
                    <a:pt x="16" y="20"/>
                    <a:pt x="14" y="21"/>
                    <a:pt x="14" y="20"/>
                  </a:cubicBezTo>
                  <a:cubicBezTo>
                    <a:pt x="16" y="20"/>
                    <a:pt x="16" y="20"/>
                    <a:pt x="16" y="20"/>
                  </a:cubicBezTo>
                  <a:cubicBezTo>
                    <a:pt x="16" y="17"/>
                    <a:pt x="16" y="16"/>
                    <a:pt x="16" y="16"/>
                  </a:cubicBezTo>
                  <a:cubicBezTo>
                    <a:pt x="14" y="16"/>
                    <a:pt x="14" y="15"/>
                    <a:pt x="14" y="16"/>
                  </a:cubicBezTo>
                  <a:cubicBezTo>
                    <a:pt x="14" y="16"/>
                    <a:pt x="16" y="17"/>
                    <a:pt x="14" y="20"/>
                  </a:cubicBezTo>
                  <a:cubicBezTo>
                    <a:pt x="13" y="20"/>
                    <a:pt x="16" y="20"/>
                    <a:pt x="14" y="21"/>
                  </a:cubicBezTo>
                  <a:cubicBezTo>
                    <a:pt x="14" y="20"/>
                    <a:pt x="13" y="21"/>
                    <a:pt x="12" y="21"/>
                  </a:cubicBezTo>
                  <a:cubicBezTo>
                    <a:pt x="12" y="21"/>
                    <a:pt x="12" y="21"/>
                    <a:pt x="12" y="20"/>
                  </a:cubicBezTo>
                  <a:cubicBezTo>
                    <a:pt x="13" y="20"/>
                    <a:pt x="13" y="20"/>
                    <a:pt x="13" y="20"/>
                  </a:cubicBezTo>
                  <a:cubicBezTo>
                    <a:pt x="13" y="17"/>
                    <a:pt x="13" y="17"/>
                    <a:pt x="13" y="16"/>
                  </a:cubicBezTo>
                  <a:cubicBezTo>
                    <a:pt x="13" y="16"/>
                    <a:pt x="12" y="16"/>
                    <a:pt x="13" y="17"/>
                  </a:cubicBezTo>
                  <a:cubicBezTo>
                    <a:pt x="12" y="16"/>
                    <a:pt x="12" y="15"/>
                    <a:pt x="11" y="15"/>
                  </a:cubicBezTo>
                  <a:cubicBezTo>
                    <a:pt x="12" y="15"/>
                    <a:pt x="11" y="13"/>
                    <a:pt x="12" y="13"/>
                  </a:cubicBezTo>
                  <a:cubicBezTo>
                    <a:pt x="12" y="13"/>
                    <a:pt x="13" y="13"/>
                    <a:pt x="13" y="12"/>
                  </a:cubicBezTo>
                  <a:cubicBezTo>
                    <a:pt x="13" y="13"/>
                    <a:pt x="13" y="13"/>
                    <a:pt x="13" y="13"/>
                  </a:cubicBezTo>
                  <a:cubicBezTo>
                    <a:pt x="13" y="12"/>
                    <a:pt x="12" y="13"/>
                    <a:pt x="12" y="12"/>
                  </a:cubicBezTo>
                  <a:cubicBezTo>
                    <a:pt x="12" y="13"/>
                    <a:pt x="11" y="13"/>
                    <a:pt x="11" y="13"/>
                  </a:cubicBezTo>
                  <a:cubicBezTo>
                    <a:pt x="9" y="13"/>
                    <a:pt x="9" y="13"/>
                    <a:pt x="9" y="13"/>
                  </a:cubicBezTo>
                  <a:cubicBezTo>
                    <a:pt x="9" y="12"/>
                    <a:pt x="9" y="12"/>
                    <a:pt x="9" y="11"/>
                  </a:cubicBezTo>
                  <a:cubicBezTo>
                    <a:pt x="7" y="11"/>
                    <a:pt x="7" y="8"/>
                    <a:pt x="7" y="8"/>
                  </a:cubicBezTo>
                  <a:cubicBezTo>
                    <a:pt x="5" y="8"/>
                    <a:pt x="5" y="8"/>
                    <a:pt x="4" y="8"/>
                  </a:cubicBezTo>
                  <a:cubicBezTo>
                    <a:pt x="5" y="8"/>
                    <a:pt x="5" y="8"/>
                    <a:pt x="5" y="8"/>
                  </a:cubicBezTo>
                  <a:cubicBezTo>
                    <a:pt x="5" y="8"/>
                    <a:pt x="5" y="8"/>
                    <a:pt x="5" y="8"/>
                  </a:cubicBezTo>
                  <a:cubicBezTo>
                    <a:pt x="5" y="7"/>
                    <a:pt x="4" y="7"/>
                    <a:pt x="4" y="4"/>
                  </a:cubicBezTo>
                  <a:cubicBezTo>
                    <a:pt x="4" y="7"/>
                    <a:pt x="4" y="7"/>
                    <a:pt x="4" y="7"/>
                  </a:cubicBezTo>
                  <a:cubicBezTo>
                    <a:pt x="4" y="7"/>
                    <a:pt x="4" y="7"/>
                    <a:pt x="4" y="4"/>
                  </a:cubicBezTo>
                  <a:cubicBezTo>
                    <a:pt x="4" y="7"/>
                    <a:pt x="3" y="7"/>
                    <a:pt x="3" y="7"/>
                  </a:cubicBezTo>
                  <a:cubicBezTo>
                    <a:pt x="2" y="7"/>
                    <a:pt x="3" y="4"/>
                    <a:pt x="3" y="4"/>
                  </a:cubicBezTo>
                  <a:cubicBezTo>
                    <a:pt x="3" y="4"/>
                    <a:pt x="3" y="4"/>
                    <a:pt x="3" y="4"/>
                  </a:cubicBezTo>
                  <a:cubicBezTo>
                    <a:pt x="3" y="3"/>
                    <a:pt x="3" y="3"/>
                    <a:pt x="2" y="2"/>
                  </a:cubicBezTo>
                  <a:cubicBezTo>
                    <a:pt x="2" y="2"/>
                    <a:pt x="2" y="2"/>
                    <a:pt x="2" y="2"/>
                  </a:cubicBezTo>
                  <a:cubicBezTo>
                    <a:pt x="2" y="2"/>
                    <a:pt x="2" y="2"/>
                    <a:pt x="2" y="2"/>
                  </a:cubicBezTo>
                  <a:cubicBezTo>
                    <a:pt x="2" y="2"/>
                    <a:pt x="0" y="2"/>
                    <a:pt x="0" y="0"/>
                  </a:cubicBezTo>
                  <a:cubicBezTo>
                    <a:pt x="0" y="3"/>
                    <a:pt x="0" y="3"/>
                    <a:pt x="0" y="3"/>
                  </a:cubicBezTo>
                  <a:cubicBezTo>
                    <a:pt x="0" y="3"/>
                    <a:pt x="0" y="2"/>
                    <a:pt x="2" y="2"/>
                  </a:cubicBezTo>
                  <a:cubicBezTo>
                    <a:pt x="2" y="3"/>
                    <a:pt x="2" y="3"/>
                    <a:pt x="2" y="3"/>
                  </a:cubicBezTo>
                  <a:cubicBezTo>
                    <a:pt x="2" y="3"/>
                    <a:pt x="2" y="3"/>
                    <a:pt x="2" y="3"/>
                  </a:cubicBezTo>
                  <a:cubicBezTo>
                    <a:pt x="0" y="3"/>
                    <a:pt x="2" y="3"/>
                    <a:pt x="0" y="4"/>
                  </a:cubicBezTo>
                  <a:cubicBezTo>
                    <a:pt x="0" y="4"/>
                    <a:pt x="0" y="4"/>
                    <a:pt x="0" y="3"/>
                  </a:cubicBezTo>
                  <a:cubicBezTo>
                    <a:pt x="0" y="4"/>
                    <a:pt x="0" y="4"/>
                    <a:pt x="0" y="4"/>
                  </a:cubicBezTo>
                  <a:cubicBezTo>
                    <a:pt x="2" y="4"/>
                    <a:pt x="2" y="4"/>
                    <a:pt x="2" y="4"/>
                  </a:cubicBezTo>
                  <a:cubicBezTo>
                    <a:pt x="0" y="4"/>
                    <a:pt x="0" y="7"/>
                    <a:pt x="2" y="7"/>
                  </a:cubicBezTo>
                  <a:cubicBezTo>
                    <a:pt x="3" y="7"/>
                    <a:pt x="2" y="8"/>
                    <a:pt x="2" y="10"/>
                  </a:cubicBezTo>
                  <a:cubicBezTo>
                    <a:pt x="3" y="8"/>
                    <a:pt x="3" y="8"/>
                    <a:pt x="3" y="7"/>
                  </a:cubicBezTo>
                  <a:cubicBezTo>
                    <a:pt x="4" y="8"/>
                    <a:pt x="3" y="8"/>
                    <a:pt x="4" y="8"/>
                  </a:cubicBezTo>
                  <a:cubicBezTo>
                    <a:pt x="3" y="8"/>
                    <a:pt x="3" y="10"/>
                    <a:pt x="3" y="10"/>
                  </a:cubicBezTo>
                  <a:cubicBezTo>
                    <a:pt x="3" y="10"/>
                    <a:pt x="3" y="10"/>
                    <a:pt x="3" y="10"/>
                  </a:cubicBezTo>
                  <a:cubicBezTo>
                    <a:pt x="3" y="11"/>
                    <a:pt x="3" y="11"/>
                    <a:pt x="3" y="12"/>
                  </a:cubicBezTo>
                  <a:cubicBezTo>
                    <a:pt x="4" y="12"/>
                    <a:pt x="4" y="13"/>
                    <a:pt x="5" y="15"/>
                  </a:cubicBezTo>
                  <a:cubicBezTo>
                    <a:pt x="5" y="15"/>
                    <a:pt x="5" y="15"/>
                    <a:pt x="5" y="15"/>
                  </a:cubicBezTo>
                  <a:cubicBezTo>
                    <a:pt x="4" y="15"/>
                    <a:pt x="5" y="16"/>
                    <a:pt x="5" y="17"/>
                  </a:cubicBezTo>
                  <a:cubicBezTo>
                    <a:pt x="7" y="17"/>
                    <a:pt x="7" y="21"/>
                    <a:pt x="9" y="21"/>
                  </a:cubicBezTo>
                  <a:cubicBezTo>
                    <a:pt x="9" y="24"/>
                    <a:pt x="11" y="25"/>
                    <a:pt x="12" y="28"/>
                  </a:cubicBezTo>
                  <a:cubicBezTo>
                    <a:pt x="12" y="27"/>
                    <a:pt x="12" y="27"/>
                    <a:pt x="12" y="27"/>
                  </a:cubicBezTo>
                  <a:cubicBezTo>
                    <a:pt x="13" y="27"/>
                    <a:pt x="13" y="27"/>
                    <a:pt x="13" y="27"/>
                  </a:cubicBezTo>
                  <a:cubicBezTo>
                    <a:pt x="12" y="27"/>
                    <a:pt x="12" y="28"/>
                    <a:pt x="12" y="28"/>
                  </a:cubicBezTo>
                  <a:cubicBezTo>
                    <a:pt x="13" y="29"/>
                    <a:pt x="13" y="30"/>
                    <a:pt x="13" y="33"/>
                  </a:cubicBezTo>
                  <a:cubicBezTo>
                    <a:pt x="13" y="33"/>
                    <a:pt x="13" y="33"/>
                    <a:pt x="13" y="33"/>
                  </a:cubicBezTo>
                  <a:cubicBezTo>
                    <a:pt x="13" y="34"/>
                    <a:pt x="14" y="34"/>
                    <a:pt x="16" y="36"/>
                  </a:cubicBezTo>
                  <a:cubicBezTo>
                    <a:pt x="16" y="36"/>
                    <a:pt x="16" y="36"/>
                    <a:pt x="16" y="36"/>
                  </a:cubicBezTo>
                  <a:cubicBezTo>
                    <a:pt x="16" y="37"/>
                    <a:pt x="16" y="37"/>
                    <a:pt x="16" y="38"/>
                  </a:cubicBezTo>
                  <a:cubicBezTo>
                    <a:pt x="17" y="40"/>
                    <a:pt x="17" y="40"/>
                    <a:pt x="17" y="40"/>
                  </a:cubicBezTo>
                  <a:cubicBezTo>
                    <a:pt x="17" y="42"/>
                    <a:pt x="20" y="45"/>
                    <a:pt x="20" y="49"/>
                  </a:cubicBezTo>
                  <a:cubicBezTo>
                    <a:pt x="21" y="49"/>
                    <a:pt x="21" y="49"/>
                    <a:pt x="21" y="49"/>
                  </a:cubicBezTo>
                  <a:cubicBezTo>
                    <a:pt x="21" y="51"/>
                    <a:pt x="25" y="54"/>
                    <a:pt x="25" y="55"/>
                  </a:cubicBezTo>
                  <a:cubicBezTo>
                    <a:pt x="26" y="55"/>
                    <a:pt x="26" y="55"/>
                    <a:pt x="26" y="55"/>
                  </a:cubicBezTo>
                  <a:cubicBezTo>
                    <a:pt x="27" y="55"/>
                    <a:pt x="26" y="57"/>
                    <a:pt x="26" y="57"/>
                  </a:cubicBezTo>
                  <a:cubicBezTo>
                    <a:pt x="26" y="58"/>
                    <a:pt x="26" y="61"/>
                    <a:pt x="27" y="58"/>
                  </a:cubicBezTo>
                  <a:cubicBezTo>
                    <a:pt x="27" y="61"/>
                    <a:pt x="27" y="61"/>
                    <a:pt x="27" y="62"/>
                  </a:cubicBezTo>
                  <a:cubicBezTo>
                    <a:pt x="29" y="62"/>
                    <a:pt x="29" y="63"/>
                    <a:pt x="29" y="64"/>
                  </a:cubicBezTo>
                  <a:cubicBezTo>
                    <a:pt x="29" y="64"/>
                    <a:pt x="29" y="64"/>
                    <a:pt x="29" y="64"/>
                  </a:cubicBezTo>
                  <a:cubicBezTo>
                    <a:pt x="29" y="63"/>
                    <a:pt x="29" y="63"/>
                    <a:pt x="30" y="63"/>
                  </a:cubicBezTo>
                  <a:cubicBezTo>
                    <a:pt x="30" y="64"/>
                    <a:pt x="31" y="66"/>
                    <a:pt x="29" y="66"/>
                  </a:cubicBezTo>
                  <a:cubicBezTo>
                    <a:pt x="30" y="66"/>
                    <a:pt x="30" y="68"/>
                    <a:pt x="31" y="70"/>
                  </a:cubicBezTo>
                  <a:cubicBezTo>
                    <a:pt x="31" y="70"/>
                    <a:pt x="31" y="70"/>
                    <a:pt x="31" y="70"/>
                  </a:cubicBezTo>
                  <a:cubicBezTo>
                    <a:pt x="31" y="71"/>
                    <a:pt x="33" y="74"/>
                    <a:pt x="33" y="75"/>
                  </a:cubicBezTo>
                  <a:cubicBezTo>
                    <a:pt x="34" y="75"/>
                    <a:pt x="34" y="74"/>
                    <a:pt x="34" y="74"/>
                  </a:cubicBezTo>
                  <a:cubicBezTo>
                    <a:pt x="34" y="75"/>
                    <a:pt x="34" y="75"/>
                    <a:pt x="34" y="75"/>
                  </a:cubicBezTo>
                  <a:cubicBezTo>
                    <a:pt x="34" y="77"/>
                    <a:pt x="38" y="77"/>
                    <a:pt x="38" y="80"/>
                  </a:cubicBezTo>
                  <a:cubicBezTo>
                    <a:pt x="39" y="83"/>
                    <a:pt x="40" y="87"/>
                    <a:pt x="42" y="89"/>
                  </a:cubicBezTo>
                  <a:cubicBezTo>
                    <a:pt x="43" y="89"/>
                    <a:pt x="43" y="89"/>
                    <a:pt x="43" y="89"/>
                  </a:cubicBezTo>
                  <a:cubicBezTo>
                    <a:pt x="42" y="91"/>
                    <a:pt x="44" y="91"/>
                    <a:pt x="44" y="93"/>
                  </a:cubicBezTo>
                  <a:cubicBezTo>
                    <a:pt x="44" y="93"/>
                    <a:pt x="44" y="93"/>
                    <a:pt x="44" y="93"/>
                  </a:cubicBezTo>
                  <a:cubicBezTo>
                    <a:pt x="44" y="94"/>
                    <a:pt x="47" y="94"/>
                    <a:pt x="46" y="96"/>
                  </a:cubicBezTo>
                  <a:cubicBezTo>
                    <a:pt x="46" y="96"/>
                    <a:pt x="46" y="96"/>
                    <a:pt x="46" y="96"/>
                  </a:cubicBezTo>
                  <a:cubicBezTo>
                    <a:pt x="47" y="97"/>
                    <a:pt x="47" y="98"/>
                    <a:pt x="48" y="98"/>
                  </a:cubicBezTo>
                  <a:cubicBezTo>
                    <a:pt x="48" y="98"/>
                    <a:pt x="48" y="98"/>
                    <a:pt x="48" y="98"/>
                  </a:cubicBezTo>
                  <a:cubicBezTo>
                    <a:pt x="51" y="98"/>
                    <a:pt x="48" y="101"/>
                    <a:pt x="51" y="101"/>
                  </a:cubicBezTo>
                  <a:cubicBezTo>
                    <a:pt x="48" y="101"/>
                    <a:pt x="48" y="101"/>
                    <a:pt x="48" y="101"/>
                  </a:cubicBezTo>
                  <a:cubicBezTo>
                    <a:pt x="52" y="104"/>
                    <a:pt x="52" y="106"/>
                    <a:pt x="53" y="109"/>
                  </a:cubicBezTo>
                  <a:cubicBezTo>
                    <a:pt x="56" y="110"/>
                    <a:pt x="56" y="108"/>
                    <a:pt x="56" y="110"/>
                  </a:cubicBezTo>
                  <a:cubicBezTo>
                    <a:pt x="56" y="110"/>
                    <a:pt x="55" y="110"/>
                    <a:pt x="56" y="110"/>
                  </a:cubicBezTo>
                  <a:cubicBezTo>
                    <a:pt x="56" y="111"/>
                    <a:pt x="57" y="110"/>
                    <a:pt x="57" y="111"/>
                  </a:cubicBezTo>
                  <a:cubicBezTo>
                    <a:pt x="56" y="111"/>
                    <a:pt x="57" y="111"/>
                    <a:pt x="56" y="111"/>
                  </a:cubicBezTo>
                  <a:cubicBezTo>
                    <a:pt x="57" y="114"/>
                    <a:pt x="59" y="114"/>
                    <a:pt x="59" y="115"/>
                  </a:cubicBezTo>
                  <a:cubicBezTo>
                    <a:pt x="59" y="114"/>
                    <a:pt x="59" y="114"/>
                    <a:pt x="59" y="114"/>
                  </a:cubicBezTo>
                  <a:cubicBezTo>
                    <a:pt x="57" y="117"/>
                    <a:pt x="59" y="117"/>
                    <a:pt x="59" y="119"/>
                  </a:cubicBezTo>
                  <a:cubicBezTo>
                    <a:pt x="61" y="124"/>
                    <a:pt x="65" y="132"/>
                    <a:pt x="68" y="138"/>
                  </a:cubicBezTo>
                  <a:cubicBezTo>
                    <a:pt x="72" y="144"/>
                    <a:pt x="73" y="149"/>
                    <a:pt x="78" y="156"/>
                  </a:cubicBezTo>
                  <a:cubicBezTo>
                    <a:pt x="81" y="157"/>
                    <a:pt x="81" y="157"/>
                    <a:pt x="81" y="158"/>
                  </a:cubicBezTo>
                  <a:cubicBezTo>
                    <a:pt x="81" y="158"/>
                    <a:pt x="81" y="158"/>
                    <a:pt x="81" y="158"/>
                  </a:cubicBezTo>
                  <a:cubicBezTo>
                    <a:pt x="81" y="160"/>
                    <a:pt x="82" y="160"/>
                    <a:pt x="81" y="160"/>
                  </a:cubicBezTo>
                  <a:cubicBezTo>
                    <a:pt x="82" y="162"/>
                    <a:pt x="83" y="164"/>
                    <a:pt x="85" y="168"/>
                  </a:cubicBezTo>
                  <a:cubicBezTo>
                    <a:pt x="85" y="168"/>
                    <a:pt x="85" y="165"/>
                    <a:pt x="85" y="168"/>
                  </a:cubicBezTo>
                  <a:cubicBezTo>
                    <a:pt x="85" y="168"/>
                    <a:pt x="85" y="168"/>
                    <a:pt x="85" y="168"/>
                  </a:cubicBezTo>
                  <a:cubicBezTo>
                    <a:pt x="85" y="168"/>
                    <a:pt x="85" y="168"/>
                    <a:pt x="85" y="168"/>
                  </a:cubicBezTo>
                  <a:cubicBezTo>
                    <a:pt x="85" y="169"/>
                    <a:pt x="85" y="169"/>
                    <a:pt x="85" y="169"/>
                  </a:cubicBezTo>
                  <a:cubicBezTo>
                    <a:pt x="86" y="174"/>
                    <a:pt x="92" y="178"/>
                    <a:pt x="95" y="185"/>
                  </a:cubicBezTo>
                  <a:cubicBezTo>
                    <a:pt x="96" y="186"/>
                    <a:pt x="96" y="188"/>
                    <a:pt x="98" y="190"/>
                  </a:cubicBezTo>
                  <a:cubicBezTo>
                    <a:pt x="100" y="194"/>
                    <a:pt x="105" y="198"/>
                    <a:pt x="107" y="202"/>
                  </a:cubicBezTo>
                  <a:cubicBezTo>
                    <a:pt x="107" y="202"/>
                    <a:pt x="108" y="200"/>
                    <a:pt x="108" y="198"/>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0" name="任意多边形(F) 143"/>
            <p:cNvSpPr>
              <a:spLocks/>
            </p:cNvSpPr>
            <p:nvPr/>
          </p:nvSpPr>
          <p:spPr bwMode="auto">
            <a:xfrm>
              <a:off x="4019" y="1388"/>
              <a:ext cx="229" cy="421"/>
            </a:xfrm>
            <a:custGeom>
              <a:avLst/>
              <a:gdLst>
                <a:gd name="T0" fmla="*/ 86 w 97"/>
                <a:gd name="T1" fmla="*/ 156 h 178"/>
                <a:gd name="T2" fmla="*/ 83 w 97"/>
                <a:gd name="T3" fmla="*/ 151 h 178"/>
                <a:gd name="T4" fmla="*/ 80 w 97"/>
                <a:gd name="T5" fmla="*/ 139 h 178"/>
                <a:gd name="T6" fmla="*/ 77 w 97"/>
                <a:gd name="T7" fmla="*/ 137 h 178"/>
                <a:gd name="T8" fmla="*/ 70 w 97"/>
                <a:gd name="T9" fmla="*/ 125 h 178"/>
                <a:gd name="T10" fmla="*/ 69 w 97"/>
                <a:gd name="T11" fmla="*/ 121 h 178"/>
                <a:gd name="T12" fmla="*/ 65 w 97"/>
                <a:gd name="T13" fmla="*/ 114 h 178"/>
                <a:gd name="T14" fmla="*/ 62 w 97"/>
                <a:gd name="T15" fmla="*/ 109 h 178"/>
                <a:gd name="T16" fmla="*/ 60 w 97"/>
                <a:gd name="T17" fmla="*/ 107 h 178"/>
                <a:gd name="T18" fmla="*/ 60 w 97"/>
                <a:gd name="T19" fmla="*/ 103 h 178"/>
                <a:gd name="T20" fmla="*/ 57 w 97"/>
                <a:gd name="T21" fmla="*/ 96 h 178"/>
                <a:gd name="T22" fmla="*/ 56 w 97"/>
                <a:gd name="T23" fmla="*/ 94 h 178"/>
                <a:gd name="T24" fmla="*/ 54 w 97"/>
                <a:gd name="T25" fmla="*/ 88 h 178"/>
                <a:gd name="T26" fmla="*/ 50 w 97"/>
                <a:gd name="T27" fmla="*/ 85 h 178"/>
                <a:gd name="T28" fmla="*/ 48 w 97"/>
                <a:gd name="T29" fmla="*/ 79 h 178"/>
                <a:gd name="T30" fmla="*/ 44 w 97"/>
                <a:gd name="T31" fmla="*/ 73 h 178"/>
                <a:gd name="T32" fmla="*/ 43 w 97"/>
                <a:gd name="T33" fmla="*/ 70 h 178"/>
                <a:gd name="T34" fmla="*/ 41 w 97"/>
                <a:gd name="T35" fmla="*/ 68 h 178"/>
                <a:gd name="T36" fmla="*/ 40 w 97"/>
                <a:gd name="T37" fmla="*/ 65 h 178"/>
                <a:gd name="T38" fmla="*/ 40 w 97"/>
                <a:gd name="T39" fmla="*/ 65 h 178"/>
                <a:gd name="T40" fmla="*/ 39 w 97"/>
                <a:gd name="T41" fmla="*/ 60 h 178"/>
                <a:gd name="T42" fmla="*/ 33 w 97"/>
                <a:gd name="T43" fmla="*/ 52 h 178"/>
                <a:gd name="T44" fmla="*/ 31 w 97"/>
                <a:gd name="T45" fmla="*/ 48 h 178"/>
                <a:gd name="T46" fmla="*/ 30 w 97"/>
                <a:gd name="T47" fmla="*/ 46 h 178"/>
                <a:gd name="T48" fmla="*/ 26 w 97"/>
                <a:gd name="T49" fmla="*/ 39 h 178"/>
                <a:gd name="T50" fmla="*/ 22 w 97"/>
                <a:gd name="T51" fmla="*/ 38 h 178"/>
                <a:gd name="T52" fmla="*/ 24 w 97"/>
                <a:gd name="T53" fmla="*/ 34 h 178"/>
                <a:gd name="T54" fmla="*/ 24 w 97"/>
                <a:gd name="T55" fmla="*/ 30 h 178"/>
                <a:gd name="T56" fmla="*/ 20 w 97"/>
                <a:gd name="T57" fmla="*/ 27 h 178"/>
                <a:gd name="T58" fmla="*/ 22 w 97"/>
                <a:gd name="T59" fmla="*/ 26 h 178"/>
                <a:gd name="T60" fmla="*/ 20 w 97"/>
                <a:gd name="T61" fmla="*/ 25 h 178"/>
                <a:gd name="T62" fmla="*/ 17 w 97"/>
                <a:gd name="T63" fmla="*/ 22 h 178"/>
                <a:gd name="T64" fmla="*/ 17 w 97"/>
                <a:gd name="T65" fmla="*/ 18 h 178"/>
                <a:gd name="T66" fmla="*/ 15 w 97"/>
                <a:gd name="T67" fmla="*/ 18 h 178"/>
                <a:gd name="T68" fmla="*/ 15 w 97"/>
                <a:gd name="T69" fmla="*/ 16 h 178"/>
                <a:gd name="T70" fmla="*/ 14 w 97"/>
                <a:gd name="T71" fmla="*/ 13 h 178"/>
                <a:gd name="T72" fmla="*/ 13 w 97"/>
                <a:gd name="T73" fmla="*/ 16 h 178"/>
                <a:gd name="T74" fmla="*/ 11 w 97"/>
                <a:gd name="T75" fmla="*/ 10 h 178"/>
                <a:gd name="T76" fmla="*/ 3 w 97"/>
                <a:gd name="T77" fmla="*/ 5 h 178"/>
                <a:gd name="T78" fmla="*/ 2 w 97"/>
                <a:gd name="T79" fmla="*/ 4 h 178"/>
                <a:gd name="T80" fmla="*/ 0 w 97"/>
                <a:gd name="T81" fmla="*/ 0 h 178"/>
                <a:gd name="T82" fmla="*/ 0 w 97"/>
                <a:gd name="T83" fmla="*/ 1 h 178"/>
                <a:gd name="T84" fmla="*/ 2 w 97"/>
                <a:gd name="T85" fmla="*/ 5 h 178"/>
                <a:gd name="T86" fmla="*/ 5 w 97"/>
                <a:gd name="T87" fmla="*/ 14 h 178"/>
                <a:gd name="T88" fmla="*/ 11 w 97"/>
                <a:gd name="T89" fmla="*/ 27 h 178"/>
                <a:gd name="T90" fmla="*/ 18 w 97"/>
                <a:gd name="T91" fmla="*/ 42 h 178"/>
                <a:gd name="T92" fmla="*/ 24 w 97"/>
                <a:gd name="T93" fmla="*/ 53 h 178"/>
                <a:gd name="T94" fmla="*/ 27 w 97"/>
                <a:gd name="T95" fmla="*/ 61 h 178"/>
                <a:gd name="T96" fmla="*/ 36 w 97"/>
                <a:gd name="T97" fmla="*/ 78 h 178"/>
                <a:gd name="T98" fmla="*/ 43 w 97"/>
                <a:gd name="T99" fmla="*/ 86 h 178"/>
                <a:gd name="T100" fmla="*/ 49 w 97"/>
                <a:gd name="T101" fmla="*/ 98 h 178"/>
                <a:gd name="T102" fmla="*/ 69 w 97"/>
                <a:gd name="T103" fmla="*/ 138 h 178"/>
                <a:gd name="T104" fmla="*/ 74 w 97"/>
                <a:gd name="T105" fmla="*/ 148 h 178"/>
                <a:gd name="T106" fmla="*/ 96 w 97"/>
                <a:gd name="T107" fmla="*/ 17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 h="178">
                  <a:moveTo>
                    <a:pt x="96" y="176"/>
                  </a:moveTo>
                  <a:cubicBezTo>
                    <a:pt x="97" y="172"/>
                    <a:pt x="92" y="169"/>
                    <a:pt x="92" y="166"/>
                  </a:cubicBezTo>
                  <a:cubicBezTo>
                    <a:pt x="91" y="166"/>
                    <a:pt x="91" y="166"/>
                    <a:pt x="91" y="166"/>
                  </a:cubicBezTo>
                  <a:cubicBezTo>
                    <a:pt x="92" y="164"/>
                    <a:pt x="90" y="161"/>
                    <a:pt x="87" y="159"/>
                  </a:cubicBezTo>
                  <a:cubicBezTo>
                    <a:pt x="86" y="160"/>
                    <a:pt x="86" y="160"/>
                    <a:pt x="86" y="160"/>
                  </a:cubicBezTo>
                  <a:cubicBezTo>
                    <a:pt x="86" y="159"/>
                    <a:pt x="87" y="156"/>
                    <a:pt x="86" y="156"/>
                  </a:cubicBezTo>
                  <a:cubicBezTo>
                    <a:pt x="86" y="156"/>
                    <a:pt x="86" y="156"/>
                    <a:pt x="86" y="156"/>
                  </a:cubicBezTo>
                  <a:cubicBezTo>
                    <a:pt x="86" y="156"/>
                    <a:pt x="86" y="156"/>
                    <a:pt x="86" y="155"/>
                  </a:cubicBezTo>
                  <a:cubicBezTo>
                    <a:pt x="84" y="155"/>
                    <a:pt x="84" y="155"/>
                    <a:pt x="84" y="155"/>
                  </a:cubicBezTo>
                  <a:cubicBezTo>
                    <a:pt x="84" y="155"/>
                    <a:pt x="84" y="155"/>
                    <a:pt x="84" y="155"/>
                  </a:cubicBezTo>
                  <a:cubicBezTo>
                    <a:pt x="86" y="152"/>
                    <a:pt x="84" y="152"/>
                    <a:pt x="84" y="151"/>
                  </a:cubicBezTo>
                  <a:cubicBezTo>
                    <a:pt x="84" y="151"/>
                    <a:pt x="84" y="151"/>
                    <a:pt x="83" y="151"/>
                  </a:cubicBezTo>
                  <a:cubicBezTo>
                    <a:pt x="84" y="150"/>
                    <a:pt x="82" y="147"/>
                    <a:pt x="82" y="143"/>
                  </a:cubicBezTo>
                  <a:cubicBezTo>
                    <a:pt x="82" y="146"/>
                    <a:pt x="80" y="146"/>
                    <a:pt x="80" y="146"/>
                  </a:cubicBezTo>
                  <a:cubicBezTo>
                    <a:pt x="82" y="143"/>
                    <a:pt x="82" y="143"/>
                    <a:pt x="80" y="142"/>
                  </a:cubicBezTo>
                  <a:cubicBezTo>
                    <a:pt x="80" y="143"/>
                    <a:pt x="82" y="140"/>
                    <a:pt x="80" y="140"/>
                  </a:cubicBezTo>
                  <a:cubicBezTo>
                    <a:pt x="80" y="140"/>
                    <a:pt x="80" y="140"/>
                    <a:pt x="80" y="140"/>
                  </a:cubicBezTo>
                  <a:cubicBezTo>
                    <a:pt x="80" y="140"/>
                    <a:pt x="78" y="140"/>
                    <a:pt x="80" y="139"/>
                  </a:cubicBezTo>
                  <a:cubicBezTo>
                    <a:pt x="78" y="139"/>
                    <a:pt x="78" y="139"/>
                    <a:pt x="78" y="139"/>
                  </a:cubicBezTo>
                  <a:cubicBezTo>
                    <a:pt x="80" y="139"/>
                    <a:pt x="78" y="139"/>
                    <a:pt x="78" y="138"/>
                  </a:cubicBezTo>
                  <a:cubicBezTo>
                    <a:pt x="78" y="138"/>
                    <a:pt x="78" y="138"/>
                    <a:pt x="78" y="138"/>
                  </a:cubicBezTo>
                  <a:cubicBezTo>
                    <a:pt x="78" y="138"/>
                    <a:pt x="78" y="138"/>
                    <a:pt x="78" y="138"/>
                  </a:cubicBezTo>
                  <a:cubicBezTo>
                    <a:pt x="77" y="138"/>
                    <a:pt x="77" y="138"/>
                    <a:pt x="77" y="138"/>
                  </a:cubicBezTo>
                  <a:cubicBezTo>
                    <a:pt x="77" y="137"/>
                    <a:pt x="77" y="137"/>
                    <a:pt x="77" y="137"/>
                  </a:cubicBezTo>
                  <a:cubicBezTo>
                    <a:pt x="77" y="137"/>
                    <a:pt x="77" y="137"/>
                    <a:pt x="75" y="137"/>
                  </a:cubicBezTo>
                  <a:cubicBezTo>
                    <a:pt x="75" y="134"/>
                    <a:pt x="74" y="131"/>
                    <a:pt x="73" y="127"/>
                  </a:cubicBezTo>
                  <a:cubicBezTo>
                    <a:pt x="71" y="127"/>
                    <a:pt x="71" y="127"/>
                    <a:pt x="71" y="127"/>
                  </a:cubicBezTo>
                  <a:cubicBezTo>
                    <a:pt x="71" y="126"/>
                    <a:pt x="71" y="126"/>
                    <a:pt x="71" y="126"/>
                  </a:cubicBezTo>
                  <a:cubicBezTo>
                    <a:pt x="70" y="126"/>
                    <a:pt x="70" y="126"/>
                    <a:pt x="70" y="126"/>
                  </a:cubicBezTo>
                  <a:cubicBezTo>
                    <a:pt x="70" y="126"/>
                    <a:pt x="71" y="125"/>
                    <a:pt x="70" y="125"/>
                  </a:cubicBezTo>
                  <a:cubicBezTo>
                    <a:pt x="70" y="125"/>
                    <a:pt x="70" y="125"/>
                    <a:pt x="70" y="126"/>
                  </a:cubicBezTo>
                  <a:cubicBezTo>
                    <a:pt x="70" y="125"/>
                    <a:pt x="70" y="125"/>
                    <a:pt x="70" y="124"/>
                  </a:cubicBezTo>
                  <a:cubicBezTo>
                    <a:pt x="70" y="124"/>
                    <a:pt x="70" y="124"/>
                    <a:pt x="69" y="124"/>
                  </a:cubicBezTo>
                  <a:cubicBezTo>
                    <a:pt x="70" y="124"/>
                    <a:pt x="69" y="124"/>
                    <a:pt x="69" y="122"/>
                  </a:cubicBezTo>
                  <a:cubicBezTo>
                    <a:pt x="69" y="122"/>
                    <a:pt x="69" y="122"/>
                    <a:pt x="69" y="122"/>
                  </a:cubicBezTo>
                  <a:cubicBezTo>
                    <a:pt x="67" y="122"/>
                    <a:pt x="69" y="122"/>
                    <a:pt x="69" y="121"/>
                  </a:cubicBezTo>
                  <a:cubicBezTo>
                    <a:pt x="69" y="122"/>
                    <a:pt x="69" y="122"/>
                    <a:pt x="69" y="122"/>
                  </a:cubicBezTo>
                  <a:cubicBezTo>
                    <a:pt x="69" y="121"/>
                    <a:pt x="67" y="120"/>
                    <a:pt x="67" y="120"/>
                  </a:cubicBezTo>
                  <a:cubicBezTo>
                    <a:pt x="67" y="120"/>
                    <a:pt x="67" y="120"/>
                    <a:pt x="67" y="120"/>
                  </a:cubicBezTo>
                  <a:cubicBezTo>
                    <a:pt x="67" y="118"/>
                    <a:pt x="65" y="118"/>
                    <a:pt x="65" y="116"/>
                  </a:cubicBezTo>
                  <a:cubicBezTo>
                    <a:pt x="65" y="116"/>
                    <a:pt x="64" y="118"/>
                    <a:pt x="64" y="116"/>
                  </a:cubicBezTo>
                  <a:cubicBezTo>
                    <a:pt x="65" y="116"/>
                    <a:pt x="64" y="114"/>
                    <a:pt x="65" y="114"/>
                  </a:cubicBezTo>
                  <a:cubicBezTo>
                    <a:pt x="65" y="113"/>
                    <a:pt x="64" y="113"/>
                    <a:pt x="64" y="112"/>
                  </a:cubicBezTo>
                  <a:cubicBezTo>
                    <a:pt x="64" y="113"/>
                    <a:pt x="62" y="113"/>
                    <a:pt x="62" y="113"/>
                  </a:cubicBezTo>
                  <a:cubicBezTo>
                    <a:pt x="62" y="113"/>
                    <a:pt x="62" y="113"/>
                    <a:pt x="62" y="113"/>
                  </a:cubicBezTo>
                  <a:cubicBezTo>
                    <a:pt x="61" y="113"/>
                    <a:pt x="62" y="113"/>
                    <a:pt x="61" y="113"/>
                  </a:cubicBezTo>
                  <a:cubicBezTo>
                    <a:pt x="61" y="112"/>
                    <a:pt x="61" y="112"/>
                    <a:pt x="61" y="112"/>
                  </a:cubicBezTo>
                  <a:cubicBezTo>
                    <a:pt x="61" y="112"/>
                    <a:pt x="62" y="111"/>
                    <a:pt x="62" y="109"/>
                  </a:cubicBezTo>
                  <a:cubicBezTo>
                    <a:pt x="62" y="111"/>
                    <a:pt x="61" y="109"/>
                    <a:pt x="61" y="111"/>
                  </a:cubicBezTo>
                  <a:cubicBezTo>
                    <a:pt x="62" y="108"/>
                    <a:pt x="62" y="108"/>
                    <a:pt x="62" y="108"/>
                  </a:cubicBezTo>
                  <a:cubicBezTo>
                    <a:pt x="61" y="108"/>
                    <a:pt x="61" y="108"/>
                    <a:pt x="61" y="108"/>
                  </a:cubicBezTo>
                  <a:cubicBezTo>
                    <a:pt x="61" y="108"/>
                    <a:pt x="62" y="108"/>
                    <a:pt x="62" y="107"/>
                  </a:cubicBezTo>
                  <a:cubicBezTo>
                    <a:pt x="62" y="107"/>
                    <a:pt x="61" y="105"/>
                    <a:pt x="61" y="107"/>
                  </a:cubicBezTo>
                  <a:cubicBezTo>
                    <a:pt x="60" y="107"/>
                    <a:pt x="61" y="107"/>
                    <a:pt x="60" y="107"/>
                  </a:cubicBezTo>
                  <a:cubicBezTo>
                    <a:pt x="60" y="107"/>
                    <a:pt x="60" y="107"/>
                    <a:pt x="60" y="105"/>
                  </a:cubicBezTo>
                  <a:cubicBezTo>
                    <a:pt x="60" y="105"/>
                    <a:pt x="60" y="105"/>
                    <a:pt x="60" y="105"/>
                  </a:cubicBezTo>
                  <a:cubicBezTo>
                    <a:pt x="60" y="103"/>
                    <a:pt x="60" y="103"/>
                    <a:pt x="60" y="103"/>
                  </a:cubicBezTo>
                  <a:cubicBezTo>
                    <a:pt x="61" y="105"/>
                    <a:pt x="60" y="105"/>
                    <a:pt x="60" y="105"/>
                  </a:cubicBezTo>
                  <a:cubicBezTo>
                    <a:pt x="61" y="103"/>
                    <a:pt x="61" y="103"/>
                    <a:pt x="60" y="101"/>
                  </a:cubicBezTo>
                  <a:cubicBezTo>
                    <a:pt x="60" y="103"/>
                    <a:pt x="60" y="103"/>
                    <a:pt x="60" y="103"/>
                  </a:cubicBezTo>
                  <a:cubicBezTo>
                    <a:pt x="60" y="101"/>
                    <a:pt x="60" y="100"/>
                    <a:pt x="60" y="100"/>
                  </a:cubicBezTo>
                  <a:cubicBezTo>
                    <a:pt x="60" y="100"/>
                    <a:pt x="60" y="100"/>
                    <a:pt x="60" y="100"/>
                  </a:cubicBezTo>
                  <a:cubicBezTo>
                    <a:pt x="58" y="100"/>
                    <a:pt x="60" y="98"/>
                    <a:pt x="58" y="98"/>
                  </a:cubicBezTo>
                  <a:cubicBezTo>
                    <a:pt x="58" y="98"/>
                    <a:pt x="58" y="98"/>
                    <a:pt x="58" y="98"/>
                  </a:cubicBezTo>
                  <a:cubicBezTo>
                    <a:pt x="57" y="98"/>
                    <a:pt x="57" y="98"/>
                    <a:pt x="57" y="98"/>
                  </a:cubicBezTo>
                  <a:cubicBezTo>
                    <a:pt x="57" y="96"/>
                    <a:pt x="57" y="96"/>
                    <a:pt x="57" y="96"/>
                  </a:cubicBezTo>
                  <a:cubicBezTo>
                    <a:pt x="57" y="96"/>
                    <a:pt x="57" y="96"/>
                    <a:pt x="57" y="96"/>
                  </a:cubicBezTo>
                  <a:cubicBezTo>
                    <a:pt x="57" y="96"/>
                    <a:pt x="57" y="94"/>
                    <a:pt x="56" y="94"/>
                  </a:cubicBezTo>
                  <a:cubicBezTo>
                    <a:pt x="57" y="92"/>
                    <a:pt x="57" y="92"/>
                    <a:pt x="57" y="92"/>
                  </a:cubicBezTo>
                  <a:cubicBezTo>
                    <a:pt x="56" y="92"/>
                    <a:pt x="56" y="92"/>
                    <a:pt x="56" y="92"/>
                  </a:cubicBezTo>
                  <a:cubicBezTo>
                    <a:pt x="56" y="92"/>
                    <a:pt x="56" y="92"/>
                    <a:pt x="54" y="92"/>
                  </a:cubicBezTo>
                  <a:cubicBezTo>
                    <a:pt x="56" y="91"/>
                    <a:pt x="56" y="95"/>
                    <a:pt x="56" y="94"/>
                  </a:cubicBezTo>
                  <a:cubicBezTo>
                    <a:pt x="54" y="94"/>
                    <a:pt x="56" y="92"/>
                    <a:pt x="56" y="92"/>
                  </a:cubicBezTo>
                  <a:cubicBezTo>
                    <a:pt x="54" y="92"/>
                    <a:pt x="56" y="91"/>
                    <a:pt x="54" y="91"/>
                  </a:cubicBezTo>
                  <a:cubicBezTo>
                    <a:pt x="54" y="91"/>
                    <a:pt x="54" y="92"/>
                    <a:pt x="54" y="91"/>
                  </a:cubicBezTo>
                  <a:cubicBezTo>
                    <a:pt x="53" y="91"/>
                    <a:pt x="54" y="91"/>
                    <a:pt x="54" y="91"/>
                  </a:cubicBezTo>
                  <a:cubicBezTo>
                    <a:pt x="54" y="88"/>
                    <a:pt x="54" y="88"/>
                    <a:pt x="54" y="88"/>
                  </a:cubicBezTo>
                  <a:cubicBezTo>
                    <a:pt x="54" y="88"/>
                    <a:pt x="53" y="88"/>
                    <a:pt x="54" y="88"/>
                  </a:cubicBezTo>
                  <a:cubicBezTo>
                    <a:pt x="54" y="88"/>
                    <a:pt x="54" y="87"/>
                    <a:pt x="53" y="87"/>
                  </a:cubicBezTo>
                  <a:cubicBezTo>
                    <a:pt x="53" y="88"/>
                    <a:pt x="53" y="88"/>
                    <a:pt x="53" y="88"/>
                  </a:cubicBezTo>
                  <a:cubicBezTo>
                    <a:pt x="50" y="88"/>
                    <a:pt x="53" y="87"/>
                    <a:pt x="53" y="87"/>
                  </a:cubicBezTo>
                  <a:cubicBezTo>
                    <a:pt x="53" y="87"/>
                    <a:pt x="53" y="87"/>
                    <a:pt x="53" y="87"/>
                  </a:cubicBezTo>
                  <a:cubicBezTo>
                    <a:pt x="54" y="86"/>
                    <a:pt x="53" y="86"/>
                    <a:pt x="53" y="86"/>
                  </a:cubicBezTo>
                  <a:cubicBezTo>
                    <a:pt x="50" y="85"/>
                    <a:pt x="50" y="85"/>
                    <a:pt x="50" y="85"/>
                  </a:cubicBezTo>
                  <a:cubicBezTo>
                    <a:pt x="50" y="83"/>
                    <a:pt x="50" y="83"/>
                    <a:pt x="50" y="83"/>
                  </a:cubicBezTo>
                  <a:cubicBezTo>
                    <a:pt x="50" y="83"/>
                    <a:pt x="50" y="83"/>
                    <a:pt x="49" y="83"/>
                  </a:cubicBezTo>
                  <a:cubicBezTo>
                    <a:pt x="49" y="83"/>
                    <a:pt x="49" y="83"/>
                    <a:pt x="49" y="82"/>
                  </a:cubicBezTo>
                  <a:cubicBezTo>
                    <a:pt x="49" y="83"/>
                    <a:pt x="48" y="82"/>
                    <a:pt x="48" y="82"/>
                  </a:cubicBezTo>
                  <a:cubicBezTo>
                    <a:pt x="49" y="81"/>
                    <a:pt x="49" y="81"/>
                    <a:pt x="49" y="81"/>
                  </a:cubicBezTo>
                  <a:cubicBezTo>
                    <a:pt x="48" y="81"/>
                    <a:pt x="49" y="79"/>
                    <a:pt x="48" y="79"/>
                  </a:cubicBezTo>
                  <a:cubicBezTo>
                    <a:pt x="48" y="79"/>
                    <a:pt x="48" y="81"/>
                    <a:pt x="47" y="81"/>
                  </a:cubicBezTo>
                  <a:cubicBezTo>
                    <a:pt x="45" y="81"/>
                    <a:pt x="48" y="79"/>
                    <a:pt x="47" y="78"/>
                  </a:cubicBezTo>
                  <a:cubicBezTo>
                    <a:pt x="48" y="78"/>
                    <a:pt x="48" y="78"/>
                    <a:pt x="48" y="78"/>
                  </a:cubicBezTo>
                  <a:cubicBezTo>
                    <a:pt x="47" y="78"/>
                    <a:pt x="48" y="75"/>
                    <a:pt x="47" y="78"/>
                  </a:cubicBezTo>
                  <a:cubicBezTo>
                    <a:pt x="47" y="75"/>
                    <a:pt x="45" y="75"/>
                    <a:pt x="47" y="75"/>
                  </a:cubicBezTo>
                  <a:cubicBezTo>
                    <a:pt x="45" y="74"/>
                    <a:pt x="47" y="73"/>
                    <a:pt x="44" y="73"/>
                  </a:cubicBezTo>
                  <a:cubicBezTo>
                    <a:pt x="44" y="73"/>
                    <a:pt x="44" y="73"/>
                    <a:pt x="44" y="72"/>
                  </a:cubicBezTo>
                  <a:cubicBezTo>
                    <a:pt x="45" y="72"/>
                    <a:pt x="44" y="73"/>
                    <a:pt x="44" y="73"/>
                  </a:cubicBezTo>
                  <a:cubicBezTo>
                    <a:pt x="44" y="73"/>
                    <a:pt x="44" y="72"/>
                    <a:pt x="45" y="72"/>
                  </a:cubicBezTo>
                  <a:cubicBezTo>
                    <a:pt x="44" y="72"/>
                    <a:pt x="44" y="72"/>
                    <a:pt x="44" y="73"/>
                  </a:cubicBezTo>
                  <a:cubicBezTo>
                    <a:pt x="43" y="72"/>
                    <a:pt x="45" y="70"/>
                    <a:pt x="44" y="70"/>
                  </a:cubicBezTo>
                  <a:cubicBezTo>
                    <a:pt x="43" y="70"/>
                    <a:pt x="43" y="70"/>
                    <a:pt x="43" y="70"/>
                  </a:cubicBezTo>
                  <a:cubicBezTo>
                    <a:pt x="44" y="69"/>
                    <a:pt x="44" y="69"/>
                    <a:pt x="44" y="69"/>
                  </a:cubicBezTo>
                  <a:cubicBezTo>
                    <a:pt x="43" y="69"/>
                    <a:pt x="43" y="69"/>
                    <a:pt x="41" y="70"/>
                  </a:cubicBezTo>
                  <a:cubicBezTo>
                    <a:pt x="41" y="69"/>
                    <a:pt x="41" y="69"/>
                    <a:pt x="41" y="69"/>
                  </a:cubicBezTo>
                  <a:cubicBezTo>
                    <a:pt x="41" y="69"/>
                    <a:pt x="41" y="69"/>
                    <a:pt x="41" y="69"/>
                  </a:cubicBezTo>
                  <a:cubicBezTo>
                    <a:pt x="41" y="68"/>
                    <a:pt x="41" y="68"/>
                    <a:pt x="41" y="68"/>
                  </a:cubicBezTo>
                  <a:cubicBezTo>
                    <a:pt x="41" y="68"/>
                    <a:pt x="41" y="68"/>
                    <a:pt x="41" y="68"/>
                  </a:cubicBezTo>
                  <a:cubicBezTo>
                    <a:pt x="40" y="68"/>
                    <a:pt x="40" y="68"/>
                    <a:pt x="40" y="68"/>
                  </a:cubicBezTo>
                  <a:cubicBezTo>
                    <a:pt x="41" y="68"/>
                    <a:pt x="41" y="68"/>
                    <a:pt x="41" y="68"/>
                  </a:cubicBezTo>
                  <a:cubicBezTo>
                    <a:pt x="41" y="68"/>
                    <a:pt x="41" y="68"/>
                    <a:pt x="41" y="66"/>
                  </a:cubicBezTo>
                  <a:cubicBezTo>
                    <a:pt x="41" y="68"/>
                    <a:pt x="41" y="66"/>
                    <a:pt x="41" y="66"/>
                  </a:cubicBezTo>
                  <a:cubicBezTo>
                    <a:pt x="40" y="66"/>
                    <a:pt x="41" y="65"/>
                    <a:pt x="41" y="65"/>
                  </a:cubicBezTo>
                  <a:cubicBezTo>
                    <a:pt x="41" y="65"/>
                    <a:pt x="41" y="65"/>
                    <a:pt x="40" y="65"/>
                  </a:cubicBezTo>
                  <a:cubicBezTo>
                    <a:pt x="40" y="65"/>
                    <a:pt x="41" y="65"/>
                    <a:pt x="41" y="66"/>
                  </a:cubicBezTo>
                  <a:cubicBezTo>
                    <a:pt x="40" y="66"/>
                    <a:pt x="40" y="66"/>
                    <a:pt x="40" y="65"/>
                  </a:cubicBezTo>
                  <a:cubicBezTo>
                    <a:pt x="41" y="65"/>
                    <a:pt x="41" y="65"/>
                    <a:pt x="41" y="65"/>
                  </a:cubicBezTo>
                  <a:cubicBezTo>
                    <a:pt x="40" y="65"/>
                    <a:pt x="40" y="65"/>
                    <a:pt x="40" y="65"/>
                  </a:cubicBezTo>
                  <a:cubicBezTo>
                    <a:pt x="40" y="65"/>
                    <a:pt x="40" y="65"/>
                    <a:pt x="40" y="65"/>
                  </a:cubicBezTo>
                  <a:cubicBezTo>
                    <a:pt x="40" y="65"/>
                    <a:pt x="40" y="65"/>
                    <a:pt x="40" y="65"/>
                  </a:cubicBezTo>
                  <a:cubicBezTo>
                    <a:pt x="40" y="65"/>
                    <a:pt x="40" y="65"/>
                    <a:pt x="40" y="65"/>
                  </a:cubicBezTo>
                  <a:cubicBezTo>
                    <a:pt x="40" y="62"/>
                    <a:pt x="40" y="62"/>
                    <a:pt x="40" y="62"/>
                  </a:cubicBezTo>
                  <a:cubicBezTo>
                    <a:pt x="40" y="61"/>
                    <a:pt x="40" y="61"/>
                    <a:pt x="39" y="61"/>
                  </a:cubicBezTo>
                  <a:cubicBezTo>
                    <a:pt x="39" y="61"/>
                    <a:pt x="39" y="61"/>
                    <a:pt x="39" y="61"/>
                  </a:cubicBezTo>
                  <a:cubicBezTo>
                    <a:pt x="39" y="61"/>
                    <a:pt x="39" y="61"/>
                    <a:pt x="39" y="60"/>
                  </a:cubicBezTo>
                  <a:cubicBezTo>
                    <a:pt x="39" y="60"/>
                    <a:pt x="39" y="60"/>
                    <a:pt x="39" y="60"/>
                  </a:cubicBezTo>
                  <a:cubicBezTo>
                    <a:pt x="39" y="60"/>
                    <a:pt x="39" y="60"/>
                    <a:pt x="39" y="60"/>
                  </a:cubicBezTo>
                  <a:cubicBezTo>
                    <a:pt x="39" y="59"/>
                    <a:pt x="35" y="60"/>
                    <a:pt x="36" y="60"/>
                  </a:cubicBezTo>
                  <a:cubicBezTo>
                    <a:pt x="35" y="59"/>
                    <a:pt x="36" y="59"/>
                    <a:pt x="39" y="59"/>
                  </a:cubicBezTo>
                  <a:cubicBezTo>
                    <a:pt x="36" y="57"/>
                    <a:pt x="36" y="56"/>
                    <a:pt x="35" y="56"/>
                  </a:cubicBezTo>
                  <a:cubicBezTo>
                    <a:pt x="36" y="56"/>
                    <a:pt x="36" y="56"/>
                    <a:pt x="36" y="56"/>
                  </a:cubicBezTo>
                  <a:cubicBezTo>
                    <a:pt x="35" y="55"/>
                    <a:pt x="35" y="52"/>
                    <a:pt x="33" y="52"/>
                  </a:cubicBezTo>
                  <a:cubicBezTo>
                    <a:pt x="33" y="53"/>
                    <a:pt x="32" y="52"/>
                    <a:pt x="32" y="53"/>
                  </a:cubicBezTo>
                  <a:cubicBezTo>
                    <a:pt x="32" y="52"/>
                    <a:pt x="31" y="53"/>
                    <a:pt x="32" y="52"/>
                  </a:cubicBezTo>
                  <a:cubicBezTo>
                    <a:pt x="33" y="52"/>
                    <a:pt x="33" y="52"/>
                    <a:pt x="33" y="52"/>
                  </a:cubicBezTo>
                  <a:cubicBezTo>
                    <a:pt x="33" y="51"/>
                    <a:pt x="33" y="48"/>
                    <a:pt x="32" y="48"/>
                  </a:cubicBezTo>
                  <a:cubicBezTo>
                    <a:pt x="32" y="48"/>
                    <a:pt x="32" y="48"/>
                    <a:pt x="32" y="48"/>
                  </a:cubicBezTo>
                  <a:cubicBezTo>
                    <a:pt x="31" y="48"/>
                    <a:pt x="31" y="48"/>
                    <a:pt x="31" y="48"/>
                  </a:cubicBezTo>
                  <a:cubicBezTo>
                    <a:pt x="32" y="47"/>
                    <a:pt x="32" y="47"/>
                    <a:pt x="32" y="47"/>
                  </a:cubicBezTo>
                  <a:cubicBezTo>
                    <a:pt x="31" y="47"/>
                    <a:pt x="31" y="47"/>
                    <a:pt x="31" y="47"/>
                  </a:cubicBezTo>
                  <a:cubicBezTo>
                    <a:pt x="32" y="47"/>
                    <a:pt x="32" y="47"/>
                    <a:pt x="32" y="47"/>
                  </a:cubicBezTo>
                  <a:cubicBezTo>
                    <a:pt x="31" y="47"/>
                    <a:pt x="31" y="47"/>
                    <a:pt x="31" y="47"/>
                  </a:cubicBezTo>
                  <a:cubicBezTo>
                    <a:pt x="31" y="46"/>
                    <a:pt x="32" y="46"/>
                    <a:pt x="31" y="46"/>
                  </a:cubicBezTo>
                  <a:cubicBezTo>
                    <a:pt x="30" y="46"/>
                    <a:pt x="30" y="46"/>
                    <a:pt x="30" y="46"/>
                  </a:cubicBezTo>
                  <a:cubicBezTo>
                    <a:pt x="30" y="44"/>
                    <a:pt x="30" y="44"/>
                    <a:pt x="31" y="44"/>
                  </a:cubicBezTo>
                  <a:cubicBezTo>
                    <a:pt x="30" y="44"/>
                    <a:pt x="30" y="43"/>
                    <a:pt x="28" y="44"/>
                  </a:cubicBezTo>
                  <a:cubicBezTo>
                    <a:pt x="30" y="42"/>
                    <a:pt x="28" y="39"/>
                    <a:pt x="27" y="38"/>
                  </a:cubicBezTo>
                  <a:cubicBezTo>
                    <a:pt x="27" y="39"/>
                    <a:pt x="27" y="39"/>
                    <a:pt x="27" y="39"/>
                  </a:cubicBezTo>
                  <a:cubicBezTo>
                    <a:pt x="27" y="38"/>
                    <a:pt x="28" y="38"/>
                    <a:pt x="27" y="38"/>
                  </a:cubicBezTo>
                  <a:cubicBezTo>
                    <a:pt x="27" y="38"/>
                    <a:pt x="27" y="38"/>
                    <a:pt x="26" y="39"/>
                  </a:cubicBezTo>
                  <a:cubicBezTo>
                    <a:pt x="26" y="38"/>
                    <a:pt x="27" y="38"/>
                    <a:pt x="27" y="35"/>
                  </a:cubicBezTo>
                  <a:cubicBezTo>
                    <a:pt x="27" y="35"/>
                    <a:pt x="26" y="38"/>
                    <a:pt x="27" y="35"/>
                  </a:cubicBezTo>
                  <a:cubicBezTo>
                    <a:pt x="27" y="35"/>
                    <a:pt x="26" y="35"/>
                    <a:pt x="27" y="35"/>
                  </a:cubicBezTo>
                  <a:cubicBezTo>
                    <a:pt x="26" y="35"/>
                    <a:pt x="26" y="35"/>
                    <a:pt x="26" y="35"/>
                  </a:cubicBezTo>
                  <a:cubicBezTo>
                    <a:pt x="26" y="35"/>
                    <a:pt x="26" y="35"/>
                    <a:pt x="26" y="35"/>
                  </a:cubicBezTo>
                  <a:cubicBezTo>
                    <a:pt x="24" y="35"/>
                    <a:pt x="24" y="38"/>
                    <a:pt x="22" y="38"/>
                  </a:cubicBezTo>
                  <a:cubicBezTo>
                    <a:pt x="22" y="38"/>
                    <a:pt x="22" y="38"/>
                    <a:pt x="22" y="38"/>
                  </a:cubicBezTo>
                  <a:cubicBezTo>
                    <a:pt x="20" y="38"/>
                    <a:pt x="22" y="39"/>
                    <a:pt x="20" y="39"/>
                  </a:cubicBezTo>
                  <a:cubicBezTo>
                    <a:pt x="20" y="38"/>
                    <a:pt x="22" y="35"/>
                    <a:pt x="22" y="35"/>
                  </a:cubicBezTo>
                  <a:cubicBezTo>
                    <a:pt x="22" y="35"/>
                    <a:pt x="26" y="34"/>
                    <a:pt x="24" y="34"/>
                  </a:cubicBezTo>
                  <a:cubicBezTo>
                    <a:pt x="24" y="34"/>
                    <a:pt x="26" y="34"/>
                    <a:pt x="24" y="34"/>
                  </a:cubicBezTo>
                  <a:cubicBezTo>
                    <a:pt x="22" y="34"/>
                    <a:pt x="24" y="34"/>
                    <a:pt x="24" y="34"/>
                  </a:cubicBezTo>
                  <a:cubicBezTo>
                    <a:pt x="24" y="33"/>
                    <a:pt x="24" y="33"/>
                    <a:pt x="24" y="33"/>
                  </a:cubicBezTo>
                  <a:cubicBezTo>
                    <a:pt x="24" y="33"/>
                    <a:pt x="24" y="33"/>
                    <a:pt x="24" y="33"/>
                  </a:cubicBezTo>
                  <a:cubicBezTo>
                    <a:pt x="24" y="33"/>
                    <a:pt x="24" y="31"/>
                    <a:pt x="26" y="31"/>
                  </a:cubicBezTo>
                  <a:cubicBezTo>
                    <a:pt x="26" y="31"/>
                    <a:pt x="24" y="31"/>
                    <a:pt x="26" y="31"/>
                  </a:cubicBezTo>
                  <a:cubicBezTo>
                    <a:pt x="24" y="31"/>
                    <a:pt x="22" y="33"/>
                    <a:pt x="22" y="31"/>
                  </a:cubicBezTo>
                  <a:cubicBezTo>
                    <a:pt x="24" y="31"/>
                    <a:pt x="22" y="30"/>
                    <a:pt x="24" y="30"/>
                  </a:cubicBezTo>
                  <a:cubicBezTo>
                    <a:pt x="24" y="30"/>
                    <a:pt x="24" y="30"/>
                    <a:pt x="22" y="31"/>
                  </a:cubicBezTo>
                  <a:cubicBezTo>
                    <a:pt x="22" y="31"/>
                    <a:pt x="24" y="29"/>
                    <a:pt x="22" y="30"/>
                  </a:cubicBezTo>
                  <a:cubicBezTo>
                    <a:pt x="22" y="30"/>
                    <a:pt x="22" y="30"/>
                    <a:pt x="22" y="30"/>
                  </a:cubicBezTo>
                  <a:cubicBezTo>
                    <a:pt x="22" y="30"/>
                    <a:pt x="22" y="30"/>
                    <a:pt x="22" y="30"/>
                  </a:cubicBezTo>
                  <a:cubicBezTo>
                    <a:pt x="20" y="29"/>
                    <a:pt x="22" y="27"/>
                    <a:pt x="20" y="29"/>
                  </a:cubicBezTo>
                  <a:cubicBezTo>
                    <a:pt x="20" y="27"/>
                    <a:pt x="20" y="27"/>
                    <a:pt x="20" y="27"/>
                  </a:cubicBezTo>
                  <a:cubicBezTo>
                    <a:pt x="22" y="27"/>
                    <a:pt x="20" y="29"/>
                    <a:pt x="22" y="27"/>
                  </a:cubicBezTo>
                  <a:cubicBezTo>
                    <a:pt x="20" y="29"/>
                    <a:pt x="22" y="27"/>
                    <a:pt x="22" y="27"/>
                  </a:cubicBezTo>
                  <a:cubicBezTo>
                    <a:pt x="22" y="27"/>
                    <a:pt x="22" y="27"/>
                    <a:pt x="22" y="27"/>
                  </a:cubicBezTo>
                  <a:cubicBezTo>
                    <a:pt x="22" y="26"/>
                    <a:pt x="22" y="26"/>
                    <a:pt x="22" y="26"/>
                  </a:cubicBezTo>
                  <a:cubicBezTo>
                    <a:pt x="20" y="26"/>
                    <a:pt x="20" y="26"/>
                    <a:pt x="20" y="26"/>
                  </a:cubicBezTo>
                  <a:cubicBezTo>
                    <a:pt x="22" y="26"/>
                    <a:pt x="22" y="26"/>
                    <a:pt x="22" y="26"/>
                  </a:cubicBezTo>
                  <a:cubicBezTo>
                    <a:pt x="22" y="25"/>
                    <a:pt x="20" y="26"/>
                    <a:pt x="20" y="26"/>
                  </a:cubicBezTo>
                  <a:cubicBezTo>
                    <a:pt x="20" y="26"/>
                    <a:pt x="20" y="26"/>
                    <a:pt x="20" y="26"/>
                  </a:cubicBezTo>
                  <a:cubicBezTo>
                    <a:pt x="19" y="26"/>
                    <a:pt x="19" y="26"/>
                    <a:pt x="19" y="26"/>
                  </a:cubicBezTo>
                  <a:cubicBezTo>
                    <a:pt x="20" y="25"/>
                    <a:pt x="20" y="25"/>
                    <a:pt x="20" y="25"/>
                  </a:cubicBezTo>
                  <a:cubicBezTo>
                    <a:pt x="20" y="25"/>
                    <a:pt x="20" y="25"/>
                    <a:pt x="20" y="25"/>
                  </a:cubicBezTo>
                  <a:cubicBezTo>
                    <a:pt x="20" y="25"/>
                    <a:pt x="20" y="25"/>
                    <a:pt x="20" y="25"/>
                  </a:cubicBezTo>
                  <a:cubicBezTo>
                    <a:pt x="19" y="25"/>
                    <a:pt x="19" y="25"/>
                    <a:pt x="19" y="25"/>
                  </a:cubicBezTo>
                  <a:cubicBezTo>
                    <a:pt x="19" y="25"/>
                    <a:pt x="19" y="22"/>
                    <a:pt x="20" y="22"/>
                  </a:cubicBezTo>
                  <a:cubicBezTo>
                    <a:pt x="19" y="22"/>
                    <a:pt x="19" y="22"/>
                    <a:pt x="19" y="22"/>
                  </a:cubicBezTo>
                  <a:cubicBezTo>
                    <a:pt x="19" y="22"/>
                    <a:pt x="19" y="22"/>
                    <a:pt x="19" y="22"/>
                  </a:cubicBezTo>
                  <a:cubicBezTo>
                    <a:pt x="18" y="21"/>
                    <a:pt x="18" y="21"/>
                    <a:pt x="18" y="21"/>
                  </a:cubicBezTo>
                  <a:cubicBezTo>
                    <a:pt x="17" y="22"/>
                    <a:pt x="17" y="22"/>
                    <a:pt x="17" y="22"/>
                  </a:cubicBezTo>
                  <a:cubicBezTo>
                    <a:pt x="17" y="22"/>
                    <a:pt x="17" y="22"/>
                    <a:pt x="17" y="22"/>
                  </a:cubicBezTo>
                  <a:cubicBezTo>
                    <a:pt x="17" y="25"/>
                    <a:pt x="17" y="22"/>
                    <a:pt x="15" y="25"/>
                  </a:cubicBezTo>
                  <a:cubicBezTo>
                    <a:pt x="15" y="22"/>
                    <a:pt x="15" y="22"/>
                    <a:pt x="15" y="22"/>
                  </a:cubicBezTo>
                  <a:cubicBezTo>
                    <a:pt x="17" y="22"/>
                    <a:pt x="17" y="21"/>
                    <a:pt x="18" y="20"/>
                  </a:cubicBezTo>
                  <a:cubicBezTo>
                    <a:pt x="18" y="20"/>
                    <a:pt x="15" y="21"/>
                    <a:pt x="17" y="20"/>
                  </a:cubicBezTo>
                  <a:cubicBezTo>
                    <a:pt x="17" y="20"/>
                    <a:pt x="18" y="18"/>
                    <a:pt x="17" y="18"/>
                  </a:cubicBezTo>
                  <a:cubicBezTo>
                    <a:pt x="17" y="18"/>
                    <a:pt x="18" y="18"/>
                    <a:pt x="18" y="17"/>
                  </a:cubicBezTo>
                  <a:cubicBezTo>
                    <a:pt x="17" y="18"/>
                    <a:pt x="15" y="18"/>
                    <a:pt x="15" y="18"/>
                  </a:cubicBezTo>
                  <a:cubicBezTo>
                    <a:pt x="17" y="20"/>
                    <a:pt x="17" y="20"/>
                    <a:pt x="17" y="20"/>
                  </a:cubicBezTo>
                  <a:cubicBezTo>
                    <a:pt x="15" y="20"/>
                    <a:pt x="15" y="20"/>
                    <a:pt x="14" y="20"/>
                  </a:cubicBezTo>
                  <a:cubicBezTo>
                    <a:pt x="14" y="20"/>
                    <a:pt x="14" y="18"/>
                    <a:pt x="15" y="18"/>
                  </a:cubicBezTo>
                  <a:cubicBezTo>
                    <a:pt x="15" y="18"/>
                    <a:pt x="15" y="18"/>
                    <a:pt x="15" y="18"/>
                  </a:cubicBezTo>
                  <a:cubicBezTo>
                    <a:pt x="15" y="17"/>
                    <a:pt x="14" y="18"/>
                    <a:pt x="15" y="17"/>
                  </a:cubicBezTo>
                  <a:cubicBezTo>
                    <a:pt x="17" y="17"/>
                    <a:pt x="17" y="17"/>
                    <a:pt x="17" y="17"/>
                  </a:cubicBezTo>
                  <a:cubicBezTo>
                    <a:pt x="17" y="16"/>
                    <a:pt x="17" y="16"/>
                    <a:pt x="17" y="16"/>
                  </a:cubicBezTo>
                  <a:cubicBezTo>
                    <a:pt x="17" y="17"/>
                    <a:pt x="17" y="17"/>
                    <a:pt x="17" y="17"/>
                  </a:cubicBezTo>
                  <a:cubicBezTo>
                    <a:pt x="15" y="16"/>
                    <a:pt x="17" y="16"/>
                    <a:pt x="17" y="16"/>
                  </a:cubicBezTo>
                  <a:cubicBezTo>
                    <a:pt x="15" y="16"/>
                    <a:pt x="15" y="16"/>
                    <a:pt x="15" y="16"/>
                  </a:cubicBezTo>
                  <a:cubicBezTo>
                    <a:pt x="15" y="16"/>
                    <a:pt x="17" y="16"/>
                    <a:pt x="15" y="17"/>
                  </a:cubicBezTo>
                  <a:cubicBezTo>
                    <a:pt x="15" y="16"/>
                    <a:pt x="15" y="16"/>
                    <a:pt x="15" y="16"/>
                  </a:cubicBezTo>
                  <a:cubicBezTo>
                    <a:pt x="15" y="16"/>
                    <a:pt x="15" y="16"/>
                    <a:pt x="15" y="16"/>
                  </a:cubicBezTo>
                  <a:cubicBezTo>
                    <a:pt x="14" y="16"/>
                    <a:pt x="13" y="17"/>
                    <a:pt x="14" y="16"/>
                  </a:cubicBezTo>
                  <a:cubicBezTo>
                    <a:pt x="14" y="14"/>
                    <a:pt x="14" y="16"/>
                    <a:pt x="14" y="14"/>
                  </a:cubicBezTo>
                  <a:cubicBezTo>
                    <a:pt x="14" y="13"/>
                    <a:pt x="14" y="13"/>
                    <a:pt x="14" y="13"/>
                  </a:cubicBezTo>
                  <a:cubicBezTo>
                    <a:pt x="13" y="13"/>
                    <a:pt x="14" y="12"/>
                    <a:pt x="13" y="13"/>
                  </a:cubicBezTo>
                  <a:cubicBezTo>
                    <a:pt x="14" y="13"/>
                    <a:pt x="14" y="14"/>
                    <a:pt x="14" y="16"/>
                  </a:cubicBezTo>
                  <a:cubicBezTo>
                    <a:pt x="13" y="16"/>
                    <a:pt x="14" y="16"/>
                    <a:pt x="13" y="17"/>
                  </a:cubicBezTo>
                  <a:cubicBezTo>
                    <a:pt x="13" y="16"/>
                    <a:pt x="11" y="17"/>
                    <a:pt x="11" y="17"/>
                  </a:cubicBezTo>
                  <a:cubicBezTo>
                    <a:pt x="10" y="17"/>
                    <a:pt x="11" y="16"/>
                    <a:pt x="11" y="16"/>
                  </a:cubicBezTo>
                  <a:cubicBezTo>
                    <a:pt x="11" y="16"/>
                    <a:pt x="11" y="16"/>
                    <a:pt x="13" y="16"/>
                  </a:cubicBezTo>
                  <a:cubicBezTo>
                    <a:pt x="11" y="14"/>
                    <a:pt x="11" y="14"/>
                    <a:pt x="13" y="13"/>
                  </a:cubicBezTo>
                  <a:cubicBezTo>
                    <a:pt x="11" y="13"/>
                    <a:pt x="11" y="13"/>
                    <a:pt x="11" y="14"/>
                  </a:cubicBezTo>
                  <a:cubicBezTo>
                    <a:pt x="11" y="13"/>
                    <a:pt x="10" y="12"/>
                    <a:pt x="10" y="12"/>
                  </a:cubicBezTo>
                  <a:cubicBezTo>
                    <a:pt x="11" y="12"/>
                    <a:pt x="10" y="10"/>
                    <a:pt x="10" y="10"/>
                  </a:cubicBezTo>
                  <a:cubicBezTo>
                    <a:pt x="11" y="10"/>
                    <a:pt x="11" y="10"/>
                    <a:pt x="13" y="10"/>
                  </a:cubicBezTo>
                  <a:cubicBezTo>
                    <a:pt x="11" y="10"/>
                    <a:pt x="11" y="10"/>
                    <a:pt x="11" y="10"/>
                  </a:cubicBezTo>
                  <a:cubicBezTo>
                    <a:pt x="13" y="8"/>
                    <a:pt x="10" y="10"/>
                    <a:pt x="11" y="8"/>
                  </a:cubicBezTo>
                  <a:cubicBezTo>
                    <a:pt x="11" y="10"/>
                    <a:pt x="10" y="10"/>
                    <a:pt x="7" y="10"/>
                  </a:cubicBezTo>
                  <a:cubicBezTo>
                    <a:pt x="7" y="10"/>
                    <a:pt x="7" y="12"/>
                    <a:pt x="7" y="10"/>
                  </a:cubicBezTo>
                  <a:cubicBezTo>
                    <a:pt x="7" y="8"/>
                    <a:pt x="7" y="8"/>
                    <a:pt x="7" y="8"/>
                  </a:cubicBezTo>
                  <a:cubicBezTo>
                    <a:pt x="6" y="7"/>
                    <a:pt x="6" y="5"/>
                    <a:pt x="6" y="5"/>
                  </a:cubicBezTo>
                  <a:cubicBezTo>
                    <a:pt x="5" y="4"/>
                    <a:pt x="3" y="5"/>
                    <a:pt x="3" y="5"/>
                  </a:cubicBezTo>
                  <a:cubicBezTo>
                    <a:pt x="3" y="4"/>
                    <a:pt x="5" y="5"/>
                    <a:pt x="3" y="4"/>
                  </a:cubicBezTo>
                  <a:cubicBezTo>
                    <a:pt x="3" y="4"/>
                    <a:pt x="3" y="4"/>
                    <a:pt x="3" y="4"/>
                  </a:cubicBezTo>
                  <a:cubicBezTo>
                    <a:pt x="3" y="4"/>
                    <a:pt x="2" y="4"/>
                    <a:pt x="3" y="3"/>
                  </a:cubicBezTo>
                  <a:cubicBezTo>
                    <a:pt x="3" y="4"/>
                    <a:pt x="3" y="4"/>
                    <a:pt x="3" y="4"/>
                  </a:cubicBezTo>
                  <a:cubicBezTo>
                    <a:pt x="2" y="4"/>
                    <a:pt x="3" y="3"/>
                    <a:pt x="3" y="3"/>
                  </a:cubicBezTo>
                  <a:cubicBezTo>
                    <a:pt x="2" y="3"/>
                    <a:pt x="2" y="3"/>
                    <a:pt x="2" y="4"/>
                  </a:cubicBezTo>
                  <a:cubicBezTo>
                    <a:pt x="1" y="4"/>
                    <a:pt x="2" y="3"/>
                    <a:pt x="2" y="3"/>
                  </a:cubicBezTo>
                  <a:cubicBezTo>
                    <a:pt x="2" y="3"/>
                    <a:pt x="2" y="3"/>
                    <a:pt x="2" y="3"/>
                  </a:cubicBezTo>
                  <a:cubicBezTo>
                    <a:pt x="2" y="1"/>
                    <a:pt x="1" y="1"/>
                    <a:pt x="1" y="0"/>
                  </a:cubicBezTo>
                  <a:cubicBezTo>
                    <a:pt x="1" y="0"/>
                    <a:pt x="1" y="0"/>
                    <a:pt x="1" y="0"/>
                  </a:cubicBezTo>
                  <a:cubicBezTo>
                    <a:pt x="1" y="0"/>
                    <a:pt x="1" y="0"/>
                    <a:pt x="1" y="0"/>
                  </a:cubicBezTo>
                  <a:cubicBezTo>
                    <a:pt x="0" y="0"/>
                    <a:pt x="0" y="0"/>
                    <a:pt x="0" y="0"/>
                  </a:cubicBezTo>
                  <a:cubicBezTo>
                    <a:pt x="0" y="1"/>
                    <a:pt x="0" y="1"/>
                    <a:pt x="0" y="1"/>
                  </a:cubicBezTo>
                  <a:cubicBezTo>
                    <a:pt x="0" y="1"/>
                    <a:pt x="0" y="1"/>
                    <a:pt x="1" y="0"/>
                  </a:cubicBezTo>
                  <a:cubicBezTo>
                    <a:pt x="1" y="1"/>
                    <a:pt x="1" y="1"/>
                    <a:pt x="1" y="1"/>
                  </a:cubicBezTo>
                  <a:cubicBezTo>
                    <a:pt x="1" y="1"/>
                    <a:pt x="1" y="1"/>
                    <a:pt x="1" y="1"/>
                  </a:cubicBezTo>
                  <a:cubicBezTo>
                    <a:pt x="0" y="1"/>
                    <a:pt x="0" y="1"/>
                    <a:pt x="0" y="3"/>
                  </a:cubicBezTo>
                  <a:cubicBezTo>
                    <a:pt x="0" y="3"/>
                    <a:pt x="0" y="3"/>
                    <a:pt x="0" y="1"/>
                  </a:cubicBezTo>
                  <a:cubicBezTo>
                    <a:pt x="0" y="3"/>
                    <a:pt x="0" y="3"/>
                    <a:pt x="0" y="3"/>
                  </a:cubicBezTo>
                  <a:cubicBezTo>
                    <a:pt x="0" y="3"/>
                    <a:pt x="0" y="3"/>
                    <a:pt x="1" y="3"/>
                  </a:cubicBezTo>
                  <a:cubicBezTo>
                    <a:pt x="0" y="4"/>
                    <a:pt x="0" y="4"/>
                    <a:pt x="0" y="4"/>
                  </a:cubicBezTo>
                  <a:cubicBezTo>
                    <a:pt x="1" y="4"/>
                    <a:pt x="0" y="5"/>
                    <a:pt x="1" y="7"/>
                  </a:cubicBezTo>
                  <a:cubicBezTo>
                    <a:pt x="1" y="5"/>
                    <a:pt x="2" y="5"/>
                    <a:pt x="2" y="4"/>
                  </a:cubicBezTo>
                  <a:cubicBezTo>
                    <a:pt x="2" y="5"/>
                    <a:pt x="2" y="5"/>
                    <a:pt x="2" y="5"/>
                  </a:cubicBezTo>
                  <a:cubicBezTo>
                    <a:pt x="1" y="7"/>
                    <a:pt x="1" y="7"/>
                    <a:pt x="1" y="7"/>
                  </a:cubicBezTo>
                  <a:cubicBezTo>
                    <a:pt x="2" y="7"/>
                    <a:pt x="2" y="7"/>
                    <a:pt x="2" y="7"/>
                  </a:cubicBezTo>
                  <a:cubicBezTo>
                    <a:pt x="2" y="7"/>
                    <a:pt x="1" y="8"/>
                    <a:pt x="2" y="8"/>
                  </a:cubicBezTo>
                  <a:cubicBezTo>
                    <a:pt x="2" y="10"/>
                    <a:pt x="3" y="12"/>
                    <a:pt x="3" y="12"/>
                  </a:cubicBezTo>
                  <a:cubicBezTo>
                    <a:pt x="5" y="12"/>
                    <a:pt x="5" y="12"/>
                    <a:pt x="5" y="12"/>
                  </a:cubicBezTo>
                  <a:cubicBezTo>
                    <a:pt x="3" y="13"/>
                    <a:pt x="5" y="13"/>
                    <a:pt x="5" y="14"/>
                  </a:cubicBezTo>
                  <a:cubicBezTo>
                    <a:pt x="6" y="14"/>
                    <a:pt x="5" y="17"/>
                    <a:pt x="6" y="17"/>
                  </a:cubicBezTo>
                  <a:cubicBezTo>
                    <a:pt x="7" y="18"/>
                    <a:pt x="7" y="21"/>
                    <a:pt x="10" y="22"/>
                  </a:cubicBezTo>
                  <a:cubicBezTo>
                    <a:pt x="10" y="21"/>
                    <a:pt x="10" y="21"/>
                    <a:pt x="10" y="21"/>
                  </a:cubicBezTo>
                  <a:cubicBezTo>
                    <a:pt x="10" y="22"/>
                    <a:pt x="11" y="21"/>
                    <a:pt x="11" y="22"/>
                  </a:cubicBezTo>
                  <a:cubicBezTo>
                    <a:pt x="10" y="22"/>
                    <a:pt x="10" y="22"/>
                    <a:pt x="10" y="25"/>
                  </a:cubicBezTo>
                  <a:cubicBezTo>
                    <a:pt x="11" y="25"/>
                    <a:pt x="11" y="26"/>
                    <a:pt x="11" y="27"/>
                  </a:cubicBezTo>
                  <a:cubicBezTo>
                    <a:pt x="11" y="27"/>
                    <a:pt x="11" y="27"/>
                    <a:pt x="11" y="27"/>
                  </a:cubicBezTo>
                  <a:cubicBezTo>
                    <a:pt x="11" y="29"/>
                    <a:pt x="13" y="29"/>
                    <a:pt x="13" y="30"/>
                  </a:cubicBezTo>
                  <a:cubicBezTo>
                    <a:pt x="14" y="30"/>
                    <a:pt x="14" y="30"/>
                    <a:pt x="14" y="30"/>
                  </a:cubicBezTo>
                  <a:cubicBezTo>
                    <a:pt x="14" y="31"/>
                    <a:pt x="14" y="31"/>
                    <a:pt x="14" y="33"/>
                  </a:cubicBezTo>
                  <a:cubicBezTo>
                    <a:pt x="14" y="33"/>
                    <a:pt x="14" y="34"/>
                    <a:pt x="15" y="34"/>
                  </a:cubicBezTo>
                  <a:cubicBezTo>
                    <a:pt x="15" y="38"/>
                    <a:pt x="17" y="39"/>
                    <a:pt x="18" y="42"/>
                  </a:cubicBezTo>
                  <a:cubicBezTo>
                    <a:pt x="18" y="42"/>
                    <a:pt x="18" y="42"/>
                    <a:pt x="18" y="42"/>
                  </a:cubicBezTo>
                  <a:cubicBezTo>
                    <a:pt x="18" y="44"/>
                    <a:pt x="20" y="46"/>
                    <a:pt x="20" y="48"/>
                  </a:cubicBezTo>
                  <a:cubicBezTo>
                    <a:pt x="22" y="47"/>
                    <a:pt x="22" y="47"/>
                    <a:pt x="22" y="47"/>
                  </a:cubicBezTo>
                  <a:cubicBezTo>
                    <a:pt x="22" y="48"/>
                    <a:pt x="22" y="48"/>
                    <a:pt x="22" y="51"/>
                  </a:cubicBezTo>
                  <a:cubicBezTo>
                    <a:pt x="22" y="51"/>
                    <a:pt x="22" y="52"/>
                    <a:pt x="24" y="52"/>
                  </a:cubicBezTo>
                  <a:cubicBezTo>
                    <a:pt x="24" y="52"/>
                    <a:pt x="22" y="52"/>
                    <a:pt x="24" y="53"/>
                  </a:cubicBezTo>
                  <a:cubicBezTo>
                    <a:pt x="24" y="55"/>
                    <a:pt x="24" y="55"/>
                    <a:pt x="26" y="56"/>
                  </a:cubicBezTo>
                  <a:cubicBezTo>
                    <a:pt x="26" y="56"/>
                    <a:pt x="26" y="56"/>
                    <a:pt x="26" y="56"/>
                  </a:cubicBezTo>
                  <a:cubicBezTo>
                    <a:pt x="26" y="55"/>
                    <a:pt x="26" y="55"/>
                    <a:pt x="26" y="55"/>
                  </a:cubicBezTo>
                  <a:cubicBezTo>
                    <a:pt x="26" y="56"/>
                    <a:pt x="27" y="56"/>
                    <a:pt x="26" y="57"/>
                  </a:cubicBezTo>
                  <a:cubicBezTo>
                    <a:pt x="27" y="57"/>
                    <a:pt x="26" y="60"/>
                    <a:pt x="28" y="60"/>
                  </a:cubicBezTo>
                  <a:cubicBezTo>
                    <a:pt x="27" y="60"/>
                    <a:pt x="27" y="61"/>
                    <a:pt x="27" y="61"/>
                  </a:cubicBezTo>
                  <a:cubicBezTo>
                    <a:pt x="28" y="62"/>
                    <a:pt x="30" y="62"/>
                    <a:pt x="30" y="65"/>
                  </a:cubicBezTo>
                  <a:cubicBezTo>
                    <a:pt x="30" y="65"/>
                    <a:pt x="30" y="62"/>
                    <a:pt x="30" y="65"/>
                  </a:cubicBezTo>
                  <a:cubicBezTo>
                    <a:pt x="30" y="65"/>
                    <a:pt x="30" y="65"/>
                    <a:pt x="30" y="65"/>
                  </a:cubicBezTo>
                  <a:cubicBezTo>
                    <a:pt x="30" y="68"/>
                    <a:pt x="32" y="68"/>
                    <a:pt x="32" y="70"/>
                  </a:cubicBezTo>
                  <a:cubicBezTo>
                    <a:pt x="33" y="73"/>
                    <a:pt x="35" y="75"/>
                    <a:pt x="36" y="79"/>
                  </a:cubicBezTo>
                  <a:cubicBezTo>
                    <a:pt x="36" y="78"/>
                    <a:pt x="36" y="78"/>
                    <a:pt x="36" y="78"/>
                  </a:cubicBezTo>
                  <a:cubicBezTo>
                    <a:pt x="36" y="79"/>
                    <a:pt x="40" y="79"/>
                    <a:pt x="39" y="82"/>
                  </a:cubicBezTo>
                  <a:cubicBezTo>
                    <a:pt x="39" y="82"/>
                    <a:pt x="39" y="82"/>
                    <a:pt x="40" y="82"/>
                  </a:cubicBezTo>
                  <a:cubicBezTo>
                    <a:pt x="39" y="83"/>
                    <a:pt x="41" y="83"/>
                    <a:pt x="41" y="85"/>
                  </a:cubicBezTo>
                  <a:cubicBezTo>
                    <a:pt x="41" y="85"/>
                    <a:pt x="41" y="85"/>
                    <a:pt x="41" y="85"/>
                  </a:cubicBezTo>
                  <a:cubicBezTo>
                    <a:pt x="43" y="85"/>
                    <a:pt x="41" y="86"/>
                    <a:pt x="43" y="87"/>
                  </a:cubicBezTo>
                  <a:cubicBezTo>
                    <a:pt x="43" y="86"/>
                    <a:pt x="43" y="86"/>
                    <a:pt x="43" y="86"/>
                  </a:cubicBezTo>
                  <a:cubicBezTo>
                    <a:pt x="44" y="86"/>
                    <a:pt x="43" y="88"/>
                    <a:pt x="44" y="87"/>
                  </a:cubicBezTo>
                  <a:cubicBezTo>
                    <a:pt x="44" y="87"/>
                    <a:pt x="44" y="88"/>
                    <a:pt x="44" y="87"/>
                  </a:cubicBezTo>
                  <a:cubicBezTo>
                    <a:pt x="45" y="91"/>
                    <a:pt x="45" y="94"/>
                    <a:pt x="47" y="96"/>
                  </a:cubicBezTo>
                  <a:cubicBezTo>
                    <a:pt x="48" y="98"/>
                    <a:pt x="49" y="95"/>
                    <a:pt x="48" y="96"/>
                  </a:cubicBezTo>
                  <a:cubicBezTo>
                    <a:pt x="49" y="96"/>
                    <a:pt x="48" y="98"/>
                    <a:pt x="48" y="98"/>
                  </a:cubicBezTo>
                  <a:cubicBezTo>
                    <a:pt x="48" y="98"/>
                    <a:pt x="50" y="98"/>
                    <a:pt x="49" y="98"/>
                  </a:cubicBezTo>
                  <a:cubicBezTo>
                    <a:pt x="49" y="98"/>
                    <a:pt x="49" y="98"/>
                    <a:pt x="49" y="99"/>
                  </a:cubicBezTo>
                  <a:cubicBezTo>
                    <a:pt x="50" y="99"/>
                    <a:pt x="50" y="99"/>
                    <a:pt x="50" y="100"/>
                  </a:cubicBezTo>
                  <a:cubicBezTo>
                    <a:pt x="50" y="100"/>
                    <a:pt x="50" y="100"/>
                    <a:pt x="50" y="100"/>
                  </a:cubicBezTo>
                  <a:cubicBezTo>
                    <a:pt x="50" y="101"/>
                    <a:pt x="53" y="103"/>
                    <a:pt x="50" y="105"/>
                  </a:cubicBezTo>
                  <a:cubicBezTo>
                    <a:pt x="54" y="111"/>
                    <a:pt x="57" y="116"/>
                    <a:pt x="60" y="122"/>
                  </a:cubicBezTo>
                  <a:cubicBezTo>
                    <a:pt x="62" y="126"/>
                    <a:pt x="65" y="133"/>
                    <a:pt x="69" y="138"/>
                  </a:cubicBezTo>
                  <a:cubicBezTo>
                    <a:pt x="71" y="138"/>
                    <a:pt x="71" y="138"/>
                    <a:pt x="71" y="139"/>
                  </a:cubicBezTo>
                  <a:cubicBezTo>
                    <a:pt x="71" y="139"/>
                    <a:pt x="71" y="139"/>
                    <a:pt x="71" y="139"/>
                  </a:cubicBezTo>
                  <a:cubicBezTo>
                    <a:pt x="70" y="140"/>
                    <a:pt x="71" y="140"/>
                    <a:pt x="71" y="140"/>
                  </a:cubicBezTo>
                  <a:cubicBezTo>
                    <a:pt x="73" y="143"/>
                    <a:pt x="73" y="146"/>
                    <a:pt x="74" y="148"/>
                  </a:cubicBezTo>
                  <a:cubicBezTo>
                    <a:pt x="74" y="147"/>
                    <a:pt x="75" y="147"/>
                    <a:pt x="75" y="147"/>
                  </a:cubicBezTo>
                  <a:cubicBezTo>
                    <a:pt x="74" y="148"/>
                    <a:pt x="74" y="148"/>
                    <a:pt x="74" y="148"/>
                  </a:cubicBezTo>
                  <a:cubicBezTo>
                    <a:pt x="75" y="148"/>
                    <a:pt x="75" y="148"/>
                    <a:pt x="75" y="148"/>
                  </a:cubicBezTo>
                  <a:cubicBezTo>
                    <a:pt x="74" y="148"/>
                    <a:pt x="74" y="148"/>
                    <a:pt x="74" y="148"/>
                  </a:cubicBezTo>
                  <a:cubicBezTo>
                    <a:pt x="75" y="153"/>
                    <a:pt x="82" y="159"/>
                    <a:pt x="84" y="164"/>
                  </a:cubicBezTo>
                  <a:cubicBezTo>
                    <a:pt x="84" y="164"/>
                    <a:pt x="86" y="166"/>
                    <a:pt x="86" y="168"/>
                  </a:cubicBezTo>
                  <a:cubicBezTo>
                    <a:pt x="90" y="172"/>
                    <a:pt x="92" y="174"/>
                    <a:pt x="95" y="178"/>
                  </a:cubicBezTo>
                  <a:cubicBezTo>
                    <a:pt x="95" y="178"/>
                    <a:pt x="96" y="177"/>
                    <a:pt x="96" y="17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1" name="任意多边形(F) 144"/>
            <p:cNvSpPr>
              <a:spLocks/>
            </p:cNvSpPr>
            <p:nvPr/>
          </p:nvSpPr>
          <p:spPr bwMode="auto">
            <a:xfrm>
              <a:off x="4248" y="1240"/>
              <a:ext cx="276" cy="448"/>
            </a:xfrm>
            <a:custGeom>
              <a:avLst/>
              <a:gdLst>
                <a:gd name="T0" fmla="*/ 16 w 117"/>
                <a:gd name="T1" fmla="*/ 171 h 190"/>
                <a:gd name="T2" fmla="*/ 19 w 117"/>
                <a:gd name="T3" fmla="*/ 164 h 190"/>
                <a:gd name="T4" fmla="*/ 28 w 117"/>
                <a:gd name="T5" fmla="*/ 154 h 190"/>
                <a:gd name="T6" fmla="*/ 30 w 117"/>
                <a:gd name="T7" fmla="*/ 150 h 190"/>
                <a:gd name="T8" fmla="*/ 38 w 117"/>
                <a:gd name="T9" fmla="*/ 137 h 190"/>
                <a:gd name="T10" fmla="*/ 40 w 117"/>
                <a:gd name="T11" fmla="*/ 134 h 190"/>
                <a:gd name="T12" fmla="*/ 45 w 117"/>
                <a:gd name="T13" fmla="*/ 126 h 190"/>
                <a:gd name="T14" fmla="*/ 47 w 117"/>
                <a:gd name="T15" fmla="*/ 121 h 190"/>
                <a:gd name="T16" fmla="*/ 49 w 117"/>
                <a:gd name="T17" fmla="*/ 117 h 190"/>
                <a:gd name="T18" fmla="*/ 53 w 117"/>
                <a:gd name="T19" fmla="*/ 116 h 190"/>
                <a:gd name="T20" fmla="*/ 57 w 117"/>
                <a:gd name="T21" fmla="*/ 110 h 190"/>
                <a:gd name="T22" fmla="*/ 59 w 117"/>
                <a:gd name="T23" fmla="*/ 106 h 190"/>
                <a:gd name="T24" fmla="*/ 62 w 117"/>
                <a:gd name="T25" fmla="*/ 102 h 190"/>
                <a:gd name="T26" fmla="*/ 63 w 117"/>
                <a:gd name="T27" fmla="*/ 97 h 190"/>
                <a:gd name="T28" fmla="*/ 68 w 117"/>
                <a:gd name="T29" fmla="*/ 91 h 190"/>
                <a:gd name="T30" fmla="*/ 71 w 117"/>
                <a:gd name="T31" fmla="*/ 84 h 190"/>
                <a:gd name="T32" fmla="*/ 74 w 117"/>
                <a:gd name="T33" fmla="*/ 81 h 190"/>
                <a:gd name="T34" fmla="*/ 74 w 117"/>
                <a:gd name="T35" fmla="*/ 78 h 190"/>
                <a:gd name="T36" fmla="*/ 76 w 117"/>
                <a:gd name="T37" fmla="*/ 76 h 190"/>
                <a:gd name="T38" fmla="*/ 79 w 117"/>
                <a:gd name="T39" fmla="*/ 76 h 190"/>
                <a:gd name="T40" fmla="*/ 80 w 117"/>
                <a:gd name="T41" fmla="*/ 70 h 190"/>
                <a:gd name="T42" fmla="*/ 85 w 117"/>
                <a:gd name="T43" fmla="*/ 63 h 190"/>
                <a:gd name="T44" fmla="*/ 88 w 117"/>
                <a:gd name="T45" fmla="*/ 57 h 190"/>
                <a:gd name="T46" fmla="*/ 89 w 117"/>
                <a:gd name="T47" fmla="*/ 55 h 190"/>
                <a:gd name="T48" fmla="*/ 94 w 117"/>
                <a:gd name="T49" fmla="*/ 47 h 190"/>
                <a:gd name="T50" fmla="*/ 93 w 117"/>
                <a:gd name="T51" fmla="*/ 43 h 190"/>
                <a:gd name="T52" fmla="*/ 97 w 117"/>
                <a:gd name="T53" fmla="*/ 42 h 190"/>
                <a:gd name="T54" fmla="*/ 101 w 117"/>
                <a:gd name="T55" fmla="*/ 41 h 190"/>
                <a:gd name="T56" fmla="*/ 102 w 117"/>
                <a:gd name="T57" fmla="*/ 37 h 190"/>
                <a:gd name="T58" fmla="*/ 105 w 117"/>
                <a:gd name="T59" fmla="*/ 37 h 190"/>
                <a:gd name="T60" fmla="*/ 105 w 117"/>
                <a:gd name="T61" fmla="*/ 35 h 190"/>
                <a:gd name="T62" fmla="*/ 105 w 117"/>
                <a:gd name="T63" fmla="*/ 30 h 190"/>
                <a:gd name="T64" fmla="*/ 107 w 117"/>
                <a:gd name="T65" fmla="*/ 28 h 190"/>
                <a:gd name="T66" fmla="*/ 107 w 117"/>
                <a:gd name="T67" fmla="*/ 26 h 190"/>
                <a:gd name="T68" fmla="*/ 110 w 117"/>
                <a:gd name="T69" fmla="*/ 25 h 190"/>
                <a:gd name="T70" fmla="*/ 111 w 117"/>
                <a:gd name="T71" fmla="*/ 22 h 190"/>
                <a:gd name="T72" fmla="*/ 109 w 117"/>
                <a:gd name="T73" fmla="*/ 21 h 190"/>
                <a:gd name="T74" fmla="*/ 113 w 117"/>
                <a:gd name="T75" fmla="*/ 17 h 190"/>
                <a:gd name="T76" fmla="*/ 113 w 117"/>
                <a:gd name="T77" fmla="*/ 8 h 190"/>
                <a:gd name="T78" fmla="*/ 114 w 117"/>
                <a:gd name="T79" fmla="*/ 7 h 190"/>
                <a:gd name="T80" fmla="*/ 117 w 117"/>
                <a:gd name="T81" fmla="*/ 0 h 190"/>
                <a:gd name="T82" fmla="*/ 114 w 117"/>
                <a:gd name="T83" fmla="*/ 1 h 190"/>
                <a:gd name="T84" fmla="*/ 113 w 117"/>
                <a:gd name="T85" fmla="*/ 8 h 190"/>
                <a:gd name="T86" fmla="*/ 106 w 117"/>
                <a:gd name="T87" fmla="*/ 13 h 190"/>
                <a:gd name="T88" fmla="*/ 97 w 117"/>
                <a:gd name="T89" fmla="*/ 26 h 190"/>
                <a:gd name="T90" fmla="*/ 87 w 117"/>
                <a:gd name="T91" fmla="*/ 41 h 190"/>
                <a:gd name="T92" fmla="*/ 80 w 117"/>
                <a:gd name="T93" fmla="*/ 54 h 190"/>
                <a:gd name="T94" fmla="*/ 74 w 117"/>
                <a:gd name="T95" fmla="*/ 63 h 190"/>
                <a:gd name="T96" fmla="*/ 63 w 117"/>
                <a:gd name="T97" fmla="*/ 81 h 190"/>
                <a:gd name="T98" fmla="*/ 59 w 117"/>
                <a:gd name="T99" fmla="*/ 91 h 190"/>
                <a:gd name="T100" fmla="*/ 53 w 117"/>
                <a:gd name="T101" fmla="*/ 104 h 190"/>
                <a:gd name="T102" fmla="*/ 25 w 117"/>
                <a:gd name="T103" fmla="*/ 143 h 190"/>
                <a:gd name="T104" fmla="*/ 19 w 117"/>
                <a:gd name="T105" fmla="*/ 154 h 190"/>
                <a:gd name="T106" fmla="*/ 4 w 117"/>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90">
                  <a:moveTo>
                    <a:pt x="4" y="189"/>
                  </a:moveTo>
                  <a:cubicBezTo>
                    <a:pt x="7" y="189"/>
                    <a:pt x="7" y="185"/>
                    <a:pt x="10" y="181"/>
                  </a:cubicBezTo>
                  <a:cubicBezTo>
                    <a:pt x="10" y="181"/>
                    <a:pt x="8" y="181"/>
                    <a:pt x="10" y="181"/>
                  </a:cubicBezTo>
                  <a:cubicBezTo>
                    <a:pt x="14" y="180"/>
                    <a:pt x="15" y="176"/>
                    <a:pt x="15" y="172"/>
                  </a:cubicBezTo>
                  <a:cubicBezTo>
                    <a:pt x="15" y="172"/>
                    <a:pt x="15" y="172"/>
                    <a:pt x="15" y="172"/>
                  </a:cubicBezTo>
                  <a:cubicBezTo>
                    <a:pt x="15" y="172"/>
                    <a:pt x="16" y="172"/>
                    <a:pt x="16" y="171"/>
                  </a:cubicBezTo>
                  <a:cubicBezTo>
                    <a:pt x="16" y="171"/>
                    <a:pt x="16" y="171"/>
                    <a:pt x="15" y="171"/>
                  </a:cubicBezTo>
                  <a:cubicBezTo>
                    <a:pt x="16" y="171"/>
                    <a:pt x="16" y="168"/>
                    <a:pt x="17" y="168"/>
                  </a:cubicBezTo>
                  <a:cubicBezTo>
                    <a:pt x="16" y="168"/>
                    <a:pt x="16" y="168"/>
                    <a:pt x="16" y="167"/>
                  </a:cubicBezTo>
                  <a:cubicBezTo>
                    <a:pt x="17" y="167"/>
                    <a:pt x="17" y="167"/>
                    <a:pt x="17" y="167"/>
                  </a:cubicBezTo>
                  <a:cubicBezTo>
                    <a:pt x="19" y="168"/>
                    <a:pt x="17" y="166"/>
                    <a:pt x="20" y="164"/>
                  </a:cubicBezTo>
                  <a:cubicBezTo>
                    <a:pt x="19" y="164"/>
                    <a:pt x="19" y="164"/>
                    <a:pt x="19" y="164"/>
                  </a:cubicBezTo>
                  <a:cubicBezTo>
                    <a:pt x="21" y="163"/>
                    <a:pt x="23" y="160"/>
                    <a:pt x="25" y="159"/>
                  </a:cubicBezTo>
                  <a:cubicBezTo>
                    <a:pt x="25" y="159"/>
                    <a:pt x="23" y="159"/>
                    <a:pt x="23" y="158"/>
                  </a:cubicBezTo>
                  <a:cubicBezTo>
                    <a:pt x="25" y="159"/>
                    <a:pt x="25" y="158"/>
                    <a:pt x="27" y="158"/>
                  </a:cubicBezTo>
                  <a:cubicBezTo>
                    <a:pt x="25" y="156"/>
                    <a:pt x="28" y="158"/>
                    <a:pt x="28" y="156"/>
                  </a:cubicBezTo>
                  <a:cubicBezTo>
                    <a:pt x="28" y="156"/>
                    <a:pt x="28" y="156"/>
                    <a:pt x="28" y="156"/>
                  </a:cubicBezTo>
                  <a:cubicBezTo>
                    <a:pt x="28" y="154"/>
                    <a:pt x="28" y="154"/>
                    <a:pt x="28" y="154"/>
                  </a:cubicBezTo>
                  <a:cubicBezTo>
                    <a:pt x="28" y="154"/>
                    <a:pt x="28" y="154"/>
                    <a:pt x="28" y="154"/>
                  </a:cubicBezTo>
                  <a:cubicBezTo>
                    <a:pt x="29" y="154"/>
                    <a:pt x="28"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2" y="147"/>
                    <a:pt x="33" y="145"/>
                    <a:pt x="34" y="141"/>
                  </a:cubicBezTo>
                  <a:cubicBezTo>
                    <a:pt x="34" y="139"/>
                    <a:pt x="34" y="139"/>
                    <a:pt x="34" y="139"/>
                  </a:cubicBezTo>
                  <a:cubicBezTo>
                    <a:pt x="34" y="139"/>
                    <a:pt x="34" y="138"/>
                    <a:pt x="36" y="138"/>
                  </a:cubicBezTo>
                  <a:cubicBezTo>
                    <a:pt x="36" y="138"/>
                    <a:pt x="36" y="138"/>
                    <a:pt x="36" y="138"/>
                  </a:cubicBezTo>
                  <a:cubicBezTo>
                    <a:pt x="36" y="137"/>
                    <a:pt x="38" y="138"/>
                    <a:pt x="38" y="137"/>
                  </a:cubicBezTo>
                  <a:cubicBezTo>
                    <a:pt x="36" y="137"/>
                    <a:pt x="36" y="137"/>
                    <a:pt x="36" y="137"/>
                  </a:cubicBezTo>
                  <a:cubicBezTo>
                    <a:pt x="38" y="137"/>
                    <a:pt x="38" y="137"/>
                    <a:pt x="38" y="136"/>
                  </a:cubicBezTo>
                  <a:cubicBezTo>
                    <a:pt x="38" y="136"/>
                    <a:pt x="38" y="136"/>
                    <a:pt x="38" y="136"/>
                  </a:cubicBezTo>
                  <a:cubicBezTo>
                    <a:pt x="40" y="136"/>
                    <a:pt x="38" y="134"/>
                    <a:pt x="40" y="134"/>
                  </a:cubicBezTo>
                  <a:cubicBezTo>
                    <a:pt x="38" y="134"/>
                    <a:pt x="38" y="134"/>
                    <a:pt x="38" y="134"/>
                  </a:cubicBezTo>
                  <a:cubicBezTo>
                    <a:pt x="38" y="133"/>
                    <a:pt x="40" y="134"/>
                    <a:pt x="40" y="134"/>
                  </a:cubicBezTo>
                  <a:cubicBezTo>
                    <a:pt x="40" y="133"/>
                    <a:pt x="40" y="133"/>
                    <a:pt x="40" y="133"/>
                  </a:cubicBezTo>
                  <a:cubicBezTo>
                    <a:pt x="41" y="133"/>
                    <a:pt x="41" y="132"/>
                    <a:pt x="41" y="132"/>
                  </a:cubicBezTo>
                  <a:cubicBezTo>
                    <a:pt x="41" y="132"/>
                    <a:pt x="41" y="132"/>
                    <a:pt x="41" y="132"/>
                  </a:cubicBezTo>
                  <a:cubicBezTo>
                    <a:pt x="42" y="130"/>
                    <a:pt x="42" y="130"/>
                    <a:pt x="44" y="129"/>
                  </a:cubicBezTo>
                  <a:cubicBezTo>
                    <a:pt x="42" y="129"/>
                    <a:pt x="42" y="129"/>
                    <a:pt x="42" y="126"/>
                  </a:cubicBezTo>
                  <a:cubicBezTo>
                    <a:pt x="44" y="129"/>
                    <a:pt x="44" y="125"/>
                    <a:pt x="45" y="126"/>
                  </a:cubicBezTo>
                  <a:cubicBezTo>
                    <a:pt x="45" y="126"/>
                    <a:pt x="45" y="125"/>
                    <a:pt x="45" y="124"/>
                  </a:cubicBezTo>
                  <a:cubicBezTo>
                    <a:pt x="45" y="124"/>
                    <a:pt x="45" y="124"/>
                    <a:pt x="44" y="124"/>
                  </a:cubicBezTo>
                  <a:cubicBezTo>
                    <a:pt x="44" y="123"/>
                    <a:pt x="44" y="123"/>
                    <a:pt x="44" y="123"/>
                  </a:cubicBezTo>
                  <a:cubicBezTo>
                    <a:pt x="44" y="123"/>
                    <a:pt x="44" y="124"/>
                    <a:pt x="44" y="123"/>
                  </a:cubicBezTo>
                  <a:cubicBezTo>
                    <a:pt x="44" y="123"/>
                    <a:pt x="44" y="123"/>
                    <a:pt x="44" y="123"/>
                  </a:cubicBezTo>
                  <a:cubicBezTo>
                    <a:pt x="45" y="121"/>
                    <a:pt x="46" y="123"/>
                    <a:pt x="47" y="121"/>
                  </a:cubicBezTo>
                  <a:cubicBezTo>
                    <a:pt x="46" y="121"/>
                    <a:pt x="46" y="120"/>
                    <a:pt x="46" y="120"/>
                  </a:cubicBezTo>
                  <a:cubicBezTo>
                    <a:pt x="49" y="120"/>
                    <a:pt x="49" y="120"/>
                    <a:pt x="49" y="120"/>
                  </a:cubicBezTo>
                  <a:cubicBezTo>
                    <a:pt x="49" y="120"/>
                    <a:pt x="47" y="120"/>
                    <a:pt x="49" y="120"/>
                  </a:cubicBezTo>
                  <a:cubicBezTo>
                    <a:pt x="49" y="120"/>
                    <a:pt x="49" y="120"/>
                    <a:pt x="49" y="120"/>
                  </a:cubicBezTo>
                  <a:cubicBezTo>
                    <a:pt x="49" y="120"/>
                    <a:pt x="51" y="119"/>
                    <a:pt x="49" y="119"/>
                  </a:cubicBezTo>
                  <a:cubicBezTo>
                    <a:pt x="49" y="117"/>
                    <a:pt x="49" y="119"/>
                    <a:pt x="49" y="117"/>
                  </a:cubicBezTo>
                  <a:cubicBezTo>
                    <a:pt x="49" y="117"/>
                    <a:pt x="49" y="117"/>
                    <a:pt x="49" y="117"/>
                  </a:cubicBezTo>
                  <a:cubicBezTo>
                    <a:pt x="49" y="117"/>
                    <a:pt x="49" y="117"/>
                    <a:pt x="49" y="117"/>
                  </a:cubicBezTo>
                  <a:cubicBezTo>
                    <a:pt x="49" y="116"/>
                    <a:pt x="51" y="116"/>
                    <a:pt x="51" y="117"/>
                  </a:cubicBezTo>
                  <a:cubicBezTo>
                    <a:pt x="51" y="117"/>
                    <a:pt x="51" y="116"/>
                    <a:pt x="51" y="117"/>
                  </a:cubicBezTo>
                  <a:cubicBezTo>
                    <a:pt x="53" y="117"/>
                    <a:pt x="53" y="116"/>
                    <a:pt x="53" y="116"/>
                  </a:cubicBezTo>
                  <a:cubicBezTo>
                    <a:pt x="53" y="116"/>
                    <a:pt x="53" y="116"/>
                    <a:pt x="53" y="116"/>
                  </a:cubicBezTo>
                  <a:cubicBezTo>
                    <a:pt x="53" y="116"/>
                    <a:pt x="54" y="113"/>
                    <a:pt x="55" y="113"/>
                  </a:cubicBezTo>
                  <a:cubicBezTo>
                    <a:pt x="54" y="113"/>
                    <a:pt x="54" y="113"/>
                    <a:pt x="54" y="113"/>
                  </a:cubicBezTo>
                  <a:cubicBezTo>
                    <a:pt x="54" y="112"/>
                    <a:pt x="57" y="112"/>
                    <a:pt x="55" y="111"/>
                  </a:cubicBezTo>
                  <a:cubicBezTo>
                    <a:pt x="57" y="111"/>
                    <a:pt x="57" y="111"/>
                    <a:pt x="57" y="111"/>
                  </a:cubicBezTo>
                  <a:cubicBezTo>
                    <a:pt x="57" y="110"/>
                    <a:pt x="55" y="110"/>
                    <a:pt x="57" y="110"/>
                  </a:cubicBezTo>
                  <a:cubicBezTo>
                    <a:pt x="55" y="110"/>
                    <a:pt x="57" y="110"/>
                    <a:pt x="57" y="110"/>
                  </a:cubicBezTo>
                  <a:cubicBezTo>
                    <a:pt x="57" y="110"/>
                    <a:pt x="57" y="108"/>
                    <a:pt x="57" y="110"/>
                  </a:cubicBezTo>
                  <a:cubicBezTo>
                    <a:pt x="57" y="108"/>
                    <a:pt x="59" y="107"/>
                    <a:pt x="59" y="106"/>
                  </a:cubicBezTo>
                  <a:cubicBezTo>
                    <a:pt x="60" y="106"/>
                    <a:pt x="60" y="106"/>
                    <a:pt x="60" y="106"/>
                  </a:cubicBezTo>
                  <a:cubicBezTo>
                    <a:pt x="59" y="106"/>
                    <a:pt x="59" y="106"/>
                    <a:pt x="59" y="106"/>
                  </a:cubicBezTo>
                  <a:cubicBezTo>
                    <a:pt x="59" y="106"/>
                    <a:pt x="60" y="104"/>
                    <a:pt x="59" y="104"/>
                  </a:cubicBezTo>
                  <a:cubicBezTo>
                    <a:pt x="60" y="104"/>
                    <a:pt x="58" y="106"/>
                    <a:pt x="59" y="106"/>
                  </a:cubicBezTo>
                  <a:cubicBezTo>
                    <a:pt x="58" y="106"/>
                    <a:pt x="60" y="106"/>
                    <a:pt x="59" y="104"/>
                  </a:cubicBezTo>
                  <a:cubicBezTo>
                    <a:pt x="59" y="104"/>
                    <a:pt x="60" y="104"/>
                    <a:pt x="60" y="103"/>
                  </a:cubicBezTo>
                  <a:cubicBezTo>
                    <a:pt x="60" y="104"/>
                    <a:pt x="59" y="103"/>
                    <a:pt x="59" y="103"/>
                  </a:cubicBezTo>
                  <a:cubicBezTo>
                    <a:pt x="60" y="103"/>
                    <a:pt x="59" y="103"/>
                    <a:pt x="60" y="103"/>
                  </a:cubicBezTo>
                  <a:cubicBezTo>
                    <a:pt x="60" y="103"/>
                    <a:pt x="60" y="103"/>
                    <a:pt x="60" y="103"/>
                  </a:cubicBezTo>
                  <a:cubicBezTo>
                    <a:pt x="62" y="103"/>
                    <a:pt x="60" y="102"/>
                    <a:pt x="62" y="102"/>
                  </a:cubicBezTo>
                  <a:cubicBezTo>
                    <a:pt x="60" y="102"/>
                    <a:pt x="63" y="102"/>
                    <a:pt x="62" y="99"/>
                  </a:cubicBezTo>
                  <a:cubicBezTo>
                    <a:pt x="60" y="99"/>
                    <a:pt x="60" y="99"/>
                    <a:pt x="60" y="99"/>
                  </a:cubicBezTo>
                  <a:cubicBezTo>
                    <a:pt x="62" y="99"/>
                    <a:pt x="62" y="99"/>
                    <a:pt x="62" y="99"/>
                  </a:cubicBezTo>
                  <a:cubicBezTo>
                    <a:pt x="62" y="99"/>
                    <a:pt x="62" y="99"/>
                    <a:pt x="62" y="99"/>
                  </a:cubicBezTo>
                  <a:cubicBezTo>
                    <a:pt x="63" y="99"/>
                    <a:pt x="62" y="98"/>
                    <a:pt x="63" y="99"/>
                  </a:cubicBezTo>
                  <a:cubicBezTo>
                    <a:pt x="63" y="98"/>
                    <a:pt x="66" y="97"/>
                    <a:pt x="63" y="97"/>
                  </a:cubicBezTo>
                  <a:cubicBezTo>
                    <a:pt x="66" y="97"/>
                    <a:pt x="66" y="95"/>
                    <a:pt x="66" y="95"/>
                  </a:cubicBezTo>
                  <a:cubicBezTo>
                    <a:pt x="66" y="95"/>
                    <a:pt x="66" y="95"/>
                    <a:pt x="66" y="95"/>
                  </a:cubicBezTo>
                  <a:cubicBezTo>
                    <a:pt x="66" y="94"/>
                    <a:pt x="66" y="95"/>
                    <a:pt x="66" y="94"/>
                  </a:cubicBezTo>
                  <a:cubicBezTo>
                    <a:pt x="66" y="94"/>
                    <a:pt x="66" y="94"/>
                    <a:pt x="66" y="93"/>
                  </a:cubicBezTo>
                  <a:cubicBezTo>
                    <a:pt x="67" y="93"/>
                    <a:pt x="67" y="93"/>
                    <a:pt x="67" y="93"/>
                  </a:cubicBezTo>
                  <a:cubicBezTo>
                    <a:pt x="67" y="93"/>
                    <a:pt x="70" y="93"/>
                    <a:pt x="68" y="91"/>
                  </a:cubicBezTo>
                  <a:cubicBezTo>
                    <a:pt x="67" y="91"/>
                    <a:pt x="67" y="91"/>
                    <a:pt x="67" y="91"/>
                  </a:cubicBezTo>
                  <a:cubicBezTo>
                    <a:pt x="66" y="90"/>
                    <a:pt x="68" y="90"/>
                    <a:pt x="68" y="90"/>
                  </a:cubicBezTo>
                  <a:cubicBezTo>
                    <a:pt x="70" y="90"/>
                    <a:pt x="70" y="90"/>
                    <a:pt x="70" y="90"/>
                  </a:cubicBezTo>
                  <a:cubicBezTo>
                    <a:pt x="68" y="90"/>
                    <a:pt x="71" y="90"/>
                    <a:pt x="70" y="89"/>
                  </a:cubicBezTo>
                  <a:cubicBezTo>
                    <a:pt x="70" y="89"/>
                    <a:pt x="70" y="86"/>
                    <a:pt x="71" y="89"/>
                  </a:cubicBezTo>
                  <a:cubicBezTo>
                    <a:pt x="71" y="86"/>
                    <a:pt x="72" y="85"/>
                    <a:pt x="71" y="84"/>
                  </a:cubicBezTo>
                  <a:cubicBezTo>
                    <a:pt x="71" y="84"/>
                    <a:pt x="72" y="82"/>
                    <a:pt x="72" y="84"/>
                  </a:cubicBezTo>
                  <a:cubicBezTo>
                    <a:pt x="72" y="84"/>
                    <a:pt x="71" y="84"/>
                    <a:pt x="72" y="84"/>
                  </a:cubicBezTo>
                  <a:cubicBezTo>
                    <a:pt x="72" y="84"/>
                    <a:pt x="72" y="84"/>
                    <a:pt x="72" y="84"/>
                  </a:cubicBezTo>
                  <a:cubicBezTo>
                    <a:pt x="72" y="84"/>
                    <a:pt x="72" y="82"/>
                    <a:pt x="71" y="82"/>
                  </a:cubicBezTo>
                  <a:cubicBezTo>
                    <a:pt x="71" y="81"/>
                    <a:pt x="74" y="82"/>
                    <a:pt x="74" y="81"/>
                  </a:cubicBezTo>
                  <a:cubicBezTo>
                    <a:pt x="74" y="81"/>
                    <a:pt x="74" y="81"/>
                    <a:pt x="74" y="81"/>
                  </a:cubicBezTo>
                  <a:cubicBezTo>
                    <a:pt x="75" y="81"/>
                    <a:pt x="75" y="81"/>
                    <a:pt x="75" y="81"/>
                  </a:cubicBezTo>
                  <a:cubicBezTo>
                    <a:pt x="75" y="80"/>
                    <a:pt x="74" y="80"/>
                    <a:pt x="74" y="80"/>
                  </a:cubicBezTo>
                  <a:cubicBezTo>
                    <a:pt x="74" y="80"/>
                    <a:pt x="74" y="78"/>
                    <a:pt x="75" y="78"/>
                  </a:cubicBezTo>
                  <a:cubicBezTo>
                    <a:pt x="74" y="78"/>
                    <a:pt x="74" y="78"/>
                    <a:pt x="74" y="78"/>
                  </a:cubicBezTo>
                  <a:cubicBezTo>
                    <a:pt x="74" y="78"/>
                    <a:pt x="74" y="78"/>
                    <a:pt x="75" y="78"/>
                  </a:cubicBezTo>
                  <a:cubicBezTo>
                    <a:pt x="74" y="78"/>
                    <a:pt x="74" y="78"/>
                    <a:pt x="74" y="78"/>
                  </a:cubicBezTo>
                  <a:cubicBezTo>
                    <a:pt x="74" y="77"/>
                    <a:pt x="75" y="77"/>
                    <a:pt x="75" y="77"/>
                  </a:cubicBezTo>
                  <a:cubicBezTo>
                    <a:pt x="75" y="78"/>
                    <a:pt x="75" y="78"/>
                    <a:pt x="75" y="78"/>
                  </a:cubicBezTo>
                  <a:cubicBezTo>
                    <a:pt x="75" y="78"/>
                    <a:pt x="75" y="78"/>
                    <a:pt x="76" y="78"/>
                  </a:cubicBezTo>
                  <a:cubicBezTo>
                    <a:pt x="75" y="77"/>
                    <a:pt x="76" y="77"/>
                    <a:pt x="76" y="77"/>
                  </a:cubicBezTo>
                  <a:cubicBezTo>
                    <a:pt x="76" y="77"/>
                    <a:pt x="76" y="77"/>
                    <a:pt x="76" y="77"/>
                  </a:cubicBezTo>
                  <a:cubicBezTo>
                    <a:pt x="76" y="77"/>
                    <a:pt x="79" y="76"/>
                    <a:pt x="76" y="76"/>
                  </a:cubicBezTo>
                  <a:cubicBezTo>
                    <a:pt x="76" y="77"/>
                    <a:pt x="76" y="77"/>
                    <a:pt x="76" y="77"/>
                  </a:cubicBezTo>
                  <a:cubicBezTo>
                    <a:pt x="76" y="76"/>
                    <a:pt x="75" y="76"/>
                    <a:pt x="76" y="76"/>
                  </a:cubicBezTo>
                  <a:cubicBezTo>
                    <a:pt x="76" y="76"/>
                    <a:pt x="79" y="77"/>
                    <a:pt x="79" y="76"/>
                  </a:cubicBezTo>
                  <a:cubicBezTo>
                    <a:pt x="76" y="76"/>
                    <a:pt x="76" y="76"/>
                    <a:pt x="76" y="76"/>
                  </a:cubicBezTo>
                  <a:cubicBezTo>
                    <a:pt x="76" y="74"/>
                    <a:pt x="76" y="74"/>
                    <a:pt x="76" y="74"/>
                  </a:cubicBezTo>
                  <a:cubicBezTo>
                    <a:pt x="79" y="76"/>
                    <a:pt x="79" y="76"/>
                    <a:pt x="79" y="76"/>
                  </a:cubicBezTo>
                  <a:cubicBezTo>
                    <a:pt x="79" y="74"/>
                    <a:pt x="76" y="74"/>
                    <a:pt x="76" y="74"/>
                  </a:cubicBezTo>
                  <a:cubicBezTo>
                    <a:pt x="79" y="76"/>
                    <a:pt x="79" y="74"/>
                    <a:pt x="80" y="74"/>
                  </a:cubicBezTo>
                  <a:cubicBezTo>
                    <a:pt x="80" y="72"/>
                    <a:pt x="80" y="72"/>
                    <a:pt x="80" y="72"/>
                  </a:cubicBezTo>
                  <a:cubicBezTo>
                    <a:pt x="80" y="72"/>
                    <a:pt x="80" y="72"/>
                    <a:pt x="80" y="72"/>
                  </a:cubicBezTo>
                  <a:cubicBezTo>
                    <a:pt x="79" y="72"/>
                    <a:pt x="80" y="70"/>
                    <a:pt x="80" y="70"/>
                  </a:cubicBezTo>
                  <a:cubicBezTo>
                    <a:pt x="80" y="70"/>
                    <a:pt x="80" y="70"/>
                    <a:pt x="80" y="70"/>
                  </a:cubicBezTo>
                  <a:cubicBezTo>
                    <a:pt x="80" y="70"/>
                    <a:pt x="80" y="70"/>
                    <a:pt x="81" y="70"/>
                  </a:cubicBezTo>
                  <a:cubicBezTo>
                    <a:pt x="81" y="69"/>
                    <a:pt x="79" y="69"/>
                    <a:pt x="80" y="69"/>
                  </a:cubicBezTo>
                  <a:cubicBezTo>
                    <a:pt x="80" y="68"/>
                    <a:pt x="81" y="69"/>
                    <a:pt x="81" y="69"/>
                  </a:cubicBezTo>
                  <a:cubicBezTo>
                    <a:pt x="81" y="68"/>
                    <a:pt x="84" y="68"/>
                    <a:pt x="83" y="67"/>
                  </a:cubicBezTo>
                  <a:cubicBezTo>
                    <a:pt x="84" y="67"/>
                    <a:pt x="84" y="67"/>
                    <a:pt x="84" y="67"/>
                  </a:cubicBezTo>
                  <a:cubicBezTo>
                    <a:pt x="84" y="65"/>
                    <a:pt x="87" y="64"/>
                    <a:pt x="85" y="63"/>
                  </a:cubicBezTo>
                  <a:cubicBezTo>
                    <a:pt x="85" y="63"/>
                    <a:pt x="85" y="61"/>
                    <a:pt x="84" y="61"/>
                  </a:cubicBezTo>
                  <a:cubicBezTo>
                    <a:pt x="85" y="61"/>
                    <a:pt x="84" y="61"/>
                    <a:pt x="85" y="61"/>
                  </a:cubicBezTo>
                  <a:cubicBezTo>
                    <a:pt x="85" y="61"/>
                    <a:pt x="85" y="61"/>
                    <a:pt x="85" y="63"/>
                  </a:cubicBezTo>
                  <a:cubicBezTo>
                    <a:pt x="87" y="61"/>
                    <a:pt x="88" y="61"/>
                    <a:pt x="87" y="59"/>
                  </a:cubicBezTo>
                  <a:cubicBezTo>
                    <a:pt x="88" y="59"/>
                    <a:pt x="88" y="59"/>
                    <a:pt x="88" y="59"/>
                  </a:cubicBezTo>
                  <a:cubicBezTo>
                    <a:pt x="87" y="59"/>
                    <a:pt x="87" y="57"/>
                    <a:pt x="88" y="57"/>
                  </a:cubicBezTo>
                  <a:cubicBezTo>
                    <a:pt x="88" y="57"/>
                    <a:pt x="88" y="57"/>
                    <a:pt x="88" y="57"/>
                  </a:cubicBezTo>
                  <a:cubicBezTo>
                    <a:pt x="88" y="57"/>
                    <a:pt x="88" y="57"/>
                    <a:pt x="88" y="57"/>
                  </a:cubicBezTo>
                  <a:cubicBezTo>
                    <a:pt x="89" y="57"/>
                    <a:pt x="89" y="57"/>
                    <a:pt x="89" y="57"/>
                  </a:cubicBezTo>
                  <a:cubicBezTo>
                    <a:pt x="88" y="57"/>
                    <a:pt x="88" y="56"/>
                    <a:pt x="88" y="56"/>
                  </a:cubicBezTo>
                  <a:cubicBezTo>
                    <a:pt x="89" y="56"/>
                    <a:pt x="92" y="56"/>
                    <a:pt x="89" y="56"/>
                  </a:cubicBezTo>
                  <a:cubicBezTo>
                    <a:pt x="89" y="55"/>
                    <a:pt x="89" y="55"/>
                    <a:pt x="89" y="55"/>
                  </a:cubicBezTo>
                  <a:cubicBezTo>
                    <a:pt x="92" y="55"/>
                    <a:pt x="92" y="55"/>
                    <a:pt x="92" y="55"/>
                  </a:cubicBezTo>
                  <a:cubicBezTo>
                    <a:pt x="92" y="54"/>
                    <a:pt x="92" y="54"/>
                    <a:pt x="92" y="52"/>
                  </a:cubicBezTo>
                  <a:cubicBezTo>
                    <a:pt x="93" y="52"/>
                    <a:pt x="94" y="50"/>
                    <a:pt x="96" y="48"/>
                  </a:cubicBezTo>
                  <a:cubicBezTo>
                    <a:pt x="96" y="48"/>
                    <a:pt x="96" y="48"/>
                    <a:pt x="96" y="48"/>
                  </a:cubicBezTo>
                  <a:cubicBezTo>
                    <a:pt x="96" y="48"/>
                    <a:pt x="96" y="48"/>
                    <a:pt x="96" y="48"/>
                  </a:cubicBezTo>
                  <a:cubicBezTo>
                    <a:pt x="96" y="48"/>
                    <a:pt x="96" y="47"/>
                    <a:pt x="94" y="47"/>
                  </a:cubicBezTo>
                  <a:cubicBezTo>
                    <a:pt x="96" y="47"/>
                    <a:pt x="96" y="47"/>
                    <a:pt x="96" y="47"/>
                  </a:cubicBezTo>
                  <a:cubicBezTo>
                    <a:pt x="97" y="47"/>
                    <a:pt x="96" y="47"/>
                    <a:pt x="97" y="47"/>
                  </a:cubicBezTo>
                  <a:cubicBezTo>
                    <a:pt x="97" y="44"/>
                    <a:pt x="97" y="44"/>
                    <a:pt x="97" y="44"/>
                  </a:cubicBezTo>
                  <a:cubicBezTo>
                    <a:pt x="97" y="44"/>
                    <a:pt x="97" y="44"/>
                    <a:pt x="96" y="44"/>
                  </a:cubicBezTo>
                  <a:cubicBezTo>
                    <a:pt x="97" y="44"/>
                    <a:pt x="97" y="44"/>
                    <a:pt x="97" y="44"/>
                  </a:cubicBezTo>
                  <a:cubicBezTo>
                    <a:pt x="96" y="43"/>
                    <a:pt x="94" y="44"/>
                    <a:pt x="93" y="43"/>
                  </a:cubicBezTo>
                  <a:cubicBezTo>
                    <a:pt x="94" y="43"/>
                    <a:pt x="94" y="43"/>
                    <a:pt x="94" y="43"/>
                  </a:cubicBezTo>
                  <a:cubicBezTo>
                    <a:pt x="93" y="42"/>
                    <a:pt x="93" y="43"/>
                    <a:pt x="93" y="42"/>
                  </a:cubicBezTo>
                  <a:cubicBezTo>
                    <a:pt x="93" y="42"/>
                    <a:pt x="94" y="42"/>
                    <a:pt x="94" y="43"/>
                  </a:cubicBezTo>
                  <a:cubicBezTo>
                    <a:pt x="96" y="42"/>
                    <a:pt x="97" y="43"/>
                    <a:pt x="97" y="43"/>
                  </a:cubicBezTo>
                  <a:cubicBezTo>
                    <a:pt x="97" y="42"/>
                    <a:pt x="97" y="43"/>
                    <a:pt x="96" y="43"/>
                  </a:cubicBezTo>
                  <a:cubicBezTo>
                    <a:pt x="96" y="42"/>
                    <a:pt x="97" y="42"/>
                    <a:pt x="97" y="42"/>
                  </a:cubicBezTo>
                  <a:cubicBezTo>
                    <a:pt x="97" y="42"/>
                    <a:pt x="98" y="43"/>
                    <a:pt x="98" y="42"/>
                  </a:cubicBezTo>
                  <a:cubicBezTo>
                    <a:pt x="98" y="42"/>
                    <a:pt x="97" y="42"/>
                    <a:pt x="98" y="42"/>
                  </a:cubicBezTo>
                  <a:cubicBezTo>
                    <a:pt x="100" y="42"/>
                    <a:pt x="100" y="42"/>
                    <a:pt x="100" y="42"/>
                  </a:cubicBezTo>
                  <a:cubicBezTo>
                    <a:pt x="100" y="42"/>
                    <a:pt x="100" y="42"/>
                    <a:pt x="100" y="42"/>
                  </a:cubicBezTo>
                  <a:cubicBezTo>
                    <a:pt x="100" y="41"/>
                    <a:pt x="98" y="41"/>
                    <a:pt x="98" y="41"/>
                  </a:cubicBezTo>
                  <a:cubicBezTo>
                    <a:pt x="98" y="41"/>
                    <a:pt x="100" y="39"/>
                    <a:pt x="101" y="41"/>
                  </a:cubicBezTo>
                  <a:cubicBezTo>
                    <a:pt x="100" y="41"/>
                    <a:pt x="100" y="41"/>
                    <a:pt x="100" y="41"/>
                  </a:cubicBezTo>
                  <a:cubicBezTo>
                    <a:pt x="100" y="39"/>
                    <a:pt x="101" y="39"/>
                    <a:pt x="100" y="39"/>
                  </a:cubicBezTo>
                  <a:cubicBezTo>
                    <a:pt x="101" y="39"/>
                    <a:pt x="101" y="39"/>
                    <a:pt x="101" y="39"/>
                  </a:cubicBezTo>
                  <a:cubicBezTo>
                    <a:pt x="101" y="39"/>
                    <a:pt x="101" y="39"/>
                    <a:pt x="100" y="38"/>
                  </a:cubicBezTo>
                  <a:cubicBezTo>
                    <a:pt x="100" y="38"/>
                    <a:pt x="102" y="38"/>
                    <a:pt x="101" y="37"/>
                  </a:cubicBezTo>
                  <a:cubicBezTo>
                    <a:pt x="101" y="37"/>
                    <a:pt x="101" y="37"/>
                    <a:pt x="102" y="37"/>
                  </a:cubicBezTo>
                  <a:cubicBezTo>
                    <a:pt x="102" y="38"/>
                    <a:pt x="101" y="38"/>
                    <a:pt x="102" y="38"/>
                  </a:cubicBezTo>
                  <a:cubicBezTo>
                    <a:pt x="101" y="38"/>
                    <a:pt x="102" y="38"/>
                    <a:pt x="102" y="38"/>
                  </a:cubicBezTo>
                  <a:cubicBezTo>
                    <a:pt x="102" y="37"/>
                    <a:pt x="102" y="37"/>
                    <a:pt x="102" y="37"/>
                  </a:cubicBezTo>
                  <a:cubicBezTo>
                    <a:pt x="102" y="37"/>
                    <a:pt x="102" y="37"/>
                    <a:pt x="105" y="37"/>
                  </a:cubicBezTo>
                  <a:cubicBezTo>
                    <a:pt x="102" y="37"/>
                    <a:pt x="102" y="37"/>
                    <a:pt x="102" y="37"/>
                  </a:cubicBezTo>
                  <a:cubicBezTo>
                    <a:pt x="105" y="37"/>
                    <a:pt x="105" y="37"/>
                    <a:pt x="105" y="37"/>
                  </a:cubicBezTo>
                  <a:cubicBezTo>
                    <a:pt x="102" y="35"/>
                    <a:pt x="102" y="35"/>
                    <a:pt x="102" y="35"/>
                  </a:cubicBezTo>
                  <a:cubicBezTo>
                    <a:pt x="102" y="35"/>
                    <a:pt x="102" y="35"/>
                    <a:pt x="102" y="35"/>
                  </a:cubicBezTo>
                  <a:cubicBezTo>
                    <a:pt x="102" y="35"/>
                    <a:pt x="102" y="35"/>
                    <a:pt x="102" y="34"/>
                  </a:cubicBezTo>
                  <a:cubicBezTo>
                    <a:pt x="105" y="35"/>
                    <a:pt x="105" y="35"/>
                    <a:pt x="105" y="35"/>
                  </a:cubicBezTo>
                  <a:cubicBezTo>
                    <a:pt x="106" y="35"/>
                    <a:pt x="105" y="34"/>
                    <a:pt x="106" y="34"/>
                  </a:cubicBezTo>
                  <a:cubicBezTo>
                    <a:pt x="105" y="35"/>
                    <a:pt x="105" y="35"/>
                    <a:pt x="105" y="35"/>
                  </a:cubicBezTo>
                  <a:cubicBezTo>
                    <a:pt x="105" y="34"/>
                    <a:pt x="102" y="34"/>
                    <a:pt x="102" y="31"/>
                  </a:cubicBezTo>
                  <a:cubicBezTo>
                    <a:pt x="105" y="31"/>
                    <a:pt x="106" y="31"/>
                    <a:pt x="106" y="34"/>
                  </a:cubicBezTo>
                  <a:cubicBezTo>
                    <a:pt x="106" y="34"/>
                    <a:pt x="106" y="31"/>
                    <a:pt x="105" y="31"/>
                  </a:cubicBezTo>
                  <a:cubicBezTo>
                    <a:pt x="106" y="31"/>
                    <a:pt x="106" y="34"/>
                    <a:pt x="106" y="31"/>
                  </a:cubicBezTo>
                  <a:cubicBezTo>
                    <a:pt x="106" y="30"/>
                    <a:pt x="106" y="30"/>
                    <a:pt x="106" y="30"/>
                  </a:cubicBezTo>
                  <a:cubicBezTo>
                    <a:pt x="105" y="30"/>
                    <a:pt x="105" y="30"/>
                    <a:pt x="105" y="30"/>
                  </a:cubicBezTo>
                  <a:cubicBezTo>
                    <a:pt x="105" y="29"/>
                    <a:pt x="105" y="29"/>
                    <a:pt x="105" y="29"/>
                  </a:cubicBezTo>
                  <a:cubicBezTo>
                    <a:pt x="102" y="29"/>
                    <a:pt x="102" y="29"/>
                    <a:pt x="102" y="29"/>
                  </a:cubicBezTo>
                  <a:cubicBezTo>
                    <a:pt x="102" y="29"/>
                    <a:pt x="102" y="29"/>
                    <a:pt x="102" y="28"/>
                  </a:cubicBezTo>
                  <a:cubicBezTo>
                    <a:pt x="105" y="30"/>
                    <a:pt x="106" y="29"/>
                    <a:pt x="107" y="29"/>
                  </a:cubicBezTo>
                  <a:cubicBezTo>
                    <a:pt x="107" y="29"/>
                    <a:pt x="105" y="28"/>
                    <a:pt x="107" y="28"/>
                  </a:cubicBezTo>
                  <a:cubicBezTo>
                    <a:pt x="107" y="28"/>
                    <a:pt x="109" y="28"/>
                    <a:pt x="107" y="28"/>
                  </a:cubicBezTo>
                  <a:cubicBezTo>
                    <a:pt x="107" y="28"/>
                    <a:pt x="109" y="29"/>
                    <a:pt x="109" y="28"/>
                  </a:cubicBezTo>
                  <a:cubicBezTo>
                    <a:pt x="109" y="28"/>
                    <a:pt x="109" y="26"/>
                    <a:pt x="107" y="26"/>
                  </a:cubicBezTo>
                  <a:cubicBezTo>
                    <a:pt x="107" y="28"/>
                    <a:pt x="107" y="28"/>
                    <a:pt x="107" y="28"/>
                  </a:cubicBezTo>
                  <a:cubicBezTo>
                    <a:pt x="106" y="26"/>
                    <a:pt x="106" y="26"/>
                    <a:pt x="106" y="26"/>
                  </a:cubicBezTo>
                  <a:cubicBezTo>
                    <a:pt x="106" y="25"/>
                    <a:pt x="106" y="25"/>
                    <a:pt x="107" y="25"/>
                  </a:cubicBezTo>
                  <a:cubicBezTo>
                    <a:pt x="107" y="26"/>
                    <a:pt x="107" y="26"/>
                    <a:pt x="107" y="26"/>
                  </a:cubicBezTo>
                  <a:cubicBezTo>
                    <a:pt x="109" y="26"/>
                    <a:pt x="107" y="25"/>
                    <a:pt x="109" y="25"/>
                  </a:cubicBezTo>
                  <a:cubicBezTo>
                    <a:pt x="109" y="26"/>
                    <a:pt x="109" y="26"/>
                    <a:pt x="110" y="26"/>
                  </a:cubicBezTo>
                  <a:cubicBezTo>
                    <a:pt x="110" y="26"/>
                    <a:pt x="110" y="26"/>
                    <a:pt x="110" y="26"/>
                  </a:cubicBezTo>
                  <a:cubicBezTo>
                    <a:pt x="110" y="26"/>
                    <a:pt x="110" y="26"/>
                    <a:pt x="110" y="26"/>
                  </a:cubicBezTo>
                  <a:cubicBezTo>
                    <a:pt x="110" y="25"/>
                    <a:pt x="110" y="26"/>
                    <a:pt x="111" y="25"/>
                  </a:cubicBezTo>
                  <a:cubicBezTo>
                    <a:pt x="110" y="25"/>
                    <a:pt x="110" y="25"/>
                    <a:pt x="110" y="25"/>
                  </a:cubicBezTo>
                  <a:cubicBezTo>
                    <a:pt x="109" y="24"/>
                    <a:pt x="110" y="26"/>
                    <a:pt x="109" y="25"/>
                  </a:cubicBezTo>
                  <a:cubicBezTo>
                    <a:pt x="109" y="25"/>
                    <a:pt x="110" y="25"/>
                    <a:pt x="110" y="24"/>
                  </a:cubicBezTo>
                  <a:cubicBezTo>
                    <a:pt x="109" y="24"/>
                    <a:pt x="109" y="24"/>
                    <a:pt x="109" y="24"/>
                  </a:cubicBezTo>
                  <a:cubicBezTo>
                    <a:pt x="109" y="24"/>
                    <a:pt x="107" y="22"/>
                    <a:pt x="109" y="22"/>
                  </a:cubicBezTo>
                  <a:cubicBezTo>
                    <a:pt x="110" y="22"/>
                    <a:pt x="110" y="22"/>
                    <a:pt x="110" y="24"/>
                  </a:cubicBezTo>
                  <a:cubicBezTo>
                    <a:pt x="110" y="22"/>
                    <a:pt x="111" y="22"/>
                    <a:pt x="111" y="22"/>
                  </a:cubicBezTo>
                  <a:cubicBezTo>
                    <a:pt x="110" y="21"/>
                    <a:pt x="113" y="21"/>
                    <a:pt x="111" y="21"/>
                  </a:cubicBezTo>
                  <a:cubicBezTo>
                    <a:pt x="110" y="22"/>
                    <a:pt x="110" y="22"/>
                    <a:pt x="110" y="22"/>
                  </a:cubicBezTo>
                  <a:cubicBezTo>
                    <a:pt x="109" y="21"/>
                    <a:pt x="109" y="24"/>
                    <a:pt x="107" y="22"/>
                  </a:cubicBezTo>
                  <a:cubicBezTo>
                    <a:pt x="109" y="22"/>
                    <a:pt x="107" y="21"/>
                    <a:pt x="106" y="21"/>
                  </a:cubicBezTo>
                  <a:cubicBezTo>
                    <a:pt x="107" y="21"/>
                    <a:pt x="107" y="21"/>
                    <a:pt x="107" y="21"/>
                  </a:cubicBezTo>
                  <a:cubicBezTo>
                    <a:pt x="107" y="21"/>
                    <a:pt x="107" y="21"/>
                    <a:pt x="109" y="21"/>
                  </a:cubicBezTo>
                  <a:cubicBezTo>
                    <a:pt x="110" y="20"/>
                    <a:pt x="110" y="20"/>
                    <a:pt x="110" y="20"/>
                  </a:cubicBezTo>
                  <a:cubicBezTo>
                    <a:pt x="110" y="20"/>
                    <a:pt x="110" y="20"/>
                    <a:pt x="109" y="20"/>
                  </a:cubicBezTo>
                  <a:cubicBezTo>
                    <a:pt x="110" y="17"/>
                    <a:pt x="110" y="17"/>
                    <a:pt x="111" y="16"/>
                  </a:cubicBezTo>
                  <a:cubicBezTo>
                    <a:pt x="111" y="17"/>
                    <a:pt x="111" y="15"/>
                    <a:pt x="113" y="16"/>
                  </a:cubicBezTo>
                  <a:cubicBezTo>
                    <a:pt x="113" y="16"/>
                    <a:pt x="113" y="17"/>
                    <a:pt x="114" y="17"/>
                  </a:cubicBezTo>
                  <a:cubicBezTo>
                    <a:pt x="113" y="17"/>
                    <a:pt x="113" y="17"/>
                    <a:pt x="113" y="17"/>
                  </a:cubicBezTo>
                  <a:cubicBezTo>
                    <a:pt x="114" y="17"/>
                    <a:pt x="113" y="16"/>
                    <a:pt x="113" y="16"/>
                  </a:cubicBezTo>
                  <a:cubicBezTo>
                    <a:pt x="113" y="17"/>
                    <a:pt x="111" y="16"/>
                    <a:pt x="111" y="15"/>
                  </a:cubicBezTo>
                  <a:cubicBezTo>
                    <a:pt x="110" y="15"/>
                    <a:pt x="110" y="15"/>
                    <a:pt x="110" y="15"/>
                  </a:cubicBezTo>
                  <a:cubicBezTo>
                    <a:pt x="111" y="13"/>
                    <a:pt x="113" y="13"/>
                    <a:pt x="113" y="13"/>
                  </a:cubicBezTo>
                  <a:cubicBezTo>
                    <a:pt x="113" y="12"/>
                    <a:pt x="114" y="11"/>
                    <a:pt x="114" y="9"/>
                  </a:cubicBezTo>
                  <a:cubicBezTo>
                    <a:pt x="114" y="9"/>
                    <a:pt x="113" y="9"/>
                    <a:pt x="113" y="8"/>
                  </a:cubicBezTo>
                  <a:cubicBezTo>
                    <a:pt x="114" y="8"/>
                    <a:pt x="114" y="9"/>
                    <a:pt x="114" y="8"/>
                  </a:cubicBezTo>
                  <a:cubicBezTo>
                    <a:pt x="114" y="8"/>
                    <a:pt x="114" y="8"/>
                    <a:pt x="114" y="8"/>
                  </a:cubicBezTo>
                  <a:cubicBezTo>
                    <a:pt x="114" y="8"/>
                    <a:pt x="114" y="7"/>
                    <a:pt x="115" y="7"/>
                  </a:cubicBezTo>
                  <a:cubicBezTo>
                    <a:pt x="114" y="7"/>
                    <a:pt x="114" y="7"/>
                    <a:pt x="114" y="7"/>
                  </a:cubicBezTo>
                  <a:cubicBezTo>
                    <a:pt x="114" y="7"/>
                    <a:pt x="114" y="7"/>
                    <a:pt x="115" y="7"/>
                  </a:cubicBezTo>
                  <a:cubicBezTo>
                    <a:pt x="114" y="7"/>
                    <a:pt x="114" y="7"/>
                    <a:pt x="114" y="7"/>
                  </a:cubicBezTo>
                  <a:cubicBezTo>
                    <a:pt x="114" y="4"/>
                    <a:pt x="114" y="4"/>
                    <a:pt x="115" y="4"/>
                  </a:cubicBezTo>
                  <a:cubicBezTo>
                    <a:pt x="115" y="4"/>
                    <a:pt x="115" y="4"/>
                    <a:pt x="115" y="4"/>
                  </a:cubicBezTo>
                  <a:cubicBezTo>
                    <a:pt x="117" y="4"/>
                    <a:pt x="115" y="3"/>
                    <a:pt x="117" y="3"/>
                  </a:cubicBezTo>
                  <a:cubicBezTo>
                    <a:pt x="115" y="1"/>
                    <a:pt x="115" y="1"/>
                    <a:pt x="115" y="1"/>
                  </a:cubicBezTo>
                  <a:cubicBezTo>
                    <a:pt x="117" y="1"/>
                    <a:pt x="117" y="1"/>
                    <a:pt x="117" y="1"/>
                  </a:cubicBezTo>
                  <a:cubicBezTo>
                    <a:pt x="115" y="1"/>
                    <a:pt x="115" y="0"/>
                    <a:pt x="117" y="0"/>
                  </a:cubicBezTo>
                  <a:cubicBezTo>
                    <a:pt x="114" y="1"/>
                    <a:pt x="114" y="1"/>
                    <a:pt x="114" y="1"/>
                  </a:cubicBezTo>
                  <a:cubicBezTo>
                    <a:pt x="115" y="1"/>
                    <a:pt x="115" y="1"/>
                    <a:pt x="115" y="1"/>
                  </a:cubicBezTo>
                  <a:cubicBezTo>
                    <a:pt x="117" y="3"/>
                    <a:pt x="115" y="3"/>
                    <a:pt x="115" y="3"/>
                  </a:cubicBezTo>
                  <a:cubicBezTo>
                    <a:pt x="115" y="3"/>
                    <a:pt x="115" y="3"/>
                    <a:pt x="115" y="3"/>
                  </a:cubicBezTo>
                  <a:cubicBezTo>
                    <a:pt x="114" y="1"/>
                    <a:pt x="114" y="3"/>
                    <a:pt x="114" y="1"/>
                  </a:cubicBezTo>
                  <a:cubicBezTo>
                    <a:pt x="114" y="1"/>
                    <a:pt x="114" y="1"/>
                    <a:pt x="114" y="1"/>
                  </a:cubicBezTo>
                  <a:cubicBezTo>
                    <a:pt x="114" y="1"/>
                    <a:pt x="113" y="1"/>
                    <a:pt x="113" y="3"/>
                  </a:cubicBezTo>
                  <a:cubicBezTo>
                    <a:pt x="114" y="3"/>
                    <a:pt x="113" y="3"/>
                    <a:pt x="114" y="3"/>
                  </a:cubicBezTo>
                  <a:cubicBezTo>
                    <a:pt x="113" y="3"/>
                    <a:pt x="113" y="3"/>
                    <a:pt x="113" y="4"/>
                  </a:cubicBezTo>
                  <a:cubicBezTo>
                    <a:pt x="113" y="4"/>
                    <a:pt x="111" y="4"/>
                    <a:pt x="111" y="7"/>
                  </a:cubicBezTo>
                  <a:cubicBezTo>
                    <a:pt x="113" y="7"/>
                    <a:pt x="113" y="7"/>
                    <a:pt x="113" y="7"/>
                  </a:cubicBezTo>
                  <a:cubicBezTo>
                    <a:pt x="113" y="7"/>
                    <a:pt x="113" y="7"/>
                    <a:pt x="113" y="8"/>
                  </a:cubicBezTo>
                  <a:cubicBezTo>
                    <a:pt x="113" y="8"/>
                    <a:pt x="111" y="7"/>
                    <a:pt x="110" y="8"/>
                  </a:cubicBezTo>
                  <a:cubicBezTo>
                    <a:pt x="111" y="8"/>
                    <a:pt x="111" y="8"/>
                    <a:pt x="111" y="8"/>
                  </a:cubicBezTo>
                  <a:cubicBezTo>
                    <a:pt x="110" y="8"/>
                    <a:pt x="110" y="8"/>
                    <a:pt x="110" y="8"/>
                  </a:cubicBezTo>
                  <a:cubicBezTo>
                    <a:pt x="109" y="9"/>
                    <a:pt x="109" y="11"/>
                    <a:pt x="107" y="12"/>
                  </a:cubicBezTo>
                  <a:cubicBezTo>
                    <a:pt x="109" y="12"/>
                    <a:pt x="109" y="12"/>
                    <a:pt x="109" y="12"/>
                  </a:cubicBezTo>
                  <a:cubicBezTo>
                    <a:pt x="107" y="12"/>
                    <a:pt x="107" y="13"/>
                    <a:pt x="106" y="13"/>
                  </a:cubicBezTo>
                  <a:cubicBezTo>
                    <a:pt x="106" y="15"/>
                    <a:pt x="105" y="16"/>
                    <a:pt x="105" y="17"/>
                  </a:cubicBezTo>
                  <a:cubicBezTo>
                    <a:pt x="102" y="20"/>
                    <a:pt x="101" y="21"/>
                    <a:pt x="100" y="24"/>
                  </a:cubicBezTo>
                  <a:cubicBezTo>
                    <a:pt x="101" y="24"/>
                    <a:pt x="101" y="24"/>
                    <a:pt x="101" y="24"/>
                  </a:cubicBezTo>
                  <a:cubicBezTo>
                    <a:pt x="100" y="24"/>
                    <a:pt x="101" y="24"/>
                    <a:pt x="101" y="25"/>
                  </a:cubicBezTo>
                  <a:cubicBezTo>
                    <a:pt x="101" y="24"/>
                    <a:pt x="100" y="25"/>
                    <a:pt x="100" y="24"/>
                  </a:cubicBezTo>
                  <a:cubicBezTo>
                    <a:pt x="100" y="25"/>
                    <a:pt x="98" y="26"/>
                    <a:pt x="97" y="26"/>
                  </a:cubicBezTo>
                  <a:cubicBezTo>
                    <a:pt x="97" y="28"/>
                    <a:pt x="97" y="28"/>
                    <a:pt x="97" y="28"/>
                  </a:cubicBezTo>
                  <a:cubicBezTo>
                    <a:pt x="96" y="28"/>
                    <a:pt x="96" y="29"/>
                    <a:pt x="96" y="30"/>
                  </a:cubicBezTo>
                  <a:cubicBezTo>
                    <a:pt x="96" y="30"/>
                    <a:pt x="97" y="30"/>
                    <a:pt x="96" y="30"/>
                  </a:cubicBezTo>
                  <a:cubicBezTo>
                    <a:pt x="94" y="31"/>
                    <a:pt x="94" y="31"/>
                    <a:pt x="94" y="31"/>
                  </a:cubicBezTo>
                  <a:cubicBezTo>
                    <a:pt x="93" y="34"/>
                    <a:pt x="93" y="34"/>
                    <a:pt x="93" y="35"/>
                  </a:cubicBezTo>
                  <a:cubicBezTo>
                    <a:pt x="89" y="37"/>
                    <a:pt x="89" y="39"/>
                    <a:pt x="87" y="41"/>
                  </a:cubicBezTo>
                  <a:cubicBezTo>
                    <a:pt x="88" y="42"/>
                    <a:pt x="88" y="42"/>
                    <a:pt x="88" y="42"/>
                  </a:cubicBezTo>
                  <a:cubicBezTo>
                    <a:pt x="85" y="43"/>
                    <a:pt x="84" y="48"/>
                    <a:pt x="83" y="50"/>
                  </a:cubicBezTo>
                  <a:cubicBezTo>
                    <a:pt x="84" y="50"/>
                    <a:pt x="84" y="50"/>
                    <a:pt x="84" y="50"/>
                  </a:cubicBezTo>
                  <a:cubicBezTo>
                    <a:pt x="84" y="51"/>
                    <a:pt x="83" y="51"/>
                    <a:pt x="83" y="50"/>
                  </a:cubicBezTo>
                  <a:cubicBezTo>
                    <a:pt x="83" y="51"/>
                    <a:pt x="81" y="51"/>
                    <a:pt x="81" y="52"/>
                  </a:cubicBezTo>
                  <a:cubicBezTo>
                    <a:pt x="81" y="54"/>
                    <a:pt x="80" y="52"/>
                    <a:pt x="80" y="54"/>
                  </a:cubicBezTo>
                  <a:cubicBezTo>
                    <a:pt x="80" y="55"/>
                    <a:pt x="79" y="55"/>
                    <a:pt x="79" y="56"/>
                  </a:cubicBezTo>
                  <a:cubicBezTo>
                    <a:pt x="79" y="56"/>
                    <a:pt x="79" y="56"/>
                    <a:pt x="79" y="56"/>
                  </a:cubicBezTo>
                  <a:cubicBezTo>
                    <a:pt x="79" y="56"/>
                    <a:pt x="80" y="56"/>
                    <a:pt x="79" y="56"/>
                  </a:cubicBezTo>
                  <a:cubicBezTo>
                    <a:pt x="79" y="56"/>
                    <a:pt x="79" y="57"/>
                    <a:pt x="76" y="56"/>
                  </a:cubicBezTo>
                  <a:cubicBezTo>
                    <a:pt x="76" y="59"/>
                    <a:pt x="74" y="59"/>
                    <a:pt x="75" y="63"/>
                  </a:cubicBezTo>
                  <a:cubicBezTo>
                    <a:pt x="74" y="61"/>
                    <a:pt x="74" y="63"/>
                    <a:pt x="74" y="63"/>
                  </a:cubicBezTo>
                  <a:cubicBezTo>
                    <a:pt x="74" y="63"/>
                    <a:pt x="74" y="65"/>
                    <a:pt x="72" y="65"/>
                  </a:cubicBezTo>
                  <a:cubicBezTo>
                    <a:pt x="72" y="65"/>
                    <a:pt x="72" y="65"/>
                    <a:pt x="72" y="65"/>
                  </a:cubicBezTo>
                  <a:cubicBezTo>
                    <a:pt x="72" y="65"/>
                    <a:pt x="72" y="65"/>
                    <a:pt x="72" y="65"/>
                  </a:cubicBezTo>
                  <a:cubicBezTo>
                    <a:pt x="70" y="67"/>
                    <a:pt x="71" y="69"/>
                    <a:pt x="70" y="70"/>
                  </a:cubicBezTo>
                  <a:cubicBezTo>
                    <a:pt x="67" y="74"/>
                    <a:pt x="66" y="78"/>
                    <a:pt x="63" y="80"/>
                  </a:cubicBezTo>
                  <a:cubicBezTo>
                    <a:pt x="63" y="81"/>
                    <a:pt x="63" y="81"/>
                    <a:pt x="63" y="81"/>
                  </a:cubicBezTo>
                  <a:cubicBezTo>
                    <a:pt x="62" y="81"/>
                    <a:pt x="63" y="84"/>
                    <a:pt x="60" y="82"/>
                  </a:cubicBezTo>
                  <a:cubicBezTo>
                    <a:pt x="60" y="84"/>
                    <a:pt x="60" y="84"/>
                    <a:pt x="60" y="84"/>
                  </a:cubicBezTo>
                  <a:cubicBezTo>
                    <a:pt x="60" y="84"/>
                    <a:pt x="60" y="86"/>
                    <a:pt x="59" y="86"/>
                  </a:cubicBezTo>
                  <a:cubicBezTo>
                    <a:pt x="59" y="86"/>
                    <a:pt x="59" y="86"/>
                    <a:pt x="59" y="86"/>
                  </a:cubicBezTo>
                  <a:cubicBezTo>
                    <a:pt x="59" y="89"/>
                    <a:pt x="58" y="90"/>
                    <a:pt x="58" y="91"/>
                  </a:cubicBezTo>
                  <a:cubicBezTo>
                    <a:pt x="58" y="91"/>
                    <a:pt x="58" y="91"/>
                    <a:pt x="59" y="91"/>
                  </a:cubicBezTo>
                  <a:cubicBezTo>
                    <a:pt x="59" y="91"/>
                    <a:pt x="57" y="91"/>
                    <a:pt x="58" y="93"/>
                  </a:cubicBezTo>
                  <a:cubicBezTo>
                    <a:pt x="58" y="93"/>
                    <a:pt x="58" y="93"/>
                    <a:pt x="58" y="91"/>
                  </a:cubicBezTo>
                  <a:cubicBezTo>
                    <a:pt x="57" y="95"/>
                    <a:pt x="54" y="97"/>
                    <a:pt x="53" y="99"/>
                  </a:cubicBezTo>
                  <a:cubicBezTo>
                    <a:pt x="53" y="103"/>
                    <a:pt x="54" y="102"/>
                    <a:pt x="53" y="103"/>
                  </a:cubicBezTo>
                  <a:cubicBezTo>
                    <a:pt x="53" y="103"/>
                    <a:pt x="53" y="102"/>
                    <a:pt x="53" y="103"/>
                  </a:cubicBezTo>
                  <a:cubicBezTo>
                    <a:pt x="51" y="103"/>
                    <a:pt x="54" y="104"/>
                    <a:pt x="53" y="104"/>
                  </a:cubicBezTo>
                  <a:cubicBezTo>
                    <a:pt x="51" y="103"/>
                    <a:pt x="51" y="104"/>
                    <a:pt x="51" y="104"/>
                  </a:cubicBezTo>
                  <a:cubicBezTo>
                    <a:pt x="51" y="106"/>
                    <a:pt x="51" y="106"/>
                    <a:pt x="51" y="107"/>
                  </a:cubicBezTo>
                  <a:cubicBezTo>
                    <a:pt x="51" y="107"/>
                    <a:pt x="51" y="107"/>
                    <a:pt x="51" y="107"/>
                  </a:cubicBezTo>
                  <a:cubicBezTo>
                    <a:pt x="49" y="107"/>
                    <a:pt x="49" y="108"/>
                    <a:pt x="46" y="108"/>
                  </a:cubicBezTo>
                  <a:cubicBezTo>
                    <a:pt x="42" y="113"/>
                    <a:pt x="40" y="120"/>
                    <a:pt x="34" y="125"/>
                  </a:cubicBezTo>
                  <a:cubicBezTo>
                    <a:pt x="32" y="132"/>
                    <a:pt x="28" y="137"/>
                    <a:pt x="25" y="143"/>
                  </a:cubicBezTo>
                  <a:cubicBezTo>
                    <a:pt x="25" y="146"/>
                    <a:pt x="25" y="146"/>
                    <a:pt x="23" y="147"/>
                  </a:cubicBezTo>
                  <a:cubicBezTo>
                    <a:pt x="25" y="147"/>
                    <a:pt x="25" y="147"/>
                    <a:pt x="25" y="147"/>
                  </a:cubicBezTo>
                  <a:cubicBezTo>
                    <a:pt x="23" y="147"/>
                    <a:pt x="23" y="149"/>
                    <a:pt x="21" y="147"/>
                  </a:cubicBezTo>
                  <a:cubicBezTo>
                    <a:pt x="21" y="150"/>
                    <a:pt x="20" y="151"/>
                    <a:pt x="19" y="154"/>
                  </a:cubicBezTo>
                  <a:cubicBezTo>
                    <a:pt x="19" y="154"/>
                    <a:pt x="20" y="154"/>
                    <a:pt x="19" y="154"/>
                  </a:cubicBezTo>
                  <a:cubicBezTo>
                    <a:pt x="19" y="154"/>
                    <a:pt x="19" y="154"/>
                    <a:pt x="19" y="154"/>
                  </a:cubicBezTo>
                  <a:cubicBezTo>
                    <a:pt x="19" y="154"/>
                    <a:pt x="19" y="154"/>
                    <a:pt x="19" y="154"/>
                  </a:cubicBezTo>
                  <a:cubicBezTo>
                    <a:pt x="19" y="156"/>
                    <a:pt x="17" y="156"/>
                    <a:pt x="17" y="154"/>
                  </a:cubicBezTo>
                  <a:cubicBezTo>
                    <a:pt x="14" y="160"/>
                    <a:pt x="12" y="167"/>
                    <a:pt x="8" y="172"/>
                  </a:cubicBezTo>
                  <a:cubicBezTo>
                    <a:pt x="8" y="173"/>
                    <a:pt x="7" y="176"/>
                    <a:pt x="6" y="176"/>
                  </a:cubicBezTo>
                  <a:cubicBezTo>
                    <a:pt x="4" y="181"/>
                    <a:pt x="3" y="186"/>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2" name="任意多边形(F) 145"/>
            <p:cNvSpPr>
              <a:spLocks/>
            </p:cNvSpPr>
            <p:nvPr/>
          </p:nvSpPr>
          <p:spPr bwMode="auto">
            <a:xfrm>
              <a:off x="4253" y="1766"/>
              <a:ext cx="274" cy="449"/>
            </a:xfrm>
            <a:custGeom>
              <a:avLst/>
              <a:gdLst>
                <a:gd name="T0" fmla="*/ 16 w 116"/>
                <a:gd name="T1" fmla="*/ 170 h 190"/>
                <a:gd name="T2" fmla="*/ 18 w 116"/>
                <a:gd name="T3" fmla="*/ 164 h 190"/>
                <a:gd name="T4" fmla="*/ 27 w 116"/>
                <a:gd name="T5" fmla="*/ 154 h 190"/>
                <a:gd name="T6" fmla="*/ 30 w 116"/>
                <a:gd name="T7" fmla="*/ 150 h 190"/>
                <a:gd name="T8" fmla="*/ 36 w 116"/>
                <a:gd name="T9" fmla="*/ 137 h 190"/>
                <a:gd name="T10" fmla="*/ 39 w 116"/>
                <a:gd name="T11" fmla="*/ 134 h 190"/>
                <a:gd name="T12" fmla="*/ 44 w 116"/>
                <a:gd name="T13" fmla="*/ 127 h 190"/>
                <a:gd name="T14" fmla="*/ 47 w 116"/>
                <a:gd name="T15" fmla="*/ 121 h 190"/>
                <a:gd name="T16" fmla="*/ 48 w 116"/>
                <a:gd name="T17" fmla="*/ 117 h 190"/>
                <a:gd name="T18" fmla="*/ 51 w 116"/>
                <a:gd name="T19" fmla="*/ 115 h 190"/>
                <a:gd name="T20" fmla="*/ 56 w 116"/>
                <a:gd name="T21" fmla="*/ 110 h 190"/>
                <a:gd name="T22" fmla="*/ 59 w 116"/>
                <a:gd name="T23" fmla="*/ 106 h 190"/>
                <a:gd name="T24" fmla="*/ 61 w 116"/>
                <a:gd name="T25" fmla="*/ 102 h 190"/>
                <a:gd name="T26" fmla="*/ 63 w 116"/>
                <a:gd name="T27" fmla="*/ 96 h 190"/>
                <a:gd name="T28" fmla="*/ 66 w 116"/>
                <a:gd name="T29" fmla="*/ 91 h 190"/>
                <a:gd name="T30" fmla="*/ 70 w 116"/>
                <a:gd name="T31" fmla="*/ 83 h 190"/>
                <a:gd name="T32" fmla="*/ 73 w 116"/>
                <a:gd name="T33" fmla="*/ 81 h 190"/>
                <a:gd name="T34" fmla="*/ 73 w 116"/>
                <a:gd name="T35" fmla="*/ 78 h 190"/>
                <a:gd name="T36" fmla="*/ 76 w 116"/>
                <a:gd name="T37" fmla="*/ 74 h 190"/>
                <a:gd name="T38" fmla="*/ 77 w 116"/>
                <a:gd name="T39" fmla="*/ 74 h 190"/>
                <a:gd name="T40" fmla="*/ 78 w 116"/>
                <a:gd name="T41" fmla="*/ 70 h 190"/>
                <a:gd name="T42" fmla="*/ 85 w 116"/>
                <a:gd name="T43" fmla="*/ 63 h 190"/>
                <a:gd name="T44" fmla="*/ 87 w 116"/>
                <a:gd name="T45" fmla="*/ 57 h 190"/>
                <a:gd name="T46" fmla="*/ 89 w 116"/>
                <a:gd name="T47" fmla="*/ 55 h 190"/>
                <a:gd name="T48" fmla="*/ 93 w 116"/>
                <a:gd name="T49" fmla="*/ 46 h 190"/>
                <a:gd name="T50" fmla="*/ 91 w 116"/>
                <a:gd name="T51" fmla="*/ 43 h 190"/>
                <a:gd name="T52" fmla="*/ 95 w 116"/>
                <a:gd name="T53" fmla="*/ 42 h 190"/>
                <a:gd name="T54" fmla="*/ 100 w 116"/>
                <a:gd name="T55" fmla="*/ 40 h 190"/>
                <a:gd name="T56" fmla="*/ 102 w 116"/>
                <a:gd name="T57" fmla="*/ 36 h 190"/>
                <a:gd name="T58" fmla="*/ 103 w 116"/>
                <a:gd name="T59" fmla="*/ 36 h 190"/>
                <a:gd name="T60" fmla="*/ 103 w 116"/>
                <a:gd name="T61" fmla="*/ 35 h 190"/>
                <a:gd name="T62" fmla="*/ 103 w 116"/>
                <a:gd name="T63" fmla="*/ 30 h 190"/>
                <a:gd name="T64" fmla="*/ 106 w 116"/>
                <a:gd name="T65" fmla="*/ 27 h 190"/>
                <a:gd name="T66" fmla="*/ 106 w 116"/>
                <a:gd name="T67" fmla="*/ 26 h 190"/>
                <a:gd name="T68" fmla="*/ 108 w 116"/>
                <a:gd name="T69" fmla="*/ 25 h 190"/>
                <a:gd name="T70" fmla="*/ 110 w 116"/>
                <a:gd name="T71" fmla="*/ 22 h 190"/>
                <a:gd name="T72" fmla="*/ 107 w 116"/>
                <a:gd name="T73" fmla="*/ 19 h 190"/>
                <a:gd name="T74" fmla="*/ 111 w 116"/>
                <a:gd name="T75" fmla="*/ 17 h 190"/>
                <a:gd name="T76" fmla="*/ 111 w 116"/>
                <a:gd name="T77" fmla="*/ 8 h 190"/>
                <a:gd name="T78" fmla="*/ 113 w 116"/>
                <a:gd name="T79" fmla="*/ 5 h 190"/>
                <a:gd name="T80" fmla="*/ 116 w 116"/>
                <a:gd name="T81" fmla="*/ 0 h 190"/>
                <a:gd name="T82" fmla="*/ 113 w 116"/>
                <a:gd name="T83" fmla="*/ 1 h 190"/>
                <a:gd name="T84" fmla="*/ 111 w 116"/>
                <a:gd name="T85" fmla="*/ 8 h 190"/>
                <a:gd name="T86" fmla="*/ 104 w 116"/>
                <a:gd name="T87" fmla="*/ 13 h 190"/>
                <a:gd name="T88" fmla="*/ 95 w 116"/>
                <a:gd name="T89" fmla="*/ 26 h 190"/>
                <a:gd name="T90" fmla="*/ 86 w 116"/>
                <a:gd name="T91" fmla="*/ 40 h 190"/>
                <a:gd name="T92" fmla="*/ 78 w 116"/>
                <a:gd name="T93" fmla="*/ 53 h 190"/>
                <a:gd name="T94" fmla="*/ 73 w 116"/>
                <a:gd name="T95" fmla="*/ 63 h 190"/>
                <a:gd name="T96" fmla="*/ 63 w 116"/>
                <a:gd name="T97" fmla="*/ 81 h 190"/>
                <a:gd name="T98" fmla="*/ 57 w 116"/>
                <a:gd name="T99" fmla="*/ 91 h 190"/>
                <a:gd name="T100" fmla="*/ 51 w 116"/>
                <a:gd name="T101" fmla="*/ 104 h 190"/>
                <a:gd name="T102" fmla="*/ 25 w 116"/>
                <a:gd name="T103" fmla="*/ 142 h 190"/>
                <a:gd name="T104" fmla="*/ 18 w 116"/>
                <a:gd name="T105" fmla="*/ 154 h 190"/>
                <a:gd name="T106" fmla="*/ 4 w 116"/>
                <a:gd name="T107" fmla="*/ 189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6" h="190">
                  <a:moveTo>
                    <a:pt x="4" y="189"/>
                  </a:moveTo>
                  <a:cubicBezTo>
                    <a:pt x="6" y="189"/>
                    <a:pt x="6" y="184"/>
                    <a:pt x="10" y="183"/>
                  </a:cubicBezTo>
                  <a:cubicBezTo>
                    <a:pt x="10" y="181"/>
                    <a:pt x="9" y="181"/>
                    <a:pt x="10" y="181"/>
                  </a:cubicBezTo>
                  <a:cubicBezTo>
                    <a:pt x="13" y="180"/>
                    <a:pt x="14" y="176"/>
                    <a:pt x="14" y="172"/>
                  </a:cubicBezTo>
                  <a:cubicBezTo>
                    <a:pt x="14" y="172"/>
                    <a:pt x="14" y="172"/>
                    <a:pt x="14" y="172"/>
                  </a:cubicBezTo>
                  <a:cubicBezTo>
                    <a:pt x="14" y="172"/>
                    <a:pt x="16" y="172"/>
                    <a:pt x="16" y="170"/>
                  </a:cubicBezTo>
                  <a:cubicBezTo>
                    <a:pt x="16" y="170"/>
                    <a:pt x="16" y="170"/>
                    <a:pt x="14" y="170"/>
                  </a:cubicBezTo>
                  <a:cubicBezTo>
                    <a:pt x="16" y="170"/>
                    <a:pt x="16" y="168"/>
                    <a:pt x="17" y="168"/>
                  </a:cubicBezTo>
                  <a:cubicBezTo>
                    <a:pt x="16" y="168"/>
                    <a:pt x="16" y="168"/>
                    <a:pt x="16" y="167"/>
                  </a:cubicBezTo>
                  <a:cubicBezTo>
                    <a:pt x="17" y="168"/>
                    <a:pt x="17" y="168"/>
                    <a:pt x="17" y="168"/>
                  </a:cubicBezTo>
                  <a:cubicBezTo>
                    <a:pt x="18" y="168"/>
                    <a:pt x="17" y="166"/>
                    <a:pt x="19" y="164"/>
                  </a:cubicBezTo>
                  <a:cubicBezTo>
                    <a:pt x="18" y="164"/>
                    <a:pt x="18" y="164"/>
                    <a:pt x="18" y="164"/>
                  </a:cubicBezTo>
                  <a:cubicBezTo>
                    <a:pt x="21" y="163"/>
                    <a:pt x="22" y="160"/>
                    <a:pt x="25" y="159"/>
                  </a:cubicBezTo>
                  <a:cubicBezTo>
                    <a:pt x="25" y="159"/>
                    <a:pt x="22" y="159"/>
                    <a:pt x="22" y="157"/>
                  </a:cubicBezTo>
                  <a:cubicBezTo>
                    <a:pt x="25" y="159"/>
                    <a:pt x="25" y="157"/>
                    <a:pt x="26" y="157"/>
                  </a:cubicBezTo>
                  <a:cubicBezTo>
                    <a:pt x="25" y="155"/>
                    <a:pt x="27" y="157"/>
                    <a:pt x="27" y="155"/>
                  </a:cubicBezTo>
                  <a:cubicBezTo>
                    <a:pt x="27" y="155"/>
                    <a:pt x="27" y="155"/>
                    <a:pt x="27" y="155"/>
                  </a:cubicBezTo>
                  <a:cubicBezTo>
                    <a:pt x="27" y="155"/>
                    <a:pt x="26" y="154"/>
                    <a:pt x="27" y="154"/>
                  </a:cubicBezTo>
                  <a:cubicBezTo>
                    <a:pt x="27" y="154"/>
                    <a:pt x="27" y="154"/>
                    <a:pt x="27" y="154"/>
                  </a:cubicBezTo>
                  <a:cubicBezTo>
                    <a:pt x="29" y="154"/>
                    <a:pt x="27" y="153"/>
                    <a:pt x="29" y="153"/>
                  </a:cubicBezTo>
                  <a:cubicBezTo>
                    <a:pt x="29" y="153"/>
                    <a:pt x="29" y="153"/>
                    <a:pt x="29" y="153"/>
                  </a:cubicBezTo>
                  <a:cubicBezTo>
                    <a:pt x="29" y="151"/>
                    <a:pt x="29" y="151"/>
                    <a:pt x="29" y="151"/>
                  </a:cubicBezTo>
                  <a:cubicBezTo>
                    <a:pt x="29" y="151"/>
                    <a:pt x="29" y="151"/>
                    <a:pt x="29" y="151"/>
                  </a:cubicBezTo>
                  <a:cubicBezTo>
                    <a:pt x="30" y="151"/>
                    <a:pt x="29" y="150"/>
                    <a:pt x="30" y="150"/>
                  </a:cubicBezTo>
                  <a:cubicBezTo>
                    <a:pt x="30" y="150"/>
                    <a:pt x="29" y="151"/>
                    <a:pt x="29" y="150"/>
                  </a:cubicBezTo>
                  <a:cubicBezTo>
                    <a:pt x="31" y="147"/>
                    <a:pt x="33" y="145"/>
                    <a:pt x="34" y="141"/>
                  </a:cubicBezTo>
                  <a:cubicBezTo>
                    <a:pt x="34" y="140"/>
                    <a:pt x="34" y="140"/>
                    <a:pt x="34" y="140"/>
                  </a:cubicBezTo>
                  <a:cubicBezTo>
                    <a:pt x="34" y="140"/>
                    <a:pt x="34" y="138"/>
                    <a:pt x="35" y="138"/>
                  </a:cubicBezTo>
                  <a:cubicBezTo>
                    <a:pt x="35" y="140"/>
                    <a:pt x="35" y="138"/>
                    <a:pt x="35" y="138"/>
                  </a:cubicBezTo>
                  <a:cubicBezTo>
                    <a:pt x="35" y="137"/>
                    <a:pt x="36" y="138"/>
                    <a:pt x="36" y="137"/>
                  </a:cubicBezTo>
                  <a:cubicBezTo>
                    <a:pt x="35" y="137"/>
                    <a:pt x="35" y="137"/>
                    <a:pt x="35" y="137"/>
                  </a:cubicBezTo>
                  <a:cubicBezTo>
                    <a:pt x="35" y="137"/>
                    <a:pt x="36" y="137"/>
                    <a:pt x="36" y="136"/>
                  </a:cubicBezTo>
                  <a:cubicBezTo>
                    <a:pt x="36" y="136"/>
                    <a:pt x="36" y="136"/>
                    <a:pt x="36" y="136"/>
                  </a:cubicBezTo>
                  <a:cubicBezTo>
                    <a:pt x="36" y="136"/>
                    <a:pt x="36" y="134"/>
                    <a:pt x="39" y="134"/>
                  </a:cubicBezTo>
                  <a:cubicBezTo>
                    <a:pt x="36" y="134"/>
                    <a:pt x="36" y="134"/>
                    <a:pt x="36" y="134"/>
                  </a:cubicBezTo>
                  <a:cubicBezTo>
                    <a:pt x="36" y="133"/>
                    <a:pt x="39" y="134"/>
                    <a:pt x="39" y="134"/>
                  </a:cubicBezTo>
                  <a:cubicBezTo>
                    <a:pt x="39" y="134"/>
                    <a:pt x="39" y="134"/>
                    <a:pt x="39" y="133"/>
                  </a:cubicBezTo>
                  <a:cubicBezTo>
                    <a:pt x="40" y="133"/>
                    <a:pt x="40" y="132"/>
                    <a:pt x="40" y="132"/>
                  </a:cubicBezTo>
                  <a:cubicBezTo>
                    <a:pt x="40" y="132"/>
                    <a:pt x="40" y="132"/>
                    <a:pt x="40" y="132"/>
                  </a:cubicBezTo>
                  <a:cubicBezTo>
                    <a:pt x="42" y="129"/>
                    <a:pt x="42" y="129"/>
                    <a:pt x="43" y="128"/>
                  </a:cubicBezTo>
                  <a:cubicBezTo>
                    <a:pt x="42" y="128"/>
                    <a:pt x="42" y="128"/>
                    <a:pt x="42" y="127"/>
                  </a:cubicBezTo>
                  <a:cubicBezTo>
                    <a:pt x="43" y="128"/>
                    <a:pt x="43" y="125"/>
                    <a:pt x="44" y="127"/>
                  </a:cubicBezTo>
                  <a:cubicBezTo>
                    <a:pt x="44" y="127"/>
                    <a:pt x="44" y="125"/>
                    <a:pt x="44" y="124"/>
                  </a:cubicBezTo>
                  <a:cubicBezTo>
                    <a:pt x="44" y="124"/>
                    <a:pt x="44" y="124"/>
                    <a:pt x="43" y="124"/>
                  </a:cubicBezTo>
                  <a:cubicBezTo>
                    <a:pt x="43" y="123"/>
                    <a:pt x="43" y="123"/>
                    <a:pt x="43" y="123"/>
                  </a:cubicBezTo>
                  <a:cubicBezTo>
                    <a:pt x="43" y="123"/>
                    <a:pt x="43" y="124"/>
                    <a:pt x="43" y="123"/>
                  </a:cubicBezTo>
                  <a:cubicBezTo>
                    <a:pt x="43" y="123"/>
                    <a:pt x="43" y="123"/>
                    <a:pt x="43" y="123"/>
                  </a:cubicBezTo>
                  <a:cubicBezTo>
                    <a:pt x="44" y="121"/>
                    <a:pt x="46" y="123"/>
                    <a:pt x="47" y="121"/>
                  </a:cubicBezTo>
                  <a:cubicBezTo>
                    <a:pt x="46" y="121"/>
                    <a:pt x="46" y="120"/>
                    <a:pt x="46" y="120"/>
                  </a:cubicBezTo>
                  <a:cubicBezTo>
                    <a:pt x="48" y="120"/>
                    <a:pt x="48" y="120"/>
                    <a:pt x="48" y="120"/>
                  </a:cubicBezTo>
                  <a:cubicBezTo>
                    <a:pt x="48" y="120"/>
                    <a:pt x="47" y="120"/>
                    <a:pt x="48" y="120"/>
                  </a:cubicBezTo>
                  <a:cubicBezTo>
                    <a:pt x="48" y="120"/>
                    <a:pt x="48" y="120"/>
                    <a:pt x="48" y="120"/>
                  </a:cubicBezTo>
                  <a:cubicBezTo>
                    <a:pt x="48" y="120"/>
                    <a:pt x="49" y="119"/>
                    <a:pt x="48" y="119"/>
                  </a:cubicBezTo>
                  <a:cubicBezTo>
                    <a:pt x="48" y="117"/>
                    <a:pt x="48" y="119"/>
                    <a:pt x="48" y="117"/>
                  </a:cubicBezTo>
                  <a:cubicBezTo>
                    <a:pt x="48" y="117"/>
                    <a:pt x="48" y="117"/>
                    <a:pt x="48" y="117"/>
                  </a:cubicBezTo>
                  <a:cubicBezTo>
                    <a:pt x="48" y="117"/>
                    <a:pt x="48" y="117"/>
                    <a:pt x="48" y="117"/>
                  </a:cubicBezTo>
                  <a:cubicBezTo>
                    <a:pt x="48" y="115"/>
                    <a:pt x="49" y="115"/>
                    <a:pt x="49" y="117"/>
                  </a:cubicBezTo>
                  <a:cubicBezTo>
                    <a:pt x="49" y="117"/>
                    <a:pt x="49" y="115"/>
                    <a:pt x="49" y="117"/>
                  </a:cubicBezTo>
                  <a:cubicBezTo>
                    <a:pt x="51" y="117"/>
                    <a:pt x="51" y="115"/>
                    <a:pt x="51" y="115"/>
                  </a:cubicBezTo>
                  <a:cubicBezTo>
                    <a:pt x="51" y="115"/>
                    <a:pt x="51" y="115"/>
                    <a:pt x="51" y="115"/>
                  </a:cubicBezTo>
                  <a:cubicBezTo>
                    <a:pt x="51" y="115"/>
                    <a:pt x="52" y="113"/>
                    <a:pt x="55" y="113"/>
                  </a:cubicBezTo>
                  <a:cubicBezTo>
                    <a:pt x="52" y="113"/>
                    <a:pt x="52" y="113"/>
                    <a:pt x="52" y="113"/>
                  </a:cubicBezTo>
                  <a:cubicBezTo>
                    <a:pt x="52" y="112"/>
                    <a:pt x="56" y="112"/>
                    <a:pt x="55" y="111"/>
                  </a:cubicBezTo>
                  <a:cubicBezTo>
                    <a:pt x="56" y="111"/>
                    <a:pt x="56" y="111"/>
                    <a:pt x="56" y="111"/>
                  </a:cubicBezTo>
                  <a:cubicBezTo>
                    <a:pt x="56" y="110"/>
                    <a:pt x="55" y="110"/>
                    <a:pt x="56" y="110"/>
                  </a:cubicBezTo>
                  <a:cubicBezTo>
                    <a:pt x="55" y="110"/>
                    <a:pt x="56" y="110"/>
                    <a:pt x="56" y="110"/>
                  </a:cubicBezTo>
                  <a:cubicBezTo>
                    <a:pt x="56" y="110"/>
                    <a:pt x="56" y="108"/>
                    <a:pt x="56" y="110"/>
                  </a:cubicBezTo>
                  <a:cubicBezTo>
                    <a:pt x="56" y="108"/>
                    <a:pt x="59" y="107"/>
                    <a:pt x="59" y="106"/>
                  </a:cubicBezTo>
                  <a:cubicBezTo>
                    <a:pt x="60" y="106"/>
                    <a:pt x="60" y="106"/>
                    <a:pt x="60" y="106"/>
                  </a:cubicBezTo>
                  <a:cubicBezTo>
                    <a:pt x="59" y="106"/>
                    <a:pt x="59" y="106"/>
                    <a:pt x="59" y="106"/>
                  </a:cubicBezTo>
                  <a:cubicBezTo>
                    <a:pt x="59" y="106"/>
                    <a:pt x="60" y="104"/>
                    <a:pt x="59" y="104"/>
                  </a:cubicBezTo>
                  <a:cubicBezTo>
                    <a:pt x="60" y="104"/>
                    <a:pt x="57" y="106"/>
                    <a:pt x="59" y="106"/>
                  </a:cubicBezTo>
                  <a:cubicBezTo>
                    <a:pt x="57" y="106"/>
                    <a:pt x="60" y="106"/>
                    <a:pt x="59" y="104"/>
                  </a:cubicBezTo>
                  <a:cubicBezTo>
                    <a:pt x="59" y="104"/>
                    <a:pt x="60" y="104"/>
                    <a:pt x="60" y="102"/>
                  </a:cubicBezTo>
                  <a:cubicBezTo>
                    <a:pt x="60" y="104"/>
                    <a:pt x="59" y="102"/>
                    <a:pt x="59" y="102"/>
                  </a:cubicBezTo>
                  <a:cubicBezTo>
                    <a:pt x="60" y="102"/>
                    <a:pt x="59" y="102"/>
                    <a:pt x="60" y="102"/>
                  </a:cubicBezTo>
                  <a:cubicBezTo>
                    <a:pt x="60" y="102"/>
                    <a:pt x="60" y="102"/>
                    <a:pt x="60" y="102"/>
                  </a:cubicBezTo>
                  <a:cubicBezTo>
                    <a:pt x="61" y="102"/>
                    <a:pt x="60" y="100"/>
                    <a:pt x="61" y="102"/>
                  </a:cubicBezTo>
                  <a:cubicBezTo>
                    <a:pt x="60" y="100"/>
                    <a:pt x="61" y="100"/>
                    <a:pt x="61" y="99"/>
                  </a:cubicBezTo>
                  <a:cubicBezTo>
                    <a:pt x="60" y="99"/>
                    <a:pt x="60" y="99"/>
                    <a:pt x="60" y="99"/>
                  </a:cubicBezTo>
                  <a:cubicBezTo>
                    <a:pt x="61" y="99"/>
                    <a:pt x="61" y="99"/>
                    <a:pt x="61" y="99"/>
                  </a:cubicBezTo>
                  <a:cubicBezTo>
                    <a:pt x="61" y="99"/>
                    <a:pt x="61" y="99"/>
                    <a:pt x="61" y="99"/>
                  </a:cubicBezTo>
                  <a:cubicBezTo>
                    <a:pt x="63" y="99"/>
                    <a:pt x="61" y="98"/>
                    <a:pt x="63" y="99"/>
                  </a:cubicBezTo>
                  <a:cubicBezTo>
                    <a:pt x="63" y="98"/>
                    <a:pt x="64" y="96"/>
                    <a:pt x="63" y="96"/>
                  </a:cubicBezTo>
                  <a:cubicBezTo>
                    <a:pt x="64" y="96"/>
                    <a:pt x="64" y="95"/>
                    <a:pt x="64" y="95"/>
                  </a:cubicBezTo>
                  <a:cubicBezTo>
                    <a:pt x="64" y="95"/>
                    <a:pt x="64" y="95"/>
                    <a:pt x="64" y="95"/>
                  </a:cubicBezTo>
                  <a:cubicBezTo>
                    <a:pt x="64" y="94"/>
                    <a:pt x="64" y="95"/>
                    <a:pt x="64" y="94"/>
                  </a:cubicBezTo>
                  <a:cubicBezTo>
                    <a:pt x="64" y="94"/>
                    <a:pt x="64" y="94"/>
                    <a:pt x="64" y="93"/>
                  </a:cubicBezTo>
                  <a:cubicBezTo>
                    <a:pt x="65" y="93"/>
                    <a:pt x="65" y="93"/>
                    <a:pt x="65" y="93"/>
                  </a:cubicBezTo>
                  <a:cubicBezTo>
                    <a:pt x="65" y="93"/>
                    <a:pt x="66" y="93"/>
                    <a:pt x="66" y="91"/>
                  </a:cubicBezTo>
                  <a:cubicBezTo>
                    <a:pt x="65" y="91"/>
                    <a:pt x="65" y="91"/>
                    <a:pt x="65" y="91"/>
                  </a:cubicBezTo>
                  <a:cubicBezTo>
                    <a:pt x="64" y="90"/>
                    <a:pt x="66" y="90"/>
                    <a:pt x="66" y="90"/>
                  </a:cubicBezTo>
                  <a:cubicBezTo>
                    <a:pt x="69" y="90"/>
                    <a:pt x="69" y="90"/>
                    <a:pt x="69" y="90"/>
                  </a:cubicBezTo>
                  <a:cubicBezTo>
                    <a:pt x="66" y="90"/>
                    <a:pt x="70" y="90"/>
                    <a:pt x="69" y="87"/>
                  </a:cubicBezTo>
                  <a:cubicBezTo>
                    <a:pt x="69" y="87"/>
                    <a:pt x="69" y="87"/>
                    <a:pt x="70" y="87"/>
                  </a:cubicBezTo>
                  <a:cubicBezTo>
                    <a:pt x="70" y="86"/>
                    <a:pt x="72" y="85"/>
                    <a:pt x="70" y="83"/>
                  </a:cubicBezTo>
                  <a:cubicBezTo>
                    <a:pt x="70" y="83"/>
                    <a:pt x="72" y="82"/>
                    <a:pt x="72" y="83"/>
                  </a:cubicBezTo>
                  <a:cubicBezTo>
                    <a:pt x="72" y="83"/>
                    <a:pt x="70" y="83"/>
                    <a:pt x="72" y="83"/>
                  </a:cubicBezTo>
                  <a:cubicBezTo>
                    <a:pt x="72" y="83"/>
                    <a:pt x="72" y="83"/>
                    <a:pt x="72" y="83"/>
                  </a:cubicBezTo>
                  <a:cubicBezTo>
                    <a:pt x="72" y="83"/>
                    <a:pt x="72" y="82"/>
                    <a:pt x="70" y="82"/>
                  </a:cubicBezTo>
                  <a:cubicBezTo>
                    <a:pt x="70" y="81"/>
                    <a:pt x="73" y="82"/>
                    <a:pt x="73" y="81"/>
                  </a:cubicBezTo>
                  <a:cubicBezTo>
                    <a:pt x="73" y="81"/>
                    <a:pt x="73" y="81"/>
                    <a:pt x="73" y="81"/>
                  </a:cubicBezTo>
                  <a:cubicBezTo>
                    <a:pt x="74" y="81"/>
                    <a:pt x="74" y="81"/>
                    <a:pt x="74" y="81"/>
                  </a:cubicBezTo>
                  <a:cubicBezTo>
                    <a:pt x="74" y="80"/>
                    <a:pt x="73" y="80"/>
                    <a:pt x="73" y="80"/>
                  </a:cubicBezTo>
                  <a:cubicBezTo>
                    <a:pt x="73" y="78"/>
                    <a:pt x="73" y="78"/>
                    <a:pt x="73" y="78"/>
                  </a:cubicBezTo>
                  <a:cubicBezTo>
                    <a:pt x="73" y="78"/>
                    <a:pt x="73" y="78"/>
                    <a:pt x="73" y="78"/>
                  </a:cubicBezTo>
                  <a:cubicBezTo>
                    <a:pt x="73" y="78"/>
                    <a:pt x="73" y="78"/>
                    <a:pt x="74" y="78"/>
                  </a:cubicBezTo>
                  <a:cubicBezTo>
                    <a:pt x="73" y="78"/>
                    <a:pt x="73" y="78"/>
                    <a:pt x="73" y="78"/>
                  </a:cubicBezTo>
                  <a:cubicBezTo>
                    <a:pt x="74" y="77"/>
                    <a:pt x="74" y="77"/>
                    <a:pt x="74" y="77"/>
                  </a:cubicBezTo>
                  <a:cubicBezTo>
                    <a:pt x="74" y="78"/>
                    <a:pt x="74" y="78"/>
                    <a:pt x="74" y="78"/>
                  </a:cubicBezTo>
                  <a:cubicBezTo>
                    <a:pt x="74" y="78"/>
                    <a:pt x="74" y="78"/>
                    <a:pt x="76" y="78"/>
                  </a:cubicBezTo>
                  <a:cubicBezTo>
                    <a:pt x="74" y="77"/>
                    <a:pt x="76" y="77"/>
                    <a:pt x="76" y="77"/>
                  </a:cubicBezTo>
                  <a:cubicBezTo>
                    <a:pt x="76" y="77"/>
                    <a:pt x="76" y="77"/>
                    <a:pt x="76" y="77"/>
                  </a:cubicBezTo>
                  <a:cubicBezTo>
                    <a:pt x="76" y="77"/>
                    <a:pt x="77" y="74"/>
                    <a:pt x="76" y="74"/>
                  </a:cubicBezTo>
                  <a:cubicBezTo>
                    <a:pt x="76" y="77"/>
                    <a:pt x="76" y="77"/>
                    <a:pt x="76" y="77"/>
                  </a:cubicBezTo>
                  <a:cubicBezTo>
                    <a:pt x="76" y="74"/>
                    <a:pt x="74" y="74"/>
                    <a:pt x="76" y="74"/>
                  </a:cubicBezTo>
                  <a:cubicBezTo>
                    <a:pt x="76" y="74"/>
                    <a:pt x="77" y="77"/>
                    <a:pt x="77" y="74"/>
                  </a:cubicBezTo>
                  <a:cubicBezTo>
                    <a:pt x="76" y="74"/>
                    <a:pt x="76" y="74"/>
                    <a:pt x="76" y="74"/>
                  </a:cubicBezTo>
                  <a:cubicBezTo>
                    <a:pt x="76" y="73"/>
                    <a:pt x="76" y="73"/>
                    <a:pt x="76" y="73"/>
                  </a:cubicBezTo>
                  <a:cubicBezTo>
                    <a:pt x="77" y="74"/>
                    <a:pt x="77" y="74"/>
                    <a:pt x="77" y="74"/>
                  </a:cubicBezTo>
                  <a:cubicBezTo>
                    <a:pt x="76" y="73"/>
                    <a:pt x="76" y="73"/>
                    <a:pt x="76" y="73"/>
                  </a:cubicBezTo>
                  <a:cubicBezTo>
                    <a:pt x="77" y="74"/>
                    <a:pt x="77" y="73"/>
                    <a:pt x="78" y="73"/>
                  </a:cubicBezTo>
                  <a:cubicBezTo>
                    <a:pt x="78" y="73"/>
                    <a:pt x="77" y="72"/>
                    <a:pt x="78" y="72"/>
                  </a:cubicBezTo>
                  <a:cubicBezTo>
                    <a:pt x="78" y="72"/>
                    <a:pt x="78" y="72"/>
                    <a:pt x="78" y="72"/>
                  </a:cubicBezTo>
                  <a:cubicBezTo>
                    <a:pt x="77" y="72"/>
                    <a:pt x="78" y="70"/>
                    <a:pt x="78" y="70"/>
                  </a:cubicBezTo>
                  <a:cubicBezTo>
                    <a:pt x="78" y="70"/>
                    <a:pt x="78" y="70"/>
                    <a:pt x="78" y="70"/>
                  </a:cubicBezTo>
                  <a:cubicBezTo>
                    <a:pt x="78" y="70"/>
                    <a:pt x="78" y="70"/>
                    <a:pt x="80" y="70"/>
                  </a:cubicBezTo>
                  <a:cubicBezTo>
                    <a:pt x="80" y="69"/>
                    <a:pt x="77" y="69"/>
                    <a:pt x="78" y="69"/>
                  </a:cubicBezTo>
                  <a:cubicBezTo>
                    <a:pt x="78" y="68"/>
                    <a:pt x="80" y="69"/>
                    <a:pt x="80" y="69"/>
                  </a:cubicBezTo>
                  <a:cubicBezTo>
                    <a:pt x="80" y="68"/>
                    <a:pt x="83" y="68"/>
                    <a:pt x="81" y="66"/>
                  </a:cubicBezTo>
                  <a:cubicBezTo>
                    <a:pt x="83" y="66"/>
                    <a:pt x="83" y="66"/>
                    <a:pt x="83" y="66"/>
                  </a:cubicBezTo>
                  <a:cubicBezTo>
                    <a:pt x="83" y="65"/>
                    <a:pt x="86" y="64"/>
                    <a:pt x="85" y="63"/>
                  </a:cubicBezTo>
                  <a:cubicBezTo>
                    <a:pt x="85" y="63"/>
                    <a:pt x="85" y="60"/>
                    <a:pt x="83" y="60"/>
                  </a:cubicBezTo>
                  <a:cubicBezTo>
                    <a:pt x="85" y="60"/>
                    <a:pt x="83" y="60"/>
                    <a:pt x="85" y="60"/>
                  </a:cubicBezTo>
                  <a:cubicBezTo>
                    <a:pt x="85" y="63"/>
                    <a:pt x="85" y="63"/>
                    <a:pt x="85" y="63"/>
                  </a:cubicBezTo>
                  <a:cubicBezTo>
                    <a:pt x="86" y="60"/>
                    <a:pt x="87" y="60"/>
                    <a:pt x="86" y="59"/>
                  </a:cubicBezTo>
                  <a:cubicBezTo>
                    <a:pt x="87" y="59"/>
                    <a:pt x="87" y="59"/>
                    <a:pt x="87" y="59"/>
                  </a:cubicBezTo>
                  <a:cubicBezTo>
                    <a:pt x="86" y="59"/>
                    <a:pt x="86" y="57"/>
                    <a:pt x="87" y="57"/>
                  </a:cubicBezTo>
                  <a:cubicBezTo>
                    <a:pt x="87" y="57"/>
                    <a:pt x="87" y="57"/>
                    <a:pt x="87" y="57"/>
                  </a:cubicBezTo>
                  <a:cubicBezTo>
                    <a:pt x="87" y="57"/>
                    <a:pt x="87" y="57"/>
                    <a:pt x="87" y="57"/>
                  </a:cubicBezTo>
                  <a:cubicBezTo>
                    <a:pt x="89" y="57"/>
                    <a:pt x="89" y="57"/>
                    <a:pt x="89" y="57"/>
                  </a:cubicBezTo>
                  <a:cubicBezTo>
                    <a:pt x="87" y="57"/>
                    <a:pt x="87" y="56"/>
                    <a:pt x="87" y="56"/>
                  </a:cubicBezTo>
                  <a:cubicBezTo>
                    <a:pt x="89" y="56"/>
                    <a:pt x="90" y="56"/>
                    <a:pt x="89" y="56"/>
                  </a:cubicBezTo>
                  <a:cubicBezTo>
                    <a:pt x="89" y="55"/>
                    <a:pt x="89" y="55"/>
                    <a:pt x="89" y="55"/>
                  </a:cubicBezTo>
                  <a:cubicBezTo>
                    <a:pt x="90" y="55"/>
                    <a:pt x="90" y="55"/>
                    <a:pt x="90" y="55"/>
                  </a:cubicBezTo>
                  <a:cubicBezTo>
                    <a:pt x="90" y="53"/>
                    <a:pt x="90" y="53"/>
                    <a:pt x="89" y="52"/>
                  </a:cubicBezTo>
                  <a:cubicBezTo>
                    <a:pt x="91" y="52"/>
                    <a:pt x="93" y="50"/>
                    <a:pt x="94" y="47"/>
                  </a:cubicBezTo>
                  <a:cubicBezTo>
                    <a:pt x="94" y="47"/>
                    <a:pt x="94" y="47"/>
                    <a:pt x="94" y="47"/>
                  </a:cubicBezTo>
                  <a:cubicBezTo>
                    <a:pt x="94" y="47"/>
                    <a:pt x="94" y="47"/>
                    <a:pt x="94" y="47"/>
                  </a:cubicBezTo>
                  <a:cubicBezTo>
                    <a:pt x="94" y="47"/>
                    <a:pt x="94" y="46"/>
                    <a:pt x="93" y="46"/>
                  </a:cubicBezTo>
                  <a:cubicBezTo>
                    <a:pt x="94" y="46"/>
                    <a:pt x="94" y="46"/>
                    <a:pt x="94" y="46"/>
                  </a:cubicBezTo>
                  <a:cubicBezTo>
                    <a:pt x="95" y="46"/>
                    <a:pt x="94" y="46"/>
                    <a:pt x="95" y="46"/>
                  </a:cubicBezTo>
                  <a:cubicBezTo>
                    <a:pt x="95" y="46"/>
                    <a:pt x="95" y="44"/>
                    <a:pt x="95" y="46"/>
                  </a:cubicBezTo>
                  <a:cubicBezTo>
                    <a:pt x="95" y="44"/>
                    <a:pt x="95" y="44"/>
                    <a:pt x="94" y="44"/>
                  </a:cubicBezTo>
                  <a:cubicBezTo>
                    <a:pt x="95" y="44"/>
                    <a:pt x="95" y="44"/>
                    <a:pt x="95" y="44"/>
                  </a:cubicBezTo>
                  <a:cubicBezTo>
                    <a:pt x="94" y="43"/>
                    <a:pt x="93" y="44"/>
                    <a:pt x="91" y="43"/>
                  </a:cubicBezTo>
                  <a:cubicBezTo>
                    <a:pt x="93" y="43"/>
                    <a:pt x="93" y="43"/>
                    <a:pt x="93" y="43"/>
                  </a:cubicBezTo>
                  <a:cubicBezTo>
                    <a:pt x="91" y="42"/>
                    <a:pt x="91" y="43"/>
                    <a:pt x="91" y="42"/>
                  </a:cubicBezTo>
                  <a:cubicBezTo>
                    <a:pt x="93" y="43"/>
                    <a:pt x="93" y="43"/>
                    <a:pt x="93" y="43"/>
                  </a:cubicBezTo>
                  <a:cubicBezTo>
                    <a:pt x="94" y="42"/>
                    <a:pt x="95" y="43"/>
                    <a:pt x="95" y="43"/>
                  </a:cubicBezTo>
                  <a:cubicBezTo>
                    <a:pt x="95" y="42"/>
                    <a:pt x="95" y="43"/>
                    <a:pt x="94" y="43"/>
                  </a:cubicBezTo>
                  <a:cubicBezTo>
                    <a:pt x="94" y="42"/>
                    <a:pt x="95" y="42"/>
                    <a:pt x="95" y="42"/>
                  </a:cubicBezTo>
                  <a:cubicBezTo>
                    <a:pt x="95" y="42"/>
                    <a:pt x="96" y="43"/>
                    <a:pt x="96" y="42"/>
                  </a:cubicBezTo>
                  <a:cubicBezTo>
                    <a:pt x="96" y="42"/>
                    <a:pt x="95" y="42"/>
                    <a:pt x="96" y="42"/>
                  </a:cubicBezTo>
                  <a:cubicBezTo>
                    <a:pt x="96" y="42"/>
                    <a:pt x="96" y="42"/>
                    <a:pt x="99" y="42"/>
                  </a:cubicBezTo>
                  <a:cubicBezTo>
                    <a:pt x="99" y="42"/>
                    <a:pt x="99" y="42"/>
                    <a:pt x="99" y="42"/>
                  </a:cubicBezTo>
                  <a:cubicBezTo>
                    <a:pt x="99" y="40"/>
                    <a:pt x="96" y="40"/>
                    <a:pt x="96" y="40"/>
                  </a:cubicBezTo>
                  <a:cubicBezTo>
                    <a:pt x="96" y="40"/>
                    <a:pt x="99" y="39"/>
                    <a:pt x="100" y="40"/>
                  </a:cubicBezTo>
                  <a:cubicBezTo>
                    <a:pt x="99" y="40"/>
                    <a:pt x="99" y="40"/>
                    <a:pt x="99" y="40"/>
                  </a:cubicBezTo>
                  <a:cubicBezTo>
                    <a:pt x="99" y="39"/>
                    <a:pt x="100" y="39"/>
                    <a:pt x="99" y="39"/>
                  </a:cubicBezTo>
                  <a:cubicBezTo>
                    <a:pt x="100" y="39"/>
                    <a:pt x="100" y="39"/>
                    <a:pt x="100" y="39"/>
                  </a:cubicBezTo>
                  <a:cubicBezTo>
                    <a:pt x="100" y="39"/>
                    <a:pt x="99" y="39"/>
                    <a:pt x="99" y="38"/>
                  </a:cubicBezTo>
                  <a:cubicBezTo>
                    <a:pt x="99" y="38"/>
                    <a:pt x="100" y="38"/>
                    <a:pt x="100" y="36"/>
                  </a:cubicBezTo>
                  <a:cubicBezTo>
                    <a:pt x="100" y="36"/>
                    <a:pt x="100" y="36"/>
                    <a:pt x="102" y="36"/>
                  </a:cubicBezTo>
                  <a:cubicBezTo>
                    <a:pt x="102" y="38"/>
                    <a:pt x="100" y="38"/>
                    <a:pt x="102" y="38"/>
                  </a:cubicBezTo>
                  <a:cubicBezTo>
                    <a:pt x="100" y="38"/>
                    <a:pt x="102" y="38"/>
                    <a:pt x="102" y="38"/>
                  </a:cubicBezTo>
                  <a:cubicBezTo>
                    <a:pt x="102" y="36"/>
                    <a:pt x="102" y="36"/>
                    <a:pt x="102" y="36"/>
                  </a:cubicBezTo>
                  <a:cubicBezTo>
                    <a:pt x="102" y="36"/>
                    <a:pt x="102" y="36"/>
                    <a:pt x="103" y="36"/>
                  </a:cubicBezTo>
                  <a:cubicBezTo>
                    <a:pt x="102" y="36"/>
                    <a:pt x="102" y="36"/>
                    <a:pt x="102" y="36"/>
                  </a:cubicBezTo>
                  <a:cubicBezTo>
                    <a:pt x="103" y="36"/>
                    <a:pt x="103" y="36"/>
                    <a:pt x="103" y="36"/>
                  </a:cubicBezTo>
                  <a:cubicBezTo>
                    <a:pt x="102" y="35"/>
                    <a:pt x="102" y="35"/>
                    <a:pt x="102" y="35"/>
                  </a:cubicBezTo>
                  <a:cubicBezTo>
                    <a:pt x="102" y="35"/>
                    <a:pt x="102" y="35"/>
                    <a:pt x="102" y="35"/>
                  </a:cubicBezTo>
                  <a:cubicBezTo>
                    <a:pt x="102" y="35"/>
                    <a:pt x="102" y="35"/>
                    <a:pt x="102" y="33"/>
                  </a:cubicBezTo>
                  <a:cubicBezTo>
                    <a:pt x="103" y="35"/>
                    <a:pt x="103" y="35"/>
                    <a:pt x="103" y="35"/>
                  </a:cubicBezTo>
                  <a:cubicBezTo>
                    <a:pt x="104" y="35"/>
                    <a:pt x="103" y="33"/>
                    <a:pt x="104" y="33"/>
                  </a:cubicBezTo>
                  <a:cubicBezTo>
                    <a:pt x="103" y="35"/>
                    <a:pt x="103" y="35"/>
                    <a:pt x="103" y="35"/>
                  </a:cubicBezTo>
                  <a:cubicBezTo>
                    <a:pt x="103" y="33"/>
                    <a:pt x="102" y="33"/>
                    <a:pt x="102" y="31"/>
                  </a:cubicBezTo>
                  <a:cubicBezTo>
                    <a:pt x="103" y="31"/>
                    <a:pt x="104" y="31"/>
                    <a:pt x="104" y="33"/>
                  </a:cubicBezTo>
                  <a:cubicBezTo>
                    <a:pt x="104" y="33"/>
                    <a:pt x="104" y="31"/>
                    <a:pt x="103" y="31"/>
                  </a:cubicBezTo>
                  <a:cubicBezTo>
                    <a:pt x="104" y="31"/>
                    <a:pt x="104" y="33"/>
                    <a:pt x="104" y="31"/>
                  </a:cubicBezTo>
                  <a:cubicBezTo>
                    <a:pt x="104" y="30"/>
                    <a:pt x="104" y="30"/>
                    <a:pt x="104" y="30"/>
                  </a:cubicBezTo>
                  <a:cubicBezTo>
                    <a:pt x="103" y="30"/>
                    <a:pt x="103" y="30"/>
                    <a:pt x="103" y="30"/>
                  </a:cubicBezTo>
                  <a:cubicBezTo>
                    <a:pt x="103" y="29"/>
                    <a:pt x="103" y="29"/>
                    <a:pt x="103" y="29"/>
                  </a:cubicBezTo>
                  <a:cubicBezTo>
                    <a:pt x="102" y="29"/>
                    <a:pt x="102" y="29"/>
                    <a:pt x="102" y="29"/>
                  </a:cubicBezTo>
                  <a:cubicBezTo>
                    <a:pt x="102" y="29"/>
                    <a:pt x="102" y="29"/>
                    <a:pt x="102" y="27"/>
                  </a:cubicBezTo>
                  <a:cubicBezTo>
                    <a:pt x="103" y="30"/>
                    <a:pt x="104" y="29"/>
                    <a:pt x="106" y="29"/>
                  </a:cubicBezTo>
                  <a:cubicBezTo>
                    <a:pt x="106" y="29"/>
                    <a:pt x="103" y="27"/>
                    <a:pt x="106" y="27"/>
                  </a:cubicBezTo>
                  <a:cubicBezTo>
                    <a:pt x="106" y="27"/>
                    <a:pt x="107" y="27"/>
                    <a:pt x="106" y="27"/>
                  </a:cubicBezTo>
                  <a:cubicBezTo>
                    <a:pt x="106" y="27"/>
                    <a:pt x="107" y="29"/>
                    <a:pt x="107" y="27"/>
                  </a:cubicBezTo>
                  <a:cubicBezTo>
                    <a:pt x="106" y="26"/>
                    <a:pt x="106" y="26"/>
                    <a:pt x="106" y="26"/>
                  </a:cubicBezTo>
                  <a:cubicBezTo>
                    <a:pt x="106" y="27"/>
                    <a:pt x="106" y="27"/>
                    <a:pt x="106" y="27"/>
                  </a:cubicBezTo>
                  <a:cubicBezTo>
                    <a:pt x="104" y="26"/>
                    <a:pt x="104" y="26"/>
                    <a:pt x="104" y="26"/>
                  </a:cubicBezTo>
                  <a:cubicBezTo>
                    <a:pt x="104" y="26"/>
                    <a:pt x="104" y="25"/>
                    <a:pt x="106" y="25"/>
                  </a:cubicBezTo>
                  <a:cubicBezTo>
                    <a:pt x="106" y="26"/>
                    <a:pt x="104" y="26"/>
                    <a:pt x="106" y="26"/>
                  </a:cubicBezTo>
                  <a:cubicBezTo>
                    <a:pt x="107" y="26"/>
                    <a:pt x="106" y="25"/>
                    <a:pt x="107" y="25"/>
                  </a:cubicBezTo>
                  <a:cubicBezTo>
                    <a:pt x="107" y="26"/>
                    <a:pt x="107" y="26"/>
                    <a:pt x="108" y="26"/>
                  </a:cubicBezTo>
                  <a:cubicBezTo>
                    <a:pt x="108" y="26"/>
                    <a:pt x="108" y="26"/>
                    <a:pt x="108" y="26"/>
                  </a:cubicBezTo>
                  <a:cubicBezTo>
                    <a:pt x="108" y="26"/>
                    <a:pt x="108" y="26"/>
                    <a:pt x="108" y="26"/>
                  </a:cubicBezTo>
                  <a:cubicBezTo>
                    <a:pt x="108" y="25"/>
                    <a:pt x="108" y="26"/>
                    <a:pt x="110" y="25"/>
                  </a:cubicBezTo>
                  <a:cubicBezTo>
                    <a:pt x="108" y="25"/>
                    <a:pt x="108" y="25"/>
                    <a:pt x="108" y="25"/>
                  </a:cubicBezTo>
                  <a:cubicBezTo>
                    <a:pt x="107" y="23"/>
                    <a:pt x="108" y="26"/>
                    <a:pt x="107" y="25"/>
                  </a:cubicBezTo>
                  <a:cubicBezTo>
                    <a:pt x="107" y="25"/>
                    <a:pt x="108" y="25"/>
                    <a:pt x="108" y="23"/>
                  </a:cubicBezTo>
                  <a:cubicBezTo>
                    <a:pt x="107" y="23"/>
                    <a:pt x="107" y="23"/>
                    <a:pt x="107" y="23"/>
                  </a:cubicBezTo>
                  <a:cubicBezTo>
                    <a:pt x="107" y="23"/>
                    <a:pt x="106" y="22"/>
                    <a:pt x="107" y="22"/>
                  </a:cubicBezTo>
                  <a:cubicBezTo>
                    <a:pt x="108" y="22"/>
                    <a:pt x="108" y="22"/>
                    <a:pt x="108" y="23"/>
                  </a:cubicBezTo>
                  <a:cubicBezTo>
                    <a:pt x="108" y="22"/>
                    <a:pt x="110" y="22"/>
                    <a:pt x="110" y="22"/>
                  </a:cubicBezTo>
                  <a:cubicBezTo>
                    <a:pt x="108" y="19"/>
                    <a:pt x="111" y="19"/>
                    <a:pt x="110" y="19"/>
                  </a:cubicBezTo>
                  <a:cubicBezTo>
                    <a:pt x="110" y="19"/>
                    <a:pt x="108" y="22"/>
                    <a:pt x="107" y="22"/>
                  </a:cubicBezTo>
                  <a:cubicBezTo>
                    <a:pt x="107" y="19"/>
                    <a:pt x="107" y="23"/>
                    <a:pt x="106" y="22"/>
                  </a:cubicBezTo>
                  <a:cubicBezTo>
                    <a:pt x="107" y="22"/>
                    <a:pt x="106" y="19"/>
                    <a:pt x="104" y="19"/>
                  </a:cubicBezTo>
                  <a:cubicBezTo>
                    <a:pt x="106" y="19"/>
                    <a:pt x="106" y="19"/>
                    <a:pt x="106" y="19"/>
                  </a:cubicBezTo>
                  <a:cubicBezTo>
                    <a:pt x="106" y="19"/>
                    <a:pt x="106" y="19"/>
                    <a:pt x="107" y="19"/>
                  </a:cubicBezTo>
                  <a:cubicBezTo>
                    <a:pt x="108" y="18"/>
                    <a:pt x="108" y="18"/>
                    <a:pt x="108" y="18"/>
                  </a:cubicBezTo>
                  <a:cubicBezTo>
                    <a:pt x="108" y="18"/>
                    <a:pt x="108" y="18"/>
                    <a:pt x="107" y="18"/>
                  </a:cubicBezTo>
                  <a:cubicBezTo>
                    <a:pt x="108" y="17"/>
                    <a:pt x="108" y="17"/>
                    <a:pt x="110" y="16"/>
                  </a:cubicBezTo>
                  <a:cubicBezTo>
                    <a:pt x="110" y="17"/>
                    <a:pt x="110" y="14"/>
                    <a:pt x="111" y="16"/>
                  </a:cubicBezTo>
                  <a:cubicBezTo>
                    <a:pt x="111" y="16"/>
                    <a:pt x="111" y="17"/>
                    <a:pt x="113" y="17"/>
                  </a:cubicBezTo>
                  <a:cubicBezTo>
                    <a:pt x="111" y="17"/>
                    <a:pt x="111" y="17"/>
                    <a:pt x="111" y="17"/>
                  </a:cubicBezTo>
                  <a:cubicBezTo>
                    <a:pt x="113" y="17"/>
                    <a:pt x="111" y="16"/>
                    <a:pt x="111" y="16"/>
                  </a:cubicBezTo>
                  <a:cubicBezTo>
                    <a:pt x="111" y="17"/>
                    <a:pt x="110" y="16"/>
                    <a:pt x="110" y="14"/>
                  </a:cubicBezTo>
                  <a:cubicBezTo>
                    <a:pt x="108" y="14"/>
                    <a:pt x="108" y="14"/>
                    <a:pt x="108" y="14"/>
                  </a:cubicBezTo>
                  <a:cubicBezTo>
                    <a:pt x="110" y="13"/>
                    <a:pt x="111" y="13"/>
                    <a:pt x="111" y="13"/>
                  </a:cubicBezTo>
                  <a:cubicBezTo>
                    <a:pt x="111" y="12"/>
                    <a:pt x="113" y="10"/>
                    <a:pt x="113" y="9"/>
                  </a:cubicBezTo>
                  <a:cubicBezTo>
                    <a:pt x="113" y="9"/>
                    <a:pt x="111" y="9"/>
                    <a:pt x="111" y="8"/>
                  </a:cubicBezTo>
                  <a:cubicBezTo>
                    <a:pt x="113" y="8"/>
                    <a:pt x="113" y="9"/>
                    <a:pt x="113" y="8"/>
                  </a:cubicBezTo>
                  <a:cubicBezTo>
                    <a:pt x="113" y="8"/>
                    <a:pt x="113" y="8"/>
                    <a:pt x="113" y="8"/>
                  </a:cubicBezTo>
                  <a:cubicBezTo>
                    <a:pt x="113" y="8"/>
                    <a:pt x="113" y="5"/>
                    <a:pt x="115" y="5"/>
                  </a:cubicBezTo>
                  <a:cubicBezTo>
                    <a:pt x="113" y="5"/>
                    <a:pt x="113" y="5"/>
                    <a:pt x="113" y="5"/>
                  </a:cubicBezTo>
                  <a:cubicBezTo>
                    <a:pt x="113" y="5"/>
                    <a:pt x="113" y="5"/>
                    <a:pt x="115" y="5"/>
                  </a:cubicBezTo>
                  <a:cubicBezTo>
                    <a:pt x="113" y="5"/>
                    <a:pt x="113" y="5"/>
                    <a:pt x="113" y="5"/>
                  </a:cubicBezTo>
                  <a:cubicBezTo>
                    <a:pt x="111" y="4"/>
                    <a:pt x="113" y="4"/>
                    <a:pt x="115" y="4"/>
                  </a:cubicBezTo>
                  <a:cubicBezTo>
                    <a:pt x="115" y="4"/>
                    <a:pt x="115" y="4"/>
                    <a:pt x="115" y="4"/>
                  </a:cubicBezTo>
                  <a:cubicBezTo>
                    <a:pt x="116" y="4"/>
                    <a:pt x="115" y="3"/>
                    <a:pt x="116" y="3"/>
                  </a:cubicBezTo>
                  <a:cubicBezTo>
                    <a:pt x="115" y="1"/>
                    <a:pt x="115" y="1"/>
                    <a:pt x="115" y="1"/>
                  </a:cubicBezTo>
                  <a:cubicBezTo>
                    <a:pt x="116" y="1"/>
                    <a:pt x="116" y="1"/>
                    <a:pt x="116" y="1"/>
                  </a:cubicBezTo>
                  <a:cubicBezTo>
                    <a:pt x="115" y="1"/>
                    <a:pt x="115" y="0"/>
                    <a:pt x="116" y="0"/>
                  </a:cubicBezTo>
                  <a:cubicBezTo>
                    <a:pt x="113" y="1"/>
                    <a:pt x="113" y="1"/>
                    <a:pt x="113" y="1"/>
                  </a:cubicBezTo>
                  <a:cubicBezTo>
                    <a:pt x="115" y="1"/>
                    <a:pt x="115" y="1"/>
                    <a:pt x="115" y="1"/>
                  </a:cubicBezTo>
                  <a:cubicBezTo>
                    <a:pt x="116" y="3"/>
                    <a:pt x="115" y="3"/>
                    <a:pt x="115" y="3"/>
                  </a:cubicBezTo>
                  <a:cubicBezTo>
                    <a:pt x="115" y="3"/>
                    <a:pt x="115" y="3"/>
                    <a:pt x="115" y="3"/>
                  </a:cubicBezTo>
                  <a:cubicBezTo>
                    <a:pt x="113" y="1"/>
                    <a:pt x="113" y="3"/>
                    <a:pt x="113" y="1"/>
                  </a:cubicBezTo>
                  <a:cubicBezTo>
                    <a:pt x="113" y="1"/>
                    <a:pt x="113" y="1"/>
                    <a:pt x="113" y="1"/>
                  </a:cubicBezTo>
                  <a:cubicBezTo>
                    <a:pt x="113" y="1"/>
                    <a:pt x="111" y="1"/>
                    <a:pt x="111" y="3"/>
                  </a:cubicBezTo>
                  <a:cubicBezTo>
                    <a:pt x="113" y="3"/>
                    <a:pt x="111" y="3"/>
                    <a:pt x="113" y="3"/>
                  </a:cubicBezTo>
                  <a:cubicBezTo>
                    <a:pt x="111" y="3"/>
                    <a:pt x="111" y="3"/>
                    <a:pt x="111" y="4"/>
                  </a:cubicBezTo>
                  <a:cubicBezTo>
                    <a:pt x="111" y="4"/>
                    <a:pt x="110" y="4"/>
                    <a:pt x="110" y="5"/>
                  </a:cubicBezTo>
                  <a:cubicBezTo>
                    <a:pt x="111" y="5"/>
                    <a:pt x="111" y="5"/>
                    <a:pt x="111" y="5"/>
                  </a:cubicBezTo>
                  <a:cubicBezTo>
                    <a:pt x="111" y="5"/>
                    <a:pt x="111" y="5"/>
                    <a:pt x="111" y="8"/>
                  </a:cubicBezTo>
                  <a:cubicBezTo>
                    <a:pt x="111" y="8"/>
                    <a:pt x="110" y="5"/>
                    <a:pt x="108" y="8"/>
                  </a:cubicBezTo>
                  <a:cubicBezTo>
                    <a:pt x="110" y="8"/>
                    <a:pt x="110" y="8"/>
                    <a:pt x="110" y="8"/>
                  </a:cubicBezTo>
                  <a:cubicBezTo>
                    <a:pt x="108" y="8"/>
                    <a:pt x="108" y="8"/>
                    <a:pt x="108" y="8"/>
                  </a:cubicBezTo>
                  <a:cubicBezTo>
                    <a:pt x="107" y="9"/>
                    <a:pt x="107" y="10"/>
                    <a:pt x="106" y="12"/>
                  </a:cubicBezTo>
                  <a:cubicBezTo>
                    <a:pt x="107" y="12"/>
                    <a:pt x="107" y="12"/>
                    <a:pt x="107" y="12"/>
                  </a:cubicBezTo>
                  <a:cubicBezTo>
                    <a:pt x="106" y="12"/>
                    <a:pt x="106" y="13"/>
                    <a:pt x="104" y="13"/>
                  </a:cubicBezTo>
                  <a:cubicBezTo>
                    <a:pt x="104" y="14"/>
                    <a:pt x="103" y="16"/>
                    <a:pt x="103" y="17"/>
                  </a:cubicBezTo>
                  <a:cubicBezTo>
                    <a:pt x="102" y="18"/>
                    <a:pt x="100" y="19"/>
                    <a:pt x="99" y="23"/>
                  </a:cubicBezTo>
                  <a:cubicBezTo>
                    <a:pt x="100" y="23"/>
                    <a:pt x="100" y="23"/>
                    <a:pt x="100" y="23"/>
                  </a:cubicBezTo>
                  <a:cubicBezTo>
                    <a:pt x="99" y="23"/>
                    <a:pt x="100" y="23"/>
                    <a:pt x="100" y="25"/>
                  </a:cubicBezTo>
                  <a:cubicBezTo>
                    <a:pt x="100" y="23"/>
                    <a:pt x="99" y="25"/>
                    <a:pt x="99" y="25"/>
                  </a:cubicBezTo>
                  <a:cubicBezTo>
                    <a:pt x="99" y="25"/>
                    <a:pt x="96" y="26"/>
                    <a:pt x="95" y="26"/>
                  </a:cubicBezTo>
                  <a:cubicBezTo>
                    <a:pt x="95" y="27"/>
                    <a:pt x="95" y="27"/>
                    <a:pt x="95" y="27"/>
                  </a:cubicBezTo>
                  <a:cubicBezTo>
                    <a:pt x="94" y="27"/>
                    <a:pt x="94" y="29"/>
                    <a:pt x="94" y="30"/>
                  </a:cubicBezTo>
                  <a:cubicBezTo>
                    <a:pt x="94" y="30"/>
                    <a:pt x="95" y="30"/>
                    <a:pt x="94" y="31"/>
                  </a:cubicBezTo>
                  <a:cubicBezTo>
                    <a:pt x="93" y="31"/>
                    <a:pt x="93" y="31"/>
                    <a:pt x="93" y="31"/>
                  </a:cubicBezTo>
                  <a:cubicBezTo>
                    <a:pt x="91" y="33"/>
                    <a:pt x="91" y="33"/>
                    <a:pt x="91" y="35"/>
                  </a:cubicBezTo>
                  <a:cubicBezTo>
                    <a:pt x="89" y="36"/>
                    <a:pt x="89" y="39"/>
                    <a:pt x="86" y="40"/>
                  </a:cubicBezTo>
                  <a:cubicBezTo>
                    <a:pt x="87" y="42"/>
                    <a:pt x="87" y="42"/>
                    <a:pt x="87" y="42"/>
                  </a:cubicBezTo>
                  <a:cubicBezTo>
                    <a:pt x="85" y="43"/>
                    <a:pt x="83" y="47"/>
                    <a:pt x="81" y="50"/>
                  </a:cubicBezTo>
                  <a:cubicBezTo>
                    <a:pt x="83" y="50"/>
                    <a:pt x="83" y="50"/>
                    <a:pt x="83" y="50"/>
                  </a:cubicBezTo>
                  <a:cubicBezTo>
                    <a:pt x="83" y="51"/>
                    <a:pt x="81" y="51"/>
                    <a:pt x="81" y="50"/>
                  </a:cubicBezTo>
                  <a:cubicBezTo>
                    <a:pt x="81" y="51"/>
                    <a:pt x="78" y="51"/>
                    <a:pt x="80" y="52"/>
                  </a:cubicBezTo>
                  <a:cubicBezTo>
                    <a:pt x="80" y="53"/>
                    <a:pt x="78" y="52"/>
                    <a:pt x="78" y="53"/>
                  </a:cubicBezTo>
                  <a:cubicBezTo>
                    <a:pt x="78" y="55"/>
                    <a:pt x="77" y="55"/>
                    <a:pt x="77" y="56"/>
                  </a:cubicBezTo>
                  <a:cubicBezTo>
                    <a:pt x="77" y="56"/>
                    <a:pt x="77" y="56"/>
                    <a:pt x="77" y="56"/>
                  </a:cubicBezTo>
                  <a:cubicBezTo>
                    <a:pt x="77" y="56"/>
                    <a:pt x="77" y="56"/>
                    <a:pt x="77" y="56"/>
                  </a:cubicBezTo>
                  <a:cubicBezTo>
                    <a:pt x="77" y="56"/>
                    <a:pt x="77" y="57"/>
                    <a:pt x="76" y="56"/>
                  </a:cubicBezTo>
                  <a:cubicBezTo>
                    <a:pt x="76" y="59"/>
                    <a:pt x="73" y="59"/>
                    <a:pt x="74" y="63"/>
                  </a:cubicBezTo>
                  <a:cubicBezTo>
                    <a:pt x="73" y="60"/>
                    <a:pt x="73" y="63"/>
                    <a:pt x="73" y="63"/>
                  </a:cubicBezTo>
                  <a:cubicBezTo>
                    <a:pt x="73" y="63"/>
                    <a:pt x="73" y="65"/>
                    <a:pt x="72" y="65"/>
                  </a:cubicBezTo>
                  <a:cubicBezTo>
                    <a:pt x="72" y="65"/>
                    <a:pt x="72" y="65"/>
                    <a:pt x="72" y="65"/>
                  </a:cubicBezTo>
                  <a:cubicBezTo>
                    <a:pt x="72" y="65"/>
                    <a:pt x="72" y="65"/>
                    <a:pt x="72" y="65"/>
                  </a:cubicBezTo>
                  <a:cubicBezTo>
                    <a:pt x="69" y="66"/>
                    <a:pt x="69" y="69"/>
                    <a:pt x="69" y="70"/>
                  </a:cubicBezTo>
                  <a:cubicBezTo>
                    <a:pt x="65" y="73"/>
                    <a:pt x="64" y="78"/>
                    <a:pt x="63" y="80"/>
                  </a:cubicBezTo>
                  <a:cubicBezTo>
                    <a:pt x="63" y="81"/>
                    <a:pt x="63" y="81"/>
                    <a:pt x="63" y="81"/>
                  </a:cubicBezTo>
                  <a:cubicBezTo>
                    <a:pt x="61" y="81"/>
                    <a:pt x="63" y="83"/>
                    <a:pt x="60" y="83"/>
                  </a:cubicBezTo>
                  <a:cubicBezTo>
                    <a:pt x="60" y="83"/>
                    <a:pt x="60" y="83"/>
                    <a:pt x="60" y="83"/>
                  </a:cubicBezTo>
                  <a:cubicBezTo>
                    <a:pt x="60" y="83"/>
                    <a:pt x="60" y="86"/>
                    <a:pt x="59" y="86"/>
                  </a:cubicBezTo>
                  <a:cubicBezTo>
                    <a:pt x="59" y="86"/>
                    <a:pt x="59" y="86"/>
                    <a:pt x="59" y="86"/>
                  </a:cubicBezTo>
                  <a:cubicBezTo>
                    <a:pt x="59" y="87"/>
                    <a:pt x="57" y="90"/>
                    <a:pt x="57" y="91"/>
                  </a:cubicBezTo>
                  <a:cubicBezTo>
                    <a:pt x="57" y="91"/>
                    <a:pt x="57" y="91"/>
                    <a:pt x="57" y="91"/>
                  </a:cubicBezTo>
                  <a:cubicBezTo>
                    <a:pt x="59" y="91"/>
                    <a:pt x="56" y="91"/>
                    <a:pt x="57" y="93"/>
                  </a:cubicBezTo>
                  <a:cubicBezTo>
                    <a:pt x="57" y="93"/>
                    <a:pt x="56" y="93"/>
                    <a:pt x="57" y="91"/>
                  </a:cubicBezTo>
                  <a:cubicBezTo>
                    <a:pt x="56" y="95"/>
                    <a:pt x="52" y="96"/>
                    <a:pt x="51" y="99"/>
                  </a:cubicBezTo>
                  <a:cubicBezTo>
                    <a:pt x="51" y="102"/>
                    <a:pt x="52" y="100"/>
                    <a:pt x="51" y="102"/>
                  </a:cubicBezTo>
                  <a:cubicBezTo>
                    <a:pt x="51" y="102"/>
                    <a:pt x="51" y="100"/>
                    <a:pt x="51" y="102"/>
                  </a:cubicBezTo>
                  <a:cubicBezTo>
                    <a:pt x="49" y="102"/>
                    <a:pt x="52" y="104"/>
                    <a:pt x="51" y="104"/>
                  </a:cubicBezTo>
                  <a:cubicBezTo>
                    <a:pt x="49" y="102"/>
                    <a:pt x="49" y="104"/>
                    <a:pt x="49" y="104"/>
                  </a:cubicBezTo>
                  <a:cubicBezTo>
                    <a:pt x="49" y="106"/>
                    <a:pt x="49" y="106"/>
                    <a:pt x="49" y="107"/>
                  </a:cubicBezTo>
                  <a:cubicBezTo>
                    <a:pt x="49" y="107"/>
                    <a:pt x="49" y="107"/>
                    <a:pt x="49" y="107"/>
                  </a:cubicBezTo>
                  <a:cubicBezTo>
                    <a:pt x="48" y="107"/>
                    <a:pt x="48" y="108"/>
                    <a:pt x="46" y="108"/>
                  </a:cubicBezTo>
                  <a:cubicBezTo>
                    <a:pt x="42" y="113"/>
                    <a:pt x="36" y="120"/>
                    <a:pt x="34" y="125"/>
                  </a:cubicBezTo>
                  <a:cubicBezTo>
                    <a:pt x="31" y="132"/>
                    <a:pt x="27" y="137"/>
                    <a:pt x="25" y="142"/>
                  </a:cubicBezTo>
                  <a:cubicBezTo>
                    <a:pt x="25" y="146"/>
                    <a:pt x="25" y="146"/>
                    <a:pt x="22" y="147"/>
                  </a:cubicBezTo>
                  <a:cubicBezTo>
                    <a:pt x="25" y="147"/>
                    <a:pt x="25" y="147"/>
                    <a:pt x="25" y="147"/>
                  </a:cubicBezTo>
                  <a:cubicBezTo>
                    <a:pt x="22" y="147"/>
                    <a:pt x="22" y="149"/>
                    <a:pt x="21" y="147"/>
                  </a:cubicBezTo>
                  <a:cubicBezTo>
                    <a:pt x="21" y="150"/>
                    <a:pt x="19" y="151"/>
                    <a:pt x="18" y="154"/>
                  </a:cubicBezTo>
                  <a:cubicBezTo>
                    <a:pt x="18" y="154"/>
                    <a:pt x="19" y="154"/>
                    <a:pt x="18" y="154"/>
                  </a:cubicBezTo>
                  <a:cubicBezTo>
                    <a:pt x="18" y="154"/>
                    <a:pt x="18" y="154"/>
                    <a:pt x="18" y="154"/>
                  </a:cubicBezTo>
                  <a:cubicBezTo>
                    <a:pt x="18" y="154"/>
                    <a:pt x="18" y="154"/>
                    <a:pt x="18" y="154"/>
                  </a:cubicBezTo>
                  <a:cubicBezTo>
                    <a:pt x="18" y="155"/>
                    <a:pt x="17" y="155"/>
                    <a:pt x="17" y="154"/>
                  </a:cubicBezTo>
                  <a:cubicBezTo>
                    <a:pt x="13" y="160"/>
                    <a:pt x="12" y="167"/>
                    <a:pt x="9" y="172"/>
                  </a:cubicBezTo>
                  <a:cubicBezTo>
                    <a:pt x="9" y="173"/>
                    <a:pt x="6" y="176"/>
                    <a:pt x="5" y="176"/>
                  </a:cubicBezTo>
                  <a:cubicBezTo>
                    <a:pt x="4" y="181"/>
                    <a:pt x="3" y="187"/>
                    <a:pt x="0" y="190"/>
                  </a:cubicBezTo>
                  <a:cubicBezTo>
                    <a:pt x="0" y="190"/>
                    <a:pt x="3" y="190"/>
                    <a:pt x="4" y="189"/>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3" name="任意多边形(F) 146"/>
            <p:cNvSpPr>
              <a:spLocks/>
            </p:cNvSpPr>
            <p:nvPr/>
          </p:nvSpPr>
          <p:spPr bwMode="auto">
            <a:xfrm>
              <a:off x="4253" y="2407"/>
              <a:ext cx="271" cy="441"/>
            </a:xfrm>
            <a:custGeom>
              <a:avLst/>
              <a:gdLst>
                <a:gd name="T0" fmla="*/ 17 w 115"/>
                <a:gd name="T1" fmla="*/ 167 h 187"/>
                <a:gd name="T2" fmla="*/ 19 w 115"/>
                <a:gd name="T3" fmla="*/ 161 h 187"/>
                <a:gd name="T4" fmla="*/ 29 w 115"/>
                <a:gd name="T5" fmla="*/ 152 h 187"/>
                <a:gd name="T6" fmla="*/ 31 w 115"/>
                <a:gd name="T7" fmla="*/ 148 h 187"/>
                <a:gd name="T8" fmla="*/ 36 w 115"/>
                <a:gd name="T9" fmla="*/ 135 h 187"/>
                <a:gd name="T10" fmla="*/ 39 w 115"/>
                <a:gd name="T11" fmla="*/ 131 h 187"/>
                <a:gd name="T12" fmla="*/ 44 w 115"/>
                <a:gd name="T13" fmla="*/ 125 h 187"/>
                <a:gd name="T14" fmla="*/ 47 w 115"/>
                <a:gd name="T15" fmla="*/ 119 h 187"/>
                <a:gd name="T16" fmla="*/ 48 w 115"/>
                <a:gd name="T17" fmla="*/ 115 h 187"/>
                <a:gd name="T18" fmla="*/ 51 w 115"/>
                <a:gd name="T19" fmla="*/ 114 h 187"/>
                <a:gd name="T20" fmla="*/ 56 w 115"/>
                <a:gd name="T21" fmla="*/ 106 h 187"/>
                <a:gd name="T22" fmla="*/ 59 w 115"/>
                <a:gd name="T23" fmla="*/ 103 h 187"/>
                <a:gd name="T24" fmla="*/ 61 w 115"/>
                <a:gd name="T25" fmla="*/ 99 h 187"/>
                <a:gd name="T26" fmla="*/ 62 w 115"/>
                <a:gd name="T27" fmla="*/ 94 h 187"/>
                <a:gd name="T28" fmla="*/ 68 w 115"/>
                <a:gd name="T29" fmla="*/ 89 h 187"/>
                <a:gd name="T30" fmla="*/ 70 w 115"/>
                <a:gd name="T31" fmla="*/ 81 h 187"/>
                <a:gd name="T32" fmla="*/ 73 w 115"/>
                <a:gd name="T33" fmla="*/ 78 h 187"/>
                <a:gd name="T34" fmla="*/ 73 w 115"/>
                <a:gd name="T35" fmla="*/ 76 h 187"/>
                <a:gd name="T36" fmla="*/ 76 w 115"/>
                <a:gd name="T37" fmla="*/ 75 h 187"/>
                <a:gd name="T38" fmla="*/ 76 w 115"/>
                <a:gd name="T39" fmla="*/ 73 h 187"/>
                <a:gd name="T40" fmla="*/ 79 w 115"/>
                <a:gd name="T41" fmla="*/ 69 h 187"/>
                <a:gd name="T42" fmla="*/ 85 w 115"/>
                <a:gd name="T43" fmla="*/ 60 h 187"/>
                <a:gd name="T44" fmla="*/ 86 w 115"/>
                <a:gd name="T45" fmla="*/ 56 h 187"/>
                <a:gd name="T46" fmla="*/ 87 w 115"/>
                <a:gd name="T47" fmla="*/ 52 h 187"/>
                <a:gd name="T48" fmla="*/ 92 w 115"/>
                <a:gd name="T49" fmla="*/ 46 h 187"/>
                <a:gd name="T50" fmla="*/ 92 w 115"/>
                <a:gd name="T51" fmla="*/ 42 h 187"/>
                <a:gd name="T52" fmla="*/ 95 w 115"/>
                <a:gd name="T53" fmla="*/ 41 h 187"/>
                <a:gd name="T54" fmla="*/ 99 w 115"/>
                <a:gd name="T55" fmla="*/ 39 h 187"/>
                <a:gd name="T56" fmla="*/ 100 w 115"/>
                <a:gd name="T57" fmla="*/ 35 h 187"/>
                <a:gd name="T58" fmla="*/ 102 w 115"/>
                <a:gd name="T59" fmla="*/ 35 h 187"/>
                <a:gd name="T60" fmla="*/ 102 w 115"/>
                <a:gd name="T61" fmla="*/ 33 h 187"/>
                <a:gd name="T62" fmla="*/ 102 w 115"/>
                <a:gd name="T63" fmla="*/ 29 h 187"/>
                <a:gd name="T64" fmla="*/ 105 w 115"/>
                <a:gd name="T65" fmla="*/ 26 h 187"/>
                <a:gd name="T66" fmla="*/ 105 w 115"/>
                <a:gd name="T67" fmla="*/ 25 h 187"/>
                <a:gd name="T68" fmla="*/ 108 w 115"/>
                <a:gd name="T69" fmla="*/ 24 h 187"/>
                <a:gd name="T70" fmla="*/ 109 w 115"/>
                <a:gd name="T71" fmla="*/ 21 h 187"/>
                <a:gd name="T72" fmla="*/ 107 w 115"/>
                <a:gd name="T73" fmla="*/ 21 h 187"/>
                <a:gd name="T74" fmla="*/ 111 w 115"/>
                <a:gd name="T75" fmla="*/ 16 h 187"/>
                <a:gd name="T76" fmla="*/ 111 w 115"/>
                <a:gd name="T77" fmla="*/ 8 h 187"/>
                <a:gd name="T78" fmla="*/ 112 w 115"/>
                <a:gd name="T79" fmla="*/ 5 h 187"/>
                <a:gd name="T80" fmla="*/ 115 w 115"/>
                <a:gd name="T81" fmla="*/ 0 h 187"/>
                <a:gd name="T82" fmla="*/ 112 w 115"/>
                <a:gd name="T83" fmla="*/ 1 h 187"/>
                <a:gd name="T84" fmla="*/ 111 w 115"/>
                <a:gd name="T85" fmla="*/ 7 h 187"/>
                <a:gd name="T86" fmla="*/ 103 w 115"/>
                <a:gd name="T87" fmla="*/ 13 h 187"/>
                <a:gd name="T88" fmla="*/ 95 w 115"/>
                <a:gd name="T89" fmla="*/ 25 h 187"/>
                <a:gd name="T90" fmla="*/ 85 w 115"/>
                <a:gd name="T91" fmla="*/ 39 h 187"/>
                <a:gd name="T92" fmla="*/ 77 w 115"/>
                <a:gd name="T93" fmla="*/ 51 h 187"/>
                <a:gd name="T94" fmla="*/ 73 w 115"/>
                <a:gd name="T95" fmla="*/ 60 h 187"/>
                <a:gd name="T96" fmla="*/ 62 w 115"/>
                <a:gd name="T97" fmla="*/ 78 h 187"/>
                <a:gd name="T98" fmla="*/ 57 w 115"/>
                <a:gd name="T99" fmla="*/ 89 h 187"/>
                <a:gd name="T100" fmla="*/ 51 w 115"/>
                <a:gd name="T101" fmla="*/ 102 h 187"/>
                <a:gd name="T102" fmla="*/ 25 w 115"/>
                <a:gd name="T103" fmla="*/ 141 h 187"/>
                <a:gd name="T104" fmla="*/ 19 w 115"/>
                <a:gd name="T105" fmla="*/ 152 h 187"/>
                <a:gd name="T106" fmla="*/ 5 w 115"/>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5" h="187">
                  <a:moveTo>
                    <a:pt x="5" y="186"/>
                  </a:moveTo>
                  <a:cubicBezTo>
                    <a:pt x="9" y="184"/>
                    <a:pt x="8" y="180"/>
                    <a:pt x="10" y="179"/>
                  </a:cubicBezTo>
                  <a:cubicBezTo>
                    <a:pt x="10" y="179"/>
                    <a:pt x="9" y="179"/>
                    <a:pt x="10" y="179"/>
                  </a:cubicBezTo>
                  <a:cubicBezTo>
                    <a:pt x="13" y="176"/>
                    <a:pt x="16" y="172"/>
                    <a:pt x="16" y="169"/>
                  </a:cubicBezTo>
                  <a:cubicBezTo>
                    <a:pt x="16" y="169"/>
                    <a:pt x="16" y="169"/>
                    <a:pt x="16" y="169"/>
                  </a:cubicBezTo>
                  <a:cubicBezTo>
                    <a:pt x="16" y="167"/>
                    <a:pt x="17" y="167"/>
                    <a:pt x="17" y="167"/>
                  </a:cubicBezTo>
                  <a:cubicBezTo>
                    <a:pt x="17" y="167"/>
                    <a:pt x="17" y="167"/>
                    <a:pt x="16" y="167"/>
                  </a:cubicBezTo>
                  <a:cubicBezTo>
                    <a:pt x="17" y="167"/>
                    <a:pt x="17" y="166"/>
                    <a:pt x="18" y="166"/>
                  </a:cubicBezTo>
                  <a:cubicBezTo>
                    <a:pt x="17" y="166"/>
                    <a:pt x="17" y="166"/>
                    <a:pt x="17" y="165"/>
                  </a:cubicBezTo>
                  <a:cubicBezTo>
                    <a:pt x="18" y="166"/>
                    <a:pt x="18" y="166"/>
                    <a:pt x="18" y="166"/>
                  </a:cubicBezTo>
                  <a:cubicBezTo>
                    <a:pt x="19" y="166"/>
                    <a:pt x="18" y="162"/>
                    <a:pt x="21" y="161"/>
                  </a:cubicBezTo>
                  <a:cubicBezTo>
                    <a:pt x="19" y="161"/>
                    <a:pt x="19" y="161"/>
                    <a:pt x="19" y="161"/>
                  </a:cubicBezTo>
                  <a:cubicBezTo>
                    <a:pt x="22" y="159"/>
                    <a:pt x="23" y="157"/>
                    <a:pt x="25" y="155"/>
                  </a:cubicBezTo>
                  <a:cubicBezTo>
                    <a:pt x="23" y="155"/>
                    <a:pt x="23" y="155"/>
                    <a:pt x="23" y="155"/>
                  </a:cubicBezTo>
                  <a:cubicBezTo>
                    <a:pt x="25" y="155"/>
                    <a:pt x="25" y="154"/>
                    <a:pt x="26" y="154"/>
                  </a:cubicBezTo>
                  <a:cubicBezTo>
                    <a:pt x="25" y="154"/>
                    <a:pt x="29" y="154"/>
                    <a:pt x="29" y="153"/>
                  </a:cubicBezTo>
                  <a:cubicBezTo>
                    <a:pt x="26" y="153"/>
                    <a:pt x="26" y="153"/>
                    <a:pt x="26" y="153"/>
                  </a:cubicBezTo>
                  <a:cubicBezTo>
                    <a:pt x="29" y="153"/>
                    <a:pt x="26" y="152"/>
                    <a:pt x="29" y="152"/>
                  </a:cubicBezTo>
                  <a:cubicBezTo>
                    <a:pt x="29" y="152"/>
                    <a:pt x="29" y="152"/>
                    <a:pt x="29" y="152"/>
                  </a:cubicBezTo>
                  <a:cubicBezTo>
                    <a:pt x="30" y="152"/>
                    <a:pt x="29" y="149"/>
                    <a:pt x="29" y="149"/>
                  </a:cubicBezTo>
                  <a:cubicBezTo>
                    <a:pt x="30" y="149"/>
                    <a:pt x="30" y="149"/>
                    <a:pt x="30" y="149"/>
                  </a:cubicBezTo>
                  <a:cubicBezTo>
                    <a:pt x="30" y="149"/>
                    <a:pt x="30" y="149"/>
                    <a:pt x="30" y="148"/>
                  </a:cubicBezTo>
                  <a:cubicBezTo>
                    <a:pt x="30" y="148"/>
                    <a:pt x="30" y="148"/>
                    <a:pt x="30" y="148"/>
                  </a:cubicBezTo>
                  <a:cubicBezTo>
                    <a:pt x="30" y="148"/>
                    <a:pt x="30" y="146"/>
                    <a:pt x="31" y="148"/>
                  </a:cubicBezTo>
                  <a:cubicBezTo>
                    <a:pt x="30" y="146"/>
                    <a:pt x="30" y="148"/>
                    <a:pt x="30" y="146"/>
                  </a:cubicBezTo>
                  <a:cubicBezTo>
                    <a:pt x="31" y="145"/>
                    <a:pt x="34" y="141"/>
                    <a:pt x="35" y="139"/>
                  </a:cubicBezTo>
                  <a:cubicBezTo>
                    <a:pt x="35" y="139"/>
                    <a:pt x="35" y="139"/>
                    <a:pt x="34" y="139"/>
                  </a:cubicBezTo>
                  <a:cubicBezTo>
                    <a:pt x="35" y="136"/>
                    <a:pt x="35" y="136"/>
                    <a:pt x="35" y="136"/>
                  </a:cubicBezTo>
                  <a:cubicBezTo>
                    <a:pt x="35" y="136"/>
                    <a:pt x="35" y="136"/>
                    <a:pt x="35" y="135"/>
                  </a:cubicBezTo>
                  <a:cubicBezTo>
                    <a:pt x="36" y="135"/>
                    <a:pt x="36" y="135"/>
                    <a:pt x="36" y="135"/>
                  </a:cubicBezTo>
                  <a:cubicBezTo>
                    <a:pt x="36" y="135"/>
                    <a:pt x="36" y="135"/>
                    <a:pt x="35" y="135"/>
                  </a:cubicBezTo>
                  <a:cubicBezTo>
                    <a:pt x="36" y="135"/>
                    <a:pt x="36" y="133"/>
                    <a:pt x="38" y="133"/>
                  </a:cubicBezTo>
                  <a:cubicBezTo>
                    <a:pt x="36" y="133"/>
                    <a:pt x="36" y="133"/>
                    <a:pt x="36" y="133"/>
                  </a:cubicBezTo>
                  <a:cubicBezTo>
                    <a:pt x="38" y="133"/>
                    <a:pt x="38" y="132"/>
                    <a:pt x="38" y="132"/>
                  </a:cubicBezTo>
                  <a:cubicBezTo>
                    <a:pt x="38" y="132"/>
                    <a:pt x="38" y="132"/>
                    <a:pt x="38" y="132"/>
                  </a:cubicBezTo>
                  <a:cubicBezTo>
                    <a:pt x="38" y="131"/>
                    <a:pt x="39" y="132"/>
                    <a:pt x="39" y="131"/>
                  </a:cubicBezTo>
                  <a:cubicBezTo>
                    <a:pt x="38" y="131"/>
                    <a:pt x="38" y="131"/>
                    <a:pt x="38" y="131"/>
                  </a:cubicBezTo>
                  <a:cubicBezTo>
                    <a:pt x="39" y="131"/>
                    <a:pt x="39" y="129"/>
                    <a:pt x="42" y="128"/>
                  </a:cubicBezTo>
                  <a:cubicBezTo>
                    <a:pt x="42" y="128"/>
                    <a:pt x="42" y="128"/>
                    <a:pt x="42" y="128"/>
                  </a:cubicBezTo>
                  <a:cubicBezTo>
                    <a:pt x="42" y="128"/>
                    <a:pt x="42" y="127"/>
                    <a:pt x="43" y="127"/>
                  </a:cubicBezTo>
                  <a:cubicBezTo>
                    <a:pt x="43" y="125"/>
                    <a:pt x="42" y="125"/>
                    <a:pt x="42" y="125"/>
                  </a:cubicBezTo>
                  <a:cubicBezTo>
                    <a:pt x="43" y="125"/>
                    <a:pt x="43" y="123"/>
                    <a:pt x="44" y="125"/>
                  </a:cubicBezTo>
                  <a:cubicBezTo>
                    <a:pt x="44" y="123"/>
                    <a:pt x="44" y="122"/>
                    <a:pt x="46" y="122"/>
                  </a:cubicBezTo>
                  <a:cubicBezTo>
                    <a:pt x="44" y="122"/>
                    <a:pt x="44" y="120"/>
                    <a:pt x="44" y="122"/>
                  </a:cubicBezTo>
                  <a:cubicBezTo>
                    <a:pt x="43" y="120"/>
                    <a:pt x="43" y="120"/>
                    <a:pt x="43" y="120"/>
                  </a:cubicBezTo>
                  <a:cubicBezTo>
                    <a:pt x="43" y="120"/>
                    <a:pt x="43" y="120"/>
                    <a:pt x="43" y="120"/>
                  </a:cubicBezTo>
                  <a:cubicBezTo>
                    <a:pt x="44" y="119"/>
                    <a:pt x="44" y="119"/>
                    <a:pt x="44" y="119"/>
                  </a:cubicBezTo>
                  <a:cubicBezTo>
                    <a:pt x="46" y="119"/>
                    <a:pt x="47" y="119"/>
                    <a:pt x="47" y="119"/>
                  </a:cubicBezTo>
                  <a:cubicBezTo>
                    <a:pt x="46" y="118"/>
                    <a:pt x="46" y="118"/>
                    <a:pt x="46" y="118"/>
                  </a:cubicBezTo>
                  <a:cubicBezTo>
                    <a:pt x="48" y="118"/>
                    <a:pt x="48" y="118"/>
                    <a:pt x="48" y="118"/>
                  </a:cubicBezTo>
                  <a:cubicBezTo>
                    <a:pt x="48" y="118"/>
                    <a:pt x="47" y="118"/>
                    <a:pt x="48" y="118"/>
                  </a:cubicBezTo>
                  <a:cubicBezTo>
                    <a:pt x="48" y="118"/>
                    <a:pt x="48" y="118"/>
                    <a:pt x="48" y="118"/>
                  </a:cubicBezTo>
                  <a:cubicBezTo>
                    <a:pt x="48" y="116"/>
                    <a:pt x="49" y="116"/>
                    <a:pt x="48" y="115"/>
                  </a:cubicBezTo>
                  <a:cubicBezTo>
                    <a:pt x="48" y="115"/>
                    <a:pt x="48" y="116"/>
                    <a:pt x="48" y="115"/>
                  </a:cubicBezTo>
                  <a:cubicBezTo>
                    <a:pt x="48" y="115"/>
                    <a:pt x="48" y="115"/>
                    <a:pt x="49" y="115"/>
                  </a:cubicBezTo>
                  <a:cubicBezTo>
                    <a:pt x="49" y="114"/>
                    <a:pt x="49" y="114"/>
                    <a:pt x="49" y="114"/>
                  </a:cubicBezTo>
                  <a:cubicBezTo>
                    <a:pt x="49" y="114"/>
                    <a:pt x="49" y="114"/>
                    <a:pt x="51" y="114"/>
                  </a:cubicBezTo>
                  <a:cubicBezTo>
                    <a:pt x="51" y="115"/>
                    <a:pt x="49" y="114"/>
                    <a:pt x="49" y="114"/>
                  </a:cubicBezTo>
                  <a:cubicBezTo>
                    <a:pt x="51" y="115"/>
                    <a:pt x="51" y="114"/>
                    <a:pt x="51" y="114"/>
                  </a:cubicBezTo>
                  <a:cubicBezTo>
                    <a:pt x="51" y="114"/>
                    <a:pt x="51" y="114"/>
                    <a:pt x="51" y="114"/>
                  </a:cubicBezTo>
                  <a:cubicBezTo>
                    <a:pt x="53" y="112"/>
                    <a:pt x="53" y="112"/>
                    <a:pt x="55" y="112"/>
                  </a:cubicBezTo>
                  <a:cubicBezTo>
                    <a:pt x="55" y="112"/>
                    <a:pt x="53" y="110"/>
                    <a:pt x="53" y="112"/>
                  </a:cubicBezTo>
                  <a:cubicBezTo>
                    <a:pt x="53" y="110"/>
                    <a:pt x="56" y="108"/>
                    <a:pt x="55" y="107"/>
                  </a:cubicBezTo>
                  <a:cubicBezTo>
                    <a:pt x="56" y="108"/>
                    <a:pt x="56" y="108"/>
                    <a:pt x="56" y="108"/>
                  </a:cubicBezTo>
                  <a:cubicBezTo>
                    <a:pt x="56" y="107"/>
                    <a:pt x="55" y="107"/>
                    <a:pt x="56" y="107"/>
                  </a:cubicBezTo>
                  <a:cubicBezTo>
                    <a:pt x="55" y="107"/>
                    <a:pt x="56" y="107"/>
                    <a:pt x="56" y="106"/>
                  </a:cubicBezTo>
                  <a:cubicBezTo>
                    <a:pt x="57" y="106"/>
                    <a:pt x="56" y="106"/>
                    <a:pt x="56" y="107"/>
                  </a:cubicBezTo>
                  <a:cubicBezTo>
                    <a:pt x="56" y="106"/>
                    <a:pt x="59" y="105"/>
                    <a:pt x="59" y="103"/>
                  </a:cubicBezTo>
                  <a:cubicBezTo>
                    <a:pt x="60" y="103"/>
                    <a:pt x="60" y="103"/>
                    <a:pt x="60" y="103"/>
                  </a:cubicBezTo>
                  <a:cubicBezTo>
                    <a:pt x="59" y="103"/>
                    <a:pt x="59" y="103"/>
                    <a:pt x="59" y="103"/>
                  </a:cubicBezTo>
                  <a:cubicBezTo>
                    <a:pt x="59" y="102"/>
                    <a:pt x="60" y="102"/>
                    <a:pt x="59" y="102"/>
                  </a:cubicBezTo>
                  <a:cubicBezTo>
                    <a:pt x="60" y="102"/>
                    <a:pt x="57" y="103"/>
                    <a:pt x="59" y="103"/>
                  </a:cubicBezTo>
                  <a:cubicBezTo>
                    <a:pt x="57" y="102"/>
                    <a:pt x="60" y="103"/>
                    <a:pt x="59" y="102"/>
                  </a:cubicBezTo>
                  <a:cubicBezTo>
                    <a:pt x="59" y="102"/>
                    <a:pt x="60" y="102"/>
                    <a:pt x="60" y="101"/>
                  </a:cubicBezTo>
                  <a:cubicBezTo>
                    <a:pt x="59" y="101"/>
                    <a:pt x="59" y="101"/>
                    <a:pt x="59" y="101"/>
                  </a:cubicBezTo>
                  <a:cubicBezTo>
                    <a:pt x="60" y="99"/>
                    <a:pt x="60" y="101"/>
                    <a:pt x="60" y="101"/>
                  </a:cubicBezTo>
                  <a:cubicBezTo>
                    <a:pt x="60" y="99"/>
                    <a:pt x="60" y="99"/>
                    <a:pt x="60" y="99"/>
                  </a:cubicBezTo>
                  <a:cubicBezTo>
                    <a:pt x="61" y="101"/>
                    <a:pt x="60" y="99"/>
                    <a:pt x="61" y="99"/>
                  </a:cubicBezTo>
                  <a:cubicBezTo>
                    <a:pt x="61" y="99"/>
                    <a:pt x="62" y="99"/>
                    <a:pt x="61" y="98"/>
                  </a:cubicBezTo>
                  <a:cubicBezTo>
                    <a:pt x="60" y="98"/>
                    <a:pt x="60" y="98"/>
                    <a:pt x="60" y="98"/>
                  </a:cubicBezTo>
                  <a:cubicBezTo>
                    <a:pt x="61" y="98"/>
                    <a:pt x="61" y="98"/>
                    <a:pt x="61" y="98"/>
                  </a:cubicBezTo>
                  <a:cubicBezTo>
                    <a:pt x="61" y="98"/>
                    <a:pt x="61" y="98"/>
                    <a:pt x="61" y="98"/>
                  </a:cubicBezTo>
                  <a:cubicBezTo>
                    <a:pt x="62" y="98"/>
                    <a:pt x="61" y="95"/>
                    <a:pt x="62" y="98"/>
                  </a:cubicBezTo>
                  <a:cubicBezTo>
                    <a:pt x="62" y="95"/>
                    <a:pt x="64" y="94"/>
                    <a:pt x="62" y="94"/>
                  </a:cubicBezTo>
                  <a:cubicBezTo>
                    <a:pt x="64" y="94"/>
                    <a:pt x="64" y="93"/>
                    <a:pt x="64" y="93"/>
                  </a:cubicBezTo>
                  <a:cubicBezTo>
                    <a:pt x="64" y="93"/>
                    <a:pt x="64" y="93"/>
                    <a:pt x="64" y="93"/>
                  </a:cubicBezTo>
                  <a:cubicBezTo>
                    <a:pt x="64" y="93"/>
                    <a:pt x="64" y="93"/>
                    <a:pt x="64" y="92"/>
                  </a:cubicBezTo>
                  <a:cubicBezTo>
                    <a:pt x="64" y="92"/>
                    <a:pt x="64" y="92"/>
                    <a:pt x="64" y="90"/>
                  </a:cubicBezTo>
                  <a:cubicBezTo>
                    <a:pt x="66" y="90"/>
                    <a:pt x="66" y="90"/>
                    <a:pt x="66" y="92"/>
                  </a:cubicBezTo>
                  <a:cubicBezTo>
                    <a:pt x="66" y="90"/>
                    <a:pt x="68" y="90"/>
                    <a:pt x="68" y="89"/>
                  </a:cubicBezTo>
                  <a:cubicBezTo>
                    <a:pt x="66" y="89"/>
                    <a:pt x="66" y="89"/>
                    <a:pt x="66" y="89"/>
                  </a:cubicBezTo>
                  <a:cubicBezTo>
                    <a:pt x="64" y="88"/>
                    <a:pt x="68" y="89"/>
                    <a:pt x="68" y="88"/>
                  </a:cubicBezTo>
                  <a:cubicBezTo>
                    <a:pt x="69" y="88"/>
                    <a:pt x="69" y="88"/>
                    <a:pt x="69" y="88"/>
                  </a:cubicBezTo>
                  <a:cubicBezTo>
                    <a:pt x="68" y="88"/>
                    <a:pt x="70" y="88"/>
                    <a:pt x="69" y="86"/>
                  </a:cubicBezTo>
                  <a:cubicBezTo>
                    <a:pt x="69" y="86"/>
                    <a:pt x="69" y="86"/>
                    <a:pt x="70" y="86"/>
                  </a:cubicBezTo>
                  <a:cubicBezTo>
                    <a:pt x="69" y="85"/>
                    <a:pt x="72" y="82"/>
                    <a:pt x="70" y="81"/>
                  </a:cubicBezTo>
                  <a:cubicBezTo>
                    <a:pt x="70" y="81"/>
                    <a:pt x="70" y="81"/>
                    <a:pt x="72" y="81"/>
                  </a:cubicBezTo>
                  <a:cubicBezTo>
                    <a:pt x="70" y="81"/>
                    <a:pt x="70" y="81"/>
                    <a:pt x="70" y="81"/>
                  </a:cubicBezTo>
                  <a:cubicBezTo>
                    <a:pt x="72" y="81"/>
                    <a:pt x="72" y="81"/>
                    <a:pt x="72" y="81"/>
                  </a:cubicBezTo>
                  <a:cubicBezTo>
                    <a:pt x="72" y="81"/>
                    <a:pt x="72" y="81"/>
                    <a:pt x="70" y="81"/>
                  </a:cubicBezTo>
                  <a:cubicBezTo>
                    <a:pt x="70" y="80"/>
                    <a:pt x="73" y="81"/>
                    <a:pt x="73" y="80"/>
                  </a:cubicBezTo>
                  <a:cubicBezTo>
                    <a:pt x="73" y="80"/>
                    <a:pt x="72" y="78"/>
                    <a:pt x="73" y="78"/>
                  </a:cubicBezTo>
                  <a:cubicBezTo>
                    <a:pt x="73" y="78"/>
                    <a:pt x="73" y="78"/>
                    <a:pt x="73" y="78"/>
                  </a:cubicBezTo>
                  <a:cubicBezTo>
                    <a:pt x="74" y="78"/>
                    <a:pt x="73" y="77"/>
                    <a:pt x="72" y="77"/>
                  </a:cubicBezTo>
                  <a:cubicBezTo>
                    <a:pt x="73" y="77"/>
                    <a:pt x="73" y="77"/>
                    <a:pt x="73" y="77"/>
                  </a:cubicBezTo>
                  <a:cubicBezTo>
                    <a:pt x="73" y="76"/>
                    <a:pt x="73" y="76"/>
                    <a:pt x="73" y="76"/>
                  </a:cubicBezTo>
                  <a:cubicBezTo>
                    <a:pt x="73" y="77"/>
                    <a:pt x="73" y="76"/>
                    <a:pt x="73" y="76"/>
                  </a:cubicBezTo>
                  <a:cubicBezTo>
                    <a:pt x="73" y="76"/>
                    <a:pt x="73" y="76"/>
                    <a:pt x="73" y="76"/>
                  </a:cubicBezTo>
                  <a:cubicBezTo>
                    <a:pt x="73" y="76"/>
                    <a:pt x="73" y="76"/>
                    <a:pt x="73" y="75"/>
                  </a:cubicBezTo>
                  <a:cubicBezTo>
                    <a:pt x="74" y="76"/>
                    <a:pt x="74" y="76"/>
                    <a:pt x="74" y="76"/>
                  </a:cubicBezTo>
                  <a:cubicBezTo>
                    <a:pt x="74" y="76"/>
                    <a:pt x="74" y="76"/>
                    <a:pt x="74" y="76"/>
                  </a:cubicBezTo>
                  <a:cubicBezTo>
                    <a:pt x="74" y="75"/>
                    <a:pt x="74" y="75"/>
                    <a:pt x="74" y="75"/>
                  </a:cubicBezTo>
                  <a:cubicBezTo>
                    <a:pt x="76" y="75"/>
                    <a:pt x="76" y="75"/>
                    <a:pt x="76" y="75"/>
                  </a:cubicBezTo>
                  <a:cubicBezTo>
                    <a:pt x="76" y="75"/>
                    <a:pt x="76" y="75"/>
                    <a:pt x="76" y="75"/>
                  </a:cubicBezTo>
                  <a:cubicBezTo>
                    <a:pt x="76" y="75"/>
                    <a:pt x="76" y="75"/>
                    <a:pt x="76" y="75"/>
                  </a:cubicBezTo>
                  <a:cubicBezTo>
                    <a:pt x="74" y="75"/>
                    <a:pt x="74" y="73"/>
                    <a:pt x="76" y="73"/>
                  </a:cubicBezTo>
                  <a:cubicBezTo>
                    <a:pt x="76" y="73"/>
                    <a:pt x="77" y="75"/>
                    <a:pt x="76" y="73"/>
                  </a:cubicBezTo>
                  <a:cubicBezTo>
                    <a:pt x="76" y="73"/>
                    <a:pt x="76" y="73"/>
                    <a:pt x="76" y="73"/>
                  </a:cubicBezTo>
                  <a:cubicBezTo>
                    <a:pt x="76" y="73"/>
                    <a:pt x="76" y="73"/>
                    <a:pt x="76" y="73"/>
                  </a:cubicBezTo>
                  <a:cubicBezTo>
                    <a:pt x="76" y="73"/>
                    <a:pt x="76" y="73"/>
                    <a:pt x="76" y="73"/>
                  </a:cubicBezTo>
                  <a:cubicBezTo>
                    <a:pt x="76" y="73"/>
                    <a:pt x="76" y="73"/>
                    <a:pt x="76" y="73"/>
                  </a:cubicBezTo>
                  <a:cubicBezTo>
                    <a:pt x="77" y="73"/>
                    <a:pt x="77" y="72"/>
                    <a:pt x="77" y="72"/>
                  </a:cubicBezTo>
                  <a:cubicBezTo>
                    <a:pt x="77" y="72"/>
                    <a:pt x="77" y="72"/>
                    <a:pt x="77" y="69"/>
                  </a:cubicBezTo>
                  <a:cubicBezTo>
                    <a:pt x="77" y="72"/>
                    <a:pt x="77" y="72"/>
                    <a:pt x="77" y="72"/>
                  </a:cubicBezTo>
                  <a:cubicBezTo>
                    <a:pt x="77" y="69"/>
                    <a:pt x="77" y="69"/>
                    <a:pt x="79" y="69"/>
                  </a:cubicBezTo>
                  <a:cubicBezTo>
                    <a:pt x="79" y="69"/>
                    <a:pt x="79" y="69"/>
                    <a:pt x="79" y="69"/>
                  </a:cubicBezTo>
                  <a:cubicBezTo>
                    <a:pt x="79" y="68"/>
                    <a:pt x="79" y="68"/>
                    <a:pt x="79" y="68"/>
                  </a:cubicBezTo>
                  <a:cubicBezTo>
                    <a:pt x="79" y="68"/>
                    <a:pt x="77" y="67"/>
                    <a:pt x="79" y="67"/>
                  </a:cubicBezTo>
                  <a:cubicBezTo>
                    <a:pt x="81" y="67"/>
                    <a:pt x="81" y="67"/>
                    <a:pt x="81" y="67"/>
                  </a:cubicBezTo>
                  <a:cubicBezTo>
                    <a:pt x="81" y="67"/>
                    <a:pt x="82" y="65"/>
                    <a:pt x="82" y="64"/>
                  </a:cubicBezTo>
                  <a:cubicBezTo>
                    <a:pt x="82" y="64"/>
                    <a:pt x="82" y="64"/>
                    <a:pt x="82" y="64"/>
                  </a:cubicBezTo>
                  <a:cubicBezTo>
                    <a:pt x="83" y="63"/>
                    <a:pt x="85" y="63"/>
                    <a:pt x="85" y="60"/>
                  </a:cubicBezTo>
                  <a:cubicBezTo>
                    <a:pt x="83" y="60"/>
                    <a:pt x="83" y="60"/>
                    <a:pt x="83" y="60"/>
                  </a:cubicBezTo>
                  <a:cubicBezTo>
                    <a:pt x="83" y="60"/>
                    <a:pt x="83" y="59"/>
                    <a:pt x="83" y="60"/>
                  </a:cubicBezTo>
                  <a:cubicBezTo>
                    <a:pt x="85" y="60"/>
                    <a:pt x="85" y="60"/>
                    <a:pt x="85" y="60"/>
                  </a:cubicBezTo>
                  <a:cubicBezTo>
                    <a:pt x="86" y="60"/>
                    <a:pt x="86" y="59"/>
                    <a:pt x="86" y="59"/>
                  </a:cubicBezTo>
                  <a:cubicBezTo>
                    <a:pt x="86" y="59"/>
                    <a:pt x="86" y="59"/>
                    <a:pt x="86" y="59"/>
                  </a:cubicBezTo>
                  <a:cubicBezTo>
                    <a:pt x="86" y="56"/>
                    <a:pt x="86" y="56"/>
                    <a:pt x="86" y="56"/>
                  </a:cubicBezTo>
                  <a:cubicBezTo>
                    <a:pt x="87" y="56"/>
                    <a:pt x="87" y="56"/>
                    <a:pt x="87" y="56"/>
                  </a:cubicBezTo>
                  <a:cubicBezTo>
                    <a:pt x="86" y="55"/>
                    <a:pt x="86" y="55"/>
                    <a:pt x="86" y="55"/>
                  </a:cubicBezTo>
                  <a:cubicBezTo>
                    <a:pt x="87" y="55"/>
                    <a:pt x="87" y="56"/>
                    <a:pt x="87" y="55"/>
                  </a:cubicBezTo>
                  <a:cubicBezTo>
                    <a:pt x="87" y="55"/>
                    <a:pt x="87" y="55"/>
                    <a:pt x="87" y="55"/>
                  </a:cubicBezTo>
                  <a:cubicBezTo>
                    <a:pt x="87" y="55"/>
                    <a:pt x="89" y="55"/>
                    <a:pt x="89" y="54"/>
                  </a:cubicBezTo>
                  <a:cubicBezTo>
                    <a:pt x="87" y="52"/>
                    <a:pt x="87" y="52"/>
                    <a:pt x="87" y="52"/>
                  </a:cubicBezTo>
                  <a:cubicBezTo>
                    <a:pt x="89" y="52"/>
                    <a:pt x="89" y="52"/>
                    <a:pt x="89" y="54"/>
                  </a:cubicBezTo>
                  <a:cubicBezTo>
                    <a:pt x="89" y="52"/>
                    <a:pt x="89" y="51"/>
                    <a:pt x="89" y="51"/>
                  </a:cubicBezTo>
                  <a:cubicBezTo>
                    <a:pt x="92" y="51"/>
                    <a:pt x="94" y="48"/>
                    <a:pt x="94" y="47"/>
                  </a:cubicBezTo>
                  <a:cubicBezTo>
                    <a:pt x="94" y="47"/>
                    <a:pt x="94" y="47"/>
                    <a:pt x="94" y="47"/>
                  </a:cubicBezTo>
                  <a:cubicBezTo>
                    <a:pt x="94" y="46"/>
                    <a:pt x="95" y="47"/>
                    <a:pt x="94" y="47"/>
                  </a:cubicBezTo>
                  <a:cubicBezTo>
                    <a:pt x="94" y="46"/>
                    <a:pt x="94" y="46"/>
                    <a:pt x="92" y="46"/>
                  </a:cubicBezTo>
                  <a:cubicBezTo>
                    <a:pt x="92" y="43"/>
                    <a:pt x="94" y="46"/>
                    <a:pt x="95" y="43"/>
                  </a:cubicBezTo>
                  <a:cubicBezTo>
                    <a:pt x="95" y="46"/>
                    <a:pt x="94" y="46"/>
                    <a:pt x="95" y="46"/>
                  </a:cubicBezTo>
                  <a:cubicBezTo>
                    <a:pt x="95" y="46"/>
                    <a:pt x="95" y="43"/>
                    <a:pt x="96" y="43"/>
                  </a:cubicBezTo>
                  <a:cubicBezTo>
                    <a:pt x="95" y="43"/>
                    <a:pt x="95" y="43"/>
                    <a:pt x="95" y="43"/>
                  </a:cubicBezTo>
                  <a:cubicBezTo>
                    <a:pt x="95" y="43"/>
                    <a:pt x="95" y="43"/>
                    <a:pt x="95" y="43"/>
                  </a:cubicBezTo>
                  <a:cubicBezTo>
                    <a:pt x="95" y="42"/>
                    <a:pt x="92" y="43"/>
                    <a:pt x="92" y="42"/>
                  </a:cubicBezTo>
                  <a:cubicBezTo>
                    <a:pt x="92" y="42"/>
                    <a:pt x="92" y="42"/>
                    <a:pt x="92" y="42"/>
                  </a:cubicBezTo>
                  <a:cubicBezTo>
                    <a:pt x="90" y="41"/>
                    <a:pt x="90" y="42"/>
                    <a:pt x="90" y="41"/>
                  </a:cubicBezTo>
                  <a:cubicBezTo>
                    <a:pt x="90" y="41"/>
                    <a:pt x="92" y="41"/>
                    <a:pt x="94" y="42"/>
                  </a:cubicBezTo>
                  <a:cubicBezTo>
                    <a:pt x="94" y="41"/>
                    <a:pt x="95" y="42"/>
                    <a:pt x="95" y="42"/>
                  </a:cubicBezTo>
                  <a:cubicBezTo>
                    <a:pt x="95" y="41"/>
                    <a:pt x="95" y="42"/>
                    <a:pt x="95" y="42"/>
                  </a:cubicBezTo>
                  <a:cubicBezTo>
                    <a:pt x="94" y="41"/>
                    <a:pt x="95" y="41"/>
                    <a:pt x="95" y="41"/>
                  </a:cubicBezTo>
                  <a:cubicBezTo>
                    <a:pt x="96" y="41"/>
                    <a:pt x="96" y="41"/>
                    <a:pt x="96" y="41"/>
                  </a:cubicBezTo>
                  <a:cubicBezTo>
                    <a:pt x="96" y="41"/>
                    <a:pt x="96" y="41"/>
                    <a:pt x="96" y="41"/>
                  </a:cubicBezTo>
                  <a:cubicBezTo>
                    <a:pt x="96" y="41"/>
                    <a:pt x="98" y="39"/>
                    <a:pt x="98" y="41"/>
                  </a:cubicBezTo>
                  <a:cubicBezTo>
                    <a:pt x="99" y="41"/>
                    <a:pt x="98" y="39"/>
                    <a:pt x="99" y="39"/>
                  </a:cubicBezTo>
                  <a:cubicBezTo>
                    <a:pt x="98" y="39"/>
                    <a:pt x="96" y="39"/>
                    <a:pt x="96" y="39"/>
                  </a:cubicBezTo>
                  <a:cubicBezTo>
                    <a:pt x="98" y="39"/>
                    <a:pt x="98" y="38"/>
                    <a:pt x="99" y="39"/>
                  </a:cubicBezTo>
                  <a:cubicBezTo>
                    <a:pt x="99" y="39"/>
                    <a:pt x="98" y="39"/>
                    <a:pt x="98" y="38"/>
                  </a:cubicBezTo>
                  <a:cubicBezTo>
                    <a:pt x="98" y="38"/>
                    <a:pt x="99" y="38"/>
                    <a:pt x="98" y="38"/>
                  </a:cubicBezTo>
                  <a:cubicBezTo>
                    <a:pt x="99" y="38"/>
                    <a:pt x="99" y="38"/>
                    <a:pt x="99" y="38"/>
                  </a:cubicBezTo>
                  <a:cubicBezTo>
                    <a:pt x="99" y="38"/>
                    <a:pt x="99" y="37"/>
                    <a:pt x="98" y="37"/>
                  </a:cubicBezTo>
                  <a:cubicBezTo>
                    <a:pt x="99" y="37"/>
                    <a:pt x="100" y="37"/>
                    <a:pt x="99" y="35"/>
                  </a:cubicBezTo>
                  <a:cubicBezTo>
                    <a:pt x="99" y="35"/>
                    <a:pt x="99" y="35"/>
                    <a:pt x="100" y="35"/>
                  </a:cubicBezTo>
                  <a:cubicBezTo>
                    <a:pt x="100" y="37"/>
                    <a:pt x="99" y="35"/>
                    <a:pt x="100" y="37"/>
                  </a:cubicBezTo>
                  <a:cubicBezTo>
                    <a:pt x="99" y="35"/>
                    <a:pt x="100" y="37"/>
                    <a:pt x="100" y="35"/>
                  </a:cubicBezTo>
                  <a:cubicBezTo>
                    <a:pt x="100" y="35"/>
                    <a:pt x="100" y="35"/>
                    <a:pt x="100" y="35"/>
                  </a:cubicBezTo>
                  <a:cubicBezTo>
                    <a:pt x="100" y="35"/>
                    <a:pt x="100" y="35"/>
                    <a:pt x="102" y="35"/>
                  </a:cubicBezTo>
                  <a:cubicBezTo>
                    <a:pt x="100" y="35"/>
                    <a:pt x="100" y="35"/>
                    <a:pt x="100" y="35"/>
                  </a:cubicBezTo>
                  <a:cubicBezTo>
                    <a:pt x="102" y="35"/>
                    <a:pt x="102" y="35"/>
                    <a:pt x="102" y="35"/>
                  </a:cubicBezTo>
                  <a:cubicBezTo>
                    <a:pt x="102" y="35"/>
                    <a:pt x="100" y="34"/>
                    <a:pt x="102" y="34"/>
                  </a:cubicBezTo>
                  <a:cubicBezTo>
                    <a:pt x="100" y="34"/>
                    <a:pt x="100" y="34"/>
                    <a:pt x="100" y="34"/>
                  </a:cubicBezTo>
                  <a:cubicBezTo>
                    <a:pt x="100" y="34"/>
                    <a:pt x="100" y="34"/>
                    <a:pt x="100" y="33"/>
                  </a:cubicBezTo>
                  <a:cubicBezTo>
                    <a:pt x="102" y="34"/>
                    <a:pt x="102" y="34"/>
                    <a:pt x="102" y="34"/>
                  </a:cubicBezTo>
                  <a:cubicBezTo>
                    <a:pt x="103" y="34"/>
                    <a:pt x="102" y="33"/>
                    <a:pt x="103" y="33"/>
                  </a:cubicBezTo>
                  <a:cubicBezTo>
                    <a:pt x="102" y="33"/>
                    <a:pt x="102" y="33"/>
                    <a:pt x="102" y="33"/>
                  </a:cubicBezTo>
                  <a:cubicBezTo>
                    <a:pt x="102" y="33"/>
                    <a:pt x="100" y="33"/>
                    <a:pt x="102" y="30"/>
                  </a:cubicBezTo>
                  <a:cubicBezTo>
                    <a:pt x="102" y="30"/>
                    <a:pt x="103" y="30"/>
                    <a:pt x="103" y="33"/>
                  </a:cubicBezTo>
                  <a:cubicBezTo>
                    <a:pt x="103" y="33"/>
                    <a:pt x="103" y="30"/>
                    <a:pt x="102" y="30"/>
                  </a:cubicBezTo>
                  <a:cubicBezTo>
                    <a:pt x="103" y="30"/>
                    <a:pt x="103" y="30"/>
                    <a:pt x="103" y="30"/>
                  </a:cubicBezTo>
                  <a:cubicBezTo>
                    <a:pt x="103" y="29"/>
                    <a:pt x="103" y="29"/>
                    <a:pt x="103" y="29"/>
                  </a:cubicBezTo>
                  <a:cubicBezTo>
                    <a:pt x="102" y="29"/>
                    <a:pt x="102" y="29"/>
                    <a:pt x="102" y="29"/>
                  </a:cubicBezTo>
                  <a:cubicBezTo>
                    <a:pt x="102" y="28"/>
                    <a:pt x="102" y="28"/>
                    <a:pt x="102" y="28"/>
                  </a:cubicBezTo>
                  <a:cubicBezTo>
                    <a:pt x="100" y="28"/>
                    <a:pt x="100" y="28"/>
                    <a:pt x="100" y="28"/>
                  </a:cubicBezTo>
                  <a:cubicBezTo>
                    <a:pt x="100" y="28"/>
                    <a:pt x="100" y="28"/>
                    <a:pt x="100" y="26"/>
                  </a:cubicBezTo>
                  <a:cubicBezTo>
                    <a:pt x="102" y="29"/>
                    <a:pt x="103" y="28"/>
                    <a:pt x="105" y="28"/>
                  </a:cubicBezTo>
                  <a:cubicBezTo>
                    <a:pt x="105" y="28"/>
                    <a:pt x="102" y="26"/>
                    <a:pt x="105" y="26"/>
                  </a:cubicBezTo>
                  <a:cubicBezTo>
                    <a:pt x="105" y="26"/>
                    <a:pt x="107" y="26"/>
                    <a:pt x="105" y="26"/>
                  </a:cubicBezTo>
                  <a:cubicBezTo>
                    <a:pt x="105" y="26"/>
                    <a:pt x="107" y="28"/>
                    <a:pt x="107" y="26"/>
                  </a:cubicBezTo>
                  <a:cubicBezTo>
                    <a:pt x="105" y="25"/>
                    <a:pt x="105" y="25"/>
                    <a:pt x="105" y="25"/>
                  </a:cubicBezTo>
                  <a:cubicBezTo>
                    <a:pt x="105" y="26"/>
                    <a:pt x="105" y="26"/>
                    <a:pt x="105" y="26"/>
                  </a:cubicBezTo>
                  <a:cubicBezTo>
                    <a:pt x="103" y="25"/>
                    <a:pt x="103" y="25"/>
                    <a:pt x="103" y="25"/>
                  </a:cubicBezTo>
                  <a:cubicBezTo>
                    <a:pt x="103" y="25"/>
                    <a:pt x="103" y="24"/>
                    <a:pt x="105" y="25"/>
                  </a:cubicBezTo>
                  <a:cubicBezTo>
                    <a:pt x="105" y="25"/>
                    <a:pt x="103" y="25"/>
                    <a:pt x="105" y="25"/>
                  </a:cubicBezTo>
                  <a:cubicBezTo>
                    <a:pt x="107" y="25"/>
                    <a:pt x="105" y="24"/>
                    <a:pt x="107" y="24"/>
                  </a:cubicBezTo>
                  <a:cubicBezTo>
                    <a:pt x="107" y="25"/>
                    <a:pt x="107" y="25"/>
                    <a:pt x="108" y="25"/>
                  </a:cubicBezTo>
                  <a:cubicBezTo>
                    <a:pt x="108" y="25"/>
                    <a:pt x="108" y="25"/>
                    <a:pt x="108" y="25"/>
                  </a:cubicBezTo>
                  <a:cubicBezTo>
                    <a:pt x="108" y="25"/>
                    <a:pt x="108" y="25"/>
                    <a:pt x="108" y="25"/>
                  </a:cubicBezTo>
                  <a:cubicBezTo>
                    <a:pt x="108" y="24"/>
                    <a:pt x="108" y="25"/>
                    <a:pt x="109" y="24"/>
                  </a:cubicBezTo>
                  <a:cubicBezTo>
                    <a:pt x="108" y="24"/>
                    <a:pt x="108" y="24"/>
                    <a:pt x="108" y="24"/>
                  </a:cubicBezTo>
                  <a:cubicBezTo>
                    <a:pt x="107" y="24"/>
                    <a:pt x="108" y="25"/>
                    <a:pt x="107" y="24"/>
                  </a:cubicBezTo>
                  <a:cubicBezTo>
                    <a:pt x="107" y="24"/>
                    <a:pt x="108" y="24"/>
                    <a:pt x="108" y="22"/>
                  </a:cubicBezTo>
                  <a:cubicBezTo>
                    <a:pt x="107" y="22"/>
                    <a:pt x="107" y="22"/>
                    <a:pt x="107" y="22"/>
                  </a:cubicBezTo>
                  <a:cubicBezTo>
                    <a:pt x="107" y="22"/>
                    <a:pt x="105" y="21"/>
                    <a:pt x="107" y="21"/>
                  </a:cubicBezTo>
                  <a:cubicBezTo>
                    <a:pt x="108" y="21"/>
                    <a:pt x="108" y="21"/>
                    <a:pt x="108" y="22"/>
                  </a:cubicBezTo>
                  <a:cubicBezTo>
                    <a:pt x="108" y="21"/>
                    <a:pt x="109" y="21"/>
                    <a:pt x="109" y="21"/>
                  </a:cubicBezTo>
                  <a:cubicBezTo>
                    <a:pt x="108" y="20"/>
                    <a:pt x="109" y="20"/>
                    <a:pt x="109" y="20"/>
                  </a:cubicBezTo>
                  <a:cubicBezTo>
                    <a:pt x="109" y="20"/>
                    <a:pt x="108" y="21"/>
                    <a:pt x="107" y="21"/>
                  </a:cubicBezTo>
                  <a:cubicBezTo>
                    <a:pt x="107" y="20"/>
                    <a:pt x="107" y="22"/>
                    <a:pt x="105" y="21"/>
                  </a:cubicBezTo>
                  <a:cubicBezTo>
                    <a:pt x="107" y="21"/>
                    <a:pt x="105" y="20"/>
                    <a:pt x="103" y="20"/>
                  </a:cubicBezTo>
                  <a:cubicBezTo>
                    <a:pt x="105" y="20"/>
                    <a:pt x="105" y="20"/>
                    <a:pt x="105" y="20"/>
                  </a:cubicBezTo>
                  <a:cubicBezTo>
                    <a:pt x="105" y="20"/>
                    <a:pt x="105" y="20"/>
                    <a:pt x="107" y="21"/>
                  </a:cubicBezTo>
                  <a:cubicBezTo>
                    <a:pt x="107" y="20"/>
                    <a:pt x="107" y="20"/>
                    <a:pt x="108" y="20"/>
                  </a:cubicBezTo>
                  <a:cubicBezTo>
                    <a:pt x="108" y="18"/>
                    <a:pt x="107" y="18"/>
                    <a:pt x="107" y="18"/>
                  </a:cubicBezTo>
                  <a:cubicBezTo>
                    <a:pt x="108" y="18"/>
                    <a:pt x="108" y="16"/>
                    <a:pt x="108" y="14"/>
                  </a:cubicBezTo>
                  <a:cubicBezTo>
                    <a:pt x="109" y="16"/>
                    <a:pt x="109" y="14"/>
                    <a:pt x="111" y="14"/>
                  </a:cubicBezTo>
                  <a:cubicBezTo>
                    <a:pt x="111" y="16"/>
                    <a:pt x="111" y="16"/>
                    <a:pt x="111" y="16"/>
                  </a:cubicBezTo>
                  <a:cubicBezTo>
                    <a:pt x="111" y="16"/>
                    <a:pt x="111" y="16"/>
                    <a:pt x="111" y="16"/>
                  </a:cubicBezTo>
                  <a:cubicBezTo>
                    <a:pt x="112" y="16"/>
                    <a:pt x="109" y="14"/>
                    <a:pt x="111" y="14"/>
                  </a:cubicBezTo>
                  <a:cubicBezTo>
                    <a:pt x="111" y="16"/>
                    <a:pt x="109" y="14"/>
                    <a:pt x="109" y="13"/>
                  </a:cubicBezTo>
                  <a:cubicBezTo>
                    <a:pt x="108" y="13"/>
                    <a:pt x="108" y="13"/>
                    <a:pt x="108" y="13"/>
                  </a:cubicBezTo>
                  <a:cubicBezTo>
                    <a:pt x="109" y="13"/>
                    <a:pt x="109" y="12"/>
                    <a:pt x="111" y="12"/>
                  </a:cubicBezTo>
                  <a:cubicBezTo>
                    <a:pt x="111" y="11"/>
                    <a:pt x="112" y="9"/>
                    <a:pt x="112" y="9"/>
                  </a:cubicBezTo>
                  <a:cubicBezTo>
                    <a:pt x="112" y="8"/>
                    <a:pt x="111" y="8"/>
                    <a:pt x="111" y="8"/>
                  </a:cubicBezTo>
                  <a:cubicBezTo>
                    <a:pt x="111" y="7"/>
                    <a:pt x="112" y="8"/>
                    <a:pt x="112" y="8"/>
                  </a:cubicBezTo>
                  <a:cubicBezTo>
                    <a:pt x="112" y="8"/>
                    <a:pt x="112" y="8"/>
                    <a:pt x="112" y="8"/>
                  </a:cubicBezTo>
                  <a:cubicBezTo>
                    <a:pt x="112" y="8"/>
                    <a:pt x="112" y="5"/>
                    <a:pt x="113" y="7"/>
                  </a:cubicBezTo>
                  <a:cubicBezTo>
                    <a:pt x="112" y="5"/>
                    <a:pt x="112" y="5"/>
                    <a:pt x="112" y="5"/>
                  </a:cubicBezTo>
                  <a:cubicBezTo>
                    <a:pt x="112" y="5"/>
                    <a:pt x="112" y="5"/>
                    <a:pt x="112" y="5"/>
                  </a:cubicBezTo>
                  <a:cubicBezTo>
                    <a:pt x="112" y="5"/>
                    <a:pt x="112" y="5"/>
                    <a:pt x="112" y="5"/>
                  </a:cubicBezTo>
                  <a:cubicBezTo>
                    <a:pt x="111" y="3"/>
                    <a:pt x="112" y="3"/>
                    <a:pt x="112" y="3"/>
                  </a:cubicBezTo>
                  <a:cubicBezTo>
                    <a:pt x="113" y="5"/>
                    <a:pt x="113" y="5"/>
                    <a:pt x="113" y="5"/>
                  </a:cubicBezTo>
                  <a:cubicBezTo>
                    <a:pt x="113" y="3"/>
                    <a:pt x="113" y="1"/>
                    <a:pt x="115" y="1"/>
                  </a:cubicBezTo>
                  <a:cubicBezTo>
                    <a:pt x="113" y="1"/>
                    <a:pt x="113" y="1"/>
                    <a:pt x="113" y="1"/>
                  </a:cubicBezTo>
                  <a:cubicBezTo>
                    <a:pt x="115" y="0"/>
                    <a:pt x="115" y="0"/>
                    <a:pt x="115" y="0"/>
                  </a:cubicBezTo>
                  <a:cubicBezTo>
                    <a:pt x="113" y="0"/>
                    <a:pt x="113" y="0"/>
                    <a:pt x="115" y="0"/>
                  </a:cubicBezTo>
                  <a:cubicBezTo>
                    <a:pt x="112" y="0"/>
                    <a:pt x="112" y="0"/>
                    <a:pt x="112" y="0"/>
                  </a:cubicBezTo>
                  <a:cubicBezTo>
                    <a:pt x="112" y="1"/>
                    <a:pt x="113" y="0"/>
                    <a:pt x="113" y="1"/>
                  </a:cubicBezTo>
                  <a:cubicBezTo>
                    <a:pt x="113" y="1"/>
                    <a:pt x="113" y="1"/>
                    <a:pt x="112" y="1"/>
                  </a:cubicBezTo>
                  <a:cubicBezTo>
                    <a:pt x="113" y="1"/>
                    <a:pt x="113" y="1"/>
                    <a:pt x="113" y="1"/>
                  </a:cubicBezTo>
                  <a:cubicBezTo>
                    <a:pt x="112" y="1"/>
                    <a:pt x="112" y="1"/>
                    <a:pt x="111" y="1"/>
                  </a:cubicBezTo>
                  <a:cubicBezTo>
                    <a:pt x="112" y="1"/>
                    <a:pt x="111" y="0"/>
                    <a:pt x="112" y="1"/>
                  </a:cubicBezTo>
                  <a:cubicBezTo>
                    <a:pt x="111" y="1"/>
                    <a:pt x="111" y="1"/>
                    <a:pt x="111" y="1"/>
                  </a:cubicBezTo>
                  <a:cubicBezTo>
                    <a:pt x="111" y="1"/>
                    <a:pt x="111" y="1"/>
                    <a:pt x="111" y="1"/>
                  </a:cubicBezTo>
                  <a:cubicBezTo>
                    <a:pt x="111" y="1"/>
                    <a:pt x="109" y="1"/>
                    <a:pt x="109" y="3"/>
                  </a:cubicBezTo>
                  <a:cubicBezTo>
                    <a:pt x="111" y="5"/>
                    <a:pt x="108" y="5"/>
                    <a:pt x="108" y="5"/>
                  </a:cubicBezTo>
                  <a:cubicBezTo>
                    <a:pt x="109" y="5"/>
                    <a:pt x="111" y="5"/>
                    <a:pt x="111" y="5"/>
                  </a:cubicBezTo>
                  <a:cubicBezTo>
                    <a:pt x="111" y="7"/>
                    <a:pt x="111" y="5"/>
                    <a:pt x="111" y="7"/>
                  </a:cubicBezTo>
                  <a:cubicBezTo>
                    <a:pt x="109" y="7"/>
                    <a:pt x="109" y="7"/>
                    <a:pt x="108" y="7"/>
                  </a:cubicBezTo>
                  <a:cubicBezTo>
                    <a:pt x="109" y="7"/>
                    <a:pt x="109" y="7"/>
                    <a:pt x="109" y="7"/>
                  </a:cubicBezTo>
                  <a:cubicBezTo>
                    <a:pt x="108" y="7"/>
                    <a:pt x="108" y="7"/>
                    <a:pt x="107" y="8"/>
                  </a:cubicBezTo>
                  <a:cubicBezTo>
                    <a:pt x="107" y="9"/>
                    <a:pt x="107" y="9"/>
                    <a:pt x="105" y="11"/>
                  </a:cubicBezTo>
                  <a:cubicBezTo>
                    <a:pt x="107" y="11"/>
                    <a:pt x="107" y="11"/>
                    <a:pt x="107" y="11"/>
                  </a:cubicBezTo>
                  <a:cubicBezTo>
                    <a:pt x="105" y="11"/>
                    <a:pt x="105" y="12"/>
                    <a:pt x="103" y="13"/>
                  </a:cubicBezTo>
                  <a:cubicBezTo>
                    <a:pt x="103" y="14"/>
                    <a:pt x="102" y="14"/>
                    <a:pt x="102" y="16"/>
                  </a:cubicBezTo>
                  <a:cubicBezTo>
                    <a:pt x="100" y="18"/>
                    <a:pt x="99" y="20"/>
                    <a:pt x="98" y="22"/>
                  </a:cubicBezTo>
                  <a:cubicBezTo>
                    <a:pt x="99" y="22"/>
                    <a:pt x="99" y="22"/>
                    <a:pt x="99" y="22"/>
                  </a:cubicBezTo>
                  <a:cubicBezTo>
                    <a:pt x="98" y="22"/>
                    <a:pt x="99" y="22"/>
                    <a:pt x="99" y="24"/>
                  </a:cubicBezTo>
                  <a:cubicBezTo>
                    <a:pt x="99" y="22"/>
                    <a:pt x="98" y="24"/>
                    <a:pt x="98" y="24"/>
                  </a:cubicBezTo>
                  <a:cubicBezTo>
                    <a:pt x="98" y="24"/>
                    <a:pt x="96" y="25"/>
                    <a:pt x="95" y="25"/>
                  </a:cubicBezTo>
                  <a:cubicBezTo>
                    <a:pt x="95" y="26"/>
                    <a:pt x="95" y="26"/>
                    <a:pt x="95" y="26"/>
                  </a:cubicBezTo>
                  <a:cubicBezTo>
                    <a:pt x="94" y="26"/>
                    <a:pt x="94" y="28"/>
                    <a:pt x="94" y="29"/>
                  </a:cubicBezTo>
                  <a:cubicBezTo>
                    <a:pt x="94" y="29"/>
                    <a:pt x="95" y="29"/>
                    <a:pt x="94" y="29"/>
                  </a:cubicBezTo>
                  <a:cubicBezTo>
                    <a:pt x="92" y="30"/>
                    <a:pt x="92" y="30"/>
                    <a:pt x="92" y="30"/>
                  </a:cubicBezTo>
                  <a:cubicBezTo>
                    <a:pt x="90" y="30"/>
                    <a:pt x="90" y="33"/>
                    <a:pt x="90" y="34"/>
                  </a:cubicBezTo>
                  <a:cubicBezTo>
                    <a:pt x="87" y="35"/>
                    <a:pt x="87" y="38"/>
                    <a:pt x="85" y="39"/>
                  </a:cubicBezTo>
                  <a:cubicBezTo>
                    <a:pt x="86" y="41"/>
                    <a:pt x="86" y="41"/>
                    <a:pt x="86" y="41"/>
                  </a:cubicBezTo>
                  <a:cubicBezTo>
                    <a:pt x="83" y="42"/>
                    <a:pt x="83" y="46"/>
                    <a:pt x="81" y="47"/>
                  </a:cubicBezTo>
                  <a:cubicBezTo>
                    <a:pt x="82" y="48"/>
                    <a:pt x="82" y="48"/>
                    <a:pt x="82" y="48"/>
                  </a:cubicBezTo>
                  <a:cubicBezTo>
                    <a:pt x="82" y="48"/>
                    <a:pt x="81" y="50"/>
                    <a:pt x="81" y="48"/>
                  </a:cubicBezTo>
                  <a:cubicBezTo>
                    <a:pt x="81" y="50"/>
                    <a:pt x="79" y="50"/>
                    <a:pt x="79" y="51"/>
                  </a:cubicBezTo>
                  <a:cubicBezTo>
                    <a:pt x="79" y="51"/>
                    <a:pt x="79" y="51"/>
                    <a:pt x="77" y="51"/>
                  </a:cubicBezTo>
                  <a:cubicBezTo>
                    <a:pt x="77" y="52"/>
                    <a:pt x="77" y="54"/>
                    <a:pt x="76" y="54"/>
                  </a:cubicBezTo>
                  <a:cubicBezTo>
                    <a:pt x="76" y="54"/>
                    <a:pt x="76" y="54"/>
                    <a:pt x="76" y="54"/>
                  </a:cubicBezTo>
                  <a:cubicBezTo>
                    <a:pt x="77" y="54"/>
                    <a:pt x="77" y="54"/>
                    <a:pt x="77" y="55"/>
                  </a:cubicBezTo>
                  <a:cubicBezTo>
                    <a:pt x="76" y="55"/>
                    <a:pt x="76" y="56"/>
                    <a:pt x="76" y="55"/>
                  </a:cubicBezTo>
                  <a:cubicBezTo>
                    <a:pt x="76" y="56"/>
                    <a:pt x="73" y="59"/>
                    <a:pt x="73" y="60"/>
                  </a:cubicBezTo>
                  <a:cubicBezTo>
                    <a:pt x="73" y="60"/>
                    <a:pt x="73" y="60"/>
                    <a:pt x="73" y="60"/>
                  </a:cubicBezTo>
                  <a:cubicBezTo>
                    <a:pt x="72" y="61"/>
                    <a:pt x="72" y="63"/>
                    <a:pt x="70" y="63"/>
                  </a:cubicBezTo>
                  <a:cubicBezTo>
                    <a:pt x="70" y="64"/>
                    <a:pt x="72" y="63"/>
                    <a:pt x="72" y="64"/>
                  </a:cubicBezTo>
                  <a:cubicBezTo>
                    <a:pt x="70" y="64"/>
                    <a:pt x="70" y="64"/>
                    <a:pt x="70" y="64"/>
                  </a:cubicBezTo>
                  <a:cubicBezTo>
                    <a:pt x="69" y="65"/>
                    <a:pt x="69" y="68"/>
                    <a:pt x="68" y="69"/>
                  </a:cubicBezTo>
                  <a:cubicBezTo>
                    <a:pt x="66" y="72"/>
                    <a:pt x="64" y="76"/>
                    <a:pt x="61" y="78"/>
                  </a:cubicBezTo>
                  <a:cubicBezTo>
                    <a:pt x="62" y="78"/>
                    <a:pt x="62" y="78"/>
                    <a:pt x="62" y="78"/>
                  </a:cubicBezTo>
                  <a:cubicBezTo>
                    <a:pt x="60" y="78"/>
                    <a:pt x="62" y="81"/>
                    <a:pt x="60" y="81"/>
                  </a:cubicBezTo>
                  <a:cubicBezTo>
                    <a:pt x="60" y="81"/>
                    <a:pt x="60" y="81"/>
                    <a:pt x="60" y="81"/>
                  </a:cubicBezTo>
                  <a:cubicBezTo>
                    <a:pt x="59" y="82"/>
                    <a:pt x="60" y="85"/>
                    <a:pt x="59" y="86"/>
                  </a:cubicBezTo>
                  <a:cubicBezTo>
                    <a:pt x="59" y="85"/>
                    <a:pt x="59" y="85"/>
                    <a:pt x="59" y="85"/>
                  </a:cubicBezTo>
                  <a:cubicBezTo>
                    <a:pt x="59" y="86"/>
                    <a:pt x="57" y="88"/>
                    <a:pt x="57" y="89"/>
                  </a:cubicBezTo>
                  <a:cubicBezTo>
                    <a:pt x="57" y="89"/>
                    <a:pt x="57" y="89"/>
                    <a:pt x="57" y="89"/>
                  </a:cubicBezTo>
                  <a:cubicBezTo>
                    <a:pt x="59" y="89"/>
                    <a:pt x="56" y="89"/>
                    <a:pt x="57" y="90"/>
                  </a:cubicBezTo>
                  <a:cubicBezTo>
                    <a:pt x="57" y="90"/>
                    <a:pt x="56" y="90"/>
                    <a:pt x="57" y="90"/>
                  </a:cubicBezTo>
                  <a:cubicBezTo>
                    <a:pt x="56" y="93"/>
                    <a:pt x="53" y="94"/>
                    <a:pt x="51" y="98"/>
                  </a:cubicBezTo>
                  <a:cubicBezTo>
                    <a:pt x="51" y="101"/>
                    <a:pt x="53" y="99"/>
                    <a:pt x="51" y="99"/>
                  </a:cubicBezTo>
                  <a:cubicBezTo>
                    <a:pt x="51" y="101"/>
                    <a:pt x="51" y="99"/>
                    <a:pt x="51" y="99"/>
                  </a:cubicBezTo>
                  <a:cubicBezTo>
                    <a:pt x="49" y="101"/>
                    <a:pt x="53" y="102"/>
                    <a:pt x="51" y="102"/>
                  </a:cubicBezTo>
                  <a:cubicBezTo>
                    <a:pt x="49" y="101"/>
                    <a:pt x="51" y="102"/>
                    <a:pt x="49" y="102"/>
                  </a:cubicBezTo>
                  <a:cubicBezTo>
                    <a:pt x="49" y="103"/>
                    <a:pt x="51" y="103"/>
                    <a:pt x="49" y="103"/>
                  </a:cubicBezTo>
                  <a:cubicBezTo>
                    <a:pt x="49" y="105"/>
                    <a:pt x="49" y="105"/>
                    <a:pt x="49" y="105"/>
                  </a:cubicBezTo>
                  <a:cubicBezTo>
                    <a:pt x="48" y="105"/>
                    <a:pt x="48" y="106"/>
                    <a:pt x="46" y="106"/>
                  </a:cubicBezTo>
                  <a:cubicBezTo>
                    <a:pt x="43" y="112"/>
                    <a:pt x="38" y="118"/>
                    <a:pt x="34" y="123"/>
                  </a:cubicBezTo>
                  <a:cubicBezTo>
                    <a:pt x="31" y="129"/>
                    <a:pt x="29" y="133"/>
                    <a:pt x="25" y="141"/>
                  </a:cubicBezTo>
                  <a:cubicBezTo>
                    <a:pt x="25" y="142"/>
                    <a:pt x="25" y="142"/>
                    <a:pt x="23" y="144"/>
                  </a:cubicBezTo>
                  <a:cubicBezTo>
                    <a:pt x="23" y="144"/>
                    <a:pt x="23" y="144"/>
                    <a:pt x="23" y="144"/>
                  </a:cubicBezTo>
                  <a:cubicBezTo>
                    <a:pt x="23" y="144"/>
                    <a:pt x="23" y="145"/>
                    <a:pt x="22" y="145"/>
                  </a:cubicBezTo>
                  <a:cubicBezTo>
                    <a:pt x="21" y="146"/>
                    <a:pt x="19" y="149"/>
                    <a:pt x="19" y="152"/>
                  </a:cubicBezTo>
                  <a:cubicBezTo>
                    <a:pt x="19" y="152"/>
                    <a:pt x="19" y="152"/>
                    <a:pt x="19" y="152"/>
                  </a:cubicBezTo>
                  <a:cubicBezTo>
                    <a:pt x="19" y="152"/>
                    <a:pt x="19" y="152"/>
                    <a:pt x="19" y="152"/>
                  </a:cubicBezTo>
                  <a:cubicBezTo>
                    <a:pt x="19" y="153"/>
                    <a:pt x="19" y="153"/>
                    <a:pt x="19" y="153"/>
                  </a:cubicBezTo>
                  <a:cubicBezTo>
                    <a:pt x="19" y="153"/>
                    <a:pt x="18" y="153"/>
                    <a:pt x="18" y="152"/>
                  </a:cubicBezTo>
                  <a:cubicBezTo>
                    <a:pt x="13" y="157"/>
                    <a:pt x="12" y="165"/>
                    <a:pt x="9" y="169"/>
                  </a:cubicBezTo>
                  <a:cubicBezTo>
                    <a:pt x="9" y="170"/>
                    <a:pt x="8" y="171"/>
                    <a:pt x="6" y="172"/>
                  </a:cubicBezTo>
                  <a:cubicBezTo>
                    <a:pt x="5" y="179"/>
                    <a:pt x="4" y="183"/>
                    <a:pt x="0" y="186"/>
                  </a:cubicBezTo>
                  <a:cubicBezTo>
                    <a:pt x="0" y="186"/>
                    <a:pt x="4"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4" name="任意多边形(F) 147"/>
            <p:cNvSpPr>
              <a:spLocks/>
            </p:cNvSpPr>
            <p:nvPr/>
          </p:nvSpPr>
          <p:spPr bwMode="auto">
            <a:xfrm>
              <a:off x="4364" y="2647"/>
              <a:ext cx="2" cy="3"/>
            </a:xfrm>
            <a:custGeom>
              <a:avLst/>
              <a:gdLst>
                <a:gd name="T0" fmla="*/ 2 w 2"/>
                <a:gd name="T1" fmla="*/ 0 h 3"/>
                <a:gd name="T2" fmla="*/ 0 w 2"/>
                <a:gd name="T3" fmla="*/ 0 h 3"/>
                <a:gd name="T4" fmla="*/ 0 w 2"/>
                <a:gd name="T5" fmla="*/ 3 h 3"/>
                <a:gd name="T6" fmla="*/ 2 w 2"/>
                <a:gd name="T7" fmla="*/ 3 h 3"/>
                <a:gd name="T8" fmla="*/ 2 w 2"/>
                <a:gd name="T9" fmla="*/ 0 h 3"/>
                <a:gd name="T10" fmla="*/ 2 w 2"/>
                <a:gd name="T11" fmla="*/ 0 h 3"/>
                <a:gd name="T12" fmla="*/ 2 w 2"/>
                <a:gd name="T13" fmla="*/ 0 h 3"/>
                <a:gd name="T14" fmla="*/ 2 w 2"/>
                <a:gd name="T15" fmla="*/ 0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 h="3">
                  <a:moveTo>
                    <a:pt x="2" y="0"/>
                  </a:moveTo>
                  <a:lnTo>
                    <a:pt x="0" y="0"/>
                  </a:lnTo>
                  <a:lnTo>
                    <a:pt x="0" y="3"/>
                  </a:lnTo>
                  <a:lnTo>
                    <a:pt x="2" y="3"/>
                  </a:lnTo>
                  <a:lnTo>
                    <a:pt x="2" y="0"/>
                  </a:lnTo>
                  <a:lnTo>
                    <a:pt x="2" y="0"/>
                  </a:lnTo>
                  <a:lnTo>
                    <a:pt x="2" y="0"/>
                  </a:lnTo>
                  <a:lnTo>
                    <a:pt x="2" y="0"/>
                  </a:ln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5" name="任意多边形(F) 148"/>
            <p:cNvSpPr>
              <a:spLocks/>
            </p:cNvSpPr>
            <p:nvPr/>
          </p:nvSpPr>
          <p:spPr bwMode="auto">
            <a:xfrm>
              <a:off x="4262" y="2959"/>
              <a:ext cx="267" cy="444"/>
            </a:xfrm>
            <a:custGeom>
              <a:avLst/>
              <a:gdLst>
                <a:gd name="T0" fmla="*/ 15 w 113"/>
                <a:gd name="T1" fmla="*/ 167 h 188"/>
                <a:gd name="T2" fmla="*/ 18 w 113"/>
                <a:gd name="T3" fmla="*/ 161 h 188"/>
                <a:gd name="T4" fmla="*/ 27 w 113"/>
                <a:gd name="T5" fmla="*/ 151 h 188"/>
                <a:gd name="T6" fmla="*/ 30 w 113"/>
                <a:gd name="T7" fmla="*/ 148 h 188"/>
                <a:gd name="T8" fmla="*/ 35 w 113"/>
                <a:gd name="T9" fmla="*/ 135 h 188"/>
                <a:gd name="T10" fmla="*/ 37 w 113"/>
                <a:gd name="T11" fmla="*/ 130 h 188"/>
                <a:gd name="T12" fmla="*/ 43 w 113"/>
                <a:gd name="T13" fmla="*/ 125 h 188"/>
                <a:gd name="T14" fmla="*/ 45 w 113"/>
                <a:gd name="T15" fmla="*/ 118 h 188"/>
                <a:gd name="T16" fmla="*/ 47 w 113"/>
                <a:gd name="T17" fmla="*/ 115 h 188"/>
                <a:gd name="T18" fmla="*/ 49 w 113"/>
                <a:gd name="T19" fmla="*/ 113 h 188"/>
                <a:gd name="T20" fmla="*/ 54 w 113"/>
                <a:gd name="T21" fmla="*/ 108 h 188"/>
                <a:gd name="T22" fmla="*/ 57 w 113"/>
                <a:gd name="T23" fmla="*/ 103 h 188"/>
                <a:gd name="T24" fmla="*/ 60 w 113"/>
                <a:gd name="T25" fmla="*/ 100 h 188"/>
                <a:gd name="T26" fmla="*/ 61 w 113"/>
                <a:gd name="T27" fmla="*/ 95 h 188"/>
                <a:gd name="T28" fmla="*/ 65 w 113"/>
                <a:gd name="T29" fmla="*/ 88 h 188"/>
                <a:gd name="T30" fmla="*/ 69 w 113"/>
                <a:gd name="T31" fmla="*/ 82 h 188"/>
                <a:gd name="T32" fmla="*/ 71 w 113"/>
                <a:gd name="T33" fmla="*/ 78 h 188"/>
                <a:gd name="T34" fmla="*/ 71 w 113"/>
                <a:gd name="T35" fmla="*/ 75 h 188"/>
                <a:gd name="T36" fmla="*/ 74 w 113"/>
                <a:gd name="T37" fmla="*/ 74 h 188"/>
                <a:gd name="T38" fmla="*/ 74 w 113"/>
                <a:gd name="T39" fmla="*/ 73 h 188"/>
                <a:gd name="T40" fmla="*/ 77 w 113"/>
                <a:gd name="T41" fmla="*/ 70 h 188"/>
                <a:gd name="T42" fmla="*/ 83 w 113"/>
                <a:gd name="T43" fmla="*/ 60 h 188"/>
                <a:gd name="T44" fmla="*/ 84 w 113"/>
                <a:gd name="T45" fmla="*/ 57 h 188"/>
                <a:gd name="T46" fmla="*/ 86 w 113"/>
                <a:gd name="T47" fmla="*/ 55 h 188"/>
                <a:gd name="T48" fmla="*/ 91 w 113"/>
                <a:gd name="T49" fmla="*/ 45 h 188"/>
                <a:gd name="T50" fmla="*/ 90 w 113"/>
                <a:gd name="T51" fmla="*/ 43 h 188"/>
                <a:gd name="T52" fmla="*/ 92 w 113"/>
                <a:gd name="T53" fmla="*/ 42 h 188"/>
                <a:gd name="T54" fmla="*/ 97 w 113"/>
                <a:gd name="T55" fmla="*/ 39 h 188"/>
                <a:gd name="T56" fmla="*/ 99 w 113"/>
                <a:gd name="T57" fmla="*/ 35 h 188"/>
                <a:gd name="T58" fmla="*/ 100 w 113"/>
                <a:gd name="T59" fmla="*/ 35 h 188"/>
                <a:gd name="T60" fmla="*/ 100 w 113"/>
                <a:gd name="T61" fmla="*/ 34 h 188"/>
                <a:gd name="T62" fmla="*/ 100 w 113"/>
                <a:gd name="T63" fmla="*/ 30 h 188"/>
                <a:gd name="T64" fmla="*/ 103 w 113"/>
                <a:gd name="T65" fmla="*/ 26 h 188"/>
                <a:gd name="T66" fmla="*/ 103 w 113"/>
                <a:gd name="T67" fmla="*/ 25 h 188"/>
                <a:gd name="T68" fmla="*/ 105 w 113"/>
                <a:gd name="T69" fmla="*/ 23 h 188"/>
                <a:gd name="T70" fmla="*/ 107 w 113"/>
                <a:gd name="T71" fmla="*/ 21 h 188"/>
                <a:gd name="T72" fmla="*/ 104 w 113"/>
                <a:gd name="T73" fmla="*/ 21 h 188"/>
                <a:gd name="T74" fmla="*/ 109 w 113"/>
                <a:gd name="T75" fmla="*/ 17 h 188"/>
                <a:gd name="T76" fmla="*/ 109 w 113"/>
                <a:gd name="T77" fmla="*/ 8 h 188"/>
                <a:gd name="T78" fmla="*/ 110 w 113"/>
                <a:gd name="T79" fmla="*/ 5 h 188"/>
                <a:gd name="T80" fmla="*/ 113 w 113"/>
                <a:gd name="T81" fmla="*/ 0 h 188"/>
                <a:gd name="T82" fmla="*/ 110 w 113"/>
                <a:gd name="T83" fmla="*/ 2 h 188"/>
                <a:gd name="T84" fmla="*/ 109 w 113"/>
                <a:gd name="T85" fmla="*/ 6 h 188"/>
                <a:gd name="T86" fmla="*/ 101 w 113"/>
                <a:gd name="T87" fmla="*/ 13 h 188"/>
                <a:gd name="T88" fmla="*/ 92 w 113"/>
                <a:gd name="T89" fmla="*/ 25 h 188"/>
                <a:gd name="T90" fmla="*/ 83 w 113"/>
                <a:gd name="T91" fmla="*/ 39 h 188"/>
                <a:gd name="T92" fmla="*/ 75 w 113"/>
                <a:gd name="T93" fmla="*/ 51 h 188"/>
                <a:gd name="T94" fmla="*/ 71 w 113"/>
                <a:gd name="T95" fmla="*/ 60 h 188"/>
                <a:gd name="T96" fmla="*/ 61 w 113"/>
                <a:gd name="T97" fmla="*/ 78 h 188"/>
                <a:gd name="T98" fmla="*/ 56 w 113"/>
                <a:gd name="T99" fmla="*/ 88 h 188"/>
                <a:gd name="T100" fmla="*/ 49 w 113"/>
                <a:gd name="T101" fmla="*/ 102 h 188"/>
                <a:gd name="T102" fmla="*/ 23 w 113"/>
                <a:gd name="T103" fmla="*/ 141 h 188"/>
                <a:gd name="T104" fmla="*/ 18 w 113"/>
                <a:gd name="T105" fmla="*/ 151 h 188"/>
                <a:gd name="T106" fmla="*/ 4 w 113"/>
                <a:gd name="T107" fmla="*/ 185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8">
                  <a:moveTo>
                    <a:pt x="4" y="185"/>
                  </a:moveTo>
                  <a:cubicBezTo>
                    <a:pt x="8" y="184"/>
                    <a:pt x="6" y="180"/>
                    <a:pt x="9" y="178"/>
                  </a:cubicBezTo>
                  <a:cubicBezTo>
                    <a:pt x="9" y="178"/>
                    <a:pt x="8" y="178"/>
                    <a:pt x="9" y="178"/>
                  </a:cubicBezTo>
                  <a:cubicBezTo>
                    <a:pt x="13" y="177"/>
                    <a:pt x="14" y="172"/>
                    <a:pt x="14" y="168"/>
                  </a:cubicBezTo>
                  <a:cubicBezTo>
                    <a:pt x="14" y="168"/>
                    <a:pt x="14" y="168"/>
                    <a:pt x="14" y="168"/>
                  </a:cubicBezTo>
                  <a:cubicBezTo>
                    <a:pt x="14" y="168"/>
                    <a:pt x="15" y="168"/>
                    <a:pt x="15" y="167"/>
                  </a:cubicBezTo>
                  <a:cubicBezTo>
                    <a:pt x="15" y="167"/>
                    <a:pt x="15" y="167"/>
                    <a:pt x="14" y="167"/>
                  </a:cubicBezTo>
                  <a:cubicBezTo>
                    <a:pt x="15" y="167"/>
                    <a:pt x="15" y="165"/>
                    <a:pt x="17" y="165"/>
                  </a:cubicBezTo>
                  <a:cubicBezTo>
                    <a:pt x="15" y="165"/>
                    <a:pt x="15" y="165"/>
                    <a:pt x="15" y="164"/>
                  </a:cubicBezTo>
                  <a:cubicBezTo>
                    <a:pt x="17" y="165"/>
                    <a:pt x="17" y="165"/>
                    <a:pt x="17" y="165"/>
                  </a:cubicBezTo>
                  <a:cubicBezTo>
                    <a:pt x="18" y="165"/>
                    <a:pt x="18" y="163"/>
                    <a:pt x="19" y="161"/>
                  </a:cubicBezTo>
                  <a:cubicBezTo>
                    <a:pt x="18" y="161"/>
                    <a:pt x="18" y="161"/>
                    <a:pt x="18" y="161"/>
                  </a:cubicBezTo>
                  <a:cubicBezTo>
                    <a:pt x="21" y="159"/>
                    <a:pt x="22" y="158"/>
                    <a:pt x="23" y="155"/>
                  </a:cubicBezTo>
                  <a:cubicBezTo>
                    <a:pt x="22" y="155"/>
                    <a:pt x="22" y="155"/>
                    <a:pt x="22" y="155"/>
                  </a:cubicBezTo>
                  <a:cubicBezTo>
                    <a:pt x="23" y="155"/>
                    <a:pt x="23" y="155"/>
                    <a:pt x="24" y="154"/>
                  </a:cubicBezTo>
                  <a:cubicBezTo>
                    <a:pt x="23" y="154"/>
                    <a:pt x="27" y="154"/>
                    <a:pt x="27" y="152"/>
                  </a:cubicBezTo>
                  <a:cubicBezTo>
                    <a:pt x="24" y="152"/>
                    <a:pt x="24" y="152"/>
                    <a:pt x="24" y="152"/>
                  </a:cubicBezTo>
                  <a:cubicBezTo>
                    <a:pt x="27" y="152"/>
                    <a:pt x="24" y="151"/>
                    <a:pt x="27" y="151"/>
                  </a:cubicBezTo>
                  <a:cubicBezTo>
                    <a:pt x="27" y="151"/>
                    <a:pt x="27" y="151"/>
                    <a:pt x="27" y="151"/>
                  </a:cubicBezTo>
                  <a:cubicBezTo>
                    <a:pt x="28" y="151"/>
                    <a:pt x="27" y="150"/>
                    <a:pt x="27" y="150"/>
                  </a:cubicBezTo>
                  <a:cubicBezTo>
                    <a:pt x="28" y="150"/>
                    <a:pt x="28" y="150"/>
                    <a:pt x="28" y="150"/>
                  </a:cubicBezTo>
                  <a:cubicBezTo>
                    <a:pt x="28" y="150"/>
                    <a:pt x="28" y="150"/>
                    <a:pt x="28" y="148"/>
                  </a:cubicBezTo>
                  <a:cubicBezTo>
                    <a:pt x="28" y="148"/>
                    <a:pt x="28" y="148"/>
                    <a:pt x="28" y="148"/>
                  </a:cubicBezTo>
                  <a:cubicBezTo>
                    <a:pt x="28" y="148"/>
                    <a:pt x="28" y="146"/>
                    <a:pt x="30" y="148"/>
                  </a:cubicBezTo>
                  <a:cubicBezTo>
                    <a:pt x="28" y="146"/>
                    <a:pt x="28" y="148"/>
                    <a:pt x="28" y="146"/>
                  </a:cubicBezTo>
                  <a:cubicBezTo>
                    <a:pt x="31" y="145"/>
                    <a:pt x="32" y="141"/>
                    <a:pt x="34" y="138"/>
                  </a:cubicBezTo>
                  <a:cubicBezTo>
                    <a:pt x="34" y="138"/>
                    <a:pt x="34" y="138"/>
                    <a:pt x="32" y="138"/>
                  </a:cubicBezTo>
                  <a:cubicBezTo>
                    <a:pt x="34" y="137"/>
                    <a:pt x="34" y="137"/>
                    <a:pt x="34" y="137"/>
                  </a:cubicBezTo>
                  <a:cubicBezTo>
                    <a:pt x="34" y="137"/>
                    <a:pt x="34" y="137"/>
                    <a:pt x="34" y="135"/>
                  </a:cubicBezTo>
                  <a:cubicBezTo>
                    <a:pt x="35" y="135"/>
                    <a:pt x="35" y="135"/>
                    <a:pt x="35" y="135"/>
                  </a:cubicBezTo>
                  <a:cubicBezTo>
                    <a:pt x="35" y="135"/>
                    <a:pt x="35" y="135"/>
                    <a:pt x="34" y="135"/>
                  </a:cubicBezTo>
                  <a:cubicBezTo>
                    <a:pt x="35" y="135"/>
                    <a:pt x="35" y="134"/>
                    <a:pt x="36" y="134"/>
                  </a:cubicBezTo>
                  <a:cubicBezTo>
                    <a:pt x="35" y="134"/>
                    <a:pt x="35" y="134"/>
                    <a:pt x="35" y="134"/>
                  </a:cubicBezTo>
                  <a:cubicBezTo>
                    <a:pt x="36" y="134"/>
                    <a:pt x="36" y="132"/>
                    <a:pt x="36" y="132"/>
                  </a:cubicBezTo>
                  <a:cubicBezTo>
                    <a:pt x="36" y="132"/>
                    <a:pt x="36" y="132"/>
                    <a:pt x="36" y="132"/>
                  </a:cubicBezTo>
                  <a:cubicBezTo>
                    <a:pt x="36" y="130"/>
                    <a:pt x="37" y="132"/>
                    <a:pt x="37" y="130"/>
                  </a:cubicBezTo>
                  <a:cubicBezTo>
                    <a:pt x="36" y="130"/>
                    <a:pt x="36" y="130"/>
                    <a:pt x="36" y="130"/>
                  </a:cubicBezTo>
                  <a:cubicBezTo>
                    <a:pt x="37" y="130"/>
                    <a:pt x="37" y="129"/>
                    <a:pt x="40" y="129"/>
                  </a:cubicBezTo>
                  <a:cubicBezTo>
                    <a:pt x="40" y="128"/>
                    <a:pt x="40" y="128"/>
                    <a:pt x="40" y="128"/>
                  </a:cubicBezTo>
                  <a:cubicBezTo>
                    <a:pt x="40" y="128"/>
                    <a:pt x="40" y="126"/>
                    <a:pt x="41" y="126"/>
                  </a:cubicBezTo>
                  <a:cubicBezTo>
                    <a:pt x="41" y="125"/>
                    <a:pt x="40" y="125"/>
                    <a:pt x="41" y="125"/>
                  </a:cubicBezTo>
                  <a:cubicBezTo>
                    <a:pt x="41" y="125"/>
                    <a:pt x="41" y="124"/>
                    <a:pt x="43" y="125"/>
                  </a:cubicBezTo>
                  <a:cubicBezTo>
                    <a:pt x="43" y="124"/>
                    <a:pt x="43" y="122"/>
                    <a:pt x="44" y="122"/>
                  </a:cubicBezTo>
                  <a:cubicBezTo>
                    <a:pt x="43" y="122"/>
                    <a:pt x="43" y="121"/>
                    <a:pt x="43" y="122"/>
                  </a:cubicBezTo>
                  <a:cubicBezTo>
                    <a:pt x="41" y="121"/>
                    <a:pt x="41" y="121"/>
                    <a:pt x="41" y="121"/>
                  </a:cubicBezTo>
                  <a:cubicBezTo>
                    <a:pt x="41" y="121"/>
                    <a:pt x="41" y="122"/>
                    <a:pt x="41" y="121"/>
                  </a:cubicBezTo>
                  <a:cubicBezTo>
                    <a:pt x="41" y="121"/>
                    <a:pt x="43" y="121"/>
                    <a:pt x="43" y="118"/>
                  </a:cubicBezTo>
                  <a:cubicBezTo>
                    <a:pt x="44" y="118"/>
                    <a:pt x="45" y="118"/>
                    <a:pt x="45" y="118"/>
                  </a:cubicBezTo>
                  <a:cubicBezTo>
                    <a:pt x="44" y="117"/>
                    <a:pt x="44" y="117"/>
                    <a:pt x="44" y="117"/>
                  </a:cubicBezTo>
                  <a:cubicBezTo>
                    <a:pt x="47" y="117"/>
                    <a:pt x="47" y="117"/>
                    <a:pt x="47" y="117"/>
                  </a:cubicBezTo>
                  <a:cubicBezTo>
                    <a:pt x="47" y="117"/>
                    <a:pt x="47" y="117"/>
                    <a:pt x="47" y="117"/>
                  </a:cubicBezTo>
                  <a:cubicBezTo>
                    <a:pt x="47" y="117"/>
                    <a:pt x="47" y="117"/>
                    <a:pt x="48" y="117"/>
                  </a:cubicBezTo>
                  <a:cubicBezTo>
                    <a:pt x="47" y="117"/>
                    <a:pt x="48" y="116"/>
                    <a:pt x="47" y="115"/>
                  </a:cubicBezTo>
                  <a:cubicBezTo>
                    <a:pt x="47" y="115"/>
                    <a:pt x="47" y="116"/>
                    <a:pt x="47" y="115"/>
                  </a:cubicBezTo>
                  <a:cubicBezTo>
                    <a:pt x="48" y="115"/>
                    <a:pt x="48" y="115"/>
                    <a:pt x="48" y="115"/>
                  </a:cubicBezTo>
                  <a:cubicBezTo>
                    <a:pt x="48" y="115"/>
                    <a:pt x="48" y="115"/>
                    <a:pt x="48" y="115"/>
                  </a:cubicBezTo>
                  <a:cubicBezTo>
                    <a:pt x="48" y="113"/>
                    <a:pt x="48" y="113"/>
                    <a:pt x="49" y="113"/>
                  </a:cubicBezTo>
                  <a:cubicBezTo>
                    <a:pt x="49" y="115"/>
                    <a:pt x="48" y="113"/>
                    <a:pt x="48" y="115"/>
                  </a:cubicBezTo>
                  <a:cubicBezTo>
                    <a:pt x="49" y="115"/>
                    <a:pt x="49" y="113"/>
                    <a:pt x="49" y="113"/>
                  </a:cubicBezTo>
                  <a:cubicBezTo>
                    <a:pt x="49" y="113"/>
                    <a:pt x="49" y="113"/>
                    <a:pt x="49" y="113"/>
                  </a:cubicBezTo>
                  <a:cubicBezTo>
                    <a:pt x="51" y="113"/>
                    <a:pt x="51" y="112"/>
                    <a:pt x="52" y="112"/>
                  </a:cubicBezTo>
                  <a:cubicBezTo>
                    <a:pt x="52" y="112"/>
                    <a:pt x="51" y="111"/>
                    <a:pt x="51" y="112"/>
                  </a:cubicBezTo>
                  <a:cubicBezTo>
                    <a:pt x="51" y="111"/>
                    <a:pt x="54" y="111"/>
                    <a:pt x="52" y="108"/>
                  </a:cubicBezTo>
                  <a:cubicBezTo>
                    <a:pt x="52" y="109"/>
                    <a:pt x="54" y="109"/>
                    <a:pt x="54" y="109"/>
                  </a:cubicBezTo>
                  <a:cubicBezTo>
                    <a:pt x="54" y="108"/>
                    <a:pt x="52" y="108"/>
                    <a:pt x="54" y="108"/>
                  </a:cubicBezTo>
                  <a:cubicBezTo>
                    <a:pt x="52" y="108"/>
                    <a:pt x="54" y="108"/>
                    <a:pt x="54" y="108"/>
                  </a:cubicBezTo>
                  <a:cubicBezTo>
                    <a:pt x="56" y="108"/>
                    <a:pt x="54" y="105"/>
                    <a:pt x="54" y="108"/>
                  </a:cubicBezTo>
                  <a:cubicBezTo>
                    <a:pt x="54" y="105"/>
                    <a:pt x="57" y="104"/>
                    <a:pt x="57" y="103"/>
                  </a:cubicBezTo>
                  <a:cubicBezTo>
                    <a:pt x="58" y="103"/>
                    <a:pt x="58" y="103"/>
                    <a:pt x="58" y="103"/>
                  </a:cubicBezTo>
                  <a:cubicBezTo>
                    <a:pt x="57" y="103"/>
                    <a:pt x="57" y="103"/>
                    <a:pt x="57" y="103"/>
                  </a:cubicBezTo>
                  <a:cubicBezTo>
                    <a:pt x="57" y="103"/>
                    <a:pt x="58" y="102"/>
                    <a:pt x="57" y="102"/>
                  </a:cubicBezTo>
                  <a:cubicBezTo>
                    <a:pt x="58" y="102"/>
                    <a:pt x="56" y="103"/>
                    <a:pt x="57" y="103"/>
                  </a:cubicBezTo>
                  <a:cubicBezTo>
                    <a:pt x="56" y="103"/>
                    <a:pt x="58" y="103"/>
                    <a:pt x="57" y="102"/>
                  </a:cubicBezTo>
                  <a:cubicBezTo>
                    <a:pt x="57" y="102"/>
                    <a:pt x="58" y="102"/>
                    <a:pt x="58" y="100"/>
                  </a:cubicBezTo>
                  <a:cubicBezTo>
                    <a:pt x="58" y="102"/>
                    <a:pt x="57" y="100"/>
                    <a:pt x="57" y="100"/>
                  </a:cubicBezTo>
                  <a:cubicBezTo>
                    <a:pt x="58" y="100"/>
                    <a:pt x="58" y="100"/>
                    <a:pt x="58" y="100"/>
                  </a:cubicBezTo>
                  <a:cubicBezTo>
                    <a:pt x="58" y="100"/>
                    <a:pt x="58" y="100"/>
                    <a:pt x="58" y="100"/>
                  </a:cubicBezTo>
                  <a:cubicBezTo>
                    <a:pt x="60" y="100"/>
                    <a:pt x="60" y="99"/>
                    <a:pt x="60" y="100"/>
                  </a:cubicBezTo>
                  <a:cubicBezTo>
                    <a:pt x="60" y="99"/>
                    <a:pt x="61" y="99"/>
                    <a:pt x="60" y="99"/>
                  </a:cubicBezTo>
                  <a:cubicBezTo>
                    <a:pt x="58" y="98"/>
                    <a:pt x="58" y="98"/>
                    <a:pt x="58" y="98"/>
                  </a:cubicBezTo>
                  <a:cubicBezTo>
                    <a:pt x="60" y="98"/>
                    <a:pt x="60" y="98"/>
                    <a:pt x="60" y="98"/>
                  </a:cubicBezTo>
                  <a:cubicBezTo>
                    <a:pt x="60" y="98"/>
                    <a:pt x="60" y="98"/>
                    <a:pt x="60" y="98"/>
                  </a:cubicBezTo>
                  <a:cubicBezTo>
                    <a:pt x="61" y="98"/>
                    <a:pt x="60" y="96"/>
                    <a:pt x="61" y="98"/>
                  </a:cubicBezTo>
                  <a:cubicBezTo>
                    <a:pt x="61" y="96"/>
                    <a:pt x="62" y="95"/>
                    <a:pt x="61" y="95"/>
                  </a:cubicBezTo>
                  <a:cubicBezTo>
                    <a:pt x="62" y="95"/>
                    <a:pt x="62" y="92"/>
                    <a:pt x="62" y="92"/>
                  </a:cubicBezTo>
                  <a:cubicBezTo>
                    <a:pt x="62" y="92"/>
                    <a:pt x="62" y="92"/>
                    <a:pt x="62" y="92"/>
                  </a:cubicBezTo>
                  <a:cubicBezTo>
                    <a:pt x="62" y="92"/>
                    <a:pt x="62" y="92"/>
                    <a:pt x="62" y="92"/>
                  </a:cubicBezTo>
                  <a:cubicBezTo>
                    <a:pt x="62" y="92"/>
                    <a:pt x="62" y="91"/>
                    <a:pt x="62" y="90"/>
                  </a:cubicBezTo>
                  <a:cubicBezTo>
                    <a:pt x="64" y="90"/>
                    <a:pt x="64" y="90"/>
                    <a:pt x="64" y="91"/>
                  </a:cubicBezTo>
                  <a:cubicBezTo>
                    <a:pt x="64" y="90"/>
                    <a:pt x="65" y="90"/>
                    <a:pt x="65" y="88"/>
                  </a:cubicBezTo>
                  <a:cubicBezTo>
                    <a:pt x="64" y="88"/>
                    <a:pt x="64" y="88"/>
                    <a:pt x="64" y="88"/>
                  </a:cubicBezTo>
                  <a:cubicBezTo>
                    <a:pt x="62" y="87"/>
                    <a:pt x="65" y="88"/>
                    <a:pt x="65" y="87"/>
                  </a:cubicBezTo>
                  <a:cubicBezTo>
                    <a:pt x="67" y="87"/>
                    <a:pt x="67" y="87"/>
                    <a:pt x="67" y="87"/>
                  </a:cubicBezTo>
                  <a:cubicBezTo>
                    <a:pt x="65" y="87"/>
                    <a:pt x="69" y="87"/>
                    <a:pt x="67" y="86"/>
                  </a:cubicBezTo>
                  <a:cubicBezTo>
                    <a:pt x="67" y="86"/>
                    <a:pt x="67" y="86"/>
                    <a:pt x="69" y="86"/>
                  </a:cubicBezTo>
                  <a:cubicBezTo>
                    <a:pt x="67" y="85"/>
                    <a:pt x="70" y="83"/>
                    <a:pt x="69" y="82"/>
                  </a:cubicBezTo>
                  <a:cubicBezTo>
                    <a:pt x="69" y="82"/>
                    <a:pt x="69" y="82"/>
                    <a:pt x="70" y="82"/>
                  </a:cubicBezTo>
                  <a:cubicBezTo>
                    <a:pt x="69" y="82"/>
                    <a:pt x="69" y="82"/>
                    <a:pt x="69" y="82"/>
                  </a:cubicBezTo>
                  <a:cubicBezTo>
                    <a:pt x="70" y="82"/>
                    <a:pt x="70" y="82"/>
                    <a:pt x="70" y="82"/>
                  </a:cubicBezTo>
                  <a:cubicBezTo>
                    <a:pt x="70" y="82"/>
                    <a:pt x="70" y="82"/>
                    <a:pt x="69" y="82"/>
                  </a:cubicBezTo>
                  <a:cubicBezTo>
                    <a:pt x="69" y="79"/>
                    <a:pt x="71" y="82"/>
                    <a:pt x="71" y="79"/>
                  </a:cubicBezTo>
                  <a:cubicBezTo>
                    <a:pt x="71" y="79"/>
                    <a:pt x="71" y="79"/>
                    <a:pt x="71" y="78"/>
                  </a:cubicBezTo>
                  <a:cubicBezTo>
                    <a:pt x="71" y="78"/>
                    <a:pt x="71" y="78"/>
                    <a:pt x="71" y="78"/>
                  </a:cubicBezTo>
                  <a:cubicBezTo>
                    <a:pt x="73" y="78"/>
                    <a:pt x="71" y="78"/>
                    <a:pt x="70" y="77"/>
                  </a:cubicBezTo>
                  <a:cubicBezTo>
                    <a:pt x="71" y="77"/>
                    <a:pt x="71" y="77"/>
                    <a:pt x="71" y="77"/>
                  </a:cubicBezTo>
                  <a:cubicBezTo>
                    <a:pt x="71" y="75"/>
                    <a:pt x="71" y="75"/>
                    <a:pt x="71" y="75"/>
                  </a:cubicBezTo>
                  <a:cubicBezTo>
                    <a:pt x="71" y="77"/>
                    <a:pt x="71" y="75"/>
                    <a:pt x="71" y="75"/>
                  </a:cubicBezTo>
                  <a:cubicBezTo>
                    <a:pt x="71" y="75"/>
                    <a:pt x="71" y="75"/>
                    <a:pt x="71" y="75"/>
                  </a:cubicBezTo>
                  <a:cubicBezTo>
                    <a:pt x="71" y="75"/>
                    <a:pt x="71" y="75"/>
                    <a:pt x="73" y="75"/>
                  </a:cubicBezTo>
                  <a:cubicBezTo>
                    <a:pt x="73" y="75"/>
                    <a:pt x="73" y="75"/>
                    <a:pt x="73" y="75"/>
                  </a:cubicBezTo>
                  <a:cubicBezTo>
                    <a:pt x="73" y="75"/>
                    <a:pt x="73" y="75"/>
                    <a:pt x="74" y="75"/>
                  </a:cubicBezTo>
                  <a:cubicBezTo>
                    <a:pt x="73" y="75"/>
                    <a:pt x="73" y="74"/>
                    <a:pt x="73" y="74"/>
                  </a:cubicBezTo>
                  <a:cubicBezTo>
                    <a:pt x="74" y="74"/>
                    <a:pt x="74" y="74"/>
                    <a:pt x="74" y="74"/>
                  </a:cubicBezTo>
                  <a:cubicBezTo>
                    <a:pt x="74" y="74"/>
                    <a:pt x="74" y="74"/>
                    <a:pt x="74" y="74"/>
                  </a:cubicBezTo>
                  <a:cubicBezTo>
                    <a:pt x="74" y="74"/>
                    <a:pt x="74" y="74"/>
                    <a:pt x="74" y="74"/>
                  </a:cubicBezTo>
                  <a:cubicBezTo>
                    <a:pt x="74" y="74"/>
                    <a:pt x="73" y="74"/>
                    <a:pt x="74" y="73"/>
                  </a:cubicBezTo>
                  <a:cubicBezTo>
                    <a:pt x="74" y="73"/>
                    <a:pt x="75" y="74"/>
                    <a:pt x="74" y="73"/>
                  </a:cubicBezTo>
                  <a:cubicBezTo>
                    <a:pt x="74" y="73"/>
                    <a:pt x="74" y="73"/>
                    <a:pt x="74" y="73"/>
                  </a:cubicBezTo>
                  <a:cubicBezTo>
                    <a:pt x="74" y="73"/>
                    <a:pt x="74" y="73"/>
                    <a:pt x="74" y="73"/>
                  </a:cubicBezTo>
                  <a:cubicBezTo>
                    <a:pt x="74" y="73"/>
                    <a:pt x="74" y="73"/>
                    <a:pt x="74" y="73"/>
                  </a:cubicBezTo>
                  <a:cubicBezTo>
                    <a:pt x="74" y="73"/>
                    <a:pt x="74" y="73"/>
                    <a:pt x="74" y="73"/>
                  </a:cubicBezTo>
                  <a:cubicBezTo>
                    <a:pt x="75" y="73"/>
                    <a:pt x="75" y="72"/>
                    <a:pt x="75" y="72"/>
                  </a:cubicBezTo>
                  <a:cubicBezTo>
                    <a:pt x="75" y="72"/>
                    <a:pt x="75" y="72"/>
                    <a:pt x="75" y="72"/>
                  </a:cubicBezTo>
                  <a:cubicBezTo>
                    <a:pt x="75" y="72"/>
                    <a:pt x="75" y="72"/>
                    <a:pt x="75" y="72"/>
                  </a:cubicBezTo>
                  <a:cubicBezTo>
                    <a:pt x="75" y="70"/>
                    <a:pt x="75" y="70"/>
                    <a:pt x="77" y="70"/>
                  </a:cubicBezTo>
                  <a:cubicBezTo>
                    <a:pt x="77" y="70"/>
                    <a:pt x="77" y="70"/>
                    <a:pt x="77" y="70"/>
                  </a:cubicBezTo>
                  <a:cubicBezTo>
                    <a:pt x="77" y="69"/>
                    <a:pt x="77" y="69"/>
                    <a:pt x="77" y="69"/>
                  </a:cubicBezTo>
                  <a:cubicBezTo>
                    <a:pt x="77" y="69"/>
                    <a:pt x="75" y="66"/>
                    <a:pt x="77" y="66"/>
                  </a:cubicBezTo>
                  <a:cubicBezTo>
                    <a:pt x="78" y="66"/>
                    <a:pt x="78" y="66"/>
                    <a:pt x="78" y="66"/>
                  </a:cubicBezTo>
                  <a:cubicBezTo>
                    <a:pt x="78" y="66"/>
                    <a:pt x="79" y="65"/>
                    <a:pt x="79" y="64"/>
                  </a:cubicBezTo>
                  <a:cubicBezTo>
                    <a:pt x="79" y="64"/>
                    <a:pt x="79" y="64"/>
                    <a:pt x="79" y="64"/>
                  </a:cubicBezTo>
                  <a:cubicBezTo>
                    <a:pt x="82" y="62"/>
                    <a:pt x="83" y="62"/>
                    <a:pt x="83" y="60"/>
                  </a:cubicBezTo>
                  <a:cubicBezTo>
                    <a:pt x="82" y="60"/>
                    <a:pt x="82" y="60"/>
                    <a:pt x="82" y="60"/>
                  </a:cubicBezTo>
                  <a:cubicBezTo>
                    <a:pt x="82" y="60"/>
                    <a:pt x="82" y="59"/>
                    <a:pt x="82" y="60"/>
                  </a:cubicBezTo>
                  <a:cubicBezTo>
                    <a:pt x="83" y="60"/>
                    <a:pt x="83" y="60"/>
                    <a:pt x="83" y="60"/>
                  </a:cubicBezTo>
                  <a:cubicBezTo>
                    <a:pt x="84" y="60"/>
                    <a:pt x="84" y="59"/>
                    <a:pt x="84" y="59"/>
                  </a:cubicBezTo>
                  <a:cubicBezTo>
                    <a:pt x="84" y="59"/>
                    <a:pt x="84" y="59"/>
                    <a:pt x="84" y="59"/>
                  </a:cubicBezTo>
                  <a:cubicBezTo>
                    <a:pt x="84" y="57"/>
                    <a:pt x="84" y="57"/>
                    <a:pt x="84" y="57"/>
                  </a:cubicBezTo>
                  <a:cubicBezTo>
                    <a:pt x="86" y="57"/>
                    <a:pt x="86" y="57"/>
                    <a:pt x="86" y="57"/>
                  </a:cubicBezTo>
                  <a:cubicBezTo>
                    <a:pt x="84" y="57"/>
                    <a:pt x="84" y="57"/>
                    <a:pt x="84" y="57"/>
                  </a:cubicBezTo>
                  <a:cubicBezTo>
                    <a:pt x="86" y="56"/>
                    <a:pt x="86" y="57"/>
                    <a:pt x="86" y="56"/>
                  </a:cubicBezTo>
                  <a:cubicBezTo>
                    <a:pt x="86" y="56"/>
                    <a:pt x="86" y="56"/>
                    <a:pt x="86" y="56"/>
                  </a:cubicBezTo>
                  <a:cubicBezTo>
                    <a:pt x="86" y="56"/>
                    <a:pt x="87" y="56"/>
                    <a:pt x="87" y="55"/>
                  </a:cubicBezTo>
                  <a:cubicBezTo>
                    <a:pt x="86" y="55"/>
                    <a:pt x="86" y="55"/>
                    <a:pt x="86" y="55"/>
                  </a:cubicBezTo>
                  <a:cubicBezTo>
                    <a:pt x="87" y="52"/>
                    <a:pt x="87" y="52"/>
                    <a:pt x="87" y="55"/>
                  </a:cubicBezTo>
                  <a:cubicBezTo>
                    <a:pt x="87" y="52"/>
                    <a:pt x="87" y="52"/>
                    <a:pt x="87" y="51"/>
                  </a:cubicBezTo>
                  <a:cubicBezTo>
                    <a:pt x="90" y="51"/>
                    <a:pt x="91" y="48"/>
                    <a:pt x="91" y="47"/>
                  </a:cubicBezTo>
                  <a:cubicBezTo>
                    <a:pt x="91" y="47"/>
                    <a:pt x="91" y="47"/>
                    <a:pt x="91" y="47"/>
                  </a:cubicBezTo>
                  <a:cubicBezTo>
                    <a:pt x="91" y="45"/>
                    <a:pt x="92" y="47"/>
                    <a:pt x="92" y="47"/>
                  </a:cubicBezTo>
                  <a:cubicBezTo>
                    <a:pt x="91" y="47"/>
                    <a:pt x="91" y="45"/>
                    <a:pt x="91" y="45"/>
                  </a:cubicBezTo>
                  <a:cubicBezTo>
                    <a:pt x="90" y="44"/>
                    <a:pt x="91" y="45"/>
                    <a:pt x="92" y="45"/>
                  </a:cubicBezTo>
                  <a:cubicBezTo>
                    <a:pt x="92" y="45"/>
                    <a:pt x="91" y="45"/>
                    <a:pt x="92" y="45"/>
                  </a:cubicBezTo>
                  <a:cubicBezTo>
                    <a:pt x="92" y="45"/>
                    <a:pt x="92" y="44"/>
                    <a:pt x="95" y="44"/>
                  </a:cubicBezTo>
                  <a:cubicBezTo>
                    <a:pt x="92" y="44"/>
                    <a:pt x="92" y="44"/>
                    <a:pt x="92" y="44"/>
                  </a:cubicBezTo>
                  <a:cubicBezTo>
                    <a:pt x="92" y="44"/>
                    <a:pt x="92" y="44"/>
                    <a:pt x="92" y="44"/>
                  </a:cubicBezTo>
                  <a:cubicBezTo>
                    <a:pt x="92" y="43"/>
                    <a:pt x="90" y="44"/>
                    <a:pt x="90" y="43"/>
                  </a:cubicBezTo>
                  <a:cubicBezTo>
                    <a:pt x="90" y="43"/>
                    <a:pt x="90" y="43"/>
                    <a:pt x="90" y="43"/>
                  </a:cubicBezTo>
                  <a:cubicBezTo>
                    <a:pt x="88" y="42"/>
                    <a:pt x="88" y="43"/>
                    <a:pt x="88" y="42"/>
                  </a:cubicBezTo>
                  <a:cubicBezTo>
                    <a:pt x="88" y="42"/>
                    <a:pt x="90" y="42"/>
                    <a:pt x="91" y="43"/>
                  </a:cubicBezTo>
                  <a:cubicBezTo>
                    <a:pt x="91" y="42"/>
                    <a:pt x="92" y="43"/>
                    <a:pt x="95" y="43"/>
                  </a:cubicBezTo>
                  <a:cubicBezTo>
                    <a:pt x="92" y="42"/>
                    <a:pt x="92" y="43"/>
                    <a:pt x="92" y="43"/>
                  </a:cubicBezTo>
                  <a:cubicBezTo>
                    <a:pt x="91" y="42"/>
                    <a:pt x="92" y="42"/>
                    <a:pt x="92" y="42"/>
                  </a:cubicBezTo>
                  <a:cubicBezTo>
                    <a:pt x="95" y="42"/>
                    <a:pt x="95" y="42"/>
                    <a:pt x="95" y="42"/>
                  </a:cubicBezTo>
                  <a:cubicBezTo>
                    <a:pt x="95" y="42"/>
                    <a:pt x="95" y="42"/>
                    <a:pt x="95" y="42"/>
                  </a:cubicBezTo>
                  <a:cubicBezTo>
                    <a:pt x="96" y="42"/>
                    <a:pt x="96" y="42"/>
                    <a:pt x="96" y="42"/>
                  </a:cubicBezTo>
                  <a:cubicBezTo>
                    <a:pt x="97" y="42"/>
                    <a:pt x="96" y="39"/>
                    <a:pt x="97" y="42"/>
                  </a:cubicBezTo>
                  <a:cubicBezTo>
                    <a:pt x="96" y="39"/>
                    <a:pt x="95" y="39"/>
                    <a:pt x="95" y="39"/>
                  </a:cubicBezTo>
                  <a:cubicBezTo>
                    <a:pt x="96" y="39"/>
                    <a:pt x="96" y="38"/>
                    <a:pt x="97" y="39"/>
                  </a:cubicBezTo>
                  <a:cubicBezTo>
                    <a:pt x="96" y="39"/>
                    <a:pt x="96" y="39"/>
                    <a:pt x="96" y="39"/>
                  </a:cubicBezTo>
                  <a:cubicBezTo>
                    <a:pt x="96" y="38"/>
                    <a:pt x="97" y="38"/>
                    <a:pt x="96" y="38"/>
                  </a:cubicBezTo>
                  <a:cubicBezTo>
                    <a:pt x="97" y="38"/>
                    <a:pt x="97" y="38"/>
                    <a:pt x="97" y="38"/>
                  </a:cubicBezTo>
                  <a:cubicBezTo>
                    <a:pt x="97" y="38"/>
                    <a:pt x="97" y="38"/>
                    <a:pt x="96" y="36"/>
                  </a:cubicBezTo>
                  <a:cubicBezTo>
                    <a:pt x="97" y="36"/>
                    <a:pt x="99" y="36"/>
                    <a:pt x="97" y="35"/>
                  </a:cubicBezTo>
                  <a:cubicBezTo>
                    <a:pt x="97" y="35"/>
                    <a:pt x="97" y="35"/>
                    <a:pt x="99" y="35"/>
                  </a:cubicBezTo>
                  <a:cubicBezTo>
                    <a:pt x="99" y="36"/>
                    <a:pt x="97" y="35"/>
                    <a:pt x="99" y="36"/>
                  </a:cubicBezTo>
                  <a:cubicBezTo>
                    <a:pt x="97" y="35"/>
                    <a:pt x="99" y="36"/>
                    <a:pt x="99" y="36"/>
                  </a:cubicBezTo>
                  <a:cubicBezTo>
                    <a:pt x="99" y="35"/>
                    <a:pt x="99" y="35"/>
                    <a:pt x="99" y="35"/>
                  </a:cubicBezTo>
                  <a:cubicBezTo>
                    <a:pt x="99" y="35"/>
                    <a:pt x="99" y="35"/>
                    <a:pt x="100" y="35"/>
                  </a:cubicBezTo>
                  <a:cubicBezTo>
                    <a:pt x="99" y="35"/>
                    <a:pt x="99" y="35"/>
                    <a:pt x="99" y="35"/>
                  </a:cubicBezTo>
                  <a:cubicBezTo>
                    <a:pt x="100" y="35"/>
                    <a:pt x="100" y="35"/>
                    <a:pt x="100" y="35"/>
                  </a:cubicBezTo>
                  <a:cubicBezTo>
                    <a:pt x="100" y="35"/>
                    <a:pt x="99" y="34"/>
                    <a:pt x="100" y="34"/>
                  </a:cubicBezTo>
                  <a:cubicBezTo>
                    <a:pt x="99" y="34"/>
                    <a:pt x="99" y="34"/>
                    <a:pt x="99" y="34"/>
                  </a:cubicBezTo>
                  <a:cubicBezTo>
                    <a:pt x="99" y="34"/>
                    <a:pt x="99" y="34"/>
                    <a:pt x="99" y="32"/>
                  </a:cubicBezTo>
                  <a:cubicBezTo>
                    <a:pt x="101" y="34"/>
                    <a:pt x="101" y="34"/>
                    <a:pt x="101" y="34"/>
                  </a:cubicBezTo>
                  <a:cubicBezTo>
                    <a:pt x="101" y="34"/>
                    <a:pt x="100" y="32"/>
                    <a:pt x="101" y="32"/>
                  </a:cubicBezTo>
                  <a:cubicBezTo>
                    <a:pt x="100" y="34"/>
                    <a:pt x="100" y="34"/>
                    <a:pt x="100" y="34"/>
                  </a:cubicBezTo>
                  <a:cubicBezTo>
                    <a:pt x="100" y="32"/>
                    <a:pt x="99" y="32"/>
                    <a:pt x="100" y="31"/>
                  </a:cubicBezTo>
                  <a:cubicBezTo>
                    <a:pt x="100" y="31"/>
                    <a:pt x="101" y="31"/>
                    <a:pt x="101" y="32"/>
                  </a:cubicBezTo>
                  <a:cubicBezTo>
                    <a:pt x="101" y="32"/>
                    <a:pt x="101" y="31"/>
                    <a:pt x="100" y="31"/>
                  </a:cubicBezTo>
                  <a:cubicBezTo>
                    <a:pt x="101" y="31"/>
                    <a:pt x="101" y="32"/>
                    <a:pt x="101" y="31"/>
                  </a:cubicBezTo>
                  <a:cubicBezTo>
                    <a:pt x="101" y="30"/>
                    <a:pt x="101" y="30"/>
                    <a:pt x="101" y="30"/>
                  </a:cubicBezTo>
                  <a:cubicBezTo>
                    <a:pt x="100" y="30"/>
                    <a:pt x="100" y="30"/>
                    <a:pt x="100" y="30"/>
                  </a:cubicBezTo>
                  <a:cubicBezTo>
                    <a:pt x="100" y="30"/>
                    <a:pt x="100" y="30"/>
                    <a:pt x="100" y="30"/>
                  </a:cubicBezTo>
                  <a:cubicBezTo>
                    <a:pt x="99" y="29"/>
                    <a:pt x="99" y="29"/>
                    <a:pt x="99" y="29"/>
                  </a:cubicBezTo>
                  <a:cubicBezTo>
                    <a:pt x="99" y="29"/>
                    <a:pt x="99" y="29"/>
                    <a:pt x="99" y="29"/>
                  </a:cubicBezTo>
                  <a:cubicBezTo>
                    <a:pt x="100" y="30"/>
                    <a:pt x="101" y="29"/>
                    <a:pt x="103" y="29"/>
                  </a:cubicBezTo>
                  <a:cubicBezTo>
                    <a:pt x="103" y="29"/>
                    <a:pt x="100" y="26"/>
                    <a:pt x="103" y="26"/>
                  </a:cubicBezTo>
                  <a:cubicBezTo>
                    <a:pt x="103" y="26"/>
                    <a:pt x="104" y="26"/>
                    <a:pt x="103" y="26"/>
                  </a:cubicBezTo>
                  <a:cubicBezTo>
                    <a:pt x="103" y="26"/>
                    <a:pt x="104" y="29"/>
                    <a:pt x="104" y="26"/>
                  </a:cubicBezTo>
                  <a:cubicBezTo>
                    <a:pt x="104" y="26"/>
                    <a:pt x="104" y="25"/>
                    <a:pt x="103" y="25"/>
                  </a:cubicBezTo>
                  <a:cubicBezTo>
                    <a:pt x="103" y="26"/>
                    <a:pt x="103" y="26"/>
                    <a:pt x="103" y="26"/>
                  </a:cubicBezTo>
                  <a:cubicBezTo>
                    <a:pt x="101" y="25"/>
                    <a:pt x="101" y="25"/>
                    <a:pt x="101" y="25"/>
                  </a:cubicBezTo>
                  <a:cubicBezTo>
                    <a:pt x="101" y="25"/>
                    <a:pt x="101" y="23"/>
                    <a:pt x="103" y="25"/>
                  </a:cubicBezTo>
                  <a:cubicBezTo>
                    <a:pt x="103" y="25"/>
                    <a:pt x="103" y="25"/>
                    <a:pt x="103" y="25"/>
                  </a:cubicBezTo>
                  <a:cubicBezTo>
                    <a:pt x="104" y="25"/>
                    <a:pt x="103" y="23"/>
                    <a:pt x="104" y="23"/>
                  </a:cubicBezTo>
                  <a:cubicBezTo>
                    <a:pt x="104" y="25"/>
                    <a:pt x="104" y="25"/>
                    <a:pt x="105" y="25"/>
                  </a:cubicBezTo>
                  <a:cubicBezTo>
                    <a:pt x="105" y="25"/>
                    <a:pt x="105" y="25"/>
                    <a:pt x="105" y="25"/>
                  </a:cubicBezTo>
                  <a:cubicBezTo>
                    <a:pt x="105" y="25"/>
                    <a:pt x="105" y="25"/>
                    <a:pt x="105" y="25"/>
                  </a:cubicBezTo>
                  <a:cubicBezTo>
                    <a:pt x="105" y="23"/>
                    <a:pt x="105" y="25"/>
                    <a:pt x="107" y="23"/>
                  </a:cubicBezTo>
                  <a:cubicBezTo>
                    <a:pt x="105" y="23"/>
                    <a:pt x="105" y="23"/>
                    <a:pt x="105" y="23"/>
                  </a:cubicBezTo>
                  <a:cubicBezTo>
                    <a:pt x="104" y="23"/>
                    <a:pt x="105" y="25"/>
                    <a:pt x="104" y="23"/>
                  </a:cubicBezTo>
                  <a:cubicBezTo>
                    <a:pt x="104" y="23"/>
                    <a:pt x="105" y="23"/>
                    <a:pt x="105" y="22"/>
                  </a:cubicBezTo>
                  <a:cubicBezTo>
                    <a:pt x="104" y="22"/>
                    <a:pt x="104" y="23"/>
                    <a:pt x="104" y="23"/>
                  </a:cubicBezTo>
                  <a:cubicBezTo>
                    <a:pt x="104" y="22"/>
                    <a:pt x="103" y="22"/>
                    <a:pt x="104" y="21"/>
                  </a:cubicBezTo>
                  <a:cubicBezTo>
                    <a:pt x="105" y="21"/>
                    <a:pt x="105" y="22"/>
                    <a:pt x="105" y="22"/>
                  </a:cubicBezTo>
                  <a:cubicBezTo>
                    <a:pt x="105" y="21"/>
                    <a:pt x="107" y="21"/>
                    <a:pt x="107" y="21"/>
                  </a:cubicBezTo>
                  <a:cubicBezTo>
                    <a:pt x="105" y="19"/>
                    <a:pt x="109" y="19"/>
                    <a:pt x="107" y="19"/>
                  </a:cubicBezTo>
                  <a:cubicBezTo>
                    <a:pt x="107" y="21"/>
                    <a:pt x="105" y="21"/>
                    <a:pt x="104" y="21"/>
                  </a:cubicBezTo>
                  <a:cubicBezTo>
                    <a:pt x="104" y="21"/>
                    <a:pt x="104" y="22"/>
                    <a:pt x="103" y="21"/>
                  </a:cubicBezTo>
                  <a:cubicBezTo>
                    <a:pt x="104" y="21"/>
                    <a:pt x="103" y="19"/>
                    <a:pt x="101" y="19"/>
                  </a:cubicBezTo>
                  <a:cubicBezTo>
                    <a:pt x="103" y="19"/>
                    <a:pt x="103" y="19"/>
                    <a:pt x="103" y="19"/>
                  </a:cubicBezTo>
                  <a:cubicBezTo>
                    <a:pt x="103" y="19"/>
                    <a:pt x="103" y="19"/>
                    <a:pt x="104" y="21"/>
                  </a:cubicBezTo>
                  <a:cubicBezTo>
                    <a:pt x="104" y="19"/>
                    <a:pt x="105" y="19"/>
                    <a:pt x="105" y="19"/>
                  </a:cubicBezTo>
                  <a:cubicBezTo>
                    <a:pt x="105" y="18"/>
                    <a:pt x="105" y="18"/>
                    <a:pt x="104" y="18"/>
                  </a:cubicBezTo>
                  <a:cubicBezTo>
                    <a:pt x="105" y="18"/>
                    <a:pt x="105" y="17"/>
                    <a:pt x="105" y="16"/>
                  </a:cubicBezTo>
                  <a:cubicBezTo>
                    <a:pt x="107" y="17"/>
                    <a:pt x="107" y="16"/>
                    <a:pt x="109" y="16"/>
                  </a:cubicBezTo>
                  <a:cubicBezTo>
                    <a:pt x="109" y="17"/>
                    <a:pt x="109" y="17"/>
                    <a:pt x="109" y="17"/>
                  </a:cubicBezTo>
                  <a:cubicBezTo>
                    <a:pt x="110" y="17"/>
                    <a:pt x="109" y="17"/>
                    <a:pt x="109" y="17"/>
                  </a:cubicBezTo>
                  <a:cubicBezTo>
                    <a:pt x="110" y="17"/>
                    <a:pt x="107" y="16"/>
                    <a:pt x="109" y="16"/>
                  </a:cubicBezTo>
                  <a:cubicBezTo>
                    <a:pt x="109" y="17"/>
                    <a:pt x="107" y="16"/>
                    <a:pt x="107" y="16"/>
                  </a:cubicBezTo>
                  <a:cubicBezTo>
                    <a:pt x="107" y="13"/>
                    <a:pt x="105" y="13"/>
                    <a:pt x="105" y="13"/>
                  </a:cubicBezTo>
                  <a:cubicBezTo>
                    <a:pt x="107" y="13"/>
                    <a:pt x="109" y="12"/>
                    <a:pt x="109" y="12"/>
                  </a:cubicBezTo>
                  <a:cubicBezTo>
                    <a:pt x="109" y="10"/>
                    <a:pt x="110" y="9"/>
                    <a:pt x="110" y="9"/>
                  </a:cubicBezTo>
                  <a:cubicBezTo>
                    <a:pt x="110" y="8"/>
                    <a:pt x="109" y="8"/>
                    <a:pt x="109" y="8"/>
                  </a:cubicBezTo>
                  <a:cubicBezTo>
                    <a:pt x="109" y="6"/>
                    <a:pt x="110" y="8"/>
                    <a:pt x="110" y="8"/>
                  </a:cubicBezTo>
                  <a:cubicBezTo>
                    <a:pt x="110" y="8"/>
                    <a:pt x="110" y="8"/>
                    <a:pt x="110" y="8"/>
                  </a:cubicBezTo>
                  <a:cubicBezTo>
                    <a:pt x="110" y="8"/>
                    <a:pt x="110" y="5"/>
                    <a:pt x="112" y="6"/>
                  </a:cubicBezTo>
                  <a:cubicBezTo>
                    <a:pt x="110" y="6"/>
                    <a:pt x="110" y="6"/>
                    <a:pt x="110" y="6"/>
                  </a:cubicBezTo>
                  <a:cubicBezTo>
                    <a:pt x="110" y="5"/>
                    <a:pt x="110" y="5"/>
                    <a:pt x="110" y="5"/>
                  </a:cubicBezTo>
                  <a:cubicBezTo>
                    <a:pt x="110" y="5"/>
                    <a:pt x="110" y="5"/>
                    <a:pt x="110" y="5"/>
                  </a:cubicBezTo>
                  <a:cubicBezTo>
                    <a:pt x="109" y="4"/>
                    <a:pt x="110" y="4"/>
                    <a:pt x="110" y="4"/>
                  </a:cubicBezTo>
                  <a:cubicBezTo>
                    <a:pt x="112" y="5"/>
                    <a:pt x="112" y="5"/>
                    <a:pt x="112" y="5"/>
                  </a:cubicBezTo>
                  <a:cubicBezTo>
                    <a:pt x="112" y="4"/>
                    <a:pt x="112" y="2"/>
                    <a:pt x="113" y="2"/>
                  </a:cubicBezTo>
                  <a:cubicBezTo>
                    <a:pt x="112" y="2"/>
                    <a:pt x="112" y="2"/>
                    <a:pt x="112" y="2"/>
                  </a:cubicBezTo>
                  <a:cubicBezTo>
                    <a:pt x="113" y="2"/>
                    <a:pt x="113" y="2"/>
                    <a:pt x="113" y="2"/>
                  </a:cubicBezTo>
                  <a:cubicBezTo>
                    <a:pt x="112" y="0"/>
                    <a:pt x="112" y="0"/>
                    <a:pt x="113" y="0"/>
                  </a:cubicBezTo>
                  <a:cubicBezTo>
                    <a:pt x="110" y="0"/>
                    <a:pt x="110" y="0"/>
                    <a:pt x="110" y="0"/>
                  </a:cubicBezTo>
                  <a:cubicBezTo>
                    <a:pt x="110" y="2"/>
                    <a:pt x="112" y="0"/>
                    <a:pt x="112" y="2"/>
                  </a:cubicBezTo>
                  <a:cubicBezTo>
                    <a:pt x="112" y="2"/>
                    <a:pt x="112" y="2"/>
                    <a:pt x="110" y="2"/>
                  </a:cubicBezTo>
                  <a:cubicBezTo>
                    <a:pt x="112" y="2"/>
                    <a:pt x="112" y="2"/>
                    <a:pt x="112" y="2"/>
                  </a:cubicBezTo>
                  <a:cubicBezTo>
                    <a:pt x="110" y="2"/>
                    <a:pt x="110" y="2"/>
                    <a:pt x="110" y="2"/>
                  </a:cubicBezTo>
                  <a:cubicBezTo>
                    <a:pt x="110" y="2"/>
                    <a:pt x="109" y="2"/>
                    <a:pt x="110" y="2"/>
                  </a:cubicBezTo>
                  <a:cubicBezTo>
                    <a:pt x="109" y="2"/>
                    <a:pt x="109" y="2"/>
                    <a:pt x="109" y="2"/>
                  </a:cubicBezTo>
                  <a:cubicBezTo>
                    <a:pt x="109" y="4"/>
                    <a:pt x="109" y="4"/>
                    <a:pt x="109" y="4"/>
                  </a:cubicBezTo>
                  <a:cubicBezTo>
                    <a:pt x="109" y="2"/>
                    <a:pt x="107" y="2"/>
                    <a:pt x="107" y="4"/>
                  </a:cubicBezTo>
                  <a:cubicBezTo>
                    <a:pt x="109" y="5"/>
                    <a:pt x="105" y="5"/>
                    <a:pt x="105" y="5"/>
                  </a:cubicBezTo>
                  <a:cubicBezTo>
                    <a:pt x="107" y="5"/>
                    <a:pt x="109" y="5"/>
                    <a:pt x="109" y="5"/>
                  </a:cubicBezTo>
                  <a:cubicBezTo>
                    <a:pt x="109" y="6"/>
                    <a:pt x="109" y="6"/>
                    <a:pt x="109" y="6"/>
                  </a:cubicBezTo>
                  <a:cubicBezTo>
                    <a:pt x="107" y="6"/>
                    <a:pt x="107" y="6"/>
                    <a:pt x="105" y="6"/>
                  </a:cubicBezTo>
                  <a:cubicBezTo>
                    <a:pt x="107" y="6"/>
                    <a:pt x="107" y="6"/>
                    <a:pt x="107" y="6"/>
                  </a:cubicBezTo>
                  <a:cubicBezTo>
                    <a:pt x="105" y="6"/>
                    <a:pt x="105" y="6"/>
                    <a:pt x="104" y="8"/>
                  </a:cubicBezTo>
                  <a:cubicBezTo>
                    <a:pt x="104" y="9"/>
                    <a:pt x="104" y="9"/>
                    <a:pt x="103" y="10"/>
                  </a:cubicBezTo>
                  <a:cubicBezTo>
                    <a:pt x="104" y="10"/>
                    <a:pt x="104" y="10"/>
                    <a:pt x="104" y="10"/>
                  </a:cubicBezTo>
                  <a:cubicBezTo>
                    <a:pt x="103" y="10"/>
                    <a:pt x="103" y="12"/>
                    <a:pt x="101" y="13"/>
                  </a:cubicBezTo>
                  <a:cubicBezTo>
                    <a:pt x="101" y="16"/>
                    <a:pt x="100" y="16"/>
                    <a:pt x="100" y="17"/>
                  </a:cubicBezTo>
                  <a:cubicBezTo>
                    <a:pt x="99" y="18"/>
                    <a:pt x="97" y="19"/>
                    <a:pt x="96" y="22"/>
                  </a:cubicBezTo>
                  <a:cubicBezTo>
                    <a:pt x="97" y="22"/>
                    <a:pt x="97" y="22"/>
                    <a:pt x="97" y="22"/>
                  </a:cubicBezTo>
                  <a:cubicBezTo>
                    <a:pt x="96" y="22"/>
                    <a:pt x="97" y="22"/>
                    <a:pt x="97" y="23"/>
                  </a:cubicBezTo>
                  <a:cubicBezTo>
                    <a:pt x="97" y="22"/>
                    <a:pt x="96" y="23"/>
                    <a:pt x="96" y="23"/>
                  </a:cubicBezTo>
                  <a:cubicBezTo>
                    <a:pt x="96" y="25"/>
                    <a:pt x="95" y="25"/>
                    <a:pt x="92" y="25"/>
                  </a:cubicBezTo>
                  <a:cubicBezTo>
                    <a:pt x="92" y="26"/>
                    <a:pt x="92" y="26"/>
                    <a:pt x="92" y="26"/>
                  </a:cubicBezTo>
                  <a:cubicBezTo>
                    <a:pt x="91" y="26"/>
                    <a:pt x="92" y="29"/>
                    <a:pt x="91" y="30"/>
                  </a:cubicBezTo>
                  <a:cubicBezTo>
                    <a:pt x="91" y="30"/>
                    <a:pt x="92" y="30"/>
                    <a:pt x="91" y="30"/>
                  </a:cubicBezTo>
                  <a:cubicBezTo>
                    <a:pt x="91" y="31"/>
                    <a:pt x="90" y="31"/>
                    <a:pt x="90" y="31"/>
                  </a:cubicBezTo>
                  <a:cubicBezTo>
                    <a:pt x="88" y="32"/>
                    <a:pt x="88" y="32"/>
                    <a:pt x="88" y="34"/>
                  </a:cubicBezTo>
                  <a:cubicBezTo>
                    <a:pt x="86" y="35"/>
                    <a:pt x="86" y="38"/>
                    <a:pt x="83" y="39"/>
                  </a:cubicBezTo>
                  <a:cubicBezTo>
                    <a:pt x="84" y="42"/>
                    <a:pt x="84" y="42"/>
                    <a:pt x="84" y="42"/>
                  </a:cubicBezTo>
                  <a:cubicBezTo>
                    <a:pt x="82" y="43"/>
                    <a:pt x="82" y="45"/>
                    <a:pt x="78" y="47"/>
                  </a:cubicBezTo>
                  <a:cubicBezTo>
                    <a:pt x="79" y="48"/>
                    <a:pt x="79" y="48"/>
                    <a:pt x="79" y="48"/>
                  </a:cubicBezTo>
                  <a:cubicBezTo>
                    <a:pt x="79" y="48"/>
                    <a:pt x="78" y="49"/>
                    <a:pt x="78" y="48"/>
                  </a:cubicBezTo>
                  <a:cubicBezTo>
                    <a:pt x="78" y="49"/>
                    <a:pt x="77" y="49"/>
                    <a:pt x="77" y="51"/>
                  </a:cubicBezTo>
                  <a:cubicBezTo>
                    <a:pt x="77" y="51"/>
                    <a:pt x="77" y="51"/>
                    <a:pt x="75" y="51"/>
                  </a:cubicBezTo>
                  <a:cubicBezTo>
                    <a:pt x="75" y="52"/>
                    <a:pt x="75" y="55"/>
                    <a:pt x="74" y="55"/>
                  </a:cubicBezTo>
                  <a:cubicBezTo>
                    <a:pt x="74" y="55"/>
                    <a:pt x="74" y="55"/>
                    <a:pt x="74" y="55"/>
                  </a:cubicBezTo>
                  <a:cubicBezTo>
                    <a:pt x="75" y="55"/>
                    <a:pt x="75" y="55"/>
                    <a:pt x="75" y="56"/>
                  </a:cubicBezTo>
                  <a:cubicBezTo>
                    <a:pt x="74" y="56"/>
                    <a:pt x="74" y="57"/>
                    <a:pt x="74" y="56"/>
                  </a:cubicBezTo>
                  <a:cubicBezTo>
                    <a:pt x="74" y="57"/>
                    <a:pt x="71" y="59"/>
                    <a:pt x="71" y="60"/>
                  </a:cubicBezTo>
                  <a:cubicBezTo>
                    <a:pt x="71" y="60"/>
                    <a:pt x="71" y="60"/>
                    <a:pt x="71" y="60"/>
                  </a:cubicBezTo>
                  <a:cubicBezTo>
                    <a:pt x="70" y="61"/>
                    <a:pt x="70" y="62"/>
                    <a:pt x="69" y="62"/>
                  </a:cubicBezTo>
                  <a:cubicBezTo>
                    <a:pt x="69" y="64"/>
                    <a:pt x="70" y="64"/>
                    <a:pt x="70" y="64"/>
                  </a:cubicBezTo>
                  <a:cubicBezTo>
                    <a:pt x="69" y="64"/>
                    <a:pt x="69" y="64"/>
                    <a:pt x="69" y="64"/>
                  </a:cubicBezTo>
                  <a:cubicBezTo>
                    <a:pt x="67" y="65"/>
                    <a:pt x="67" y="69"/>
                    <a:pt x="65" y="70"/>
                  </a:cubicBezTo>
                  <a:cubicBezTo>
                    <a:pt x="64" y="73"/>
                    <a:pt x="62" y="75"/>
                    <a:pt x="60" y="78"/>
                  </a:cubicBezTo>
                  <a:cubicBezTo>
                    <a:pt x="61" y="78"/>
                    <a:pt x="61" y="78"/>
                    <a:pt x="61" y="78"/>
                  </a:cubicBezTo>
                  <a:cubicBezTo>
                    <a:pt x="60" y="78"/>
                    <a:pt x="61" y="82"/>
                    <a:pt x="58" y="82"/>
                  </a:cubicBezTo>
                  <a:cubicBezTo>
                    <a:pt x="58" y="82"/>
                    <a:pt x="58" y="82"/>
                    <a:pt x="58" y="83"/>
                  </a:cubicBezTo>
                  <a:cubicBezTo>
                    <a:pt x="57" y="83"/>
                    <a:pt x="58" y="85"/>
                    <a:pt x="57" y="86"/>
                  </a:cubicBezTo>
                  <a:cubicBezTo>
                    <a:pt x="57" y="86"/>
                    <a:pt x="57" y="86"/>
                    <a:pt x="57" y="86"/>
                  </a:cubicBezTo>
                  <a:cubicBezTo>
                    <a:pt x="57" y="87"/>
                    <a:pt x="56" y="87"/>
                    <a:pt x="56" y="88"/>
                  </a:cubicBezTo>
                  <a:cubicBezTo>
                    <a:pt x="56" y="88"/>
                    <a:pt x="56" y="88"/>
                    <a:pt x="56" y="88"/>
                  </a:cubicBezTo>
                  <a:cubicBezTo>
                    <a:pt x="57" y="88"/>
                    <a:pt x="54" y="88"/>
                    <a:pt x="56" y="90"/>
                  </a:cubicBezTo>
                  <a:cubicBezTo>
                    <a:pt x="56" y="90"/>
                    <a:pt x="54" y="90"/>
                    <a:pt x="56" y="90"/>
                  </a:cubicBezTo>
                  <a:cubicBezTo>
                    <a:pt x="54" y="92"/>
                    <a:pt x="51" y="95"/>
                    <a:pt x="49" y="98"/>
                  </a:cubicBezTo>
                  <a:cubicBezTo>
                    <a:pt x="49" y="100"/>
                    <a:pt x="52" y="99"/>
                    <a:pt x="49" y="100"/>
                  </a:cubicBezTo>
                  <a:cubicBezTo>
                    <a:pt x="49" y="100"/>
                    <a:pt x="49" y="99"/>
                    <a:pt x="49" y="100"/>
                  </a:cubicBezTo>
                  <a:cubicBezTo>
                    <a:pt x="48" y="100"/>
                    <a:pt x="51" y="102"/>
                    <a:pt x="49" y="102"/>
                  </a:cubicBezTo>
                  <a:cubicBezTo>
                    <a:pt x="48" y="100"/>
                    <a:pt x="49" y="102"/>
                    <a:pt x="48" y="102"/>
                  </a:cubicBezTo>
                  <a:cubicBezTo>
                    <a:pt x="48" y="103"/>
                    <a:pt x="49" y="103"/>
                    <a:pt x="48" y="103"/>
                  </a:cubicBezTo>
                  <a:cubicBezTo>
                    <a:pt x="48" y="104"/>
                    <a:pt x="48" y="104"/>
                    <a:pt x="48" y="104"/>
                  </a:cubicBezTo>
                  <a:cubicBezTo>
                    <a:pt x="47" y="104"/>
                    <a:pt x="47" y="105"/>
                    <a:pt x="44" y="105"/>
                  </a:cubicBezTo>
                  <a:cubicBezTo>
                    <a:pt x="41" y="112"/>
                    <a:pt x="36" y="117"/>
                    <a:pt x="32" y="124"/>
                  </a:cubicBezTo>
                  <a:cubicBezTo>
                    <a:pt x="30" y="129"/>
                    <a:pt x="27" y="134"/>
                    <a:pt x="23" y="141"/>
                  </a:cubicBezTo>
                  <a:cubicBezTo>
                    <a:pt x="23" y="142"/>
                    <a:pt x="23" y="142"/>
                    <a:pt x="22" y="143"/>
                  </a:cubicBezTo>
                  <a:cubicBezTo>
                    <a:pt x="22" y="143"/>
                    <a:pt x="22" y="143"/>
                    <a:pt x="22" y="143"/>
                  </a:cubicBezTo>
                  <a:cubicBezTo>
                    <a:pt x="22" y="143"/>
                    <a:pt x="22" y="145"/>
                    <a:pt x="21" y="145"/>
                  </a:cubicBezTo>
                  <a:cubicBezTo>
                    <a:pt x="19" y="146"/>
                    <a:pt x="18" y="150"/>
                    <a:pt x="18" y="151"/>
                  </a:cubicBezTo>
                  <a:cubicBezTo>
                    <a:pt x="18" y="151"/>
                    <a:pt x="18" y="151"/>
                    <a:pt x="18" y="151"/>
                  </a:cubicBezTo>
                  <a:cubicBezTo>
                    <a:pt x="18" y="151"/>
                    <a:pt x="18" y="151"/>
                    <a:pt x="18" y="151"/>
                  </a:cubicBezTo>
                  <a:cubicBezTo>
                    <a:pt x="18" y="152"/>
                    <a:pt x="18" y="152"/>
                    <a:pt x="18" y="152"/>
                  </a:cubicBezTo>
                  <a:cubicBezTo>
                    <a:pt x="18" y="152"/>
                    <a:pt x="17" y="152"/>
                    <a:pt x="17" y="151"/>
                  </a:cubicBezTo>
                  <a:cubicBezTo>
                    <a:pt x="13" y="156"/>
                    <a:pt x="10" y="164"/>
                    <a:pt x="8" y="168"/>
                  </a:cubicBezTo>
                  <a:cubicBezTo>
                    <a:pt x="8" y="169"/>
                    <a:pt x="6" y="171"/>
                    <a:pt x="5" y="172"/>
                  </a:cubicBezTo>
                  <a:cubicBezTo>
                    <a:pt x="4" y="178"/>
                    <a:pt x="2" y="182"/>
                    <a:pt x="0" y="185"/>
                  </a:cubicBezTo>
                  <a:cubicBezTo>
                    <a:pt x="0" y="185"/>
                    <a:pt x="2" y="188"/>
                    <a:pt x="4" y="18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6" name="任意多边形(F) 149"/>
            <p:cNvSpPr>
              <a:spLocks/>
            </p:cNvSpPr>
            <p:nvPr/>
          </p:nvSpPr>
          <p:spPr bwMode="auto">
            <a:xfrm>
              <a:off x="4269" y="3621"/>
              <a:ext cx="267" cy="441"/>
            </a:xfrm>
            <a:custGeom>
              <a:avLst/>
              <a:gdLst>
                <a:gd name="T0" fmla="*/ 14 w 113"/>
                <a:gd name="T1" fmla="*/ 166 h 187"/>
                <a:gd name="T2" fmla="*/ 19 w 113"/>
                <a:gd name="T3" fmla="*/ 161 h 187"/>
                <a:gd name="T4" fmla="*/ 27 w 113"/>
                <a:gd name="T5" fmla="*/ 150 h 187"/>
                <a:gd name="T6" fmla="*/ 28 w 113"/>
                <a:gd name="T7" fmla="*/ 146 h 187"/>
                <a:gd name="T8" fmla="*/ 36 w 113"/>
                <a:gd name="T9" fmla="*/ 135 h 187"/>
                <a:gd name="T10" fmla="*/ 37 w 113"/>
                <a:gd name="T11" fmla="*/ 131 h 187"/>
                <a:gd name="T12" fmla="*/ 43 w 113"/>
                <a:gd name="T13" fmla="*/ 124 h 187"/>
                <a:gd name="T14" fmla="*/ 46 w 113"/>
                <a:gd name="T15" fmla="*/ 118 h 187"/>
                <a:gd name="T16" fmla="*/ 46 w 113"/>
                <a:gd name="T17" fmla="*/ 114 h 187"/>
                <a:gd name="T18" fmla="*/ 49 w 113"/>
                <a:gd name="T19" fmla="*/ 111 h 187"/>
                <a:gd name="T20" fmla="*/ 54 w 113"/>
                <a:gd name="T21" fmla="*/ 106 h 187"/>
                <a:gd name="T22" fmla="*/ 56 w 113"/>
                <a:gd name="T23" fmla="*/ 103 h 187"/>
                <a:gd name="T24" fmla="*/ 60 w 113"/>
                <a:gd name="T25" fmla="*/ 98 h 187"/>
                <a:gd name="T26" fmla="*/ 62 w 113"/>
                <a:gd name="T27" fmla="*/ 94 h 187"/>
                <a:gd name="T28" fmla="*/ 65 w 113"/>
                <a:gd name="T29" fmla="*/ 89 h 187"/>
                <a:gd name="T30" fmla="*/ 69 w 113"/>
                <a:gd name="T31" fmla="*/ 81 h 187"/>
                <a:gd name="T32" fmla="*/ 70 w 113"/>
                <a:gd name="T33" fmla="*/ 79 h 187"/>
                <a:gd name="T34" fmla="*/ 73 w 113"/>
                <a:gd name="T35" fmla="*/ 76 h 187"/>
                <a:gd name="T36" fmla="*/ 74 w 113"/>
                <a:gd name="T37" fmla="*/ 72 h 187"/>
                <a:gd name="T38" fmla="*/ 75 w 113"/>
                <a:gd name="T39" fmla="*/ 72 h 187"/>
                <a:gd name="T40" fmla="*/ 76 w 113"/>
                <a:gd name="T41" fmla="*/ 69 h 187"/>
                <a:gd name="T42" fmla="*/ 82 w 113"/>
                <a:gd name="T43" fmla="*/ 59 h 187"/>
                <a:gd name="T44" fmla="*/ 86 w 113"/>
                <a:gd name="T45" fmla="*/ 56 h 187"/>
                <a:gd name="T46" fmla="*/ 87 w 113"/>
                <a:gd name="T47" fmla="*/ 52 h 187"/>
                <a:gd name="T48" fmla="*/ 91 w 113"/>
                <a:gd name="T49" fmla="*/ 45 h 187"/>
                <a:gd name="T50" fmla="*/ 89 w 113"/>
                <a:gd name="T51" fmla="*/ 42 h 187"/>
                <a:gd name="T52" fmla="*/ 93 w 113"/>
                <a:gd name="T53" fmla="*/ 41 h 187"/>
                <a:gd name="T54" fmla="*/ 96 w 113"/>
                <a:gd name="T55" fmla="*/ 39 h 187"/>
                <a:gd name="T56" fmla="*/ 99 w 113"/>
                <a:gd name="T57" fmla="*/ 35 h 187"/>
                <a:gd name="T58" fmla="*/ 100 w 113"/>
                <a:gd name="T59" fmla="*/ 35 h 187"/>
                <a:gd name="T60" fmla="*/ 100 w 113"/>
                <a:gd name="T61" fmla="*/ 32 h 187"/>
                <a:gd name="T62" fmla="*/ 100 w 113"/>
                <a:gd name="T63" fmla="*/ 29 h 187"/>
                <a:gd name="T64" fmla="*/ 104 w 113"/>
                <a:gd name="T65" fmla="*/ 26 h 187"/>
                <a:gd name="T66" fmla="*/ 104 w 113"/>
                <a:gd name="T67" fmla="*/ 25 h 187"/>
                <a:gd name="T68" fmla="*/ 105 w 113"/>
                <a:gd name="T69" fmla="*/ 24 h 187"/>
                <a:gd name="T70" fmla="*/ 108 w 113"/>
                <a:gd name="T71" fmla="*/ 20 h 187"/>
                <a:gd name="T72" fmla="*/ 104 w 113"/>
                <a:gd name="T73" fmla="*/ 18 h 187"/>
                <a:gd name="T74" fmla="*/ 108 w 113"/>
                <a:gd name="T75" fmla="*/ 16 h 187"/>
                <a:gd name="T76" fmla="*/ 109 w 113"/>
                <a:gd name="T77" fmla="*/ 5 h 187"/>
                <a:gd name="T78" fmla="*/ 109 w 113"/>
                <a:gd name="T79" fmla="*/ 4 h 187"/>
                <a:gd name="T80" fmla="*/ 113 w 113"/>
                <a:gd name="T81" fmla="*/ 0 h 187"/>
                <a:gd name="T82" fmla="*/ 109 w 113"/>
                <a:gd name="T83" fmla="*/ 0 h 187"/>
                <a:gd name="T84" fmla="*/ 108 w 113"/>
                <a:gd name="T85" fmla="*/ 5 h 187"/>
                <a:gd name="T86" fmla="*/ 101 w 113"/>
                <a:gd name="T87" fmla="*/ 12 h 187"/>
                <a:gd name="T88" fmla="*/ 92 w 113"/>
                <a:gd name="T89" fmla="*/ 25 h 187"/>
                <a:gd name="T90" fmla="*/ 83 w 113"/>
                <a:gd name="T91" fmla="*/ 39 h 187"/>
                <a:gd name="T92" fmla="*/ 76 w 113"/>
                <a:gd name="T93" fmla="*/ 51 h 187"/>
                <a:gd name="T94" fmla="*/ 70 w 113"/>
                <a:gd name="T95" fmla="*/ 59 h 187"/>
                <a:gd name="T96" fmla="*/ 61 w 113"/>
                <a:gd name="T97" fmla="*/ 79 h 187"/>
                <a:gd name="T98" fmla="*/ 56 w 113"/>
                <a:gd name="T99" fmla="*/ 89 h 187"/>
                <a:gd name="T100" fmla="*/ 49 w 113"/>
                <a:gd name="T101" fmla="*/ 102 h 187"/>
                <a:gd name="T102" fmla="*/ 23 w 113"/>
                <a:gd name="T103" fmla="*/ 140 h 187"/>
                <a:gd name="T104" fmla="*/ 17 w 113"/>
                <a:gd name="T105" fmla="*/ 150 h 187"/>
                <a:gd name="T106" fmla="*/ 5 w 113"/>
                <a:gd name="T107" fmla="*/ 186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3" h="187">
                  <a:moveTo>
                    <a:pt x="5" y="186"/>
                  </a:moveTo>
                  <a:cubicBezTo>
                    <a:pt x="7" y="184"/>
                    <a:pt x="7" y="179"/>
                    <a:pt x="10" y="178"/>
                  </a:cubicBezTo>
                  <a:cubicBezTo>
                    <a:pt x="10" y="178"/>
                    <a:pt x="9" y="178"/>
                    <a:pt x="9" y="176"/>
                  </a:cubicBezTo>
                  <a:cubicBezTo>
                    <a:pt x="11" y="175"/>
                    <a:pt x="13" y="171"/>
                    <a:pt x="13" y="169"/>
                  </a:cubicBezTo>
                  <a:cubicBezTo>
                    <a:pt x="13" y="169"/>
                    <a:pt x="13" y="169"/>
                    <a:pt x="13" y="169"/>
                  </a:cubicBezTo>
                  <a:cubicBezTo>
                    <a:pt x="13" y="166"/>
                    <a:pt x="14" y="166"/>
                    <a:pt x="14" y="166"/>
                  </a:cubicBezTo>
                  <a:cubicBezTo>
                    <a:pt x="14" y="166"/>
                    <a:pt x="14" y="166"/>
                    <a:pt x="14" y="166"/>
                  </a:cubicBezTo>
                  <a:cubicBezTo>
                    <a:pt x="15" y="165"/>
                    <a:pt x="15" y="165"/>
                    <a:pt x="15" y="165"/>
                  </a:cubicBezTo>
                  <a:cubicBezTo>
                    <a:pt x="15" y="165"/>
                    <a:pt x="15" y="165"/>
                    <a:pt x="14" y="163"/>
                  </a:cubicBezTo>
                  <a:cubicBezTo>
                    <a:pt x="15" y="163"/>
                    <a:pt x="15" y="163"/>
                    <a:pt x="15" y="163"/>
                  </a:cubicBezTo>
                  <a:cubicBezTo>
                    <a:pt x="19" y="163"/>
                    <a:pt x="17" y="162"/>
                    <a:pt x="19" y="161"/>
                  </a:cubicBezTo>
                  <a:cubicBezTo>
                    <a:pt x="19" y="161"/>
                    <a:pt x="19" y="161"/>
                    <a:pt x="19" y="161"/>
                  </a:cubicBezTo>
                  <a:cubicBezTo>
                    <a:pt x="20" y="159"/>
                    <a:pt x="22" y="157"/>
                    <a:pt x="23" y="156"/>
                  </a:cubicBezTo>
                  <a:cubicBezTo>
                    <a:pt x="23" y="156"/>
                    <a:pt x="23" y="156"/>
                    <a:pt x="23" y="153"/>
                  </a:cubicBezTo>
                  <a:cubicBezTo>
                    <a:pt x="23" y="156"/>
                    <a:pt x="24" y="153"/>
                    <a:pt x="24" y="153"/>
                  </a:cubicBezTo>
                  <a:cubicBezTo>
                    <a:pt x="24" y="152"/>
                    <a:pt x="26" y="153"/>
                    <a:pt x="26" y="152"/>
                  </a:cubicBezTo>
                  <a:cubicBezTo>
                    <a:pt x="26" y="152"/>
                    <a:pt x="26" y="152"/>
                    <a:pt x="26" y="152"/>
                  </a:cubicBezTo>
                  <a:cubicBezTo>
                    <a:pt x="27" y="152"/>
                    <a:pt x="26" y="150"/>
                    <a:pt x="27" y="150"/>
                  </a:cubicBezTo>
                  <a:cubicBezTo>
                    <a:pt x="26" y="150"/>
                    <a:pt x="26" y="150"/>
                    <a:pt x="26" y="150"/>
                  </a:cubicBezTo>
                  <a:cubicBezTo>
                    <a:pt x="27" y="150"/>
                    <a:pt x="26" y="149"/>
                    <a:pt x="27" y="149"/>
                  </a:cubicBezTo>
                  <a:cubicBezTo>
                    <a:pt x="27" y="149"/>
                    <a:pt x="27" y="149"/>
                    <a:pt x="27" y="149"/>
                  </a:cubicBezTo>
                  <a:cubicBezTo>
                    <a:pt x="27" y="148"/>
                    <a:pt x="27" y="148"/>
                    <a:pt x="27" y="148"/>
                  </a:cubicBezTo>
                  <a:cubicBezTo>
                    <a:pt x="27" y="148"/>
                    <a:pt x="27" y="148"/>
                    <a:pt x="27" y="148"/>
                  </a:cubicBezTo>
                  <a:cubicBezTo>
                    <a:pt x="28" y="148"/>
                    <a:pt x="28" y="146"/>
                    <a:pt x="28" y="146"/>
                  </a:cubicBezTo>
                  <a:cubicBezTo>
                    <a:pt x="28" y="146"/>
                    <a:pt x="28" y="148"/>
                    <a:pt x="27" y="146"/>
                  </a:cubicBezTo>
                  <a:cubicBezTo>
                    <a:pt x="30" y="144"/>
                    <a:pt x="32" y="140"/>
                    <a:pt x="33" y="137"/>
                  </a:cubicBezTo>
                  <a:cubicBezTo>
                    <a:pt x="33" y="137"/>
                    <a:pt x="33" y="137"/>
                    <a:pt x="33" y="136"/>
                  </a:cubicBezTo>
                  <a:cubicBezTo>
                    <a:pt x="33" y="136"/>
                    <a:pt x="33" y="136"/>
                    <a:pt x="35" y="136"/>
                  </a:cubicBezTo>
                  <a:cubicBezTo>
                    <a:pt x="35" y="135"/>
                    <a:pt x="35" y="135"/>
                    <a:pt x="35" y="135"/>
                  </a:cubicBezTo>
                  <a:cubicBezTo>
                    <a:pt x="36" y="135"/>
                    <a:pt x="36" y="135"/>
                    <a:pt x="36" y="135"/>
                  </a:cubicBezTo>
                  <a:cubicBezTo>
                    <a:pt x="35" y="135"/>
                    <a:pt x="35" y="135"/>
                    <a:pt x="35" y="133"/>
                  </a:cubicBezTo>
                  <a:cubicBezTo>
                    <a:pt x="36" y="133"/>
                    <a:pt x="36" y="133"/>
                    <a:pt x="36" y="133"/>
                  </a:cubicBezTo>
                  <a:cubicBezTo>
                    <a:pt x="36" y="133"/>
                    <a:pt x="36" y="133"/>
                    <a:pt x="36" y="132"/>
                  </a:cubicBezTo>
                  <a:cubicBezTo>
                    <a:pt x="37" y="132"/>
                    <a:pt x="36" y="132"/>
                    <a:pt x="37" y="131"/>
                  </a:cubicBezTo>
                  <a:cubicBezTo>
                    <a:pt x="36" y="131"/>
                    <a:pt x="36" y="131"/>
                    <a:pt x="36" y="131"/>
                  </a:cubicBezTo>
                  <a:cubicBezTo>
                    <a:pt x="36" y="129"/>
                    <a:pt x="37" y="132"/>
                    <a:pt x="37" y="131"/>
                  </a:cubicBezTo>
                  <a:cubicBezTo>
                    <a:pt x="37" y="131"/>
                    <a:pt x="37" y="131"/>
                    <a:pt x="37" y="131"/>
                  </a:cubicBezTo>
                  <a:cubicBezTo>
                    <a:pt x="39" y="131"/>
                    <a:pt x="39" y="129"/>
                    <a:pt x="39" y="127"/>
                  </a:cubicBezTo>
                  <a:cubicBezTo>
                    <a:pt x="39" y="127"/>
                    <a:pt x="39" y="127"/>
                    <a:pt x="39" y="127"/>
                  </a:cubicBezTo>
                  <a:cubicBezTo>
                    <a:pt x="40" y="127"/>
                    <a:pt x="40" y="126"/>
                    <a:pt x="40" y="126"/>
                  </a:cubicBezTo>
                  <a:cubicBezTo>
                    <a:pt x="40" y="124"/>
                    <a:pt x="39" y="124"/>
                    <a:pt x="40" y="124"/>
                  </a:cubicBezTo>
                  <a:cubicBezTo>
                    <a:pt x="41" y="124"/>
                    <a:pt x="41" y="123"/>
                    <a:pt x="43" y="124"/>
                  </a:cubicBezTo>
                  <a:cubicBezTo>
                    <a:pt x="43" y="123"/>
                    <a:pt x="43" y="122"/>
                    <a:pt x="43" y="122"/>
                  </a:cubicBezTo>
                  <a:cubicBezTo>
                    <a:pt x="41" y="120"/>
                    <a:pt x="41" y="120"/>
                    <a:pt x="41" y="120"/>
                  </a:cubicBezTo>
                  <a:cubicBezTo>
                    <a:pt x="41" y="120"/>
                    <a:pt x="41" y="120"/>
                    <a:pt x="41" y="120"/>
                  </a:cubicBezTo>
                  <a:cubicBezTo>
                    <a:pt x="41" y="120"/>
                    <a:pt x="41" y="120"/>
                    <a:pt x="40" y="120"/>
                  </a:cubicBezTo>
                  <a:cubicBezTo>
                    <a:pt x="41" y="120"/>
                    <a:pt x="41" y="119"/>
                    <a:pt x="41" y="119"/>
                  </a:cubicBezTo>
                  <a:cubicBezTo>
                    <a:pt x="43" y="119"/>
                    <a:pt x="45" y="119"/>
                    <a:pt x="46" y="118"/>
                  </a:cubicBezTo>
                  <a:cubicBezTo>
                    <a:pt x="45" y="119"/>
                    <a:pt x="45" y="118"/>
                    <a:pt x="45" y="118"/>
                  </a:cubicBezTo>
                  <a:cubicBezTo>
                    <a:pt x="48" y="118"/>
                    <a:pt x="48" y="118"/>
                    <a:pt x="48" y="118"/>
                  </a:cubicBezTo>
                  <a:cubicBezTo>
                    <a:pt x="48" y="118"/>
                    <a:pt x="46" y="118"/>
                    <a:pt x="46" y="116"/>
                  </a:cubicBezTo>
                  <a:cubicBezTo>
                    <a:pt x="48" y="116"/>
                    <a:pt x="48" y="116"/>
                    <a:pt x="48" y="116"/>
                  </a:cubicBezTo>
                  <a:cubicBezTo>
                    <a:pt x="48" y="116"/>
                    <a:pt x="49" y="116"/>
                    <a:pt x="48" y="114"/>
                  </a:cubicBezTo>
                  <a:cubicBezTo>
                    <a:pt x="48" y="114"/>
                    <a:pt x="48" y="114"/>
                    <a:pt x="46" y="114"/>
                  </a:cubicBezTo>
                  <a:cubicBezTo>
                    <a:pt x="48" y="114"/>
                    <a:pt x="48" y="114"/>
                    <a:pt x="48" y="112"/>
                  </a:cubicBezTo>
                  <a:cubicBezTo>
                    <a:pt x="48" y="112"/>
                    <a:pt x="48" y="112"/>
                    <a:pt x="48" y="112"/>
                  </a:cubicBezTo>
                  <a:cubicBezTo>
                    <a:pt x="49" y="112"/>
                    <a:pt x="49" y="112"/>
                    <a:pt x="49" y="112"/>
                  </a:cubicBezTo>
                  <a:cubicBezTo>
                    <a:pt x="49" y="112"/>
                    <a:pt x="49" y="112"/>
                    <a:pt x="49" y="112"/>
                  </a:cubicBezTo>
                  <a:cubicBezTo>
                    <a:pt x="50" y="112"/>
                    <a:pt x="50" y="112"/>
                    <a:pt x="50" y="112"/>
                  </a:cubicBezTo>
                  <a:cubicBezTo>
                    <a:pt x="50" y="112"/>
                    <a:pt x="50" y="112"/>
                    <a:pt x="49" y="111"/>
                  </a:cubicBezTo>
                  <a:cubicBezTo>
                    <a:pt x="50" y="111"/>
                    <a:pt x="52" y="111"/>
                    <a:pt x="52" y="110"/>
                  </a:cubicBezTo>
                  <a:cubicBezTo>
                    <a:pt x="53" y="111"/>
                    <a:pt x="50" y="110"/>
                    <a:pt x="52" y="110"/>
                  </a:cubicBezTo>
                  <a:cubicBezTo>
                    <a:pt x="52" y="109"/>
                    <a:pt x="53" y="109"/>
                    <a:pt x="53" y="107"/>
                  </a:cubicBezTo>
                  <a:cubicBezTo>
                    <a:pt x="53" y="109"/>
                    <a:pt x="53" y="109"/>
                    <a:pt x="53" y="109"/>
                  </a:cubicBezTo>
                  <a:cubicBezTo>
                    <a:pt x="53" y="107"/>
                    <a:pt x="53" y="107"/>
                    <a:pt x="53" y="107"/>
                  </a:cubicBezTo>
                  <a:cubicBezTo>
                    <a:pt x="53" y="107"/>
                    <a:pt x="53" y="106"/>
                    <a:pt x="54" y="106"/>
                  </a:cubicBezTo>
                  <a:cubicBezTo>
                    <a:pt x="54" y="106"/>
                    <a:pt x="54" y="106"/>
                    <a:pt x="53" y="106"/>
                  </a:cubicBezTo>
                  <a:cubicBezTo>
                    <a:pt x="54" y="106"/>
                    <a:pt x="56" y="105"/>
                    <a:pt x="56" y="103"/>
                  </a:cubicBezTo>
                  <a:cubicBezTo>
                    <a:pt x="57" y="103"/>
                    <a:pt x="57" y="103"/>
                    <a:pt x="57" y="103"/>
                  </a:cubicBezTo>
                  <a:cubicBezTo>
                    <a:pt x="57" y="103"/>
                    <a:pt x="57" y="103"/>
                    <a:pt x="57" y="103"/>
                  </a:cubicBezTo>
                  <a:cubicBezTo>
                    <a:pt x="57" y="102"/>
                    <a:pt x="57" y="102"/>
                    <a:pt x="57" y="102"/>
                  </a:cubicBezTo>
                  <a:cubicBezTo>
                    <a:pt x="60" y="102"/>
                    <a:pt x="54" y="103"/>
                    <a:pt x="56" y="103"/>
                  </a:cubicBezTo>
                  <a:cubicBezTo>
                    <a:pt x="56" y="102"/>
                    <a:pt x="57" y="102"/>
                    <a:pt x="57" y="102"/>
                  </a:cubicBezTo>
                  <a:cubicBezTo>
                    <a:pt x="57" y="102"/>
                    <a:pt x="60" y="102"/>
                    <a:pt x="57" y="99"/>
                  </a:cubicBezTo>
                  <a:cubicBezTo>
                    <a:pt x="57" y="99"/>
                    <a:pt x="56" y="99"/>
                    <a:pt x="57" y="99"/>
                  </a:cubicBezTo>
                  <a:cubicBezTo>
                    <a:pt x="57" y="98"/>
                    <a:pt x="57" y="99"/>
                    <a:pt x="57" y="98"/>
                  </a:cubicBezTo>
                  <a:cubicBezTo>
                    <a:pt x="60" y="98"/>
                    <a:pt x="60" y="98"/>
                    <a:pt x="60" y="98"/>
                  </a:cubicBezTo>
                  <a:cubicBezTo>
                    <a:pt x="60" y="99"/>
                    <a:pt x="60" y="98"/>
                    <a:pt x="60" y="98"/>
                  </a:cubicBezTo>
                  <a:cubicBezTo>
                    <a:pt x="60" y="98"/>
                    <a:pt x="61" y="98"/>
                    <a:pt x="60" y="97"/>
                  </a:cubicBezTo>
                  <a:cubicBezTo>
                    <a:pt x="60" y="97"/>
                    <a:pt x="60" y="97"/>
                    <a:pt x="60" y="97"/>
                  </a:cubicBezTo>
                  <a:cubicBezTo>
                    <a:pt x="60" y="97"/>
                    <a:pt x="60" y="97"/>
                    <a:pt x="61" y="97"/>
                  </a:cubicBezTo>
                  <a:cubicBezTo>
                    <a:pt x="61" y="97"/>
                    <a:pt x="61" y="97"/>
                    <a:pt x="61" y="97"/>
                  </a:cubicBezTo>
                  <a:cubicBezTo>
                    <a:pt x="61" y="97"/>
                    <a:pt x="61" y="96"/>
                    <a:pt x="62" y="96"/>
                  </a:cubicBezTo>
                  <a:cubicBezTo>
                    <a:pt x="62" y="94"/>
                    <a:pt x="62" y="94"/>
                    <a:pt x="62" y="94"/>
                  </a:cubicBezTo>
                  <a:cubicBezTo>
                    <a:pt x="62" y="93"/>
                    <a:pt x="63" y="93"/>
                    <a:pt x="63" y="93"/>
                  </a:cubicBezTo>
                  <a:cubicBezTo>
                    <a:pt x="63" y="93"/>
                    <a:pt x="63" y="93"/>
                    <a:pt x="62" y="93"/>
                  </a:cubicBezTo>
                  <a:cubicBezTo>
                    <a:pt x="62" y="92"/>
                    <a:pt x="63" y="92"/>
                    <a:pt x="63" y="92"/>
                  </a:cubicBezTo>
                  <a:cubicBezTo>
                    <a:pt x="63" y="92"/>
                    <a:pt x="63" y="90"/>
                    <a:pt x="62" y="90"/>
                  </a:cubicBezTo>
                  <a:cubicBezTo>
                    <a:pt x="63" y="90"/>
                    <a:pt x="63" y="90"/>
                    <a:pt x="65" y="90"/>
                  </a:cubicBezTo>
                  <a:cubicBezTo>
                    <a:pt x="63" y="89"/>
                    <a:pt x="66" y="90"/>
                    <a:pt x="65" y="89"/>
                  </a:cubicBezTo>
                  <a:cubicBezTo>
                    <a:pt x="65" y="89"/>
                    <a:pt x="65" y="89"/>
                    <a:pt x="63" y="89"/>
                  </a:cubicBezTo>
                  <a:cubicBezTo>
                    <a:pt x="63" y="86"/>
                    <a:pt x="66" y="86"/>
                    <a:pt x="65" y="86"/>
                  </a:cubicBezTo>
                  <a:cubicBezTo>
                    <a:pt x="66" y="86"/>
                    <a:pt x="66" y="86"/>
                    <a:pt x="66" y="86"/>
                  </a:cubicBezTo>
                  <a:cubicBezTo>
                    <a:pt x="66" y="86"/>
                    <a:pt x="67" y="86"/>
                    <a:pt x="66" y="85"/>
                  </a:cubicBezTo>
                  <a:cubicBezTo>
                    <a:pt x="67" y="85"/>
                    <a:pt x="66" y="84"/>
                    <a:pt x="67" y="85"/>
                  </a:cubicBezTo>
                  <a:cubicBezTo>
                    <a:pt x="67" y="84"/>
                    <a:pt x="70" y="82"/>
                    <a:pt x="69" y="81"/>
                  </a:cubicBezTo>
                  <a:cubicBezTo>
                    <a:pt x="69" y="81"/>
                    <a:pt x="69" y="80"/>
                    <a:pt x="69" y="81"/>
                  </a:cubicBezTo>
                  <a:cubicBezTo>
                    <a:pt x="69" y="81"/>
                    <a:pt x="69" y="81"/>
                    <a:pt x="69" y="81"/>
                  </a:cubicBezTo>
                  <a:cubicBezTo>
                    <a:pt x="69" y="81"/>
                    <a:pt x="69" y="81"/>
                    <a:pt x="69" y="81"/>
                  </a:cubicBezTo>
                  <a:cubicBezTo>
                    <a:pt x="69" y="80"/>
                    <a:pt x="69" y="80"/>
                    <a:pt x="69" y="80"/>
                  </a:cubicBezTo>
                  <a:cubicBezTo>
                    <a:pt x="67" y="79"/>
                    <a:pt x="70" y="80"/>
                    <a:pt x="70" y="80"/>
                  </a:cubicBezTo>
                  <a:cubicBezTo>
                    <a:pt x="70" y="79"/>
                    <a:pt x="70" y="79"/>
                    <a:pt x="70" y="79"/>
                  </a:cubicBezTo>
                  <a:cubicBezTo>
                    <a:pt x="73" y="79"/>
                    <a:pt x="73" y="79"/>
                    <a:pt x="73" y="79"/>
                  </a:cubicBezTo>
                  <a:cubicBezTo>
                    <a:pt x="73" y="77"/>
                    <a:pt x="70" y="77"/>
                    <a:pt x="70" y="77"/>
                  </a:cubicBezTo>
                  <a:cubicBezTo>
                    <a:pt x="70" y="77"/>
                    <a:pt x="70" y="76"/>
                    <a:pt x="73" y="77"/>
                  </a:cubicBezTo>
                  <a:cubicBezTo>
                    <a:pt x="70" y="76"/>
                    <a:pt x="70" y="76"/>
                    <a:pt x="70" y="76"/>
                  </a:cubicBezTo>
                  <a:cubicBezTo>
                    <a:pt x="73" y="76"/>
                    <a:pt x="73" y="76"/>
                    <a:pt x="73" y="76"/>
                  </a:cubicBezTo>
                  <a:cubicBezTo>
                    <a:pt x="73" y="76"/>
                    <a:pt x="73" y="76"/>
                    <a:pt x="73" y="76"/>
                  </a:cubicBezTo>
                  <a:cubicBezTo>
                    <a:pt x="70" y="76"/>
                    <a:pt x="73" y="73"/>
                    <a:pt x="73" y="73"/>
                  </a:cubicBezTo>
                  <a:cubicBezTo>
                    <a:pt x="73" y="76"/>
                    <a:pt x="73" y="76"/>
                    <a:pt x="73" y="76"/>
                  </a:cubicBezTo>
                  <a:cubicBezTo>
                    <a:pt x="74" y="76"/>
                    <a:pt x="74" y="76"/>
                    <a:pt x="74" y="76"/>
                  </a:cubicBezTo>
                  <a:cubicBezTo>
                    <a:pt x="73" y="76"/>
                    <a:pt x="74" y="73"/>
                    <a:pt x="74" y="73"/>
                  </a:cubicBezTo>
                  <a:cubicBezTo>
                    <a:pt x="74" y="73"/>
                    <a:pt x="74" y="73"/>
                    <a:pt x="75" y="73"/>
                  </a:cubicBezTo>
                  <a:cubicBezTo>
                    <a:pt x="74" y="73"/>
                    <a:pt x="75" y="72"/>
                    <a:pt x="74" y="72"/>
                  </a:cubicBezTo>
                  <a:cubicBezTo>
                    <a:pt x="74" y="73"/>
                    <a:pt x="74" y="73"/>
                    <a:pt x="74" y="73"/>
                  </a:cubicBezTo>
                  <a:cubicBezTo>
                    <a:pt x="74" y="72"/>
                    <a:pt x="73" y="72"/>
                    <a:pt x="74" y="72"/>
                  </a:cubicBezTo>
                  <a:cubicBezTo>
                    <a:pt x="74" y="72"/>
                    <a:pt x="75" y="73"/>
                    <a:pt x="75" y="72"/>
                  </a:cubicBezTo>
                  <a:cubicBezTo>
                    <a:pt x="75" y="72"/>
                    <a:pt x="75" y="72"/>
                    <a:pt x="74" y="72"/>
                  </a:cubicBezTo>
                  <a:cubicBezTo>
                    <a:pt x="74" y="71"/>
                    <a:pt x="74" y="71"/>
                    <a:pt x="74" y="71"/>
                  </a:cubicBezTo>
                  <a:cubicBezTo>
                    <a:pt x="75" y="72"/>
                    <a:pt x="75" y="72"/>
                    <a:pt x="75" y="72"/>
                  </a:cubicBezTo>
                  <a:cubicBezTo>
                    <a:pt x="75" y="72"/>
                    <a:pt x="75" y="72"/>
                    <a:pt x="75" y="72"/>
                  </a:cubicBezTo>
                  <a:cubicBezTo>
                    <a:pt x="75" y="72"/>
                    <a:pt x="75" y="71"/>
                    <a:pt x="76" y="71"/>
                  </a:cubicBezTo>
                  <a:cubicBezTo>
                    <a:pt x="76" y="71"/>
                    <a:pt x="76" y="71"/>
                    <a:pt x="76" y="69"/>
                  </a:cubicBezTo>
                  <a:cubicBezTo>
                    <a:pt x="76" y="69"/>
                    <a:pt x="76" y="69"/>
                    <a:pt x="76" y="69"/>
                  </a:cubicBezTo>
                  <a:cubicBezTo>
                    <a:pt x="76" y="69"/>
                    <a:pt x="76" y="69"/>
                    <a:pt x="76" y="69"/>
                  </a:cubicBezTo>
                  <a:cubicBezTo>
                    <a:pt x="76" y="69"/>
                    <a:pt x="76" y="69"/>
                    <a:pt x="76" y="69"/>
                  </a:cubicBezTo>
                  <a:cubicBezTo>
                    <a:pt x="76" y="68"/>
                    <a:pt x="78" y="68"/>
                    <a:pt x="78" y="68"/>
                  </a:cubicBezTo>
                  <a:cubicBezTo>
                    <a:pt x="78" y="68"/>
                    <a:pt x="75" y="67"/>
                    <a:pt x="76" y="67"/>
                  </a:cubicBezTo>
                  <a:cubicBezTo>
                    <a:pt x="78" y="67"/>
                    <a:pt x="78" y="67"/>
                    <a:pt x="78" y="67"/>
                  </a:cubicBezTo>
                  <a:cubicBezTo>
                    <a:pt x="78" y="65"/>
                    <a:pt x="80" y="65"/>
                    <a:pt x="79" y="64"/>
                  </a:cubicBezTo>
                  <a:cubicBezTo>
                    <a:pt x="80" y="64"/>
                    <a:pt x="80" y="64"/>
                    <a:pt x="80" y="64"/>
                  </a:cubicBezTo>
                  <a:cubicBezTo>
                    <a:pt x="80" y="63"/>
                    <a:pt x="83" y="60"/>
                    <a:pt x="82" y="59"/>
                  </a:cubicBezTo>
                  <a:cubicBezTo>
                    <a:pt x="82" y="59"/>
                    <a:pt x="82" y="59"/>
                    <a:pt x="80" y="59"/>
                  </a:cubicBezTo>
                  <a:cubicBezTo>
                    <a:pt x="82" y="59"/>
                    <a:pt x="80" y="58"/>
                    <a:pt x="82" y="58"/>
                  </a:cubicBezTo>
                  <a:cubicBezTo>
                    <a:pt x="82" y="59"/>
                    <a:pt x="82" y="59"/>
                    <a:pt x="82" y="59"/>
                  </a:cubicBezTo>
                  <a:cubicBezTo>
                    <a:pt x="83" y="59"/>
                    <a:pt x="83" y="58"/>
                    <a:pt x="83" y="56"/>
                  </a:cubicBezTo>
                  <a:cubicBezTo>
                    <a:pt x="83" y="58"/>
                    <a:pt x="86" y="58"/>
                    <a:pt x="86" y="58"/>
                  </a:cubicBezTo>
                  <a:cubicBezTo>
                    <a:pt x="83" y="56"/>
                    <a:pt x="83" y="56"/>
                    <a:pt x="86" y="56"/>
                  </a:cubicBezTo>
                  <a:cubicBezTo>
                    <a:pt x="86" y="56"/>
                    <a:pt x="86" y="56"/>
                    <a:pt x="86" y="56"/>
                  </a:cubicBezTo>
                  <a:cubicBezTo>
                    <a:pt x="86" y="55"/>
                    <a:pt x="86" y="55"/>
                    <a:pt x="86" y="55"/>
                  </a:cubicBezTo>
                  <a:cubicBezTo>
                    <a:pt x="86" y="55"/>
                    <a:pt x="87" y="56"/>
                    <a:pt x="86" y="55"/>
                  </a:cubicBezTo>
                  <a:cubicBezTo>
                    <a:pt x="86" y="55"/>
                    <a:pt x="86" y="55"/>
                    <a:pt x="86" y="55"/>
                  </a:cubicBezTo>
                  <a:cubicBezTo>
                    <a:pt x="87" y="55"/>
                    <a:pt x="87" y="54"/>
                    <a:pt x="87" y="54"/>
                  </a:cubicBezTo>
                  <a:cubicBezTo>
                    <a:pt x="87" y="52"/>
                    <a:pt x="87" y="52"/>
                    <a:pt x="87" y="52"/>
                  </a:cubicBezTo>
                  <a:cubicBezTo>
                    <a:pt x="88" y="52"/>
                    <a:pt x="88" y="52"/>
                    <a:pt x="88" y="52"/>
                  </a:cubicBezTo>
                  <a:cubicBezTo>
                    <a:pt x="88" y="52"/>
                    <a:pt x="88" y="51"/>
                    <a:pt x="87" y="51"/>
                  </a:cubicBezTo>
                  <a:cubicBezTo>
                    <a:pt x="89" y="50"/>
                    <a:pt x="91" y="47"/>
                    <a:pt x="92" y="46"/>
                  </a:cubicBezTo>
                  <a:cubicBezTo>
                    <a:pt x="91" y="46"/>
                    <a:pt x="91" y="46"/>
                    <a:pt x="91" y="46"/>
                  </a:cubicBezTo>
                  <a:cubicBezTo>
                    <a:pt x="91" y="45"/>
                    <a:pt x="92" y="46"/>
                    <a:pt x="92" y="45"/>
                  </a:cubicBezTo>
                  <a:cubicBezTo>
                    <a:pt x="91" y="45"/>
                    <a:pt x="91" y="45"/>
                    <a:pt x="91" y="45"/>
                  </a:cubicBezTo>
                  <a:cubicBezTo>
                    <a:pt x="91" y="43"/>
                    <a:pt x="92" y="45"/>
                    <a:pt x="92" y="43"/>
                  </a:cubicBezTo>
                  <a:cubicBezTo>
                    <a:pt x="93" y="43"/>
                    <a:pt x="92" y="43"/>
                    <a:pt x="92" y="45"/>
                  </a:cubicBezTo>
                  <a:cubicBezTo>
                    <a:pt x="92" y="45"/>
                    <a:pt x="92" y="43"/>
                    <a:pt x="93" y="43"/>
                  </a:cubicBezTo>
                  <a:cubicBezTo>
                    <a:pt x="92" y="43"/>
                    <a:pt x="92" y="43"/>
                    <a:pt x="92" y="43"/>
                  </a:cubicBezTo>
                  <a:cubicBezTo>
                    <a:pt x="92" y="42"/>
                    <a:pt x="92" y="42"/>
                    <a:pt x="92" y="42"/>
                  </a:cubicBezTo>
                  <a:cubicBezTo>
                    <a:pt x="92" y="42"/>
                    <a:pt x="91" y="43"/>
                    <a:pt x="89" y="42"/>
                  </a:cubicBezTo>
                  <a:cubicBezTo>
                    <a:pt x="89" y="41"/>
                    <a:pt x="89" y="41"/>
                    <a:pt x="89" y="41"/>
                  </a:cubicBezTo>
                  <a:cubicBezTo>
                    <a:pt x="89" y="41"/>
                    <a:pt x="88" y="42"/>
                    <a:pt x="88" y="41"/>
                  </a:cubicBezTo>
                  <a:cubicBezTo>
                    <a:pt x="89" y="41"/>
                    <a:pt x="91" y="41"/>
                    <a:pt x="91" y="41"/>
                  </a:cubicBezTo>
                  <a:cubicBezTo>
                    <a:pt x="92" y="41"/>
                    <a:pt x="93" y="42"/>
                    <a:pt x="93" y="41"/>
                  </a:cubicBezTo>
                  <a:cubicBezTo>
                    <a:pt x="93" y="41"/>
                    <a:pt x="93" y="42"/>
                    <a:pt x="92" y="41"/>
                  </a:cubicBezTo>
                  <a:cubicBezTo>
                    <a:pt x="93" y="41"/>
                    <a:pt x="93" y="41"/>
                    <a:pt x="93" y="41"/>
                  </a:cubicBezTo>
                  <a:cubicBezTo>
                    <a:pt x="95" y="41"/>
                    <a:pt x="95" y="41"/>
                    <a:pt x="95" y="41"/>
                  </a:cubicBezTo>
                  <a:cubicBezTo>
                    <a:pt x="95" y="41"/>
                    <a:pt x="93" y="41"/>
                    <a:pt x="93" y="39"/>
                  </a:cubicBezTo>
                  <a:cubicBezTo>
                    <a:pt x="95" y="41"/>
                    <a:pt x="95" y="39"/>
                    <a:pt x="95" y="41"/>
                  </a:cubicBezTo>
                  <a:cubicBezTo>
                    <a:pt x="96" y="41"/>
                    <a:pt x="95" y="39"/>
                    <a:pt x="96" y="39"/>
                  </a:cubicBezTo>
                  <a:cubicBezTo>
                    <a:pt x="96" y="39"/>
                    <a:pt x="93" y="39"/>
                    <a:pt x="93" y="38"/>
                  </a:cubicBezTo>
                  <a:cubicBezTo>
                    <a:pt x="95" y="39"/>
                    <a:pt x="96" y="38"/>
                    <a:pt x="96" y="39"/>
                  </a:cubicBezTo>
                  <a:cubicBezTo>
                    <a:pt x="96" y="39"/>
                    <a:pt x="96" y="38"/>
                    <a:pt x="95" y="38"/>
                  </a:cubicBezTo>
                  <a:cubicBezTo>
                    <a:pt x="95" y="38"/>
                    <a:pt x="99" y="38"/>
                    <a:pt x="96" y="37"/>
                  </a:cubicBezTo>
                  <a:cubicBezTo>
                    <a:pt x="96" y="38"/>
                    <a:pt x="96" y="38"/>
                    <a:pt x="96" y="38"/>
                  </a:cubicBezTo>
                  <a:cubicBezTo>
                    <a:pt x="96" y="37"/>
                    <a:pt x="96" y="37"/>
                    <a:pt x="96" y="37"/>
                  </a:cubicBezTo>
                  <a:cubicBezTo>
                    <a:pt x="96" y="37"/>
                    <a:pt x="99" y="37"/>
                    <a:pt x="96" y="35"/>
                  </a:cubicBezTo>
                  <a:cubicBezTo>
                    <a:pt x="96" y="35"/>
                    <a:pt x="99" y="33"/>
                    <a:pt x="99" y="35"/>
                  </a:cubicBezTo>
                  <a:cubicBezTo>
                    <a:pt x="99" y="37"/>
                    <a:pt x="96" y="35"/>
                    <a:pt x="99" y="37"/>
                  </a:cubicBezTo>
                  <a:cubicBezTo>
                    <a:pt x="99" y="35"/>
                    <a:pt x="100" y="35"/>
                    <a:pt x="100" y="35"/>
                  </a:cubicBezTo>
                  <a:cubicBezTo>
                    <a:pt x="100" y="35"/>
                    <a:pt x="100" y="35"/>
                    <a:pt x="100" y="35"/>
                  </a:cubicBezTo>
                  <a:cubicBezTo>
                    <a:pt x="100" y="35"/>
                    <a:pt x="100" y="35"/>
                    <a:pt x="100" y="35"/>
                  </a:cubicBezTo>
                  <a:cubicBezTo>
                    <a:pt x="100" y="35"/>
                    <a:pt x="100" y="35"/>
                    <a:pt x="100" y="35"/>
                  </a:cubicBezTo>
                  <a:cubicBezTo>
                    <a:pt x="100" y="35"/>
                    <a:pt x="100" y="35"/>
                    <a:pt x="100" y="35"/>
                  </a:cubicBezTo>
                  <a:cubicBezTo>
                    <a:pt x="101" y="33"/>
                    <a:pt x="100" y="33"/>
                    <a:pt x="100" y="33"/>
                  </a:cubicBezTo>
                  <a:cubicBezTo>
                    <a:pt x="99" y="33"/>
                    <a:pt x="99" y="33"/>
                    <a:pt x="99" y="33"/>
                  </a:cubicBezTo>
                  <a:cubicBezTo>
                    <a:pt x="100" y="33"/>
                    <a:pt x="99" y="32"/>
                    <a:pt x="99" y="32"/>
                  </a:cubicBezTo>
                  <a:cubicBezTo>
                    <a:pt x="101" y="33"/>
                    <a:pt x="101" y="33"/>
                    <a:pt x="101" y="33"/>
                  </a:cubicBezTo>
                  <a:cubicBezTo>
                    <a:pt x="101" y="32"/>
                    <a:pt x="101" y="32"/>
                    <a:pt x="101" y="32"/>
                  </a:cubicBezTo>
                  <a:cubicBezTo>
                    <a:pt x="100" y="32"/>
                    <a:pt x="100" y="32"/>
                    <a:pt x="100" y="32"/>
                  </a:cubicBezTo>
                  <a:cubicBezTo>
                    <a:pt x="100" y="32"/>
                    <a:pt x="100" y="32"/>
                    <a:pt x="100" y="30"/>
                  </a:cubicBezTo>
                  <a:cubicBezTo>
                    <a:pt x="100" y="30"/>
                    <a:pt x="101" y="30"/>
                    <a:pt x="101" y="32"/>
                  </a:cubicBezTo>
                  <a:cubicBezTo>
                    <a:pt x="101" y="30"/>
                    <a:pt x="101" y="30"/>
                    <a:pt x="101" y="30"/>
                  </a:cubicBezTo>
                  <a:cubicBezTo>
                    <a:pt x="101" y="30"/>
                    <a:pt x="101" y="30"/>
                    <a:pt x="102" y="30"/>
                  </a:cubicBezTo>
                  <a:cubicBezTo>
                    <a:pt x="101" y="30"/>
                    <a:pt x="101" y="29"/>
                    <a:pt x="101" y="29"/>
                  </a:cubicBezTo>
                  <a:cubicBezTo>
                    <a:pt x="100" y="29"/>
                    <a:pt x="100" y="29"/>
                    <a:pt x="100" y="29"/>
                  </a:cubicBezTo>
                  <a:cubicBezTo>
                    <a:pt x="100" y="28"/>
                    <a:pt x="100" y="28"/>
                    <a:pt x="100" y="28"/>
                  </a:cubicBezTo>
                  <a:cubicBezTo>
                    <a:pt x="99" y="28"/>
                    <a:pt x="100" y="28"/>
                    <a:pt x="99" y="28"/>
                  </a:cubicBezTo>
                  <a:cubicBezTo>
                    <a:pt x="99" y="26"/>
                    <a:pt x="99" y="26"/>
                    <a:pt x="100" y="26"/>
                  </a:cubicBezTo>
                  <a:cubicBezTo>
                    <a:pt x="100" y="28"/>
                    <a:pt x="101" y="28"/>
                    <a:pt x="102" y="28"/>
                  </a:cubicBezTo>
                  <a:cubicBezTo>
                    <a:pt x="104" y="28"/>
                    <a:pt x="100" y="25"/>
                    <a:pt x="102" y="26"/>
                  </a:cubicBezTo>
                  <a:cubicBezTo>
                    <a:pt x="104" y="26"/>
                    <a:pt x="104" y="26"/>
                    <a:pt x="104" y="26"/>
                  </a:cubicBezTo>
                  <a:cubicBezTo>
                    <a:pt x="105" y="26"/>
                    <a:pt x="105" y="26"/>
                    <a:pt x="105" y="26"/>
                  </a:cubicBezTo>
                  <a:cubicBezTo>
                    <a:pt x="104" y="26"/>
                    <a:pt x="104" y="25"/>
                    <a:pt x="102" y="25"/>
                  </a:cubicBezTo>
                  <a:cubicBezTo>
                    <a:pt x="102" y="25"/>
                    <a:pt x="102" y="25"/>
                    <a:pt x="102" y="25"/>
                  </a:cubicBezTo>
                  <a:cubicBezTo>
                    <a:pt x="101" y="25"/>
                    <a:pt x="101" y="25"/>
                    <a:pt x="101" y="25"/>
                  </a:cubicBezTo>
                  <a:cubicBezTo>
                    <a:pt x="102" y="24"/>
                    <a:pt x="102" y="24"/>
                    <a:pt x="102" y="24"/>
                  </a:cubicBezTo>
                  <a:cubicBezTo>
                    <a:pt x="104" y="25"/>
                    <a:pt x="102" y="25"/>
                    <a:pt x="104" y="25"/>
                  </a:cubicBezTo>
                  <a:cubicBezTo>
                    <a:pt x="104" y="24"/>
                    <a:pt x="102" y="24"/>
                    <a:pt x="104" y="24"/>
                  </a:cubicBezTo>
                  <a:cubicBezTo>
                    <a:pt x="105" y="25"/>
                    <a:pt x="105" y="25"/>
                    <a:pt x="105" y="25"/>
                  </a:cubicBezTo>
                  <a:cubicBezTo>
                    <a:pt x="105" y="25"/>
                    <a:pt x="105" y="25"/>
                    <a:pt x="105" y="25"/>
                  </a:cubicBezTo>
                  <a:cubicBezTo>
                    <a:pt x="105" y="25"/>
                    <a:pt x="105" y="25"/>
                    <a:pt x="105" y="25"/>
                  </a:cubicBezTo>
                  <a:cubicBezTo>
                    <a:pt x="105" y="24"/>
                    <a:pt x="106" y="25"/>
                    <a:pt x="106" y="24"/>
                  </a:cubicBezTo>
                  <a:cubicBezTo>
                    <a:pt x="105" y="24"/>
                    <a:pt x="105" y="24"/>
                    <a:pt x="105" y="24"/>
                  </a:cubicBezTo>
                  <a:cubicBezTo>
                    <a:pt x="105" y="22"/>
                    <a:pt x="105" y="25"/>
                    <a:pt x="104" y="24"/>
                  </a:cubicBezTo>
                  <a:cubicBezTo>
                    <a:pt x="105" y="22"/>
                    <a:pt x="105" y="24"/>
                    <a:pt x="105" y="22"/>
                  </a:cubicBezTo>
                  <a:cubicBezTo>
                    <a:pt x="105" y="22"/>
                    <a:pt x="105" y="22"/>
                    <a:pt x="105" y="22"/>
                  </a:cubicBezTo>
                  <a:cubicBezTo>
                    <a:pt x="105" y="22"/>
                    <a:pt x="104" y="20"/>
                    <a:pt x="105" y="20"/>
                  </a:cubicBezTo>
                  <a:cubicBezTo>
                    <a:pt x="105" y="20"/>
                    <a:pt x="105" y="20"/>
                    <a:pt x="105" y="20"/>
                  </a:cubicBezTo>
                  <a:cubicBezTo>
                    <a:pt x="106" y="20"/>
                    <a:pt x="106" y="20"/>
                    <a:pt x="108" y="20"/>
                  </a:cubicBezTo>
                  <a:cubicBezTo>
                    <a:pt x="106" y="18"/>
                    <a:pt x="108" y="18"/>
                    <a:pt x="106" y="18"/>
                  </a:cubicBezTo>
                  <a:cubicBezTo>
                    <a:pt x="106" y="18"/>
                    <a:pt x="106" y="20"/>
                    <a:pt x="105" y="20"/>
                  </a:cubicBezTo>
                  <a:cubicBezTo>
                    <a:pt x="104" y="18"/>
                    <a:pt x="105" y="22"/>
                    <a:pt x="104" y="20"/>
                  </a:cubicBezTo>
                  <a:cubicBezTo>
                    <a:pt x="102" y="18"/>
                    <a:pt x="102" y="18"/>
                    <a:pt x="102" y="18"/>
                  </a:cubicBezTo>
                  <a:cubicBezTo>
                    <a:pt x="102" y="18"/>
                    <a:pt x="102" y="18"/>
                    <a:pt x="102" y="18"/>
                  </a:cubicBezTo>
                  <a:cubicBezTo>
                    <a:pt x="104" y="18"/>
                    <a:pt x="104" y="18"/>
                    <a:pt x="104" y="18"/>
                  </a:cubicBezTo>
                  <a:cubicBezTo>
                    <a:pt x="104" y="18"/>
                    <a:pt x="105" y="17"/>
                    <a:pt x="106" y="17"/>
                  </a:cubicBezTo>
                  <a:cubicBezTo>
                    <a:pt x="105" y="17"/>
                    <a:pt x="105" y="17"/>
                    <a:pt x="105" y="17"/>
                  </a:cubicBezTo>
                  <a:cubicBezTo>
                    <a:pt x="105" y="16"/>
                    <a:pt x="106" y="16"/>
                    <a:pt x="106" y="15"/>
                  </a:cubicBezTo>
                  <a:cubicBezTo>
                    <a:pt x="106" y="16"/>
                    <a:pt x="106" y="13"/>
                    <a:pt x="108" y="15"/>
                  </a:cubicBezTo>
                  <a:cubicBezTo>
                    <a:pt x="108" y="15"/>
                    <a:pt x="108" y="16"/>
                    <a:pt x="109" y="16"/>
                  </a:cubicBezTo>
                  <a:cubicBezTo>
                    <a:pt x="108" y="16"/>
                    <a:pt x="108" y="16"/>
                    <a:pt x="108" y="16"/>
                  </a:cubicBezTo>
                  <a:cubicBezTo>
                    <a:pt x="109" y="16"/>
                    <a:pt x="108" y="15"/>
                    <a:pt x="109" y="15"/>
                  </a:cubicBezTo>
                  <a:cubicBezTo>
                    <a:pt x="108" y="15"/>
                    <a:pt x="108" y="15"/>
                    <a:pt x="106" y="13"/>
                  </a:cubicBezTo>
                  <a:cubicBezTo>
                    <a:pt x="108" y="13"/>
                    <a:pt x="105" y="13"/>
                    <a:pt x="106" y="13"/>
                  </a:cubicBezTo>
                  <a:cubicBezTo>
                    <a:pt x="106" y="12"/>
                    <a:pt x="108" y="12"/>
                    <a:pt x="108" y="12"/>
                  </a:cubicBezTo>
                  <a:cubicBezTo>
                    <a:pt x="108" y="11"/>
                    <a:pt x="109" y="9"/>
                    <a:pt x="110" y="9"/>
                  </a:cubicBezTo>
                  <a:cubicBezTo>
                    <a:pt x="109" y="7"/>
                    <a:pt x="109" y="7"/>
                    <a:pt x="109" y="5"/>
                  </a:cubicBezTo>
                  <a:cubicBezTo>
                    <a:pt x="109" y="5"/>
                    <a:pt x="109" y="7"/>
                    <a:pt x="109" y="5"/>
                  </a:cubicBezTo>
                  <a:cubicBezTo>
                    <a:pt x="109" y="5"/>
                    <a:pt x="109" y="5"/>
                    <a:pt x="109" y="5"/>
                  </a:cubicBezTo>
                  <a:cubicBezTo>
                    <a:pt x="109" y="5"/>
                    <a:pt x="109" y="4"/>
                    <a:pt x="110" y="5"/>
                  </a:cubicBezTo>
                  <a:cubicBezTo>
                    <a:pt x="109" y="4"/>
                    <a:pt x="109" y="4"/>
                    <a:pt x="109" y="4"/>
                  </a:cubicBezTo>
                  <a:cubicBezTo>
                    <a:pt x="110" y="4"/>
                    <a:pt x="110" y="4"/>
                    <a:pt x="110" y="4"/>
                  </a:cubicBezTo>
                  <a:cubicBezTo>
                    <a:pt x="109" y="4"/>
                    <a:pt x="109" y="4"/>
                    <a:pt x="109" y="4"/>
                  </a:cubicBezTo>
                  <a:cubicBezTo>
                    <a:pt x="109" y="3"/>
                    <a:pt x="110" y="3"/>
                    <a:pt x="110" y="3"/>
                  </a:cubicBezTo>
                  <a:cubicBezTo>
                    <a:pt x="110" y="3"/>
                    <a:pt x="110" y="3"/>
                    <a:pt x="110" y="3"/>
                  </a:cubicBezTo>
                  <a:cubicBezTo>
                    <a:pt x="113" y="3"/>
                    <a:pt x="113" y="1"/>
                    <a:pt x="113" y="1"/>
                  </a:cubicBezTo>
                  <a:cubicBezTo>
                    <a:pt x="113" y="0"/>
                    <a:pt x="113" y="0"/>
                    <a:pt x="113" y="0"/>
                  </a:cubicBezTo>
                  <a:cubicBezTo>
                    <a:pt x="113" y="0"/>
                    <a:pt x="113" y="0"/>
                    <a:pt x="113" y="0"/>
                  </a:cubicBezTo>
                  <a:cubicBezTo>
                    <a:pt x="113" y="0"/>
                    <a:pt x="110" y="0"/>
                    <a:pt x="113" y="0"/>
                  </a:cubicBezTo>
                  <a:cubicBezTo>
                    <a:pt x="109" y="0"/>
                    <a:pt x="109" y="0"/>
                    <a:pt x="109" y="0"/>
                  </a:cubicBezTo>
                  <a:cubicBezTo>
                    <a:pt x="110" y="0"/>
                    <a:pt x="110" y="0"/>
                    <a:pt x="110" y="0"/>
                  </a:cubicBezTo>
                  <a:cubicBezTo>
                    <a:pt x="113" y="1"/>
                    <a:pt x="110" y="1"/>
                    <a:pt x="110" y="1"/>
                  </a:cubicBezTo>
                  <a:cubicBezTo>
                    <a:pt x="110" y="1"/>
                    <a:pt x="110" y="1"/>
                    <a:pt x="110" y="1"/>
                  </a:cubicBezTo>
                  <a:cubicBezTo>
                    <a:pt x="110" y="0"/>
                    <a:pt x="109" y="1"/>
                    <a:pt x="109" y="1"/>
                  </a:cubicBezTo>
                  <a:cubicBezTo>
                    <a:pt x="109" y="0"/>
                    <a:pt x="109" y="0"/>
                    <a:pt x="109" y="0"/>
                  </a:cubicBezTo>
                  <a:cubicBezTo>
                    <a:pt x="109" y="0"/>
                    <a:pt x="109" y="1"/>
                    <a:pt x="108" y="1"/>
                  </a:cubicBezTo>
                  <a:cubicBezTo>
                    <a:pt x="109" y="1"/>
                    <a:pt x="109" y="1"/>
                    <a:pt x="109" y="1"/>
                  </a:cubicBezTo>
                  <a:cubicBezTo>
                    <a:pt x="108" y="1"/>
                    <a:pt x="108" y="1"/>
                    <a:pt x="108" y="3"/>
                  </a:cubicBezTo>
                  <a:cubicBezTo>
                    <a:pt x="108" y="3"/>
                    <a:pt x="106" y="3"/>
                    <a:pt x="106" y="4"/>
                  </a:cubicBezTo>
                  <a:cubicBezTo>
                    <a:pt x="106" y="4"/>
                    <a:pt x="108" y="4"/>
                    <a:pt x="109" y="4"/>
                  </a:cubicBezTo>
                  <a:cubicBezTo>
                    <a:pt x="109" y="4"/>
                    <a:pt x="108" y="4"/>
                    <a:pt x="108" y="5"/>
                  </a:cubicBezTo>
                  <a:cubicBezTo>
                    <a:pt x="108" y="5"/>
                    <a:pt x="106" y="4"/>
                    <a:pt x="106" y="5"/>
                  </a:cubicBezTo>
                  <a:cubicBezTo>
                    <a:pt x="106" y="5"/>
                    <a:pt x="106" y="5"/>
                    <a:pt x="106" y="5"/>
                  </a:cubicBezTo>
                  <a:cubicBezTo>
                    <a:pt x="105" y="5"/>
                    <a:pt x="105" y="5"/>
                    <a:pt x="105" y="5"/>
                  </a:cubicBezTo>
                  <a:cubicBezTo>
                    <a:pt x="105" y="7"/>
                    <a:pt x="104" y="9"/>
                    <a:pt x="104" y="11"/>
                  </a:cubicBezTo>
                  <a:cubicBezTo>
                    <a:pt x="104" y="11"/>
                    <a:pt x="104" y="11"/>
                    <a:pt x="104" y="11"/>
                  </a:cubicBezTo>
                  <a:cubicBezTo>
                    <a:pt x="102" y="11"/>
                    <a:pt x="102" y="12"/>
                    <a:pt x="101" y="12"/>
                  </a:cubicBezTo>
                  <a:cubicBezTo>
                    <a:pt x="101" y="13"/>
                    <a:pt x="100" y="15"/>
                    <a:pt x="101" y="16"/>
                  </a:cubicBezTo>
                  <a:cubicBezTo>
                    <a:pt x="99" y="17"/>
                    <a:pt x="96" y="18"/>
                    <a:pt x="96" y="22"/>
                  </a:cubicBezTo>
                  <a:cubicBezTo>
                    <a:pt x="96" y="22"/>
                    <a:pt x="96" y="22"/>
                    <a:pt x="96" y="22"/>
                  </a:cubicBezTo>
                  <a:cubicBezTo>
                    <a:pt x="96" y="22"/>
                    <a:pt x="99" y="22"/>
                    <a:pt x="96" y="22"/>
                  </a:cubicBezTo>
                  <a:cubicBezTo>
                    <a:pt x="96" y="22"/>
                    <a:pt x="96" y="22"/>
                    <a:pt x="95" y="22"/>
                  </a:cubicBezTo>
                  <a:cubicBezTo>
                    <a:pt x="95" y="24"/>
                    <a:pt x="93" y="25"/>
                    <a:pt x="92" y="25"/>
                  </a:cubicBezTo>
                  <a:cubicBezTo>
                    <a:pt x="93" y="25"/>
                    <a:pt x="93" y="25"/>
                    <a:pt x="93" y="25"/>
                  </a:cubicBezTo>
                  <a:cubicBezTo>
                    <a:pt x="92" y="26"/>
                    <a:pt x="92" y="28"/>
                    <a:pt x="92" y="28"/>
                  </a:cubicBezTo>
                  <a:cubicBezTo>
                    <a:pt x="92" y="29"/>
                    <a:pt x="92" y="29"/>
                    <a:pt x="92" y="29"/>
                  </a:cubicBezTo>
                  <a:cubicBezTo>
                    <a:pt x="91" y="29"/>
                    <a:pt x="91" y="29"/>
                    <a:pt x="89" y="30"/>
                  </a:cubicBezTo>
                  <a:cubicBezTo>
                    <a:pt x="89" y="30"/>
                    <a:pt x="89" y="32"/>
                    <a:pt x="89" y="33"/>
                  </a:cubicBezTo>
                  <a:cubicBezTo>
                    <a:pt x="87" y="35"/>
                    <a:pt x="86" y="38"/>
                    <a:pt x="83" y="39"/>
                  </a:cubicBezTo>
                  <a:cubicBezTo>
                    <a:pt x="83" y="39"/>
                    <a:pt x="83" y="39"/>
                    <a:pt x="83" y="39"/>
                  </a:cubicBezTo>
                  <a:cubicBezTo>
                    <a:pt x="80" y="41"/>
                    <a:pt x="80" y="45"/>
                    <a:pt x="79" y="46"/>
                  </a:cubicBezTo>
                  <a:cubicBezTo>
                    <a:pt x="80" y="46"/>
                    <a:pt x="80" y="46"/>
                    <a:pt x="80" y="46"/>
                  </a:cubicBezTo>
                  <a:cubicBezTo>
                    <a:pt x="80" y="47"/>
                    <a:pt x="79" y="47"/>
                    <a:pt x="78" y="47"/>
                  </a:cubicBezTo>
                  <a:cubicBezTo>
                    <a:pt x="78" y="47"/>
                    <a:pt x="76" y="50"/>
                    <a:pt x="78" y="50"/>
                  </a:cubicBezTo>
                  <a:cubicBezTo>
                    <a:pt x="78" y="51"/>
                    <a:pt x="76" y="51"/>
                    <a:pt x="76" y="51"/>
                  </a:cubicBezTo>
                  <a:cubicBezTo>
                    <a:pt x="76" y="52"/>
                    <a:pt x="75" y="52"/>
                    <a:pt x="75" y="54"/>
                  </a:cubicBezTo>
                  <a:cubicBezTo>
                    <a:pt x="75" y="54"/>
                    <a:pt x="75" y="54"/>
                    <a:pt x="75" y="54"/>
                  </a:cubicBezTo>
                  <a:cubicBezTo>
                    <a:pt x="75" y="54"/>
                    <a:pt x="75" y="54"/>
                    <a:pt x="75" y="54"/>
                  </a:cubicBezTo>
                  <a:cubicBezTo>
                    <a:pt x="75" y="55"/>
                    <a:pt x="75" y="56"/>
                    <a:pt x="74" y="55"/>
                  </a:cubicBezTo>
                  <a:cubicBezTo>
                    <a:pt x="74" y="56"/>
                    <a:pt x="70" y="58"/>
                    <a:pt x="73" y="59"/>
                  </a:cubicBezTo>
                  <a:cubicBezTo>
                    <a:pt x="70" y="59"/>
                    <a:pt x="70" y="59"/>
                    <a:pt x="70" y="59"/>
                  </a:cubicBezTo>
                  <a:cubicBezTo>
                    <a:pt x="70" y="60"/>
                    <a:pt x="70" y="63"/>
                    <a:pt x="69" y="63"/>
                  </a:cubicBezTo>
                  <a:cubicBezTo>
                    <a:pt x="69" y="63"/>
                    <a:pt x="69" y="63"/>
                    <a:pt x="69" y="64"/>
                  </a:cubicBezTo>
                  <a:cubicBezTo>
                    <a:pt x="69" y="64"/>
                    <a:pt x="69" y="63"/>
                    <a:pt x="69" y="64"/>
                  </a:cubicBezTo>
                  <a:cubicBezTo>
                    <a:pt x="66" y="65"/>
                    <a:pt x="67" y="67"/>
                    <a:pt x="66" y="69"/>
                  </a:cubicBezTo>
                  <a:cubicBezTo>
                    <a:pt x="63" y="71"/>
                    <a:pt x="62" y="76"/>
                    <a:pt x="61" y="79"/>
                  </a:cubicBezTo>
                  <a:cubicBezTo>
                    <a:pt x="61" y="79"/>
                    <a:pt x="61" y="79"/>
                    <a:pt x="61" y="79"/>
                  </a:cubicBezTo>
                  <a:cubicBezTo>
                    <a:pt x="60" y="79"/>
                    <a:pt x="61" y="81"/>
                    <a:pt x="60" y="80"/>
                  </a:cubicBezTo>
                  <a:cubicBezTo>
                    <a:pt x="60" y="81"/>
                    <a:pt x="57" y="81"/>
                    <a:pt x="60" y="81"/>
                  </a:cubicBezTo>
                  <a:cubicBezTo>
                    <a:pt x="57" y="81"/>
                    <a:pt x="57" y="84"/>
                    <a:pt x="56" y="84"/>
                  </a:cubicBezTo>
                  <a:cubicBezTo>
                    <a:pt x="56" y="84"/>
                    <a:pt x="56" y="84"/>
                    <a:pt x="56" y="84"/>
                  </a:cubicBezTo>
                  <a:cubicBezTo>
                    <a:pt x="56" y="85"/>
                    <a:pt x="54" y="86"/>
                    <a:pt x="54" y="89"/>
                  </a:cubicBezTo>
                  <a:cubicBezTo>
                    <a:pt x="56" y="89"/>
                    <a:pt x="56" y="89"/>
                    <a:pt x="56" y="89"/>
                  </a:cubicBezTo>
                  <a:cubicBezTo>
                    <a:pt x="56" y="89"/>
                    <a:pt x="54" y="89"/>
                    <a:pt x="54" y="90"/>
                  </a:cubicBezTo>
                  <a:cubicBezTo>
                    <a:pt x="54" y="89"/>
                    <a:pt x="54" y="89"/>
                    <a:pt x="54" y="89"/>
                  </a:cubicBezTo>
                  <a:cubicBezTo>
                    <a:pt x="53" y="92"/>
                    <a:pt x="52" y="94"/>
                    <a:pt x="49" y="97"/>
                  </a:cubicBezTo>
                  <a:cubicBezTo>
                    <a:pt x="49" y="98"/>
                    <a:pt x="52" y="98"/>
                    <a:pt x="50" y="98"/>
                  </a:cubicBezTo>
                  <a:cubicBezTo>
                    <a:pt x="49" y="98"/>
                    <a:pt x="49" y="98"/>
                    <a:pt x="49" y="98"/>
                  </a:cubicBezTo>
                  <a:cubicBezTo>
                    <a:pt x="49" y="99"/>
                    <a:pt x="50" y="102"/>
                    <a:pt x="49" y="102"/>
                  </a:cubicBezTo>
                  <a:cubicBezTo>
                    <a:pt x="49" y="99"/>
                    <a:pt x="49" y="102"/>
                    <a:pt x="49" y="99"/>
                  </a:cubicBezTo>
                  <a:cubicBezTo>
                    <a:pt x="49" y="102"/>
                    <a:pt x="49" y="103"/>
                    <a:pt x="48" y="103"/>
                  </a:cubicBezTo>
                  <a:cubicBezTo>
                    <a:pt x="49" y="103"/>
                    <a:pt x="49" y="103"/>
                    <a:pt x="49" y="103"/>
                  </a:cubicBezTo>
                  <a:cubicBezTo>
                    <a:pt x="46" y="105"/>
                    <a:pt x="46" y="106"/>
                    <a:pt x="45" y="106"/>
                  </a:cubicBezTo>
                  <a:cubicBezTo>
                    <a:pt x="40" y="111"/>
                    <a:pt x="36" y="116"/>
                    <a:pt x="33" y="122"/>
                  </a:cubicBezTo>
                  <a:cubicBezTo>
                    <a:pt x="30" y="129"/>
                    <a:pt x="26" y="133"/>
                    <a:pt x="23" y="140"/>
                  </a:cubicBezTo>
                  <a:cubicBezTo>
                    <a:pt x="24" y="143"/>
                    <a:pt x="23" y="143"/>
                    <a:pt x="23" y="144"/>
                  </a:cubicBezTo>
                  <a:cubicBezTo>
                    <a:pt x="23" y="144"/>
                    <a:pt x="23" y="144"/>
                    <a:pt x="23" y="144"/>
                  </a:cubicBezTo>
                  <a:cubicBezTo>
                    <a:pt x="22" y="144"/>
                    <a:pt x="22" y="145"/>
                    <a:pt x="22" y="144"/>
                  </a:cubicBezTo>
                  <a:cubicBezTo>
                    <a:pt x="20" y="146"/>
                    <a:pt x="19" y="148"/>
                    <a:pt x="17" y="150"/>
                  </a:cubicBezTo>
                  <a:cubicBezTo>
                    <a:pt x="19" y="150"/>
                    <a:pt x="19" y="150"/>
                    <a:pt x="19" y="150"/>
                  </a:cubicBezTo>
                  <a:cubicBezTo>
                    <a:pt x="17" y="150"/>
                    <a:pt x="17" y="150"/>
                    <a:pt x="17" y="150"/>
                  </a:cubicBezTo>
                  <a:cubicBezTo>
                    <a:pt x="17" y="150"/>
                    <a:pt x="17" y="150"/>
                    <a:pt x="17" y="150"/>
                  </a:cubicBezTo>
                  <a:cubicBezTo>
                    <a:pt x="17" y="150"/>
                    <a:pt x="17" y="152"/>
                    <a:pt x="15" y="150"/>
                  </a:cubicBezTo>
                  <a:cubicBezTo>
                    <a:pt x="13" y="157"/>
                    <a:pt x="11" y="162"/>
                    <a:pt x="7" y="169"/>
                  </a:cubicBezTo>
                  <a:cubicBezTo>
                    <a:pt x="7" y="170"/>
                    <a:pt x="6" y="171"/>
                    <a:pt x="5" y="173"/>
                  </a:cubicBezTo>
                  <a:cubicBezTo>
                    <a:pt x="5" y="178"/>
                    <a:pt x="2" y="183"/>
                    <a:pt x="0" y="186"/>
                  </a:cubicBezTo>
                  <a:cubicBezTo>
                    <a:pt x="0" y="186"/>
                    <a:pt x="2" y="187"/>
                    <a:pt x="5" y="186"/>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7" name="任意多边形(F) 150"/>
            <p:cNvSpPr>
              <a:spLocks/>
            </p:cNvSpPr>
            <p:nvPr/>
          </p:nvSpPr>
          <p:spPr bwMode="auto">
            <a:xfrm>
              <a:off x="4002" y="3099"/>
              <a:ext cx="260" cy="472"/>
            </a:xfrm>
            <a:custGeom>
              <a:avLst/>
              <a:gdLst>
                <a:gd name="T0" fmla="*/ 98 w 110"/>
                <a:gd name="T1" fmla="*/ 175 h 200"/>
                <a:gd name="T2" fmla="*/ 95 w 110"/>
                <a:gd name="T3" fmla="*/ 169 h 200"/>
                <a:gd name="T4" fmla="*/ 89 w 110"/>
                <a:gd name="T5" fmla="*/ 156 h 200"/>
                <a:gd name="T6" fmla="*/ 88 w 110"/>
                <a:gd name="T7" fmla="*/ 152 h 200"/>
                <a:gd name="T8" fmla="*/ 78 w 110"/>
                <a:gd name="T9" fmla="*/ 140 h 200"/>
                <a:gd name="T10" fmla="*/ 77 w 110"/>
                <a:gd name="T11" fmla="*/ 136 h 200"/>
                <a:gd name="T12" fmla="*/ 75 w 110"/>
                <a:gd name="T13" fmla="*/ 127 h 200"/>
                <a:gd name="T14" fmla="*/ 71 w 110"/>
                <a:gd name="T15" fmla="*/ 122 h 200"/>
                <a:gd name="T16" fmla="*/ 68 w 110"/>
                <a:gd name="T17" fmla="*/ 119 h 200"/>
                <a:gd name="T18" fmla="*/ 68 w 110"/>
                <a:gd name="T19" fmla="*/ 116 h 200"/>
                <a:gd name="T20" fmla="*/ 64 w 110"/>
                <a:gd name="T21" fmla="*/ 109 h 200"/>
                <a:gd name="T22" fmla="*/ 62 w 110"/>
                <a:gd name="T23" fmla="*/ 105 h 200"/>
                <a:gd name="T24" fmla="*/ 60 w 110"/>
                <a:gd name="T25" fmla="*/ 100 h 200"/>
                <a:gd name="T26" fmla="*/ 58 w 110"/>
                <a:gd name="T27" fmla="*/ 95 h 200"/>
                <a:gd name="T28" fmla="*/ 55 w 110"/>
                <a:gd name="T29" fmla="*/ 88 h 200"/>
                <a:gd name="T30" fmla="*/ 50 w 110"/>
                <a:gd name="T31" fmla="*/ 82 h 200"/>
                <a:gd name="T32" fmla="*/ 49 w 110"/>
                <a:gd name="T33" fmla="*/ 79 h 200"/>
                <a:gd name="T34" fmla="*/ 46 w 110"/>
                <a:gd name="T35" fmla="*/ 75 h 200"/>
                <a:gd name="T36" fmla="*/ 46 w 110"/>
                <a:gd name="T37" fmla="*/ 73 h 200"/>
                <a:gd name="T38" fmla="*/ 45 w 110"/>
                <a:gd name="T39" fmla="*/ 71 h 200"/>
                <a:gd name="T40" fmla="*/ 43 w 110"/>
                <a:gd name="T41" fmla="*/ 69 h 200"/>
                <a:gd name="T42" fmla="*/ 37 w 110"/>
                <a:gd name="T43" fmla="*/ 58 h 200"/>
                <a:gd name="T44" fmla="*/ 35 w 110"/>
                <a:gd name="T45" fmla="*/ 54 h 200"/>
                <a:gd name="T46" fmla="*/ 34 w 110"/>
                <a:gd name="T47" fmla="*/ 52 h 200"/>
                <a:gd name="T48" fmla="*/ 29 w 110"/>
                <a:gd name="T49" fmla="*/ 43 h 200"/>
                <a:gd name="T50" fmla="*/ 25 w 110"/>
                <a:gd name="T51" fmla="*/ 43 h 200"/>
                <a:gd name="T52" fmla="*/ 28 w 110"/>
                <a:gd name="T53" fmla="*/ 39 h 200"/>
                <a:gd name="T54" fmla="*/ 28 w 110"/>
                <a:gd name="T55" fmla="*/ 34 h 200"/>
                <a:gd name="T56" fmla="*/ 24 w 110"/>
                <a:gd name="T57" fmla="*/ 31 h 200"/>
                <a:gd name="T58" fmla="*/ 24 w 110"/>
                <a:gd name="T59" fmla="*/ 30 h 200"/>
                <a:gd name="T60" fmla="*/ 22 w 110"/>
                <a:gd name="T61" fmla="*/ 28 h 200"/>
                <a:gd name="T62" fmla="*/ 20 w 110"/>
                <a:gd name="T63" fmla="*/ 27 h 200"/>
                <a:gd name="T64" fmla="*/ 20 w 110"/>
                <a:gd name="T65" fmla="*/ 22 h 200"/>
                <a:gd name="T66" fmla="*/ 17 w 110"/>
                <a:gd name="T67" fmla="*/ 21 h 200"/>
                <a:gd name="T68" fmla="*/ 17 w 110"/>
                <a:gd name="T69" fmla="*/ 18 h 200"/>
                <a:gd name="T70" fmla="*/ 16 w 110"/>
                <a:gd name="T71" fmla="*/ 16 h 200"/>
                <a:gd name="T72" fmla="*/ 15 w 110"/>
                <a:gd name="T73" fmla="*/ 18 h 200"/>
                <a:gd name="T74" fmla="*/ 13 w 110"/>
                <a:gd name="T75" fmla="*/ 12 h 200"/>
                <a:gd name="T76" fmla="*/ 6 w 110"/>
                <a:gd name="T77" fmla="*/ 6 h 200"/>
                <a:gd name="T78" fmla="*/ 3 w 110"/>
                <a:gd name="T79" fmla="*/ 4 h 200"/>
                <a:gd name="T80" fmla="*/ 2 w 110"/>
                <a:gd name="T81" fmla="*/ 0 h 200"/>
                <a:gd name="T82" fmla="*/ 0 w 110"/>
                <a:gd name="T83" fmla="*/ 3 h 200"/>
                <a:gd name="T84" fmla="*/ 4 w 110"/>
                <a:gd name="T85" fmla="*/ 6 h 200"/>
                <a:gd name="T86" fmla="*/ 7 w 110"/>
                <a:gd name="T87" fmla="*/ 16 h 200"/>
                <a:gd name="T88" fmla="*/ 13 w 110"/>
                <a:gd name="T89" fmla="*/ 31 h 200"/>
                <a:gd name="T90" fmla="*/ 21 w 110"/>
                <a:gd name="T91" fmla="*/ 47 h 200"/>
                <a:gd name="T92" fmla="*/ 28 w 110"/>
                <a:gd name="T93" fmla="*/ 58 h 200"/>
                <a:gd name="T94" fmla="*/ 32 w 110"/>
                <a:gd name="T95" fmla="*/ 69 h 200"/>
                <a:gd name="T96" fmla="*/ 43 w 110"/>
                <a:gd name="T97" fmla="*/ 87 h 200"/>
                <a:gd name="T98" fmla="*/ 49 w 110"/>
                <a:gd name="T99" fmla="*/ 97 h 200"/>
                <a:gd name="T100" fmla="*/ 58 w 110"/>
                <a:gd name="T101" fmla="*/ 109 h 200"/>
                <a:gd name="T102" fmla="*/ 78 w 110"/>
                <a:gd name="T103" fmla="*/ 153 h 200"/>
                <a:gd name="T104" fmla="*/ 85 w 110"/>
                <a:gd name="T105" fmla="*/ 165 h 200"/>
                <a:gd name="T106" fmla="*/ 107 w 110"/>
                <a:gd name="T107" fmla="*/ 19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0">
                  <a:moveTo>
                    <a:pt x="107" y="195"/>
                  </a:moveTo>
                  <a:cubicBezTo>
                    <a:pt x="110" y="191"/>
                    <a:pt x="105" y="190"/>
                    <a:pt x="105" y="187"/>
                  </a:cubicBezTo>
                  <a:cubicBezTo>
                    <a:pt x="103" y="187"/>
                    <a:pt x="103" y="187"/>
                    <a:pt x="103" y="187"/>
                  </a:cubicBezTo>
                  <a:cubicBezTo>
                    <a:pt x="103" y="182"/>
                    <a:pt x="101" y="179"/>
                    <a:pt x="98" y="177"/>
                  </a:cubicBezTo>
                  <a:cubicBezTo>
                    <a:pt x="98" y="178"/>
                    <a:pt x="98" y="178"/>
                    <a:pt x="98" y="178"/>
                  </a:cubicBezTo>
                  <a:cubicBezTo>
                    <a:pt x="97" y="177"/>
                    <a:pt x="98" y="175"/>
                    <a:pt x="98" y="175"/>
                  </a:cubicBezTo>
                  <a:cubicBezTo>
                    <a:pt x="97" y="175"/>
                    <a:pt x="97" y="175"/>
                    <a:pt x="97" y="175"/>
                  </a:cubicBezTo>
                  <a:cubicBezTo>
                    <a:pt x="98" y="175"/>
                    <a:pt x="97" y="175"/>
                    <a:pt x="97" y="174"/>
                  </a:cubicBezTo>
                  <a:cubicBezTo>
                    <a:pt x="97" y="174"/>
                    <a:pt x="97" y="174"/>
                    <a:pt x="95" y="174"/>
                  </a:cubicBezTo>
                  <a:cubicBezTo>
                    <a:pt x="97" y="174"/>
                    <a:pt x="97" y="174"/>
                    <a:pt x="97" y="174"/>
                  </a:cubicBezTo>
                  <a:cubicBezTo>
                    <a:pt x="98" y="171"/>
                    <a:pt x="95" y="171"/>
                    <a:pt x="95" y="169"/>
                  </a:cubicBezTo>
                  <a:cubicBezTo>
                    <a:pt x="95" y="169"/>
                    <a:pt x="95" y="169"/>
                    <a:pt x="95" y="169"/>
                  </a:cubicBezTo>
                  <a:cubicBezTo>
                    <a:pt x="93" y="166"/>
                    <a:pt x="91" y="164"/>
                    <a:pt x="91" y="161"/>
                  </a:cubicBezTo>
                  <a:cubicBezTo>
                    <a:pt x="91" y="162"/>
                    <a:pt x="90" y="162"/>
                    <a:pt x="90" y="162"/>
                  </a:cubicBezTo>
                  <a:cubicBezTo>
                    <a:pt x="90" y="162"/>
                    <a:pt x="90" y="161"/>
                    <a:pt x="90" y="160"/>
                  </a:cubicBezTo>
                  <a:cubicBezTo>
                    <a:pt x="89" y="161"/>
                    <a:pt x="90" y="158"/>
                    <a:pt x="90" y="158"/>
                  </a:cubicBezTo>
                  <a:cubicBezTo>
                    <a:pt x="90" y="158"/>
                    <a:pt x="90" y="158"/>
                    <a:pt x="90" y="158"/>
                  </a:cubicBezTo>
                  <a:cubicBezTo>
                    <a:pt x="90" y="156"/>
                    <a:pt x="89" y="158"/>
                    <a:pt x="89" y="156"/>
                  </a:cubicBezTo>
                  <a:cubicBezTo>
                    <a:pt x="89" y="156"/>
                    <a:pt x="89" y="156"/>
                    <a:pt x="89" y="156"/>
                  </a:cubicBezTo>
                  <a:cubicBezTo>
                    <a:pt x="90" y="155"/>
                    <a:pt x="88" y="156"/>
                    <a:pt x="88" y="155"/>
                  </a:cubicBezTo>
                  <a:cubicBezTo>
                    <a:pt x="89" y="155"/>
                    <a:pt x="89" y="155"/>
                    <a:pt x="89" y="155"/>
                  </a:cubicBezTo>
                  <a:cubicBezTo>
                    <a:pt x="89" y="155"/>
                    <a:pt x="88" y="155"/>
                    <a:pt x="88" y="153"/>
                  </a:cubicBezTo>
                  <a:cubicBezTo>
                    <a:pt x="88" y="153"/>
                    <a:pt x="88" y="153"/>
                    <a:pt x="88" y="153"/>
                  </a:cubicBezTo>
                  <a:cubicBezTo>
                    <a:pt x="88" y="153"/>
                    <a:pt x="86" y="153"/>
                    <a:pt x="88" y="152"/>
                  </a:cubicBezTo>
                  <a:cubicBezTo>
                    <a:pt x="86" y="152"/>
                    <a:pt x="88" y="153"/>
                    <a:pt x="86" y="153"/>
                  </a:cubicBezTo>
                  <a:cubicBezTo>
                    <a:pt x="85" y="149"/>
                    <a:pt x="84" y="147"/>
                    <a:pt x="82" y="144"/>
                  </a:cubicBezTo>
                  <a:cubicBezTo>
                    <a:pt x="80" y="144"/>
                    <a:pt x="80" y="144"/>
                    <a:pt x="80" y="144"/>
                  </a:cubicBezTo>
                  <a:cubicBezTo>
                    <a:pt x="80" y="142"/>
                    <a:pt x="80" y="142"/>
                    <a:pt x="80" y="142"/>
                  </a:cubicBezTo>
                  <a:cubicBezTo>
                    <a:pt x="78" y="142"/>
                    <a:pt x="78" y="142"/>
                    <a:pt x="78" y="142"/>
                  </a:cubicBezTo>
                  <a:cubicBezTo>
                    <a:pt x="78" y="140"/>
                    <a:pt x="80" y="140"/>
                    <a:pt x="78" y="140"/>
                  </a:cubicBezTo>
                  <a:cubicBezTo>
                    <a:pt x="78" y="140"/>
                    <a:pt x="78" y="140"/>
                    <a:pt x="78" y="140"/>
                  </a:cubicBezTo>
                  <a:cubicBezTo>
                    <a:pt x="78" y="139"/>
                    <a:pt x="78" y="139"/>
                    <a:pt x="78" y="138"/>
                  </a:cubicBezTo>
                  <a:cubicBezTo>
                    <a:pt x="78" y="139"/>
                    <a:pt x="78" y="139"/>
                    <a:pt x="77" y="139"/>
                  </a:cubicBezTo>
                  <a:cubicBezTo>
                    <a:pt x="78" y="138"/>
                    <a:pt x="77" y="138"/>
                    <a:pt x="77" y="136"/>
                  </a:cubicBezTo>
                  <a:cubicBezTo>
                    <a:pt x="77" y="138"/>
                    <a:pt x="77" y="138"/>
                    <a:pt x="77" y="138"/>
                  </a:cubicBezTo>
                  <a:cubicBezTo>
                    <a:pt x="76" y="136"/>
                    <a:pt x="77" y="136"/>
                    <a:pt x="77" y="136"/>
                  </a:cubicBezTo>
                  <a:cubicBezTo>
                    <a:pt x="76" y="136"/>
                    <a:pt x="76" y="136"/>
                    <a:pt x="76" y="136"/>
                  </a:cubicBezTo>
                  <a:cubicBezTo>
                    <a:pt x="77" y="135"/>
                    <a:pt x="76" y="134"/>
                    <a:pt x="76" y="134"/>
                  </a:cubicBezTo>
                  <a:cubicBezTo>
                    <a:pt x="76" y="134"/>
                    <a:pt x="76" y="134"/>
                    <a:pt x="76" y="134"/>
                  </a:cubicBezTo>
                  <a:cubicBezTo>
                    <a:pt x="76" y="132"/>
                    <a:pt x="75" y="132"/>
                    <a:pt x="75" y="131"/>
                  </a:cubicBezTo>
                  <a:cubicBezTo>
                    <a:pt x="73" y="131"/>
                    <a:pt x="73" y="131"/>
                    <a:pt x="73" y="131"/>
                  </a:cubicBezTo>
                  <a:cubicBezTo>
                    <a:pt x="75" y="129"/>
                    <a:pt x="73" y="129"/>
                    <a:pt x="75" y="127"/>
                  </a:cubicBezTo>
                  <a:cubicBezTo>
                    <a:pt x="73" y="127"/>
                    <a:pt x="72" y="126"/>
                    <a:pt x="72" y="126"/>
                  </a:cubicBezTo>
                  <a:cubicBezTo>
                    <a:pt x="72" y="126"/>
                    <a:pt x="71" y="126"/>
                    <a:pt x="72" y="127"/>
                  </a:cubicBezTo>
                  <a:cubicBezTo>
                    <a:pt x="71" y="126"/>
                    <a:pt x="71" y="126"/>
                    <a:pt x="71" y="126"/>
                  </a:cubicBezTo>
                  <a:cubicBezTo>
                    <a:pt x="71" y="127"/>
                    <a:pt x="71" y="127"/>
                    <a:pt x="71" y="127"/>
                  </a:cubicBezTo>
                  <a:cubicBezTo>
                    <a:pt x="71" y="127"/>
                    <a:pt x="71" y="126"/>
                    <a:pt x="69" y="126"/>
                  </a:cubicBezTo>
                  <a:cubicBezTo>
                    <a:pt x="71" y="125"/>
                    <a:pt x="71" y="123"/>
                    <a:pt x="71" y="122"/>
                  </a:cubicBezTo>
                  <a:cubicBezTo>
                    <a:pt x="71" y="123"/>
                    <a:pt x="69" y="123"/>
                    <a:pt x="69" y="123"/>
                  </a:cubicBezTo>
                  <a:cubicBezTo>
                    <a:pt x="71" y="121"/>
                    <a:pt x="71" y="121"/>
                    <a:pt x="71" y="121"/>
                  </a:cubicBezTo>
                  <a:cubicBezTo>
                    <a:pt x="71" y="121"/>
                    <a:pt x="69" y="122"/>
                    <a:pt x="69" y="121"/>
                  </a:cubicBezTo>
                  <a:cubicBezTo>
                    <a:pt x="71" y="121"/>
                    <a:pt x="71" y="121"/>
                    <a:pt x="71" y="121"/>
                  </a:cubicBezTo>
                  <a:cubicBezTo>
                    <a:pt x="69" y="119"/>
                    <a:pt x="69" y="119"/>
                    <a:pt x="69" y="119"/>
                  </a:cubicBezTo>
                  <a:cubicBezTo>
                    <a:pt x="68" y="119"/>
                    <a:pt x="69" y="119"/>
                    <a:pt x="68" y="119"/>
                  </a:cubicBezTo>
                  <a:cubicBezTo>
                    <a:pt x="68" y="119"/>
                    <a:pt x="68" y="119"/>
                    <a:pt x="68" y="118"/>
                  </a:cubicBezTo>
                  <a:cubicBezTo>
                    <a:pt x="68" y="118"/>
                    <a:pt x="68" y="118"/>
                    <a:pt x="68" y="118"/>
                  </a:cubicBezTo>
                  <a:cubicBezTo>
                    <a:pt x="68" y="116"/>
                    <a:pt x="68" y="116"/>
                    <a:pt x="68" y="116"/>
                  </a:cubicBezTo>
                  <a:cubicBezTo>
                    <a:pt x="69" y="118"/>
                    <a:pt x="68" y="118"/>
                    <a:pt x="68" y="118"/>
                  </a:cubicBezTo>
                  <a:cubicBezTo>
                    <a:pt x="69" y="116"/>
                    <a:pt x="69" y="116"/>
                    <a:pt x="68" y="114"/>
                  </a:cubicBezTo>
                  <a:cubicBezTo>
                    <a:pt x="68" y="116"/>
                    <a:pt x="68" y="116"/>
                    <a:pt x="68" y="116"/>
                  </a:cubicBezTo>
                  <a:cubicBezTo>
                    <a:pt x="68" y="114"/>
                    <a:pt x="68" y="113"/>
                    <a:pt x="68" y="112"/>
                  </a:cubicBezTo>
                  <a:cubicBezTo>
                    <a:pt x="68" y="112"/>
                    <a:pt x="65" y="113"/>
                    <a:pt x="68" y="113"/>
                  </a:cubicBezTo>
                  <a:cubicBezTo>
                    <a:pt x="65" y="113"/>
                    <a:pt x="65" y="110"/>
                    <a:pt x="64" y="110"/>
                  </a:cubicBezTo>
                  <a:cubicBezTo>
                    <a:pt x="65" y="110"/>
                    <a:pt x="65" y="110"/>
                    <a:pt x="65" y="110"/>
                  </a:cubicBezTo>
                  <a:cubicBezTo>
                    <a:pt x="65" y="109"/>
                    <a:pt x="64" y="110"/>
                    <a:pt x="64" y="109"/>
                  </a:cubicBezTo>
                  <a:cubicBezTo>
                    <a:pt x="64" y="109"/>
                    <a:pt x="64" y="109"/>
                    <a:pt x="64" y="109"/>
                  </a:cubicBezTo>
                  <a:cubicBezTo>
                    <a:pt x="64" y="108"/>
                    <a:pt x="64" y="109"/>
                    <a:pt x="64" y="109"/>
                  </a:cubicBezTo>
                  <a:cubicBezTo>
                    <a:pt x="64" y="108"/>
                    <a:pt x="64" y="106"/>
                    <a:pt x="63" y="105"/>
                  </a:cubicBezTo>
                  <a:cubicBezTo>
                    <a:pt x="63" y="103"/>
                    <a:pt x="63" y="103"/>
                    <a:pt x="63" y="103"/>
                  </a:cubicBezTo>
                  <a:cubicBezTo>
                    <a:pt x="63" y="103"/>
                    <a:pt x="63" y="103"/>
                    <a:pt x="63" y="103"/>
                  </a:cubicBezTo>
                  <a:cubicBezTo>
                    <a:pt x="62" y="103"/>
                    <a:pt x="62" y="103"/>
                    <a:pt x="62" y="103"/>
                  </a:cubicBezTo>
                  <a:cubicBezTo>
                    <a:pt x="62" y="101"/>
                    <a:pt x="62" y="106"/>
                    <a:pt x="62" y="105"/>
                  </a:cubicBezTo>
                  <a:cubicBezTo>
                    <a:pt x="62" y="105"/>
                    <a:pt x="63" y="103"/>
                    <a:pt x="62" y="103"/>
                  </a:cubicBezTo>
                  <a:cubicBezTo>
                    <a:pt x="62" y="101"/>
                    <a:pt x="62" y="101"/>
                    <a:pt x="62" y="101"/>
                  </a:cubicBezTo>
                  <a:cubicBezTo>
                    <a:pt x="62" y="101"/>
                    <a:pt x="60" y="103"/>
                    <a:pt x="60" y="101"/>
                  </a:cubicBezTo>
                  <a:cubicBezTo>
                    <a:pt x="60" y="101"/>
                    <a:pt x="60" y="101"/>
                    <a:pt x="60" y="101"/>
                  </a:cubicBezTo>
                  <a:cubicBezTo>
                    <a:pt x="60" y="100"/>
                    <a:pt x="60" y="100"/>
                    <a:pt x="60" y="100"/>
                  </a:cubicBezTo>
                  <a:cubicBezTo>
                    <a:pt x="62" y="100"/>
                    <a:pt x="60" y="100"/>
                    <a:pt x="60" y="100"/>
                  </a:cubicBezTo>
                  <a:cubicBezTo>
                    <a:pt x="60" y="100"/>
                    <a:pt x="60" y="99"/>
                    <a:pt x="59" y="99"/>
                  </a:cubicBezTo>
                  <a:cubicBezTo>
                    <a:pt x="59" y="100"/>
                    <a:pt x="59" y="100"/>
                    <a:pt x="59" y="100"/>
                  </a:cubicBezTo>
                  <a:cubicBezTo>
                    <a:pt x="59" y="99"/>
                    <a:pt x="59" y="99"/>
                    <a:pt x="59" y="99"/>
                  </a:cubicBezTo>
                  <a:cubicBezTo>
                    <a:pt x="59" y="99"/>
                    <a:pt x="59" y="99"/>
                    <a:pt x="59" y="99"/>
                  </a:cubicBezTo>
                  <a:cubicBezTo>
                    <a:pt x="60" y="97"/>
                    <a:pt x="59" y="97"/>
                    <a:pt x="59" y="96"/>
                  </a:cubicBezTo>
                  <a:cubicBezTo>
                    <a:pt x="59" y="96"/>
                    <a:pt x="59" y="95"/>
                    <a:pt x="58" y="95"/>
                  </a:cubicBezTo>
                  <a:cubicBezTo>
                    <a:pt x="58" y="93"/>
                    <a:pt x="58" y="93"/>
                    <a:pt x="58" y="93"/>
                  </a:cubicBezTo>
                  <a:cubicBezTo>
                    <a:pt x="58" y="93"/>
                    <a:pt x="58" y="93"/>
                    <a:pt x="56" y="93"/>
                  </a:cubicBezTo>
                  <a:cubicBezTo>
                    <a:pt x="56" y="93"/>
                    <a:pt x="56" y="93"/>
                    <a:pt x="56" y="93"/>
                  </a:cubicBezTo>
                  <a:cubicBezTo>
                    <a:pt x="55" y="92"/>
                    <a:pt x="55" y="92"/>
                    <a:pt x="55" y="92"/>
                  </a:cubicBezTo>
                  <a:cubicBezTo>
                    <a:pt x="55" y="92"/>
                    <a:pt x="56" y="92"/>
                    <a:pt x="56" y="90"/>
                  </a:cubicBezTo>
                  <a:cubicBezTo>
                    <a:pt x="55" y="92"/>
                    <a:pt x="56" y="88"/>
                    <a:pt x="55" y="88"/>
                  </a:cubicBezTo>
                  <a:cubicBezTo>
                    <a:pt x="55" y="88"/>
                    <a:pt x="55" y="90"/>
                    <a:pt x="52" y="90"/>
                  </a:cubicBezTo>
                  <a:cubicBezTo>
                    <a:pt x="51" y="90"/>
                    <a:pt x="55" y="88"/>
                    <a:pt x="52" y="87"/>
                  </a:cubicBezTo>
                  <a:cubicBezTo>
                    <a:pt x="55" y="87"/>
                    <a:pt x="55" y="87"/>
                    <a:pt x="55" y="87"/>
                  </a:cubicBezTo>
                  <a:cubicBezTo>
                    <a:pt x="52" y="87"/>
                    <a:pt x="55" y="86"/>
                    <a:pt x="52" y="86"/>
                  </a:cubicBezTo>
                  <a:cubicBezTo>
                    <a:pt x="52" y="86"/>
                    <a:pt x="51" y="86"/>
                    <a:pt x="52" y="86"/>
                  </a:cubicBezTo>
                  <a:cubicBezTo>
                    <a:pt x="51" y="84"/>
                    <a:pt x="51" y="82"/>
                    <a:pt x="50" y="82"/>
                  </a:cubicBezTo>
                  <a:cubicBezTo>
                    <a:pt x="50" y="82"/>
                    <a:pt x="49" y="82"/>
                    <a:pt x="50" y="82"/>
                  </a:cubicBezTo>
                  <a:cubicBezTo>
                    <a:pt x="50" y="82"/>
                    <a:pt x="50" y="82"/>
                    <a:pt x="50" y="82"/>
                  </a:cubicBezTo>
                  <a:cubicBezTo>
                    <a:pt x="50" y="82"/>
                    <a:pt x="50" y="82"/>
                    <a:pt x="50" y="82"/>
                  </a:cubicBezTo>
                  <a:cubicBezTo>
                    <a:pt x="50" y="82"/>
                    <a:pt x="50" y="80"/>
                    <a:pt x="49" y="82"/>
                  </a:cubicBezTo>
                  <a:cubicBezTo>
                    <a:pt x="47" y="82"/>
                    <a:pt x="50" y="80"/>
                    <a:pt x="49" y="79"/>
                  </a:cubicBezTo>
                  <a:cubicBezTo>
                    <a:pt x="49" y="79"/>
                    <a:pt x="49" y="79"/>
                    <a:pt x="49" y="79"/>
                  </a:cubicBezTo>
                  <a:cubicBezTo>
                    <a:pt x="49" y="78"/>
                    <a:pt x="49" y="78"/>
                    <a:pt x="49" y="78"/>
                  </a:cubicBezTo>
                  <a:cubicBezTo>
                    <a:pt x="49" y="78"/>
                    <a:pt x="47" y="78"/>
                    <a:pt x="47" y="79"/>
                  </a:cubicBezTo>
                  <a:cubicBezTo>
                    <a:pt x="47" y="78"/>
                    <a:pt x="46" y="78"/>
                    <a:pt x="47" y="78"/>
                  </a:cubicBezTo>
                  <a:cubicBezTo>
                    <a:pt x="46" y="78"/>
                    <a:pt x="46" y="78"/>
                    <a:pt x="46" y="78"/>
                  </a:cubicBezTo>
                  <a:cubicBezTo>
                    <a:pt x="47" y="78"/>
                    <a:pt x="46" y="75"/>
                    <a:pt x="46" y="75"/>
                  </a:cubicBezTo>
                  <a:cubicBezTo>
                    <a:pt x="46" y="75"/>
                    <a:pt x="46" y="75"/>
                    <a:pt x="46" y="75"/>
                  </a:cubicBezTo>
                  <a:cubicBezTo>
                    <a:pt x="46" y="75"/>
                    <a:pt x="46" y="75"/>
                    <a:pt x="46" y="75"/>
                  </a:cubicBezTo>
                  <a:cubicBezTo>
                    <a:pt x="46" y="75"/>
                    <a:pt x="46" y="75"/>
                    <a:pt x="47" y="75"/>
                  </a:cubicBezTo>
                  <a:cubicBezTo>
                    <a:pt x="47" y="75"/>
                    <a:pt x="47" y="75"/>
                    <a:pt x="47" y="74"/>
                  </a:cubicBezTo>
                  <a:cubicBezTo>
                    <a:pt x="46" y="75"/>
                    <a:pt x="46" y="74"/>
                    <a:pt x="46" y="74"/>
                  </a:cubicBezTo>
                  <a:cubicBezTo>
                    <a:pt x="46" y="73"/>
                    <a:pt x="46" y="73"/>
                    <a:pt x="46" y="73"/>
                  </a:cubicBezTo>
                  <a:cubicBezTo>
                    <a:pt x="46" y="73"/>
                    <a:pt x="46" y="73"/>
                    <a:pt x="46" y="73"/>
                  </a:cubicBezTo>
                  <a:cubicBezTo>
                    <a:pt x="46" y="73"/>
                    <a:pt x="46" y="73"/>
                    <a:pt x="46" y="74"/>
                  </a:cubicBezTo>
                  <a:cubicBezTo>
                    <a:pt x="46" y="73"/>
                    <a:pt x="45" y="74"/>
                    <a:pt x="45" y="73"/>
                  </a:cubicBezTo>
                  <a:cubicBezTo>
                    <a:pt x="45" y="73"/>
                    <a:pt x="46" y="73"/>
                    <a:pt x="46" y="71"/>
                  </a:cubicBezTo>
                  <a:cubicBezTo>
                    <a:pt x="46" y="73"/>
                    <a:pt x="46" y="73"/>
                    <a:pt x="45" y="73"/>
                  </a:cubicBezTo>
                  <a:cubicBezTo>
                    <a:pt x="45" y="73"/>
                    <a:pt x="45" y="73"/>
                    <a:pt x="45" y="73"/>
                  </a:cubicBezTo>
                  <a:cubicBezTo>
                    <a:pt x="45" y="71"/>
                    <a:pt x="45" y="71"/>
                    <a:pt x="45" y="71"/>
                  </a:cubicBezTo>
                  <a:cubicBezTo>
                    <a:pt x="45" y="71"/>
                    <a:pt x="45" y="71"/>
                    <a:pt x="45" y="71"/>
                  </a:cubicBezTo>
                  <a:cubicBezTo>
                    <a:pt x="45" y="71"/>
                    <a:pt x="45" y="71"/>
                    <a:pt x="45" y="70"/>
                  </a:cubicBezTo>
                  <a:cubicBezTo>
                    <a:pt x="45" y="70"/>
                    <a:pt x="45" y="70"/>
                    <a:pt x="45" y="70"/>
                  </a:cubicBezTo>
                  <a:cubicBezTo>
                    <a:pt x="45" y="70"/>
                    <a:pt x="45" y="70"/>
                    <a:pt x="45" y="70"/>
                  </a:cubicBezTo>
                  <a:cubicBezTo>
                    <a:pt x="43" y="70"/>
                    <a:pt x="43" y="69"/>
                    <a:pt x="43" y="69"/>
                  </a:cubicBezTo>
                  <a:cubicBezTo>
                    <a:pt x="43" y="69"/>
                    <a:pt x="43" y="69"/>
                    <a:pt x="43" y="69"/>
                  </a:cubicBezTo>
                  <a:cubicBezTo>
                    <a:pt x="43" y="67"/>
                    <a:pt x="43" y="67"/>
                    <a:pt x="43" y="67"/>
                  </a:cubicBezTo>
                  <a:cubicBezTo>
                    <a:pt x="43" y="67"/>
                    <a:pt x="41" y="69"/>
                    <a:pt x="42" y="67"/>
                  </a:cubicBezTo>
                  <a:cubicBezTo>
                    <a:pt x="41" y="67"/>
                    <a:pt x="42" y="66"/>
                    <a:pt x="43" y="66"/>
                  </a:cubicBezTo>
                  <a:cubicBezTo>
                    <a:pt x="42" y="66"/>
                    <a:pt x="42" y="62"/>
                    <a:pt x="41" y="62"/>
                  </a:cubicBezTo>
                  <a:cubicBezTo>
                    <a:pt x="41" y="62"/>
                    <a:pt x="41" y="62"/>
                    <a:pt x="41" y="62"/>
                  </a:cubicBezTo>
                  <a:cubicBezTo>
                    <a:pt x="41" y="61"/>
                    <a:pt x="41" y="58"/>
                    <a:pt x="37" y="58"/>
                  </a:cubicBezTo>
                  <a:cubicBezTo>
                    <a:pt x="37" y="58"/>
                    <a:pt x="37" y="58"/>
                    <a:pt x="37" y="58"/>
                  </a:cubicBezTo>
                  <a:cubicBezTo>
                    <a:pt x="37" y="58"/>
                    <a:pt x="35" y="58"/>
                    <a:pt x="37" y="58"/>
                  </a:cubicBezTo>
                  <a:cubicBezTo>
                    <a:pt x="37" y="58"/>
                    <a:pt x="37" y="58"/>
                    <a:pt x="38" y="58"/>
                  </a:cubicBezTo>
                  <a:cubicBezTo>
                    <a:pt x="38" y="57"/>
                    <a:pt x="37" y="56"/>
                    <a:pt x="37" y="56"/>
                  </a:cubicBezTo>
                  <a:cubicBezTo>
                    <a:pt x="37" y="56"/>
                    <a:pt x="37" y="56"/>
                    <a:pt x="37" y="56"/>
                  </a:cubicBezTo>
                  <a:cubicBezTo>
                    <a:pt x="35" y="56"/>
                    <a:pt x="35" y="56"/>
                    <a:pt x="35" y="54"/>
                  </a:cubicBezTo>
                  <a:cubicBezTo>
                    <a:pt x="35" y="54"/>
                    <a:pt x="35" y="54"/>
                    <a:pt x="35" y="54"/>
                  </a:cubicBezTo>
                  <a:cubicBezTo>
                    <a:pt x="35" y="54"/>
                    <a:pt x="35" y="54"/>
                    <a:pt x="35" y="54"/>
                  </a:cubicBezTo>
                  <a:cubicBezTo>
                    <a:pt x="35" y="54"/>
                    <a:pt x="37" y="53"/>
                    <a:pt x="35" y="53"/>
                  </a:cubicBezTo>
                  <a:cubicBezTo>
                    <a:pt x="35" y="53"/>
                    <a:pt x="35" y="53"/>
                    <a:pt x="35" y="53"/>
                  </a:cubicBezTo>
                  <a:cubicBezTo>
                    <a:pt x="35" y="53"/>
                    <a:pt x="35" y="52"/>
                    <a:pt x="34" y="52"/>
                  </a:cubicBezTo>
                  <a:cubicBezTo>
                    <a:pt x="34" y="52"/>
                    <a:pt x="34" y="52"/>
                    <a:pt x="34" y="52"/>
                  </a:cubicBezTo>
                  <a:cubicBezTo>
                    <a:pt x="34" y="49"/>
                    <a:pt x="34" y="49"/>
                    <a:pt x="34" y="49"/>
                  </a:cubicBezTo>
                  <a:cubicBezTo>
                    <a:pt x="33" y="49"/>
                    <a:pt x="33" y="49"/>
                    <a:pt x="33" y="49"/>
                  </a:cubicBezTo>
                  <a:cubicBezTo>
                    <a:pt x="33" y="47"/>
                    <a:pt x="32" y="44"/>
                    <a:pt x="32" y="43"/>
                  </a:cubicBezTo>
                  <a:cubicBezTo>
                    <a:pt x="30" y="43"/>
                    <a:pt x="30" y="43"/>
                    <a:pt x="30" y="43"/>
                  </a:cubicBezTo>
                  <a:cubicBezTo>
                    <a:pt x="30" y="43"/>
                    <a:pt x="32" y="43"/>
                    <a:pt x="30" y="43"/>
                  </a:cubicBezTo>
                  <a:cubicBezTo>
                    <a:pt x="30" y="43"/>
                    <a:pt x="30" y="43"/>
                    <a:pt x="29" y="43"/>
                  </a:cubicBezTo>
                  <a:cubicBezTo>
                    <a:pt x="30" y="41"/>
                    <a:pt x="30" y="41"/>
                    <a:pt x="30" y="41"/>
                  </a:cubicBezTo>
                  <a:cubicBezTo>
                    <a:pt x="30" y="41"/>
                    <a:pt x="29" y="41"/>
                    <a:pt x="30" y="41"/>
                  </a:cubicBezTo>
                  <a:cubicBezTo>
                    <a:pt x="30" y="41"/>
                    <a:pt x="29" y="40"/>
                    <a:pt x="30" y="40"/>
                  </a:cubicBezTo>
                  <a:cubicBezTo>
                    <a:pt x="29" y="40"/>
                    <a:pt x="29" y="40"/>
                    <a:pt x="29" y="41"/>
                  </a:cubicBezTo>
                  <a:cubicBezTo>
                    <a:pt x="29" y="40"/>
                    <a:pt x="29" y="40"/>
                    <a:pt x="29" y="40"/>
                  </a:cubicBezTo>
                  <a:cubicBezTo>
                    <a:pt x="28" y="40"/>
                    <a:pt x="28" y="43"/>
                    <a:pt x="25" y="43"/>
                  </a:cubicBezTo>
                  <a:cubicBezTo>
                    <a:pt x="25" y="41"/>
                    <a:pt x="25" y="41"/>
                    <a:pt x="25" y="41"/>
                  </a:cubicBezTo>
                  <a:cubicBezTo>
                    <a:pt x="24" y="43"/>
                    <a:pt x="25" y="44"/>
                    <a:pt x="24" y="43"/>
                  </a:cubicBezTo>
                  <a:cubicBezTo>
                    <a:pt x="25" y="41"/>
                    <a:pt x="25" y="41"/>
                    <a:pt x="25" y="41"/>
                  </a:cubicBezTo>
                  <a:cubicBezTo>
                    <a:pt x="25" y="40"/>
                    <a:pt x="29" y="40"/>
                    <a:pt x="28" y="39"/>
                  </a:cubicBezTo>
                  <a:cubicBezTo>
                    <a:pt x="28" y="40"/>
                    <a:pt x="28" y="40"/>
                    <a:pt x="28" y="40"/>
                  </a:cubicBezTo>
                  <a:cubicBezTo>
                    <a:pt x="25" y="40"/>
                    <a:pt x="28" y="39"/>
                    <a:pt x="28" y="39"/>
                  </a:cubicBezTo>
                  <a:cubicBezTo>
                    <a:pt x="28" y="39"/>
                    <a:pt x="28" y="39"/>
                    <a:pt x="28" y="36"/>
                  </a:cubicBezTo>
                  <a:cubicBezTo>
                    <a:pt x="28" y="36"/>
                    <a:pt x="28" y="39"/>
                    <a:pt x="28" y="36"/>
                  </a:cubicBezTo>
                  <a:cubicBezTo>
                    <a:pt x="28" y="36"/>
                    <a:pt x="28" y="35"/>
                    <a:pt x="28" y="36"/>
                  </a:cubicBezTo>
                  <a:cubicBezTo>
                    <a:pt x="29" y="35"/>
                    <a:pt x="28" y="35"/>
                    <a:pt x="28" y="35"/>
                  </a:cubicBezTo>
                  <a:cubicBezTo>
                    <a:pt x="25" y="36"/>
                    <a:pt x="25" y="36"/>
                    <a:pt x="25" y="36"/>
                  </a:cubicBezTo>
                  <a:cubicBezTo>
                    <a:pt x="25" y="35"/>
                    <a:pt x="25" y="35"/>
                    <a:pt x="28" y="34"/>
                  </a:cubicBezTo>
                  <a:cubicBezTo>
                    <a:pt x="28" y="34"/>
                    <a:pt x="25" y="34"/>
                    <a:pt x="25" y="35"/>
                  </a:cubicBezTo>
                  <a:cubicBezTo>
                    <a:pt x="25" y="35"/>
                    <a:pt x="28" y="34"/>
                    <a:pt x="25" y="34"/>
                  </a:cubicBezTo>
                  <a:cubicBezTo>
                    <a:pt x="25" y="34"/>
                    <a:pt x="25" y="34"/>
                    <a:pt x="25" y="34"/>
                  </a:cubicBezTo>
                  <a:cubicBezTo>
                    <a:pt x="25" y="34"/>
                    <a:pt x="25" y="34"/>
                    <a:pt x="24" y="34"/>
                  </a:cubicBezTo>
                  <a:cubicBezTo>
                    <a:pt x="24" y="32"/>
                    <a:pt x="25" y="31"/>
                    <a:pt x="24" y="32"/>
                  </a:cubicBezTo>
                  <a:cubicBezTo>
                    <a:pt x="24" y="32"/>
                    <a:pt x="22" y="31"/>
                    <a:pt x="24" y="31"/>
                  </a:cubicBezTo>
                  <a:cubicBezTo>
                    <a:pt x="25" y="31"/>
                    <a:pt x="24" y="32"/>
                    <a:pt x="25" y="31"/>
                  </a:cubicBezTo>
                  <a:cubicBezTo>
                    <a:pt x="24" y="32"/>
                    <a:pt x="25" y="31"/>
                    <a:pt x="25" y="30"/>
                  </a:cubicBezTo>
                  <a:cubicBezTo>
                    <a:pt x="24" y="31"/>
                    <a:pt x="24" y="31"/>
                    <a:pt x="24" y="31"/>
                  </a:cubicBezTo>
                  <a:cubicBezTo>
                    <a:pt x="24" y="30"/>
                    <a:pt x="24" y="30"/>
                    <a:pt x="24" y="30"/>
                  </a:cubicBezTo>
                  <a:cubicBezTo>
                    <a:pt x="24" y="30"/>
                    <a:pt x="24" y="30"/>
                    <a:pt x="24" y="30"/>
                  </a:cubicBezTo>
                  <a:cubicBezTo>
                    <a:pt x="24" y="30"/>
                    <a:pt x="24" y="30"/>
                    <a:pt x="24" y="30"/>
                  </a:cubicBezTo>
                  <a:cubicBezTo>
                    <a:pt x="24" y="28"/>
                    <a:pt x="22" y="30"/>
                    <a:pt x="22" y="28"/>
                  </a:cubicBezTo>
                  <a:cubicBezTo>
                    <a:pt x="22" y="30"/>
                    <a:pt x="22" y="30"/>
                    <a:pt x="22" y="30"/>
                  </a:cubicBezTo>
                  <a:cubicBezTo>
                    <a:pt x="22" y="30"/>
                    <a:pt x="22" y="30"/>
                    <a:pt x="22" y="30"/>
                  </a:cubicBezTo>
                  <a:cubicBezTo>
                    <a:pt x="24" y="28"/>
                    <a:pt x="24" y="28"/>
                    <a:pt x="24" y="28"/>
                  </a:cubicBezTo>
                  <a:cubicBezTo>
                    <a:pt x="24" y="27"/>
                    <a:pt x="22" y="28"/>
                    <a:pt x="22" y="27"/>
                  </a:cubicBezTo>
                  <a:cubicBezTo>
                    <a:pt x="22" y="28"/>
                    <a:pt x="22" y="28"/>
                    <a:pt x="22" y="28"/>
                  </a:cubicBezTo>
                  <a:cubicBezTo>
                    <a:pt x="21" y="28"/>
                    <a:pt x="21" y="28"/>
                    <a:pt x="21" y="28"/>
                  </a:cubicBezTo>
                  <a:cubicBezTo>
                    <a:pt x="21" y="27"/>
                    <a:pt x="22" y="27"/>
                    <a:pt x="22" y="27"/>
                  </a:cubicBezTo>
                  <a:cubicBezTo>
                    <a:pt x="21" y="27"/>
                    <a:pt x="21" y="27"/>
                    <a:pt x="21" y="27"/>
                  </a:cubicBezTo>
                  <a:cubicBezTo>
                    <a:pt x="21" y="26"/>
                    <a:pt x="22" y="27"/>
                    <a:pt x="22" y="26"/>
                  </a:cubicBezTo>
                  <a:cubicBezTo>
                    <a:pt x="21" y="26"/>
                    <a:pt x="21" y="26"/>
                    <a:pt x="20" y="26"/>
                  </a:cubicBezTo>
                  <a:cubicBezTo>
                    <a:pt x="20" y="27"/>
                    <a:pt x="20" y="27"/>
                    <a:pt x="20" y="27"/>
                  </a:cubicBezTo>
                  <a:cubicBezTo>
                    <a:pt x="19" y="26"/>
                    <a:pt x="19" y="26"/>
                    <a:pt x="19" y="26"/>
                  </a:cubicBezTo>
                  <a:cubicBezTo>
                    <a:pt x="19" y="27"/>
                    <a:pt x="19" y="27"/>
                    <a:pt x="17" y="27"/>
                  </a:cubicBezTo>
                  <a:cubicBezTo>
                    <a:pt x="17" y="27"/>
                    <a:pt x="17" y="27"/>
                    <a:pt x="17" y="26"/>
                  </a:cubicBezTo>
                  <a:cubicBezTo>
                    <a:pt x="20" y="26"/>
                    <a:pt x="19" y="23"/>
                    <a:pt x="20" y="23"/>
                  </a:cubicBezTo>
                  <a:cubicBezTo>
                    <a:pt x="20" y="22"/>
                    <a:pt x="17" y="23"/>
                    <a:pt x="19" y="22"/>
                  </a:cubicBezTo>
                  <a:cubicBezTo>
                    <a:pt x="19" y="22"/>
                    <a:pt x="20" y="21"/>
                    <a:pt x="20" y="22"/>
                  </a:cubicBezTo>
                  <a:cubicBezTo>
                    <a:pt x="19" y="21"/>
                    <a:pt x="20" y="21"/>
                    <a:pt x="20" y="21"/>
                  </a:cubicBezTo>
                  <a:cubicBezTo>
                    <a:pt x="20" y="21"/>
                    <a:pt x="19" y="21"/>
                    <a:pt x="17" y="22"/>
                  </a:cubicBezTo>
                  <a:cubicBezTo>
                    <a:pt x="19" y="21"/>
                    <a:pt x="19" y="22"/>
                    <a:pt x="19" y="22"/>
                  </a:cubicBezTo>
                  <a:cubicBezTo>
                    <a:pt x="17" y="22"/>
                    <a:pt x="17" y="22"/>
                    <a:pt x="17" y="22"/>
                  </a:cubicBezTo>
                  <a:cubicBezTo>
                    <a:pt x="17" y="22"/>
                    <a:pt x="16" y="21"/>
                    <a:pt x="17" y="21"/>
                  </a:cubicBezTo>
                  <a:cubicBezTo>
                    <a:pt x="17" y="21"/>
                    <a:pt x="17" y="22"/>
                    <a:pt x="17" y="21"/>
                  </a:cubicBezTo>
                  <a:cubicBezTo>
                    <a:pt x="17" y="19"/>
                    <a:pt x="16" y="21"/>
                    <a:pt x="17" y="19"/>
                  </a:cubicBezTo>
                  <a:cubicBezTo>
                    <a:pt x="19" y="19"/>
                    <a:pt x="19" y="19"/>
                    <a:pt x="19" y="19"/>
                  </a:cubicBezTo>
                  <a:cubicBezTo>
                    <a:pt x="19" y="18"/>
                    <a:pt x="19" y="18"/>
                    <a:pt x="19" y="18"/>
                  </a:cubicBezTo>
                  <a:cubicBezTo>
                    <a:pt x="19" y="19"/>
                    <a:pt x="19" y="19"/>
                    <a:pt x="19" y="19"/>
                  </a:cubicBezTo>
                  <a:cubicBezTo>
                    <a:pt x="17" y="18"/>
                    <a:pt x="20" y="18"/>
                    <a:pt x="19" y="18"/>
                  </a:cubicBezTo>
                  <a:cubicBezTo>
                    <a:pt x="17" y="18"/>
                    <a:pt x="17" y="18"/>
                    <a:pt x="17" y="18"/>
                  </a:cubicBezTo>
                  <a:cubicBezTo>
                    <a:pt x="17" y="18"/>
                    <a:pt x="19" y="18"/>
                    <a:pt x="17" y="19"/>
                  </a:cubicBezTo>
                  <a:cubicBezTo>
                    <a:pt x="17" y="18"/>
                    <a:pt x="17" y="18"/>
                    <a:pt x="17" y="18"/>
                  </a:cubicBezTo>
                  <a:cubicBezTo>
                    <a:pt x="17" y="18"/>
                    <a:pt x="17" y="18"/>
                    <a:pt x="17" y="18"/>
                  </a:cubicBezTo>
                  <a:cubicBezTo>
                    <a:pt x="17" y="18"/>
                    <a:pt x="15" y="19"/>
                    <a:pt x="16" y="18"/>
                  </a:cubicBezTo>
                  <a:cubicBezTo>
                    <a:pt x="16" y="17"/>
                    <a:pt x="16" y="17"/>
                    <a:pt x="16" y="17"/>
                  </a:cubicBezTo>
                  <a:cubicBezTo>
                    <a:pt x="16" y="16"/>
                    <a:pt x="16" y="16"/>
                    <a:pt x="16" y="16"/>
                  </a:cubicBezTo>
                  <a:cubicBezTo>
                    <a:pt x="15" y="16"/>
                    <a:pt x="16" y="14"/>
                    <a:pt x="15" y="16"/>
                  </a:cubicBezTo>
                  <a:cubicBezTo>
                    <a:pt x="16" y="16"/>
                    <a:pt x="16" y="17"/>
                    <a:pt x="16" y="17"/>
                  </a:cubicBezTo>
                  <a:cubicBezTo>
                    <a:pt x="15" y="18"/>
                    <a:pt x="16" y="18"/>
                    <a:pt x="15" y="18"/>
                  </a:cubicBezTo>
                  <a:cubicBezTo>
                    <a:pt x="15" y="18"/>
                    <a:pt x="13" y="18"/>
                    <a:pt x="13" y="19"/>
                  </a:cubicBezTo>
                  <a:cubicBezTo>
                    <a:pt x="11" y="18"/>
                    <a:pt x="13" y="18"/>
                    <a:pt x="13" y="18"/>
                  </a:cubicBezTo>
                  <a:cubicBezTo>
                    <a:pt x="13" y="18"/>
                    <a:pt x="13" y="18"/>
                    <a:pt x="15" y="18"/>
                  </a:cubicBezTo>
                  <a:cubicBezTo>
                    <a:pt x="13" y="17"/>
                    <a:pt x="13" y="16"/>
                    <a:pt x="15" y="16"/>
                  </a:cubicBezTo>
                  <a:cubicBezTo>
                    <a:pt x="13" y="16"/>
                    <a:pt x="13" y="16"/>
                    <a:pt x="13" y="16"/>
                  </a:cubicBezTo>
                  <a:cubicBezTo>
                    <a:pt x="13" y="16"/>
                    <a:pt x="11" y="14"/>
                    <a:pt x="11" y="13"/>
                  </a:cubicBezTo>
                  <a:cubicBezTo>
                    <a:pt x="13" y="13"/>
                    <a:pt x="9" y="12"/>
                    <a:pt x="11" y="12"/>
                  </a:cubicBezTo>
                  <a:cubicBezTo>
                    <a:pt x="13" y="13"/>
                    <a:pt x="13" y="13"/>
                    <a:pt x="15" y="12"/>
                  </a:cubicBezTo>
                  <a:cubicBezTo>
                    <a:pt x="13" y="12"/>
                    <a:pt x="13" y="12"/>
                    <a:pt x="13" y="12"/>
                  </a:cubicBezTo>
                  <a:cubicBezTo>
                    <a:pt x="13" y="12"/>
                    <a:pt x="11" y="12"/>
                    <a:pt x="13" y="12"/>
                  </a:cubicBezTo>
                  <a:cubicBezTo>
                    <a:pt x="13" y="12"/>
                    <a:pt x="11" y="12"/>
                    <a:pt x="9" y="13"/>
                  </a:cubicBezTo>
                  <a:cubicBezTo>
                    <a:pt x="9" y="12"/>
                    <a:pt x="9" y="13"/>
                    <a:pt x="8" y="13"/>
                  </a:cubicBezTo>
                  <a:cubicBezTo>
                    <a:pt x="8" y="12"/>
                    <a:pt x="8" y="9"/>
                    <a:pt x="8" y="9"/>
                  </a:cubicBezTo>
                  <a:cubicBezTo>
                    <a:pt x="7" y="8"/>
                    <a:pt x="7" y="6"/>
                    <a:pt x="7" y="6"/>
                  </a:cubicBezTo>
                  <a:cubicBezTo>
                    <a:pt x="7" y="5"/>
                    <a:pt x="6" y="6"/>
                    <a:pt x="6" y="6"/>
                  </a:cubicBezTo>
                  <a:cubicBezTo>
                    <a:pt x="4" y="5"/>
                    <a:pt x="7" y="6"/>
                    <a:pt x="6" y="5"/>
                  </a:cubicBezTo>
                  <a:cubicBezTo>
                    <a:pt x="6" y="5"/>
                    <a:pt x="6" y="5"/>
                    <a:pt x="6" y="5"/>
                  </a:cubicBezTo>
                  <a:cubicBezTo>
                    <a:pt x="6" y="5"/>
                    <a:pt x="4" y="5"/>
                    <a:pt x="6" y="4"/>
                  </a:cubicBezTo>
                  <a:cubicBezTo>
                    <a:pt x="4" y="4"/>
                    <a:pt x="4" y="4"/>
                    <a:pt x="4" y="4"/>
                  </a:cubicBezTo>
                  <a:cubicBezTo>
                    <a:pt x="4" y="4"/>
                    <a:pt x="4" y="4"/>
                    <a:pt x="4" y="4"/>
                  </a:cubicBezTo>
                  <a:cubicBezTo>
                    <a:pt x="3" y="4"/>
                    <a:pt x="3" y="4"/>
                    <a:pt x="3" y="4"/>
                  </a:cubicBezTo>
                  <a:cubicBezTo>
                    <a:pt x="3" y="4"/>
                    <a:pt x="3" y="4"/>
                    <a:pt x="3" y="3"/>
                  </a:cubicBezTo>
                  <a:cubicBezTo>
                    <a:pt x="4" y="3"/>
                    <a:pt x="4" y="3"/>
                    <a:pt x="4" y="3"/>
                  </a:cubicBezTo>
                  <a:cubicBezTo>
                    <a:pt x="4" y="1"/>
                    <a:pt x="3" y="1"/>
                    <a:pt x="3" y="1"/>
                  </a:cubicBezTo>
                  <a:cubicBezTo>
                    <a:pt x="2" y="1"/>
                    <a:pt x="2" y="1"/>
                    <a:pt x="2" y="1"/>
                  </a:cubicBezTo>
                  <a:cubicBezTo>
                    <a:pt x="2" y="0"/>
                    <a:pt x="2" y="0"/>
                    <a:pt x="2" y="0"/>
                  </a:cubicBezTo>
                  <a:cubicBezTo>
                    <a:pt x="2" y="1"/>
                    <a:pt x="0" y="0"/>
                    <a:pt x="2" y="0"/>
                  </a:cubicBezTo>
                  <a:cubicBezTo>
                    <a:pt x="0" y="3"/>
                    <a:pt x="0" y="3"/>
                    <a:pt x="0" y="3"/>
                  </a:cubicBezTo>
                  <a:cubicBezTo>
                    <a:pt x="0" y="3"/>
                    <a:pt x="0" y="1"/>
                    <a:pt x="2" y="1"/>
                  </a:cubicBezTo>
                  <a:cubicBezTo>
                    <a:pt x="2" y="1"/>
                    <a:pt x="3" y="3"/>
                    <a:pt x="2" y="3"/>
                  </a:cubicBezTo>
                  <a:cubicBezTo>
                    <a:pt x="2" y="3"/>
                    <a:pt x="2" y="3"/>
                    <a:pt x="2" y="1"/>
                  </a:cubicBezTo>
                  <a:cubicBezTo>
                    <a:pt x="2" y="3"/>
                    <a:pt x="2" y="3"/>
                    <a:pt x="0" y="3"/>
                  </a:cubicBezTo>
                  <a:cubicBezTo>
                    <a:pt x="0" y="3"/>
                    <a:pt x="0" y="3"/>
                    <a:pt x="0" y="3"/>
                  </a:cubicBezTo>
                  <a:cubicBezTo>
                    <a:pt x="0" y="4"/>
                    <a:pt x="0" y="4"/>
                    <a:pt x="0" y="4"/>
                  </a:cubicBezTo>
                  <a:cubicBezTo>
                    <a:pt x="2" y="4"/>
                    <a:pt x="2" y="4"/>
                    <a:pt x="2" y="4"/>
                  </a:cubicBezTo>
                  <a:cubicBezTo>
                    <a:pt x="0" y="4"/>
                    <a:pt x="0" y="5"/>
                    <a:pt x="2" y="5"/>
                  </a:cubicBezTo>
                  <a:cubicBezTo>
                    <a:pt x="3" y="5"/>
                    <a:pt x="2" y="6"/>
                    <a:pt x="2" y="8"/>
                  </a:cubicBezTo>
                  <a:cubicBezTo>
                    <a:pt x="3" y="6"/>
                    <a:pt x="3" y="5"/>
                    <a:pt x="3" y="5"/>
                  </a:cubicBezTo>
                  <a:cubicBezTo>
                    <a:pt x="4" y="5"/>
                    <a:pt x="3" y="5"/>
                    <a:pt x="4" y="6"/>
                  </a:cubicBezTo>
                  <a:cubicBezTo>
                    <a:pt x="4" y="6"/>
                    <a:pt x="3" y="6"/>
                    <a:pt x="3" y="8"/>
                  </a:cubicBezTo>
                  <a:cubicBezTo>
                    <a:pt x="3" y="8"/>
                    <a:pt x="3" y="8"/>
                    <a:pt x="3" y="8"/>
                  </a:cubicBezTo>
                  <a:cubicBezTo>
                    <a:pt x="3" y="9"/>
                    <a:pt x="3" y="9"/>
                    <a:pt x="3" y="9"/>
                  </a:cubicBezTo>
                  <a:cubicBezTo>
                    <a:pt x="4" y="12"/>
                    <a:pt x="4" y="13"/>
                    <a:pt x="6" y="13"/>
                  </a:cubicBezTo>
                  <a:cubicBezTo>
                    <a:pt x="6" y="13"/>
                    <a:pt x="6" y="13"/>
                    <a:pt x="6" y="13"/>
                  </a:cubicBezTo>
                  <a:cubicBezTo>
                    <a:pt x="6" y="14"/>
                    <a:pt x="7" y="16"/>
                    <a:pt x="7" y="16"/>
                  </a:cubicBezTo>
                  <a:cubicBezTo>
                    <a:pt x="7" y="17"/>
                    <a:pt x="7" y="19"/>
                    <a:pt x="8" y="19"/>
                  </a:cubicBezTo>
                  <a:cubicBezTo>
                    <a:pt x="9" y="21"/>
                    <a:pt x="9" y="23"/>
                    <a:pt x="11" y="26"/>
                  </a:cubicBezTo>
                  <a:cubicBezTo>
                    <a:pt x="13" y="26"/>
                    <a:pt x="13" y="26"/>
                    <a:pt x="13" y="26"/>
                  </a:cubicBezTo>
                  <a:cubicBezTo>
                    <a:pt x="11" y="26"/>
                    <a:pt x="13" y="26"/>
                    <a:pt x="13" y="26"/>
                  </a:cubicBezTo>
                  <a:cubicBezTo>
                    <a:pt x="11" y="26"/>
                    <a:pt x="13" y="27"/>
                    <a:pt x="11" y="27"/>
                  </a:cubicBezTo>
                  <a:cubicBezTo>
                    <a:pt x="13" y="27"/>
                    <a:pt x="13" y="30"/>
                    <a:pt x="13" y="31"/>
                  </a:cubicBezTo>
                  <a:cubicBezTo>
                    <a:pt x="15" y="30"/>
                    <a:pt x="15" y="30"/>
                    <a:pt x="15" y="30"/>
                  </a:cubicBezTo>
                  <a:cubicBezTo>
                    <a:pt x="13" y="31"/>
                    <a:pt x="15" y="32"/>
                    <a:pt x="16" y="32"/>
                  </a:cubicBezTo>
                  <a:cubicBezTo>
                    <a:pt x="16" y="32"/>
                    <a:pt x="17" y="32"/>
                    <a:pt x="17" y="34"/>
                  </a:cubicBezTo>
                  <a:cubicBezTo>
                    <a:pt x="16" y="34"/>
                    <a:pt x="16" y="35"/>
                    <a:pt x="16" y="35"/>
                  </a:cubicBezTo>
                  <a:cubicBezTo>
                    <a:pt x="16" y="36"/>
                    <a:pt x="17" y="39"/>
                    <a:pt x="19" y="39"/>
                  </a:cubicBezTo>
                  <a:cubicBezTo>
                    <a:pt x="19" y="41"/>
                    <a:pt x="20" y="44"/>
                    <a:pt x="21" y="47"/>
                  </a:cubicBezTo>
                  <a:cubicBezTo>
                    <a:pt x="21" y="45"/>
                    <a:pt x="21" y="45"/>
                    <a:pt x="21" y="45"/>
                  </a:cubicBezTo>
                  <a:cubicBezTo>
                    <a:pt x="21" y="49"/>
                    <a:pt x="24" y="52"/>
                    <a:pt x="24" y="54"/>
                  </a:cubicBezTo>
                  <a:cubicBezTo>
                    <a:pt x="25" y="53"/>
                    <a:pt x="25" y="53"/>
                    <a:pt x="25" y="53"/>
                  </a:cubicBezTo>
                  <a:cubicBezTo>
                    <a:pt x="28" y="54"/>
                    <a:pt x="28" y="56"/>
                    <a:pt x="25" y="56"/>
                  </a:cubicBezTo>
                  <a:cubicBezTo>
                    <a:pt x="25" y="56"/>
                    <a:pt x="25" y="57"/>
                    <a:pt x="28" y="57"/>
                  </a:cubicBezTo>
                  <a:cubicBezTo>
                    <a:pt x="28" y="58"/>
                    <a:pt x="28" y="58"/>
                    <a:pt x="28" y="58"/>
                  </a:cubicBezTo>
                  <a:cubicBezTo>
                    <a:pt x="29" y="60"/>
                    <a:pt x="29" y="61"/>
                    <a:pt x="29" y="62"/>
                  </a:cubicBezTo>
                  <a:cubicBezTo>
                    <a:pt x="29" y="61"/>
                    <a:pt x="29" y="61"/>
                    <a:pt x="29" y="61"/>
                  </a:cubicBezTo>
                  <a:cubicBezTo>
                    <a:pt x="30" y="61"/>
                    <a:pt x="30" y="61"/>
                    <a:pt x="30" y="61"/>
                  </a:cubicBezTo>
                  <a:cubicBezTo>
                    <a:pt x="30" y="62"/>
                    <a:pt x="32" y="62"/>
                    <a:pt x="30" y="62"/>
                  </a:cubicBezTo>
                  <a:cubicBezTo>
                    <a:pt x="32" y="65"/>
                    <a:pt x="30" y="67"/>
                    <a:pt x="33" y="67"/>
                  </a:cubicBezTo>
                  <a:cubicBezTo>
                    <a:pt x="32" y="67"/>
                    <a:pt x="32" y="69"/>
                    <a:pt x="32" y="69"/>
                  </a:cubicBezTo>
                  <a:cubicBezTo>
                    <a:pt x="33" y="70"/>
                    <a:pt x="34" y="70"/>
                    <a:pt x="34" y="71"/>
                  </a:cubicBezTo>
                  <a:cubicBezTo>
                    <a:pt x="34" y="71"/>
                    <a:pt x="34" y="71"/>
                    <a:pt x="34" y="71"/>
                  </a:cubicBezTo>
                  <a:cubicBezTo>
                    <a:pt x="34" y="71"/>
                    <a:pt x="34" y="71"/>
                    <a:pt x="34" y="73"/>
                  </a:cubicBezTo>
                  <a:cubicBezTo>
                    <a:pt x="34" y="74"/>
                    <a:pt x="37" y="75"/>
                    <a:pt x="37" y="78"/>
                  </a:cubicBezTo>
                  <a:cubicBezTo>
                    <a:pt x="38" y="82"/>
                    <a:pt x="42" y="84"/>
                    <a:pt x="43" y="87"/>
                  </a:cubicBezTo>
                  <a:cubicBezTo>
                    <a:pt x="43" y="87"/>
                    <a:pt x="43" y="87"/>
                    <a:pt x="43" y="87"/>
                  </a:cubicBezTo>
                  <a:cubicBezTo>
                    <a:pt x="43" y="88"/>
                    <a:pt x="46" y="88"/>
                    <a:pt x="45" y="90"/>
                  </a:cubicBezTo>
                  <a:cubicBezTo>
                    <a:pt x="45" y="90"/>
                    <a:pt x="45" y="92"/>
                    <a:pt x="46" y="92"/>
                  </a:cubicBezTo>
                  <a:cubicBezTo>
                    <a:pt x="45" y="92"/>
                    <a:pt x="47" y="93"/>
                    <a:pt x="47" y="95"/>
                  </a:cubicBezTo>
                  <a:cubicBezTo>
                    <a:pt x="47" y="95"/>
                    <a:pt x="47" y="95"/>
                    <a:pt x="47" y="95"/>
                  </a:cubicBezTo>
                  <a:cubicBezTo>
                    <a:pt x="49" y="95"/>
                    <a:pt x="47" y="96"/>
                    <a:pt x="49" y="97"/>
                  </a:cubicBezTo>
                  <a:cubicBezTo>
                    <a:pt x="49" y="97"/>
                    <a:pt x="49" y="97"/>
                    <a:pt x="49" y="97"/>
                  </a:cubicBezTo>
                  <a:cubicBezTo>
                    <a:pt x="50" y="97"/>
                    <a:pt x="49" y="99"/>
                    <a:pt x="50" y="97"/>
                  </a:cubicBezTo>
                  <a:cubicBezTo>
                    <a:pt x="50" y="99"/>
                    <a:pt x="50" y="99"/>
                    <a:pt x="50" y="99"/>
                  </a:cubicBezTo>
                  <a:cubicBezTo>
                    <a:pt x="51" y="100"/>
                    <a:pt x="52" y="105"/>
                    <a:pt x="52" y="108"/>
                  </a:cubicBezTo>
                  <a:cubicBezTo>
                    <a:pt x="56" y="109"/>
                    <a:pt x="56" y="106"/>
                    <a:pt x="56" y="109"/>
                  </a:cubicBezTo>
                  <a:cubicBezTo>
                    <a:pt x="56" y="109"/>
                    <a:pt x="56" y="109"/>
                    <a:pt x="56" y="109"/>
                  </a:cubicBezTo>
                  <a:cubicBezTo>
                    <a:pt x="58" y="109"/>
                    <a:pt x="58" y="109"/>
                    <a:pt x="58" y="109"/>
                  </a:cubicBezTo>
                  <a:cubicBezTo>
                    <a:pt x="56" y="110"/>
                    <a:pt x="58" y="110"/>
                    <a:pt x="56" y="110"/>
                  </a:cubicBezTo>
                  <a:cubicBezTo>
                    <a:pt x="58" y="112"/>
                    <a:pt x="59" y="110"/>
                    <a:pt x="59" y="112"/>
                  </a:cubicBezTo>
                  <a:cubicBezTo>
                    <a:pt x="59" y="112"/>
                    <a:pt x="59" y="112"/>
                    <a:pt x="59" y="112"/>
                  </a:cubicBezTo>
                  <a:cubicBezTo>
                    <a:pt x="59" y="113"/>
                    <a:pt x="60" y="114"/>
                    <a:pt x="59" y="116"/>
                  </a:cubicBezTo>
                  <a:cubicBezTo>
                    <a:pt x="62" y="123"/>
                    <a:pt x="64" y="129"/>
                    <a:pt x="68" y="136"/>
                  </a:cubicBezTo>
                  <a:cubicBezTo>
                    <a:pt x="72" y="142"/>
                    <a:pt x="75" y="148"/>
                    <a:pt x="78" y="153"/>
                  </a:cubicBezTo>
                  <a:cubicBezTo>
                    <a:pt x="80" y="155"/>
                    <a:pt x="80" y="155"/>
                    <a:pt x="80" y="156"/>
                  </a:cubicBezTo>
                  <a:cubicBezTo>
                    <a:pt x="80" y="156"/>
                    <a:pt x="80" y="156"/>
                    <a:pt x="82" y="156"/>
                  </a:cubicBezTo>
                  <a:cubicBezTo>
                    <a:pt x="80" y="156"/>
                    <a:pt x="82" y="158"/>
                    <a:pt x="80" y="158"/>
                  </a:cubicBezTo>
                  <a:cubicBezTo>
                    <a:pt x="82" y="161"/>
                    <a:pt x="84" y="162"/>
                    <a:pt x="85" y="165"/>
                  </a:cubicBezTo>
                  <a:cubicBezTo>
                    <a:pt x="85" y="164"/>
                    <a:pt x="85" y="164"/>
                    <a:pt x="85" y="164"/>
                  </a:cubicBezTo>
                  <a:cubicBezTo>
                    <a:pt x="85" y="165"/>
                    <a:pt x="85" y="165"/>
                    <a:pt x="85" y="165"/>
                  </a:cubicBezTo>
                  <a:cubicBezTo>
                    <a:pt x="85" y="165"/>
                    <a:pt x="85" y="165"/>
                    <a:pt x="85" y="165"/>
                  </a:cubicBezTo>
                  <a:cubicBezTo>
                    <a:pt x="85" y="165"/>
                    <a:pt x="85" y="166"/>
                    <a:pt x="85" y="165"/>
                  </a:cubicBezTo>
                  <a:cubicBezTo>
                    <a:pt x="86" y="173"/>
                    <a:pt x="91" y="177"/>
                    <a:pt x="95" y="182"/>
                  </a:cubicBezTo>
                  <a:cubicBezTo>
                    <a:pt x="97" y="184"/>
                    <a:pt x="97" y="186"/>
                    <a:pt x="98" y="188"/>
                  </a:cubicBezTo>
                  <a:cubicBezTo>
                    <a:pt x="102" y="191"/>
                    <a:pt x="105" y="194"/>
                    <a:pt x="106" y="200"/>
                  </a:cubicBezTo>
                  <a:cubicBezTo>
                    <a:pt x="106" y="200"/>
                    <a:pt x="107" y="199"/>
                    <a:pt x="107" y="195"/>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8" name="任意多边形(F) 151"/>
            <p:cNvSpPr>
              <a:spLocks/>
            </p:cNvSpPr>
            <p:nvPr/>
          </p:nvSpPr>
          <p:spPr bwMode="auto">
            <a:xfrm>
              <a:off x="4009" y="3609"/>
              <a:ext cx="260" cy="475"/>
            </a:xfrm>
            <a:custGeom>
              <a:avLst/>
              <a:gdLst>
                <a:gd name="T0" fmla="*/ 97 w 110"/>
                <a:gd name="T1" fmla="*/ 177 h 201"/>
                <a:gd name="T2" fmla="*/ 94 w 110"/>
                <a:gd name="T3" fmla="*/ 171 h 201"/>
                <a:gd name="T4" fmla="*/ 90 w 110"/>
                <a:gd name="T5" fmla="*/ 158 h 201"/>
                <a:gd name="T6" fmla="*/ 89 w 110"/>
                <a:gd name="T7" fmla="*/ 154 h 201"/>
                <a:gd name="T8" fmla="*/ 80 w 110"/>
                <a:gd name="T9" fmla="*/ 141 h 201"/>
                <a:gd name="T10" fmla="*/ 77 w 110"/>
                <a:gd name="T11" fmla="*/ 137 h 201"/>
                <a:gd name="T12" fmla="*/ 74 w 110"/>
                <a:gd name="T13" fmla="*/ 129 h 201"/>
                <a:gd name="T14" fmla="*/ 70 w 110"/>
                <a:gd name="T15" fmla="*/ 124 h 201"/>
                <a:gd name="T16" fmla="*/ 68 w 110"/>
                <a:gd name="T17" fmla="*/ 120 h 201"/>
                <a:gd name="T18" fmla="*/ 68 w 110"/>
                <a:gd name="T19" fmla="*/ 116 h 201"/>
                <a:gd name="T20" fmla="*/ 65 w 110"/>
                <a:gd name="T21" fmla="*/ 110 h 201"/>
                <a:gd name="T22" fmla="*/ 63 w 110"/>
                <a:gd name="T23" fmla="*/ 106 h 201"/>
                <a:gd name="T24" fmla="*/ 61 w 110"/>
                <a:gd name="T25" fmla="*/ 100 h 201"/>
                <a:gd name="T26" fmla="*/ 57 w 110"/>
                <a:gd name="T27" fmla="*/ 97 h 201"/>
                <a:gd name="T28" fmla="*/ 55 w 110"/>
                <a:gd name="T29" fmla="*/ 90 h 201"/>
                <a:gd name="T30" fmla="*/ 49 w 110"/>
                <a:gd name="T31" fmla="*/ 84 h 201"/>
                <a:gd name="T32" fmla="*/ 49 w 110"/>
                <a:gd name="T33" fmla="*/ 80 h 201"/>
                <a:gd name="T34" fmla="*/ 47 w 110"/>
                <a:gd name="T35" fmla="*/ 77 h 201"/>
                <a:gd name="T36" fmla="*/ 44 w 110"/>
                <a:gd name="T37" fmla="*/ 74 h 201"/>
                <a:gd name="T38" fmla="*/ 44 w 110"/>
                <a:gd name="T39" fmla="*/ 73 h 201"/>
                <a:gd name="T40" fmla="*/ 43 w 110"/>
                <a:gd name="T41" fmla="*/ 71 h 201"/>
                <a:gd name="T42" fmla="*/ 38 w 110"/>
                <a:gd name="T43" fmla="*/ 60 h 201"/>
                <a:gd name="T44" fmla="*/ 36 w 110"/>
                <a:gd name="T45" fmla="*/ 55 h 201"/>
                <a:gd name="T46" fmla="*/ 34 w 110"/>
                <a:gd name="T47" fmla="*/ 52 h 201"/>
                <a:gd name="T48" fmla="*/ 28 w 110"/>
                <a:gd name="T49" fmla="*/ 45 h 201"/>
                <a:gd name="T50" fmla="*/ 26 w 110"/>
                <a:gd name="T51" fmla="*/ 43 h 201"/>
                <a:gd name="T52" fmla="*/ 26 w 110"/>
                <a:gd name="T53" fmla="*/ 39 h 201"/>
                <a:gd name="T54" fmla="*/ 27 w 110"/>
                <a:gd name="T55" fmla="*/ 35 h 201"/>
                <a:gd name="T56" fmla="*/ 25 w 110"/>
                <a:gd name="T57" fmla="*/ 33 h 201"/>
                <a:gd name="T58" fmla="*/ 25 w 110"/>
                <a:gd name="T59" fmla="*/ 30 h 201"/>
                <a:gd name="T60" fmla="*/ 23 w 110"/>
                <a:gd name="T61" fmla="*/ 30 h 201"/>
                <a:gd name="T62" fmla="*/ 18 w 110"/>
                <a:gd name="T63" fmla="*/ 26 h 201"/>
                <a:gd name="T64" fmla="*/ 18 w 110"/>
                <a:gd name="T65" fmla="*/ 22 h 201"/>
                <a:gd name="T66" fmla="*/ 17 w 110"/>
                <a:gd name="T67" fmla="*/ 22 h 201"/>
                <a:gd name="T68" fmla="*/ 17 w 110"/>
                <a:gd name="T69" fmla="*/ 19 h 201"/>
                <a:gd name="T70" fmla="*/ 15 w 110"/>
                <a:gd name="T71" fmla="*/ 15 h 201"/>
                <a:gd name="T72" fmla="*/ 13 w 110"/>
                <a:gd name="T73" fmla="*/ 19 h 201"/>
                <a:gd name="T74" fmla="*/ 13 w 110"/>
                <a:gd name="T75" fmla="*/ 12 h 201"/>
                <a:gd name="T76" fmla="*/ 4 w 110"/>
                <a:gd name="T77" fmla="*/ 7 h 201"/>
                <a:gd name="T78" fmla="*/ 2 w 110"/>
                <a:gd name="T79" fmla="*/ 6 h 201"/>
                <a:gd name="T80" fmla="*/ 0 w 110"/>
                <a:gd name="T81" fmla="*/ 0 h 201"/>
                <a:gd name="T82" fmla="*/ 0 w 110"/>
                <a:gd name="T83" fmla="*/ 4 h 201"/>
                <a:gd name="T84" fmla="*/ 4 w 110"/>
                <a:gd name="T85" fmla="*/ 7 h 201"/>
                <a:gd name="T86" fmla="*/ 5 w 110"/>
                <a:gd name="T87" fmla="*/ 17 h 201"/>
                <a:gd name="T88" fmla="*/ 13 w 110"/>
                <a:gd name="T89" fmla="*/ 32 h 201"/>
                <a:gd name="T90" fmla="*/ 21 w 110"/>
                <a:gd name="T91" fmla="*/ 47 h 201"/>
                <a:gd name="T92" fmla="*/ 27 w 110"/>
                <a:gd name="T93" fmla="*/ 60 h 201"/>
                <a:gd name="T94" fmla="*/ 31 w 110"/>
                <a:gd name="T95" fmla="*/ 71 h 201"/>
                <a:gd name="T96" fmla="*/ 43 w 110"/>
                <a:gd name="T97" fmla="*/ 89 h 201"/>
                <a:gd name="T98" fmla="*/ 49 w 110"/>
                <a:gd name="T99" fmla="*/ 98 h 201"/>
                <a:gd name="T100" fmla="*/ 57 w 110"/>
                <a:gd name="T101" fmla="*/ 111 h 201"/>
                <a:gd name="T102" fmla="*/ 78 w 110"/>
                <a:gd name="T103" fmla="*/ 155 h 201"/>
                <a:gd name="T104" fmla="*/ 86 w 110"/>
                <a:gd name="T105" fmla="*/ 167 h 201"/>
                <a:gd name="T106" fmla="*/ 108 w 110"/>
                <a:gd name="T107" fmla="*/ 19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201">
                  <a:moveTo>
                    <a:pt x="108" y="197"/>
                  </a:moveTo>
                  <a:cubicBezTo>
                    <a:pt x="110" y="193"/>
                    <a:pt x="106" y="191"/>
                    <a:pt x="106" y="188"/>
                  </a:cubicBezTo>
                  <a:cubicBezTo>
                    <a:pt x="106" y="186"/>
                    <a:pt x="104" y="188"/>
                    <a:pt x="104" y="186"/>
                  </a:cubicBezTo>
                  <a:cubicBezTo>
                    <a:pt x="104" y="184"/>
                    <a:pt x="102" y="181"/>
                    <a:pt x="99" y="178"/>
                  </a:cubicBezTo>
                  <a:cubicBezTo>
                    <a:pt x="99" y="178"/>
                    <a:pt x="99" y="178"/>
                    <a:pt x="99" y="178"/>
                  </a:cubicBezTo>
                  <a:cubicBezTo>
                    <a:pt x="97" y="178"/>
                    <a:pt x="99" y="177"/>
                    <a:pt x="97" y="177"/>
                  </a:cubicBezTo>
                  <a:cubicBezTo>
                    <a:pt x="97" y="177"/>
                    <a:pt x="97" y="177"/>
                    <a:pt x="97" y="177"/>
                  </a:cubicBezTo>
                  <a:cubicBezTo>
                    <a:pt x="97" y="176"/>
                    <a:pt x="97" y="176"/>
                    <a:pt x="97" y="176"/>
                  </a:cubicBezTo>
                  <a:cubicBezTo>
                    <a:pt x="95" y="176"/>
                    <a:pt x="95" y="176"/>
                    <a:pt x="95" y="176"/>
                  </a:cubicBezTo>
                  <a:cubicBezTo>
                    <a:pt x="95" y="173"/>
                    <a:pt x="95" y="173"/>
                    <a:pt x="95" y="173"/>
                  </a:cubicBezTo>
                  <a:cubicBezTo>
                    <a:pt x="97" y="172"/>
                    <a:pt x="94" y="172"/>
                    <a:pt x="95" y="169"/>
                  </a:cubicBezTo>
                  <a:cubicBezTo>
                    <a:pt x="94" y="171"/>
                    <a:pt x="94" y="171"/>
                    <a:pt x="94" y="171"/>
                  </a:cubicBezTo>
                  <a:cubicBezTo>
                    <a:pt x="94" y="168"/>
                    <a:pt x="93" y="165"/>
                    <a:pt x="91" y="163"/>
                  </a:cubicBezTo>
                  <a:cubicBezTo>
                    <a:pt x="91" y="164"/>
                    <a:pt x="91" y="164"/>
                    <a:pt x="91" y="164"/>
                  </a:cubicBezTo>
                  <a:cubicBezTo>
                    <a:pt x="91" y="163"/>
                    <a:pt x="91" y="163"/>
                    <a:pt x="91" y="160"/>
                  </a:cubicBezTo>
                  <a:cubicBezTo>
                    <a:pt x="90" y="160"/>
                    <a:pt x="91" y="159"/>
                    <a:pt x="90" y="159"/>
                  </a:cubicBezTo>
                  <a:cubicBezTo>
                    <a:pt x="90" y="159"/>
                    <a:pt x="90" y="159"/>
                    <a:pt x="90" y="159"/>
                  </a:cubicBezTo>
                  <a:cubicBezTo>
                    <a:pt x="91" y="158"/>
                    <a:pt x="90" y="158"/>
                    <a:pt x="90" y="158"/>
                  </a:cubicBezTo>
                  <a:cubicBezTo>
                    <a:pt x="90" y="158"/>
                    <a:pt x="90" y="158"/>
                    <a:pt x="90" y="158"/>
                  </a:cubicBezTo>
                  <a:cubicBezTo>
                    <a:pt x="90" y="156"/>
                    <a:pt x="89" y="156"/>
                    <a:pt x="89" y="156"/>
                  </a:cubicBezTo>
                  <a:cubicBezTo>
                    <a:pt x="89" y="156"/>
                    <a:pt x="89" y="156"/>
                    <a:pt x="89" y="156"/>
                  </a:cubicBezTo>
                  <a:cubicBezTo>
                    <a:pt x="89" y="155"/>
                    <a:pt x="89" y="155"/>
                    <a:pt x="89" y="155"/>
                  </a:cubicBezTo>
                  <a:cubicBezTo>
                    <a:pt x="89" y="155"/>
                    <a:pt x="89" y="155"/>
                    <a:pt x="89" y="155"/>
                  </a:cubicBezTo>
                  <a:cubicBezTo>
                    <a:pt x="89" y="154"/>
                    <a:pt x="87" y="154"/>
                    <a:pt x="89" y="154"/>
                  </a:cubicBezTo>
                  <a:cubicBezTo>
                    <a:pt x="87" y="154"/>
                    <a:pt x="89" y="155"/>
                    <a:pt x="87" y="155"/>
                  </a:cubicBezTo>
                  <a:cubicBezTo>
                    <a:pt x="86" y="151"/>
                    <a:pt x="83" y="147"/>
                    <a:pt x="82" y="145"/>
                  </a:cubicBezTo>
                  <a:cubicBezTo>
                    <a:pt x="81" y="145"/>
                    <a:pt x="81" y="145"/>
                    <a:pt x="81" y="145"/>
                  </a:cubicBezTo>
                  <a:cubicBezTo>
                    <a:pt x="81" y="143"/>
                    <a:pt x="80" y="143"/>
                    <a:pt x="81" y="142"/>
                  </a:cubicBezTo>
                  <a:cubicBezTo>
                    <a:pt x="80" y="142"/>
                    <a:pt x="80" y="142"/>
                    <a:pt x="80" y="142"/>
                  </a:cubicBezTo>
                  <a:cubicBezTo>
                    <a:pt x="80" y="142"/>
                    <a:pt x="81" y="142"/>
                    <a:pt x="80" y="141"/>
                  </a:cubicBezTo>
                  <a:cubicBezTo>
                    <a:pt x="80" y="142"/>
                    <a:pt x="80" y="142"/>
                    <a:pt x="78" y="142"/>
                  </a:cubicBezTo>
                  <a:cubicBezTo>
                    <a:pt x="80" y="141"/>
                    <a:pt x="78" y="141"/>
                    <a:pt x="78" y="139"/>
                  </a:cubicBezTo>
                  <a:cubicBezTo>
                    <a:pt x="78" y="139"/>
                    <a:pt x="78" y="139"/>
                    <a:pt x="78" y="141"/>
                  </a:cubicBezTo>
                  <a:cubicBezTo>
                    <a:pt x="78" y="139"/>
                    <a:pt x="77" y="139"/>
                    <a:pt x="78" y="138"/>
                  </a:cubicBezTo>
                  <a:cubicBezTo>
                    <a:pt x="77" y="138"/>
                    <a:pt x="77" y="138"/>
                    <a:pt x="77" y="138"/>
                  </a:cubicBezTo>
                  <a:cubicBezTo>
                    <a:pt x="76" y="138"/>
                    <a:pt x="78" y="138"/>
                    <a:pt x="77" y="137"/>
                  </a:cubicBezTo>
                  <a:cubicBezTo>
                    <a:pt x="77" y="138"/>
                    <a:pt x="77" y="138"/>
                    <a:pt x="77" y="138"/>
                  </a:cubicBezTo>
                  <a:cubicBezTo>
                    <a:pt x="77" y="137"/>
                    <a:pt x="77" y="134"/>
                    <a:pt x="77" y="133"/>
                  </a:cubicBezTo>
                  <a:cubicBezTo>
                    <a:pt x="76" y="134"/>
                    <a:pt x="76" y="134"/>
                    <a:pt x="76" y="134"/>
                  </a:cubicBezTo>
                  <a:cubicBezTo>
                    <a:pt x="76" y="133"/>
                    <a:pt x="76" y="132"/>
                    <a:pt x="76" y="132"/>
                  </a:cubicBezTo>
                  <a:cubicBezTo>
                    <a:pt x="74" y="130"/>
                    <a:pt x="74" y="132"/>
                    <a:pt x="74" y="130"/>
                  </a:cubicBezTo>
                  <a:cubicBezTo>
                    <a:pt x="74" y="130"/>
                    <a:pt x="73" y="129"/>
                    <a:pt x="74" y="129"/>
                  </a:cubicBezTo>
                  <a:cubicBezTo>
                    <a:pt x="74" y="129"/>
                    <a:pt x="73" y="128"/>
                    <a:pt x="73" y="126"/>
                  </a:cubicBezTo>
                  <a:cubicBezTo>
                    <a:pt x="73" y="128"/>
                    <a:pt x="70" y="128"/>
                    <a:pt x="70" y="128"/>
                  </a:cubicBezTo>
                  <a:cubicBezTo>
                    <a:pt x="70" y="128"/>
                    <a:pt x="70" y="128"/>
                    <a:pt x="70" y="128"/>
                  </a:cubicBezTo>
                  <a:cubicBezTo>
                    <a:pt x="69" y="128"/>
                    <a:pt x="70" y="128"/>
                    <a:pt x="69" y="129"/>
                  </a:cubicBezTo>
                  <a:cubicBezTo>
                    <a:pt x="69" y="128"/>
                    <a:pt x="69" y="126"/>
                    <a:pt x="69" y="126"/>
                  </a:cubicBezTo>
                  <a:cubicBezTo>
                    <a:pt x="69" y="126"/>
                    <a:pt x="70" y="125"/>
                    <a:pt x="70" y="124"/>
                  </a:cubicBezTo>
                  <a:cubicBezTo>
                    <a:pt x="70" y="125"/>
                    <a:pt x="69" y="124"/>
                    <a:pt x="69" y="125"/>
                  </a:cubicBezTo>
                  <a:cubicBezTo>
                    <a:pt x="70" y="121"/>
                    <a:pt x="70" y="121"/>
                    <a:pt x="70" y="121"/>
                  </a:cubicBezTo>
                  <a:cubicBezTo>
                    <a:pt x="69" y="121"/>
                    <a:pt x="69" y="121"/>
                    <a:pt x="69" y="121"/>
                  </a:cubicBezTo>
                  <a:cubicBezTo>
                    <a:pt x="69" y="121"/>
                    <a:pt x="69" y="120"/>
                    <a:pt x="70" y="120"/>
                  </a:cubicBezTo>
                  <a:cubicBezTo>
                    <a:pt x="69" y="120"/>
                    <a:pt x="69" y="119"/>
                    <a:pt x="68" y="120"/>
                  </a:cubicBezTo>
                  <a:cubicBezTo>
                    <a:pt x="68" y="120"/>
                    <a:pt x="68" y="120"/>
                    <a:pt x="68" y="120"/>
                  </a:cubicBezTo>
                  <a:cubicBezTo>
                    <a:pt x="68" y="119"/>
                    <a:pt x="68" y="119"/>
                    <a:pt x="68" y="119"/>
                  </a:cubicBezTo>
                  <a:cubicBezTo>
                    <a:pt x="68" y="119"/>
                    <a:pt x="68" y="119"/>
                    <a:pt x="68" y="119"/>
                  </a:cubicBezTo>
                  <a:cubicBezTo>
                    <a:pt x="66" y="119"/>
                    <a:pt x="68" y="117"/>
                    <a:pt x="68" y="117"/>
                  </a:cubicBezTo>
                  <a:cubicBezTo>
                    <a:pt x="68" y="117"/>
                    <a:pt x="68" y="117"/>
                    <a:pt x="68" y="117"/>
                  </a:cubicBezTo>
                  <a:cubicBezTo>
                    <a:pt x="68" y="116"/>
                    <a:pt x="68" y="116"/>
                    <a:pt x="68" y="116"/>
                  </a:cubicBezTo>
                  <a:cubicBezTo>
                    <a:pt x="68" y="116"/>
                    <a:pt x="68" y="116"/>
                    <a:pt x="68" y="116"/>
                  </a:cubicBezTo>
                  <a:cubicBezTo>
                    <a:pt x="68" y="116"/>
                    <a:pt x="68" y="115"/>
                    <a:pt x="68" y="113"/>
                  </a:cubicBezTo>
                  <a:cubicBezTo>
                    <a:pt x="66" y="115"/>
                    <a:pt x="66" y="115"/>
                    <a:pt x="66" y="115"/>
                  </a:cubicBezTo>
                  <a:cubicBezTo>
                    <a:pt x="65" y="113"/>
                    <a:pt x="66" y="112"/>
                    <a:pt x="65" y="111"/>
                  </a:cubicBezTo>
                  <a:cubicBezTo>
                    <a:pt x="65" y="112"/>
                    <a:pt x="66" y="111"/>
                    <a:pt x="66" y="111"/>
                  </a:cubicBezTo>
                  <a:cubicBezTo>
                    <a:pt x="65" y="111"/>
                    <a:pt x="65" y="111"/>
                    <a:pt x="65" y="111"/>
                  </a:cubicBezTo>
                  <a:cubicBezTo>
                    <a:pt x="64" y="111"/>
                    <a:pt x="65" y="110"/>
                    <a:pt x="65" y="110"/>
                  </a:cubicBezTo>
                  <a:cubicBezTo>
                    <a:pt x="65" y="110"/>
                    <a:pt x="64" y="110"/>
                    <a:pt x="65" y="110"/>
                  </a:cubicBezTo>
                  <a:cubicBezTo>
                    <a:pt x="65" y="110"/>
                    <a:pt x="64" y="106"/>
                    <a:pt x="63" y="106"/>
                  </a:cubicBezTo>
                  <a:cubicBezTo>
                    <a:pt x="64" y="106"/>
                    <a:pt x="64" y="104"/>
                    <a:pt x="64" y="104"/>
                  </a:cubicBezTo>
                  <a:cubicBezTo>
                    <a:pt x="63" y="104"/>
                    <a:pt x="63" y="104"/>
                    <a:pt x="63" y="104"/>
                  </a:cubicBezTo>
                  <a:cubicBezTo>
                    <a:pt x="63" y="103"/>
                    <a:pt x="63" y="103"/>
                    <a:pt x="63" y="103"/>
                  </a:cubicBezTo>
                  <a:cubicBezTo>
                    <a:pt x="63" y="106"/>
                    <a:pt x="63" y="106"/>
                    <a:pt x="63" y="106"/>
                  </a:cubicBezTo>
                  <a:cubicBezTo>
                    <a:pt x="63" y="106"/>
                    <a:pt x="63" y="103"/>
                    <a:pt x="63" y="104"/>
                  </a:cubicBezTo>
                  <a:cubicBezTo>
                    <a:pt x="63" y="103"/>
                    <a:pt x="63" y="103"/>
                    <a:pt x="61" y="103"/>
                  </a:cubicBezTo>
                  <a:cubicBezTo>
                    <a:pt x="61" y="103"/>
                    <a:pt x="61" y="103"/>
                    <a:pt x="61" y="103"/>
                  </a:cubicBezTo>
                  <a:cubicBezTo>
                    <a:pt x="60" y="102"/>
                    <a:pt x="61" y="103"/>
                    <a:pt x="61" y="102"/>
                  </a:cubicBezTo>
                  <a:cubicBezTo>
                    <a:pt x="61" y="102"/>
                    <a:pt x="61" y="102"/>
                    <a:pt x="61" y="102"/>
                  </a:cubicBezTo>
                  <a:cubicBezTo>
                    <a:pt x="61" y="102"/>
                    <a:pt x="60" y="100"/>
                    <a:pt x="61" y="100"/>
                  </a:cubicBezTo>
                  <a:cubicBezTo>
                    <a:pt x="61" y="100"/>
                    <a:pt x="61" y="99"/>
                    <a:pt x="60" y="100"/>
                  </a:cubicBezTo>
                  <a:cubicBezTo>
                    <a:pt x="60" y="100"/>
                    <a:pt x="60" y="100"/>
                    <a:pt x="60" y="100"/>
                  </a:cubicBezTo>
                  <a:cubicBezTo>
                    <a:pt x="60" y="100"/>
                    <a:pt x="60" y="100"/>
                    <a:pt x="60" y="99"/>
                  </a:cubicBezTo>
                  <a:cubicBezTo>
                    <a:pt x="60" y="99"/>
                    <a:pt x="60" y="99"/>
                    <a:pt x="60" y="99"/>
                  </a:cubicBezTo>
                  <a:cubicBezTo>
                    <a:pt x="61" y="99"/>
                    <a:pt x="57" y="99"/>
                    <a:pt x="60" y="98"/>
                  </a:cubicBezTo>
                  <a:cubicBezTo>
                    <a:pt x="57" y="98"/>
                    <a:pt x="57" y="97"/>
                    <a:pt x="57" y="97"/>
                  </a:cubicBezTo>
                  <a:cubicBezTo>
                    <a:pt x="57" y="94"/>
                    <a:pt x="57" y="94"/>
                    <a:pt x="56" y="94"/>
                  </a:cubicBezTo>
                  <a:cubicBezTo>
                    <a:pt x="56" y="94"/>
                    <a:pt x="56" y="94"/>
                    <a:pt x="56" y="94"/>
                  </a:cubicBezTo>
                  <a:cubicBezTo>
                    <a:pt x="56" y="94"/>
                    <a:pt x="56" y="94"/>
                    <a:pt x="56" y="93"/>
                  </a:cubicBezTo>
                  <a:cubicBezTo>
                    <a:pt x="55" y="93"/>
                    <a:pt x="55" y="93"/>
                    <a:pt x="55" y="93"/>
                  </a:cubicBezTo>
                  <a:cubicBezTo>
                    <a:pt x="55" y="91"/>
                    <a:pt x="55" y="91"/>
                    <a:pt x="56" y="91"/>
                  </a:cubicBezTo>
                  <a:cubicBezTo>
                    <a:pt x="53" y="91"/>
                    <a:pt x="56" y="90"/>
                    <a:pt x="55" y="90"/>
                  </a:cubicBezTo>
                  <a:cubicBezTo>
                    <a:pt x="53" y="90"/>
                    <a:pt x="53" y="91"/>
                    <a:pt x="53" y="90"/>
                  </a:cubicBezTo>
                  <a:cubicBezTo>
                    <a:pt x="52" y="91"/>
                    <a:pt x="53" y="89"/>
                    <a:pt x="53" y="89"/>
                  </a:cubicBezTo>
                  <a:cubicBezTo>
                    <a:pt x="53" y="89"/>
                    <a:pt x="53" y="89"/>
                    <a:pt x="53" y="89"/>
                  </a:cubicBezTo>
                  <a:cubicBezTo>
                    <a:pt x="53" y="87"/>
                    <a:pt x="53" y="87"/>
                    <a:pt x="53" y="87"/>
                  </a:cubicBezTo>
                  <a:cubicBezTo>
                    <a:pt x="53" y="87"/>
                    <a:pt x="52" y="87"/>
                    <a:pt x="53" y="86"/>
                  </a:cubicBezTo>
                  <a:cubicBezTo>
                    <a:pt x="52" y="86"/>
                    <a:pt x="52" y="84"/>
                    <a:pt x="49" y="84"/>
                  </a:cubicBezTo>
                  <a:cubicBezTo>
                    <a:pt x="49" y="84"/>
                    <a:pt x="49" y="84"/>
                    <a:pt x="49" y="81"/>
                  </a:cubicBezTo>
                  <a:cubicBezTo>
                    <a:pt x="51" y="81"/>
                    <a:pt x="49" y="84"/>
                    <a:pt x="51" y="84"/>
                  </a:cubicBezTo>
                  <a:cubicBezTo>
                    <a:pt x="51" y="84"/>
                    <a:pt x="51" y="84"/>
                    <a:pt x="51" y="81"/>
                  </a:cubicBezTo>
                  <a:cubicBezTo>
                    <a:pt x="51" y="81"/>
                    <a:pt x="49" y="81"/>
                    <a:pt x="49" y="84"/>
                  </a:cubicBezTo>
                  <a:cubicBezTo>
                    <a:pt x="48" y="81"/>
                    <a:pt x="51" y="80"/>
                    <a:pt x="49" y="80"/>
                  </a:cubicBezTo>
                  <a:cubicBezTo>
                    <a:pt x="49" y="80"/>
                    <a:pt x="49" y="80"/>
                    <a:pt x="49" y="80"/>
                  </a:cubicBezTo>
                  <a:cubicBezTo>
                    <a:pt x="49" y="78"/>
                    <a:pt x="49" y="78"/>
                    <a:pt x="49" y="78"/>
                  </a:cubicBezTo>
                  <a:cubicBezTo>
                    <a:pt x="48" y="78"/>
                    <a:pt x="48" y="78"/>
                    <a:pt x="47" y="78"/>
                  </a:cubicBezTo>
                  <a:cubicBezTo>
                    <a:pt x="47" y="78"/>
                    <a:pt x="47" y="78"/>
                    <a:pt x="47" y="77"/>
                  </a:cubicBezTo>
                  <a:cubicBezTo>
                    <a:pt x="47" y="77"/>
                    <a:pt x="47" y="77"/>
                    <a:pt x="47" y="77"/>
                  </a:cubicBezTo>
                  <a:cubicBezTo>
                    <a:pt x="47" y="77"/>
                    <a:pt x="47" y="77"/>
                    <a:pt x="47" y="77"/>
                  </a:cubicBezTo>
                  <a:cubicBezTo>
                    <a:pt x="47" y="77"/>
                    <a:pt x="47" y="77"/>
                    <a:pt x="47" y="77"/>
                  </a:cubicBezTo>
                  <a:cubicBezTo>
                    <a:pt x="47" y="77"/>
                    <a:pt x="47" y="77"/>
                    <a:pt x="47" y="76"/>
                  </a:cubicBezTo>
                  <a:cubicBezTo>
                    <a:pt x="47" y="77"/>
                    <a:pt x="47" y="77"/>
                    <a:pt x="47" y="77"/>
                  </a:cubicBezTo>
                  <a:cubicBezTo>
                    <a:pt x="48" y="76"/>
                    <a:pt x="47" y="76"/>
                    <a:pt x="48" y="76"/>
                  </a:cubicBezTo>
                  <a:cubicBezTo>
                    <a:pt x="47" y="76"/>
                    <a:pt x="47" y="76"/>
                    <a:pt x="47" y="74"/>
                  </a:cubicBezTo>
                  <a:cubicBezTo>
                    <a:pt x="44" y="74"/>
                    <a:pt x="47" y="74"/>
                    <a:pt x="47" y="74"/>
                  </a:cubicBezTo>
                  <a:cubicBezTo>
                    <a:pt x="47" y="74"/>
                    <a:pt x="47" y="73"/>
                    <a:pt x="44" y="74"/>
                  </a:cubicBezTo>
                  <a:cubicBezTo>
                    <a:pt x="47" y="74"/>
                    <a:pt x="47" y="74"/>
                    <a:pt x="47" y="74"/>
                  </a:cubicBezTo>
                  <a:cubicBezTo>
                    <a:pt x="44" y="74"/>
                    <a:pt x="44" y="74"/>
                    <a:pt x="44" y="74"/>
                  </a:cubicBezTo>
                  <a:cubicBezTo>
                    <a:pt x="44" y="73"/>
                    <a:pt x="47" y="73"/>
                    <a:pt x="47" y="73"/>
                  </a:cubicBezTo>
                  <a:cubicBezTo>
                    <a:pt x="44" y="73"/>
                    <a:pt x="44" y="73"/>
                    <a:pt x="44" y="74"/>
                  </a:cubicBezTo>
                  <a:cubicBezTo>
                    <a:pt x="44" y="73"/>
                    <a:pt x="44" y="73"/>
                    <a:pt x="44" y="73"/>
                  </a:cubicBezTo>
                  <a:cubicBezTo>
                    <a:pt x="44" y="73"/>
                    <a:pt x="44" y="73"/>
                    <a:pt x="44" y="73"/>
                  </a:cubicBezTo>
                  <a:cubicBezTo>
                    <a:pt x="44" y="73"/>
                    <a:pt x="44" y="73"/>
                    <a:pt x="44" y="73"/>
                  </a:cubicBezTo>
                  <a:cubicBezTo>
                    <a:pt x="44" y="72"/>
                    <a:pt x="44" y="72"/>
                    <a:pt x="44" y="72"/>
                  </a:cubicBezTo>
                  <a:cubicBezTo>
                    <a:pt x="44" y="72"/>
                    <a:pt x="43" y="72"/>
                    <a:pt x="43" y="71"/>
                  </a:cubicBezTo>
                  <a:cubicBezTo>
                    <a:pt x="43" y="71"/>
                    <a:pt x="43" y="71"/>
                    <a:pt x="43" y="71"/>
                  </a:cubicBezTo>
                  <a:cubicBezTo>
                    <a:pt x="43" y="71"/>
                    <a:pt x="43" y="71"/>
                    <a:pt x="43" y="71"/>
                  </a:cubicBezTo>
                  <a:cubicBezTo>
                    <a:pt x="43" y="71"/>
                    <a:pt x="43" y="71"/>
                    <a:pt x="43" y="71"/>
                  </a:cubicBezTo>
                  <a:cubicBezTo>
                    <a:pt x="43" y="68"/>
                    <a:pt x="43" y="68"/>
                    <a:pt x="43" y="68"/>
                  </a:cubicBezTo>
                  <a:cubicBezTo>
                    <a:pt x="42" y="68"/>
                    <a:pt x="40" y="71"/>
                    <a:pt x="40" y="68"/>
                  </a:cubicBezTo>
                  <a:cubicBezTo>
                    <a:pt x="40" y="67"/>
                    <a:pt x="42" y="67"/>
                    <a:pt x="42" y="67"/>
                  </a:cubicBezTo>
                  <a:cubicBezTo>
                    <a:pt x="42" y="65"/>
                    <a:pt x="42" y="64"/>
                    <a:pt x="40" y="64"/>
                  </a:cubicBezTo>
                  <a:cubicBezTo>
                    <a:pt x="40" y="64"/>
                    <a:pt x="40" y="64"/>
                    <a:pt x="40" y="63"/>
                  </a:cubicBezTo>
                  <a:cubicBezTo>
                    <a:pt x="39" y="61"/>
                    <a:pt x="40" y="60"/>
                    <a:pt x="38" y="60"/>
                  </a:cubicBezTo>
                  <a:cubicBezTo>
                    <a:pt x="38" y="60"/>
                    <a:pt x="38" y="60"/>
                    <a:pt x="36" y="60"/>
                  </a:cubicBezTo>
                  <a:cubicBezTo>
                    <a:pt x="38" y="60"/>
                    <a:pt x="36" y="60"/>
                    <a:pt x="38" y="60"/>
                  </a:cubicBezTo>
                  <a:cubicBezTo>
                    <a:pt x="38" y="59"/>
                    <a:pt x="38" y="59"/>
                    <a:pt x="38" y="59"/>
                  </a:cubicBezTo>
                  <a:cubicBezTo>
                    <a:pt x="38" y="59"/>
                    <a:pt x="38" y="58"/>
                    <a:pt x="36" y="58"/>
                  </a:cubicBezTo>
                  <a:cubicBezTo>
                    <a:pt x="38" y="58"/>
                    <a:pt x="38" y="58"/>
                    <a:pt x="38" y="55"/>
                  </a:cubicBezTo>
                  <a:cubicBezTo>
                    <a:pt x="36" y="58"/>
                    <a:pt x="36" y="55"/>
                    <a:pt x="36" y="55"/>
                  </a:cubicBezTo>
                  <a:cubicBezTo>
                    <a:pt x="36" y="55"/>
                    <a:pt x="36" y="55"/>
                    <a:pt x="36" y="55"/>
                  </a:cubicBezTo>
                  <a:cubicBezTo>
                    <a:pt x="36" y="55"/>
                    <a:pt x="36" y="55"/>
                    <a:pt x="36" y="55"/>
                  </a:cubicBezTo>
                  <a:cubicBezTo>
                    <a:pt x="36" y="54"/>
                    <a:pt x="36" y="54"/>
                    <a:pt x="36" y="54"/>
                  </a:cubicBezTo>
                  <a:cubicBezTo>
                    <a:pt x="35" y="54"/>
                    <a:pt x="35" y="54"/>
                    <a:pt x="35" y="54"/>
                  </a:cubicBezTo>
                  <a:cubicBezTo>
                    <a:pt x="35" y="54"/>
                    <a:pt x="36" y="52"/>
                    <a:pt x="35" y="52"/>
                  </a:cubicBezTo>
                  <a:cubicBezTo>
                    <a:pt x="34" y="52"/>
                    <a:pt x="34" y="52"/>
                    <a:pt x="34" y="52"/>
                  </a:cubicBezTo>
                  <a:cubicBezTo>
                    <a:pt x="34" y="51"/>
                    <a:pt x="35" y="51"/>
                    <a:pt x="35" y="51"/>
                  </a:cubicBezTo>
                  <a:cubicBezTo>
                    <a:pt x="34" y="51"/>
                    <a:pt x="34" y="50"/>
                    <a:pt x="31" y="50"/>
                  </a:cubicBezTo>
                  <a:cubicBezTo>
                    <a:pt x="34" y="48"/>
                    <a:pt x="31" y="46"/>
                    <a:pt x="30" y="45"/>
                  </a:cubicBezTo>
                  <a:cubicBezTo>
                    <a:pt x="30" y="45"/>
                    <a:pt x="30" y="45"/>
                    <a:pt x="30" y="45"/>
                  </a:cubicBezTo>
                  <a:cubicBezTo>
                    <a:pt x="30" y="43"/>
                    <a:pt x="30" y="43"/>
                    <a:pt x="30" y="43"/>
                  </a:cubicBezTo>
                  <a:cubicBezTo>
                    <a:pt x="30" y="45"/>
                    <a:pt x="28" y="43"/>
                    <a:pt x="28" y="45"/>
                  </a:cubicBezTo>
                  <a:cubicBezTo>
                    <a:pt x="28" y="43"/>
                    <a:pt x="28" y="43"/>
                    <a:pt x="28" y="43"/>
                  </a:cubicBezTo>
                  <a:cubicBezTo>
                    <a:pt x="30" y="41"/>
                    <a:pt x="28" y="43"/>
                    <a:pt x="30" y="43"/>
                  </a:cubicBezTo>
                  <a:cubicBezTo>
                    <a:pt x="30" y="41"/>
                    <a:pt x="28" y="41"/>
                    <a:pt x="30" y="41"/>
                  </a:cubicBezTo>
                  <a:cubicBezTo>
                    <a:pt x="28" y="41"/>
                    <a:pt x="28" y="41"/>
                    <a:pt x="28" y="41"/>
                  </a:cubicBezTo>
                  <a:cubicBezTo>
                    <a:pt x="28" y="41"/>
                    <a:pt x="28" y="41"/>
                    <a:pt x="28" y="41"/>
                  </a:cubicBezTo>
                  <a:cubicBezTo>
                    <a:pt x="27" y="41"/>
                    <a:pt x="27" y="43"/>
                    <a:pt x="26" y="43"/>
                  </a:cubicBezTo>
                  <a:cubicBezTo>
                    <a:pt x="26" y="43"/>
                    <a:pt x="26" y="43"/>
                    <a:pt x="26" y="43"/>
                  </a:cubicBezTo>
                  <a:cubicBezTo>
                    <a:pt x="25" y="43"/>
                    <a:pt x="25" y="45"/>
                    <a:pt x="25" y="45"/>
                  </a:cubicBezTo>
                  <a:cubicBezTo>
                    <a:pt x="25" y="43"/>
                    <a:pt x="26" y="41"/>
                    <a:pt x="26" y="43"/>
                  </a:cubicBezTo>
                  <a:cubicBezTo>
                    <a:pt x="26" y="41"/>
                    <a:pt x="27" y="39"/>
                    <a:pt x="27" y="39"/>
                  </a:cubicBezTo>
                  <a:cubicBezTo>
                    <a:pt x="27" y="39"/>
                    <a:pt x="27" y="39"/>
                    <a:pt x="27" y="41"/>
                  </a:cubicBezTo>
                  <a:cubicBezTo>
                    <a:pt x="26" y="41"/>
                    <a:pt x="27" y="39"/>
                    <a:pt x="26" y="39"/>
                  </a:cubicBezTo>
                  <a:cubicBezTo>
                    <a:pt x="27" y="39"/>
                    <a:pt x="27" y="38"/>
                    <a:pt x="27" y="38"/>
                  </a:cubicBezTo>
                  <a:cubicBezTo>
                    <a:pt x="27" y="38"/>
                    <a:pt x="27" y="38"/>
                    <a:pt x="26" y="38"/>
                  </a:cubicBezTo>
                  <a:cubicBezTo>
                    <a:pt x="27" y="38"/>
                    <a:pt x="27" y="37"/>
                    <a:pt x="27" y="37"/>
                  </a:cubicBezTo>
                  <a:cubicBezTo>
                    <a:pt x="28" y="37"/>
                    <a:pt x="27" y="37"/>
                    <a:pt x="27" y="35"/>
                  </a:cubicBezTo>
                  <a:cubicBezTo>
                    <a:pt x="26" y="37"/>
                    <a:pt x="26" y="38"/>
                    <a:pt x="25" y="37"/>
                  </a:cubicBezTo>
                  <a:cubicBezTo>
                    <a:pt x="26" y="37"/>
                    <a:pt x="26" y="35"/>
                    <a:pt x="27" y="35"/>
                  </a:cubicBezTo>
                  <a:cubicBezTo>
                    <a:pt x="26" y="35"/>
                    <a:pt x="26" y="35"/>
                    <a:pt x="26" y="35"/>
                  </a:cubicBezTo>
                  <a:cubicBezTo>
                    <a:pt x="25" y="35"/>
                    <a:pt x="26" y="34"/>
                    <a:pt x="25" y="35"/>
                  </a:cubicBezTo>
                  <a:cubicBezTo>
                    <a:pt x="26" y="34"/>
                    <a:pt x="26" y="34"/>
                    <a:pt x="26" y="34"/>
                  </a:cubicBezTo>
                  <a:cubicBezTo>
                    <a:pt x="25" y="34"/>
                    <a:pt x="25" y="34"/>
                    <a:pt x="25" y="34"/>
                  </a:cubicBezTo>
                  <a:cubicBezTo>
                    <a:pt x="25" y="34"/>
                    <a:pt x="25" y="33"/>
                    <a:pt x="23" y="33"/>
                  </a:cubicBezTo>
                  <a:cubicBezTo>
                    <a:pt x="23" y="33"/>
                    <a:pt x="23" y="33"/>
                    <a:pt x="25" y="33"/>
                  </a:cubicBezTo>
                  <a:cubicBezTo>
                    <a:pt x="25" y="33"/>
                    <a:pt x="25" y="33"/>
                    <a:pt x="26" y="33"/>
                  </a:cubicBezTo>
                  <a:cubicBezTo>
                    <a:pt x="25" y="33"/>
                    <a:pt x="25" y="33"/>
                    <a:pt x="25" y="32"/>
                  </a:cubicBezTo>
                  <a:cubicBezTo>
                    <a:pt x="25" y="32"/>
                    <a:pt x="25" y="32"/>
                    <a:pt x="25" y="32"/>
                  </a:cubicBezTo>
                  <a:cubicBezTo>
                    <a:pt x="25" y="32"/>
                    <a:pt x="25" y="32"/>
                    <a:pt x="25" y="32"/>
                  </a:cubicBezTo>
                  <a:cubicBezTo>
                    <a:pt x="25" y="32"/>
                    <a:pt x="25" y="32"/>
                    <a:pt x="25" y="32"/>
                  </a:cubicBezTo>
                  <a:cubicBezTo>
                    <a:pt x="25" y="30"/>
                    <a:pt x="25" y="30"/>
                    <a:pt x="25" y="30"/>
                  </a:cubicBezTo>
                  <a:cubicBezTo>
                    <a:pt x="25" y="30"/>
                    <a:pt x="23" y="32"/>
                    <a:pt x="23" y="30"/>
                  </a:cubicBezTo>
                  <a:cubicBezTo>
                    <a:pt x="23" y="32"/>
                    <a:pt x="23" y="32"/>
                    <a:pt x="23" y="32"/>
                  </a:cubicBezTo>
                  <a:cubicBezTo>
                    <a:pt x="23" y="32"/>
                    <a:pt x="22" y="32"/>
                    <a:pt x="22" y="30"/>
                  </a:cubicBezTo>
                  <a:cubicBezTo>
                    <a:pt x="23" y="28"/>
                    <a:pt x="23" y="28"/>
                    <a:pt x="23" y="28"/>
                  </a:cubicBezTo>
                  <a:cubicBezTo>
                    <a:pt x="25" y="28"/>
                    <a:pt x="23" y="28"/>
                    <a:pt x="23" y="28"/>
                  </a:cubicBezTo>
                  <a:cubicBezTo>
                    <a:pt x="23" y="30"/>
                    <a:pt x="23" y="30"/>
                    <a:pt x="23" y="30"/>
                  </a:cubicBezTo>
                  <a:cubicBezTo>
                    <a:pt x="23" y="30"/>
                    <a:pt x="22" y="30"/>
                    <a:pt x="22" y="28"/>
                  </a:cubicBezTo>
                  <a:cubicBezTo>
                    <a:pt x="22" y="28"/>
                    <a:pt x="22" y="26"/>
                    <a:pt x="23" y="28"/>
                  </a:cubicBezTo>
                  <a:cubicBezTo>
                    <a:pt x="23" y="26"/>
                    <a:pt x="22" y="26"/>
                    <a:pt x="22" y="28"/>
                  </a:cubicBezTo>
                  <a:cubicBezTo>
                    <a:pt x="22" y="26"/>
                    <a:pt x="22" y="26"/>
                    <a:pt x="23" y="26"/>
                  </a:cubicBezTo>
                  <a:cubicBezTo>
                    <a:pt x="22" y="26"/>
                    <a:pt x="21" y="26"/>
                    <a:pt x="21" y="26"/>
                  </a:cubicBezTo>
                  <a:cubicBezTo>
                    <a:pt x="18" y="26"/>
                    <a:pt x="18" y="26"/>
                    <a:pt x="18" y="26"/>
                  </a:cubicBezTo>
                  <a:cubicBezTo>
                    <a:pt x="18" y="26"/>
                    <a:pt x="18" y="26"/>
                    <a:pt x="18" y="26"/>
                  </a:cubicBezTo>
                  <a:cubicBezTo>
                    <a:pt x="18" y="28"/>
                    <a:pt x="18" y="26"/>
                    <a:pt x="17" y="28"/>
                  </a:cubicBezTo>
                  <a:cubicBezTo>
                    <a:pt x="17" y="26"/>
                    <a:pt x="17" y="26"/>
                    <a:pt x="17" y="26"/>
                  </a:cubicBezTo>
                  <a:cubicBezTo>
                    <a:pt x="18" y="26"/>
                    <a:pt x="18" y="25"/>
                    <a:pt x="21" y="24"/>
                  </a:cubicBezTo>
                  <a:cubicBezTo>
                    <a:pt x="21" y="22"/>
                    <a:pt x="17" y="25"/>
                    <a:pt x="18" y="24"/>
                  </a:cubicBezTo>
                  <a:cubicBezTo>
                    <a:pt x="18" y="22"/>
                    <a:pt x="18" y="22"/>
                    <a:pt x="18" y="22"/>
                  </a:cubicBezTo>
                  <a:cubicBezTo>
                    <a:pt x="18" y="22"/>
                    <a:pt x="21" y="22"/>
                    <a:pt x="21" y="21"/>
                  </a:cubicBezTo>
                  <a:cubicBezTo>
                    <a:pt x="18" y="22"/>
                    <a:pt x="17" y="21"/>
                    <a:pt x="17" y="22"/>
                  </a:cubicBezTo>
                  <a:cubicBezTo>
                    <a:pt x="17" y="22"/>
                    <a:pt x="18" y="22"/>
                    <a:pt x="18" y="24"/>
                  </a:cubicBezTo>
                  <a:cubicBezTo>
                    <a:pt x="17" y="24"/>
                    <a:pt x="17" y="24"/>
                    <a:pt x="15" y="24"/>
                  </a:cubicBezTo>
                  <a:cubicBezTo>
                    <a:pt x="15" y="22"/>
                    <a:pt x="15" y="22"/>
                    <a:pt x="17" y="22"/>
                  </a:cubicBezTo>
                  <a:cubicBezTo>
                    <a:pt x="17" y="21"/>
                    <a:pt x="17" y="22"/>
                    <a:pt x="17" y="22"/>
                  </a:cubicBezTo>
                  <a:cubicBezTo>
                    <a:pt x="17" y="21"/>
                    <a:pt x="15" y="21"/>
                    <a:pt x="17" y="21"/>
                  </a:cubicBezTo>
                  <a:cubicBezTo>
                    <a:pt x="18" y="21"/>
                    <a:pt x="18" y="21"/>
                    <a:pt x="18" y="21"/>
                  </a:cubicBezTo>
                  <a:cubicBezTo>
                    <a:pt x="18" y="20"/>
                    <a:pt x="18" y="20"/>
                    <a:pt x="18" y="20"/>
                  </a:cubicBezTo>
                  <a:cubicBezTo>
                    <a:pt x="18" y="20"/>
                    <a:pt x="18" y="20"/>
                    <a:pt x="18" y="20"/>
                  </a:cubicBezTo>
                  <a:cubicBezTo>
                    <a:pt x="17" y="20"/>
                    <a:pt x="18" y="20"/>
                    <a:pt x="18" y="19"/>
                  </a:cubicBezTo>
                  <a:cubicBezTo>
                    <a:pt x="17" y="19"/>
                    <a:pt x="17" y="19"/>
                    <a:pt x="17" y="19"/>
                  </a:cubicBezTo>
                  <a:cubicBezTo>
                    <a:pt x="17" y="20"/>
                    <a:pt x="18" y="20"/>
                    <a:pt x="17" y="21"/>
                  </a:cubicBezTo>
                  <a:cubicBezTo>
                    <a:pt x="17" y="20"/>
                    <a:pt x="17" y="20"/>
                    <a:pt x="15" y="19"/>
                  </a:cubicBezTo>
                  <a:cubicBezTo>
                    <a:pt x="15" y="20"/>
                    <a:pt x="15" y="20"/>
                    <a:pt x="15" y="20"/>
                  </a:cubicBezTo>
                  <a:cubicBezTo>
                    <a:pt x="15" y="20"/>
                    <a:pt x="14" y="20"/>
                    <a:pt x="14" y="19"/>
                  </a:cubicBezTo>
                  <a:cubicBezTo>
                    <a:pt x="15" y="19"/>
                    <a:pt x="15" y="19"/>
                    <a:pt x="15" y="19"/>
                  </a:cubicBezTo>
                  <a:cubicBezTo>
                    <a:pt x="15" y="17"/>
                    <a:pt x="15" y="17"/>
                    <a:pt x="15" y="15"/>
                  </a:cubicBezTo>
                  <a:cubicBezTo>
                    <a:pt x="14" y="17"/>
                    <a:pt x="14" y="15"/>
                    <a:pt x="14" y="15"/>
                  </a:cubicBezTo>
                  <a:cubicBezTo>
                    <a:pt x="14" y="15"/>
                    <a:pt x="15" y="17"/>
                    <a:pt x="14" y="19"/>
                  </a:cubicBezTo>
                  <a:cubicBezTo>
                    <a:pt x="13" y="19"/>
                    <a:pt x="15" y="19"/>
                    <a:pt x="14" y="20"/>
                  </a:cubicBezTo>
                  <a:cubicBezTo>
                    <a:pt x="14" y="20"/>
                    <a:pt x="13" y="20"/>
                    <a:pt x="11" y="20"/>
                  </a:cubicBezTo>
                  <a:cubicBezTo>
                    <a:pt x="11" y="20"/>
                    <a:pt x="11" y="20"/>
                    <a:pt x="11" y="20"/>
                  </a:cubicBezTo>
                  <a:cubicBezTo>
                    <a:pt x="13" y="19"/>
                    <a:pt x="13" y="20"/>
                    <a:pt x="13" y="19"/>
                  </a:cubicBezTo>
                  <a:cubicBezTo>
                    <a:pt x="13" y="19"/>
                    <a:pt x="13" y="17"/>
                    <a:pt x="13" y="15"/>
                  </a:cubicBezTo>
                  <a:cubicBezTo>
                    <a:pt x="13" y="15"/>
                    <a:pt x="11" y="17"/>
                    <a:pt x="13" y="17"/>
                  </a:cubicBezTo>
                  <a:cubicBezTo>
                    <a:pt x="11" y="15"/>
                    <a:pt x="11" y="15"/>
                    <a:pt x="10" y="13"/>
                  </a:cubicBezTo>
                  <a:cubicBezTo>
                    <a:pt x="11" y="13"/>
                    <a:pt x="10" y="12"/>
                    <a:pt x="11" y="12"/>
                  </a:cubicBezTo>
                  <a:cubicBezTo>
                    <a:pt x="13" y="12"/>
                    <a:pt x="13" y="12"/>
                    <a:pt x="13" y="12"/>
                  </a:cubicBezTo>
                  <a:cubicBezTo>
                    <a:pt x="13" y="12"/>
                    <a:pt x="13" y="12"/>
                    <a:pt x="13" y="12"/>
                  </a:cubicBezTo>
                  <a:cubicBezTo>
                    <a:pt x="13" y="12"/>
                    <a:pt x="11" y="12"/>
                    <a:pt x="11" y="11"/>
                  </a:cubicBezTo>
                  <a:cubicBezTo>
                    <a:pt x="11" y="12"/>
                    <a:pt x="10" y="12"/>
                    <a:pt x="10" y="13"/>
                  </a:cubicBezTo>
                  <a:cubicBezTo>
                    <a:pt x="10" y="12"/>
                    <a:pt x="9" y="13"/>
                    <a:pt x="9" y="12"/>
                  </a:cubicBezTo>
                  <a:cubicBezTo>
                    <a:pt x="9" y="12"/>
                    <a:pt x="9" y="11"/>
                    <a:pt x="9" y="9"/>
                  </a:cubicBezTo>
                  <a:cubicBezTo>
                    <a:pt x="8" y="9"/>
                    <a:pt x="8" y="8"/>
                    <a:pt x="8" y="7"/>
                  </a:cubicBezTo>
                  <a:cubicBezTo>
                    <a:pt x="5" y="7"/>
                    <a:pt x="5" y="8"/>
                    <a:pt x="4" y="7"/>
                  </a:cubicBezTo>
                  <a:cubicBezTo>
                    <a:pt x="5" y="7"/>
                    <a:pt x="5" y="7"/>
                    <a:pt x="5" y="7"/>
                  </a:cubicBezTo>
                  <a:cubicBezTo>
                    <a:pt x="5" y="7"/>
                    <a:pt x="5" y="7"/>
                    <a:pt x="5" y="7"/>
                  </a:cubicBezTo>
                  <a:cubicBezTo>
                    <a:pt x="4" y="6"/>
                    <a:pt x="4" y="6"/>
                    <a:pt x="4" y="6"/>
                  </a:cubicBezTo>
                  <a:cubicBezTo>
                    <a:pt x="4" y="6"/>
                    <a:pt x="4" y="6"/>
                    <a:pt x="4" y="6"/>
                  </a:cubicBezTo>
                  <a:cubicBezTo>
                    <a:pt x="4" y="6"/>
                    <a:pt x="4" y="6"/>
                    <a:pt x="4" y="6"/>
                  </a:cubicBezTo>
                  <a:cubicBezTo>
                    <a:pt x="2" y="6"/>
                    <a:pt x="2" y="6"/>
                    <a:pt x="2" y="6"/>
                  </a:cubicBezTo>
                  <a:cubicBezTo>
                    <a:pt x="1" y="6"/>
                    <a:pt x="2" y="4"/>
                    <a:pt x="2" y="4"/>
                  </a:cubicBezTo>
                  <a:cubicBezTo>
                    <a:pt x="2" y="4"/>
                    <a:pt x="2" y="4"/>
                    <a:pt x="2" y="4"/>
                  </a:cubicBezTo>
                  <a:cubicBezTo>
                    <a:pt x="2" y="2"/>
                    <a:pt x="2" y="2"/>
                    <a:pt x="1" y="0"/>
                  </a:cubicBezTo>
                  <a:cubicBezTo>
                    <a:pt x="1" y="0"/>
                    <a:pt x="1" y="0"/>
                    <a:pt x="1" y="0"/>
                  </a:cubicBezTo>
                  <a:cubicBezTo>
                    <a:pt x="1" y="0"/>
                    <a:pt x="1" y="0"/>
                    <a:pt x="1" y="0"/>
                  </a:cubicBezTo>
                  <a:cubicBezTo>
                    <a:pt x="0" y="0"/>
                    <a:pt x="0" y="0"/>
                    <a:pt x="0" y="0"/>
                  </a:cubicBezTo>
                  <a:cubicBezTo>
                    <a:pt x="0" y="2"/>
                    <a:pt x="0" y="2"/>
                    <a:pt x="0" y="2"/>
                  </a:cubicBezTo>
                  <a:cubicBezTo>
                    <a:pt x="0" y="2"/>
                    <a:pt x="0" y="2"/>
                    <a:pt x="1" y="2"/>
                  </a:cubicBezTo>
                  <a:cubicBezTo>
                    <a:pt x="1" y="2"/>
                    <a:pt x="1" y="2"/>
                    <a:pt x="1" y="4"/>
                  </a:cubicBezTo>
                  <a:cubicBezTo>
                    <a:pt x="1" y="2"/>
                    <a:pt x="1" y="2"/>
                    <a:pt x="1" y="2"/>
                  </a:cubicBezTo>
                  <a:cubicBezTo>
                    <a:pt x="0" y="2"/>
                    <a:pt x="1" y="4"/>
                    <a:pt x="0" y="4"/>
                  </a:cubicBezTo>
                  <a:cubicBezTo>
                    <a:pt x="0" y="4"/>
                    <a:pt x="0" y="4"/>
                    <a:pt x="0" y="4"/>
                  </a:cubicBezTo>
                  <a:cubicBezTo>
                    <a:pt x="0" y="4"/>
                    <a:pt x="0" y="4"/>
                    <a:pt x="0" y="6"/>
                  </a:cubicBezTo>
                  <a:cubicBezTo>
                    <a:pt x="0" y="4"/>
                    <a:pt x="1" y="6"/>
                    <a:pt x="1" y="4"/>
                  </a:cubicBezTo>
                  <a:cubicBezTo>
                    <a:pt x="0" y="6"/>
                    <a:pt x="0" y="6"/>
                    <a:pt x="1" y="7"/>
                  </a:cubicBezTo>
                  <a:cubicBezTo>
                    <a:pt x="1" y="8"/>
                    <a:pt x="1" y="8"/>
                    <a:pt x="1" y="8"/>
                  </a:cubicBezTo>
                  <a:cubicBezTo>
                    <a:pt x="2" y="8"/>
                    <a:pt x="2" y="7"/>
                    <a:pt x="2" y="7"/>
                  </a:cubicBezTo>
                  <a:cubicBezTo>
                    <a:pt x="2" y="7"/>
                    <a:pt x="2" y="7"/>
                    <a:pt x="4" y="7"/>
                  </a:cubicBezTo>
                  <a:cubicBezTo>
                    <a:pt x="2" y="8"/>
                    <a:pt x="2" y="8"/>
                    <a:pt x="2" y="9"/>
                  </a:cubicBezTo>
                  <a:cubicBezTo>
                    <a:pt x="2" y="9"/>
                    <a:pt x="2" y="9"/>
                    <a:pt x="2" y="9"/>
                  </a:cubicBezTo>
                  <a:cubicBezTo>
                    <a:pt x="2" y="9"/>
                    <a:pt x="2" y="9"/>
                    <a:pt x="2" y="11"/>
                  </a:cubicBezTo>
                  <a:cubicBezTo>
                    <a:pt x="4" y="12"/>
                    <a:pt x="4" y="13"/>
                    <a:pt x="5" y="13"/>
                  </a:cubicBezTo>
                  <a:cubicBezTo>
                    <a:pt x="5" y="13"/>
                    <a:pt x="5" y="13"/>
                    <a:pt x="5" y="13"/>
                  </a:cubicBezTo>
                  <a:cubicBezTo>
                    <a:pt x="4" y="15"/>
                    <a:pt x="5" y="15"/>
                    <a:pt x="5" y="17"/>
                  </a:cubicBezTo>
                  <a:cubicBezTo>
                    <a:pt x="8" y="19"/>
                    <a:pt x="8" y="20"/>
                    <a:pt x="9" y="20"/>
                  </a:cubicBezTo>
                  <a:cubicBezTo>
                    <a:pt x="9" y="22"/>
                    <a:pt x="10" y="24"/>
                    <a:pt x="11" y="26"/>
                  </a:cubicBezTo>
                  <a:cubicBezTo>
                    <a:pt x="11" y="25"/>
                    <a:pt x="11" y="25"/>
                    <a:pt x="11" y="25"/>
                  </a:cubicBezTo>
                  <a:cubicBezTo>
                    <a:pt x="11" y="26"/>
                    <a:pt x="13" y="25"/>
                    <a:pt x="13" y="26"/>
                  </a:cubicBezTo>
                  <a:cubicBezTo>
                    <a:pt x="11" y="26"/>
                    <a:pt x="11" y="26"/>
                    <a:pt x="11" y="28"/>
                  </a:cubicBezTo>
                  <a:cubicBezTo>
                    <a:pt x="13" y="28"/>
                    <a:pt x="13" y="30"/>
                    <a:pt x="13" y="32"/>
                  </a:cubicBezTo>
                  <a:cubicBezTo>
                    <a:pt x="13" y="32"/>
                    <a:pt x="13" y="32"/>
                    <a:pt x="13" y="32"/>
                  </a:cubicBezTo>
                  <a:cubicBezTo>
                    <a:pt x="13" y="33"/>
                    <a:pt x="14" y="33"/>
                    <a:pt x="15" y="34"/>
                  </a:cubicBezTo>
                  <a:cubicBezTo>
                    <a:pt x="15" y="34"/>
                    <a:pt x="15" y="34"/>
                    <a:pt x="15" y="34"/>
                  </a:cubicBezTo>
                  <a:cubicBezTo>
                    <a:pt x="15" y="35"/>
                    <a:pt x="15" y="35"/>
                    <a:pt x="15" y="37"/>
                  </a:cubicBezTo>
                  <a:cubicBezTo>
                    <a:pt x="15" y="38"/>
                    <a:pt x="17" y="38"/>
                    <a:pt x="17" y="39"/>
                  </a:cubicBezTo>
                  <a:cubicBezTo>
                    <a:pt x="17" y="43"/>
                    <a:pt x="21" y="45"/>
                    <a:pt x="21" y="47"/>
                  </a:cubicBezTo>
                  <a:cubicBezTo>
                    <a:pt x="22" y="47"/>
                    <a:pt x="22" y="47"/>
                    <a:pt x="22" y="47"/>
                  </a:cubicBezTo>
                  <a:cubicBezTo>
                    <a:pt x="22" y="50"/>
                    <a:pt x="25" y="52"/>
                    <a:pt x="25" y="55"/>
                  </a:cubicBezTo>
                  <a:cubicBezTo>
                    <a:pt x="26" y="54"/>
                    <a:pt x="26" y="54"/>
                    <a:pt x="26" y="54"/>
                  </a:cubicBezTo>
                  <a:cubicBezTo>
                    <a:pt x="26" y="54"/>
                    <a:pt x="26" y="55"/>
                    <a:pt x="26" y="58"/>
                  </a:cubicBezTo>
                  <a:cubicBezTo>
                    <a:pt x="26" y="58"/>
                    <a:pt x="26" y="59"/>
                    <a:pt x="27" y="59"/>
                  </a:cubicBezTo>
                  <a:cubicBezTo>
                    <a:pt x="27" y="60"/>
                    <a:pt x="27" y="60"/>
                    <a:pt x="27" y="60"/>
                  </a:cubicBezTo>
                  <a:cubicBezTo>
                    <a:pt x="28" y="61"/>
                    <a:pt x="28" y="61"/>
                    <a:pt x="28" y="63"/>
                  </a:cubicBezTo>
                  <a:cubicBezTo>
                    <a:pt x="28" y="63"/>
                    <a:pt x="28" y="63"/>
                    <a:pt x="28" y="63"/>
                  </a:cubicBezTo>
                  <a:cubicBezTo>
                    <a:pt x="28" y="63"/>
                    <a:pt x="28" y="63"/>
                    <a:pt x="30" y="63"/>
                  </a:cubicBezTo>
                  <a:cubicBezTo>
                    <a:pt x="30" y="63"/>
                    <a:pt x="30" y="64"/>
                    <a:pt x="28" y="64"/>
                  </a:cubicBezTo>
                  <a:cubicBezTo>
                    <a:pt x="30" y="65"/>
                    <a:pt x="30" y="68"/>
                    <a:pt x="31" y="68"/>
                  </a:cubicBezTo>
                  <a:cubicBezTo>
                    <a:pt x="31" y="68"/>
                    <a:pt x="31" y="68"/>
                    <a:pt x="31" y="71"/>
                  </a:cubicBezTo>
                  <a:cubicBezTo>
                    <a:pt x="31" y="71"/>
                    <a:pt x="34" y="72"/>
                    <a:pt x="34" y="73"/>
                  </a:cubicBezTo>
                  <a:cubicBezTo>
                    <a:pt x="35" y="73"/>
                    <a:pt x="35" y="72"/>
                    <a:pt x="35" y="73"/>
                  </a:cubicBezTo>
                  <a:cubicBezTo>
                    <a:pt x="35" y="73"/>
                    <a:pt x="35" y="73"/>
                    <a:pt x="35" y="73"/>
                  </a:cubicBezTo>
                  <a:cubicBezTo>
                    <a:pt x="35" y="76"/>
                    <a:pt x="38" y="77"/>
                    <a:pt x="38" y="78"/>
                  </a:cubicBezTo>
                  <a:cubicBezTo>
                    <a:pt x="39" y="84"/>
                    <a:pt x="40" y="86"/>
                    <a:pt x="42" y="89"/>
                  </a:cubicBezTo>
                  <a:cubicBezTo>
                    <a:pt x="43" y="89"/>
                    <a:pt x="43" y="89"/>
                    <a:pt x="43" y="89"/>
                  </a:cubicBezTo>
                  <a:cubicBezTo>
                    <a:pt x="42" y="90"/>
                    <a:pt x="44" y="90"/>
                    <a:pt x="43" y="91"/>
                  </a:cubicBezTo>
                  <a:cubicBezTo>
                    <a:pt x="44" y="91"/>
                    <a:pt x="44" y="93"/>
                    <a:pt x="44" y="91"/>
                  </a:cubicBezTo>
                  <a:cubicBezTo>
                    <a:pt x="44" y="93"/>
                    <a:pt x="48" y="94"/>
                    <a:pt x="47" y="97"/>
                  </a:cubicBezTo>
                  <a:cubicBezTo>
                    <a:pt x="47" y="97"/>
                    <a:pt x="47" y="97"/>
                    <a:pt x="47" y="94"/>
                  </a:cubicBezTo>
                  <a:cubicBezTo>
                    <a:pt x="48" y="97"/>
                    <a:pt x="48" y="98"/>
                    <a:pt x="49" y="99"/>
                  </a:cubicBezTo>
                  <a:cubicBezTo>
                    <a:pt x="49" y="98"/>
                    <a:pt x="49" y="98"/>
                    <a:pt x="49" y="98"/>
                  </a:cubicBezTo>
                  <a:cubicBezTo>
                    <a:pt x="51" y="98"/>
                    <a:pt x="49" y="100"/>
                    <a:pt x="51" y="99"/>
                  </a:cubicBezTo>
                  <a:cubicBezTo>
                    <a:pt x="51" y="99"/>
                    <a:pt x="49" y="100"/>
                    <a:pt x="49" y="99"/>
                  </a:cubicBezTo>
                  <a:cubicBezTo>
                    <a:pt x="52" y="102"/>
                    <a:pt x="52" y="104"/>
                    <a:pt x="53" y="110"/>
                  </a:cubicBezTo>
                  <a:cubicBezTo>
                    <a:pt x="56" y="111"/>
                    <a:pt x="56" y="107"/>
                    <a:pt x="56" y="110"/>
                  </a:cubicBezTo>
                  <a:cubicBezTo>
                    <a:pt x="56" y="110"/>
                    <a:pt x="55" y="110"/>
                    <a:pt x="56" y="110"/>
                  </a:cubicBezTo>
                  <a:cubicBezTo>
                    <a:pt x="56" y="111"/>
                    <a:pt x="57" y="110"/>
                    <a:pt x="57" y="111"/>
                  </a:cubicBezTo>
                  <a:cubicBezTo>
                    <a:pt x="56" y="111"/>
                    <a:pt x="57" y="111"/>
                    <a:pt x="56" y="112"/>
                  </a:cubicBezTo>
                  <a:cubicBezTo>
                    <a:pt x="57" y="112"/>
                    <a:pt x="60" y="112"/>
                    <a:pt x="60" y="113"/>
                  </a:cubicBezTo>
                  <a:cubicBezTo>
                    <a:pt x="60" y="113"/>
                    <a:pt x="60" y="113"/>
                    <a:pt x="60" y="113"/>
                  </a:cubicBezTo>
                  <a:cubicBezTo>
                    <a:pt x="57" y="115"/>
                    <a:pt x="60" y="116"/>
                    <a:pt x="60" y="117"/>
                  </a:cubicBezTo>
                  <a:cubicBezTo>
                    <a:pt x="63" y="124"/>
                    <a:pt x="65" y="130"/>
                    <a:pt x="68" y="137"/>
                  </a:cubicBezTo>
                  <a:cubicBezTo>
                    <a:pt x="73" y="142"/>
                    <a:pt x="74" y="150"/>
                    <a:pt x="78" y="155"/>
                  </a:cubicBezTo>
                  <a:cubicBezTo>
                    <a:pt x="81" y="155"/>
                    <a:pt x="81" y="155"/>
                    <a:pt x="81" y="158"/>
                  </a:cubicBezTo>
                  <a:cubicBezTo>
                    <a:pt x="81" y="156"/>
                    <a:pt x="81" y="156"/>
                    <a:pt x="81" y="156"/>
                  </a:cubicBezTo>
                  <a:cubicBezTo>
                    <a:pt x="81" y="158"/>
                    <a:pt x="82" y="158"/>
                    <a:pt x="81" y="159"/>
                  </a:cubicBezTo>
                  <a:cubicBezTo>
                    <a:pt x="82" y="160"/>
                    <a:pt x="83" y="164"/>
                    <a:pt x="86" y="165"/>
                  </a:cubicBezTo>
                  <a:cubicBezTo>
                    <a:pt x="86" y="165"/>
                    <a:pt x="86" y="165"/>
                    <a:pt x="86" y="165"/>
                  </a:cubicBezTo>
                  <a:cubicBezTo>
                    <a:pt x="86" y="167"/>
                    <a:pt x="86" y="167"/>
                    <a:pt x="86" y="167"/>
                  </a:cubicBezTo>
                  <a:cubicBezTo>
                    <a:pt x="86" y="165"/>
                    <a:pt x="86" y="165"/>
                    <a:pt x="86" y="165"/>
                  </a:cubicBezTo>
                  <a:cubicBezTo>
                    <a:pt x="86" y="167"/>
                    <a:pt x="86" y="167"/>
                    <a:pt x="86" y="167"/>
                  </a:cubicBezTo>
                  <a:cubicBezTo>
                    <a:pt x="87" y="172"/>
                    <a:pt x="93" y="178"/>
                    <a:pt x="95" y="184"/>
                  </a:cubicBezTo>
                  <a:cubicBezTo>
                    <a:pt x="97" y="185"/>
                    <a:pt x="97" y="186"/>
                    <a:pt x="99" y="188"/>
                  </a:cubicBezTo>
                  <a:cubicBezTo>
                    <a:pt x="102" y="193"/>
                    <a:pt x="106" y="195"/>
                    <a:pt x="107" y="201"/>
                  </a:cubicBezTo>
                  <a:cubicBezTo>
                    <a:pt x="107" y="201"/>
                    <a:pt x="108" y="198"/>
                    <a:pt x="108" y="197"/>
                  </a:cubicBezTo>
                  <a:close/>
                </a:path>
              </a:pathLst>
            </a:custGeom>
            <a:solidFill>
              <a:srgbClr val="AFAA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59" name="任意多边形(F) 152"/>
            <p:cNvSpPr>
              <a:spLocks/>
            </p:cNvSpPr>
            <p:nvPr/>
          </p:nvSpPr>
          <p:spPr bwMode="auto">
            <a:xfrm>
              <a:off x="4227" y="1606"/>
              <a:ext cx="59" cy="2471"/>
            </a:xfrm>
            <a:custGeom>
              <a:avLst/>
              <a:gdLst>
                <a:gd name="T0" fmla="*/ 23 w 25"/>
                <a:gd name="T1" fmla="*/ 0 h 1046"/>
                <a:gd name="T2" fmla="*/ 17 w 25"/>
                <a:gd name="T3" fmla="*/ 518 h 1046"/>
                <a:gd name="T4" fmla="*/ 25 w 25"/>
                <a:gd name="T5" fmla="*/ 1046 h 1046"/>
                <a:gd name="T6" fmla="*/ 4 w 25"/>
                <a:gd name="T7" fmla="*/ 1046 h 1046"/>
                <a:gd name="T8" fmla="*/ 11 w 25"/>
                <a:gd name="T9" fmla="*/ 758 h 1046"/>
                <a:gd name="T10" fmla="*/ 0 w 25"/>
                <a:gd name="T11" fmla="*/ 239 h 1046"/>
                <a:gd name="T12" fmla="*/ 8 w 25"/>
                <a:gd name="T13" fmla="*/ 0 h 1046"/>
                <a:gd name="T14" fmla="*/ 23 w 25"/>
                <a:gd name="T15" fmla="*/ 0 h 1046"/>
                <a:gd name="T16" fmla="*/ 23 w 25"/>
                <a:gd name="T17" fmla="*/ 0 h 10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046">
                  <a:moveTo>
                    <a:pt x="23" y="0"/>
                  </a:moveTo>
                  <a:cubicBezTo>
                    <a:pt x="17" y="518"/>
                    <a:pt x="17" y="518"/>
                    <a:pt x="17" y="518"/>
                  </a:cubicBezTo>
                  <a:cubicBezTo>
                    <a:pt x="25" y="1046"/>
                    <a:pt x="25" y="1046"/>
                    <a:pt x="25" y="1046"/>
                  </a:cubicBezTo>
                  <a:cubicBezTo>
                    <a:pt x="4" y="1046"/>
                    <a:pt x="4" y="1046"/>
                    <a:pt x="4" y="1046"/>
                  </a:cubicBezTo>
                  <a:cubicBezTo>
                    <a:pt x="11" y="758"/>
                    <a:pt x="11" y="758"/>
                    <a:pt x="11" y="758"/>
                  </a:cubicBezTo>
                  <a:cubicBezTo>
                    <a:pt x="0" y="239"/>
                    <a:pt x="0" y="239"/>
                    <a:pt x="0" y="239"/>
                  </a:cubicBezTo>
                  <a:cubicBezTo>
                    <a:pt x="8" y="0"/>
                    <a:pt x="8" y="0"/>
                    <a:pt x="8" y="0"/>
                  </a:cubicBezTo>
                  <a:cubicBezTo>
                    <a:pt x="23" y="0"/>
                    <a:pt x="23" y="0"/>
                    <a:pt x="23" y="0"/>
                  </a:cubicBezTo>
                  <a:cubicBezTo>
                    <a:pt x="23" y="0"/>
                    <a:pt x="23" y="0"/>
                    <a:pt x="23" y="0"/>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260" name="组 50"/>
          <p:cNvGrpSpPr>
            <a:grpSpLocks noChangeAspect="1"/>
          </p:cNvGrpSpPr>
          <p:nvPr/>
        </p:nvGrpSpPr>
        <p:grpSpPr bwMode="auto">
          <a:xfrm>
            <a:off x="10514012" y="2438400"/>
            <a:ext cx="1485016" cy="2195929"/>
            <a:chOff x="3369" y="1563"/>
            <a:chExt cx="940" cy="1390"/>
          </a:xfrm>
        </p:grpSpPr>
        <p:sp>
          <p:nvSpPr>
            <p:cNvPr id="261" name="任意多边形 51"/>
            <p:cNvSpPr>
              <a:spLocks/>
            </p:cNvSpPr>
            <p:nvPr/>
          </p:nvSpPr>
          <p:spPr bwMode="auto">
            <a:xfrm>
              <a:off x="3539" y="1906"/>
              <a:ext cx="192" cy="212"/>
            </a:xfrm>
            <a:custGeom>
              <a:avLst/>
              <a:gdLst>
                <a:gd name="T0" fmla="*/ 81 w 81"/>
                <a:gd name="T1" fmla="*/ 73 h 90"/>
                <a:gd name="T2" fmla="*/ 44 w 81"/>
                <a:gd name="T3" fmla="*/ 7 h 90"/>
                <a:gd name="T4" fmla="*/ 0 w 81"/>
                <a:gd name="T5" fmla="*/ 21 h 90"/>
                <a:gd name="T6" fmla="*/ 21 w 81"/>
                <a:gd name="T7" fmla="*/ 19 h 90"/>
                <a:gd name="T8" fmla="*/ 53 w 81"/>
                <a:gd name="T9" fmla="*/ 76 h 90"/>
                <a:gd name="T10" fmla="*/ 81 w 81"/>
                <a:gd name="T11" fmla="*/ 73 h 90"/>
              </a:gdLst>
              <a:ahLst/>
              <a:cxnLst>
                <a:cxn ang="0">
                  <a:pos x="T0" y="T1"/>
                </a:cxn>
                <a:cxn ang="0">
                  <a:pos x="T2" y="T3"/>
                </a:cxn>
                <a:cxn ang="0">
                  <a:pos x="T4" y="T5"/>
                </a:cxn>
                <a:cxn ang="0">
                  <a:pos x="T6" y="T7"/>
                </a:cxn>
                <a:cxn ang="0">
                  <a:pos x="T8" y="T9"/>
                </a:cxn>
                <a:cxn ang="0">
                  <a:pos x="T10" y="T11"/>
                </a:cxn>
              </a:cxnLst>
              <a:rect l="0" t="0" r="r" b="b"/>
              <a:pathLst>
                <a:path w="81" h="90">
                  <a:moveTo>
                    <a:pt x="81" y="73"/>
                  </a:moveTo>
                  <a:cubicBezTo>
                    <a:pt x="81" y="73"/>
                    <a:pt x="74" y="21"/>
                    <a:pt x="44" y="7"/>
                  </a:cubicBezTo>
                  <a:cubicBezTo>
                    <a:pt x="29" y="0"/>
                    <a:pt x="0" y="14"/>
                    <a:pt x="0" y="21"/>
                  </a:cubicBezTo>
                  <a:cubicBezTo>
                    <a:pt x="8" y="21"/>
                    <a:pt x="21" y="19"/>
                    <a:pt x="21" y="19"/>
                  </a:cubicBezTo>
                  <a:cubicBezTo>
                    <a:pt x="21" y="19"/>
                    <a:pt x="26" y="58"/>
                    <a:pt x="53" y="76"/>
                  </a:cubicBezTo>
                  <a:cubicBezTo>
                    <a:pt x="74" y="90"/>
                    <a:pt x="81" y="73"/>
                    <a:pt x="81" y="7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62" name="任意多边形 52"/>
            <p:cNvSpPr>
              <a:spLocks/>
            </p:cNvSpPr>
            <p:nvPr/>
          </p:nvSpPr>
          <p:spPr bwMode="auto">
            <a:xfrm>
              <a:off x="3603" y="1925"/>
              <a:ext cx="17" cy="16"/>
            </a:xfrm>
            <a:custGeom>
              <a:avLst/>
              <a:gdLst>
                <a:gd name="T0" fmla="*/ 7 w 7"/>
                <a:gd name="T1" fmla="*/ 3 h 7"/>
                <a:gd name="T2" fmla="*/ 4 w 7"/>
                <a:gd name="T3" fmla="*/ 7 h 7"/>
                <a:gd name="T4" fmla="*/ 0 w 7"/>
                <a:gd name="T5" fmla="*/ 3 h 7"/>
                <a:gd name="T6" fmla="*/ 4 w 7"/>
                <a:gd name="T7" fmla="*/ 0 h 7"/>
                <a:gd name="T8" fmla="*/ 7 w 7"/>
                <a:gd name="T9" fmla="*/ 3 h 7"/>
              </a:gdLst>
              <a:ahLst/>
              <a:cxnLst>
                <a:cxn ang="0">
                  <a:pos x="T0" y="T1"/>
                </a:cxn>
                <a:cxn ang="0">
                  <a:pos x="T2" y="T3"/>
                </a:cxn>
                <a:cxn ang="0">
                  <a:pos x="T4" y="T5"/>
                </a:cxn>
                <a:cxn ang="0">
                  <a:pos x="T6" y="T7"/>
                </a:cxn>
                <a:cxn ang="0">
                  <a:pos x="T8" y="T9"/>
                </a:cxn>
              </a:cxnLst>
              <a:rect l="0" t="0" r="r" b="b"/>
              <a:pathLst>
                <a:path w="7" h="7">
                  <a:moveTo>
                    <a:pt x="7" y="3"/>
                  </a:moveTo>
                  <a:cubicBezTo>
                    <a:pt x="7" y="5"/>
                    <a:pt x="6" y="7"/>
                    <a:pt x="4" y="7"/>
                  </a:cubicBezTo>
                  <a:cubicBezTo>
                    <a:pt x="2" y="7"/>
                    <a:pt x="0" y="5"/>
                    <a:pt x="0" y="3"/>
                  </a:cubicBezTo>
                  <a:cubicBezTo>
                    <a:pt x="0" y="2"/>
                    <a:pt x="2" y="0"/>
                    <a:pt x="4" y="0"/>
                  </a:cubicBezTo>
                  <a:cubicBezTo>
                    <a:pt x="5" y="0"/>
                    <a:pt x="7" y="1"/>
                    <a:pt x="7"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63" name="任意多边形 53"/>
            <p:cNvSpPr>
              <a:spLocks/>
            </p:cNvSpPr>
            <p:nvPr/>
          </p:nvSpPr>
          <p:spPr bwMode="auto">
            <a:xfrm>
              <a:off x="3636" y="1889"/>
              <a:ext cx="26" cy="31"/>
            </a:xfrm>
            <a:custGeom>
              <a:avLst/>
              <a:gdLst>
                <a:gd name="T0" fmla="*/ 0 w 11"/>
                <a:gd name="T1" fmla="*/ 13 h 13"/>
                <a:gd name="T2" fmla="*/ 8 w 11"/>
                <a:gd name="T3" fmla="*/ 0 h 13"/>
                <a:gd name="T4" fmla="*/ 0 w 11"/>
                <a:gd name="T5" fmla="*/ 13 h 13"/>
              </a:gdLst>
              <a:ahLst/>
              <a:cxnLst>
                <a:cxn ang="0">
                  <a:pos x="T0" y="T1"/>
                </a:cxn>
                <a:cxn ang="0">
                  <a:pos x="T2" y="T3"/>
                </a:cxn>
                <a:cxn ang="0">
                  <a:pos x="T4" y="T5"/>
                </a:cxn>
              </a:cxnLst>
              <a:rect l="0" t="0" r="r" b="b"/>
              <a:pathLst>
                <a:path w="11" h="13">
                  <a:moveTo>
                    <a:pt x="0" y="13"/>
                  </a:moveTo>
                  <a:cubicBezTo>
                    <a:pt x="0" y="13"/>
                    <a:pt x="8" y="5"/>
                    <a:pt x="8" y="0"/>
                  </a:cubicBezTo>
                  <a:cubicBezTo>
                    <a:pt x="11" y="5"/>
                    <a:pt x="10" y="13"/>
                    <a:pt x="0" y="13"/>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64" name="任意多边形 54"/>
            <p:cNvSpPr>
              <a:spLocks/>
            </p:cNvSpPr>
            <p:nvPr/>
          </p:nvSpPr>
          <p:spPr bwMode="auto">
            <a:xfrm>
              <a:off x="3622" y="1889"/>
              <a:ext cx="28" cy="36"/>
            </a:xfrm>
            <a:custGeom>
              <a:avLst/>
              <a:gdLst>
                <a:gd name="T0" fmla="*/ 5 w 12"/>
                <a:gd name="T1" fmla="*/ 15 h 15"/>
                <a:gd name="T2" fmla="*/ 0 w 12"/>
                <a:gd name="T3" fmla="*/ 0 h 15"/>
                <a:gd name="T4" fmla="*/ 5 w 12"/>
                <a:gd name="T5" fmla="*/ 15 h 15"/>
              </a:gdLst>
              <a:ahLst/>
              <a:cxnLst>
                <a:cxn ang="0">
                  <a:pos x="T0" y="T1"/>
                </a:cxn>
                <a:cxn ang="0">
                  <a:pos x="T2" y="T3"/>
                </a:cxn>
                <a:cxn ang="0">
                  <a:pos x="T4" y="T5"/>
                </a:cxn>
              </a:cxnLst>
              <a:rect l="0" t="0" r="r" b="b"/>
              <a:pathLst>
                <a:path w="12" h="15">
                  <a:moveTo>
                    <a:pt x="5" y="15"/>
                  </a:moveTo>
                  <a:cubicBezTo>
                    <a:pt x="5" y="15"/>
                    <a:pt x="4" y="3"/>
                    <a:pt x="0" y="0"/>
                  </a:cubicBezTo>
                  <a:cubicBezTo>
                    <a:pt x="7" y="1"/>
                    <a:pt x="12" y="7"/>
                    <a:pt x="5"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65" name="任意多边形 55"/>
            <p:cNvSpPr>
              <a:spLocks/>
            </p:cNvSpPr>
            <p:nvPr/>
          </p:nvSpPr>
          <p:spPr bwMode="auto">
            <a:xfrm>
              <a:off x="4061" y="1915"/>
              <a:ext cx="191" cy="210"/>
            </a:xfrm>
            <a:custGeom>
              <a:avLst/>
              <a:gdLst>
                <a:gd name="T0" fmla="*/ 0 w 81"/>
                <a:gd name="T1" fmla="*/ 72 h 89"/>
                <a:gd name="T2" fmla="*/ 37 w 81"/>
                <a:gd name="T3" fmla="*/ 7 h 89"/>
                <a:gd name="T4" fmla="*/ 81 w 81"/>
                <a:gd name="T5" fmla="*/ 20 h 89"/>
                <a:gd name="T6" fmla="*/ 60 w 81"/>
                <a:gd name="T7" fmla="*/ 18 h 89"/>
                <a:gd name="T8" fmla="*/ 28 w 81"/>
                <a:gd name="T9" fmla="*/ 76 h 89"/>
                <a:gd name="T10" fmla="*/ 0 w 81"/>
                <a:gd name="T11" fmla="*/ 72 h 89"/>
              </a:gdLst>
              <a:ahLst/>
              <a:cxnLst>
                <a:cxn ang="0">
                  <a:pos x="T0" y="T1"/>
                </a:cxn>
                <a:cxn ang="0">
                  <a:pos x="T2" y="T3"/>
                </a:cxn>
                <a:cxn ang="0">
                  <a:pos x="T4" y="T5"/>
                </a:cxn>
                <a:cxn ang="0">
                  <a:pos x="T6" y="T7"/>
                </a:cxn>
                <a:cxn ang="0">
                  <a:pos x="T8" y="T9"/>
                </a:cxn>
                <a:cxn ang="0">
                  <a:pos x="T10" y="T11"/>
                </a:cxn>
              </a:cxnLst>
              <a:rect l="0" t="0" r="r" b="b"/>
              <a:pathLst>
                <a:path w="81" h="89">
                  <a:moveTo>
                    <a:pt x="0" y="72"/>
                  </a:moveTo>
                  <a:cubicBezTo>
                    <a:pt x="0" y="72"/>
                    <a:pt x="7" y="21"/>
                    <a:pt x="37" y="7"/>
                  </a:cubicBezTo>
                  <a:cubicBezTo>
                    <a:pt x="52" y="0"/>
                    <a:pt x="81" y="13"/>
                    <a:pt x="81" y="20"/>
                  </a:cubicBezTo>
                  <a:cubicBezTo>
                    <a:pt x="73" y="21"/>
                    <a:pt x="60" y="18"/>
                    <a:pt x="60" y="18"/>
                  </a:cubicBezTo>
                  <a:cubicBezTo>
                    <a:pt x="60" y="18"/>
                    <a:pt x="56" y="57"/>
                    <a:pt x="28" y="76"/>
                  </a:cubicBezTo>
                  <a:cubicBezTo>
                    <a:pt x="8" y="89"/>
                    <a:pt x="0" y="72"/>
                    <a:pt x="0" y="72"/>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66" name="任意多边形 56"/>
            <p:cNvSpPr>
              <a:spLocks/>
            </p:cNvSpPr>
            <p:nvPr/>
          </p:nvSpPr>
          <p:spPr bwMode="auto">
            <a:xfrm>
              <a:off x="4163" y="2189"/>
              <a:ext cx="19" cy="19"/>
            </a:xfrm>
            <a:custGeom>
              <a:avLst/>
              <a:gdLst>
                <a:gd name="T0" fmla="*/ 0 w 8"/>
                <a:gd name="T1" fmla="*/ 4 h 8"/>
                <a:gd name="T2" fmla="*/ 4 w 8"/>
                <a:gd name="T3" fmla="*/ 8 h 8"/>
                <a:gd name="T4" fmla="*/ 8 w 8"/>
                <a:gd name="T5" fmla="*/ 5 h 8"/>
                <a:gd name="T6" fmla="*/ 5 w 8"/>
                <a:gd name="T7" fmla="*/ 0 h 8"/>
                <a:gd name="T8" fmla="*/ 0 w 8"/>
                <a:gd name="T9" fmla="*/ 4 h 8"/>
              </a:gdLst>
              <a:ahLst/>
              <a:cxnLst>
                <a:cxn ang="0">
                  <a:pos x="T0" y="T1"/>
                </a:cxn>
                <a:cxn ang="0">
                  <a:pos x="T2" y="T3"/>
                </a:cxn>
                <a:cxn ang="0">
                  <a:pos x="T4" y="T5"/>
                </a:cxn>
                <a:cxn ang="0">
                  <a:pos x="T6" y="T7"/>
                </a:cxn>
                <a:cxn ang="0">
                  <a:pos x="T8" y="T9"/>
                </a:cxn>
              </a:cxnLst>
              <a:rect l="0" t="0" r="r" b="b"/>
              <a:pathLst>
                <a:path w="8" h="8">
                  <a:moveTo>
                    <a:pt x="0" y="4"/>
                  </a:moveTo>
                  <a:cubicBezTo>
                    <a:pt x="0" y="6"/>
                    <a:pt x="2" y="8"/>
                    <a:pt x="4" y="8"/>
                  </a:cubicBezTo>
                  <a:cubicBezTo>
                    <a:pt x="6" y="8"/>
                    <a:pt x="8" y="6"/>
                    <a:pt x="8" y="5"/>
                  </a:cubicBezTo>
                  <a:cubicBezTo>
                    <a:pt x="8" y="2"/>
                    <a:pt x="6" y="0"/>
                    <a:pt x="5" y="0"/>
                  </a:cubicBezTo>
                  <a:cubicBezTo>
                    <a:pt x="2" y="0"/>
                    <a:pt x="0" y="2"/>
                    <a:pt x="0" y="4"/>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67" name="任意多边形 57"/>
            <p:cNvSpPr>
              <a:spLocks/>
            </p:cNvSpPr>
            <p:nvPr/>
          </p:nvSpPr>
          <p:spPr bwMode="auto">
            <a:xfrm>
              <a:off x="4132" y="1899"/>
              <a:ext cx="26" cy="33"/>
            </a:xfrm>
            <a:custGeom>
              <a:avLst/>
              <a:gdLst>
                <a:gd name="T0" fmla="*/ 11 w 11"/>
                <a:gd name="T1" fmla="*/ 14 h 14"/>
                <a:gd name="T2" fmla="*/ 3 w 11"/>
                <a:gd name="T3" fmla="*/ 0 h 14"/>
                <a:gd name="T4" fmla="*/ 11 w 11"/>
                <a:gd name="T5" fmla="*/ 14 h 14"/>
              </a:gdLst>
              <a:ahLst/>
              <a:cxnLst>
                <a:cxn ang="0">
                  <a:pos x="T0" y="T1"/>
                </a:cxn>
                <a:cxn ang="0">
                  <a:pos x="T2" y="T3"/>
                </a:cxn>
                <a:cxn ang="0">
                  <a:pos x="T4" y="T5"/>
                </a:cxn>
              </a:cxnLst>
              <a:rect l="0" t="0" r="r" b="b"/>
              <a:pathLst>
                <a:path w="11" h="14">
                  <a:moveTo>
                    <a:pt x="11" y="14"/>
                  </a:moveTo>
                  <a:cubicBezTo>
                    <a:pt x="11" y="14"/>
                    <a:pt x="3" y="4"/>
                    <a:pt x="3" y="0"/>
                  </a:cubicBezTo>
                  <a:cubicBezTo>
                    <a:pt x="0" y="4"/>
                    <a:pt x="1" y="13"/>
                    <a:pt x="11" y="14"/>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68" name="任意多边形 58"/>
            <p:cNvSpPr>
              <a:spLocks/>
            </p:cNvSpPr>
            <p:nvPr/>
          </p:nvSpPr>
          <p:spPr bwMode="auto">
            <a:xfrm>
              <a:off x="4144" y="1896"/>
              <a:ext cx="26" cy="36"/>
            </a:xfrm>
            <a:custGeom>
              <a:avLst/>
              <a:gdLst>
                <a:gd name="T0" fmla="*/ 7 w 11"/>
                <a:gd name="T1" fmla="*/ 15 h 15"/>
                <a:gd name="T2" fmla="*/ 11 w 11"/>
                <a:gd name="T3" fmla="*/ 0 h 15"/>
                <a:gd name="T4" fmla="*/ 7 w 11"/>
                <a:gd name="T5" fmla="*/ 15 h 15"/>
              </a:gdLst>
              <a:ahLst/>
              <a:cxnLst>
                <a:cxn ang="0">
                  <a:pos x="T0" y="T1"/>
                </a:cxn>
                <a:cxn ang="0">
                  <a:pos x="T2" y="T3"/>
                </a:cxn>
                <a:cxn ang="0">
                  <a:pos x="T4" y="T5"/>
                </a:cxn>
              </a:cxnLst>
              <a:rect l="0" t="0" r="r" b="b"/>
              <a:pathLst>
                <a:path w="11" h="15">
                  <a:moveTo>
                    <a:pt x="7" y="15"/>
                  </a:moveTo>
                  <a:cubicBezTo>
                    <a:pt x="7" y="15"/>
                    <a:pt x="8" y="4"/>
                    <a:pt x="11" y="0"/>
                  </a:cubicBezTo>
                  <a:cubicBezTo>
                    <a:pt x="5" y="1"/>
                    <a:pt x="0" y="8"/>
                    <a:pt x="7" y="15"/>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69" name="任意多边形 59"/>
            <p:cNvSpPr>
              <a:spLocks/>
            </p:cNvSpPr>
            <p:nvPr/>
          </p:nvSpPr>
          <p:spPr bwMode="auto">
            <a:xfrm>
              <a:off x="3369" y="2088"/>
              <a:ext cx="140" cy="94"/>
            </a:xfrm>
            <a:custGeom>
              <a:avLst/>
              <a:gdLst>
                <a:gd name="T0" fmla="*/ 49 w 59"/>
                <a:gd name="T1" fmla="*/ 1 h 40"/>
                <a:gd name="T2" fmla="*/ 6 w 59"/>
                <a:gd name="T3" fmla="*/ 9 h 40"/>
                <a:gd name="T4" fmla="*/ 22 w 59"/>
                <a:gd name="T5" fmla="*/ 12 h 40"/>
                <a:gd name="T6" fmla="*/ 0 w 59"/>
                <a:gd name="T7" fmla="*/ 28 h 40"/>
                <a:gd name="T8" fmla="*/ 29 w 59"/>
                <a:gd name="T9" fmla="*/ 21 h 40"/>
                <a:gd name="T10" fmla="*/ 15 w 59"/>
                <a:gd name="T11" fmla="*/ 40 h 40"/>
                <a:gd name="T12" fmla="*/ 49 w 59"/>
                <a:gd name="T13" fmla="*/ 25 h 40"/>
                <a:gd name="T14" fmla="*/ 48 w 59"/>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9" h="40">
                  <a:moveTo>
                    <a:pt x="49" y="1"/>
                  </a:moveTo>
                  <a:cubicBezTo>
                    <a:pt x="49" y="1"/>
                    <a:pt x="21" y="0"/>
                    <a:pt x="6" y="9"/>
                  </a:cubicBezTo>
                  <a:cubicBezTo>
                    <a:pt x="16" y="9"/>
                    <a:pt x="22" y="12"/>
                    <a:pt x="22" y="12"/>
                  </a:cubicBezTo>
                  <a:cubicBezTo>
                    <a:pt x="22" y="12"/>
                    <a:pt x="1" y="18"/>
                    <a:pt x="0" y="28"/>
                  </a:cubicBezTo>
                  <a:cubicBezTo>
                    <a:pt x="13" y="22"/>
                    <a:pt x="29" y="21"/>
                    <a:pt x="29" y="21"/>
                  </a:cubicBezTo>
                  <a:cubicBezTo>
                    <a:pt x="29" y="21"/>
                    <a:pt x="16" y="31"/>
                    <a:pt x="15" y="40"/>
                  </a:cubicBezTo>
                  <a:cubicBezTo>
                    <a:pt x="27" y="34"/>
                    <a:pt x="41" y="26"/>
                    <a:pt x="49" y="25"/>
                  </a:cubicBezTo>
                  <a:cubicBezTo>
                    <a:pt x="59" y="24"/>
                    <a:pt x="48" y="5"/>
                    <a:pt x="48"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70" name="任意多边形 60"/>
            <p:cNvSpPr>
              <a:spLocks/>
            </p:cNvSpPr>
            <p:nvPr/>
          </p:nvSpPr>
          <p:spPr bwMode="auto">
            <a:xfrm>
              <a:off x="4172" y="2102"/>
              <a:ext cx="137" cy="94"/>
            </a:xfrm>
            <a:custGeom>
              <a:avLst/>
              <a:gdLst>
                <a:gd name="T0" fmla="*/ 8 w 58"/>
                <a:gd name="T1" fmla="*/ 2 h 40"/>
                <a:gd name="T2" fmla="*/ 52 w 58"/>
                <a:gd name="T3" fmla="*/ 9 h 40"/>
                <a:gd name="T4" fmla="*/ 35 w 58"/>
                <a:gd name="T5" fmla="*/ 12 h 40"/>
                <a:gd name="T6" fmla="*/ 58 w 58"/>
                <a:gd name="T7" fmla="*/ 28 h 40"/>
                <a:gd name="T8" fmla="*/ 28 w 58"/>
                <a:gd name="T9" fmla="*/ 21 h 40"/>
                <a:gd name="T10" fmla="*/ 43 w 58"/>
                <a:gd name="T11" fmla="*/ 40 h 40"/>
                <a:gd name="T12" fmla="*/ 8 w 58"/>
                <a:gd name="T13" fmla="*/ 25 h 40"/>
                <a:gd name="T14" fmla="*/ 9 w 58"/>
                <a:gd name="T15" fmla="*/ 5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 h="40">
                  <a:moveTo>
                    <a:pt x="8" y="2"/>
                  </a:moveTo>
                  <a:cubicBezTo>
                    <a:pt x="8" y="2"/>
                    <a:pt x="38" y="0"/>
                    <a:pt x="52" y="9"/>
                  </a:cubicBezTo>
                  <a:cubicBezTo>
                    <a:pt x="41" y="9"/>
                    <a:pt x="35" y="12"/>
                    <a:pt x="35" y="12"/>
                  </a:cubicBezTo>
                  <a:cubicBezTo>
                    <a:pt x="35" y="12"/>
                    <a:pt x="57" y="18"/>
                    <a:pt x="58" y="28"/>
                  </a:cubicBezTo>
                  <a:cubicBezTo>
                    <a:pt x="45" y="22"/>
                    <a:pt x="28" y="21"/>
                    <a:pt x="28" y="21"/>
                  </a:cubicBezTo>
                  <a:cubicBezTo>
                    <a:pt x="28" y="21"/>
                    <a:pt x="42" y="31"/>
                    <a:pt x="43" y="40"/>
                  </a:cubicBezTo>
                  <a:cubicBezTo>
                    <a:pt x="31" y="34"/>
                    <a:pt x="17" y="26"/>
                    <a:pt x="8" y="25"/>
                  </a:cubicBezTo>
                  <a:cubicBezTo>
                    <a:pt x="0" y="24"/>
                    <a:pt x="9" y="5"/>
                    <a:pt x="9" y="5"/>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71" name="任意多边形 61"/>
            <p:cNvSpPr>
              <a:spLocks/>
            </p:cNvSpPr>
            <p:nvPr/>
          </p:nvSpPr>
          <p:spPr bwMode="auto">
            <a:xfrm>
              <a:off x="3815" y="2414"/>
              <a:ext cx="64" cy="539"/>
            </a:xfrm>
            <a:custGeom>
              <a:avLst/>
              <a:gdLst>
                <a:gd name="T0" fmla="*/ 52 w 52"/>
                <a:gd name="T1" fmla="*/ 0 h 368"/>
                <a:gd name="T2" fmla="*/ 43 w 52"/>
                <a:gd name="T3" fmla="*/ 368 h 368"/>
                <a:gd name="T4" fmla="*/ 0 w 52"/>
                <a:gd name="T5" fmla="*/ 368 h 368"/>
                <a:gd name="T6" fmla="*/ 5 w 52"/>
                <a:gd name="T7" fmla="*/ 26 h 368"/>
                <a:gd name="T8" fmla="*/ 52 w 52"/>
                <a:gd name="T9" fmla="*/ 0 h 368"/>
                <a:gd name="T10" fmla="*/ 52 w 52"/>
                <a:gd name="T11" fmla="*/ 0 h 368"/>
                <a:gd name="T12" fmla="*/ 52 w 52"/>
                <a:gd name="T13" fmla="*/ 0 h 368"/>
              </a:gdLst>
              <a:ahLst/>
              <a:cxnLst>
                <a:cxn ang="0">
                  <a:pos x="T0" y="T1"/>
                </a:cxn>
                <a:cxn ang="0">
                  <a:pos x="T2" y="T3"/>
                </a:cxn>
                <a:cxn ang="0">
                  <a:pos x="T4" y="T5"/>
                </a:cxn>
                <a:cxn ang="0">
                  <a:pos x="T6" y="T7"/>
                </a:cxn>
                <a:cxn ang="0">
                  <a:pos x="T8" y="T9"/>
                </a:cxn>
                <a:cxn ang="0">
                  <a:pos x="T10" y="T11"/>
                </a:cxn>
                <a:cxn ang="0">
                  <a:pos x="T12" y="T13"/>
                </a:cxn>
              </a:cxnLst>
              <a:rect l="0" t="0" r="r" b="b"/>
              <a:pathLst>
                <a:path w="52" h="368">
                  <a:moveTo>
                    <a:pt x="52" y="0"/>
                  </a:moveTo>
                  <a:lnTo>
                    <a:pt x="43" y="368"/>
                  </a:lnTo>
                  <a:lnTo>
                    <a:pt x="0" y="368"/>
                  </a:lnTo>
                  <a:lnTo>
                    <a:pt x="5" y="26"/>
                  </a:lnTo>
                  <a:lnTo>
                    <a:pt x="52" y="0"/>
                  </a:lnTo>
                  <a:lnTo>
                    <a:pt x="52" y="0"/>
                  </a:lnTo>
                  <a:lnTo>
                    <a:pt x="52"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72" name="任意多边形 62"/>
            <p:cNvSpPr>
              <a:spLocks/>
            </p:cNvSpPr>
            <p:nvPr/>
          </p:nvSpPr>
          <p:spPr bwMode="auto">
            <a:xfrm>
              <a:off x="3679" y="2388"/>
              <a:ext cx="304" cy="153"/>
            </a:xfrm>
            <a:custGeom>
              <a:avLst/>
              <a:gdLst>
                <a:gd name="T0" fmla="*/ 110 w 129"/>
                <a:gd name="T1" fmla="*/ 9 h 65"/>
                <a:gd name="T2" fmla="*/ 127 w 129"/>
                <a:gd name="T3" fmla="*/ 43 h 65"/>
                <a:gd name="T4" fmla="*/ 114 w 129"/>
                <a:gd name="T5" fmla="*/ 33 h 65"/>
                <a:gd name="T6" fmla="*/ 113 w 129"/>
                <a:gd name="T7" fmla="*/ 58 h 65"/>
                <a:gd name="T8" fmla="*/ 100 w 129"/>
                <a:gd name="T9" fmla="*/ 44 h 65"/>
                <a:gd name="T10" fmla="*/ 95 w 129"/>
                <a:gd name="T11" fmla="*/ 63 h 65"/>
                <a:gd name="T12" fmla="*/ 90 w 129"/>
                <a:gd name="T13" fmla="*/ 37 h 65"/>
                <a:gd name="T14" fmla="*/ 77 w 129"/>
                <a:gd name="T15" fmla="*/ 64 h 65"/>
                <a:gd name="T16" fmla="*/ 74 w 129"/>
                <a:gd name="T17" fmla="*/ 42 h 65"/>
                <a:gd name="T18" fmla="*/ 55 w 129"/>
                <a:gd name="T19" fmla="*/ 65 h 65"/>
                <a:gd name="T20" fmla="*/ 55 w 129"/>
                <a:gd name="T21" fmla="*/ 39 h 65"/>
                <a:gd name="T22" fmla="*/ 42 w 129"/>
                <a:gd name="T23" fmla="*/ 54 h 65"/>
                <a:gd name="T24" fmla="*/ 36 w 129"/>
                <a:gd name="T25" fmla="*/ 34 h 65"/>
                <a:gd name="T26" fmla="*/ 16 w 129"/>
                <a:gd name="T27" fmla="*/ 57 h 65"/>
                <a:gd name="T28" fmla="*/ 18 w 129"/>
                <a:gd name="T29" fmla="*/ 28 h 65"/>
                <a:gd name="T30" fmla="*/ 1 w 129"/>
                <a:gd name="T31" fmla="*/ 43 h 65"/>
                <a:gd name="T32" fmla="*/ 16 w 129"/>
                <a:gd name="T33" fmla="*/ 21 h 65"/>
                <a:gd name="T34" fmla="*/ 70 w 129"/>
                <a:gd name="T35" fmla="*/ 0 h 65"/>
                <a:gd name="T36" fmla="*/ 110 w 129"/>
                <a:gd name="T37" fmla="*/ 9 h 65"/>
                <a:gd name="T38" fmla="*/ 110 w 129"/>
                <a:gd name="T39" fmla="*/ 9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65">
                  <a:moveTo>
                    <a:pt x="110" y="9"/>
                  </a:moveTo>
                  <a:cubicBezTo>
                    <a:pt x="112" y="12"/>
                    <a:pt x="129" y="28"/>
                    <a:pt x="127" y="43"/>
                  </a:cubicBezTo>
                  <a:cubicBezTo>
                    <a:pt x="122" y="36"/>
                    <a:pt x="114" y="33"/>
                    <a:pt x="114" y="33"/>
                  </a:cubicBezTo>
                  <a:cubicBezTo>
                    <a:pt x="114" y="33"/>
                    <a:pt x="118" y="43"/>
                    <a:pt x="113" y="58"/>
                  </a:cubicBezTo>
                  <a:cubicBezTo>
                    <a:pt x="110" y="48"/>
                    <a:pt x="100" y="44"/>
                    <a:pt x="100" y="44"/>
                  </a:cubicBezTo>
                  <a:cubicBezTo>
                    <a:pt x="100" y="44"/>
                    <a:pt x="95" y="58"/>
                    <a:pt x="95" y="63"/>
                  </a:cubicBezTo>
                  <a:cubicBezTo>
                    <a:pt x="85" y="51"/>
                    <a:pt x="90" y="37"/>
                    <a:pt x="90" y="37"/>
                  </a:cubicBezTo>
                  <a:cubicBezTo>
                    <a:pt x="90" y="37"/>
                    <a:pt x="77" y="58"/>
                    <a:pt x="77" y="64"/>
                  </a:cubicBezTo>
                  <a:cubicBezTo>
                    <a:pt x="68" y="56"/>
                    <a:pt x="74" y="42"/>
                    <a:pt x="74" y="42"/>
                  </a:cubicBezTo>
                  <a:cubicBezTo>
                    <a:pt x="74" y="42"/>
                    <a:pt x="55" y="61"/>
                    <a:pt x="55" y="65"/>
                  </a:cubicBezTo>
                  <a:cubicBezTo>
                    <a:pt x="46" y="57"/>
                    <a:pt x="53" y="43"/>
                    <a:pt x="55" y="39"/>
                  </a:cubicBezTo>
                  <a:cubicBezTo>
                    <a:pt x="58" y="36"/>
                    <a:pt x="43" y="43"/>
                    <a:pt x="42" y="54"/>
                  </a:cubicBezTo>
                  <a:cubicBezTo>
                    <a:pt x="30" y="51"/>
                    <a:pt x="36" y="34"/>
                    <a:pt x="36" y="34"/>
                  </a:cubicBezTo>
                  <a:cubicBezTo>
                    <a:pt x="36" y="34"/>
                    <a:pt x="18" y="43"/>
                    <a:pt x="16" y="57"/>
                  </a:cubicBezTo>
                  <a:cubicBezTo>
                    <a:pt x="4" y="51"/>
                    <a:pt x="18" y="28"/>
                    <a:pt x="18" y="28"/>
                  </a:cubicBezTo>
                  <a:cubicBezTo>
                    <a:pt x="18" y="28"/>
                    <a:pt x="2" y="39"/>
                    <a:pt x="1" y="43"/>
                  </a:cubicBezTo>
                  <a:cubicBezTo>
                    <a:pt x="0" y="28"/>
                    <a:pt x="8" y="26"/>
                    <a:pt x="16" y="21"/>
                  </a:cubicBezTo>
                  <a:cubicBezTo>
                    <a:pt x="23" y="15"/>
                    <a:pt x="70" y="0"/>
                    <a:pt x="70" y="0"/>
                  </a:cubicBezTo>
                  <a:cubicBezTo>
                    <a:pt x="110" y="9"/>
                    <a:pt x="110" y="9"/>
                    <a:pt x="110" y="9"/>
                  </a:cubicBezTo>
                  <a:cubicBezTo>
                    <a:pt x="110" y="9"/>
                    <a:pt x="110" y="9"/>
                    <a:pt x="110" y="9"/>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73" name="任意多边形 63"/>
            <p:cNvSpPr>
              <a:spLocks/>
            </p:cNvSpPr>
            <p:nvPr/>
          </p:nvSpPr>
          <p:spPr bwMode="auto">
            <a:xfrm>
              <a:off x="3457" y="2073"/>
              <a:ext cx="779" cy="357"/>
            </a:xfrm>
            <a:custGeom>
              <a:avLst/>
              <a:gdLst>
                <a:gd name="T0" fmla="*/ 193 w 330"/>
                <a:gd name="T1" fmla="*/ 0 h 151"/>
                <a:gd name="T2" fmla="*/ 260 w 330"/>
                <a:gd name="T3" fmla="*/ 3 h 151"/>
                <a:gd name="T4" fmla="*/ 320 w 330"/>
                <a:gd name="T5" fmla="*/ 7 h 151"/>
                <a:gd name="T6" fmla="*/ 322 w 330"/>
                <a:gd name="T7" fmla="*/ 42 h 151"/>
                <a:gd name="T8" fmla="*/ 218 w 330"/>
                <a:gd name="T9" fmla="*/ 40 h 151"/>
                <a:gd name="T10" fmla="*/ 224 w 330"/>
                <a:gd name="T11" fmla="*/ 137 h 151"/>
                <a:gd name="T12" fmla="*/ 101 w 330"/>
                <a:gd name="T13" fmla="*/ 143 h 151"/>
                <a:gd name="T14" fmla="*/ 101 w 330"/>
                <a:gd name="T15" fmla="*/ 39 h 151"/>
                <a:gd name="T16" fmla="*/ 9 w 330"/>
                <a:gd name="T17" fmla="*/ 34 h 151"/>
                <a:gd name="T18" fmla="*/ 13 w 330"/>
                <a:gd name="T19" fmla="*/ 3 h 151"/>
                <a:gd name="T20" fmla="*/ 137 w 330"/>
                <a:gd name="T21" fmla="*/ 1 h 151"/>
                <a:gd name="T22" fmla="*/ 193 w 330"/>
                <a:gd name="T23" fmla="*/ 0 h 151"/>
                <a:gd name="T24" fmla="*/ 193 w 330"/>
                <a:gd name="T25"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0" h="151">
                  <a:moveTo>
                    <a:pt x="193" y="0"/>
                  </a:moveTo>
                  <a:cubicBezTo>
                    <a:pt x="260" y="3"/>
                    <a:pt x="260" y="3"/>
                    <a:pt x="260" y="3"/>
                  </a:cubicBezTo>
                  <a:cubicBezTo>
                    <a:pt x="260" y="3"/>
                    <a:pt x="308" y="1"/>
                    <a:pt x="320" y="7"/>
                  </a:cubicBezTo>
                  <a:cubicBezTo>
                    <a:pt x="328" y="11"/>
                    <a:pt x="330" y="29"/>
                    <a:pt x="322" y="42"/>
                  </a:cubicBezTo>
                  <a:cubicBezTo>
                    <a:pt x="312" y="59"/>
                    <a:pt x="222" y="34"/>
                    <a:pt x="218" y="40"/>
                  </a:cubicBezTo>
                  <a:cubicBezTo>
                    <a:pt x="212" y="52"/>
                    <a:pt x="240" y="125"/>
                    <a:pt x="224" y="137"/>
                  </a:cubicBezTo>
                  <a:cubicBezTo>
                    <a:pt x="208" y="149"/>
                    <a:pt x="109" y="151"/>
                    <a:pt x="101" y="143"/>
                  </a:cubicBezTo>
                  <a:cubicBezTo>
                    <a:pt x="86" y="128"/>
                    <a:pt x="108" y="60"/>
                    <a:pt x="101" y="39"/>
                  </a:cubicBezTo>
                  <a:cubicBezTo>
                    <a:pt x="97" y="27"/>
                    <a:pt x="17" y="71"/>
                    <a:pt x="9" y="34"/>
                  </a:cubicBezTo>
                  <a:cubicBezTo>
                    <a:pt x="8" y="27"/>
                    <a:pt x="0" y="4"/>
                    <a:pt x="13" y="3"/>
                  </a:cubicBezTo>
                  <a:cubicBezTo>
                    <a:pt x="26" y="1"/>
                    <a:pt x="137" y="1"/>
                    <a:pt x="137" y="1"/>
                  </a:cubicBezTo>
                  <a:cubicBezTo>
                    <a:pt x="193" y="0"/>
                    <a:pt x="193" y="0"/>
                    <a:pt x="193" y="0"/>
                  </a:cubicBezTo>
                  <a:cubicBezTo>
                    <a:pt x="193" y="0"/>
                    <a:pt x="193" y="0"/>
                    <a:pt x="193"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solidFill>
                  <a:schemeClr val="accent6"/>
                </a:solidFill>
                <a:latin typeface="宋体" panose="02010600030101010101" pitchFamily="2" charset="-122"/>
              </a:endParaRPr>
            </a:p>
          </p:txBody>
        </p:sp>
        <p:sp>
          <p:nvSpPr>
            <p:cNvPr id="274" name="任意多边形 64"/>
            <p:cNvSpPr>
              <a:spLocks/>
            </p:cNvSpPr>
            <p:nvPr/>
          </p:nvSpPr>
          <p:spPr bwMode="auto">
            <a:xfrm>
              <a:off x="3702" y="1828"/>
              <a:ext cx="300" cy="304"/>
            </a:xfrm>
            <a:custGeom>
              <a:avLst/>
              <a:gdLst>
                <a:gd name="T0" fmla="*/ 63 w 127"/>
                <a:gd name="T1" fmla="*/ 3 h 129"/>
                <a:gd name="T2" fmla="*/ 120 w 127"/>
                <a:gd name="T3" fmla="*/ 65 h 129"/>
                <a:gd name="T4" fmla="*/ 3 w 127"/>
                <a:gd name="T5" fmla="*/ 61 h 129"/>
                <a:gd name="T6" fmla="*/ 63 w 127"/>
                <a:gd name="T7" fmla="*/ 3 h 129"/>
              </a:gdLst>
              <a:ahLst/>
              <a:cxnLst>
                <a:cxn ang="0">
                  <a:pos x="T0" y="T1"/>
                </a:cxn>
                <a:cxn ang="0">
                  <a:pos x="T2" y="T3"/>
                </a:cxn>
                <a:cxn ang="0">
                  <a:pos x="T4" y="T5"/>
                </a:cxn>
                <a:cxn ang="0">
                  <a:pos x="T6" y="T7"/>
                </a:cxn>
              </a:cxnLst>
              <a:rect l="0" t="0" r="r" b="b"/>
              <a:pathLst>
                <a:path w="127" h="129">
                  <a:moveTo>
                    <a:pt x="63" y="3"/>
                  </a:moveTo>
                  <a:cubicBezTo>
                    <a:pt x="89" y="4"/>
                    <a:pt x="127" y="1"/>
                    <a:pt x="120" y="65"/>
                  </a:cubicBezTo>
                  <a:cubicBezTo>
                    <a:pt x="113" y="129"/>
                    <a:pt x="0" y="109"/>
                    <a:pt x="3" y="61"/>
                  </a:cubicBezTo>
                  <a:cubicBezTo>
                    <a:pt x="5" y="12"/>
                    <a:pt x="19" y="0"/>
                    <a:pt x="63" y="3"/>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75" name="任意多边形 65"/>
            <p:cNvSpPr>
              <a:spLocks/>
            </p:cNvSpPr>
            <p:nvPr/>
          </p:nvSpPr>
          <p:spPr bwMode="auto">
            <a:xfrm>
              <a:off x="3679" y="2043"/>
              <a:ext cx="311" cy="115"/>
            </a:xfrm>
            <a:custGeom>
              <a:avLst/>
              <a:gdLst>
                <a:gd name="T0" fmla="*/ 83 w 132"/>
                <a:gd name="T1" fmla="*/ 0 h 49"/>
                <a:gd name="T2" fmla="*/ 127 w 132"/>
                <a:gd name="T3" fmla="*/ 27 h 49"/>
                <a:gd name="T4" fmla="*/ 94 w 132"/>
                <a:gd name="T5" fmla="*/ 19 h 49"/>
                <a:gd name="T6" fmla="*/ 93 w 132"/>
                <a:gd name="T7" fmla="*/ 49 h 49"/>
                <a:gd name="T8" fmla="*/ 69 w 132"/>
                <a:gd name="T9" fmla="*/ 21 h 49"/>
                <a:gd name="T10" fmla="*/ 47 w 132"/>
                <a:gd name="T11" fmla="*/ 47 h 49"/>
                <a:gd name="T12" fmla="*/ 38 w 132"/>
                <a:gd name="T13" fmla="*/ 18 h 49"/>
                <a:gd name="T14" fmla="*/ 0 w 132"/>
                <a:gd name="T15" fmla="*/ 26 h 49"/>
                <a:gd name="T16" fmla="*/ 49 w 132"/>
                <a:gd name="T17" fmla="*/ 0 h 49"/>
                <a:gd name="T18" fmla="*/ 83 w 132"/>
                <a:gd name="T19" fmla="*/ 0 h 49"/>
                <a:gd name="T20" fmla="*/ 83 w 132"/>
                <a:gd name="T2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49">
                  <a:moveTo>
                    <a:pt x="83" y="0"/>
                  </a:moveTo>
                  <a:cubicBezTo>
                    <a:pt x="83" y="0"/>
                    <a:pt x="132" y="13"/>
                    <a:pt x="127" y="27"/>
                  </a:cubicBezTo>
                  <a:cubicBezTo>
                    <a:pt x="115" y="22"/>
                    <a:pt x="109" y="15"/>
                    <a:pt x="94" y="19"/>
                  </a:cubicBezTo>
                  <a:cubicBezTo>
                    <a:pt x="99" y="25"/>
                    <a:pt x="97" y="41"/>
                    <a:pt x="93" y="49"/>
                  </a:cubicBezTo>
                  <a:cubicBezTo>
                    <a:pt x="86" y="36"/>
                    <a:pt x="78" y="26"/>
                    <a:pt x="69" y="21"/>
                  </a:cubicBezTo>
                  <a:cubicBezTo>
                    <a:pt x="61" y="26"/>
                    <a:pt x="52" y="36"/>
                    <a:pt x="47" y="47"/>
                  </a:cubicBezTo>
                  <a:cubicBezTo>
                    <a:pt x="42" y="38"/>
                    <a:pt x="41" y="28"/>
                    <a:pt x="38" y="18"/>
                  </a:cubicBezTo>
                  <a:cubicBezTo>
                    <a:pt x="24" y="19"/>
                    <a:pt x="7" y="23"/>
                    <a:pt x="0" y="26"/>
                  </a:cubicBezTo>
                  <a:cubicBezTo>
                    <a:pt x="21" y="3"/>
                    <a:pt x="49" y="0"/>
                    <a:pt x="49" y="0"/>
                  </a:cubicBezTo>
                  <a:cubicBezTo>
                    <a:pt x="83" y="0"/>
                    <a:pt x="83" y="0"/>
                    <a:pt x="83" y="0"/>
                  </a:cubicBezTo>
                  <a:cubicBezTo>
                    <a:pt x="83" y="0"/>
                    <a:pt x="83" y="0"/>
                    <a:pt x="83"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76" name="任意多边形 66"/>
            <p:cNvSpPr>
              <a:spLocks/>
            </p:cNvSpPr>
            <p:nvPr/>
          </p:nvSpPr>
          <p:spPr bwMode="auto">
            <a:xfrm>
              <a:off x="3665" y="2376"/>
              <a:ext cx="325" cy="113"/>
            </a:xfrm>
            <a:custGeom>
              <a:avLst/>
              <a:gdLst>
                <a:gd name="T0" fmla="*/ 107 w 138"/>
                <a:gd name="T1" fmla="*/ 0 h 48"/>
                <a:gd name="T2" fmla="*/ 133 w 138"/>
                <a:gd name="T3" fmla="*/ 24 h 48"/>
                <a:gd name="T4" fmla="*/ 113 w 138"/>
                <a:gd name="T5" fmla="*/ 22 h 48"/>
                <a:gd name="T6" fmla="*/ 111 w 138"/>
                <a:gd name="T7" fmla="*/ 48 h 48"/>
                <a:gd name="T8" fmla="*/ 75 w 138"/>
                <a:gd name="T9" fmla="*/ 31 h 48"/>
                <a:gd name="T10" fmla="*/ 66 w 138"/>
                <a:gd name="T11" fmla="*/ 46 h 48"/>
                <a:gd name="T12" fmla="*/ 44 w 138"/>
                <a:gd name="T13" fmla="*/ 30 h 48"/>
                <a:gd name="T14" fmla="*/ 24 w 138"/>
                <a:gd name="T15" fmla="*/ 44 h 48"/>
                <a:gd name="T16" fmla="*/ 20 w 138"/>
                <a:gd name="T17" fmla="*/ 27 h 48"/>
                <a:gd name="T18" fmla="*/ 3 w 138"/>
                <a:gd name="T19" fmla="*/ 31 h 48"/>
                <a:gd name="T20" fmla="*/ 22 w 138"/>
                <a:gd name="T21" fmla="*/ 11 h 48"/>
                <a:gd name="T22" fmla="*/ 107 w 138"/>
                <a:gd name="T23" fmla="*/ 0 h 48"/>
                <a:gd name="T24" fmla="*/ 107 w 138"/>
                <a:gd name="T2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8" h="48">
                  <a:moveTo>
                    <a:pt x="107" y="0"/>
                  </a:moveTo>
                  <a:cubicBezTo>
                    <a:pt x="107" y="0"/>
                    <a:pt x="138" y="16"/>
                    <a:pt x="133" y="24"/>
                  </a:cubicBezTo>
                  <a:cubicBezTo>
                    <a:pt x="125" y="20"/>
                    <a:pt x="117" y="19"/>
                    <a:pt x="113" y="22"/>
                  </a:cubicBezTo>
                  <a:cubicBezTo>
                    <a:pt x="114" y="28"/>
                    <a:pt x="117" y="45"/>
                    <a:pt x="111" y="48"/>
                  </a:cubicBezTo>
                  <a:cubicBezTo>
                    <a:pt x="104" y="41"/>
                    <a:pt x="85" y="28"/>
                    <a:pt x="75" y="31"/>
                  </a:cubicBezTo>
                  <a:cubicBezTo>
                    <a:pt x="71" y="32"/>
                    <a:pt x="68" y="38"/>
                    <a:pt x="66" y="46"/>
                  </a:cubicBezTo>
                  <a:cubicBezTo>
                    <a:pt x="59" y="46"/>
                    <a:pt x="51" y="30"/>
                    <a:pt x="44" y="30"/>
                  </a:cubicBezTo>
                  <a:cubicBezTo>
                    <a:pt x="38" y="30"/>
                    <a:pt x="29" y="35"/>
                    <a:pt x="24" y="44"/>
                  </a:cubicBezTo>
                  <a:cubicBezTo>
                    <a:pt x="20" y="43"/>
                    <a:pt x="17" y="36"/>
                    <a:pt x="20" y="27"/>
                  </a:cubicBezTo>
                  <a:cubicBezTo>
                    <a:pt x="17" y="25"/>
                    <a:pt x="10" y="27"/>
                    <a:pt x="3" y="31"/>
                  </a:cubicBezTo>
                  <a:cubicBezTo>
                    <a:pt x="0" y="25"/>
                    <a:pt x="22" y="11"/>
                    <a:pt x="22" y="11"/>
                  </a:cubicBezTo>
                  <a:cubicBezTo>
                    <a:pt x="107" y="0"/>
                    <a:pt x="107" y="0"/>
                    <a:pt x="107" y="0"/>
                  </a:cubicBezTo>
                  <a:cubicBezTo>
                    <a:pt x="107" y="0"/>
                    <a:pt x="107" y="0"/>
                    <a:pt x="107" y="0"/>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77" name="任意多边形 67"/>
            <p:cNvSpPr>
              <a:spLocks/>
            </p:cNvSpPr>
            <p:nvPr/>
          </p:nvSpPr>
          <p:spPr bwMode="auto">
            <a:xfrm>
              <a:off x="3650" y="1563"/>
              <a:ext cx="399" cy="369"/>
            </a:xfrm>
            <a:custGeom>
              <a:avLst/>
              <a:gdLst>
                <a:gd name="T0" fmla="*/ 169 w 169"/>
                <a:gd name="T1" fmla="*/ 129 h 156"/>
                <a:gd name="T2" fmla="*/ 107 w 169"/>
                <a:gd name="T3" fmla="*/ 141 h 156"/>
                <a:gd name="T4" fmla="*/ 2 w 169"/>
                <a:gd name="T5" fmla="*/ 127 h 156"/>
                <a:gd name="T6" fmla="*/ 53 w 169"/>
                <a:gd name="T7" fmla="*/ 111 h 156"/>
                <a:gd name="T8" fmla="*/ 54 w 169"/>
                <a:gd name="T9" fmla="*/ 47 h 156"/>
                <a:gd name="T10" fmla="*/ 16 w 169"/>
                <a:gd name="T11" fmla="*/ 44 h 156"/>
                <a:gd name="T12" fmla="*/ 15 w 169"/>
                <a:gd name="T13" fmla="*/ 10 h 156"/>
                <a:gd name="T14" fmla="*/ 0 w 169"/>
                <a:gd name="T15" fmla="*/ 5 h 156"/>
                <a:gd name="T16" fmla="*/ 22 w 169"/>
                <a:gd name="T17" fmla="*/ 4 h 156"/>
                <a:gd name="T18" fmla="*/ 20 w 169"/>
                <a:gd name="T19" fmla="*/ 29 h 156"/>
                <a:gd name="T20" fmla="*/ 26 w 169"/>
                <a:gd name="T21" fmla="*/ 39 h 156"/>
                <a:gd name="T22" fmla="*/ 58 w 169"/>
                <a:gd name="T23" fmla="*/ 31 h 156"/>
                <a:gd name="T24" fmla="*/ 111 w 169"/>
                <a:gd name="T25" fmla="*/ 84 h 156"/>
                <a:gd name="T26" fmla="*/ 116 w 169"/>
                <a:gd name="T27" fmla="*/ 11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9" h="156">
                  <a:moveTo>
                    <a:pt x="169" y="129"/>
                  </a:moveTo>
                  <a:cubicBezTo>
                    <a:pt x="161" y="142"/>
                    <a:pt x="135" y="147"/>
                    <a:pt x="107" y="141"/>
                  </a:cubicBezTo>
                  <a:cubicBezTo>
                    <a:pt x="79" y="135"/>
                    <a:pt x="25" y="156"/>
                    <a:pt x="2" y="127"/>
                  </a:cubicBezTo>
                  <a:cubicBezTo>
                    <a:pt x="17" y="120"/>
                    <a:pt x="53" y="111"/>
                    <a:pt x="53" y="111"/>
                  </a:cubicBezTo>
                  <a:cubicBezTo>
                    <a:pt x="49" y="102"/>
                    <a:pt x="65" y="59"/>
                    <a:pt x="54" y="47"/>
                  </a:cubicBezTo>
                  <a:cubicBezTo>
                    <a:pt x="45" y="37"/>
                    <a:pt x="26" y="54"/>
                    <a:pt x="16" y="44"/>
                  </a:cubicBezTo>
                  <a:cubicBezTo>
                    <a:pt x="3" y="33"/>
                    <a:pt x="17" y="13"/>
                    <a:pt x="15" y="10"/>
                  </a:cubicBezTo>
                  <a:cubicBezTo>
                    <a:pt x="13" y="6"/>
                    <a:pt x="0" y="5"/>
                    <a:pt x="0" y="5"/>
                  </a:cubicBezTo>
                  <a:cubicBezTo>
                    <a:pt x="0" y="5"/>
                    <a:pt x="18" y="0"/>
                    <a:pt x="22" y="4"/>
                  </a:cubicBezTo>
                  <a:cubicBezTo>
                    <a:pt x="26" y="6"/>
                    <a:pt x="19" y="24"/>
                    <a:pt x="20" y="29"/>
                  </a:cubicBezTo>
                  <a:cubicBezTo>
                    <a:pt x="21" y="34"/>
                    <a:pt x="23" y="38"/>
                    <a:pt x="26" y="39"/>
                  </a:cubicBezTo>
                  <a:cubicBezTo>
                    <a:pt x="29" y="40"/>
                    <a:pt x="42" y="31"/>
                    <a:pt x="58" y="31"/>
                  </a:cubicBezTo>
                  <a:cubicBezTo>
                    <a:pt x="95" y="30"/>
                    <a:pt x="108" y="76"/>
                    <a:pt x="111" y="84"/>
                  </a:cubicBezTo>
                  <a:cubicBezTo>
                    <a:pt x="112" y="90"/>
                    <a:pt x="119" y="107"/>
                    <a:pt x="116" y="111"/>
                  </a:cubicBezTo>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solidFill>
                  <a:schemeClr val="accent6"/>
                </a:solidFill>
                <a:latin typeface="宋体" panose="02010600030101010101" pitchFamily="2" charset="-122"/>
              </a:endParaRPr>
            </a:p>
          </p:txBody>
        </p:sp>
        <p:sp>
          <p:nvSpPr>
            <p:cNvPr id="278" name="任意多边形 68"/>
            <p:cNvSpPr>
              <a:spLocks/>
            </p:cNvSpPr>
            <p:nvPr/>
          </p:nvSpPr>
          <p:spPr bwMode="auto">
            <a:xfrm>
              <a:off x="3863" y="1920"/>
              <a:ext cx="66" cy="40"/>
            </a:xfrm>
            <a:custGeom>
              <a:avLst/>
              <a:gdLst>
                <a:gd name="T0" fmla="*/ 21 w 28"/>
                <a:gd name="T1" fmla="*/ 0 h 17"/>
                <a:gd name="T2" fmla="*/ 13 w 28"/>
                <a:gd name="T3" fmla="*/ 17 h 17"/>
                <a:gd name="T4" fmla="*/ 4 w 28"/>
                <a:gd name="T5" fmla="*/ 0 h 17"/>
                <a:gd name="T6" fmla="*/ 15 w 28"/>
                <a:gd name="T7" fmla="*/ 12 h 17"/>
                <a:gd name="T8" fmla="*/ 21 w 28"/>
                <a:gd name="T9" fmla="*/ 0 h 17"/>
              </a:gdLst>
              <a:ahLst/>
              <a:cxnLst>
                <a:cxn ang="0">
                  <a:pos x="T0" y="T1"/>
                </a:cxn>
                <a:cxn ang="0">
                  <a:pos x="T2" y="T3"/>
                </a:cxn>
                <a:cxn ang="0">
                  <a:pos x="T4" y="T5"/>
                </a:cxn>
                <a:cxn ang="0">
                  <a:pos x="T6" y="T7"/>
                </a:cxn>
                <a:cxn ang="0">
                  <a:pos x="T8" y="T9"/>
                </a:cxn>
              </a:cxnLst>
              <a:rect l="0" t="0" r="r" b="b"/>
              <a:pathLst>
                <a:path w="28" h="17">
                  <a:moveTo>
                    <a:pt x="21" y="0"/>
                  </a:moveTo>
                  <a:cubicBezTo>
                    <a:pt x="21" y="0"/>
                    <a:pt x="28" y="17"/>
                    <a:pt x="13" y="17"/>
                  </a:cubicBezTo>
                  <a:cubicBezTo>
                    <a:pt x="0" y="17"/>
                    <a:pt x="4" y="0"/>
                    <a:pt x="4" y="0"/>
                  </a:cubicBezTo>
                  <a:cubicBezTo>
                    <a:pt x="4" y="0"/>
                    <a:pt x="6" y="13"/>
                    <a:pt x="15" y="12"/>
                  </a:cubicBezTo>
                  <a:cubicBezTo>
                    <a:pt x="19" y="12"/>
                    <a:pt x="21" y="0"/>
                    <a:pt x="21"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79" name="任意多边形 69"/>
            <p:cNvSpPr>
              <a:spLocks/>
            </p:cNvSpPr>
            <p:nvPr/>
          </p:nvSpPr>
          <p:spPr bwMode="auto">
            <a:xfrm>
              <a:off x="3780" y="1920"/>
              <a:ext cx="62" cy="40"/>
            </a:xfrm>
            <a:custGeom>
              <a:avLst/>
              <a:gdLst>
                <a:gd name="T0" fmla="*/ 20 w 26"/>
                <a:gd name="T1" fmla="*/ 0 h 17"/>
                <a:gd name="T2" fmla="*/ 12 w 26"/>
                <a:gd name="T3" fmla="*/ 17 h 17"/>
                <a:gd name="T4" fmla="*/ 3 w 26"/>
                <a:gd name="T5" fmla="*/ 0 h 17"/>
                <a:gd name="T6" fmla="*/ 13 w 26"/>
                <a:gd name="T7" fmla="*/ 12 h 17"/>
                <a:gd name="T8" fmla="*/ 20 w 26"/>
                <a:gd name="T9" fmla="*/ 0 h 17"/>
              </a:gdLst>
              <a:ahLst/>
              <a:cxnLst>
                <a:cxn ang="0">
                  <a:pos x="T0" y="T1"/>
                </a:cxn>
                <a:cxn ang="0">
                  <a:pos x="T2" y="T3"/>
                </a:cxn>
                <a:cxn ang="0">
                  <a:pos x="T4" y="T5"/>
                </a:cxn>
                <a:cxn ang="0">
                  <a:pos x="T6" y="T7"/>
                </a:cxn>
                <a:cxn ang="0">
                  <a:pos x="T8" y="T9"/>
                </a:cxn>
              </a:cxnLst>
              <a:rect l="0" t="0" r="r" b="b"/>
              <a:pathLst>
                <a:path w="26" h="17">
                  <a:moveTo>
                    <a:pt x="20" y="0"/>
                  </a:moveTo>
                  <a:cubicBezTo>
                    <a:pt x="20" y="0"/>
                    <a:pt x="26" y="17"/>
                    <a:pt x="12" y="17"/>
                  </a:cubicBezTo>
                  <a:cubicBezTo>
                    <a:pt x="0" y="17"/>
                    <a:pt x="3" y="0"/>
                    <a:pt x="3" y="0"/>
                  </a:cubicBezTo>
                  <a:cubicBezTo>
                    <a:pt x="3" y="0"/>
                    <a:pt x="6" y="13"/>
                    <a:pt x="13" y="12"/>
                  </a:cubicBezTo>
                  <a:cubicBezTo>
                    <a:pt x="18" y="12"/>
                    <a:pt x="20" y="0"/>
                    <a:pt x="20"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80" name="任意多边形 70"/>
            <p:cNvSpPr>
              <a:spLocks/>
            </p:cNvSpPr>
            <p:nvPr/>
          </p:nvSpPr>
          <p:spPr bwMode="auto">
            <a:xfrm>
              <a:off x="3709" y="1948"/>
              <a:ext cx="291" cy="130"/>
            </a:xfrm>
            <a:custGeom>
              <a:avLst/>
              <a:gdLst>
                <a:gd name="T0" fmla="*/ 0 w 123"/>
                <a:gd name="T1" fmla="*/ 17 h 55"/>
                <a:gd name="T2" fmla="*/ 39 w 123"/>
                <a:gd name="T3" fmla="*/ 52 h 55"/>
                <a:gd name="T4" fmla="*/ 111 w 123"/>
                <a:gd name="T5" fmla="*/ 32 h 55"/>
                <a:gd name="T6" fmla="*/ 118 w 123"/>
                <a:gd name="T7" fmla="*/ 0 h 55"/>
                <a:gd name="T8" fmla="*/ 89 w 123"/>
                <a:gd name="T9" fmla="*/ 42 h 55"/>
                <a:gd name="T10" fmla="*/ 28 w 123"/>
                <a:gd name="T11" fmla="*/ 41 h 55"/>
                <a:gd name="T12" fmla="*/ 0 w 123"/>
                <a:gd name="T13" fmla="*/ 17 h 55"/>
              </a:gdLst>
              <a:ahLst/>
              <a:cxnLst>
                <a:cxn ang="0">
                  <a:pos x="T0" y="T1"/>
                </a:cxn>
                <a:cxn ang="0">
                  <a:pos x="T2" y="T3"/>
                </a:cxn>
                <a:cxn ang="0">
                  <a:pos x="T4" y="T5"/>
                </a:cxn>
                <a:cxn ang="0">
                  <a:pos x="T6" y="T7"/>
                </a:cxn>
                <a:cxn ang="0">
                  <a:pos x="T8" y="T9"/>
                </a:cxn>
                <a:cxn ang="0">
                  <a:pos x="T10" y="T11"/>
                </a:cxn>
                <a:cxn ang="0">
                  <a:pos x="T12" y="T13"/>
                </a:cxn>
              </a:cxnLst>
              <a:rect l="0" t="0" r="r" b="b"/>
              <a:pathLst>
                <a:path w="123" h="55">
                  <a:moveTo>
                    <a:pt x="0" y="17"/>
                  </a:moveTo>
                  <a:cubicBezTo>
                    <a:pt x="0" y="17"/>
                    <a:pt x="8" y="50"/>
                    <a:pt x="39" y="52"/>
                  </a:cubicBezTo>
                  <a:cubicBezTo>
                    <a:pt x="66" y="52"/>
                    <a:pt x="96" y="55"/>
                    <a:pt x="111" y="32"/>
                  </a:cubicBezTo>
                  <a:cubicBezTo>
                    <a:pt x="123" y="14"/>
                    <a:pt x="118" y="0"/>
                    <a:pt x="118" y="0"/>
                  </a:cubicBezTo>
                  <a:cubicBezTo>
                    <a:pt x="118" y="0"/>
                    <a:pt x="116" y="36"/>
                    <a:pt x="89" y="42"/>
                  </a:cubicBezTo>
                  <a:cubicBezTo>
                    <a:pt x="66" y="48"/>
                    <a:pt x="42" y="45"/>
                    <a:pt x="28" y="41"/>
                  </a:cubicBezTo>
                  <a:cubicBezTo>
                    <a:pt x="12" y="38"/>
                    <a:pt x="0" y="17"/>
                    <a:pt x="0" y="17"/>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81" name="任意多边形 71"/>
            <p:cNvSpPr>
              <a:spLocks/>
            </p:cNvSpPr>
            <p:nvPr/>
          </p:nvSpPr>
          <p:spPr bwMode="auto">
            <a:xfrm>
              <a:off x="3745" y="1981"/>
              <a:ext cx="196" cy="29"/>
            </a:xfrm>
            <a:custGeom>
              <a:avLst/>
              <a:gdLst>
                <a:gd name="T0" fmla="*/ 78 w 83"/>
                <a:gd name="T1" fmla="*/ 3 h 12"/>
                <a:gd name="T2" fmla="*/ 40 w 83"/>
                <a:gd name="T3" fmla="*/ 7 h 12"/>
                <a:gd name="T4" fmla="*/ 5 w 83"/>
                <a:gd name="T5" fmla="*/ 0 h 12"/>
                <a:gd name="T6" fmla="*/ 0 w 83"/>
                <a:gd name="T7" fmla="*/ 0 h 12"/>
                <a:gd name="T8" fmla="*/ 39 w 83"/>
                <a:gd name="T9" fmla="*/ 12 h 12"/>
                <a:gd name="T10" fmla="*/ 83 w 83"/>
                <a:gd name="T11" fmla="*/ 5 h 12"/>
                <a:gd name="T12" fmla="*/ 78 w 83"/>
                <a:gd name="T13" fmla="*/ 3 h 12"/>
                <a:gd name="T14" fmla="*/ 78 w 83"/>
                <a:gd name="T15" fmla="*/ 3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12">
                  <a:moveTo>
                    <a:pt x="78" y="3"/>
                  </a:moveTo>
                  <a:cubicBezTo>
                    <a:pt x="78" y="3"/>
                    <a:pt x="64" y="8"/>
                    <a:pt x="40" y="7"/>
                  </a:cubicBezTo>
                  <a:cubicBezTo>
                    <a:pt x="16" y="6"/>
                    <a:pt x="5" y="0"/>
                    <a:pt x="5" y="0"/>
                  </a:cubicBezTo>
                  <a:cubicBezTo>
                    <a:pt x="0" y="0"/>
                    <a:pt x="0" y="0"/>
                    <a:pt x="0" y="0"/>
                  </a:cubicBezTo>
                  <a:cubicBezTo>
                    <a:pt x="0" y="0"/>
                    <a:pt x="18" y="12"/>
                    <a:pt x="39" y="12"/>
                  </a:cubicBezTo>
                  <a:cubicBezTo>
                    <a:pt x="59" y="12"/>
                    <a:pt x="83" y="5"/>
                    <a:pt x="83" y="5"/>
                  </a:cubicBezTo>
                  <a:cubicBezTo>
                    <a:pt x="78" y="3"/>
                    <a:pt x="78" y="3"/>
                    <a:pt x="78" y="3"/>
                  </a:cubicBezTo>
                  <a:cubicBezTo>
                    <a:pt x="78" y="3"/>
                    <a:pt x="78" y="3"/>
                    <a:pt x="78" y="3"/>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82" name="任意多边形 72"/>
            <p:cNvSpPr>
              <a:spLocks/>
            </p:cNvSpPr>
            <p:nvPr/>
          </p:nvSpPr>
          <p:spPr bwMode="auto">
            <a:xfrm>
              <a:off x="3721" y="1943"/>
              <a:ext cx="59" cy="55"/>
            </a:xfrm>
            <a:custGeom>
              <a:avLst/>
              <a:gdLst>
                <a:gd name="T0" fmla="*/ 10 w 25"/>
                <a:gd name="T1" fmla="*/ 4 h 23"/>
                <a:gd name="T2" fmla="*/ 20 w 25"/>
                <a:gd name="T3" fmla="*/ 8 h 23"/>
                <a:gd name="T4" fmla="*/ 14 w 25"/>
                <a:gd name="T5" fmla="*/ 22 h 23"/>
                <a:gd name="T6" fmla="*/ 10 w 25"/>
                <a:gd name="T7" fmla="*/ 4 h 23"/>
              </a:gdLst>
              <a:ahLst/>
              <a:cxnLst>
                <a:cxn ang="0">
                  <a:pos x="T0" y="T1"/>
                </a:cxn>
                <a:cxn ang="0">
                  <a:pos x="T2" y="T3"/>
                </a:cxn>
                <a:cxn ang="0">
                  <a:pos x="T4" y="T5"/>
                </a:cxn>
                <a:cxn ang="0">
                  <a:pos x="T6" y="T7"/>
                </a:cxn>
              </a:cxnLst>
              <a:rect l="0" t="0" r="r" b="b"/>
              <a:pathLst>
                <a:path w="25" h="23">
                  <a:moveTo>
                    <a:pt x="10" y="4"/>
                  </a:moveTo>
                  <a:cubicBezTo>
                    <a:pt x="10" y="4"/>
                    <a:pt x="16" y="0"/>
                    <a:pt x="20" y="8"/>
                  </a:cubicBezTo>
                  <a:cubicBezTo>
                    <a:pt x="25" y="15"/>
                    <a:pt x="21" y="23"/>
                    <a:pt x="14" y="22"/>
                  </a:cubicBezTo>
                  <a:cubicBezTo>
                    <a:pt x="5" y="21"/>
                    <a:pt x="0" y="9"/>
                    <a:pt x="10" y="4"/>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83" name="任意多边形 73"/>
            <p:cNvSpPr>
              <a:spLocks/>
            </p:cNvSpPr>
            <p:nvPr/>
          </p:nvSpPr>
          <p:spPr bwMode="auto">
            <a:xfrm>
              <a:off x="3912" y="1960"/>
              <a:ext cx="50" cy="52"/>
            </a:xfrm>
            <a:custGeom>
              <a:avLst/>
              <a:gdLst>
                <a:gd name="T0" fmla="*/ 13 w 21"/>
                <a:gd name="T1" fmla="*/ 1 h 22"/>
                <a:gd name="T2" fmla="*/ 21 w 21"/>
                <a:gd name="T3" fmla="*/ 9 h 22"/>
                <a:gd name="T4" fmla="*/ 7 w 21"/>
                <a:gd name="T5" fmla="*/ 17 h 22"/>
                <a:gd name="T6" fmla="*/ 13 w 21"/>
                <a:gd name="T7" fmla="*/ 1 h 22"/>
              </a:gdLst>
              <a:ahLst/>
              <a:cxnLst>
                <a:cxn ang="0">
                  <a:pos x="T0" y="T1"/>
                </a:cxn>
                <a:cxn ang="0">
                  <a:pos x="T2" y="T3"/>
                </a:cxn>
                <a:cxn ang="0">
                  <a:pos x="T4" y="T5"/>
                </a:cxn>
                <a:cxn ang="0">
                  <a:pos x="T6" y="T7"/>
                </a:cxn>
              </a:cxnLst>
              <a:rect l="0" t="0" r="r" b="b"/>
              <a:pathLst>
                <a:path w="21" h="22">
                  <a:moveTo>
                    <a:pt x="13" y="1"/>
                  </a:moveTo>
                  <a:cubicBezTo>
                    <a:pt x="13" y="1"/>
                    <a:pt x="20" y="0"/>
                    <a:pt x="21" y="9"/>
                  </a:cubicBezTo>
                  <a:cubicBezTo>
                    <a:pt x="21" y="17"/>
                    <a:pt x="13" y="22"/>
                    <a:pt x="7" y="17"/>
                  </a:cubicBezTo>
                  <a:cubicBezTo>
                    <a:pt x="0" y="13"/>
                    <a:pt x="2" y="0"/>
                    <a:pt x="13" y="1"/>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84" name="任意多边形 74"/>
            <p:cNvSpPr>
              <a:spLocks/>
            </p:cNvSpPr>
            <p:nvPr/>
          </p:nvSpPr>
          <p:spPr bwMode="auto">
            <a:xfrm>
              <a:off x="3724" y="2187"/>
              <a:ext cx="103" cy="116"/>
            </a:xfrm>
            <a:custGeom>
              <a:avLst/>
              <a:gdLst>
                <a:gd name="T0" fmla="*/ 3 w 44"/>
                <a:gd name="T1" fmla="*/ 3 h 49"/>
                <a:gd name="T2" fmla="*/ 38 w 44"/>
                <a:gd name="T3" fmla="*/ 4 h 49"/>
                <a:gd name="T4" fmla="*/ 37 w 44"/>
                <a:gd name="T5" fmla="*/ 45 h 49"/>
                <a:gd name="T6" fmla="*/ 1 w 44"/>
                <a:gd name="T7" fmla="*/ 41 h 49"/>
                <a:gd name="T8" fmla="*/ 3 w 44"/>
                <a:gd name="T9" fmla="*/ 3 h 49"/>
              </a:gdLst>
              <a:ahLst/>
              <a:cxnLst>
                <a:cxn ang="0">
                  <a:pos x="T0" y="T1"/>
                </a:cxn>
                <a:cxn ang="0">
                  <a:pos x="T2" y="T3"/>
                </a:cxn>
                <a:cxn ang="0">
                  <a:pos x="T4" y="T5"/>
                </a:cxn>
                <a:cxn ang="0">
                  <a:pos x="T6" y="T7"/>
                </a:cxn>
                <a:cxn ang="0">
                  <a:pos x="T8" y="T9"/>
                </a:cxn>
              </a:cxnLst>
              <a:rect l="0" t="0" r="r" b="b"/>
              <a:pathLst>
                <a:path w="44" h="49">
                  <a:moveTo>
                    <a:pt x="3" y="3"/>
                  </a:moveTo>
                  <a:cubicBezTo>
                    <a:pt x="3" y="3"/>
                    <a:pt x="37" y="0"/>
                    <a:pt x="38" y="4"/>
                  </a:cubicBezTo>
                  <a:cubicBezTo>
                    <a:pt x="39" y="6"/>
                    <a:pt x="44" y="43"/>
                    <a:pt x="37" y="45"/>
                  </a:cubicBezTo>
                  <a:cubicBezTo>
                    <a:pt x="30" y="49"/>
                    <a:pt x="1" y="49"/>
                    <a:pt x="1" y="41"/>
                  </a:cubicBezTo>
                  <a:cubicBezTo>
                    <a:pt x="1" y="32"/>
                    <a:pt x="0" y="6"/>
                    <a:pt x="3" y="3"/>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solidFill>
                  <a:schemeClr val="accent6">
                    <a:lumMod val="75000"/>
                  </a:schemeClr>
                </a:solidFill>
                <a:latin typeface="宋体" panose="02010600030101010101" pitchFamily="2" charset="-122"/>
              </a:endParaRPr>
            </a:p>
          </p:txBody>
        </p:sp>
        <p:sp>
          <p:nvSpPr>
            <p:cNvPr id="285" name="任意多边形 75"/>
            <p:cNvSpPr>
              <a:spLocks/>
            </p:cNvSpPr>
            <p:nvPr/>
          </p:nvSpPr>
          <p:spPr bwMode="auto">
            <a:xfrm>
              <a:off x="3768" y="1754"/>
              <a:ext cx="163" cy="88"/>
            </a:xfrm>
            <a:custGeom>
              <a:avLst/>
              <a:gdLst>
                <a:gd name="T0" fmla="*/ 66 w 69"/>
                <a:gd name="T1" fmla="*/ 31 h 37"/>
                <a:gd name="T2" fmla="*/ 2 w 69"/>
                <a:gd name="T3" fmla="*/ 31 h 37"/>
                <a:gd name="T4" fmla="*/ 4 w 69"/>
                <a:gd name="T5" fmla="*/ 5 h 37"/>
                <a:gd name="T6" fmla="*/ 61 w 69"/>
                <a:gd name="T7" fmla="*/ 3 h 37"/>
                <a:gd name="T8" fmla="*/ 66 w 69"/>
                <a:gd name="T9" fmla="*/ 31 h 37"/>
              </a:gdLst>
              <a:ahLst/>
              <a:cxnLst>
                <a:cxn ang="0">
                  <a:pos x="T0" y="T1"/>
                </a:cxn>
                <a:cxn ang="0">
                  <a:pos x="T2" y="T3"/>
                </a:cxn>
                <a:cxn ang="0">
                  <a:pos x="T4" y="T5"/>
                </a:cxn>
                <a:cxn ang="0">
                  <a:pos x="T6" y="T7"/>
                </a:cxn>
                <a:cxn ang="0">
                  <a:pos x="T8" y="T9"/>
                </a:cxn>
              </a:cxnLst>
              <a:rect l="0" t="0" r="r" b="b"/>
              <a:pathLst>
                <a:path w="69" h="37">
                  <a:moveTo>
                    <a:pt x="66" y="31"/>
                  </a:moveTo>
                  <a:cubicBezTo>
                    <a:pt x="66" y="31"/>
                    <a:pt x="18" y="37"/>
                    <a:pt x="2" y="31"/>
                  </a:cubicBezTo>
                  <a:cubicBezTo>
                    <a:pt x="0" y="27"/>
                    <a:pt x="2" y="8"/>
                    <a:pt x="4" y="5"/>
                  </a:cubicBezTo>
                  <a:cubicBezTo>
                    <a:pt x="14" y="6"/>
                    <a:pt x="53" y="0"/>
                    <a:pt x="61" y="3"/>
                  </a:cubicBezTo>
                  <a:cubicBezTo>
                    <a:pt x="64" y="4"/>
                    <a:pt x="69" y="29"/>
                    <a:pt x="66" y="31"/>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solidFill>
                  <a:schemeClr val="accent6">
                    <a:lumMod val="75000"/>
                  </a:schemeClr>
                </a:solidFill>
                <a:latin typeface="宋体" panose="02010600030101010101" pitchFamily="2" charset="-122"/>
              </a:endParaRPr>
            </a:p>
          </p:txBody>
        </p:sp>
        <p:sp>
          <p:nvSpPr>
            <p:cNvPr id="286" name="任意多边形 76"/>
            <p:cNvSpPr>
              <a:spLocks/>
            </p:cNvSpPr>
            <p:nvPr/>
          </p:nvSpPr>
          <p:spPr bwMode="auto">
            <a:xfrm>
              <a:off x="3719" y="2407"/>
              <a:ext cx="243" cy="35"/>
            </a:xfrm>
            <a:custGeom>
              <a:avLst/>
              <a:gdLst>
                <a:gd name="T0" fmla="*/ 103 w 103"/>
                <a:gd name="T1" fmla="*/ 0 h 15"/>
                <a:gd name="T2" fmla="*/ 0 w 103"/>
                <a:gd name="T3" fmla="*/ 3 h 15"/>
                <a:gd name="T4" fmla="*/ 103 w 103"/>
                <a:gd name="T5" fmla="*/ 0 h 15"/>
              </a:gdLst>
              <a:ahLst/>
              <a:cxnLst>
                <a:cxn ang="0">
                  <a:pos x="T0" y="T1"/>
                </a:cxn>
                <a:cxn ang="0">
                  <a:pos x="T2" y="T3"/>
                </a:cxn>
                <a:cxn ang="0">
                  <a:pos x="T4" y="T5"/>
                </a:cxn>
              </a:cxnLst>
              <a:rect l="0" t="0" r="r" b="b"/>
              <a:pathLst>
                <a:path w="103" h="15">
                  <a:moveTo>
                    <a:pt x="103" y="0"/>
                  </a:moveTo>
                  <a:cubicBezTo>
                    <a:pt x="87" y="2"/>
                    <a:pt x="36" y="10"/>
                    <a:pt x="0" y="3"/>
                  </a:cubicBezTo>
                  <a:cubicBezTo>
                    <a:pt x="19" y="15"/>
                    <a:pt x="100" y="7"/>
                    <a:pt x="103"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87" name="任意多边形 77"/>
            <p:cNvSpPr>
              <a:spLocks/>
            </p:cNvSpPr>
            <p:nvPr/>
          </p:nvSpPr>
          <p:spPr bwMode="auto">
            <a:xfrm>
              <a:off x="3835" y="2116"/>
              <a:ext cx="14" cy="284"/>
            </a:xfrm>
            <a:custGeom>
              <a:avLst/>
              <a:gdLst>
                <a:gd name="T0" fmla="*/ 1 w 6"/>
                <a:gd name="T1" fmla="*/ 0 h 120"/>
                <a:gd name="T2" fmla="*/ 1 w 6"/>
                <a:gd name="T3" fmla="*/ 15 h 120"/>
                <a:gd name="T4" fmla="*/ 2 w 6"/>
                <a:gd name="T5" fmla="*/ 33 h 120"/>
                <a:gd name="T6" fmla="*/ 2 w 6"/>
                <a:gd name="T7" fmla="*/ 60 h 120"/>
                <a:gd name="T8" fmla="*/ 2 w 6"/>
                <a:gd name="T9" fmla="*/ 88 h 120"/>
                <a:gd name="T10" fmla="*/ 0 w 6"/>
                <a:gd name="T11" fmla="*/ 120 h 120"/>
                <a:gd name="T12" fmla="*/ 6 w 6"/>
                <a:gd name="T13" fmla="*/ 90 h 120"/>
                <a:gd name="T14" fmla="*/ 6 w 6"/>
                <a:gd name="T15" fmla="*/ 36 h 120"/>
                <a:gd name="T16" fmla="*/ 1 w 6"/>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20">
                  <a:moveTo>
                    <a:pt x="1" y="0"/>
                  </a:moveTo>
                  <a:cubicBezTo>
                    <a:pt x="1" y="0"/>
                    <a:pt x="1" y="6"/>
                    <a:pt x="1" y="15"/>
                  </a:cubicBezTo>
                  <a:cubicBezTo>
                    <a:pt x="3" y="22"/>
                    <a:pt x="2" y="22"/>
                    <a:pt x="2" y="33"/>
                  </a:cubicBezTo>
                  <a:cubicBezTo>
                    <a:pt x="2" y="45"/>
                    <a:pt x="2" y="51"/>
                    <a:pt x="2" y="60"/>
                  </a:cubicBezTo>
                  <a:cubicBezTo>
                    <a:pt x="2" y="69"/>
                    <a:pt x="2" y="78"/>
                    <a:pt x="2" y="88"/>
                  </a:cubicBezTo>
                  <a:cubicBezTo>
                    <a:pt x="2" y="101"/>
                    <a:pt x="0" y="120"/>
                    <a:pt x="0" y="120"/>
                  </a:cubicBezTo>
                  <a:cubicBezTo>
                    <a:pt x="0" y="120"/>
                    <a:pt x="6" y="112"/>
                    <a:pt x="6" y="90"/>
                  </a:cubicBezTo>
                  <a:cubicBezTo>
                    <a:pt x="6" y="66"/>
                    <a:pt x="6" y="43"/>
                    <a:pt x="6" y="36"/>
                  </a:cubicBezTo>
                  <a:cubicBezTo>
                    <a:pt x="6" y="28"/>
                    <a:pt x="5" y="6"/>
                    <a:pt x="1" y="0"/>
                  </a:cubicBezTo>
                  <a:close/>
                </a:path>
              </a:pathLst>
            </a:custGeom>
            <a:solidFill>
              <a:schemeClr val="accent6">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88" name="任意多边形 78"/>
            <p:cNvSpPr>
              <a:spLocks/>
            </p:cNvSpPr>
            <p:nvPr/>
          </p:nvSpPr>
          <p:spPr bwMode="auto">
            <a:xfrm>
              <a:off x="4170" y="1941"/>
              <a:ext cx="19" cy="17"/>
            </a:xfrm>
            <a:custGeom>
              <a:avLst/>
              <a:gdLst>
                <a:gd name="T0" fmla="*/ 8 w 8"/>
                <a:gd name="T1" fmla="*/ 3 h 7"/>
                <a:gd name="T2" fmla="*/ 4 w 8"/>
                <a:gd name="T3" fmla="*/ 7 h 7"/>
                <a:gd name="T4" fmla="*/ 0 w 8"/>
                <a:gd name="T5" fmla="*/ 3 h 7"/>
                <a:gd name="T6" fmla="*/ 3 w 8"/>
                <a:gd name="T7" fmla="*/ 0 h 7"/>
                <a:gd name="T8" fmla="*/ 8 w 8"/>
                <a:gd name="T9" fmla="*/ 3 h 7"/>
              </a:gdLst>
              <a:ahLst/>
              <a:cxnLst>
                <a:cxn ang="0">
                  <a:pos x="T0" y="T1"/>
                </a:cxn>
                <a:cxn ang="0">
                  <a:pos x="T2" y="T3"/>
                </a:cxn>
                <a:cxn ang="0">
                  <a:pos x="T4" y="T5"/>
                </a:cxn>
                <a:cxn ang="0">
                  <a:pos x="T6" y="T7"/>
                </a:cxn>
                <a:cxn ang="0">
                  <a:pos x="T8" y="T9"/>
                </a:cxn>
              </a:cxnLst>
              <a:rect l="0" t="0" r="r" b="b"/>
              <a:pathLst>
                <a:path w="8" h="7">
                  <a:moveTo>
                    <a:pt x="8" y="3"/>
                  </a:moveTo>
                  <a:cubicBezTo>
                    <a:pt x="8" y="5"/>
                    <a:pt x="6" y="7"/>
                    <a:pt x="4" y="7"/>
                  </a:cubicBezTo>
                  <a:cubicBezTo>
                    <a:pt x="2" y="7"/>
                    <a:pt x="0" y="6"/>
                    <a:pt x="0" y="3"/>
                  </a:cubicBezTo>
                  <a:cubicBezTo>
                    <a:pt x="0" y="2"/>
                    <a:pt x="2" y="0"/>
                    <a:pt x="3" y="0"/>
                  </a:cubicBezTo>
                  <a:cubicBezTo>
                    <a:pt x="5" y="0"/>
                    <a:pt x="7" y="1"/>
                    <a:pt x="8" y="3"/>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289" name="组 5"/>
          <p:cNvGrpSpPr>
            <a:grpSpLocks noChangeAspect="1"/>
          </p:cNvGrpSpPr>
          <p:nvPr/>
        </p:nvGrpSpPr>
        <p:grpSpPr bwMode="auto">
          <a:xfrm>
            <a:off x="7988059" y="2988645"/>
            <a:ext cx="2439575" cy="3074765"/>
            <a:chOff x="2968" y="1107"/>
            <a:chExt cx="1736" cy="2188"/>
          </a:xfrm>
        </p:grpSpPr>
        <p:sp>
          <p:nvSpPr>
            <p:cNvPr id="290" name="任意多边形 6"/>
            <p:cNvSpPr>
              <a:spLocks/>
            </p:cNvSpPr>
            <p:nvPr/>
          </p:nvSpPr>
          <p:spPr bwMode="auto">
            <a:xfrm>
              <a:off x="3043" y="1455"/>
              <a:ext cx="518" cy="649"/>
            </a:xfrm>
            <a:custGeom>
              <a:avLst/>
              <a:gdLst>
                <a:gd name="T0" fmla="*/ 124 w 219"/>
                <a:gd name="T1" fmla="*/ 41 h 275"/>
                <a:gd name="T2" fmla="*/ 119 w 219"/>
                <a:gd name="T3" fmla="*/ 39 h 275"/>
                <a:gd name="T4" fmla="*/ 137 w 219"/>
                <a:gd name="T5" fmla="*/ 2 h 275"/>
                <a:gd name="T6" fmla="*/ 117 w 219"/>
                <a:gd name="T7" fmla="*/ 36 h 275"/>
                <a:gd name="T8" fmla="*/ 101 w 219"/>
                <a:gd name="T9" fmla="*/ 0 h 275"/>
                <a:gd name="T10" fmla="*/ 112 w 219"/>
                <a:gd name="T11" fmla="*/ 37 h 275"/>
                <a:gd name="T12" fmla="*/ 0 w 219"/>
                <a:gd name="T13" fmla="*/ 73 h 275"/>
                <a:gd name="T14" fmla="*/ 59 w 219"/>
                <a:gd name="T15" fmla="*/ 70 h 275"/>
                <a:gd name="T16" fmla="*/ 140 w 219"/>
                <a:gd name="T17" fmla="*/ 235 h 275"/>
                <a:gd name="T18" fmla="*/ 219 w 219"/>
                <a:gd name="T19" fmla="*/ 230 h 275"/>
                <a:gd name="T20" fmla="*/ 124 w 219"/>
                <a:gd name="T21" fmla="*/ 41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9" h="275">
                  <a:moveTo>
                    <a:pt x="124" y="41"/>
                  </a:moveTo>
                  <a:cubicBezTo>
                    <a:pt x="122" y="40"/>
                    <a:pt x="121" y="40"/>
                    <a:pt x="119" y="39"/>
                  </a:cubicBezTo>
                  <a:cubicBezTo>
                    <a:pt x="143" y="37"/>
                    <a:pt x="146" y="16"/>
                    <a:pt x="137" y="2"/>
                  </a:cubicBezTo>
                  <a:cubicBezTo>
                    <a:pt x="137" y="12"/>
                    <a:pt x="123" y="29"/>
                    <a:pt x="117" y="36"/>
                  </a:cubicBezTo>
                  <a:cubicBezTo>
                    <a:pt x="129" y="18"/>
                    <a:pt x="116" y="3"/>
                    <a:pt x="101" y="0"/>
                  </a:cubicBezTo>
                  <a:cubicBezTo>
                    <a:pt x="108" y="7"/>
                    <a:pt x="111" y="27"/>
                    <a:pt x="112" y="37"/>
                  </a:cubicBezTo>
                  <a:cubicBezTo>
                    <a:pt x="70" y="26"/>
                    <a:pt x="1" y="57"/>
                    <a:pt x="0" y="73"/>
                  </a:cubicBezTo>
                  <a:cubicBezTo>
                    <a:pt x="23" y="76"/>
                    <a:pt x="59" y="70"/>
                    <a:pt x="59" y="70"/>
                  </a:cubicBezTo>
                  <a:cubicBezTo>
                    <a:pt x="59" y="70"/>
                    <a:pt x="67" y="180"/>
                    <a:pt x="140" y="235"/>
                  </a:cubicBezTo>
                  <a:cubicBezTo>
                    <a:pt x="195" y="275"/>
                    <a:pt x="219" y="230"/>
                    <a:pt x="219" y="230"/>
                  </a:cubicBezTo>
                  <a:cubicBezTo>
                    <a:pt x="219" y="230"/>
                    <a:pt x="206" y="84"/>
                    <a:pt x="124" y="41"/>
                  </a:cubicBezTo>
                  <a:close/>
                </a:path>
              </a:pathLst>
            </a:custGeom>
            <a:solidFill>
              <a:srgbClr val="3B3B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1" name="椭圆形 7"/>
            <p:cNvSpPr>
              <a:spLocks noChangeArrowheads="1"/>
            </p:cNvSpPr>
            <p:nvPr/>
          </p:nvSpPr>
          <p:spPr bwMode="auto">
            <a:xfrm>
              <a:off x="3225" y="1551"/>
              <a:ext cx="47" cy="45"/>
            </a:xfrm>
            <a:prstGeom prst="ellipse">
              <a:avLst/>
            </a:pr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2" name="任意多边形 8"/>
            <p:cNvSpPr>
              <a:spLocks/>
            </p:cNvSpPr>
            <p:nvPr/>
          </p:nvSpPr>
          <p:spPr bwMode="auto">
            <a:xfrm>
              <a:off x="3801" y="2488"/>
              <a:ext cx="86" cy="807"/>
            </a:xfrm>
            <a:custGeom>
              <a:avLst/>
              <a:gdLst>
                <a:gd name="T0" fmla="*/ 0 w 97"/>
                <a:gd name="T1" fmla="*/ 0 h 673"/>
                <a:gd name="T2" fmla="*/ 19 w 97"/>
                <a:gd name="T3" fmla="*/ 673 h 673"/>
                <a:gd name="T4" fmla="*/ 97 w 97"/>
                <a:gd name="T5" fmla="*/ 673 h 673"/>
                <a:gd name="T6" fmla="*/ 85 w 97"/>
                <a:gd name="T7" fmla="*/ 47 h 673"/>
                <a:gd name="T8" fmla="*/ 0 w 97"/>
                <a:gd name="T9" fmla="*/ 0 h 673"/>
                <a:gd name="T10" fmla="*/ 0 w 97"/>
                <a:gd name="T11" fmla="*/ 0 h 673"/>
                <a:gd name="T12" fmla="*/ 0 w 97"/>
                <a:gd name="T13" fmla="*/ 0 h 673"/>
              </a:gdLst>
              <a:ahLst/>
              <a:cxnLst>
                <a:cxn ang="0">
                  <a:pos x="T0" y="T1"/>
                </a:cxn>
                <a:cxn ang="0">
                  <a:pos x="T2" y="T3"/>
                </a:cxn>
                <a:cxn ang="0">
                  <a:pos x="T4" y="T5"/>
                </a:cxn>
                <a:cxn ang="0">
                  <a:pos x="T6" y="T7"/>
                </a:cxn>
                <a:cxn ang="0">
                  <a:pos x="T8" y="T9"/>
                </a:cxn>
                <a:cxn ang="0">
                  <a:pos x="T10" y="T11"/>
                </a:cxn>
                <a:cxn ang="0">
                  <a:pos x="T12" y="T13"/>
                </a:cxn>
              </a:cxnLst>
              <a:rect l="0" t="0" r="r" b="b"/>
              <a:pathLst>
                <a:path w="97" h="673">
                  <a:moveTo>
                    <a:pt x="0" y="0"/>
                  </a:moveTo>
                  <a:lnTo>
                    <a:pt x="19" y="673"/>
                  </a:lnTo>
                  <a:lnTo>
                    <a:pt x="97" y="673"/>
                  </a:lnTo>
                  <a:lnTo>
                    <a:pt x="85" y="47"/>
                  </a:lnTo>
                  <a:lnTo>
                    <a:pt x="0" y="0"/>
                  </a:lnTo>
                  <a:lnTo>
                    <a:pt x="0" y="0"/>
                  </a:lnTo>
                  <a:lnTo>
                    <a:pt x="0" y="0"/>
                  </a:ln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3" name="任意多边形 9"/>
            <p:cNvSpPr>
              <a:spLocks/>
            </p:cNvSpPr>
            <p:nvPr/>
          </p:nvSpPr>
          <p:spPr bwMode="auto">
            <a:xfrm>
              <a:off x="3586" y="2513"/>
              <a:ext cx="553" cy="286"/>
            </a:xfrm>
            <a:custGeom>
              <a:avLst/>
              <a:gdLst>
                <a:gd name="T0" fmla="*/ 35 w 234"/>
                <a:gd name="T1" fmla="*/ 17 h 121"/>
                <a:gd name="T2" fmla="*/ 2 w 234"/>
                <a:gd name="T3" fmla="*/ 78 h 121"/>
                <a:gd name="T4" fmla="*/ 26 w 234"/>
                <a:gd name="T5" fmla="*/ 60 h 121"/>
                <a:gd name="T6" fmla="*/ 28 w 234"/>
                <a:gd name="T7" fmla="*/ 107 h 121"/>
                <a:gd name="T8" fmla="*/ 53 w 234"/>
                <a:gd name="T9" fmla="*/ 81 h 121"/>
                <a:gd name="T10" fmla="*/ 61 w 234"/>
                <a:gd name="T11" fmla="*/ 115 h 121"/>
                <a:gd name="T12" fmla="*/ 72 w 234"/>
                <a:gd name="T13" fmla="*/ 67 h 121"/>
                <a:gd name="T14" fmla="*/ 94 w 234"/>
                <a:gd name="T15" fmla="*/ 117 h 121"/>
                <a:gd name="T16" fmla="*/ 101 w 234"/>
                <a:gd name="T17" fmla="*/ 76 h 121"/>
                <a:gd name="T18" fmla="*/ 134 w 234"/>
                <a:gd name="T19" fmla="*/ 121 h 121"/>
                <a:gd name="T20" fmla="*/ 134 w 234"/>
                <a:gd name="T21" fmla="*/ 72 h 121"/>
                <a:gd name="T22" fmla="*/ 158 w 234"/>
                <a:gd name="T23" fmla="*/ 98 h 121"/>
                <a:gd name="T24" fmla="*/ 169 w 234"/>
                <a:gd name="T25" fmla="*/ 62 h 121"/>
                <a:gd name="T26" fmla="*/ 205 w 234"/>
                <a:gd name="T27" fmla="*/ 105 h 121"/>
                <a:gd name="T28" fmla="*/ 202 w 234"/>
                <a:gd name="T29" fmla="*/ 52 h 121"/>
                <a:gd name="T30" fmla="*/ 233 w 234"/>
                <a:gd name="T31" fmla="*/ 79 h 121"/>
                <a:gd name="T32" fmla="*/ 205 w 234"/>
                <a:gd name="T33" fmla="*/ 38 h 121"/>
                <a:gd name="T34" fmla="*/ 107 w 234"/>
                <a:gd name="T35" fmla="*/ 0 h 121"/>
                <a:gd name="T36" fmla="*/ 35 w 234"/>
                <a:gd name="T37" fmla="*/ 17 h 121"/>
                <a:gd name="T38" fmla="*/ 35 w 234"/>
                <a:gd name="T39"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4" h="121">
                  <a:moveTo>
                    <a:pt x="35" y="17"/>
                  </a:moveTo>
                  <a:cubicBezTo>
                    <a:pt x="30" y="22"/>
                    <a:pt x="0" y="52"/>
                    <a:pt x="2" y="78"/>
                  </a:cubicBezTo>
                  <a:cubicBezTo>
                    <a:pt x="12" y="65"/>
                    <a:pt x="26" y="60"/>
                    <a:pt x="26" y="60"/>
                  </a:cubicBezTo>
                  <a:cubicBezTo>
                    <a:pt x="26" y="60"/>
                    <a:pt x="19" y="79"/>
                    <a:pt x="28" y="107"/>
                  </a:cubicBezTo>
                  <a:cubicBezTo>
                    <a:pt x="35" y="89"/>
                    <a:pt x="53" y="81"/>
                    <a:pt x="53" y="81"/>
                  </a:cubicBezTo>
                  <a:cubicBezTo>
                    <a:pt x="53" y="81"/>
                    <a:pt x="61" y="107"/>
                    <a:pt x="61" y="115"/>
                  </a:cubicBezTo>
                  <a:cubicBezTo>
                    <a:pt x="79" y="94"/>
                    <a:pt x="72" y="67"/>
                    <a:pt x="72" y="67"/>
                  </a:cubicBezTo>
                  <a:cubicBezTo>
                    <a:pt x="72" y="67"/>
                    <a:pt x="94" y="107"/>
                    <a:pt x="94" y="117"/>
                  </a:cubicBezTo>
                  <a:cubicBezTo>
                    <a:pt x="111" y="103"/>
                    <a:pt x="101" y="76"/>
                    <a:pt x="101" y="76"/>
                  </a:cubicBezTo>
                  <a:cubicBezTo>
                    <a:pt x="101" y="76"/>
                    <a:pt x="134" y="112"/>
                    <a:pt x="134" y="121"/>
                  </a:cubicBezTo>
                  <a:cubicBezTo>
                    <a:pt x="151" y="105"/>
                    <a:pt x="137" y="79"/>
                    <a:pt x="134" y="72"/>
                  </a:cubicBezTo>
                  <a:cubicBezTo>
                    <a:pt x="130" y="65"/>
                    <a:pt x="157" y="79"/>
                    <a:pt x="158" y="98"/>
                  </a:cubicBezTo>
                  <a:cubicBezTo>
                    <a:pt x="179" y="94"/>
                    <a:pt x="169" y="62"/>
                    <a:pt x="169" y="62"/>
                  </a:cubicBezTo>
                  <a:cubicBezTo>
                    <a:pt x="169" y="62"/>
                    <a:pt x="202" y="79"/>
                    <a:pt x="205" y="105"/>
                  </a:cubicBezTo>
                  <a:cubicBezTo>
                    <a:pt x="226" y="94"/>
                    <a:pt x="202" y="52"/>
                    <a:pt x="202" y="52"/>
                  </a:cubicBezTo>
                  <a:cubicBezTo>
                    <a:pt x="202" y="52"/>
                    <a:pt x="231" y="72"/>
                    <a:pt x="233" y="79"/>
                  </a:cubicBezTo>
                  <a:cubicBezTo>
                    <a:pt x="234" y="52"/>
                    <a:pt x="219" y="48"/>
                    <a:pt x="205" y="38"/>
                  </a:cubicBezTo>
                  <a:cubicBezTo>
                    <a:pt x="191" y="27"/>
                    <a:pt x="107" y="0"/>
                    <a:pt x="107" y="0"/>
                  </a:cubicBezTo>
                  <a:cubicBezTo>
                    <a:pt x="35" y="17"/>
                    <a:pt x="35" y="17"/>
                    <a:pt x="35" y="17"/>
                  </a:cubicBezTo>
                  <a:cubicBezTo>
                    <a:pt x="35" y="17"/>
                    <a:pt x="35" y="17"/>
                    <a:pt x="35" y="17"/>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4" name="任意多边形 10"/>
            <p:cNvSpPr>
              <a:spLocks/>
            </p:cNvSpPr>
            <p:nvPr/>
          </p:nvSpPr>
          <p:spPr bwMode="auto">
            <a:xfrm>
              <a:off x="3124" y="1939"/>
              <a:ext cx="1417" cy="763"/>
            </a:xfrm>
            <a:custGeom>
              <a:avLst/>
              <a:gdLst>
                <a:gd name="T0" fmla="*/ 576 w 600"/>
                <a:gd name="T1" fmla="*/ 6 h 323"/>
                <a:gd name="T2" fmla="*/ 351 w 600"/>
                <a:gd name="T3" fmla="*/ 2 h 323"/>
                <a:gd name="T4" fmla="*/ 249 w 600"/>
                <a:gd name="T5" fmla="*/ 0 h 323"/>
                <a:gd name="T6" fmla="*/ 128 w 600"/>
                <a:gd name="T7" fmla="*/ 8 h 323"/>
                <a:gd name="T8" fmla="*/ 19 w 600"/>
                <a:gd name="T9" fmla="*/ 13 h 323"/>
                <a:gd name="T10" fmla="*/ 15 w 600"/>
                <a:gd name="T11" fmla="*/ 79 h 323"/>
                <a:gd name="T12" fmla="*/ 204 w 600"/>
                <a:gd name="T13" fmla="*/ 76 h 323"/>
                <a:gd name="T14" fmla="*/ 194 w 600"/>
                <a:gd name="T15" fmla="*/ 251 h 323"/>
                <a:gd name="T16" fmla="*/ 210 w 600"/>
                <a:gd name="T17" fmla="*/ 258 h 323"/>
                <a:gd name="T18" fmla="*/ 198 w 600"/>
                <a:gd name="T19" fmla="*/ 279 h 323"/>
                <a:gd name="T20" fmla="*/ 235 w 600"/>
                <a:gd name="T21" fmla="*/ 275 h 323"/>
                <a:gd name="T22" fmla="*/ 238 w 600"/>
                <a:gd name="T23" fmla="*/ 323 h 323"/>
                <a:gd name="T24" fmla="*/ 305 w 600"/>
                <a:gd name="T25" fmla="*/ 292 h 323"/>
                <a:gd name="T26" fmla="*/ 321 w 600"/>
                <a:gd name="T27" fmla="*/ 318 h 323"/>
                <a:gd name="T28" fmla="*/ 361 w 600"/>
                <a:gd name="T29" fmla="*/ 290 h 323"/>
                <a:gd name="T30" fmla="*/ 398 w 600"/>
                <a:gd name="T31" fmla="*/ 316 h 323"/>
                <a:gd name="T32" fmla="*/ 405 w 600"/>
                <a:gd name="T33" fmla="*/ 285 h 323"/>
                <a:gd name="T34" fmla="*/ 435 w 600"/>
                <a:gd name="T35" fmla="*/ 292 h 323"/>
                <a:gd name="T36" fmla="*/ 412 w 600"/>
                <a:gd name="T37" fmla="*/ 264 h 323"/>
                <a:gd name="T38" fmla="*/ 417 w 600"/>
                <a:gd name="T39" fmla="*/ 261 h 323"/>
                <a:gd name="T40" fmla="*/ 417 w 600"/>
                <a:gd name="T41" fmla="*/ 74 h 323"/>
                <a:gd name="T42" fmla="*/ 584 w 600"/>
                <a:gd name="T43" fmla="*/ 65 h 323"/>
                <a:gd name="T44" fmla="*/ 576 w 600"/>
                <a:gd name="T45" fmla="*/ 6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00" h="323">
                  <a:moveTo>
                    <a:pt x="576" y="6"/>
                  </a:moveTo>
                  <a:cubicBezTo>
                    <a:pt x="553" y="3"/>
                    <a:pt x="351" y="2"/>
                    <a:pt x="351" y="2"/>
                  </a:cubicBezTo>
                  <a:cubicBezTo>
                    <a:pt x="249" y="0"/>
                    <a:pt x="249" y="0"/>
                    <a:pt x="249" y="0"/>
                  </a:cubicBezTo>
                  <a:cubicBezTo>
                    <a:pt x="128" y="8"/>
                    <a:pt x="128" y="8"/>
                    <a:pt x="128" y="8"/>
                  </a:cubicBezTo>
                  <a:cubicBezTo>
                    <a:pt x="128" y="8"/>
                    <a:pt x="40" y="2"/>
                    <a:pt x="19" y="13"/>
                  </a:cubicBezTo>
                  <a:cubicBezTo>
                    <a:pt x="3" y="21"/>
                    <a:pt x="0" y="54"/>
                    <a:pt x="15" y="79"/>
                  </a:cubicBezTo>
                  <a:cubicBezTo>
                    <a:pt x="33" y="108"/>
                    <a:pt x="196" y="62"/>
                    <a:pt x="204" y="76"/>
                  </a:cubicBezTo>
                  <a:cubicBezTo>
                    <a:pt x="216" y="97"/>
                    <a:pt x="166" y="229"/>
                    <a:pt x="194" y="251"/>
                  </a:cubicBezTo>
                  <a:cubicBezTo>
                    <a:pt x="197" y="254"/>
                    <a:pt x="203" y="256"/>
                    <a:pt x="210" y="258"/>
                  </a:cubicBezTo>
                  <a:cubicBezTo>
                    <a:pt x="201" y="266"/>
                    <a:pt x="195" y="274"/>
                    <a:pt x="198" y="279"/>
                  </a:cubicBezTo>
                  <a:cubicBezTo>
                    <a:pt x="213" y="271"/>
                    <a:pt x="228" y="269"/>
                    <a:pt x="235" y="275"/>
                  </a:cubicBezTo>
                  <a:cubicBezTo>
                    <a:pt x="233" y="287"/>
                    <a:pt x="228" y="318"/>
                    <a:pt x="238" y="323"/>
                  </a:cubicBezTo>
                  <a:cubicBezTo>
                    <a:pt x="252" y="311"/>
                    <a:pt x="288" y="287"/>
                    <a:pt x="305" y="292"/>
                  </a:cubicBezTo>
                  <a:cubicBezTo>
                    <a:pt x="313" y="294"/>
                    <a:pt x="318" y="306"/>
                    <a:pt x="321" y="318"/>
                  </a:cubicBezTo>
                  <a:cubicBezTo>
                    <a:pt x="333" y="321"/>
                    <a:pt x="349" y="290"/>
                    <a:pt x="361" y="290"/>
                  </a:cubicBezTo>
                  <a:cubicBezTo>
                    <a:pt x="373" y="290"/>
                    <a:pt x="388" y="299"/>
                    <a:pt x="398" y="316"/>
                  </a:cubicBezTo>
                  <a:cubicBezTo>
                    <a:pt x="405" y="314"/>
                    <a:pt x="411" y="300"/>
                    <a:pt x="405" y="285"/>
                  </a:cubicBezTo>
                  <a:cubicBezTo>
                    <a:pt x="411" y="280"/>
                    <a:pt x="422" y="286"/>
                    <a:pt x="435" y="292"/>
                  </a:cubicBezTo>
                  <a:cubicBezTo>
                    <a:pt x="439" y="284"/>
                    <a:pt x="424" y="272"/>
                    <a:pt x="412" y="264"/>
                  </a:cubicBezTo>
                  <a:cubicBezTo>
                    <a:pt x="414" y="263"/>
                    <a:pt x="416" y="262"/>
                    <a:pt x="417" y="261"/>
                  </a:cubicBezTo>
                  <a:cubicBezTo>
                    <a:pt x="445" y="234"/>
                    <a:pt x="405" y="112"/>
                    <a:pt x="417" y="74"/>
                  </a:cubicBezTo>
                  <a:cubicBezTo>
                    <a:pt x="425" y="50"/>
                    <a:pt x="570" y="132"/>
                    <a:pt x="584" y="65"/>
                  </a:cubicBezTo>
                  <a:cubicBezTo>
                    <a:pt x="587" y="51"/>
                    <a:pt x="600" y="8"/>
                    <a:pt x="576" y="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5" name="任意多边形 11"/>
            <p:cNvSpPr>
              <a:spLocks/>
            </p:cNvSpPr>
            <p:nvPr/>
          </p:nvSpPr>
          <p:spPr bwMode="auto">
            <a:xfrm>
              <a:off x="4453" y="1967"/>
              <a:ext cx="251" cy="175"/>
            </a:xfrm>
            <a:custGeom>
              <a:avLst/>
              <a:gdLst>
                <a:gd name="T0" fmla="*/ 16 w 106"/>
                <a:gd name="T1" fmla="*/ 4 h 74"/>
                <a:gd name="T2" fmla="*/ 95 w 106"/>
                <a:gd name="T3" fmla="*/ 18 h 74"/>
                <a:gd name="T4" fmla="*/ 66 w 106"/>
                <a:gd name="T5" fmla="*/ 21 h 74"/>
                <a:gd name="T6" fmla="*/ 106 w 106"/>
                <a:gd name="T7" fmla="*/ 53 h 74"/>
                <a:gd name="T8" fmla="*/ 53 w 106"/>
                <a:gd name="T9" fmla="*/ 39 h 74"/>
                <a:gd name="T10" fmla="*/ 80 w 106"/>
                <a:gd name="T11" fmla="*/ 74 h 74"/>
                <a:gd name="T12" fmla="*/ 16 w 106"/>
                <a:gd name="T13" fmla="*/ 46 h 74"/>
                <a:gd name="T14" fmla="*/ 18 w 106"/>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74">
                  <a:moveTo>
                    <a:pt x="16" y="4"/>
                  </a:moveTo>
                  <a:cubicBezTo>
                    <a:pt x="16" y="4"/>
                    <a:pt x="69" y="0"/>
                    <a:pt x="95" y="18"/>
                  </a:cubicBezTo>
                  <a:cubicBezTo>
                    <a:pt x="76" y="18"/>
                    <a:pt x="66" y="21"/>
                    <a:pt x="66" y="21"/>
                  </a:cubicBezTo>
                  <a:cubicBezTo>
                    <a:pt x="66" y="21"/>
                    <a:pt x="104" y="34"/>
                    <a:pt x="106" y="53"/>
                  </a:cubicBezTo>
                  <a:cubicBezTo>
                    <a:pt x="83" y="42"/>
                    <a:pt x="53" y="39"/>
                    <a:pt x="53" y="39"/>
                  </a:cubicBezTo>
                  <a:cubicBezTo>
                    <a:pt x="53" y="39"/>
                    <a:pt x="78" y="56"/>
                    <a:pt x="80" y="74"/>
                  </a:cubicBezTo>
                  <a:cubicBezTo>
                    <a:pt x="57" y="63"/>
                    <a:pt x="31" y="48"/>
                    <a:pt x="16" y="46"/>
                  </a:cubicBezTo>
                  <a:cubicBezTo>
                    <a:pt x="0" y="44"/>
                    <a:pt x="18" y="9"/>
                    <a:pt x="18"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6" name="任意多边形 12"/>
            <p:cNvSpPr>
              <a:spLocks/>
            </p:cNvSpPr>
            <p:nvPr/>
          </p:nvSpPr>
          <p:spPr bwMode="auto">
            <a:xfrm>
              <a:off x="2968" y="1967"/>
              <a:ext cx="248" cy="175"/>
            </a:xfrm>
            <a:custGeom>
              <a:avLst/>
              <a:gdLst>
                <a:gd name="T0" fmla="*/ 89 w 105"/>
                <a:gd name="T1" fmla="*/ 4 h 74"/>
                <a:gd name="T2" fmla="*/ 10 w 105"/>
                <a:gd name="T3" fmla="*/ 18 h 74"/>
                <a:gd name="T4" fmla="*/ 40 w 105"/>
                <a:gd name="T5" fmla="*/ 21 h 74"/>
                <a:gd name="T6" fmla="*/ 0 w 105"/>
                <a:gd name="T7" fmla="*/ 53 h 74"/>
                <a:gd name="T8" fmla="*/ 52 w 105"/>
                <a:gd name="T9" fmla="*/ 39 h 74"/>
                <a:gd name="T10" fmla="*/ 26 w 105"/>
                <a:gd name="T11" fmla="*/ 74 h 74"/>
                <a:gd name="T12" fmla="*/ 89 w 105"/>
                <a:gd name="T13" fmla="*/ 46 h 74"/>
                <a:gd name="T14" fmla="*/ 87 w 105"/>
                <a:gd name="T15" fmla="*/ 9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74">
                  <a:moveTo>
                    <a:pt x="89" y="4"/>
                  </a:moveTo>
                  <a:cubicBezTo>
                    <a:pt x="89" y="4"/>
                    <a:pt x="37" y="0"/>
                    <a:pt x="10" y="18"/>
                  </a:cubicBezTo>
                  <a:cubicBezTo>
                    <a:pt x="30" y="18"/>
                    <a:pt x="40" y="21"/>
                    <a:pt x="40" y="21"/>
                  </a:cubicBezTo>
                  <a:cubicBezTo>
                    <a:pt x="40" y="21"/>
                    <a:pt x="2" y="34"/>
                    <a:pt x="0" y="53"/>
                  </a:cubicBezTo>
                  <a:cubicBezTo>
                    <a:pt x="23" y="42"/>
                    <a:pt x="52" y="39"/>
                    <a:pt x="52" y="39"/>
                  </a:cubicBezTo>
                  <a:cubicBezTo>
                    <a:pt x="52" y="39"/>
                    <a:pt x="28" y="56"/>
                    <a:pt x="26" y="74"/>
                  </a:cubicBezTo>
                  <a:cubicBezTo>
                    <a:pt x="49" y="63"/>
                    <a:pt x="73" y="48"/>
                    <a:pt x="89" y="46"/>
                  </a:cubicBezTo>
                  <a:cubicBezTo>
                    <a:pt x="105" y="44"/>
                    <a:pt x="87" y="9"/>
                    <a:pt x="87" y="9"/>
                  </a:cubicBezTo>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7" name="任意多边形 13"/>
            <p:cNvSpPr>
              <a:spLocks/>
            </p:cNvSpPr>
            <p:nvPr/>
          </p:nvSpPr>
          <p:spPr bwMode="auto">
            <a:xfrm>
              <a:off x="3549" y="1495"/>
              <a:ext cx="548" cy="557"/>
            </a:xfrm>
            <a:custGeom>
              <a:avLst/>
              <a:gdLst>
                <a:gd name="T0" fmla="*/ 116 w 232"/>
                <a:gd name="T1" fmla="*/ 5 h 236"/>
                <a:gd name="T2" fmla="*/ 13 w 232"/>
                <a:gd name="T3" fmla="*/ 119 h 236"/>
                <a:gd name="T4" fmla="*/ 227 w 232"/>
                <a:gd name="T5" fmla="*/ 111 h 236"/>
                <a:gd name="T6" fmla="*/ 116 w 232"/>
                <a:gd name="T7" fmla="*/ 5 h 236"/>
              </a:gdLst>
              <a:ahLst/>
              <a:cxnLst>
                <a:cxn ang="0">
                  <a:pos x="T0" y="T1"/>
                </a:cxn>
                <a:cxn ang="0">
                  <a:pos x="T2" y="T3"/>
                </a:cxn>
                <a:cxn ang="0">
                  <a:pos x="T4" y="T5"/>
                </a:cxn>
                <a:cxn ang="0">
                  <a:pos x="T6" y="T7"/>
                </a:cxn>
              </a:cxnLst>
              <a:rect l="0" t="0" r="r" b="b"/>
              <a:pathLst>
                <a:path w="232" h="236">
                  <a:moveTo>
                    <a:pt x="116" y="5"/>
                  </a:moveTo>
                  <a:cubicBezTo>
                    <a:pt x="70" y="8"/>
                    <a:pt x="0" y="2"/>
                    <a:pt x="13" y="119"/>
                  </a:cubicBezTo>
                  <a:cubicBezTo>
                    <a:pt x="26" y="236"/>
                    <a:pt x="232" y="199"/>
                    <a:pt x="227" y="111"/>
                  </a:cubicBezTo>
                  <a:cubicBezTo>
                    <a:pt x="221" y="23"/>
                    <a:pt x="198" y="0"/>
                    <a:pt x="116" y="5"/>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8" name="任意多边形 14"/>
            <p:cNvSpPr>
              <a:spLocks/>
            </p:cNvSpPr>
            <p:nvPr/>
          </p:nvSpPr>
          <p:spPr bwMode="auto">
            <a:xfrm>
              <a:off x="3572" y="1889"/>
              <a:ext cx="567" cy="208"/>
            </a:xfrm>
            <a:custGeom>
              <a:avLst/>
              <a:gdLst>
                <a:gd name="T0" fmla="*/ 89 w 240"/>
                <a:gd name="T1" fmla="*/ 0 h 88"/>
                <a:gd name="T2" fmla="*/ 9 w 240"/>
                <a:gd name="T3" fmla="*/ 49 h 88"/>
                <a:gd name="T4" fmla="*/ 69 w 240"/>
                <a:gd name="T5" fmla="*/ 33 h 88"/>
                <a:gd name="T6" fmla="*/ 70 w 240"/>
                <a:gd name="T7" fmla="*/ 88 h 88"/>
                <a:gd name="T8" fmla="*/ 116 w 240"/>
                <a:gd name="T9" fmla="*/ 37 h 88"/>
                <a:gd name="T10" fmla="*/ 155 w 240"/>
                <a:gd name="T11" fmla="*/ 84 h 88"/>
                <a:gd name="T12" fmla="*/ 171 w 240"/>
                <a:gd name="T13" fmla="*/ 31 h 88"/>
                <a:gd name="T14" fmla="*/ 240 w 240"/>
                <a:gd name="T15" fmla="*/ 46 h 88"/>
                <a:gd name="T16" fmla="*/ 151 w 240"/>
                <a:gd name="T17" fmla="*/ 0 h 88"/>
                <a:gd name="T18" fmla="*/ 89 w 240"/>
                <a:gd name="T19" fmla="*/ 0 h 88"/>
                <a:gd name="T20" fmla="*/ 89 w 240"/>
                <a:gd name="T21"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0" h="88">
                  <a:moveTo>
                    <a:pt x="89" y="0"/>
                  </a:moveTo>
                  <a:cubicBezTo>
                    <a:pt x="89" y="0"/>
                    <a:pt x="0" y="22"/>
                    <a:pt x="9" y="49"/>
                  </a:cubicBezTo>
                  <a:cubicBezTo>
                    <a:pt x="31" y="39"/>
                    <a:pt x="41" y="26"/>
                    <a:pt x="69" y="33"/>
                  </a:cubicBezTo>
                  <a:cubicBezTo>
                    <a:pt x="60" y="45"/>
                    <a:pt x="64" y="72"/>
                    <a:pt x="70" y="88"/>
                  </a:cubicBezTo>
                  <a:cubicBezTo>
                    <a:pt x="83" y="64"/>
                    <a:pt x="98" y="46"/>
                    <a:pt x="116" y="37"/>
                  </a:cubicBezTo>
                  <a:cubicBezTo>
                    <a:pt x="130" y="47"/>
                    <a:pt x="146" y="64"/>
                    <a:pt x="155" y="84"/>
                  </a:cubicBezTo>
                  <a:cubicBezTo>
                    <a:pt x="164" y="68"/>
                    <a:pt x="166" y="50"/>
                    <a:pt x="171" y="31"/>
                  </a:cubicBezTo>
                  <a:cubicBezTo>
                    <a:pt x="197" y="34"/>
                    <a:pt x="227" y="41"/>
                    <a:pt x="240" y="46"/>
                  </a:cubicBezTo>
                  <a:cubicBezTo>
                    <a:pt x="201" y="5"/>
                    <a:pt x="151" y="0"/>
                    <a:pt x="151" y="0"/>
                  </a:cubicBezTo>
                  <a:cubicBezTo>
                    <a:pt x="89" y="0"/>
                    <a:pt x="89" y="0"/>
                    <a:pt x="89" y="0"/>
                  </a:cubicBezTo>
                  <a:cubicBezTo>
                    <a:pt x="89" y="0"/>
                    <a:pt x="89" y="0"/>
                    <a:pt x="89" y="0"/>
                  </a:cubicBezTo>
                  <a:close/>
                </a:path>
              </a:pathLst>
            </a:custGeom>
            <a:solidFill>
              <a:srgbClr val="F6E3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299" name="任意多边形 15"/>
            <p:cNvSpPr>
              <a:spLocks/>
            </p:cNvSpPr>
            <p:nvPr/>
          </p:nvSpPr>
          <p:spPr bwMode="auto">
            <a:xfrm>
              <a:off x="3464" y="1107"/>
              <a:ext cx="756" cy="591"/>
            </a:xfrm>
            <a:custGeom>
              <a:avLst/>
              <a:gdLst>
                <a:gd name="T0" fmla="*/ 0 w 320"/>
                <a:gd name="T1" fmla="*/ 208 h 250"/>
                <a:gd name="T2" fmla="*/ 91 w 320"/>
                <a:gd name="T3" fmla="*/ 215 h 250"/>
                <a:gd name="T4" fmla="*/ 305 w 320"/>
                <a:gd name="T5" fmla="*/ 191 h 250"/>
                <a:gd name="T6" fmla="*/ 211 w 320"/>
                <a:gd name="T7" fmla="*/ 160 h 250"/>
                <a:gd name="T8" fmla="*/ 211 w 320"/>
                <a:gd name="T9" fmla="*/ 107 h 250"/>
                <a:gd name="T10" fmla="*/ 247 w 320"/>
                <a:gd name="T11" fmla="*/ 58 h 250"/>
                <a:gd name="T12" fmla="*/ 320 w 320"/>
                <a:gd name="T13" fmla="*/ 83 h 250"/>
                <a:gd name="T14" fmla="*/ 226 w 320"/>
                <a:gd name="T15" fmla="*/ 17 h 250"/>
                <a:gd name="T16" fmla="*/ 109 w 320"/>
                <a:gd name="T17" fmla="*/ 101 h 250"/>
                <a:gd name="T18" fmla="*/ 97 w 320"/>
                <a:gd name="T19" fmla="*/ 162 h 250"/>
                <a:gd name="T20" fmla="*/ 0 w 320"/>
                <a:gd name="T21" fmla="*/ 208 h 250"/>
                <a:gd name="T22" fmla="*/ 0 w 320"/>
                <a:gd name="T23" fmla="*/ 208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0" h="250">
                  <a:moveTo>
                    <a:pt x="0" y="208"/>
                  </a:moveTo>
                  <a:cubicBezTo>
                    <a:pt x="32" y="230"/>
                    <a:pt x="62" y="219"/>
                    <a:pt x="91" y="215"/>
                  </a:cubicBezTo>
                  <a:cubicBezTo>
                    <a:pt x="165" y="205"/>
                    <a:pt x="267" y="250"/>
                    <a:pt x="305" y="191"/>
                  </a:cubicBezTo>
                  <a:cubicBezTo>
                    <a:pt x="278" y="179"/>
                    <a:pt x="211" y="160"/>
                    <a:pt x="211" y="160"/>
                  </a:cubicBezTo>
                  <a:cubicBezTo>
                    <a:pt x="211" y="160"/>
                    <a:pt x="203" y="123"/>
                    <a:pt x="211" y="107"/>
                  </a:cubicBezTo>
                  <a:cubicBezTo>
                    <a:pt x="217" y="94"/>
                    <a:pt x="210" y="68"/>
                    <a:pt x="247" y="58"/>
                  </a:cubicBezTo>
                  <a:cubicBezTo>
                    <a:pt x="284" y="47"/>
                    <a:pt x="320" y="83"/>
                    <a:pt x="320" y="83"/>
                  </a:cubicBezTo>
                  <a:cubicBezTo>
                    <a:pt x="320" y="83"/>
                    <a:pt x="272" y="26"/>
                    <a:pt x="226" y="17"/>
                  </a:cubicBezTo>
                  <a:cubicBezTo>
                    <a:pt x="136" y="0"/>
                    <a:pt x="119" y="61"/>
                    <a:pt x="109" y="101"/>
                  </a:cubicBezTo>
                  <a:cubicBezTo>
                    <a:pt x="104" y="123"/>
                    <a:pt x="97" y="162"/>
                    <a:pt x="97" y="162"/>
                  </a:cubicBezTo>
                  <a:cubicBezTo>
                    <a:pt x="0" y="208"/>
                    <a:pt x="0" y="208"/>
                    <a:pt x="0" y="208"/>
                  </a:cubicBezTo>
                  <a:cubicBezTo>
                    <a:pt x="0" y="208"/>
                    <a:pt x="0" y="208"/>
                    <a:pt x="0" y="20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0" name="任意多边形 16"/>
            <p:cNvSpPr>
              <a:spLocks/>
            </p:cNvSpPr>
            <p:nvPr/>
          </p:nvSpPr>
          <p:spPr bwMode="auto">
            <a:xfrm>
              <a:off x="3686" y="1665"/>
              <a:ext cx="113" cy="64"/>
            </a:xfrm>
            <a:custGeom>
              <a:avLst/>
              <a:gdLst>
                <a:gd name="T0" fmla="*/ 12 w 48"/>
                <a:gd name="T1" fmla="*/ 0 h 27"/>
                <a:gd name="T2" fmla="*/ 26 w 48"/>
                <a:gd name="T3" fmla="*/ 27 h 27"/>
                <a:gd name="T4" fmla="*/ 42 w 48"/>
                <a:gd name="T5" fmla="*/ 0 h 27"/>
                <a:gd name="T6" fmla="*/ 24 w 48"/>
                <a:gd name="T7" fmla="*/ 22 h 27"/>
                <a:gd name="T8" fmla="*/ 12 w 48"/>
                <a:gd name="T9" fmla="*/ 0 h 27"/>
              </a:gdLst>
              <a:ahLst/>
              <a:cxnLst>
                <a:cxn ang="0">
                  <a:pos x="T0" y="T1"/>
                </a:cxn>
                <a:cxn ang="0">
                  <a:pos x="T2" y="T3"/>
                </a:cxn>
                <a:cxn ang="0">
                  <a:pos x="T4" y="T5"/>
                </a:cxn>
                <a:cxn ang="0">
                  <a:pos x="T6" y="T7"/>
                </a:cxn>
                <a:cxn ang="0">
                  <a:pos x="T8" y="T9"/>
                </a:cxn>
              </a:cxnLst>
              <a:rect l="0" t="0" r="r" b="b"/>
              <a:pathLst>
                <a:path w="48" h="27">
                  <a:moveTo>
                    <a:pt x="12" y="0"/>
                  </a:moveTo>
                  <a:cubicBezTo>
                    <a:pt x="12" y="0"/>
                    <a:pt x="0" y="27"/>
                    <a:pt x="26" y="27"/>
                  </a:cubicBezTo>
                  <a:cubicBezTo>
                    <a:pt x="48" y="27"/>
                    <a:pt x="42" y="0"/>
                    <a:pt x="42" y="0"/>
                  </a:cubicBezTo>
                  <a:cubicBezTo>
                    <a:pt x="42" y="0"/>
                    <a:pt x="38" y="23"/>
                    <a:pt x="24"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1" name="任意多边形 17"/>
            <p:cNvSpPr>
              <a:spLocks/>
            </p:cNvSpPr>
            <p:nvPr/>
          </p:nvSpPr>
          <p:spPr bwMode="auto">
            <a:xfrm>
              <a:off x="3839" y="1665"/>
              <a:ext cx="118" cy="64"/>
            </a:xfrm>
            <a:custGeom>
              <a:avLst/>
              <a:gdLst>
                <a:gd name="T0" fmla="*/ 12 w 50"/>
                <a:gd name="T1" fmla="*/ 0 h 27"/>
                <a:gd name="T2" fmla="*/ 28 w 50"/>
                <a:gd name="T3" fmla="*/ 27 h 27"/>
                <a:gd name="T4" fmla="*/ 43 w 50"/>
                <a:gd name="T5" fmla="*/ 0 h 27"/>
                <a:gd name="T6" fmla="*/ 25 w 50"/>
                <a:gd name="T7" fmla="*/ 22 h 27"/>
                <a:gd name="T8" fmla="*/ 12 w 50"/>
                <a:gd name="T9" fmla="*/ 0 h 27"/>
              </a:gdLst>
              <a:ahLst/>
              <a:cxnLst>
                <a:cxn ang="0">
                  <a:pos x="T0" y="T1"/>
                </a:cxn>
                <a:cxn ang="0">
                  <a:pos x="T2" y="T3"/>
                </a:cxn>
                <a:cxn ang="0">
                  <a:pos x="T4" y="T5"/>
                </a:cxn>
                <a:cxn ang="0">
                  <a:pos x="T6" y="T7"/>
                </a:cxn>
                <a:cxn ang="0">
                  <a:pos x="T8" y="T9"/>
                </a:cxn>
              </a:cxnLst>
              <a:rect l="0" t="0" r="r" b="b"/>
              <a:pathLst>
                <a:path w="50" h="27">
                  <a:moveTo>
                    <a:pt x="12" y="0"/>
                  </a:moveTo>
                  <a:cubicBezTo>
                    <a:pt x="12" y="0"/>
                    <a:pt x="0" y="27"/>
                    <a:pt x="28" y="27"/>
                  </a:cubicBezTo>
                  <a:cubicBezTo>
                    <a:pt x="50" y="27"/>
                    <a:pt x="43" y="0"/>
                    <a:pt x="43" y="0"/>
                  </a:cubicBezTo>
                  <a:cubicBezTo>
                    <a:pt x="43" y="0"/>
                    <a:pt x="39" y="23"/>
                    <a:pt x="25" y="22"/>
                  </a:cubicBezTo>
                  <a:cubicBezTo>
                    <a:pt x="16" y="21"/>
                    <a:pt x="12" y="0"/>
                    <a:pt x="12" y="0"/>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2" name="任意多边形 18"/>
            <p:cNvSpPr>
              <a:spLocks/>
            </p:cNvSpPr>
            <p:nvPr/>
          </p:nvSpPr>
          <p:spPr bwMode="auto">
            <a:xfrm>
              <a:off x="3551" y="1717"/>
              <a:ext cx="534" cy="231"/>
            </a:xfrm>
            <a:custGeom>
              <a:avLst/>
              <a:gdLst>
                <a:gd name="T0" fmla="*/ 226 w 226"/>
                <a:gd name="T1" fmla="*/ 30 h 98"/>
                <a:gd name="T2" fmla="*/ 153 w 226"/>
                <a:gd name="T3" fmla="*/ 91 h 98"/>
                <a:gd name="T4" fmla="*/ 23 w 226"/>
                <a:gd name="T5" fmla="*/ 57 h 98"/>
                <a:gd name="T6" fmla="*/ 9 w 226"/>
                <a:gd name="T7" fmla="*/ 0 h 98"/>
                <a:gd name="T8" fmla="*/ 64 w 226"/>
                <a:gd name="T9" fmla="*/ 76 h 98"/>
                <a:gd name="T10" fmla="*/ 176 w 226"/>
                <a:gd name="T11" fmla="*/ 74 h 98"/>
                <a:gd name="T12" fmla="*/ 226 w 226"/>
                <a:gd name="T13" fmla="*/ 30 h 98"/>
              </a:gdLst>
              <a:ahLst/>
              <a:cxnLst>
                <a:cxn ang="0">
                  <a:pos x="T0" y="T1"/>
                </a:cxn>
                <a:cxn ang="0">
                  <a:pos x="T2" y="T3"/>
                </a:cxn>
                <a:cxn ang="0">
                  <a:pos x="T4" y="T5"/>
                </a:cxn>
                <a:cxn ang="0">
                  <a:pos x="T6" y="T7"/>
                </a:cxn>
                <a:cxn ang="0">
                  <a:pos x="T8" y="T9"/>
                </a:cxn>
                <a:cxn ang="0">
                  <a:pos x="T10" y="T11"/>
                </a:cxn>
                <a:cxn ang="0">
                  <a:pos x="T12" y="T13"/>
                </a:cxn>
              </a:cxnLst>
              <a:rect l="0" t="0" r="r" b="b"/>
              <a:pathLst>
                <a:path w="226" h="98">
                  <a:moveTo>
                    <a:pt x="226" y="30"/>
                  </a:moveTo>
                  <a:cubicBezTo>
                    <a:pt x="226" y="30"/>
                    <a:pt x="211" y="89"/>
                    <a:pt x="153" y="91"/>
                  </a:cubicBezTo>
                  <a:cubicBezTo>
                    <a:pt x="104" y="94"/>
                    <a:pt x="51" y="98"/>
                    <a:pt x="23" y="57"/>
                  </a:cubicBezTo>
                  <a:cubicBezTo>
                    <a:pt x="0" y="25"/>
                    <a:pt x="9" y="0"/>
                    <a:pt x="9" y="0"/>
                  </a:cubicBezTo>
                  <a:cubicBezTo>
                    <a:pt x="9" y="0"/>
                    <a:pt x="13" y="63"/>
                    <a:pt x="64" y="76"/>
                  </a:cubicBezTo>
                  <a:cubicBezTo>
                    <a:pt x="104" y="86"/>
                    <a:pt x="149" y="80"/>
                    <a:pt x="176" y="74"/>
                  </a:cubicBezTo>
                  <a:cubicBezTo>
                    <a:pt x="205" y="68"/>
                    <a:pt x="226" y="30"/>
                    <a:pt x="226" y="30"/>
                  </a:cubicBezTo>
                  <a:close/>
                </a:path>
              </a:pathLst>
            </a:custGeom>
            <a:solidFill>
              <a:srgbClr val="D3C0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3" name="任意多边形 19"/>
            <p:cNvSpPr>
              <a:spLocks/>
            </p:cNvSpPr>
            <p:nvPr/>
          </p:nvSpPr>
          <p:spPr bwMode="auto">
            <a:xfrm>
              <a:off x="3662" y="1771"/>
              <a:ext cx="357" cy="54"/>
            </a:xfrm>
            <a:custGeom>
              <a:avLst/>
              <a:gdLst>
                <a:gd name="T0" fmla="*/ 8 w 151"/>
                <a:gd name="T1" fmla="*/ 7 h 23"/>
                <a:gd name="T2" fmla="*/ 78 w 151"/>
                <a:gd name="T3" fmla="*/ 14 h 23"/>
                <a:gd name="T4" fmla="*/ 142 w 151"/>
                <a:gd name="T5" fmla="*/ 0 h 23"/>
                <a:gd name="T6" fmla="*/ 151 w 151"/>
                <a:gd name="T7" fmla="*/ 0 h 23"/>
                <a:gd name="T8" fmla="*/ 80 w 151"/>
                <a:gd name="T9" fmla="*/ 23 h 23"/>
                <a:gd name="T10" fmla="*/ 0 w 151"/>
                <a:gd name="T11" fmla="*/ 9 h 23"/>
                <a:gd name="T12" fmla="*/ 8 w 151"/>
                <a:gd name="T13" fmla="*/ 7 h 23"/>
                <a:gd name="T14" fmla="*/ 8 w 151"/>
                <a:gd name="T15" fmla="*/ 7 h 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1" h="23">
                  <a:moveTo>
                    <a:pt x="8" y="7"/>
                  </a:moveTo>
                  <a:cubicBezTo>
                    <a:pt x="8" y="7"/>
                    <a:pt x="34" y="16"/>
                    <a:pt x="78" y="14"/>
                  </a:cubicBezTo>
                  <a:cubicBezTo>
                    <a:pt x="123" y="13"/>
                    <a:pt x="142" y="0"/>
                    <a:pt x="142" y="0"/>
                  </a:cubicBezTo>
                  <a:cubicBezTo>
                    <a:pt x="151" y="0"/>
                    <a:pt x="151" y="0"/>
                    <a:pt x="151" y="0"/>
                  </a:cubicBezTo>
                  <a:cubicBezTo>
                    <a:pt x="151" y="0"/>
                    <a:pt x="117" y="23"/>
                    <a:pt x="80" y="23"/>
                  </a:cubicBezTo>
                  <a:cubicBezTo>
                    <a:pt x="43" y="23"/>
                    <a:pt x="0" y="9"/>
                    <a:pt x="0" y="9"/>
                  </a:cubicBezTo>
                  <a:cubicBezTo>
                    <a:pt x="8" y="7"/>
                    <a:pt x="8" y="7"/>
                    <a:pt x="8" y="7"/>
                  </a:cubicBezTo>
                  <a:cubicBezTo>
                    <a:pt x="8" y="7"/>
                    <a:pt x="8" y="7"/>
                    <a:pt x="8" y="7"/>
                  </a:cubicBezTo>
                  <a:close/>
                </a:path>
              </a:pathLst>
            </a:custGeom>
            <a:solidFill>
              <a:srgbClr val="B1A1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4" name="任意多边形 20"/>
            <p:cNvSpPr>
              <a:spLocks/>
            </p:cNvSpPr>
            <p:nvPr/>
          </p:nvSpPr>
          <p:spPr bwMode="auto">
            <a:xfrm>
              <a:off x="3957" y="1710"/>
              <a:ext cx="104" cy="94"/>
            </a:xfrm>
            <a:custGeom>
              <a:avLst/>
              <a:gdLst>
                <a:gd name="T0" fmla="*/ 26 w 44"/>
                <a:gd name="T1" fmla="*/ 6 h 40"/>
                <a:gd name="T2" fmla="*/ 7 w 44"/>
                <a:gd name="T3" fmla="*/ 13 h 40"/>
                <a:gd name="T4" fmla="*/ 20 w 44"/>
                <a:gd name="T5" fmla="*/ 39 h 40"/>
                <a:gd name="T6" fmla="*/ 26 w 44"/>
                <a:gd name="T7" fmla="*/ 6 h 40"/>
              </a:gdLst>
              <a:ahLst/>
              <a:cxnLst>
                <a:cxn ang="0">
                  <a:pos x="T0" y="T1"/>
                </a:cxn>
                <a:cxn ang="0">
                  <a:pos x="T2" y="T3"/>
                </a:cxn>
                <a:cxn ang="0">
                  <a:pos x="T4" y="T5"/>
                </a:cxn>
                <a:cxn ang="0">
                  <a:pos x="T6" y="T7"/>
                </a:cxn>
              </a:cxnLst>
              <a:rect l="0" t="0" r="r" b="b"/>
              <a:pathLst>
                <a:path w="44" h="40">
                  <a:moveTo>
                    <a:pt x="26" y="6"/>
                  </a:moveTo>
                  <a:cubicBezTo>
                    <a:pt x="26" y="6"/>
                    <a:pt x="15" y="0"/>
                    <a:pt x="7" y="13"/>
                  </a:cubicBezTo>
                  <a:cubicBezTo>
                    <a:pt x="0" y="26"/>
                    <a:pt x="6" y="40"/>
                    <a:pt x="20" y="39"/>
                  </a:cubicBezTo>
                  <a:cubicBezTo>
                    <a:pt x="35" y="38"/>
                    <a:pt x="44" y="14"/>
                    <a:pt x="26" y="6"/>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5" name="任意多边形 21"/>
            <p:cNvSpPr>
              <a:spLocks/>
            </p:cNvSpPr>
            <p:nvPr/>
          </p:nvSpPr>
          <p:spPr bwMode="auto">
            <a:xfrm>
              <a:off x="3627" y="1731"/>
              <a:ext cx="85" cy="101"/>
            </a:xfrm>
            <a:custGeom>
              <a:avLst/>
              <a:gdLst>
                <a:gd name="T0" fmla="*/ 13 w 36"/>
                <a:gd name="T1" fmla="*/ 2 h 43"/>
                <a:gd name="T2" fmla="*/ 0 w 36"/>
                <a:gd name="T3" fmla="*/ 18 h 43"/>
                <a:gd name="T4" fmla="*/ 24 w 36"/>
                <a:gd name="T5" fmla="*/ 34 h 43"/>
                <a:gd name="T6" fmla="*/ 13 w 36"/>
                <a:gd name="T7" fmla="*/ 2 h 43"/>
              </a:gdLst>
              <a:ahLst/>
              <a:cxnLst>
                <a:cxn ang="0">
                  <a:pos x="T0" y="T1"/>
                </a:cxn>
                <a:cxn ang="0">
                  <a:pos x="T2" y="T3"/>
                </a:cxn>
                <a:cxn ang="0">
                  <a:pos x="T4" y="T5"/>
                </a:cxn>
                <a:cxn ang="0">
                  <a:pos x="T6" y="T7"/>
                </a:cxn>
              </a:cxnLst>
              <a:rect l="0" t="0" r="r" b="b"/>
              <a:pathLst>
                <a:path w="36" h="43">
                  <a:moveTo>
                    <a:pt x="13" y="2"/>
                  </a:moveTo>
                  <a:cubicBezTo>
                    <a:pt x="13" y="2"/>
                    <a:pt x="0" y="2"/>
                    <a:pt x="0" y="18"/>
                  </a:cubicBezTo>
                  <a:cubicBezTo>
                    <a:pt x="0" y="33"/>
                    <a:pt x="12" y="43"/>
                    <a:pt x="24" y="34"/>
                  </a:cubicBezTo>
                  <a:cubicBezTo>
                    <a:pt x="36" y="26"/>
                    <a:pt x="32" y="0"/>
                    <a:pt x="13" y="2"/>
                  </a:cubicBezTo>
                  <a:close/>
                </a:path>
              </a:pathLst>
            </a:custGeom>
            <a:solidFill>
              <a:srgbClr val="E28A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6" name="任意多边形 22"/>
            <p:cNvSpPr>
              <a:spLocks/>
            </p:cNvSpPr>
            <p:nvPr/>
          </p:nvSpPr>
          <p:spPr bwMode="auto">
            <a:xfrm>
              <a:off x="3868" y="2154"/>
              <a:ext cx="191" cy="208"/>
            </a:xfrm>
            <a:custGeom>
              <a:avLst/>
              <a:gdLst>
                <a:gd name="T0" fmla="*/ 74 w 81"/>
                <a:gd name="T1" fmla="*/ 3 h 88"/>
                <a:gd name="T2" fmla="*/ 10 w 81"/>
                <a:gd name="T3" fmla="*/ 5 h 88"/>
                <a:gd name="T4" fmla="*/ 12 w 81"/>
                <a:gd name="T5" fmla="*/ 81 h 88"/>
                <a:gd name="T6" fmla="*/ 79 w 81"/>
                <a:gd name="T7" fmla="*/ 73 h 88"/>
                <a:gd name="T8" fmla="*/ 74 w 81"/>
                <a:gd name="T9" fmla="*/ 3 h 88"/>
              </a:gdLst>
              <a:ahLst/>
              <a:cxnLst>
                <a:cxn ang="0">
                  <a:pos x="T0" y="T1"/>
                </a:cxn>
                <a:cxn ang="0">
                  <a:pos x="T2" y="T3"/>
                </a:cxn>
                <a:cxn ang="0">
                  <a:pos x="T4" y="T5"/>
                </a:cxn>
                <a:cxn ang="0">
                  <a:pos x="T6" y="T7"/>
                </a:cxn>
                <a:cxn ang="0">
                  <a:pos x="T8" y="T9"/>
                </a:cxn>
              </a:cxnLst>
              <a:rect l="0" t="0" r="r" b="b"/>
              <a:pathLst>
                <a:path w="81" h="88">
                  <a:moveTo>
                    <a:pt x="74" y="3"/>
                  </a:moveTo>
                  <a:cubicBezTo>
                    <a:pt x="74" y="3"/>
                    <a:pt x="12" y="0"/>
                    <a:pt x="10" y="5"/>
                  </a:cubicBezTo>
                  <a:cubicBezTo>
                    <a:pt x="9" y="10"/>
                    <a:pt x="0" y="76"/>
                    <a:pt x="12" y="81"/>
                  </a:cubicBezTo>
                  <a:cubicBezTo>
                    <a:pt x="24" y="87"/>
                    <a:pt x="79" y="88"/>
                    <a:pt x="79" y="73"/>
                  </a:cubicBezTo>
                  <a:cubicBezTo>
                    <a:pt x="79" y="57"/>
                    <a:pt x="81" y="9"/>
                    <a:pt x="74" y="3"/>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7" name="任意多边形 23"/>
            <p:cNvSpPr>
              <a:spLocks/>
            </p:cNvSpPr>
            <p:nvPr/>
          </p:nvSpPr>
          <p:spPr bwMode="auto">
            <a:xfrm>
              <a:off x="3674" y="1334"/>
              <a:ext cx="300" cy="187"/>
            </a:xfrm>
            <a:custGeom>
              <a:avLst/>
              <a:gdLst>
                <a:gd name="T0" fmla="*/ 9 w 127"/>
                <a:gd name="T1" fmla="*/ 69 h 79"/>
                <a:gd name="T2" fmla="*/ 125 w 127"/>
                <a:gd name="T3" fmla="*/ 65 h 79"/>
                <a:gd name="T4" fmla="*/ 120 w 127"/>
                <a:gd name="T5" fmla="*/ 9 h 79"/>
                <a:gd name="T6" fmla="*/ 21 w 127"/>
                <a:gd name="T7" fmla="*/ 8 h 79"/>
                <a:gd name="T8" fmla="*/ 9 w 127"/>
                <a:gd name="T9" fmla="*/ 69 h 79"/>
              </a:gdLst>
              <a:ahLst/>
              <a:cxnLst>
                <a:cxn ang="0">
                  <a:pos x="T0" y="T1"/>
                </a:cxn>
                <a:cxn ang="0">
                  <a:pos x="T2" y="T3"/>
                </a:cxn>
                <a:cxn ang="0">
                  <a:pos x="T4" y="T5"/>
                </a:cxn>
                <a:cxn ang="0">
                  <a:pos x="T6" y="T7"/>
                </a:cxn>
                <a:cxn ang="0">
                  <a:pos x="T8" y="T9"/>
                </a:cxn>
              </a:cxnLst>
              <a:rect l="0" t="0" r="r" b="b"/>
              <a:pathLst>
                <a:path w="127" h="79">
                  <a:moveTo>
                    <a:pt x="9" y="69"/>
                  </a:moveTo>
                  <a:cubicBezTo>
                    <a:pt x="9" y="69"/>
                    <a:pt x="96" y="79"/>
                    <a:pt x="125" y="65"/>
                  </a:cubicBezTo>
                  <a:cubicBezTo>
                    <a:pt x="127" y="58"/>
                    <a:pt x="123" y="14"/>
                    <a:pt x="120" y="9"/>
                  </a:cubicBezTo>
                  <a:cubicBezTo>
                    <a:pt x="102" y="10"/>
                    <a:pt x="35" y="0"/>
                    <a:pt x="21" y="8"/>
                  </a:cubicBezTo>
                  <a:cubicBezTo>
                    <a:pt x="14" y="11"/>
                    <a:pt x="0" y="58"/>
                    <a:pt x="9" y="69"/>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8" name="任意多边形 24"/>
            <p:cNvSpPr>
              <a:spLocks/>
            </p:cNvSpPr>
            <p:nvPr/>
          </p:nvSpPr>
          <p:spPr bwMode="auto">
            <a:xfrm>
              <a:off x="3827" y="2019"/>
              <a:ext cx="29" cy="515"/>
            </a:xfrm>
            <a:custGeom>
              <a:avLst/>
              <a:gdLst>
                <a:gd name="T0" fmla="*/ 10 w 12"/>
                <a:gd name="T1" fmla="*/ 0 h 218"/>
                <a:gd name="T2" fmla="*/ 9 w 12"/>
                <a:gd name="T3" fmla="*/ 27 h 218"/>
                <a:gd name="T4" fmla="*/ 8 w 12"/>
                <a:gd name="T5" fmla="*/ 61 h 218"/>
                <a:gd name="T6" fmla="*/ 8 w 12"/>
                <a:gd name="T7" fmla="*/ 111 h 218"/>
                <a:gd name="T8" fmla="*/ 8 w 12"/>
                <a:gd name="T9" fmla="*/ 161 h 218"/>
                <a:gd name="T10" fmla="*/ 12 w 12"/>
                <a:gd name="T11" fmla="*/ 218 h 218"/>
                <a:gd name="T12" fmla="*/ 1 w 12"/>
                <a:gd name="T13" fmla="*/ 163 h 218"/>
                <a:gd name="T14" fmla="*/ 1 w 12"/>
                <a:gd name="T15" fmla="*/ 65 h 218"/>
                <a:gd name="T16" fmla="*/ 10 w 12"/>
                <a:gd name="T17" fmla="*/ 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 h="218">
                  <a:moveTo>
                    <a:pt x="10" y="0"/>
                  </a:moveTo>
                  <a:cubicBezTo>
                    <a:pt x="10" y="0"/>
                    <a:pt x="11" y="13"/>
                    <a:pt x="9" y="27"/>
                  </a:cubicBezTo>
                  <a:cubicBezTo>
                    <a:pt x="7" y="42"/>
                    <a:pt x="8" y="40"/>
                    <a:pt x="8" y="61"/>
                  </a:cubicBezTo>
                  <a:cubicBezTo>
                    <a:pt x="8" y="82"/>
                    <a:pt x="8" y="93"/>
                    <a:pt x="8" y="111"/>
                  </a:cubicBezTo>
                  <a:cubicBezTo>
                    <a:pt x="8" y="128"/>
                    <a:pt x="8" y="142"/>
                    <a:pt x="8" y="161"/>
                  </a:cubicBezTo>
                  <a:cubicBezTo>
                    <a:pt x="8" y="185"/>
                    <a:pt x="12" y="218"/>
                    <a:pt x="12" y="218"/>
                  </a:cubicBezTo>
                  <a:cubicBezTo>
                    <a:pt x="12" y="218"/>
                    <a:pt x="0" y="205"/>
                    <a:pt x="1" y="163"/>
                  </a:cubicBezTo>
                  <a:cubicBezTo>
                    <a:pt x="3" y="121"/>
                    <a:pt x="1" y="78"/>
                    <a:pt x="1" y="65"/>
                  </a:cubicBezTo>
                  <a:cubicBezTo>
                    <a:pt x="1" y="52"/>
                    <a:pt x="4" y="12"/>
                    <a:pt x="1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09" name="任意多边形 25"/>
            <p:cNvSpPr>
              <a:spLocks/>
            </p:cNvSpPr>
            <p:nvPr/>
          </p:nvSpPr>
          <p:spPr bwMode="auto">
            <a:xfrm>
              <a:off x="3638" y="2541"/>
              <a:ext cx="442" cy="61"/>
            </a:xfrm>
            <a:custGeom>
              <a:avLst/>
              <a:gdLst>
                <a:gd name="T0" fmla="*/ 0 w 187"/>
                <a:gd name="T1" fmla="*/ 0 h 26"/>
                <a:gd name="T2" fmla="*/ 187 w 187"/>
                <a:gd name="T3" fmla="*/ 7 h 26"/>
                <a:gd name="T4" fmla="*/ 0 w 187"/>
                <a:gd name="T5" fmla="*/ 0 h 26"/>
              </a:gdLst>
              <a:ahLst/>
              <a:cxnLst>
                <a:cxn ang="0">
                  <a:pos x="T0" y="T1"/>
                </a:cxn>
                <a:cxn ang="0">
                  <a:pos x="T2" y="T3"/>
                </a:cxn>
                <a:cxn ang="0">
                  <a:pos x="T4" y="T5"/>
                </a:cxn>
              </a:cxnLst>
              <a:rect l="0" t="0" r="r" b="b"/>
              <a:pathLst>
                <a:path w="187" h="26">
                  <a:moveTo>
                    <a:pt x="0" y="0"/>
                  </a:moveTo>
                  <a:cubicBezTo>
                    <a:pt x="29" y="4"/>
                    <a:pt x="122" y="19"/>
                    <a:pt x="187" y="7"/>
                  </a:cubicBezTo>
                  <a:cubicBezTo>
                    <a:pt x="154" y="26"/>
                    <a:pt x="5" y="13"/>
                    <a:pt x="0" y="0"/>
                  </a:cubicBez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sp>
        <p:nvSpPr>
          <p:cNvPr id="310" name="任意多边形 52"/>
          <p:cNvSpPr>
            <a:spLocks/>
          </p:cNvSpPr>
          <p:nvPr/>
        </p:nvSpPr>
        <p:spPr bwMode="auto">
          <a:xfrm>
            <a:off x="0" y="5181600"/>
            <a:ext cx="11163675" cy="1676399"/>
          </a:xfrm>
          <a:custGeom>
            <a:avLst/>
            <a:gdLst/>
            <a:ahLst/>
            <a:cxnLst/>
            <a:rect l="l" t="t" r="r" b="b"/>
            <a:pathLst>
              <a:path w="11770175" h="1788354">
                <a:moveTo>
                  <a:pt x="4772978" y="1"/>
                </a:moveTo>
                <a:cubicBezTo>
                  <a:pt x="7049831" y="-885"/>
                  <a:pt x="9586677" y="653751"/>
                  <a:pt x="11770175" y="1788354"/>
                </a:cubicBezTo>
                <a:lnTo>
                  <a:pt x="0" y="1788354"/>
                </a:lnTo>
                <a:cubicBezTo>
                  <a:pt x="0" y="1702293"/>
                  <a:pt x="0" y="1591933"/>
                  <a:pt x="0" y="1450411"/>
                </a:cubicBezTo>
                <a:cubicBezTo>
                  <a:pt x="1180705" y="450899"/>
                  <a:pt x="2887716" y="735"/>
                  <a:pt x="4772978" y="1"/>
                </a:cubicBezTo>
                <a:close/>
              </a:path>
            </a:pathLst>
          </a:custGeom>
          <a:solidFill>
            <a:srgbClr val="AFAF51"/>
          </a:solidFill>
          <a:ln>
            <a:noFill/>
          </a:ln>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nvGrpSpPr>
          <p:cNvPr id="311" name="组 29"/>
          <p:cNvGrpSpPr>
            <a:grpSpLocks noChangeAspect="1"/>
          </p:cNvGrpSpPr>
          <p:nvPr/>
        </p:nvGrpSpPr>
        <p:grpSpPr bwMode="auto">
          <a:xfrm flipH="1">
            <a:off x="9191537" y="4800600"/>
            <a:ext cx="2998875" cy="2083312"/>
            <a:chOff x="2481" y="1188"/>
            <a:chExt cx="2735" cy="1900"/>
          </a:xfrm>
        </p:grpSpPr>
        <p:sp>
          <p:nvSpPr>
            <p:cNvPr id="312" name="任意多边形 30"/>
            <p:cNvSpPr>
              <a:spLocks/>
            </p:cNvSpPr>
            <p:nvPr/>
          </p:nvSpPr>
          <p:spPr bwMode="auto">
            <a:xfrm>
              <a:off x="3336" y="1462"/>
              <a:ext cx="748" cy="931"/>
            </a:xfrm>
            <a:custGeom>
              <a:avLst/>
              <a:gdLst>
                <a:gd name="T0" fmla="*/ 72 w 317"/>
                <a:gd name="T1" fmla="*/ 21 h 394"/>
                <a:gd name="T2" fmla="*/ 133 w 317"/>
                <a:gd name="T3" fmla="*/ 59 h 394"/>
                <a:gd name="T4" fmla="*/ 293 w 317"/>
                <a:gd name="T5" fmla="*/ 160 h 394"/>
                <a:gd name="T6" fmla="*/ 293 w 317"/>
                <a:gd name="T7" fmla="*/ 298 h 394"/>
                <a:gd name="T8" fmla="*/ 213 w 317"/>
                <a:gd name="T9" fmla="*/ 360 h 394"/>
                <a:gd name="T10" fmla="*/ 169 w 317"/>
                <a:gd name="T11" fmla="*/ 367 h 394"/>
                <a:gd name="T12" fmla="*/ 121 w 317"/>
                <a:gd name="T13" fmla="*/ 385 h 394"/>
                <a:gd name="T14" fmla="*/ 24 w 317"/>
                <a:gd name="T15" fmla="*/ 382 h 394"/>
                <a:gd name="T16" fmla="*/ 2 w 317"/>
                <a:gd name="T17" fmla="*/ 157 h 394"/>
                <a:gd name="T18" fmla="*/ 72 w 317"/>
                <a:gd name="T19" fmla="*/ 21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7" h="394">
                  <a:moveTo>
                    <a:pt x="72" y="21"/>
                  </a:moveTo>
                  <a:cubicBezTo>
                    <a:pt x="72" y="21"/>
                    <a:pt x="140" y="0"/>
                    <a:pt x="133" y="59"/>
                  </a:cubicBezTo>
                  <a:cubicBezTo>
                    <a:pt x="131" y="76"/>
                    <a:pt x="256" y="74"/>
                    <a:pt x="293" y="160"/>
                  </a:cubicBezTo>
                  <a:cubicBezTo>
                    <a:pt x="293" y="160"/>
                    <a:pt x="317" y="248"/>
                    <a:pt x="293" y="298"/>
                  </a:cubicBezTo>
                  <a:cubicBezTo>
                    <a:pt x="270" y="349"/>
                    <a:pt x="213" y="360"/>
                    <a:pt x="213" y="360"/>
                  </a:cubicBezTo>
                  <a:cubicBezTo>
                    <a:pt x="169" y="367"/>
                    <a:pt x="169" y="367"/>
                    <a:pt x="169" y="367"/>
                  </a:cubicBezTo>
                  <a:cubicBezTo>
                    <a:pt x="169" y="367"/>
                    <a:pt x="169" y="385"/>
                    <a:pt x="121" y="385"/>
                  </a:cubicBezTo>
                  <a:cubicBezTo>
                    <a:pt x="73" y="385"/>
                    <a:pt x="31" y="394"/>
                    <a:pt x="24" y="382"/>
                  </a:cubicBezTo>
                  <a:cubicBezTo>
                    <a:pt x="15" y="369"/>
                    <a:pt x="0" y="177"/>
                    <a:pt x="2" y="157"/>
                  </a:cubicBezTo>
                  <a:cubicBezTo>
                    <a:pt x="10" y="86"/>
                    <a:pt x="72" y="21"/>
                    <a:pt x="72" y="2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13" name="任意多边形 31"/>
            <p:cNvSpPr>
              <a:spLocks/>
            </p:cNvSpPr>
            <p:nvPr/>
          </p:nvSpPr>
          <p:spPr bwMode="auto">
            <a:xfrm>
              <a:off x="3423" y="1552"/>
              <a:ext cx="307" cy="222"/>
            </a:xfrm>
            <a:custGeom>
              <a:avLst/>
              <a:gdLst>
                <a:gd name="T0" fmla="*/ 37 w 130"/>
                <a:gd name="T1" fmla="*/ 31 h 94"/>
                <a:gd name="T2" fmla="*/ 48 w 130"/>
                <a:gd name="T3" fmla="*/ 3 h 94"/>
                <a:gd name="T4" fmla="*/ 84 w 130"/>
                <a:gd name="T5" fmla="*/ 0 h 94"/>
                <a:gd name="T6" fmla="*/ 77 w 130"/>
                <a:gd name="T7" fmla="*/ 18 h 94"/>
                <a:gd name="T8" fmla="*/ 97 w 130"/>
                <a:gd name="T9" fmla="*/ 45 h 94"/>
                <a:gd name="T10" fmla="*/ 130 w 130"/>
                <a:gd name="T11" fmla="*/ 72 h 94"/>
                <a:gd name="T12" fmla="*/ 14 w 130"/>
                <a:gd name="T13" fmla="*/ 94 h 94"/>
                <a:gd name="T14" fmla="*/ 10 w 130"/>
                <a:gd name="T15" fmla="*/ 70 h 94"/>
                <a:gd name="T16" fmla="*/ 37 w 130"/>
                <a:gd name="T17" fmla="*/ 31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 h="94">
                  <a:moveTo>
                    <a:pt x="37" y="31"/>
                  </a:moveTo>
                  <a:cubicBezTo>
                    <a:pt x="39" y="18"/>
                    <a:pt x="48" y="3"/>
                    <a:pt x="48" y="3"/>
                  </a:cubicBezTo>
                  <a:cubicBezTo>
                    <a:pt x="48" y="3"/>
                    <a:pt x="48" y="3"/>
                    <a:pt x="84" y="0"/>
                  </a:cubicBezTo>
                  <a:cubicBezTo>
                    <a:pt x="84" y="0"/>
                    <a:pt x="84" y="0"/>
                    <a:pt x="77" y="18"/>
                  </a:cubicBezTo>
                  <a:cubicBezTo>
                    <a:pt x="77" y="18"/>
                    <a:pt x="77" y="39"/>
                    <a:pt x="97" y="45"/>
                  </a:cubicBezTo>
                  <a:cubicBezTo>
                    <a:pt x="118" y="50"/>
                    <a:pt x="130" y="72"/>
                    <a:pt x="130" y="72"/>
                  </a:cubicBezTo>
                  <a:cubicBezTo>
                    <a:pt x="14" y="94"/>
                    <a:pt x="14" y="94"/>
                    <a:pt x="14" y="94"/>
                  </a:cubicBezTo>
                  <a:cubicBezTo>
                    <a:pt x="14" y="94"/>
                    <a:pt x="0" y="91"/>
                    <a:pt x="10" y="70"/>
                  </a:cubicBezTo>
                  <a:cubicBezTo>
                    <a:pt x="21" y="43"/>
                    <a:pt x="28" y="40"/>
                    <a:pt x="37" y="31"/>
                  </a:cubicBezTo>
                  <a:close/>
                </a:path>
              </a:pathLst>
            </a:custGeom>
            <a:solidFill>
              <a:srgbClr val="7895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14" name="任意多边形 32"/>
            <p:cNvSpPr>
              <a:spLocks/>
            </p:cNvSpPr>
            <p:nvPr/>
          </p:nvSpPr>
          <p:spPr bwMode="auto">
            <a:xfrm>
              <a:off x="3241" y="1661"/>
              <a:ext cx="754" cy="661"/>
            </a:xfrm>
            <a:custGeom>
              <a:avLst/>
              <a:gdLst>
                <a:gd name="T0" fmla="*/ 92 w 319"/>
                <a:gd name="T1" fmla="*/ 37 h 280"/>
                <a:gd name="T2" fmla="*/ 193 w 319"/>
                <a:gd name="T3" fmla="*/ 24 h 280"/>
                <a:gd name="T4" fmla="*/ 315 w 319"/>
                <a:gd name="T5" fmla="*/ 124 h 280"/>
                <a:gd name="T6" fmla="*/ 237 w 319"/>
                <a:gd name="T7" fmla="*/ 256 h 280"/>
                <a:gd name="T8" fmla="*/ 117 w 319"/>
                <a:gd name="T9" fmla="*/ 261 h 280"/>
                <a:gd name="T10" fmla="*/ 92 w 319"/>
                <a:gd name="T11" fmla="*/ 37 h 280"/>
              </a:gdLst>
              <a:ahLst/>
              <a:cxnLst>
                <a:cxn ang="0">
                  <a:pos x="T0" y="T1"/>
                </a:cxn>
                <a:cxn ang="0">
                  <a:pos x="T2" y="T3"/>
                </a:cxn>
                <a:cxn ang="0">
                  <a:pos x="T4" y="T5"/>
                </a:cxn>
                <a:cxn ang="0">
                  <a:pos x="T6" y="T7"/>
                </a:cxn>
                <a:cxn ang="0">
                  <a:pos x="T8" y="T9"/>
                </a:cxn>
                <a:cxn ang="0">
                  <a:pos x="T10" y="T11"/>
                </a:cxn>
              </a:cxnLst>
              <a:rect l="0" t="0" r="r" b="b"/>
              <a:pathLst>
                <a:path w="319" h="280">
                  <a:moveTo>
                    <a:pt x="92" y="37"/>
                  </a:moveTo>
                  <a:cubicBezTo>
                    <a:pt x="118" y="3"/>
                    <a:pt x="158" y="9"/>
                    <a:pt x="193" y="24"/>
                  </a:cubicBezTo>
                  <a:cubicBezTo>
                    <a:pt x="229" y="0"/>
                    <a:pt x="310" y="55"/>
                    <a:pt x="315" y="124"/>
                  </a:cubicBezTo>
                  <a:cubicBezTo>
                    <a:pt x="319" y="181"/>
                    <a:pt x="314" y="248"/>
                    <a:pt x="237" y="256"/>
                  </a:cubicBezTo>
                  <a:cubicBezTo>
                    <a:pt x="204" y="280"/>
                    <a:pt x="143" y="280"/>
                    <a:pt x="117" y="261"/>
                  </a:cubicBezTo>
                  <a:cubicBezTo>
                    <a:pt x="0" y="266"/>
                    <a:pt x="3" y="44"/>
                    <a:pt x="92" y="37"/>
                  </a:cubicBezTo>
                  <a:close/>
                </a:path>
              </a:pathLst>
            </a:custGeom>
            <a:solidFill>
              <a:srgbClr val="CA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15" name="任意多边形 33"/>
            <p:cNvSpPr>
              <a:spLocks/>
            </p:cNvSpPr>
            <p:nvPr/>
          </p:nvSpPr>
          <p:spPr bwMode="auto">
            <a:xfrm>
              <a:off x="2481" y="1188"/>
              <a:ext cx="1055" cy="1314"/>
            </a:xfrm>
            <a:custGeom>
              <a:avLst/>
              <a:gdLst>
                <a:gd name="T0" fmla="*/ 63 w 447"/>
                <a:gd name="T1" fmla="*/ 118 h 556"/>
                <a:gd name="T2" fmla="*/ 145 w 447"/>
                <a:gd name="T3" fmla="*/ 25 h 556"/>
                <a:gd name="T4" fmla="*/ 239 w 447"/>
                <a:gd name="T5" fmla="*/ 63 h 556"/>
                <a:gd name="T6" fmla="*/ 332 w 447"/>
                <a:gd name="T7" fmla="*/ 108 h 556"/>
                <a:gd name="T8" fmla="*/ 447 w 447"/>
                <a:gd name="T9" fmla="*/ 339 h 556"/>
                <a:gd name="T10" fmla="*/ 405 w 447"/>
                <a:gd name="T11" fmla="*/ 471 h 556"/>
                <a:gd name="T12" fmla="*/ 313 w 447"/>
                <a:gd name="T13" fmla="*/ 514 h 556"/>
                <a:gd name="T14" fmla="*/ 211 w 447"/>
                <a:gd name="T15" fmla="*/ 551 h 556"/>
                <a:gd name="T16" fmla="*/ 102 w 447"/>
                <a:gd name="T17" fmla="*/ 530 h 556"/>
                <a:gd name="T18" fmla="*/ 43 w 447"/>
                <a:gd name="T19" fmla="*/ 534 h 556"/>
                <a:gd name="T20" fmla="*/ 0 w 447"/>
                <a:gd name="T21" fmla="*/ 468 h 556"/>
                <a:gd name="T22" fmla="*/ 0 w 447"/>
                <a:gd name="T23" fmla="*/ 152 h 556"/>
                <a:gd name="T24" fmla="*/ 63 w 447"/>
                <a:gd name="T25" fmla="*/ 118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6">
                  <a:moveTo>
                    <a:pt x="63" y="118"/>
                  </a:moveTo>
                  <a:cubicBezTo>
                    <a:pt x="114" y="44"/>
                    <a:pt x="145" y="25"/>
                    <a:pt x="145" y="25"/>
                  </a:cubicBezTo>
                  <a:cubicBezTo>
                    <a:pt x="209" y="0"/>
                    <a:pt x="239" y="63"/>
                    <a:pt x="239" y="63"/>
                  </a:cubicBezTo>
                  <a:cubicBezTo>
                    <a:pt x="239" y="63"/>
                    <a:pt x="300" y="104"/>
                    <a:pt x="332" y="108"/>
                  </a:cubicBezTo>
                  <a:cubicBezTo>
                    <a:pt x="398" y="118"/>
                    <a:pt x="447" y="288"/>
                    <a:pt x="447" y="339"/>
                  </a:cubicBezTo>
                  <a:cubicBezTo>
                    <a:pt x="447" y="389"/>
                    <a:pt x="426" y="443"/>
                    <a:pt x="405" y="471"/>
                  </a:cubicBezTo>
                  <a:cubicBezTo>
                    <a:pt x="384" y="498"/>
                    <a:pt x="338" y="510"/>
                    <a:pt x="313" y="514"/>
                  </a:cubicBezTo>
                  <a:cubicBezTo>
                    <a:pt x="287" y="536"/>
                    <a:pt x="273" y="545"/>
                    <a:pt x="211" y="551"/>
                  </a:cubicBezTo>
                  <a:cubicBezTo>
                    <a:pt x="151" y="556"/>
                    <a:pt x="102" y="530"/>
                    <a:pt x="102" y="530"/>
                  </a:cubicBezTo>
                  <a:cubicBezTo>
                    <a:pt x="102" y="530"/>
                    <a:pt x="74" y="541"/>
                    <a:pt x="43" y="534"/>
                  </a:cubicBezTo>
                  <a:cubicBezTo>
                    <a:pt x="28" y="530"/>
                    <a:pt x="11" y="498"/>
                    <a:pt x="0" y="468"/>
                  </a:cubicBezTo>
                  <a:cubicBezTo>
                    <a:pt x="0" y="152"/>
                    <a:pt x="0" y="152"/>
                    <a:pt x="0" y="152"/>
                  </a:cubicBezTo>
                  <a:cubicBezTo>
                    <a:pt x="42" y="112"/>
                    <a:pt x="63" y="118"/>
                    <a:pt x="63" y="118"/>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16" name="任意多边形 34"/>
            <p:cNvSpPr>
              <a:spLocks/>
            </p:cNvSpPr>
            <p:nvPr/>
          </p:nvSpPr>
          <p:spPr bwMode="auto">
            <a:xfrm>
              <a:off x="2481" y="1420"/>
              <a:ext cx="1006" cy="1093"/>
            </a:xfrm>
            <a:custGeom>
              <a:avLst/>
              <a:gdLst>
                <a:gd name="T0" fmla="*/ 120 w 426"/>
                <a:gd name="T1" fmla="*/ 39 h 463"/>
                <a:gd name="T2" fmla="*/ 267 w 426"/>
                <a:gd name="T3" fmla="*/ 35 h 463"/>
                <a:gd name="T4" fmla="*/ 417 w 426"/>
                <a:gd name="T5" fmla="*/ 228 h 463"/>
                <a:gd name="T6" fmla="*/ 307 w 426"/>
                <a:gd name="T7" fmla="*/ 397 h 463"/>
                <a:gd name="T8" fmla="*/ 104 w 426"/>
                <a:gd name="T9" fmla="*/ 405 h 463"/>
                <a:gd name="T10" fmla="*/ 0 w 426"/>
                <a:gd name="T11" fmla="*/ 321 h 463"/>
                <a:gd name="T12" fmla="*/ 0 w 426"/>
                <a:gd name="T13" fmla="*/ 110 h 463"/>
                <a:gd name="T14" fmla="*/ 120 w 426"/>
                <a:gd name="T15" fmla="*/ 39 h 4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6" h="463">
                  <a:moveTo>
                    <a:pt x="120" y="39"/>
                  </a:moveTo>
                  <a:cubicBezTo>
                    <a:pt x="153" y="3"/>
                    <a:pt x="236" y="0"/>
                    <a:pt x="267" y="35"/>
                  </a:cubicBezTo>
                  <a:cubicBezTo>
                    <a:pt x="339" y="10"/>
                    <a:pt x="407" y="111"/>
                    <a:pt x="417" y="228"/>
                  </a:cubicBezTo>
                  <a:cubicBezTo>
                    <a:pt x="426" y="324"/>
                    <a:pt x="389" y="393"/>
                    <a:pt x="307" y="397"/>
                  </a:cubicBezTo>
                  <a:cubicBezTo>
                    <a:pt x="278" y="437"/>
                    <a:pt x="140" y="463"/>
                    <a:pt x="104" y="405"/>
                  </a:cubicBezTo>
                  <a:cubicBezTo>
                    <a:pt x="58" y="419"/>
                    <a:pt x="5" y="393"/>
                    <a:pt x="0" y="321"/>
                  </a:cubicBezTo>
                  <a:cubicBezTo>
                    <a:pt x="0" y="110"/>
                    <a:pt x="0" y="110"/>
                    <a:pt x="0" y="110"/>
                  </a:cubicBezTo>
                  <a:cubicBezTo>
                    <a:pt x="20" y="62"/>
                    <a:pt x="59" y="30"/>
                    <a:pt x="120" y="39"/>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17" name="任意多边形 35"/>
            <p:cNvSpPr>
              <a:spLocks/>
            </p:cNvSpPr>
            <p:nvPr/>
          </p:nvSpPr>
          <p:spPr bwMode="auto">
            <a:xfrm>
              <a:off x="3111" y="1502"/>
              <a:ext cx="362" cy="844"/>
            </a:xfrm>
            <a:custGeom>
              <a:avLst/>
              <a:gdLst>
                <a:gd name="T0" fmla="*/ 86 w 153"/>
                <a:gd name="T1" fmla="*/ 40 h 357"/>
                <a:gd name="T2" fmla="*/ 140 w 153"/>
                <a:gd name="T3" fmla="*/ 256 h 357"/>
                <a:gd name="T4" fmla="*/ 68 w 153"/>
                <a:gd name="T5" fmla="*/ 356 h 357"/>
                <a:gd name="T6" fmla="*/ 46 w 153"/>
                <a:gd name="T7" fmla="*/ 355 h 357"/>
                <a:gd name="T8" fmla="*/ 128 w 153"/>
                <a:gd name="T9" fmla="*/ 191 h 357"/>
                <a:gd name="T10" fmla="*/ 45 w 153"/>
                <a:gd name="T11" fmla="*/ 22 h 357"/>
                <a:gd name="T12" fmla="*/ 0 w 153"/>
                <a:gd name="T13" fmla="*/ 0 h 357"/>
                <a:gd name="T14" fmla="*/ 86 w 153"/>
                <a:gd name="T15" fmla="*/ 40 h 3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3" h="357">
                  <a:moveTo>
                    <a:pt x="86" y="40"/>
                  </a:moveTo>
                  <a:cubicBezTo>
                    <a:pt x="122" y="90"/>
                    <a:pt x="153" y="169"/>
                    <a:pt x="140" y="256"/>
                  </a:cubicBezTo>
                  <a:cubicBezTo>
                    <a:pt x="131" y="315"/>
                    <a:pt x="99" y="354"/>
                    <a:pt x="68" y="356"/>
                  </a:cubicBezTo>
                  <a:cubicBezTo>
                    <a:pt x="62" y="357"/>
                    <a:pt x="46" y="355"/>
                    <a:pt x="46" y="355"/>
                  </a:cubicBezTo>
                  <a:cubicBezTo>
                    <a:pt x="46" y="355"/>
                    <a:pt x="144" y="329"/>
                    <a:pt x="128" y="191"/>
                  </a:cubicBezTo>
                  <a:cubicBezTo>
                    <a:pt x="115" y="77"/>
                    <a:pt x="68" y="33"/>
                    <a:pt x="45" y="22"/>
                  </a:cubicBezTo>
                  <a:cubicBezTo>
                    <a:pt x="22" y="11"/>
                    <a:pt x="0" y="0"/>
                    <a:pt x="0" y="0"/>
                  </a:cubicBezTo>
                  <a:cubicBezTo>
                    <a:pt x="0" y="0"/>
                    <a:pt x="58" y="3"/>
                    <a:pt x="86" y="4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18" name="任意多边形 36"/>
            <p:cNvSpPr>
              <a:spLocks/>
            </p:cNvSpPr>
            <p:nvPr/>
          </p:nvSpPr>
          <p:spPr bwMode="auto">
            <a:xfrm>
              <a:off x="3057" y="1590"/>
              <a:ext cx="227" cy="734"/>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19" name="任意多边形 37"/>
            <p:cNvSpPr>
              <a:spLocks/>
            </p:cNvSpPr>
            <p:nvPr/>
          </p:nvSpPr>
          <p:spPr bwMode="auto">
            <a:xfrm>
              <a:off x="2615" y="1594"/>
              <a:ext cx="149" cy="778"/>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0" name="任意多边形 38"/>
            <p:cNvSpPr>
              <a:spLocks/>
            </p:cNvSpPr>
            <p:nvPr/>
          </p:nvSpPr>
          <p:spPr bwMode="auto">
            <a:xfrm>
              <a:off x="2705" y="1301"/>
              <a:ext cx="401" cy="256"/>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1" name="任意多边形 39"/>
            <p:cNvSpPr>
              <a:spLocks/>
            </p:cNvSpPr>
            <p:nvPr/>
          </p:nvSpPr>
          <p:spPr bwMode="auto">
            <a:xfrm>
              <a:off x="2674" y="1301"/>
              <a:ext cx="340" cy="286"/>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2" name="任意多边形 40"/>
            <p:cNvSpPr>
              <a:spLocks/>
            </p:cNvSpPr>
            <p:nvPr/>
          </p:nvSpPr>
          <p:spPr bwMode="auto">
            <a:xfrm>
              <a:off x="4080" y="2055"/>
              <a:ext cx="1136" cy="1018"/>
            </a:xfrm>
            <a:custGeom>
              <a:avLst/>
              <a:gdLst>
                <a:gd name="T0" fmla="*/ 228 w 481"/>
                <a:gd name="T1" fmla="*/ 1 h 431"/>
                <a:gd name="T2" fmla="*/ 298 w 481"/>
                <a:gd name="T3" fmla="*/ 2 h 431"/>
                <a:gd name="T4" fmla="*/ 330 w 481"/>
                <a:gd name="T5" fmla="*/ 58 h 431"/>
                <a:gd name="T6" fmla="*/ 379 w 481"/>
                <a:gd name="T7" fmla="*/ 116 h 431"/>
                <a:gd name="T8" fmla="*/ 473 w 481"/>
                <a:gd name="T9" fmla="*/ 324 h 431"/>
                <a:gd name="T10" fmla="*/ 380 w 481"/>
                <a:gd name="T11" fmla="*/ 431 h 431"/>
                <a:gd name="T12" fmla="*/ 74 w 481"/>
                <a:gd name="T13" fmla="*/ 431 h 431"/>
                <a:gd name="T14" fmla="*/ 18 w 481"/>
                <a:gd name="T15" fmla="*/ 338 h 431"/>
                <a:gd name="T16" fmla="*/ 110 w 481"/>
                <a:gd name="T17" fmla="*/ 106 h 431"/>
                <a:gd name="T18" fmla="*/ 173 w 481"/>
                <a:gd name="T19" fmla="*/ 89 h 431"/>
                <a:gd name="T20" fmla="*/ 230 w 481"/>
                <a:gd name="T21" fmla="*/ 46 h 431"/>
                <a:gd name="T22" fmla="*/ 228 w 481"/>
                <a:gd name="T23" fmla="*/ 1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431">
                  <a:moveTo>
                    <a:pt x="228" y="1"/>
                  </a:moveTo>
                  <a:cubicBezTo>
                    <a:pt x="252" y="2"/>
                    <a:pt x="277" y="2"/>
                    <a:pt x="298" y="2"/>
                  </a:cubicBezTo>
                  <a:cubicBezTo>
                    <a:pt x="303" y="19"/>
                    <a:pt x="326" y="46"/>
                    <a:pt x="330" y="58"/>
                  </a:cubicBezTo>
                  <a:cubicBezTo>
                    <a:pt x="355" y="69"/>
                    <a:pt x="370" y="101"/>
                    <a:pt x="379" y="116"/>
                  </a:cubicBezTo>
                  <a:cubicBezTo>
                    <a:pt x="430" y="131"/>
                    <a:pt x="481" y="213"/>
                    <a:pt x="473" y="324"/>
                  </a:cubicBezTo>
                  <a:cubicBezTo>
                    <a:pt x="466" y="417"/>
                    <a:pt x="422" y="423"/>
                    <a:pt x="380" y="431"/>
                  </a:cubicBezTo>
                  <a:cubicBezTo>
                    <a:pt x="74" y="431"/>
                    <a:pt x="74" y="431"/>
                    <a:pt x="74" y="431"/>
                  </a:cubicBezTo>
                  <a:cubicBezTo>
                    <a:pt x="48" y="424"/>
                    <a:pt x="25" y="403"/>
                    <a:pt x="18" y="338"/>
                  </a:cubicBezTo>
                  <a:cubicBezTo>
                    <a:pt x="0" y="188"/>
                    <a:pt x="56" y="131"/>
                    <a:pt x="110" y="106"/>
                  </a:cubicBezTo>
                  <a:cubicBezTo>
                    <a:pt x="125" y="99"/>
                    <a:pt x="148" y="94"/>
                    <a:pt x="173" y="89"/>
                  </a:cubicBezTo>
                  <a:cubicBezTo>
                    <a:pt x="199" y="65"/>
                    <a:pt x="215" y="61"/>
                    <a:pt x="230" y="46"/>
                  </a:cubicBezTo>
                  <a:cubicBezTo>
                    <a:pt x="225" y="33"/>
                    <a:pt x="217" y="0"/>
                    <a:pt x="228" y="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3" name="任意多边形 41"/>
            <p:cNvSpPr>
              <a:spLocks/>
            </p:cNvSpPr>
            <p:nvPr/>
          </p:nvSpPr>
          <p:spPr bwMode="auto">
            <a:xfrm>
              <a:off x="4217" y="2235"/>
              <a:ext cx="992" cy="838"/>
            </a:xfrm>
            <a:custGeom>
              <a:avLst/>
              <a:gdLst>
                <a:gd name="T0" fmla="*/ 221 w 420"/>
                <a:gd name="T1" fmla="*/ 7 h 355"/>
                <a:gd name="T2" fmla="*/ 285 w 420"/>
                <a:gd name="T3" fmla="*/ 37 h 355"/>
                <a:gd name="T4" fmla="*/ 359 w 420"/>
                <a:gd name="T5" fmla="*/ 355 h 355"/>
                <a:gd name="T6" fmla="*/ 159 w 420"/>
                <a:gd name="T7" fmla="*/ 355 h 355"/>
                <a:gd name="T8" fmla="*/ 115 w 420"/>
                <a:gd name="T9" fmla="*/ 339 h 355"/>
                <a:gd name="T10" fmla="*/ 0 w 420"/>
                <a:gd name="T11" fmla="*/ 170 h 355"/>
                <a:gd name="T12" fmla="*/ 151 w 420"/>
                <a:gd name="T13" fmla="*/ 29 h 355"/>
                <a:gd name="T14" fmla="*/ 221 w 420"/>
                <a:gd name="T15" fmla="*/ 7 h 35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0" h="355">
                  <a:moveTo>
                    <a:pt x="221" y="7"/>
                  </a:moveTo>
                  <a:cubicBezTo>
                    <a:pt x="244" y="7"/>
                    <a:pt x="267" y="15"/>
                    <a:pt x="285" y="37"/>
                  </a:cubicBezTo>
                  <a:cubicBezTo>
                    <a:pt x="401" y="37"/>
                    <a:pt x="420" y="312"/>
                    <a:pt x="359" y="355"/>
                  </a:cubicBezTo>
                  <a:cubicBezTo>
                    <a:pt x="159" y="355"/>
                    <a:pt x="159" y="355"/>
                    <a:pt x="159" y="355"/>
                  </a:cubicBezTo>
                  <a:cubicBezTo>
                    <a:pt x="141" y="351"/>
                    <a:pt x="125" y="346"/>
                    <a:pt x="115" y="339"/>
                  </a:cubicBezTo>
                  <a:cubicBezTo>
                    <a:pt x="13" y="335"/>
                    <a:pt x="0" y="247"/>
                    <a:pt x="0" y="170"/>
                  </a:cubicBezTo>
                  <a:cubicBezTo>
                    <a:pt x="1" y="80"/>
                    <a:pt x="103" y="0"/>
                    <a:pt x="151" y="29"/>
                  </a:cubicBezTo>
                  <a:cubicBezTo>
                    <a:pt x="174" y="17"/>
                    <a:pt x="198" y="8"/>
                    <a:pt x="221" y="7"/>
                  </a:cubicBezTo>
                  <a:close/>
                </a:path>
              </a:pathLst>
            </a:custGeom>
            <a:solidFill>
              <a:srgbClr val="CB7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4" name="任意多边形 42"/>
            <p:cNvSpPr>
              <a:spLocks/>
            </p:cNvSpPr>
            <p:nvPr/>
          </p:nvSpPr>
          <p:spPr bwMode="auto">
            <a:xfrm>
              <a:off x="4472" y="2388"/>
              <a:ext cx="101" cy="624"/>
            </a:xfrm>
            <a:custGeom>
              <a:avLst/>
              <a:gdLst>
                <a:gd name="T0" fmla="*/ 43 w 43"/>
                <a:gd name="T1" fmla="*/ 0 h 264"/>
                <a:gd name="T2" fmla="*/ 1 w 43"/>
                <a:gd name="T3" fmla="*/ 118 h 264"/>
                <a:gd name="T4" fmla="*/ 22 w 43"/>
                <a:gd name="T5" fmla="*/ 264 h 264"/>
                <a:gd name="T6" fmla="*/ 40 w 43"/>
                <a:gd name="T7" fmla="*/ 257 h 264"/>
                <a:gd name="T8" fmla="*/ 25 w 43"/>
                <a:gd name="T9" fmla="*/ 127 h 264"/>
                <a:gd name="T10" fmla="*/ 43 w 43"/>
                <a:gd name="T11" fmla="*/ 0 h 264"/>
              </a:gdLst>
              <a:ahLst/>
              <a:cxnLst>
                <a:cxn ang="0">
                  <a:pos x="T0" y="T1"/>
                </a:cxn>
                <a:cxn ang="0">
                  <a:pos x="T2" y="T3"/>
                </a:cxn>
                <a:cxn ang="0">
                  <a:pos x="T4" y="T5"/>
                </a:cxn>
                <a:cxn ang="0">
                  <a:pos x="T6" y="T7"/>
                </a:cxn>
                <a:cxn ang="0">
                  <a:pos x="T8" y="T9"/>
                </a:cxn>
                <a:cxn ang="0">
                  <a:pos x="T10" y="T11"/>
                </a:cxn>
              </a:cxnLst>
              <a:rect l="0" t="0" r="r" b="b"/>
              <a:pathLst>
                <a:path w="43" h="264">
                  <a:moveTo>
                    <a:pt x="43" y="0"/>
                  </a:moveTo>
                  <a:cubicBezTo>
                    <a:pt x="16" y="23"/>
                    <a:pt x="0" y="66"/>
                    <a:pt x="1" y="118"/>
                  </a:cubicBezTo>
                  <a:cubicBezTo>
                    <a:pt x="2" y="170"/>
                    <a:pt x="22" y="264"/>
                    <a:pt x="22" y="264"/>
                  </a:cubicBezTo>
                  <a:cubicBezTo>
                    <a:pt x="40" y="257"/>
                    <a:pt x="40" y="257"/>
                    <a:pt x="40" y="257"/>
                  </a:cubicBezTo>
                  <a:cubicBezTo>
                    <a:pt x="40" y="257"/>
                    <a:pt x="26" y="171"/>
                    <a:pt x="25" y="127"/>
                  </a:cubicBezTo>
                  <a:cubicBezTo>
                    <a:pt x="25" y="83"/>
                    <a:pt x="25" y="49"/>
                    <a:pt x="43"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5" name="任意多边形 43"/>
            <p:cNvSpPr>
              <a:spLocks/>
            </p:cNvSpPr>
            <p:nvPr/>
          </p:nvSpPr>
          <p:spPr bwMode="auto">
            <a:xfrm>
              <a:off x="4840" y="2556"/>
              <a:ext cx="132" cy="463"/>
            </a:xfrm>
            <a:custGeom>
              <a:avLst/>
              <a:gdLst>
                <a:gd name="T0" fmla="*/ 31 w 56"/>
                <a:gd name="T1" fmla="*/ 0 h 196"/>
                <a:gd name="T2" fmla="*/ 44 w 56"/>
                <a:gd name="T3" fmla="*/ 118 h 196"/>
                <a:gd name="T4" fmla="*/ 21 w 56"/>
                <a:gd name="T5" fmla="*/ 192 h 196"/>
                <a:gd name="T6" fmla="*/ 0 w 56"/>
                <a:gd name="T7" fmla="*/ 196 h 196"/>
                <a:gd name="T8" fmla="*/ 37 w 56"/>
                <a:gd name="T9" fmla="*/ 91 h 196"/>
                <a:gd name="T10" fmla="*/ 31 w 56"/>
                <a:gd name="T11" fmla="*/ 0 h 196"/>
              </a:gdLst>
              <a:ahLst/>
              <a:cxnLst>
                <a:cxn ang="0">
                  <a:pos x="T0" y="T1"/>
                </a:cxn>
                <a:cxn ang="0">
                  <a:pos x="T2" y="T3"/>
                </a:cxn>
                <a:cxn ang="0">
                  <a:pos x="T4" y="T5"/>
                </a:cxn>
                <a:cxn ang="0">
                  <a:pos x="T6" y="T7"/>
                </a:cxn>
                <a:cxn ang="0">
                  <a:pos x="T8" y="T9"/>
                </a:cxn>
                <a:cxn ang="0">
                  <a:pos x="T10" y="T11"/>
                </a:cxn>
              </a:cxnLst>
              <a:rect l="0" t="0" r="r" b="b"/>
              <a:pathLst>
                <a:path w="56" h="196">
                  <a:moveTo>
                    <a:pt x="31" y="0"/>
                  </a:moveTo>
                  <a:cubicBezTo>
                    <a:pt x="56" y="22"/>
                    <a:pt x="50" y="85"/>
                    <a:pt x="44" y="118"/>
                  </a:cubicBezTo>
                  <a:cubicBezTo>
                    <a:pt x="39" y="149"/>
                    <a:pt x="21" y="192"/>
                    <a:pt x="21" y="192"/>
                  </a:cubicBezTo>
                  <a:cubicBezTo>
                    <a:pt x="0" y="196"/>
                    <a:pt x="0" y="196"/>
                    <a:pt x="0" y="196"/>
                  </a:cubicBezTo>
                  <a:cubicBezTo>
                    <a:pt x="0" y="196"/>
                    <a:pt x="31" y="145"/>
                    <a:pt x="37" y="91"/>
                  </a:cubicBezTo>
                  <a:cubicBezTo>
                    <a:pt x="40" y="72"/>
                    <a:pt x="43" y="32"/>
                    <a:pt x="31"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6" name="任意多边形 44"/>
            <p:cNvSpPr>
              <a:spLocks/>
            </p:cNvSpPr>
            <p:nvPr/>
          </p:nvSpPr>
          <p:spPr bwMode="auto">
            <a:xfrm>
              <a:off x="4517" y="2102"/>
              <a:ext cx="408" cy="274"/>
            </a:xfrm>
            <a:custGeom>
              <a:avLst/>
              <a:gdLst>
                <a:gd name="T0" fmla="*/ 0 w 173"/>
                <a:gd name="T1" fmla="*/ 97 h 116"/>
                <a:gd name="T2" fmla="*/ 40 w 173"/>
                <a:gd name="T3" fmla="*/ 59 h 116"/>
                <a:gd name="T4" fmla="*/ 65 w 173"/>
                <a:gd name="T5" fmla="*/ 22 h 116"/>
                <a:gd name="T6" fmla="*/ 54 w 173"/>
                <a:gd name="T7" fmla="*/ 0 h 116"/>
                <a:gd name="T8" fmla="*/ 101 w 173"/>
                <a:gd name="T9" fmla="*/ 0 h 116"/>
                <a:gd name="T10" fmla="*/ 117 w 173"/>
                <a:gd name="T11" fmla="*/ 36 h 116"/>
                <a:gd name="T12" fmla="*/ 158 w 173"/>
                <a:gd name="T13" fmla="*/ 84 h 116"/>
                <a:gd name="T14" fmla="*/ 155 w 173"/>
                <a:gd name="T15" fmla="*/ 116 h 116"/>
                <a:gd name="T16" fmla="*/ 0 w 173"/>
                <a:gd name="T17" fmla="*/ 97 h 116"/>
                <a:gd name="T18" fmla="*/ 0 w 173"/>
                <a:gd name="T19" fmla="*/ 9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3" h="116">
                  <a:moveTo>
                    <a:pt x="0" y="97"/>
                  </a:moveTo>
                  <a:cubicBezTo>
                    <a:pt x="0" y="97"/>
                    <a:pt x="14" y="69"/>
                    <a:pt x="40" y="59"/>
                  </a:cubicBezTo>
                  <a:cubicBezTo>
                    <a:pt x="67" y="50"/>
                    <a:pt x="65" y="22"/>
                    <a:pt x="65" y="22"/>
                  </a:cubicBezTo>
                  <a:cubicBezTo>
                    <a:pt x="54" y="0"/>
                    <a:pt x="54" y="0"/>
                    <a:pt x="54" y="0"/>
                  </a:cubicBezTo>
                  <a:cubicBezTo>
                    <a:pt x="101" y="0"/>
                    <a:pt x="101" y="0"/>
                    <a:pt x="101" y="0"/>
                  </a:cubicBezTo>
                  <a:cubicBezTo>
                    <a:pt x="101" y="0"/>
                    <a:pt x="114" y="19"/>
                    <a:pt x="117" y="36"/>
                  </a:cubicBezTo>
                  <a:cubicBezTo>
                    <a:pt x="130" y="47"/>
                    <a:pt x="139" y="50"/>
                    <a:pt x="158" y="84"/>
                  </a:cubicBezTo>
                  <a:cubicBezTo>
                    <a:pt x="173" y="112"/>
                    <a:pt x="155" y="116"/>
                    <a:pt x="155" y="116"/>
                  </a:cubicBezTo>
                  <a:cubicBezTo>
                    <a:pt x="0" y="97"/>
                    <a:pt x="0" y="97"/>
                    <a:pt x="0" y="97"/>
                  </a:cubicBezTo>
                  <a:cubicBezTo>
                    <a:pt x="0" y="97"/>
                    <a:pt x="0" y="97"/>
                    <a:pt x="0" y="97"/>
                  </a:cubicBezTo>
                  <a:close/>
                </a:path>
              </a:pathLst>
            </a:custGeom>
            <a:solidFill>
              <a:srgbClr val="7794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7" name="任意多边形 45"/>
            <p:cNvSpPr>
              <a:spLocks/>
            </p:cNvSpPr>
            <p:nvPr/>
          </p:nvSpPr>
          <p:spPr bwMode="auto">
            <a:xfrm>
              <a:off x="4949" y="2414"/>
              <a:ext cx="234" cy="648"/>
            </a:xfrm>
            <a:custGeom>
              <a:avLst/>
              <a:gdLst>
                <a:gd name="T0" fmla="*/ 28 w 99"/>
                <a:gd name="T1" fmla="*/ 0 h 274"/>
                <a:gd name="T2" fmla="*/ 74 w 99"/>
                <a:gd name="T3" fmla="*/ 104 h 274"/>
                <a:gd name="T4" fmla="*/ 0 w 99"/>
                <a:gd name="T5" fmla="*/ 274 h 274"/>
                <a:gd name="T6" fmla="*/ 6 w 99"/>
                <a:gd name="T7" fmla="*/ 253 h 274"/>
                <a:gd name="T8" fmla="*/ 59 w 99"/>
                <a:gd name="T9" fmla="*/ 110 h 274"/>
                <a:gd name="T10" fmla="*/ 28 w 99"/>
                <a:gd name="T11" fmla="*/ 0 h 274"/>
              </a:gdLst>
              <a:ahLst/>
              <a:cxnLst>
                <a:cxn ang="0">
                  <a:pos x="T0" y="T1"/>
                </a:cxn>
                <a:cxn ang="0">
                  <a:pos x="T2" y="T3"/>
                </a:cxn>
                <a:cxn ang="0">
                  <a:pos x="T4" y="T5"/>
                </a:cxn>
                <a:cxn ang="0">
                  <a:pos x="T6" y="T7"/>
                </a:cxn>
                <a:cxn ang="0">
                  <a:pos x="T8" y="T9"/>
                </a:cxn>
                <a:cxn ang="0">
                  <a:pos x="T10" y="T11"/>
                </a:cxn>
              </a:cxnLst>
              <a:rect l="0" t="0" r="r" b="b"/>
              <a:pathLst>
                <a:path w="99" h="274">
                  <a:moveTo>
                    <a:pt x="28" y="0"/>
                  </a:moveTo>
                  <a:cubicBezTo>
                    <a:pt x="28" y="0"/>
                    <a:pt x="63" y="34"/>
                    <a:pt x="74" y="104"/>
                  </a:cubicBezTo>
                  <a:cubicBezTo>
                    <a:pt x="99" y="253"/>
                    <a:pt x="0" y="274"/>
                    <a:pt x="0" y="274"/>
                  </a:cubicBezTo>
                  <a:cubicBezTo>
                    <a:pt x="6" y="253"/>
                    <a:pt x="6" y="253"/>
                    <a:pt x="6" y="253"/>
                  </a:cubicBezTo>
                  <a:cubicBezTo>
                    <a:pt x="6" y="253"/>
                    <a:pt x="67" y="228"/>
                    <a:pt x="59" y="110"/>
                  </a:cubicBezTo>
                  <a:cubicBezTo>
                    <a:pt x="56" y="66"/>
                    <a:pt x="28" y="0"/>
                    <a:pt x="28"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8" name="任意多边形 46"/>
            <p:cNvSpPr>
              <a:spLocks/>
            </p:cNvSpPr>
            <p:nvPr/>
          </p:nvSpPr>
          <p:spPr bwMode="auto">
            <a:xfrm>
              <a:off x="4179" y="2322"/>
              <a:ext cx="276" cy="744"/>
            </a:xfrm>
            <a:custGeom>
              <a:avLst/>
              <a:gdLst>
                <a:gd name="T0" fmla="*/ 117 w 117"/>
                <a:gd name="T1" fmla="*/ 0 h 315"/>
                <a:gd name="T2" fmla="*/ 7 w 117"/>
                <a:gd name="T3" fmla="*/ 113 h 315"/>
                <a:gd name="T4" fmla="*/ 32 w 117"/>
                <a:gd name="T5" fmla="*/ 284 h 315"/>
                <a:gd name="T6" fmla="*/ 94 w 117"/>
                <a:gd name="T7" fmla="*/ 303 h 315"/>
                <a:gd name="T8" fmla="*/ 97 w 117"/>
                <a:gd name="T9" fmla="*/ 285 h 315"/>
                <a:gd name="T10" fmla="*/ 26 w 117"/>
                <a:gd name="T11" fmla="*/ 191 h 315"/>
                <a:gd name="T12" fmla="*/ 67 w 117"/>
                <a:gd name="T13" fmla="*/ 40 h 315"/>
                <a:gd name="T14" fmla="*/ 117 w 117"/>
                <a:gd name="T15" fmla="*/ 0 h 3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315">
                  <a:moveTo>
                    <a:pt x="117" y="0"/>
                  </a:moveTo>
                  <a:cubicBezTo>
                    <a:pt x="117" y="0"/>
                    <a:pt x="15" y="35"/>
                    <a:pt x="7" y="113"/>
                  </a:cubicBezTo>
                  <a:cubicBezTo>
                    <a:pt x="0" y="190"/>
                    <a:pt x="9" y="254"/>
                    <a:pt x="32" y="284"/>
                  </a:cubicBezTo>
                  <a:cubicBezTo>
                    <a:pt x="55" y="315"/>
                    <a:pt x="94" y="303"/>
                    <a:pt x="94" y="303"/>
                  </a:cubicBezTo>
                  <a:cubicBezTo>
                    <a:pt x="97" y="285"/>
                    <a:pt x="97" y="285"/>
                    <a:pt x="97" y="285"/>
                  </a:cubicBezTo>
                  <a:cubicBezTo>
                    <a:pt x="97" y="285"/>
                    <a:pt x="36" y="294"/>
                    <a:pt x="26" y="191"/>
                  </a:cubicBezTo>
                  <a:cubicBezTo>
                    <a:pt x="16" y="86"/>
                    <a:pt x="41" y="71"/>
                    <a:pt x="67" y="40"/>
                  </a:cubicBezTo>
                  <a:cubicBezTo>
                    <a:pt x="94" y="9"/>
                    <a:pt x="117" y="0"/>
                    <a:pt x="117" y="0"/>
                  </a:cubicBezTo>
                  <a:close/>
                </a:path>
              </a:pathLst>
            </a:custGeom>
            <a:solidFill>
              <a:srgbClr val="A05F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29" name="任意多边形 47"/>
            <p:cNvSpPr>
              <a:spLocks/>
            </p:cNvSpPr>
            <p:nvPr/>
          </p:nvSpPr>
          <p:spPr bwMode="auto">
            <a:xfrm>
              <a:off x="3773" y="1710"/>
              <a:ext cx="233" cy="548"/>
            </a:xfrm>
            <a:custGeom>
              <a:avLst/>
              <a:gdLst>
                <a:gd name="T0" fmla="*/ 40 w 99"/>
                <a:gd name="T1" fmla="*/ 28 h 232"/>
                <a:gd name="T2" fmla="*/ 0 w 99"/>
                <a:gd name="T3" fmla="*/ 0 h 232"/>
                <a:gd name="T4" fmla="*/ 90 w 99"/>
                <a:gd name="T5" fmla="*/ 79 h 232"/>
                <a:gd name="T6" fmla="*/ 80 w 99"/>
                <a:gd name="T7" fmla="*/ 209 h 232"/>
                <a:gd name="T8" fmla="*/ 35 w 99"/>
                <a:gd name="T9" fmla="*/ 227 h 232"/>
                <a:gd name="T10" fmla="*/ 31 w 99"/>
                <a:gd name="T11" fmla="*/ 214 h 232"/>
                <a:gd name="T12" fmla="*/ 80 w 99"/>
                <a:gd name="T13" fmla="*/ 139 h 232"/>
                <a:gd name="T14" fmla="*/ 40 w 99"/>
                <a:gd name="T15" fmla="*/ 28 h 2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232">
                  <a:moveTo>
                    <a:pt x="40" y="28"/>
                  </a:moveTo>
                  <a:cubicBezTo>
                    <a:pt x="18" y="5"/>
                    <a:pt x="0" y="0"/>
                    <a:pt x="0" y="0"/>
                  </a:cubicBezTo>
                  <a:cubicBezTo>
                    <a:pt x="0" y="0"/>
                    <a:pt x="80" y="21"/>
                    <a:pt x="90" y="79"/>
                  </a:cubicBezTo>
                  <a:cubicBezTo>
                    <a:pt x="99" y="136"/>
                    <a:pt x="95" y="185"/>
                    <a:pt x="80" y="209"/>
                  </a:cubicBezTo>
                  <a:cubicBezTo>
                    <a:pt x="64" y="232"/>
                    <a:pt x="35" y="227"/>
                    <a:pt x="35" y="227"/>
                  </a:cubicBezTo>
                  <a:cubicBezTo>
                    <a:pt x="31" y="214"/>
                    <a:pt x="31" y="214"/>
                    <a:pt x="31" y="214"/>
                  </a:cubicBezTo>
                  <a:cubicBezTo>
                    <a:pt x="31" y="214"/>
                    <a:pt x="77" y="217"/>
                    <a:pt x="80" y="139"/>
                  </a:cubicBezTo>
                  <a:cubicBezTo>
                    <a:pt x="81" y="59"/>
                    <a:pt x="62" y="49"/>
                    <a:pt x="40" y="28"/>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0" name="任意多边形 48"/>
            <p:cNvSpPr>
              <a:spLocks/>
            </p:cNvSpPr>
            <p:nvPr/>
          </p:nvSpPr>
          <p:spPr bwMode="auto">
            <a:xfrm>
              <a:off x="3690" y="1765"/>
              <a:ext cx="92" cy="467"/>
            </a:xfrm>
            <a:custGeom>
              <a:avLst/>
              <a:gdLst>
                <a:gd name="T0" fmla="*/ 0 w 39"/>
                <a:gd name="T1" fmla="*/ 0 h 198"/>
                <a:gd name="T2" fmla="*/ 37 w 39"/>
                <a:gd name="T3" fmla="*/ 87 h 198"/>
                <a:gd name="T4" fmla="*/ 29 w 39"/>
                <a:gd name="T5" fmla="*/ 198 h 198"/>
                <a:gd name="T6" fmla="*/ 15 w 39"/>
                <a:gd name="T7" fmla="*/ 194 h 198"/>
                <a:gd name="T8" fmla="*/ 19 w 39"/>
                <a:gd name="T9" fmla="*/ 95 h 198"/>
                <a:gd name="T10" fmla="*/ 0 w 39"/>
                <a:gd name="T11" fmla="*/ 0 h 198"/>
              </a:gdLst>
              <a:ahLst/>
              <a:cxnLst>
                <a:cxn ang="0">
                  <a:pos x="T0" y="T1"/>
                </a:cxn>
                <a:cxn ang="0">
                  <a:pos x="T2" y="T3"/>
                </a:cxn>
                <a:cxn ang="0">
                  <a:pos x="T4" y="T5"/>
                </a:cxn>
                <a:cxn ang="0">
                  <a:pos x="T6" y="T7"/>
                </a:cxn>
                <a:cxn ang="0">
                  <a:pos x="T8" y="T9"/>
                </a:cxn>
                <a:cxn ang="0">
                  <a:pos x="T10" y="T11"/>
                </a:cxn>
              </a:cxnLst>
              <a:rect l="0" t="0" r="r" b="b"/>
              <a:pathLst>
                <a:path w="39" h="198">
                  <a:moveTo>
                    <a:pt x="0" y="0"/>
                  </a:moveTo>
                  <a:cubicBezTo>
                    <a:pt x="21" y="16"/>
                    <a:pt x="35" y="47"/>
                    <a:pt x="37" y="87"/>
                  </a:cubicBezTo>
                  <a:cubicBezTo>
                    <a:pt x="39" y="127"/>
                    <a:pt x="29" y="198"/>
                    <a:pt x="29" y="198"/>
                  </a:cubicBezTo>
                  <a:cubicBezTo>
                    <a:pt x="15" y="194"/>
                    <a:pt x="15" y="194"/>
                    <a:pt x="15" y="194"/>
                  </a:cubicBezTo>
                  <a:cubicBezTo>
                    <a:pt x="15" y="194"/>
                    <a:pt x="21" y="129"/>
                    <a:pt x="19" y="95"/>
                  </a:cubicBezTo>
                  <a:cubicBezTo>
                    <a:pt x="18" y="61"/>
                    <a:pt x="15" y="35"/>
                    <a:pt x="0" y="0"/>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1" name="任意多边形 49"/>
            <p:cNvSpPr>
              <a:spLocks/>
            </p:cNvSpPr>
            <p:nvPr/>
          </p:nvSpPr>
          <p:spPr bwMode="auto">
            <a:xfrm>
              <a:off x="2481" y="1663"/>
              <a:ext cx="2130" cy="1410"/>
            </a:xfrm>
            <a:custGeom>
              <a:avLst/>
              <a:gdLst>
                <a:gd name="T0" fmla="*/ 0 w 902"/>
                <a:gd name="T1" fmla="*/ 242 h 597"/>
                <a:gd name="T2" fmla="*/ 49 w 902"/>
                <a:gd name="T3" fmla="*/ 238 h 597"/>
                <a:gd name="T4" fmla="*/ 239 w 902"/>
                <a:gd name="T5" fmla="*/ 146 h 597"/>
                <a:gd name="T6" fmla="*/ 286 w 902"/>
                <a:gd name="T7" fmla="*/ 10 h 597"/>
                <a:gd name="T8" fmla="*/ 403 w 902"/>
                <a:gd name="T9" fmla="*/ 46 h 597"/>
                <a:gd name="T10" fmla="*/ 387 w 902"/>
                <a:gd name="T11" fmla="*/ 132 h 597"/>
                <a:gd name="T12" fmla="*/ 520 w 902"/>
                <a:gd name="T13" fmla="*/ 148 h 597"/>
                <a:gd name="T14" fmla="*/ 587 w 902"/>
                <a:gd name="T15" fmla="*/ 190 h 597"/>
                <a:gd name="T16" fmla="*/ 723 w 902"/>
                <a:gd name="T17" fmla="*/ 224 h 597"/>
                <a:gd name="T18" fmla="*/ 898 w 902"/>
                <a:gd name="T19" fmla="*/ 500 h 597"/>
                <a:gd name="T20" fmla="*/ 902 w 902"/>
                <a:gd name="T21" fmla="*/ 597 h 597"/>
                <a:gd name="T22" fmla="*/ 0 w 902"/>
                <a:gd name="T23" fmla="*/ 597 h 597"/>
                <a:gd name="T24" fmla="*/ 0 w 902"/>
                <a:gd name="T25" fmla="*/ 242 h 597"/>
                <a:gd name="T26" fmla="*/ 0 w 902"/>
                <a:gd name="T27" fmla="*/ 242 h 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2" h="597">
                  <a:moveTo>
                    <a:pt x="0" y="242"/>
                  </a:moveTo>
                  <a:cubicBezTo>
                    <a:pt x="17" y="238"/>
                    <a:pt x="34" y="238"/>
                    <a:pt x="49" y="238"/>
                  </a:cubicBezTo>
                  <a:cubicBezTo>
                    <a:pt x="78" y="188"/>
                    <a:pt x="161" y="135"/>
                    <a:pt x="239" y="146"/>
                  </a:cubicBezTo>
                  <a:cubicBezTo>
                    <a:pt x="239" y="83"/>
                    <a:pt x="260" y="35"/>
                    <a:pt x="286" y="10"/>
                  </a:cubicBezTo>
                  <a:cubicBezTo>
                    <a:pt x="317" y="0"/>
                    <a:pt x="381" y="28"/>
                    <a:pt x="403" y="46"/>
                  </a:cubicBezTo>
                  <a:cubicBezTo>
                    <a:pt x="387" y="74"/>
                    <a:pt x="382" y="111"/>
                    <a:pt x="387" y="132"/>
                  </a:cubicBezTo>
                  <a:cubicBezTo>
                    <a:pt x="387" y="132"/>
                    <a:pt x="468" y="126"/>
                    <a:pt x="520" y="148"/>
                  </a:cubicBezTo>
                  <a:cubicBezTo>
                    <a:pt x="570" y="169"/>
                    <a:pt x="587" y="190"/>
                    <a:pt x="587" y="190"/>
                  </a:cubicBezTo>
                  <a:cubicBezTo>
                    <a:pt x="587" y="190"/>
                    <a:pt x="684" y="202"/>
                    <a:pt x="723" y="224"/>
                  </a:cubicBezTo>
                  <a:cubicBezTo>
                    <a:pt x="775" y="253"/>
                    <a:pt x="884" y="347"/>
                    <a:pt x="898" y="500"/>
                  </a:cubicBezTo>
                  <a:cubicBezTo>
                    <a:pt x="900" y="536"/>
                    <a:pt x="901" y="568"/>
                    <a:pt x="902" y="597"/>
                  </a:cubicBezTo>
                  <a:cubicBezTo>
                    <a:pt x="0" y="597"/>
                    <a:pt x="0" y="597"/>
                    <a:pt x="0" y="597"/>
                  </a:cubicBezTo>
                  <a:cubicBezTo>
                    <a:pt x="0" y="242"/>
                    <a:pt x="0" y="242"/>
                    <a:pt x="0" y="242"/>
                  </a:cubicBezTo>
                  <a:cubicBezTo>
                    <a:pt x="0" y="242"/>
                    <a:pt x="0" y="242"/>
                    <a:pt x="0" y="2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2" name="任意多边形 50"/>
            <p:cNvSpPr>
              <a:spLocks/>
            </p:cNvSpPr>
            <p:nvPr/>
          </p:nvSpPr>
          <p:spPr bwMode="auto">
            <a:xfrm>
              <a:off x="2481" y="2036"/>
              <a:ext cx="2118" cy="1037"/>
            </a:xfrm>
            <a:custGeom>
              <a:avLst/>
              <a:gdLst>
                <a:gd name="T0" fmla="*/ 0 w 897"/>
                <a:gd name="T1" fmla="*/ 127 h 439"/>
                <a:gd name="T2" fmla="*/ 73 w 897"/>
                <a:gd name="T3" fmla="*/ 112 h 439"/>
                <a:gd name="T4" fmla="*/ 463 w 897"/>
                <a:gd name="T5" fmla="*/ 34 h 439"/>
                <a:gd name="T6" fmla="*/ 615 w 897"/>
                <a:gd name="T7" fmla="*/ 60 h 439"/>
                <a:gd name="T8" fmla="*/ 872 w 897"/>
                <a:gd name="T9" fmla="*/ 439 h 439"/>
                <a:gd name="T10" fmla="*/ 0 w 897"/>
                <a:gd name="T11" fmla="*/ 439 h 439"/>
                <a:gd name="T12" fmla="*/ 0 w 897"/>
                <a:gd name="T13" fmla="*/ 127 h 439"/>
                <a:gd name="T14" fmla="*/ 0 w 897"/>
                <a:gd name="T15" fmla="*/ 127 h 4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7" h="439">
                  <a:moveTo>
                    <a:pt x="0" y="127"/>
                  </a:moveTo>
                  <a:cubicBezTo>
                    <a:pt x="22" y="118"/>
                    <a:pt x="48" y="112"/>
                    <a:pt x="73" y="112"/>
                  </a:cubicBezTo>
                  <a:cubicBezTo>
                    <a:pt x="161" y="0"/>
                    <a:pt x="344" y="8"/>
                    <a:pt x="463" y="34"/>
                  </a:cubicBezTo>
                  <a:cubicBezTo>
                    <a:pt x="577" y="60"/>
                    <a:pt x="615" y="60"/>
                    <a:pt x="615" y="60"/>
                  </a:cubicBezTo>
                  <a:cubicBezTo>
                    <a:pt x="728" y="57"/>
                    <a:pt x="897" y="200"/>
                    <a:pt x="872" y="439"/>
                  </a:cubicBezTo>
                  <a:cubicBezTo>
                    <a:pt x="0" y="439"/>
                    <a:pt x="0" y="439"/>
                    <a:pt x="0" y="439"/>
                  </a:cubicBezTo>
                  <a:cubicBezTo>
                    <a:pt x="0" y="127"/>
                    <a:pt x="0" y="127"/>
                    <a:pt x="0" y="127"/>
                  </a:cubicBezTo>
                  <a:cubicBezTo>
                    <a:pt x="0" y="127"/>
                    <a:pt x="0" y="127"/>
                    <a:pt x="0" y="127"/>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3" name="任意多边形 51"/>
            <p:cNvSpPr>
              <a:spLocks/>
            </p:cNvSpPr>
            <p:nvPr/>
          </p:nvSpPr>
          <p:spPr bwMode="auto">
            <a:xfrm>
              <a:off x="2639" y="1755"/>
              <a:ext cx="1186" cy="657"/>
            </a:xfrm>
            <a:custGeom>
              <a:avLst/>
              <a:gdLst>
                <a:gd name="T0" fmla="*/ 96 w 502"/>
                <a:gd name="T1" fmla="*/ 162 h 278"/>
                <a:gd name="T2" fmla="*/ 198 w 502"/>
                <a:gd name="T3" fmla="*/ 145 h 278"/>
                <a:gd name="T4" fmla="*/ 228 w 502"/>
                <a:gd name="T5" fmla="*/ 6 h 278"/>
                <a:gd name="T6" fmla="*/ 305 w 502"/>
                <a:gd name="T7" fmla="*/ 30 h 278"/>
                <a:gd name="T8" fmla="*/ 291 w 502"/>
                <a:gd name="T9" fmla="*/ 143 h 278"/>
                <a:gd name="T10" fmla="*/ 502 w 502"/>
                <a:gd name="T11" fmla="*/ 207 h 278"/>
                <a:gd name="T12" fmla="*/ 389 w 502"/>
                <a:gd name="T13" fmla="*/ 184 h 278"/>
                <a:gd name="T14" fmla="*/ 436 w 502"/>
                <a:gd name="T15" fmla="*/ 248 h 278"/>
                <a:gd name="T16" fmla="*/ 285 w 502"/>
                <a:gd name="T17" fmla="*/ 211 h 278"/>
                <a:gd name="T18" fmla="*/ 136 w 502"/>
                <a:gd name="T19" fmla="*/ 278 h 278"/>
                <a:gd name="T20" fmla="*/ 132 w 502"/>
                <a:gd name="T21" fmla="*/ 198 h 278"/>
                <a:gd name="T22" fmla="*/ 0 w 502"/>
                <a:gd name="T23" fmla="*/ 247 h 278"/>
                <a:gd name="T24" fmla="*/ 96 w 502"/>
                <a:gd name="T25" fmla="*/ 162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02" h="278">
                  <a:moveTo>
                    <a:pt x="96" y="162"/>
                  </a:moveTo>
                  <a:cubicBezTo>
                    <a:pt x="149" y="139"/>
                    <a:pt x="198" y="145"/>
                    <a:pt x="198" y="145"/>
                  </a:cubicBezTo>
                  <a:cubicBezTo>
                    <a:pt x="198" y="145"/>
                    <a:pt x="188" y="62"/>
                    <a:pt x="228" y="6"/>
                  </a:cubicBezTo>
                  <a:cubicBezTo>
                    <a:pt x="277" y="0"/>
                    <a:pt x="305" y="30"/>
                    <a:pt x="305" y="30"/>
                  </a:cubicBezTo>
                  <a:cubicBezTo>
                    <a:pt x="305" y="30"/>
                    <a:pt x="275" y="124"/>
                    <a:pt x="291" y="143"/>
                  </a:cubicBezTo>
                  <a:cubicBezTo>
                    <a:pt x="331" y="143"/>
                    <a:pt x="418" y="115"/>
                    <a:pt x="502" y="207"/>
                  </a:cubicBezTo>
                  <a:cubicBezTo>
                    <a:pt x="502" y="207"/>
                    <a:pt x="425" y="179"/>
                    <a:pt x="389" y="184"/>
                  </a:cubicBezTo>
                  <a:cubicBezTo>
                    <a:pt x="436" y="211"/>
                    <a:pt x="436" y="248"/>
                    <a:pt x="436" y="248"/>
                  </a:cubicBezTo>
                  <a:cubicBezTo>
                    <a:pt x="436" y="248"/>
                    <a:pt x="351" y="213"/>
                    <a:pt x="285" y="211"/>
                  </a:cubicBezTo>
                  <a:cubicBezTo>
                    <a:pt x="226" y="221"/>
                    <a:pt x="136" y="278"/>
                    <a:pt x="136" y="278"/>
                  </a:cubicBezTo>
                  <a:cubicBezTo>
                    <a:pt x="136" y="278"/>
                    <a:pt x="122" y="247"/>
                    <a:pt x="132" y="198"/>
                  </a:cubicBezTo>
                  <a:cubicBezTo>
                    <a:pt x="87" y="207"/>
                    <a:pt x="0" y="247"/>
                    <a:pt x="0" y="247"/>
                  </a:cubicBezTo>
                  <a:cubicBezTo>
                    <a:pt x="0" y="247"/>
                    <a:pt x="24" y="194"/>
                    <a:pt x="96" y="162"/>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4" name="任意多边形 52"/>
            <p:cNvSpPr>
              <a:spLocks/>
            </p:cNvSpPr>
            <p:nvPr/>
          </p:nvSpPr>
          <p:spPr bwMode="auto">
            <a:xfrm>
              <a:off x="3938" y="2223"/>
              <a:ext cx="567" cy="850"/>
            </a:xfrm>
            <a:custGeom>
              <a:avLst/>
              <a:gdLst>
                <a:gd name="T0" fmla="*/ 189 w 240"/>
                <a:gd name="T1" fmla="*/ 180 h 360"/>
                <a:gd name="T2" fmla="*/ 0 w 240"/>
                <a:gd name="T3" fmla="*/ 19 h 360"/>
                <a:gd name="T4" fmla="*/ 159 w 240"/>
                <a:gd name="T5" fmla="*/ 84 h 360"/>
                <a:gd name="T6" fmla="*/ 240 w 240"/>
                <a:gd name="T7" fmla="*/ 326 h 360"/>
                <a:gd name="T8" fmla="*/ 240 w 240"/>
                <a:gd name="T9" fmla="*/ 360 h 360"/>
                <a:gd name="T10" fmla="*/ 216 w 240"/>
                <a:gd name="T11" fmla="*/ 360 h 360"/>
                <a:gd name="T12" fmla="*/ 189 w 240"/>
                <a:gd name="T13" fmla="*/ 180 h 360"/>
              </a:gdLst>
              <a:ahLst/>
              <a:cxnLst>
                <a:cxn ang="0">
                  <a:pos x="T0" y="T1"/>
                </a:cxn>
                <a:cxn ang="0">
                  <a:pos x="T2" y="T3"/>
                </a:cxn>
                <a:cxn ang="0">
                  <a:pos x="T4" y="T5"/>
                </a:cxn>
                <a:cxn ang="0">
                  <a:pos x="T6" y="T7"/>
                </a:cxn>
                <a:cxn ang="0">
                  <a:pos x="T8" y="T9"/>
                </a:cxn>
                <a:cxn ang="0">
                  <a:pos x="T10" y="T11"/>
                </a:cxn>
                <a:cxn ang="0">
                  <a:pos x="T12" y="T13"/>
                </a:cxn>
              </a:cxnLst>
              <a:rect l="0" t="0" r="r" b="b"/>
              <a:pathLst>
                <a:path w="240" h="360">
                  <a:moveTo>
                    <a:pt x="189" y="180"/>
                  </a:moveTo>
                  <a:cubicBezTo>
                    <a:pt x="130" y="16"/>
                    <a:pt x="53" y="33"/>
                    <a:pt x="0" y="19"/>
                  </a:cubicBezTo>
                  <a:cubicBezTo>
                    <a:pt x="45" y="0"/>
                    <a:pt x="117" y="27"/>
                    <a:pt x="159" y="84"/>
                  </a:cubicBezTo>
                  <a:cubicBezTo>
                    <a:pt x="202" y="141"/>
                    <a:pt x="240" y="245"/>
                    <a:pt x="240" y="326"/>
                  </a:cubicBezTo>
                  <a:cubicBezTo>
                    <a:pt x="240" y="339"/>
                    <a:pt x="240" y="350"/>
                    <a:pt x="240" y="360"/>
                  </a:cubicBezTo>
                  <a:cubicBezTo>
                    <a:pt x="216" y="360"/>
                    <a:pt x="216" y="360"/>
                    <a:pt x="216" y="360"/>
                  </a:cubicBezTo>
                  <a:cubicBezTo>
                    <a:pt x="218" y="311"/>
                    <a:pt x="213" y="248"/>
                    <a:pt x="189" y="18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5" name="任意多边形 53"/>
            <p:cNvSpPr>
              <a:spLocks/>
            </p:cNvSpPr>
            <p:nvPr/>
          </p:nvSpPr>
          <p:spPr bwMode="auto">
            <a:xfrm>
              <a:off x="3073" y="1769"/>
              <a:ext cx="102" cy="374"/>
            </a:xfrm>
            <a:custGeom>
              <a:avLst/>
              <a:gdLst>
                <a:gd name="T0" fmla="*/ 43 w 43"/>
                <a:gd name="T1" fmla="*/ 0 h 158"/>
                <a:gd name="T2" fmla="*/ 17 w 43"/>
                <a:gd name="T3" fmla="*/ 85 h 158"/>
                <a:gd name="T4" fmla="*/ 15 w 43"/>
                <a:gd name="T5" fmla="*/ 158 h 158"/>
                <a:gd name="T6" fmla="*/ 8 w 43"/>
                <a:gd name="T7" fmla="*/ 83 h 158"/>
                <a:gd name="T8" fmla="*/ 43 w 43"/>
                <a:gd name="T9" fmla="*/ 0 h 158"/>
              </a:gdLst>
              <a:ahLst/>
              <a:cxnLst>
                <a:cxn ang="0">
                  <a:pos x="T0" y="T1"/>
                </a:cxn>
                <a:cxn ang="0">
                  <a:pos x="T2" y="T3"/>
                </a:cxn>
                <a:cxn ang="0">
                  <a:pos x="T4" y="T5"/>
                </a:cxn>
                <a:cxn ang="0">
                  <a:pos x="T6" y="T7"/>
                </a:cxn>
                <a:cxn ang="0">
                  <a:pos x="T8" y="T9"/>
                </a:cxn>
              </a:cxnLst>
              <a:rect l="0" t="0" r="r" b="b"/>
              <a:pathLst>
                <a:path w="43" h="158">
                  <a:moveTo>
                    <a:pt x="43" y="0"/>
                  </a:moveTo>
                  <a:cubicBezTo>
                    <a:pt x="43" y="0"/>
                    <a:pt x="20" y="49"/>
                    <a:pt x="17" y="85"/>
                  </a:cubicBezTo>
                  <a:cubicBezTo>
                    <a:pt x="14" y="106"/>
                    <a:pt x="15" y="158"/>
                    <a:pt x="15" y="158"/>
                  </a:cubicBezTo>
                  <a:cubicBezTo>
                    <a:pt x="15" y="158"/>
                    <a:pt x="0" y="139"/>
                    <a:pt x="8" y="83"/>
                  </a:cubicBezTo>
                  <a:cubicBezTo>
                    <a:pt x="18" y="15"/>
                    <a:pt x="43" y="0"/>
                    <a:pt x="43" y="0"/>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6" name="任意多边形 54"/>
            <p:cNvSpPr>
              <a:spLocks/>
            </p:cNvSpPr>
            <p:nvPr/>
          </p:nvSpPr>
          <p:spPr bwMode="auto">
            <a:xfrm>
              <a:off x="3477" y="2414"/>
              <a:ext cx="291" cy="659"/>
            </a:xfrm>
            <a:custGeom>
              <a:avLst/>
              <a:gdLst>
                <a:gd name="T0" fmla="*/ 70 w 123"/>
                <a:gd name="T1" fmla="*/ 131 h 279"/>
                <a:gd name="T2" fmla="*/ 0 w 123"/>
                <a:gd name="T3" fmla="*/ 0 h 279"/>
                <a:gd name="T4" fmla="*/ 94 w 123"/>
                <a:gd name="T5" fmla="*/ 71 h 279"/>
                <a:gd name="T6" fmla="*/ 123 w 123"/>
                <a:gd name="T7" fmla="*/ 245 h 279"/>
                <a:gd name="T8" fmla="*/ 120 w 123"/>
                <a:gd name="T9" fmla="*/ 279 h 279"/>
                <a:gd name="T10" fmla="*/ 78 w 123"/>
                <a:gd name="T11" fmla="*/ 279 h 279"/>
                <a:gd name="T12" fmla="*/ 70 w 123"/>
                <a:gd name="T13" fmla="*/ 131 h 279"/>
              </a:gdLst>
              <a:ahLst/>
              <a:cxnLst>
                <a:cxn ang="0">
                  <a:pos x="T0" y="T1"/>
                </a:cxn>
                <a:cxn ang="0">
                  <a:pos x="T2" y="T3"/>
                </a:cxn>
                <a:cxn ang="0">
                  <a:pos x="T4" y="T5"/>
                </a:cxn>
                <a:cxn ang="0">
                  <a:pos x="T6" y="T7"/>
                </a:cxn>
                <a:cxn ang="0">
                  <a:pos x="T8" y="T9"/>
                </a:cxn>
                <a:cxn ang="0">
                  <a:pos x="T10" y="T11"/>
                </a:cxn>
                <a:cxn ang="0">
                  <a:pos x="T12" y="T13"/>
                </a:cxn>
              </a:cxnLst>
              <a:rect l="0" t="0" r="r" b="b"/>
              <a:pathLst>
                <a:path w="123" h="279">
                  <a:moveTo>
                    <a:pt x="70" y="131"/>
                  </a:moveTo>
                  <a:cubicBezTo>
                    <a:pt x="59" y="83"/>
                    <a:pt x="0" y="0"/>
                    <a:pt x="0" y="0"/>
                  </a:cubicBezTo>
                  <a:cubicBezTo>
                    <a:pt x="0" y="0"/>
                    <a:pt x="74" y="35"/>
                    <a:pt x="94" y="71"/>
                  </a:cubicBezTo>
                  <a:cubicBezTo>
                    <a:pt x="112" y="108"/>
                    <a:pt x="123" y="239"/>
                    <a:pt x="123" y="245"/>
                  </a:cubicBezTo>
                  <a:cubicBezTo>
                    <a:pt x="123" y="248"/>
                    <a:pt x="122" y="263"/>
                    <a:pt x="120" y="279"/>
                  </a:cubicBezTo>
                  <a:cubicBezTo>
                    <a:pt x="78" y="279"/>
                    <a:pt x="78" y="279"/>
                    <a:pt x="78" y="279"/>
                  </a:cubicBezTo>
                  <a:cubicBezTo>
                    <a:pt x="80" y="237"/>
                    <a:pt x="81" y="180"/>
                    <a:pt x="70" y="13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7" name="任意多边形 55"/>
            <p:cNvSpPr>
              <a:spLocks/>
            </p:cNvSpPr>
            <p:nvPr/>
          </p:nvSpPr>
          <p:spPr bwMode="auto">
            <a:xfrm>
              <a:off x="3442" y="2393"/>
              <a:ext cx="364" cy="680"/>
            </a:xfrm>
            <a:custGeom>
              <a:avLst/>
              <a:gdLst>
                <a:gd name="T0" fmla="*/ 119 w 154"/>
                <a:gd name="T1" fmla="*/ 144 h 288"/>
                <a:gd name="T2" fmla="*/ 0 w 154"/>
                <a:gd name="T3" fmla="*/ 0 h 288"/>
                <a:gd name="T4" fmla="*/ 141 w 154"/>
                <a:gd name="T5" fmla="*/ 148 h 288"/>
                <a:gd name="T6" fmla="*/ 148 w 154"/>
                <a:gd name="T7" fmla="*/ 288 h 288"/>
                <a:gd name="T8" fmla="*/ 128 w 154"/>
                <a:gd name="T9" fmla="*/ 288 h 288"/>
                <a:gd name="T10" fmla="*/ 119 w 154"/>
                <a:gd name="T11" fmla="*/ 144 h 288"/>
              </a:gdLst>
              <a:ahLst/>
              <a:cxnLst>
                <a:cxn ang="0">
                  <a:pos x="T0" y="T1"/>
                </a:cxn>
                <a:cxn ang="0">
                  <a:pos x="T2" y="T3"/>
                </a:cxn>
                <a:cxn ang="0">
                  <a:pos x="T4" y="T5"/>
                </a:cxn>
                <a:cxn ang="0">
                  <a:pos x="T6" y="T7"/>
                </a:cxn>
                <a:cxn ang="0">
                  <a:pos x="T8" y="T9"/>
                </a:cxn>
                <a:cxn ang="0">
                  <a:pos x="T10" y="T11"/>
                </a:cxn>
              </a:cxnLst>
              <a:rect l="0" t="0" r="r" b="b"/>
              <a:pathLst>
                <a:path w="154" h="288">
                  <a:moveTo>
                    <a:pt x="119" y="144"/>
                  </a:moveTo>
                  <a:cubicBezTo>
                    <a:pt x="98" y="50"/>
                    <a:pt x="0" y="0"/>
                    <a:pt x="0" y="0"/>
                  </a:cubicBezTo>
                  <a:cubicBezTo>
                    <a:pt x="0" y="0"/>
                    <a:pt x="110" y="16"/>
                    <a:pt x="141" y="148"/>
                  </a:cubicBezTo>
                  <a:cubicBezTo>
                    <a:pt x="154" y="200"/>
                    <a:pt x="152" y="248"/>
                    <a:pt x="148" y="288"/>
                  </a:cubicBezTo>
                  <a:cubicBezTo>
                    <a:pt x="128" y="288"/>
                    <a:pt x="128" y="288"/>
                    <a:pt x="128" y="288"/>
                  </a:cubicBezTo>
                  <a:cubicBezTo>
                    <a:pt x="129" y="240"/>
                    <a:pt x="128" y="186"/>
                    <a:pt x="119" y="14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8" name="任意多边形 56"/>
            <p:cNvSpPr>
              <a:spLocks/>
            </p:cNvSpPr>
            <p:nvPr/>
          </p:nvSpPr>
          <p:spPr bwMode="auto">
            <a:xfrm>
              <a:off x="2481" y="2452"/>
              <a:ext cx="276" cy="621"/>
            </a:xfrm>
            <a:custGeom>
              <a:avLst/>
              <a:gdLst>
                <a:gd name="T0" fmla="*/ 0 w 117"/>
                <a:gd name="T1" fmla="*/ 194 h 263"/>
                <a:gd name="T2" fmla="*/ 24 w 117"/>
                <a:gd name="T3" fmla="*/ 72 h 263"/>
                <a:gd name="T4" fmla="*/ 117 w 117"/>
                <a:gd name="T5" fmla="*/ 0 h 263"/>
                <a:gd name="T6" fmla="*/ 48 w 117"/>
                <a:gd name="T7" fmla="*/ 131 h 263"/>
                <a:gd name="T8" fmla="*/ 40 w 117"/>
                <a:gd name="T9" fmla="*/ 263 h 263"/>
                <a:gd name="T10" fmla="*/ 0 w 117"/>
                <a:gd name="T11" fmla="*/ 263 h 263"/>
                <a:gd name="T12" fmla="*/ 0 w 117"/>
                <a:gd name="T13" fmla="*/ 194 h 263"/>
                <a:gd name="T14" fmla="*/ 0 w 117"/>
                <a:gd name="T15" fmla="*/ 194 h 2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 h="263">
                  <a:moveTo>
                    <a:pt x="0" y="194"/>
                  </a:moveTo>
                  <a:cubicBezTo>
                    <a:pt x="5" y="152"/>
                    <a:pt x="13" y="94"/>
                    <a:pt x="24" y="72"/>
                  </a:cubicBezTo>
                  <a:cubicBezTo>
                    <a:pt x="44" y="36"/>
                    <a:pt x="117" y="0"/>
                    <a:pt x="117" y="0"/>
                  </a:cubicBezTo>
                  <a:cubicBezTo>
                    <a:pt x="117" y="0"/>
                    <a:pt x="58" y="84"/>
                    <a:pt x="48" y="131"/>
                  </a:cubicBezTo>
                  <a:cubicBezTo>
                    <a:pt x="38" y="175"/>
                    <a:pt x="37" y="224"/>
                    <a:pt x="40" y="263"/>
                  </a:cubicBezTo>
                  <a:cubicBezTo>
                    <a:pt x="0" y="263"/>
                    <a:pt x="0" y="263"/>
                    <a:pt x="0" y="263"/>
                  </a:cubicBezTo>
                  <a:cubicBezTo>
                    <a:pt x="0" y="194"/>
                    <a:pt x="0" y="194"/>
                    <a:pt x="0" y="194"/>
                  </a:cubicBezTo>
                  <a:cubicBezTo>
                    <a:pt x="0" y="194"/>
                    <a:pt x="0" y="194"/>
                    <a:pt x="0" y="194"/>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39" name="任意多边形 57"/>
            <p:cNvSpPr>
              <a:spLocks/>
            </p:cNvSpPr>
            <p:nvPr/>
          </p:nvSpPr>
          <p:spPr bwMode="auto">
            <a:xfrm>
              <a:off x="2481" y="2433"/>
              <a:ext cx="314" cy="640"/>
            </a:xfrm>
            <a:custGeom>
              <a:avLst/>
              <a:gdLst>
                <a:gd name="T0" fmla="*/ 0 w 133"/>
                <a:gd name="T1" fmla="*/ 118 h 271"/>
                <a:gd name="T2" fmla="*/ 133 w 133"/>
                <a:gd name="T3" fmla="*/ 0 h 271"/>
                <a:gd name="T4" fmla="*/ 13 w 133"/>
                <a:gd name="T5" fmla="*/ 144 h 271"/>
                <a:gd name="T6" fmla="*/ 4 w 133"/>
                <a:gd name="T7" fmla="*/ 271 h 271"/>
                <a:gd name="T8" fmla="*/ 0 w 133"/>
                <a:gd name="T9" fmla="*/ 271 h 271"/>
                <a:gd name="T10" fmla="*/ 0 w 133"/>
                <a:gd name="T11" fmla="*/ 118 h 271"/>
                <a:gd name="T12" fmla="*/ 0 w 133"/>
                <a:gd name="T13" fmla="*/ 118 h 271"/>
              </a:gdLst>
              <a:ahLst/>
              <a:cxnLst>
                <a:cxn ang="0">
                  <a:pos x="T0" y="T1"/>
                </a:cxn>
                <a:cxn ang="0">
                  <a:pos x="T2" y="T3"/>
                </a:cxn>
                <a:cxn ang="0">
                  <a:pos x="T4" y="T5"/>
                </a:cxn>
                <a:cxn ang="0">
                  <a:pos x="T6" y="T7"/>
                </a:cxn>
                <a:cxn ang="0">
                  <a:pos x="T8" y="T9"/>
                </a:cxn>
                <a:cxn ang="0">
                  <a:pos x="T10" y="T11"/>
                </a:cxn>
                <a:cxn ang="0">
                  <a:pos x="T12" y="T13"/>
                </a:cxn>
              </a:cxnLst>
              <a:rect l="0" t="0" r="r" b="b"/>
              <a:pathLst>
                <a:path w="133" h="271">
                  <a:moveTo>
                    <a:pt x="0" y="118"/>
                  </a:moveTo>
                  <a:cubicBezTo>
                    <a:pt x="38" y="13"/>
                    <a:pt x="133" y="0"/>
                    <a:pt x="133" y="0"/>
                  </a:cubicBezTo>
                  <a:cubicBezTo>
                    <a:pt x="133" y="0"/>
                    <a:pt x="34" y="50"/>
                    <a:pt x="13" y="144"/>
                  </a:cubicBezTo>
                  <a:cubicBezTo>
                    <a:pt x="5" y="181"/>
                    <a:pt x="3" y="228"/>
                    <a:pt x="4" y="271"/>
                  </a:cubicBezTo>
                  <a:cubicBezTo>
                    <a:pt x="0" y="271"/>
                    <a:pt x="0" y="271"/>
                    <a:pt x="0" y="271"/>
                  </a:cubicBezTo>
                  <a:cubicBezTo>
                    <a:pt x="0" y="118"/>
                    <a:pt x="0" y="118"/>
                    <a:pt x="0" y="118"/>
                  </a:cubicBezTo>
                  <a:cubicBezTo>
                    <a:pt x="0" y="118"/>
                    <a:pt x="0" y="118"/>
                    <a:pt x="0" y="1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40" name="任意多边形 58"/>
            <p:cNvSpPr>
              <a:spLocks/>
            </p:cNvSpPr>
            <p:nvPr/>
          </p:nvSpPr>
          <p:spPr bwMode="auto">
            <a:xfrm>
              <a:off x="3307" y="1817"/>
              <a:ext cx="57" cy="281"/>
            </a:xfrm>
            <a:custGeom>
              <a:avLst/>
              <a:gdLst>
                <a:gd name="T0" fmla="*/ 24 w 24"/>
                <a:gd name="T1" fmla="*/ 9 h 119"/>
                <a:gd name="T2" fmla="*/ 12 w 24"/>
                <a:gd name="T3" fmla="*/ 62 h 119"/>
                <a:gd name="T4" fmla="*/ 13 w 24"/>
                <a:gd name="T5" fmla="*/ 117 h 119"/>
                <a:gd name="T6" fmla="*/ 4 w 24"/>
                <a:gd name="T7" fmla="*/ 119 h 119"/>
                <a:gd name="T8" fmla="*/ 0 w 24"/>
                <a:gd name="T9" fmla="*/ 60 h 119"/>
                <a:gd name="T10" fmla="*/ 17 w 24"/>
                <a:gd name="T11" fmla="*/ 0 h 119"/>
                <a:gd name="T12" fmla="*/ 24 w 24"/>
                <a:gd name="T13" fmla="*/ 9 h 119"/>
                <a:gd name="T14" fmla="*/ 24 w 2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119">
                  <a:moveTo>
                    <a:pt x="24" y="9"/>
                  </a:moveTo>
                  <a:cubicBezTo>
                    <a:pt x="24" y="9"/>
                    <a:pt x="13" y="46"/>
                    <a:pt x="12" y="62"/>
                  </a:cubicBezTo>
                  <a:cubicBezTo>
                    <a:pt x="9" y="79"/>
                    <a:pt x="13" y="117"/>
                    <a:pt x="13" y="117"/>
                  </a:cubicBezTo>
                  <a:cubicBezTo>
                    <a:pt x="4" y="119"/>
                    <a:pt x="4" y="119"/>
                    <a:pt x="4" y="119"/>
                  </a:cubicBezTo>
                  <a:cubicBezTo>
                    <a:pt x="4" y="119"/>
                    <a:pt x="0" y="79"/>
                    <a:pt x="0" y="60"/>
                  </a:cubicBezTo>
                  <a:cubicBezTo>
                    <a:pt x="0" y="41"/>
                    <a:pt x="17" y="0"/>
                    <a:pt x="17" y="0"/>
                  </a:cubicBezTo>
                  <a:cubicBezTo>
                    <a:pt x="24" y="9"/>
                    <a:pt x="24" y="9"/>
                    <a:pt x="24" y="9"/>
                  </a:cubicBezTo>
                  <a:cubicBezTo>
                    <a:pt x="24" y="9"/>
                    <a:pt x="24" y="9"/>
                    <a:pt x="24" y="9"/>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41" name="任意多边形 59"/>
            <p:cNvSpPr>
              <a:spLocks/>
            </p:cNvSpPr>
            <p:nvPr/>
          </p:nvSpPr>
          <p:spPr bwMode="auto">
            <a:xfrm>
              <a:off x="3865" y="2511"/>
              <a:ext cx="949" cy="562"/>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42" name="任意多边形 60"/>
            <p:cNvSpPr>
              <a:spLocks/>
            </p:cNvSpPr>
            <p:nvPr/>
          </p:nvSpPr>
          <p:spPr bwMode="auto">
            <a:xfrm>
              <a:off x="4120" y="2639"/>
              <a:ext cx="465" cy="120"/>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43" name="任意多边形 61"/>
            <p:cNvSpPr>
              <a:spLocks/>
            </p:cNvSpPr>
            <p:nvPr/>
          </p:nvSpPr>
          <p:spPr bwMode="auto">
            <a:xfrm>
              <a:off x="3919" y="2629"/>
              <a:ext cx="888" cy="459"/>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44" name="任意多边形 62"/>
            <p:cNvSpPr>
              <a:spLocks noEditPoints="1"/>
            </p:cNvSpPr>
            <p:nvPr/>
          </p:nvSpPr>
          <p:spPr bwMode="auto">
            <a:xfrm>
              <a:off x="3905" y="2660"/>
              <a:ext cx="869" cy="423"/>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45" name="任意多边形 63"/>
            <p:cNvSpPr>
              <a:spLocks/>
            </p:cNvSpPr>
            <p:nvPr/>
          </p:nvSpPr>
          <p:spPr bwMode="auto">
            <a:xfrm>
              <a:off x="4240" y="2565"/>
              <a:ext cx="218" cy="218"/>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46" name="任意多边形 64"/>
            <p:cNvSpPr>
              <a:spLocks/>
            </p:cNvSpPr>
            <p:nvPr/>
          </p:nvSpPr>
          <p:spPr bwMode="auto">
            <a:xfrm>
              <a:off x="4243" y="2577"/>
              <a:ext cx="233" cy="213"/>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47" name="任意多边形 65"/>
            <p:cNvSpPr>
              <a:spLocks/>
            </p:cNvSpPr>
            <p:nvPr/>
          </p:nvSpPr>
          <p:spPr bwMode="auto">
            <a:xfrm>
              <a:off x="3310" y="2072"/>
              <a:ext cx="507" cy="167"/>
            </a:xfrm>
            <a:custGeom>
              <a:avLst/>
              <a:gdLst>
                <a:gd name="T0" fmla="*/ 82 w 215"/>
                <a:gd name="T1" fmla="*/ 2 h 71"/>
                <a:gd name="T2" fmla="*/ 215 w 215"/>
                <a:gd name="T3" fmla="*/ 71 h 71"/>
                <a:gd name="T4" fmla="*/ 98 w 215"/>
                <a:gd name="T5" fmla="*/ 13 h 71"/>
                <a:gd name="T6" fmla="*/ 0 w 215"/>
                <a:gd name="T7" fmla="*/ 14 h 71"/>
                <a:gd name="T8" fmla="*/ 82 w 215"/>
                <a:gd name="T9" fmla="*/ 2 h 71"/>
              </a:gdLst>
              <a:ahLst/>
              <a:cxnLst>
                <a:cxn ang="0">
                  <a:pos x="T0" y="T1"/>
                </a:cxn>
                <a:cxn ang="0">
                  <a:pos x="T2" y="T3"/>
                </a:cxn>
                <a:cxn ang="0">
                  <a:pos x="T4" y="T5"/>
                </a:cxn>
                <a:cxn ang="0">
                  <a:pos x="T6" y="T7"/>
                </a:cxn>
                <a:cxn ang="0">
                  <a:pos x="T8" y="T9"/>
                </a:cxn>
              </a:cxnLst>
              <a:rect l="0" t="0" r="r" b="b"/>
              <a:pathLst>
                <a:path w="215" h="71">
                  <a:moveTo>
                    <a:pt x="82" y="2"/>
                  </a:moveTo>
                  <a:cubicBezTo>
                    <a:pt x="116" y="3"/>
                    <a:pt x="190" y="29"/>
                    <a:pt x="215" y="71"/>
                  </a:cubicBezTo>
                  <a:cubicBezTo>
                    <a:pt x="161" y="35"/>
                    <a:pt x="125" y="17"/>
                    <a:pt x="98" y="13"/>
                  </a:cubicBezTo>
                  <a:cubicBezTo>
                    <a:pt x="76" y="9"/>
                    <a:pt x="76" y="12"/>
                    <a:pt x="0" y="14"/>
                  </a:cubicBezTo>
                  <a:cubicBezTo>
                    <a:pt x="0" y="14"/>
                    <a:pt x="27" y="0"/>
                    <a:pt x="82" y="2"/>
                  </a:cubicBezTo>
                  <a:close/>
                </a:path>
              </a:pathLst>
            </a:custGeom>
            <a:solidFill>
              <a:srgbClr val="7E9D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348" name="组 347"/>
          <p:cNvGrpSpPr/>
          <p:nvPr/>
        </p:nvGrpSpPr>
        <p:grpSpPr>
          <a:xfrm>
            <a:off x="-1588" y="3799401"/>
            <a:ext cx="4386410" cy="3084511"/>
            <a:chOff x="-1588" y="4419600"/>
            <a:chExt cx="3504440" cy="2464312"/>
          </a:xfrm>
        </p:grpSpPr>
        <p:grpSp>
          <p:nvGrpSpPr>
            <p:cNvPr id="349" name="组 156"/>
            <p:cNvGrpSpPr>
              <a:grpSpLocks noChangeAspect="1"/>
            </p:cNvGrpSpPr>
            <p:nvPr/>
          </p:nvGrpSpPr>
          <p:grpSpPr bwMode="auto">
            <a:xfrm>
              <a:off x="-321" y="4419600"/>
              <a:ext cx="2827754" cy="2458133"/>
              <a:chOff x="437" y="-367"/>
              <a:chExt cx="5799" cy="5041"/>
            </a:xfrm>
          </p:grpSpPr>
          <p:sp>
            <p:nvSpPr>
              <p:cNvPr id="375" name="任意多边形(F) 157"/>
              <p:cNvSpPr>
                <a:spLocks/>
              </p:cNvSpPr>
              <p:nvPr/>
            </p:nvSpPr>
            <p:spPr bwMode="auto">
              <a:xfrm>
                <a:off x="2494" y="-126"/>
                <a:ext cx="1751" cy="1833"/>
              </a:xfrm>
              <a:custGeom>
                <a:avLst/>
                <a:gdLst>
                  <a:gd name="T0" fmla="*/ 484 w 741"/>
                  <a:gd name="T1" fmla="*/ 111 h 776"/>
                  <a:gd name="T2" fmla="*/ 372 w 741"/>
                  <a:gd name="T3" fmla="*/ 48 h 776"/>
                  <a:gd name="T4" fmla="*/ 375 w 741"/>
                  <a:gd name="T5" fmla="*/ 0 h 776"/>
                  <a:gd name="T6" fmla="*/ 301 w 741"/>
                  <a:gd name="T7" fmla="*/ 2 h 776"/>
                  <a:gd name="T8" fmla="*/ 207 w 741"/>
                  <a:gd name="T9" fmla="*/ 112 h 776"/>
                  <a:gd name="T10" fmla="*/ 71 w 741"/>
                  <a:gd name="T11" fmla="*/ 202 h 776"/>
                  <a:gd name="T12" fmla="*/ 48 w 741"/>
                  <a:gd name="T13" fmla="*/ 561 h 776"/>
                  <a:gd name="T14" fmla="*/ 142 w 741"/>
                  <a:gd name="T15" fmla="*/ 741 h 776"/>
                  <a:gd name="T16" fmla="*/ 229 w 741"/>
                  <a:gd name="T17" fmla="*/ 735 h 776"/>
                  <a:gd name="T18" fmla="*/ 392 w 741"/>
                  <a:gd name="T19" fmla="*/ 766 h 776"/>
                  <a:gd name="T20" fmla="*/ 542 w 741"/>
                  <a:gd name="T21" fmla="*/ 711 h 776"/>
                  <a:gd name="T22" fmla="*/ 680 w 741"/>
                  <a:gd name="T23" fmla="*/ 648 h 776"/>
                  <a:gd name="T24" fmla="*/ 741 w 741"/>
                  <a:gd name="T25" fmla="*/ 451 h 776"/>
                  <a:gd name="T26" fmla="*/ 676 w 741"/>
                  <a:gd name="T27" fmla="*/ 218 h 776"/>
                  <a:gd name="T28" fmla="*/ 484 w 741"/>
                  <a:gd name="T29" fmla="*/ 111 h 7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41" h="776">
                    <a:moveTo>
                      <a:pt x="484" y="111"/>
                    </a:moveTo>
                    <a:cubicBezTo>
                      <a:pt x="454" y="48"/>
                      <a:pt x="372" y="48"/>
                      <a:pt x="372" y="48"/>
                    </a:cubicBezTo>
                    <a:cubicBezTo>
                      <a:pt x="372" y="48"/>
                      <a:pt x="372" y="48"/>
                      <a:pt x="375" y="0"/>
                    </a:cubicBezTo>
                    <a:cubicBezTo>
                      <a:pt x="375" y="0"/>
                      <a:pt x="375" y="0"/>
                      <a:pt x="301" y="2"/>
                    </a:cubicBezTo>
                    <a:cubicBezTo>
                      <a:pt x="301" y="2"/>
                      <a:pt x="212" y="51"/>
                      <a:pt x="207" y="112"/>
                    </a:cubicBezTo>
                    <a:cubicBezTo>
                      <a:pt x="167" y="115"/>
                      <a:pt x="143" y="132"/>
                      <a:pt x="71" y="202"/>
                    </a:cubicBezTo>
                    <a:cubicBezTo>
                      <a:pt x="0" y="270"/>
                      <a:pt x="48" y="561"/>
                      <a:pt x="48" y="561"/>
                    </a:cubicBezTo>
                    <a:cubicBezTo>
                      <a:pt x="48" y="561"/>
                      <a:pt x="99" y="732"/>
                      <a:pt x="142" y="741"/>
                    </a:cubicBezTo>
                    <a:cubicBezTo>
                      <a:pt x="186" y="751"/>
                      <a:pt x="229" y="735"/>
                      <a:pt x="229" y="735"/>
                    </a:cubicBezTo>
                    <a:cubicBezTo>
                      <a:pt x="229" y="735"/>
                      <a:pt x="301" y="776"/>
                      <a:pt x="392" y="766"/>
                    </a:cubicBezTo>
                    <a:cubicBezTo>
                      <a:pt x="483" y="756"/>
                      <a:pt x="505" y="743"/>
                      <a:pt x="542" y="711"/>
                    </a:cubicBezTo>
                    <a:cubicBezTo>
                      <a:pt x="579" y="706"/>
                      <a:pt x="648" y="688"/>
                      <a:pt x="680" y="648"/>
                    </a:cubicBezTo>
                    <a:cubicBezTo>
                      <a:pt x="711" y="607"/>
                      <a:pt x="741" y="527"/>
                      <a:pt x="741" y="451"/>
                    </a:cubicBezTo>
                    <a:cubicBezTo>
                      <a:pt x="741" y="377"/>
                      <a:pt x="676" y="218"/>
                      <a:pt x="676" y="218"/>
                    </a:cubicBezTo>
                    <a:cubicBezTo>
                      <a:pt x="676" y="218"/>
                      <a:pt x="636" y="120"/>
                      <a:pt x="484" y="11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6" name="任意多边形(F) 158"/>
              <p:cNvSpPr>
                <a:spLocks/>
              </p:cNvSpPr>
              <p:nvPr/>
            </p:nvSpPr>
            <p:spPr bwMode="auto">
              <a:xfrm>
                <a:off x="2365" y="89"/>
                <a:ext cx="1807" cy="1630"/>
              </a:xfrm>
              <a:custGeom>
                <a:avLst/>
                <a:gdLst>
                  <a:gd name="T0" fmla="*/ 530 w 765"/>
                  <a:gd name="T1" fmla="*/ 54 h 690"/>
                  <a:gd name="T2" fmla="*/ 311 w 765"/>
                  <a:gd name="T3" fmla="*/ 59 h 690"/>
                  <a:gd name="T4" fmla="*/ 288 w 765"/>
                  <a:gd name="T5" fmla="*/ 605 h 690"/>
                  <a:gd name="T6" fmla="*/ 587 w 765"/>
                  <a:gd name="T7" fmla="*/ 593 h 690"/>
                  <a:gd name="T8" fmla="*/ 752 w 765"/>
                  <a:gd name="T9" fmla="*/ 341 h 690"/>
                  <a:gd name="T10" fmla="*/ 530 w 765"/>
                  <a:gd name="T11" fmla="*/ 54 h 690"/>
                </a:gdLst>
                <a:ahLst/>
                <a:cxnLst>
                  <a:cxn ang="0">
                    <a:pos x="T0" y="T1"/>
                  </a:cxn>
                  <a:cxn ang="0">
                    <a:pos x="T2" y="T3"/>
                  </a:cxn>
                  <a:cxn ang="0">
                    <a:pos x="T4" y="T5"/>
                  </a:cxn>
                  <a:cxn ang="0">
                    <a:pos x="T6" y="T7"/>
                  </a:cxn>
                  <a:cxn ang="0">
                    <a:pos x="T8" y="T9"/>
                  </a:cxn>
                  <a:cxn ang="0">
                    <a:pos x="T10" y="T11"/>
                  </a:cxn>
                </a:cxnLst>
                <a:rect l="0" t="0" r="r" b="b"/>
                <a:pathLst>
                  <a:path w="765" h="690">
                    <a:moveTo>
                      <a:pt x="530" y="54"/>
                    </a:moveTo>
                    <a:cubicBezTo>
                      <a:pt x="482" y="0"/>
                      <a:pt x="360" y="6"/>
                      <a:pt x="311" y="59"/>
                    </a:cubicBezTo>
                    <a:cubicBezTo>
                      <a:pt x="0" y="13"/>
                      <a:pt x="79" y="668"/>
                      <a:pt x="288" y="605"/>
                    </a:cubicBezTo>
                    <a:cubicBezTo>
                      <a:pt x="341" y="690"/>
                      <a:pt x="546" y="652"/>
                      <a:pt x="587" y="593"/>
                    </a:cubicBezTo>
                    <a:cubicBezTo>
                      <a:pt x="710" y="587"/>
                      <a:pt x="765" y="485"/>
                      <a:pt x="752" y="341"/>
                    </a:cubicBezTo>
                    <a:cubicBezTo>
                      <a:pt x="737" y="166"/>
                      <a:pt x="635" y="16"/>
                      <a:pt x="530" y="54"/>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7" name="任意多边形(F) 159"/>
              <p:cNvSpPr>
                <a:spLocks/>
              </p:cNvSpPr>
              <p:nvPr/>
            </p:nvSpPr>
            <p:spPr bwMode="auto">
              <a:xfrm>
                <a:off x="3614" y="219"/>
                <a:ext cx="532" cy="1252"/>
              </a:xfrm>
              <a:custGeom>
                <a:avLst/>
                <a:gdLst>
                  <a:gd name="T0" fmla="*/ 0 w 225"/>
                  <a:gd name="T1" fmla="*/ 0 h 530"/>
                  <a:gd name="T2" fmla="*/ 67 w 225"/>
                  <a:gd name="T3" fmla="*/ 32 h 530"/>
                  <a:gd name="T4" fmla="*/ 189 w 225"/>
                  <a:gd name="T5" fmla="*/ 284 h 530"/>
                  <a:gd name="T6" fmla="*/ 68 w 225"/>
                  <a:gd name="T7" fmla="*/ 527 h 530"/>
                  <a:gd name="T8" fmla="*/ 100 w 225"/>
                  <a:gd name="T9" fmla="*/ 530 h 530"/>
                  <a:gd name="T10" fmla="*/ 207 w 225"/>
                  <a:gd name="T11" fmla="*/ 381 h 530"/>
                  <a:gd name="T12" fmla="*/ 126 w 225"/>
                  <a:gd name="T13" fmla="*/ 60 h 530"/>
                  <a:gd name="T14" fmla="*/ 0 w 225"/>
                  <a:gd name="T15" fmla="*/ 0 h 5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530">
                    <a:moveTo>
                      <a:pt x="0" y="0"/>
                    </a:moveTo>
                    <a:cubicBezTo>
                      <a:pt x="0" y="0"/>
                      <a:pt x="33" y="16"/>
                      <a:pt x="67" y="32"/>
                    </a:cubicBezTo>
                    <a:cubicBezTo>
                      <a:pt x="100" y="49"/>
                      <a:pt x="169" y="115"/>
                      <a:pt x="189" y="284"/>
                    </a:cubicBezTo>
                    <a:cubicBezTo>
                      <a:pt x="213" y="490"/>
                      <a:pt x="68" y="527"/>
                      <a:pt x="68" y="527"/>
                    </a:cubicBezTo>
                    <a:cubicBezTo>
                      <a:pt x="68" y="527"/>
                      <a:pt x="92" y="530"/>
                      <a:pt x="100" y="530"/>
                    </a:cubicBezTo>
                    <a:cubicBezTo>
                      <a:pt x="146" y="526"/>
                      <a:pt x="195" y="468"/>
                      <a:pt x="207" y="381"/>
                    </a:cubicBezTo>
                    <a:cubicBezTo>
                      <a:pt x="225" y="252"/>
                      <a:pt x="181" y="134"/>
                      <a:pt x="126" y="60"/>
                    </a:cubicBezTo>
                    <a:cubicBezTo>
                      <a:pt x="86" y="5"/>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8" name="任意多边形(F) 160"/>
              <p:cNvSpPr>
                <a:spLocks/>
              </p:cNvSpPr>
              <p:nvPr/>
            </p:nvSpPr>
            <p:spPr bwMode="auto">
              <a:xfrm>
                <a:off x="3536" y="349"/>
                <a:ext cx="329" cy="1091"/>
              </a:xfrm>
              <a:custGeom>
                <a:avLst/>
                <a:gdLst>
                  <a:gd name="T0" fmla="*/ 0 w 139"/>
                  <a:gd name="T1" fmla="*/ 0 h 462"/>
                  <a:gd name="T2" fmla="*/ 103 w 139"/>
                  <a:gd name="T3" fmla="*/ 182 h 462"/>
                  <a:gd name="T4" fmla="*/ 71 w 139"/>
                  <a:gd name="T5" fmla="*/ 462 h 462"/>
                  <a:gd name="T6" fmla="*/ 109 w 139"/>
                  <a:gd name="T7" fmla="*/ 422 h 462"/>
                  <a:gd name="T8" fmla="*/ 118 w 139"/>
                  <a:gd name="T9" fmla="*/ 160 h 462"/>
                  <a:gd name="T10" fmla="*/ 0 w 139"/>
                  <a:gd name="T11" fmla="*/ 0 h 462"/>
                </a:gdLst>
                <a:ahLst/>
                <a:cxnLst>
                  <a:cxn ang="0">
                    <a:pos x="T0" y="T1"/>
                  </a:cxn>
                  <a:cxn ang="0">
                    <a:pos x="T2" y="T3"/>
                  </a:cxn>
                  <a:cxn ang="0">
                    <a:pos x="T4" y="T5"/>
                  </a:cxn>
                  <a:cxn ang="0">
                    <a:pos x="T6" y="T7"/>
                  </a:cxn>
                  <a:cxn ang="0">
                    <a:pos x="T8" y="T9"/>
                  </a:cxn>
                  <a:cxn ang="0">
                    <a:pos x="T10" y="T11"/>
                  </a:cxn>
                </a:cxnLst>
                <a:rect l="0" t="0" r="r" b="b"/>
                <a:pathLst>
                  <a:path w="139" h="462">
                    <a:moveTo>
                      <a:pt x="0" y="0"/>
                    </a:moveTo>
                    <a:cubicBezTo>
                      <a:pt x="0" y="0"/>
                      <a:pt x="95" y="59"/>
                      <a:pt x="103" y="182"/>
                    </a:cubicBezTo>
                    <a:cubicBezTo>
                      <a:pt x="115" y="378"/>
                      <a:pt x="71" y="462"/>
                      <a:pt x="71" y="462"/>
                    </a:cubicBezTo>
                    <a:cubicBezTo>
                      <a:pt x="71" y="462"/>
                      <a:pt x="93" y="459"/>
                      <a:pt x="109" y="422"/>
                    </a:cubicBezTo>
                    <a:cubicBezTo>
                      <a:pt x="131" y="369"/>
                      <a:pt x="139" y="276"/>
                      <a:pt x="118" y="160"/>
                    </a:cubicBezTo>
                    <a:cubicBezTo>
                      <a:pt x="90" y="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9" name="任意多边形(F) 161"/>
              <p:cNvSpPr>
                <a:spLocks/>
              </p:cNvSpPr>
              <p:nvPr/>
            </p:nvSpPr>
            <p:spPr bwMode="auto">
              <a:xfrm>
                <a:off x="3005" y="-100"/>
                <a:ext cx="680" cy="425"/>
              </a:xfrm>
              <a:custGeom>
                <a:avLst/>
                <a:gdLst>
                  <a:gd name="T0" fmla="*/ 234 w 288"/>
                  <a:gd name="T1" fmla="*/ 75 h 180"/>
                  <a:gd name="T2" fmla="*/ 143 w 288"/>
                  <a:gd name="T3" fmla="*/ 52 h 180"/>
                  <a:gd name="T4" fmla="*/ 145 w 288"/>
                  <a:gd name="T5" fmla="*/ 0 h 180"/>
                  <a:gd name="T6" fmla="*/ 108 w 288"/>
                  <a:gd name="T7" fmla="*/ 0 h 180"/>
                  <a:gd name="T8" fmla="*/ 4 w 288"/>
                  <a:gd name="T9" fmla="*/ 138 h 180"/>
                  <a:gd name="T10" fmla="*/ 288 w 288"/>
                  <a:gd name="T11" fmla="*/ 142 h 180"/>
                  <a:gd name="T12" fmla="*/ 234 w 288"/>
                  <a:gd name="T13" fmla="*/ 75 h 180"/>
                </a:gdLst>
                <a:ahLst/>
                <a:cxnLst>
                  <a:cxn ang="0">
                    <a:pos x="T0" y="T1"/>
                  </a:cxn>
                  <a:cxn ang="0">
                    <a:pos x="T2" y="T3"/>
                  </a:cxn>
                  <a:cxn ang="0">
                    <a:pos x="T4" y="T5"/>
                  </a:cxn>
                  <a:cxn ang="0">
                    <a:pos x="T6" y="T7"/>
                  </a:cxn>
                  <a:cxn ang="0">
                    <a:pos x="T8" y="T9"/>
                  </a:cxn>
                  <a:cxn ang="0">
                    <a:pos x="T10" y="T11"/>
                  </a:cxn>
                  <a:cxn ang="0">
                    <a:pos x="T12" y="T13"/>
                  </a:cxn>
                </a:cxnLst>
                <a:rect l="0" t="0" r="r" b="b"/>
                <a:pathLst>
                  <a:path w="288" h="180">
                    <a:moveTo>
                      <a:pt x="234" y="75"/>
                    </a:moveTo>
                    <a:cubicBezTo>
                      <a:pt x="183" y="55"/>
                      <a:pt x="143" y="52"/>
                      <a:pt x="143" y="52"/>
                    </a:cubicBezTo>
                    <a:cubicBezTo>
                      <a:pt x="145" y="0"/>
                      <a:pt x="145" y="0"/>
                      <a:pt x="145" y="0"/>
                    </a:cubicBezTo>
                    <a:cubicBezTo>
                      <a:pt x="108" y="0"/>
                      <a:pt x="108" y="0"/>
                      <a:pt x="108" y="0"/>
                    </a:cubicBezTo>
                    <a:cubicBezTo>
                      <a:pt x="108" y="0"/>
                      <a:pt x="0" y="96"/>
                      <a:pt x="4" y="138"/>
                    </a:cubicBezTo>
                    <a:cubicBezTo>
                      <a:pt x="6" y="180"/>
                      <a:pt x="186" y="177"/>
                      <a:pt x="288" y="142"/>
                    </a:cubicBezTo>
                    <a:cubicBezTo>
                      <a:pt x="288" y="142"/>
                      <a:pt x="285" y="94"/>
                      <a:pt x="234" y="75"/>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0" name="任意多边形(F) 162"/>
              <p:cNvSpPr>
                <a:spLocks/>
              </p:cNvSpPr>
              <p:nvPr/>
            </p:nvSpPr>
            <p:spPr bwMode="auto">
              <a:xfrm>
                <a:off x="2955" y="-100"/>
                <a:ext cx="579" cy="475"/>
              </a:xfrm>
              <a:custGeom>
                <a:avLst/>
                <a:gdLst>
                  <a:gd name="T0" fmla="*/ 87 w 245"/>
                  <a:gd name="T1" fmla="*/ 152 h 201"/>
                  <a:gd name="T2" fmla="*/ 79 w 245"/>
                  <a:gd name="T3" fmla="*/ 83 h 201"/>
                  <a:gd name="T4" fmla="*/ 129 w 245"/>
                  <a:gd name="T5" fmla="*/ 0 h 201"/>
                  <a:gd name="T6" fmla="*/ 44 w 245"/>
                  <a:gd name="T7" fmla="*/ 81 h 201"/>
                  <a:gd name="T8" fmla="*/ 53 w 245"/>
                  <a:gd name="T9" fmla="*/ 177 h 201"/>
                  <a:gd name="T10" fmla="*/ 245 w 245"/>
                  <a:gd name="T11" fmla="*/ 158 h 201"/>
                  <a:gd name="T12" fmla="*/ 87 w 245"/>
                  <a:gd name="T13" fmla="*/ 152 h 201"/>
                </a:gdLst>
                <a:ahLst/>
                <a:cxnLst>
                  <a:cxn ang="0">
                    <a:pos x="T0" y="T1"/>
                  </a:cxn>
                  <a:cxn ang="0">
                    <a:pos x="T2" y="T3"/>
                  </a:cxn>
                  <a:cxn ang="0">
                    <a:pos x="T4" y="T5"/>
                  </a:cxn>
                  <a:cxn ang="0">
                    <a:pos x="T6" y="T7"/>
                  </a:cxn>
                  <a:cxn ang="0">
                    <a:pos x="T8" y="T9"/>
                  </a:cxn>
                  <a:cxn ang="0">
                    <a:pos x="T10" y="T11"/>
                  </a:cxn>
                  <a:cxn ang="0">
                    <a:pos x="T12" y="T13"/>
                  </a:cxn>
                </a:cxnLst>
                <a:rect l="0" t="0" r="r" b="b"/>
                <a:pathLst>
                  <a:path w="245" h="201">
                    <a:moveTo>
                      <a:pt x="87" y="152"/>
                    </a:moveTo>
                    <a:cubicBezTo>
                      <a:pt x="76" y="146"/>
                      <a:pt x="76" y="105"/>
                      <a:pt x="79" y="83"/>
                    </a:cubicBezTo>
                    <a:cubicBezTo>
                      <a:pt x="82" y="62"/>
                      <a:pt x="129" y="0"/>
                      <a:pt x="129" y="0"/>
                    </a:cubicBezTo>
                    <a:cubicBezTo>
                      <a:pt x="129" y="0"/>
                      <a:pt x="71" y="32"/>
                      <a:pt x="44" y="81"/>
                    </a:cubicBezTo>
                    <a:cubicBezTo>
                      <a:pt x="23" y="118"/>
                      <a:pt x="0" y="158"/>
                      <a:pt x="53" y="177"/>
                    </a:cubicBezTo>
                    <a:cubicBezTo>
                      <a:pt x="124" y="201"/>
                      <a:pt x="202" y="185"/>
                      <a:pt x="245" y="158"/>
                    </a:cubicBezTo>
                    <a:cubicBezTo>
                      <a:pt x="224" y="158"/>
                      <a:pt x="136" y="184"/>
                      <a:pt x="87" y="152"/>
                    </a:cubicBezTo>
                    <a:close/>
                  </a:path>
                </a:pathLst>
              </a:custGeom>
              <a:solidFill>
                <a:srgbClr val="5E6C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1" name="任意多边形(F) 163"/>
              <p:cNvSpPr>
                <a:spLocks/>
              </p:cNvSpPr>
              <p:nvPr/>
            </p:nvSpPr>
            <p:spPr bwMode="auto">
              <a:xfrm>
                <a:off x="477" y="-161"/>
                <a:ext cx="2412" cy="1991"/>
              </a:xfrm>
              <a:custGeom>
                <a:avLst/>
                <a:gdLst>
                  <a:gd name="T0" fmla="*/ 604 w 1021"/>
                  <a:gd name="T1" fmla="*/ 82 h 843"/>
                  <a:gd name="T2" fmla="*/ 341 w 1021"/>
                  <a:gd name="T3" fmla="*/ 75 h 843"/>
                  <a:gd name="T4" fmla="*/ 15 w 1021"/>
                  <a:gd name="T5" fmla="*/ 425 h 843"/>
                  <a:gd name="T6" fmla="*/ 270 w 1021"/>
                  <a:gd name="T7" fmla="*/ 726 h 843"/>
                  <a:gd name="T8" fmla="*/ 633 w 1021"/>
                  <a:gd name="T9" fmla="*/ 740 h 843"/>
                  <a:gd name="T10" fmla="*/ 604 w 1021"/>
                  <a:gd name="T11" fmla="*/ 82 h 843"/>
                </a:gdLst>
                <a:ahLst/>
                <a:cxnLst>
                  <a:cxn ang="0">
                    <a:pos x="T0" y="T1"/>
                  </a:cxn>
                  <a:cxn ang="0">
                    <a:pos x="T2" y="T3"/>
                  </a:cxn>
                  <a:cxn ang="0">
                    <a:pos x="T4" y="T5"/>
                  </a:cxn>
                  <a:cxn ang="0">
                    <a:pos x="T6" y="T7"/>
                  </a:cxn>
                  <a:cxn ang="0">
                    <a:pos x="T8" y="T9"/>
                  </a:cxn>
                  <a:cxn ang="0">
                    <a:pos x="T10" y="T11"/>
                  </a:cxn>
                </a:cxnLst>
                <a:rect l="0" t="0" r="r" b="b"/>
                <a:pathLst>
                  <a:path w="1021" h="843">
                    <a:moveTo>
                      <a:pt x="604" y="82"/>
                    </a:moveTo>
                    <a:cubicBezTo>
                      <a:pt x="531" y="0"/>
                      <a:pt x="376" y="37"/>
                      <a:pt x="341" y="75"/>
                    </a:cubicBezTo>
                    <a:cubicBezTo>
                      <a:pt x="163" y="36"/>
                      <a:pt x="34" y="214"/>
                      <a:pt x="15" y="425"/>
                    </a:cubicBezTo>
                    <a:cubicBezTo>
                      <a:pt x="0" y="597"/>
                      <a:pt x="122" y="718"/>
                      <a:pt x="270" y="726"/>
                    </a:cubicBezTo>
                    <a:cubicBezTo>
                      <a:pt x="320" y="797"/>
                      <a:pt x="568" y="843"/>
                      <a:pt x="633" y="740"/>
                    </a:cubicBezTo>
                    <a:cubicBezTo>
                      <a:pt x="884" y="817"/>
                      <a:pt x="1021" y="50"/>
                      <a:pt x="604" y="82"/>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2" name="任意多边形(F) 164"/>
              <p:cNvSpPr>
                <a:spLocks/>
              </p:cNvSpPr>
              <p:nvPr/>
            </p:nvSpPr>
            <p:spPr bwMode="auto">
              <a:xfrm>
                <a:off x="560" y="61"/>
                <a:ext cx="831" cy="1540"/>
              </a:xfrm>
              <a:custGeom>
                <a:avLst/>
                <a:gdLst>
                  <a:gd name="T0" fmla="*/ 193 w 352"/>
                  <a:gd name="T1" fmla="*/ 242 h 652"/>
                  <a:gd name="T2" fmla="*/ 206 w 352"/>
                  <a:gd name="T3" fmla="*/ 596 h 652"/>
                  <a:gd name="T4" fmla="*/ 206 w 352"/>
                  <a:gd name="T5" fmla="*/ 597 h 652"/>
                  <a:gd name="T6" fmla="*/ 48 w 352"/>
                  <a:gd name="T7" fmla="*/ 320 h 652"/>
                  <a:gd name="T8" fmla="*/ 204 w 352"/>
                  <a:gd name="T9" fmla="*/ 34 h 652"/>
                  <a:gd name="T10" fmla="*/ 297 w 352"/>
                  <a:gd name="T11" fmla="*/ 0 h 652"/>
                  <a:gd name="T12" fmla="*/ 134 w 352"/>
                  <a:gd name="T13" fmla="*/ 64 h 652"/>
                  <a:gd name="T14" fmla="*/ 24 w 352"/>
                  <a:gd name="T15" fmla="*/ 432 h 652"/>
                  <a:gd name="T16" fmla="*/ 169 w 352"/>
                  <a:gd name="T17" fmla="*/ 603 h 652"/>
                  <a:gd name="T18" fmla="*/ 207 w 352"/>
                  <a:gd name="T19" fmla="*/ 601 h 652"/>
                  <a:gd name="T20" fmla="*/ 254 w 352"/>
                  <a:gd name="T21" fmla="*/ 652 h 652"/>
                  <a:gd name="T22" fmla="*/ 213 w 352"/>
                  <a:gd name="T23" fmla="*/ 272 h 652"/>
                  <a:gd name="T24" fmla="*/ 352 w 352"/>
                  <a:gd name="T25" fmla="*/ 27 h 652"/>
                  <a:gd name="T26" fmla="*/ 193 w 352"/>
                  <a:gd name="T27" fmla="*/ 24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2" h="652">
                    <a:moveTo>
                      <a:pt x="193" y="242"/>
                    </a:moveTo>
                    <a:cubicBezTo>
                      <a:pt x="164" y="400"/>
                      <a:pt x="175" y="525"/>
                      <a:pt x="206" y="596"/>
                    </a:cubicBezTo>
                    <a:cubicBezTo>
                      <a:pt x="206" y="597"/>
                      <a:pt x="206" y="597"/>
                      <a:pt x="206" y="597"/>
                    </a:cubicBezTo>
                    <a:cubicBezTo>
                      <a:pt x="168" y="587"/>
                      <a:pt x="20" y="528"/>
                      <a:pt x="48" y="320"/>
                    </a:cubicBezTo>
                    <a:cubicBezTo>
                      <a:pt x="76" y="126"/>
                      <a:pt x="157" y="52"/>
                      <a:pt x="204" y="34"/>
                    </a:cubicBezTo>
                    <a:cubicBezTo>
                      <a:pt x="249" y="15"/>
                      <a:pt x="297" y="0"/>
                      <a:pt x="297" y="0"/>
                    </a:cubicBezTo>
                    <a:cubicBezTo>
                      <a:pt x="297" y="0"/>
                      <a:pt x="189" y="1"/>
                      <a:pt x="134" y="64"/>
                    </a:cubicBezTo>
                    <a:cubicBezTo>
                      <a:pt x="60" y="149"/>
                      <a:pt x="0" y="284"/>
                      <a:pt x="24" y="432"/>
                    </a:cubicBezTo>
                    <a:cubicBezTo>
                      <a:pt x="42" y="532"/>
                      <a:pt x="108" y="598"/>
                      <a:pt x="169" y="603"/>
                    </a:cubicBezTo>
                    <a:cubicBezTo>
                      <a:pt x="178" y="603"/>
                      <a:pt x="196" y="602"/>
                      <a:pt x="207" y="601"/>
                    </a:cubicBezTo>
                    <a:cubicBezTo>
                      <a:pt x="227" y="648"/>
                      <a:pt x="254" y="652"/>
                      <a:pt x="254" y="652"/>
                    </a:cubicBezTo>
                    <a:cubicBezTo>
                      <a:pt x="254" y="652"/>
                      <a:pt x="197" y="538"/>
                      <a:pt x="213" y="272"/>
                    </a:cubicBezTo>
                    <a:cubicBezTo>
                      <a:pt x="224" y="106"/>
                      <a:pt x="352" y="27"/>
                      <a:pt x="352" y="27"/>
                    </a:cubicBezTo>
                    <a:cubicBezTo>
                      <a:pt x="352" y="27"/>
                      <a:pt x="230" y="32"/>
                      <a:pt x="193" y="242"/>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3" name="任意多边形(F) 165"/>
              <p:cNvSpPr>
                <a:spLocks/>
              </p:cNvSpPr>
              <p:nvPr/>
            </p:nvSpPr>
            <p:spPr bwMode="auto">
              <a:xfrm>
                <a:off x="1984" y="172"/>
                <a:ext cx="262" cy="1389"/>
              </a:xfrm>
              <a:custGeom>
                <a:avLst/>
                <a:gdLst>
                  <a:gd name="T0" fmla="*/ 24 w 111"/>
                  <a:gd name="T1" fmla="*/ 0 h 588"/>
                  <a:gd name="T2" fmla="*/ 93 w 111"/>
                  <a:gd name="T3" fmla="*/ 185 h 588"/>
                  <a:gd name="T4" fmla="*/ 0 w 111"/>
                  <a:gd name="T5" fmla="*/ 588 h 588"/>
                  <a:gd name="T6" fmla="*/ 26 w 111"/>
                  <a:gd name="T7" fmla="*/ 575 h 588"/>
                  <a:gd name="T8" fmla="*/ 110 w 111"/>
                  <a:gd name="T9" fmla="*/ 182 h 588"/>
                  <a:gd name="T10" fmla="*/ 24 w 111"/>
                  <a:gd name="T11" fmla="*/ 0 h 588"/>
                </a:gdLst>
                <a:ahLst/>
                <a:cxnLst>
                  <a:cxn ang="0">
                    <a:pos x="T0" y="T1"/>
                  </a:cxn>
                  <a:cxn ang="0">
                    <a:pos x="T2" y="T3"/>
                  </a:cxn>
                  <a:cxn ang="0">
                    <a:pos x="T4" y="T5"/>
                  </a:cxn>
                  <a:cxn ang="0">
                    <a:pos x="T6" y="T7"/>
                  </a:cxn>
                  <a:cxn ang="0">
                    <a:pos x="T8" y="T9"/>
                  </a:cxn>
                  <a:cxn ang="0">
                    <a:pos x="T10" y="T11"/>
                  </a:cxn>
                </a:cxnLst>
                <a:rect l="0" t="0" r="r" b="b"/>
                <a:pathLst>
                  <a:path w="111" h="588">
                    <a:moveTo>
                      <a:pt x="24" y="0"/>
                    </a:moveTo>
                    <a:cubicBezTo>
                      <a:pt x="24" y="0"/>
                      <a:pt x="87" y="57"/>
                      <a:pt x="93" y="185"/>
                    </a:cubicBezTo>
                    <a:cubicBezTo>
                      <a:pt x="102" y="350"/>
                      <a:pt x="0" y="588"/>
                      <a:pt x="0" y="588"/>
                    </a:cubicBezTo>
                    <a:cubicBezTo>
                      <a:pt x="0" y="588"/>
                      <a:pt x="16" y="576"/>
                      <a:pt x="26" y="575"/>
                    </a:cubicBezTo>
                    <a:cubicBezTo>
                      <a:pt x="80" y="501"/>
                      <a:pt x="111" y="336"/>
                      <a:pt x="110" y="182"/>
                    </a:cubicBezTo>
                    <a:cubicBezTo>
                      <a:pt x="109" y="27"/>
                      <a:pt x="24" y="0"/>
                      <a:pt x="24"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4" name="任意多边形(F) 166"/>
              <p:cNvSpPr>
                <a:spLocks/>
              </p:cNvSpPr>
              <p:nvPr/>
            </p:nvSpPr>
            <p:spPr bwMode="auto">
              <a:xfrm>
                <a:off x="1287" y="-367"/>
                <a:ext cx="721" cy="470"/>
              </a:xfrm>
              <a:custGeom>
                <a:avLst/>
                <a:gdLst>
                  <a:gd name="T0" fmla="*/ 204 w 305"/>
                  <a:gd name="T1" fmla="*/ 111 h 199"/>
                  <a:gd name="T2" fmla="*/ 192 w 305"/>
                  <a:gd name="T3" fmla="*/ 9 h 199"/>
                  <a:gd name="T4" fmla="*/ 117 w 305"/>
                  <a:gd name="T5" fmla="*/ 15 h 199"/>
                  <a:gd name="T6" fmla="*/ 125 w 305"/>
                  <a:gd name="T7" fmla="*/ 125 h 199"/>
                  <a:gd name="T8" fmla="*/ 29 w 305"/>
                  <a:gd name="T9" fmla="*/ 115 h 199"/>
                  <a:gd name="T10" fmla="*/ 2 w 305"/>
                  <a:gd name="T11" fmla="*/ 156 h 199"/>
                  <a:gd name="T12" fmla="*/ 51 w 305"/>
                  <a:gd name="T13" fmla="*/ 177 h 199"/>
                  <a:gd name="T14" fmla="*/ 195 w 305"/>
                  <a:gd name="T15" fmla="*/ 199 h 199"/>
                  <a:gd name="T16" fmla="*/ 266 w 305"/>
                  <a:gd name="T17" fmla="*/ 147 h 199"/>
                  <a:gd name="T18" fmla="*/ 303 w 305"/>
                  <a:gd name="T19" fmla="*/ 156 h 199"/>
                  <a:gd name="T20" fmla="*/ 204 w 305"/>
                  <a:gd name="T21" fmla="*/ 11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5" h="199">
                    <a:moveTo>
                      <a:pt x="204" y="111"/>
                    </a:moveTo>
                    <a:cubicBezTo>
                      <a:pt x="191" y="73"/>
                      <a:pt x="192" y="9"/>
                      <a:pt x="192" y="9"/>
                    </a:cubicBezTo>
                    <a:cubicBezTo>
                      <a:pt x="192" y="9"/>
                      <a:pt x="157" y="0"/>
                      <a:pt x="117" y="15"/>
                    </a:cubicBezTo>
                    <a:cubicBezTo>
                      <a:pt x="125" y="40"/>
                      <a:pt x="125" y="125"/>
                      <a:pt x="125" y="125"/>
                    </a:cubicBezTo>
                    <a:cubicBezTo>
                      <a:pt x="125" y="125"/>
                      <a:pt x="47" y="98"/>
                      <a:pt x="29" y="115"/>
                    </a:cubicBezTo>
                    <a:cubicBezTo>
                      <a:pt x="0" y="141"/>
                      <a:pt x="2" y="156"/>
                      <a:pt x="2" y="156"/>
                    </a:cubicBezTo>
                    <a:cubicBezTo>
                      <a:pt x="11" y="167"/>
                      <a:pt x="13" y="169"/>
                      <a:pt x="51" y="177"/>
                    </a:cubicBezTo>
                    <a:cubicBezTo>
                      <a:pt x="136" y="167"/>
                      <a:pt x="172" y="180"/>
                      <a:pt x="195" y="199"/>
                    </a:cubicBezTo>
                    <a:cubicBezTo>
                      <a:pt x="223" y="199"/>
                      <a:pt x="248" y="152"/>
                      <a:pt x="266" y="147"/>
                    </a:cubicBezTo>
                    <a:cubicBezTo>
                      <a:pt x="288" y="142"/>
                      <a:pt x="302" y="168"/>
                      <a:pt x="303" y="156"/>
                    </a:cubicBezTo>
                    <a:cubicBezTo>
                      <a:pt x="305" y="137"/>
                      <a:pt x="254" y="110"/>
                      <a:pt x="204" y="111"/>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5" name="任意多边形(F) 167"/>
              <p:cNvSpPr>
                <a:spLocks/>
              </p:cNvSpPr>
              <p:nvPr/>
            </p:nvSpPr>
            <p:spPr bwMode="auto">
              <a:xfrm>
                <a:off x="1391" y="-343"/>
                <a:ext cx="659" cy="491"/>
              </a:xfrm>
              <a:custGeom>
                <a:avLst/>
                <a:gdLst>
                  <a:gd name="T0" fmla="*/ 158 w 279"/>
                  <a:gd name="T1" fmla="*/ 101 h 208"/>
                  <a:gd name="T2" fmla="*/ 148 w 279"/>
                  <a:gd name="T3" fmla="*/ 2 h 208"/>
                  <a:gd name="T4" fmla="*/ 129 w 279"/>
                  <a:gd name="T5" fmla="*/ 0 h 208"/>
                  <a:gd name="T6" fmla="*/ 139 w 279"/>
                  <a:gd name="T7" fmla="*/ 119 h 208"/>
                  <a:gd name="T8" fmla="*/ 176 w 279"/>
                  <a:gd name="T9" fmla="*/ 124 h 208"/>
                  <a:gd name="T10" fmla="*/ 163 w 279"/>
                  <a:gd name="T11" fmla="*/ 178 h 208"/>
                  <a:gd name="T12" fmla="*/ 0 w 279"/>
                  <a:gd name="T13" fmla="*/ 171 h 208"/>
                  <a:gd name="T14" fmla="*/ 93 w 279"/>
                  <a:gd name="T15" fmla="*/ 175 h 208"/>
                  <a:gd name="T16" fmla="*/ 178 w 279"/>
                  <a:gd name="T17" fmla="*/ 207 h 208"/>
                  <a:gd name="T18" fmla="*/ 224 w 279"/>
                  <a:gd name="T19" fmla="*/ 175 h 208"/>
                  <a:gd name="T20" fmla="*/ 268 w 279"/>
                  <a:gd name="T21" fmla="*/ 167 h 208"/>
                  <a:gd name="T22" fmla="*/ 158 w 279"/>
                  <a:gd name="T23" fmla="*/ 101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9" h="208">
                    <a:moveTo>
                      <a:pt x="158" y="101"/>
                    </a:moveTo>
                    <a:cubicBezTo>
                      <a:pt x="152" y="76"/>
                      <a:pt x="148" y="2"/>
                      <a:pt x="148" y="2"/>
                    </a:cubicBezTo>
                    <a:cubicBezTo>
                      <a:pt x="129" y="0"/>
                      <a:pt x="129" y="0"/>
                      <a:pt x="129" y="0"/>
                    </a:cubicBezTo>
                    <a:cubicBezTo>
                      <a:pt x="139" y="119"/>
                      <a:pt x="139" y="119"/>
                      <a:pt x="139" y="119"/>
                    </a:cubicBezTo>
                    <a:cubicBezTo>
                      <a:pt x="139" y="119"/>
                      <a:pt x="168" y="119"/>
                      <a:pt x="176" y="124"/>
                    </a:cubicBezTo>
                    <a:cubicBezTo>
                      <a:pt x="197" y="133"/>
                      <a:pt x="195" y="172"/>
                      <a:pt x="163" y="178"/>
                    </a:cubicBezTo>
                    <a:cubicBezTo>
                      <a:pt x="92" y="139"/>
                      <a:pt x="0" y="171"/>
                      <a:pt x="0" y="171"/>
                    </a:cubicBezTo>
                    <a:cubicBezTo>
                      <a:pt x="0" y="171"/>
                      <a:pt x="55" y="171"/>
                      <a:pt x="93" y="175"/>
                    </a:cubicBezTo>
                    <a:cubicBezTo>
                      <a:pt x="113" y="178"/>
                      <a:pt x="160" y="190"/>
                      <a:pt x="178" y="207"/>
                    </a:cubicBezTo>
                    <a:cubicBezTo>
                      <a:pt x="199" y="208"/>
                      <a:pt x="224" y="204"/>
                      <a:pt x="224" y="175"/>
                    </a:cubicBezTo>
                    <a:cubicBezTo>
                      <a:pt x="234" y="168"/>
                      <a:pt x="258" y="156"/>
                      <a:pt x="268" y="167"/>
                    </a:cubicBezTo>
                    <a:cubicBezTo>
                      <a:pt x="279" y="132"/>
                      <a:pt x="216" y="97"/>
                      <a:pt x="158" y="101"/>
                    </a:cubicBezTo>
                    <a:close/>
                  </a:path>
                </a:pathLst>
              </a:custGeom>
              <a:solidFill>
                <a:srgbClr val="617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6" name="任意多边形(F) 168"/>
              <p:cNvSpPr>
                <a:spLocks/>
              </p:cNvSpPr>
              <p:nvPr/>
            </p:nvSpPr>
            <p:spPr bwMode="auto">
              <a:xfrm>
                <a:off x="3151" y="179"/>
                <a:ext cx="2618" cy="2563"/>
              </a:xfrm>
              <a:custGeom>
                <a:avLst/>
                <a:gdLst>
                  <a:gd name="T0" fmla="*/ 718 w 980"/>
                  <a:gd name="T1" fmla="*/ 228 h 917"/>
                  <a:gd name="T2" fmla="*/ 563 w 980"/>
                  <a:gd name="T3" fmla="*/ 144 h 917"/>
                  <a:gd name="T4" fmla="*/ 535 w 980"/>
                  <a:gd name="T5" fmla="*/ 49 h 917"/>
                  <a:gd name="T6" fmla="*/ 422 w 980"/>
                  <a:gd name="T7" fmla="*/ 10 h 917"/>
                  <a:gd name="T8" fmla="*/ 385 w 980"/>
                  <a:gd name="T9" fmla="*/ 124 h 917"/>
                  <a:gd name="T10" fmla="*/ 440 w 980"/>
                  <a:gd name="T11" fmla="*/ 96 h 917"/>
                  <a:gd name="T12" fmla="*/ 440 w 980"/>
                  <a:gd name="T13" fmla="*/ 136 h 917"/>
                  <a:gd name="T14" fmla="*/ 332 w 980"/>
                  <a:gd name="T15" fmla="*/ 145 h 917"/>
                  <a:gd name="T16" fmla="*/ 245 w 980"/>
                  <a:gd name="T17" fmla="*/ 202 h 917"/>
                  <a:gd name="T18" fmla="*/ 155 w 980"/>
                  <a:gd name="T19" fmla="*/ 233 h 917"/>
                  <a:gd name="T20" fmla="*/ 24 w 980"/>
                  <a:gd name="T21" fmla="*/ 444 h 917"/>
                  <a:gd name="T22" fmla="*/ 15 w 980"/>
                  <a:gd name="T23" fmla="*/ 644 h 917"/>
                  <a:gd name="T24" fmla="*/ 214 w 980"/>
                  <a:gd name="T25" fmla="*/ 865 h 917"/>
                  <a:gd name="T26" fmla="*/ 512 w 980"/>
                  <a:gd name="T27" fmla="*/ 910 h 917"/>
                  <a:gd name="T28" fmla="*/ 824 w 980"/>
                  <a:gd name="T29" fmla="*/ 859 h 917"/>
                  <a:gd name="T30" fmla="*/ 935 w 980"/>
                  <a:gd name="T31" fmla="*/ 690 h 917"/>
                  <a:gd name="T32" fmla="*/ 923 w 980"/>
                  <a:gd name="T33" fmla="*/ 396 h 917"/>
                  <a:gd name="T34" fmla="*/ 718 w 980"/>
                  <a:gd name="T35" fmla="*/ 228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80" h="917">
                    <a:moveTo>
                      <a:pt x="718" y="228"/>
                    </a:moveTo>
                    <a:cubicBezTo>
                      <a:pt x="694" y="185"/>
                      <a:pt x="638" y="144"/>
                      <a:pt x="563" y="144"/>
                    </a:cubicBezTo>
                    <a:cubicBezTo>
                      <a:pt x="558" y="98"/>
                      <a:pt x="551" y="77"/>
                      <a:pt x="535" y="49"/>
                    </a:cubicBezTo>
                    <a:cubicBezTo>
                      <a:pt x="504" y="19"/>
                      <a:pt x="466" y="0"/>
                      <a:pt x="422" y="10"/>
                    </a:cubicBezTo>
                    <a:cubicBezTo>
                      <a:pt x="410" y="14"/>
                      <a:pt x="358" y="53"/>
                      <a:pt x="385" y="124"/>
                    </a:cubicBezTo>
                    <a:cubicBezTo>
                      <a:pt x="395" y="116"/>
                      <a:pt x="431" y="86"/>
                      <a:pt x="440" y="96"/>
                    </a:cubicBezTo>
                    <a:cubicBezTo>
                      <a:pt x="450" y="109"/>
                      <a:pt x="442" y="125"/>
                      <a:pt x="440" y="136"/>
                    </a:cubicBezTo>
                    <a:cubicBezTo>
                      <a:pt x="440" y="136"/>
                      <a:pt x="375" y="127"/>
                      <a:pt x="332" y="145"/>
                    </a:cubicBezTo>
                    <a:cubicBezTo>
                      <a:pt x="290" y="162"/>
                      <a:pt x="245" y="202"/>
                      <a:pt x="245" y="202"/>
                    </a:cubicBezTo>
                    <a:cubicBezTo>
                      <a:pt x="245" y="202"/>
                      <a:pt x="188" y="214"/>
                      <a:pt x="155" y="233"/>
                    </a:cubicBezTo>
                    <a:cubicBezTo>
                      <a:pt x="112" y="256"/>
                      <a:pt x="47" y="316"/>
                      <a:pt x="24" y="444"/>
                    </a:cubicBezTo>
                    <a:cubicBezTo>
                      <a:pt x="5" y="553"/>
                      <a:pt x="0" y="596"/>
                      <a:pt x="15" y="644"/>
                    </a:cubicBezTo>
                    <a:cubicBezTo>
                      <a:pt x="38" y="715"/>
                      <a:pt x="124" y="816"/>
                      <a:pt x="214" y="865"/>
                    </a:cubicBezTo>
                    <a:cubicBezTo>
                      <a:pt x="281" y="900"/>
                      <a:pt x="437" y="906"/>
                      <a:pt x="512" y="910"/>
                    </a:cubicBezTo>
                    <a:cubicBezTo>
                      <a:pt x="612" y="917"/>
                      <a:pt x="758" y="903"/>
                      <a:pt x="824" y="859"/>
                    </a:cubicBezTo>
                    <a:cubicBezTo>
                      <a:pt x="866" y="831"/>
                      <a:pt x="915" y="736"/>
                      <a:pt x="935" y="690"/>
                    </a:cubicBezTo>
                    <a:cubicBezTo>
                      <a:pt x="961" y="621"/>
                      <a:pt x="980" y="538"/>
                      <a:pt x="923" y="396"/>
                    </a:cubicBezTo>
                    <a:cubicBezTo>
                      <a:pt x="877" y="281"/>
                      <a:pt x="784" y="223"/>
                      <a:pt x="718" y="2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7" name="任意多边形(F) 169"/>
              <p:cNvSpPr>
                <a:spLocks/>
              </p:cNvSpPr>
              <p:nvPr/>
            </p:nvSpPr>
            <p:spPr bwMode="auto">
              <a:xfrm>
                <a:off x="3255" y="538"/>
                <a:ext cx="2612" cy="2224"/>
              </a:xfrm>
              <a:custGeom>
                <a:avLst/>
                <a:gdLst>
                  <a:gd name="T0" fmla="*/ 652 w 962"/>
                  <a:gd name="T1" fmla="*/ 95 h 688"/>
                  <a:gd name="T2" fmla="*/ 328 w 962"/>
                  <a:gd name="T3" fmla="*/ 30 h 688"/>
                  <a:gd name="T4" fmla="*/ 191 w 962"/>
                  <a:gd name="T5" fmla="*/ 83 h 688"/>
                  <a:gd name="T6" fmla="*/ 8 w 962"/>
                  <a:gd name="T7" fmla="*/ 358 h 688"/>
                  <a:gd name="T8" fmla="*/ 615 w 962"/>
                  <a:gd name="T9" fmla="*/ 673 h 688"/>
                  <a:gd name="T10" fmla="*/ 652 w 962"/>
                  <a:gd name="T11" fmla="*/ 95 h 688"/>
                </a:gdLst>
                <a:ahLst/>
                <a:cxnLst>
                  <a:cxn ang="0">
                    <a:pos x="T0" y="T1"/>
                  </a:cxn>
                  <a:cxn ang="0">
                    <a:pos x="T2" y="T3"/>
                  </a:cxn>
                  <a:cxn ang="0">
                    <a:pos x="T4" y="T5"/>
                  </a:cxn>
                  <a:cxn ang="0">
                    <a:pos x="T6" y="T7"/>
                  </a:cxn>
                  <a:cxn ang="0">
                    <a:pos x="T8" y="T9"/>
                  </a:cxn>
                  <a:cxn ang="0">
                    <a:pos x="T10" y="T11"/>
                  </a:cxn>
                </a:cxnLst>
                <a:rect l="0" t="0" r="r" b="b"/>
                <a:pathLst>
                  <a:path w="962" h="688">
                    <a:moveTo>
                      <a:pt x="652" y="95"/>
                    </a:moveTo>
                    <a:cubicBezTo>
                      <a:pt x="580" y="0"/>
                      <a:pt x="426" y="7"/>
                      <a:pt x="328" y="30"/>
                    </a:cubicBezTo>
                    <a:cubicBezTo>
                      <a:pt x="232" y="50"/>
                      <a:pt x="191" y="83"/>
                      <a:pt x="191" y="83"/>
                    </a:cubicBezTo>
                    <a:cubicBezTo>
                      <a:pt x="191" y="83"/>
                      <a:pt x="25" y="104"/>
                      <a:pt x="8" y="358"/>
                    </a:cubicBezTo>
                    <a:cubicBezTo>
                      <a:pt x="0" y="688"/>
                      <a:pt x="330" y="678"/>
                      <a:pt x="615" y="673"/>
                    </a:cubicBezTo>
                    <a:cubicBezTo>
                      <a:pt x="962" y="651"/>
                      <a:pt x="898" y="90"/>
                      <a:pt x="652" y="9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8" name="任意多边形(F) 170"/>
              <p:cNvSpPr>
                <a:spLocks/>
              </p:cNvSpPr>
              <p:nvPr/>
            </p:nvSpPr>
            <p:spPr bwMode="auto">
              <a:xfrm>
                <a:off x="3817" y="226"/>
                <a:ext cx="1209" cy="655"/>
              </a:xfrm>
              <a:custGeom>
                <a:avLst/>
                <a:gdLst>
                  <a:gd name="T0" fmla="*/ 341 w 420"/>
                  <a:gd name="T1" fmla="*/ 156 h 249"/>
                  <a:gd name="T2" fmla="*/ 255 w 420"/>
                  <a:gd name="T3" fmla="*/ 143 h 249"/>
                  <a:gd name="T4" fmla="*/ 240 w 420"/>
                  <a:gd name="T5" fmla="*/ 44 h 249"/>
                  <a:gd name="T6" fmla="*/ 148 w 420"/>
                  <a:gd name="T7" fmla="*/ 8 h 249"/>
                  <a:gd name="T8" fmla="*/ 112 w 420"/>
                  <a:gd name="T9" fmla="*/ 81 h 249"/>
                  <a:gd name="T10" fmla="*/ 177 w 420"/>
                  <a:gd name="T11" fmla="*/ 140 h 249"/>
                  <a:gd name="T12" fmla="*/ 0 w 420"/>
                  <a:gd name="T13" fmla="*/ 194 h 249"/>
                  <a:gd name="T14" fmla="*/ 95 w 420"/>
                  <a:gd name="T15" fmla="*/ 174 h 249"/>
                  <a:gd name="T16" fmla="*/ 75 w 420"/>
                  <a:gd name="T17" fmla="*/ 223 h 249"/>
                  <a:gd name="T18" fmla="*/ 188 w 420"/>
                  <a:gd name="T19" fmla="*/ 195 h 249"/>
                  <a:gd name="T20" fmla="*/ 285 w 420"/>
                  <a:gd name="T21" fmla="*/ 249 h 249"/>
                  <a:gd name="T22" fmla="*/ 301 w 420"/>
                  <a:gd name="T23" fmla="*/ 187 h 249"/>
                  <a:gd name="T24" fmla="*/ 420 w 420"/>
                  <a:gd name="T25" fmla="*/ 227 h 249"/>
                  <a:gd name="T26" fmla="*/ 341 w 420"/>
                  <a:gd name="T27" fmla="*/ 156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49">
                    <a:moveTo>
                      <a:pt x="341" y="156"/>
                    </a:moveTo>
                    <a:cubicBezTo>
                      <a:pt x="295" y="137"/>
                      <a:pt x="255" y="143"/>
                      <a:pt x="255" y="143"/>
                    </a:cubicBezTo>
                    <a:cubicBezTo>
                      <a:pt x="255" y="143"/>
                      <a:pt x="273" y="91"/>
                      <a:pt x="240" y="44"/>
                    </a:cubicBezTo>
                    <a:cubicBezTo>
                      <a:pt x="217" y="9"/>
                      <a:pt x="181" y="0"/>
                      <a:pt x="148" y="8"/>
                    </a:cubicBezTo>
                    <a:cubicBezTo>
                      <a:pt x="117" y="15"/>
                      <a:pt x="100" y="49"/>
                      <a:pt x="112" y="81"/>
                    </a:cubicBezTo>
                    <a:cubicBezTo>
                      <a:pt x="160" y="23"/>
                      <a:pt x="216" y="83"/>
                      <a:pt x="177" y="140"/>
                    </a:cubicBezTo>
                    <a:cubicBezTo>
                      <a:pt x="143" y="140"/>
                      <a:pt x="70" y="117"/>
                      <a:pt x="0" y="194"/>
                    </a:cubicBezTo>
                    <a:cubicBezTo>
                      <a:pt x="0" y="194"/>
                      <a:pt x="65" y="170"/>
                      <a:pt x="95" y="174"/>
                    </a:cubicBezTo>
                    <a:cubicBezTo>
                      <a:pt x="74" y="198"/>
                      <a:pt x="75" y="223"/>
                      <a:pt x="75" y="223"/>
                    </a:cubicBezTo>
                    <a:cubicBezTo>
                      <a:pt x="75" y="223"/>
                      <a:pt x="133" y="196"/>
                      <a:pt x="188" y="195"/>
                    </a:cubicBezTo>
                    <a:cubicBezTo>
                      <a:pt x="237" y="210"/>
                      <a:pt x="285" y="249"/>
                      <a:pt x="285" y="249"/>
                    </a:cubicBezTo>
                    <a:cubicBezTo>
                      <a:pt x="285" y="249"/>
                      <a:pt x="310" y="227"/>
                      <a:pt x="301" y="187"/>
                    </a:cubicBezTo>
                    <a:cubicBezTo>
                      <a:pt x="338" y="194"/>
                      <a:pt x="420" y="227"/>
                      <a:pt x="420" y="227"/>
                    </a:cubicBezTo>
                    <a:cubicBezTo>
                      <a:pt x="420" y="227"/>
                      <a:pt x="401" y="183"/>
                      <a:pt x="341" y="156"/>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89" name="任意多边形(F) 171"/>
              <p:cNvSpPr>
                <a:spLocks/>
              </p:cNvSpPr>
              <p:nvPr/>
            </p:nvSpPr>
            <p:spPr bwMode="auto">
              <a:xfrm>
                <a:off x="4379" y="325"/>
                <a:ext cx="69" cy="329"/>
              </a:xfrm>
              <a:custGeom>
                <a:avLst/>
                <a:gdLst>
                  <a:gd name="T0" fmla="*/ 0 w 29"/>
                  <a:gd name="T1" fmla="*/ 0 h 139"/>
                  <a:gd name="T2" fmla="*/ 15 w 29"/>
                  <a:gd name="T3" fmla="*/ 54 h 139"/>
                  <a:gd name="T4" fmla="*/ 10 w 29"/>
                  <a:gd name="T5" fmla="*/ 139 h 139"/>
                  <a:gd name="T6" fmla="*/ 21 w 29"/>
                  <a:gd name="T7" fmla="*/ 54 h 139"/>
                  <a:gd name="T8" fmla="*/ 0 w 29"/>
                  <a:gd name="T9" fmla="*/ 0 h 139"/>
                </a:gdLst>
                <a:ahLst/>
                <a:cxnLst>
                  <a:cxn ang="0">
                    <a:pos x="T0" y="T1"/>
                  </a:cxn>
                  <a:cxn ang="0">
                    <a:pos x="T2" y="T3"/>
                  </a:cxn>
                  <a:cxn ang="0">
                    <a:pos x="T4" y="T5"/>
                  </a:cxn>
                  <a:cxn ang="0">
                    <a:pos x="T6" y="T7"/>
                  </a:cxn>
                  <a:cxn ang="0">
                    <a:pos x="T8" y="T9"/>
                  </a:cxn>
                </a:cxnLst>
                <a:rect l="0" t="0" r="r" b="b"/>
                <a:pathLst>
                  <a:path w="29" h="139">
                    <a:moveTo>
                      <a:pt x="0" y="0"/>
                    </a:moveTo>
                    <a:cubicBezTo>
                      <a:pt x="0" y="0"/>
                      <a:pt x="11" y="25"/>
                      <a:pt x="15" y="54"/>
                    </a:cubicBezTo>
                    <a:cubicBezTo>
                      <a:pt x="17" y="72"/>
                      <a:pt x="10" y="139"/>
                      <a:pt x="10" y="139"/>
                    </a:cubicBezTo>
                    <a:cubicBezTo>
                      <a:pt x="10" y="139"/>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0" name="任意多边形(F) 172"/>
              <p:cNvSpPr>
                <a:spLocks/>
              </p:cNvSpPr>
              <p:nvPr/>
            </p:nvSpPr>
            <p:spPr bwMode="auto">
              <a:xfrm>
                <a:off x="3817" y="536"/>
                <a:ext cx="425" cy="134"/>
              </a:xfrm>
              <a:custGeom>
                <a:avLst/>
                <a:gdLst>
                  <a:gd name="T0" fmla="*/ 112 w 180"/>
                  <a:gd name="T1" fmla="*/ 1 h 57"/>
                  <a:gd name="T2" fmla="*/ 0 w 180"/>
                  <a:gd name="T3" fmla="*/ 57 h 57"/>
                  <a:gd name="T4" fmla="*/ 99 w 180"/>
                  <a:gd name="T5" fmla="*/ 10 h 57"/>
                  <a:gd name="T6" fmla="*/ 180 w 180"/>
                  <a:gd name="T7" fmla="*/ 12 h 57"/>
                  <a:gd name="T8" fmla="*/ 112 w 180"/>
                  <a:gd name="T9" fmla="*/ 1 h 57"/>
                </a:gdLst>
                <a:ahLst/>
                <a:cxnLst>
                  <a:cxn ang="0">
                    <a:pos x="T0" y="T1"/>
                  </a:cxn>
                  <a:cxn ang="0">
                    <a:pos x="T2" y="T3"/>
                  </a:cxn>
                  <a:cxn ang="0">
                    <a:pos x="T4" y="T5"/>
                  </a:cxn>
                  <a:cxn ang="0">
                    <a:pos x="T6" y="T7"/>
                  </a:cxn>
                  <a:cxn ang="0">
                    <a:pos x="T8" y="T9"/>
                  </a:cxn>
                </a:cxnLst>
                <a:rect l="0" t="0" r="r" b="b"/>
                <a:pathLst>
                  <a:path w="180" h="57">
                    <a:moveTo>
                      <a:pt x="112" y="1"/>
                    </a:moveTo>
                    <a:cubicBezTo>
                      <a:pt x="84" y="3"/>
                      <a:pt x="21" y="24"/>
                      <a:pt x="0" y="57"/>
                    </a:cubicBezTo>
                    <a:cubicBezTo>
                      <a:pt x="46" y="28"/>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1" name="任意多边形(F) 173"/>
              <p:cNvSpPr>
                <a:spLocks/>
              </p:cNvSpPr>
              <p:nvPr/>
            </p:nvSpPr>
            <p:spPr bwMode="auto">
              <a:xfrm>
                <a:off x="4828" y="848"/>
                <a:ext cx="476" cy="1580"/>
              </a:xfrm>
              <a:custGeom>
                <a:avLst/>
                <a:gdLst>
                  <a:gd name="T0" fmla="*/ 0 w 212"/>
                  <a:gd name="T1" fmla="*/ 0 h 582"/>
                  <a:gd name="T2" fmla="*/ 103 w 212"/>
                  <a:gd name="T3" fmla="*/ 171 h 582"/>
                  <a:gd name="T4" fmla="*/ 12 w 212"/>
                  <a:gd name="T5" fmla="*/ 582 h 582"/>
                  <a:gd name="T6" fmla="*/ 58 w 212"/>
                  <a:gd name="T7" fmla="*/ 555 h 582"/>
                  <a:gd name="T8" fmla="*/ 141 w 212"/>
                  <a:gd name="T9" fmla="*/ 189 h 582"/>
                  <a:gd name="T10" fmla="*/ 0 w 212"/>
                  <a:gd name="T11" fmla="*/ 0 h 582"/>
                </a:gdLst>
                <a:ahLst/>
                <a:cxnLst>
                  <a:cxn ang="0">
                    <a:pos x="T0" y="T1"/>
                  </a:cxn>
                  <a:cxn ang="0">
                    <a:pos x="T2" y="T3"/>
                  </a:cxn>
                  <a:cxn ang="0">
                    <a:pos x="T4" y="T5"/>
                  </a:cxn>
                  <a:cxn ang="0">
                    <a:pos x="T6" y="T7"/>
                  </a:cxn>
                  <a:cxn ang="0">
                    <a:pos x="T8" y="T9"/>
                  </a:cxn>
                  <a:cxn ang="0">
                    <a:pos x="T10" y="T11"/>
                  </a:cxn>
                </a:cxnLst>
                <a:rect l="0" t="0" r="r" b="b"/>
                <a:pathLst>
                  <a:path w="212" h="582">
                    <a:moveTo>
                      <a:pt x="0" y="0"/>
                    </a:moveTo>
                    <a:cubicBezTo>
                      <a:pt x="0" y="0"/>
                      <a:pt x="85" y="87"/>
                      <a:pt x="103" y="171"/>
                    </a:cubicBezTo>
                    <a:cubicBezTo>
                      <a:pt x="167" y="463"/>
                      <a:pt x="42" y="563"/>
                      <a:pt x="12" y="582"/>
                    </a:cubicBezTo>
                    <a:cubicBezTo>
                      <a:pt x="58" y="555"/>
                      <a:pt x="58" y="555"/>
                      <a:pt x="58" y="555"/>
                    </a:cubicBezTo>
                    <a:cubicBezTo>
                      <a:pt x="58" y="555"/>
                      <a:pt x="212" y="522"/>
                      <a:pt x="141" y="189"/>
                    </a:cubicBezTo>
                    <a:cubicBezTo>
                      <a:pt x="125" y="114"/>
                      <a:pt x="68" y="12"/>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2" name="任意多边形(F) 174"/>
              <p:cNvSpPr>
                <a:spLocks/>
              </p:cNvSpPr>
              <p:nvPr/>
            </p:nvSpPr>
            <p:spPr bwMode="auto">
              <a:xfrm>
                <a:off x="4814" y="840"/>
                <a:ext cx="490" cy="1496"/>
              </a:xfrm>
              <a:custGeom>
                <a:avLst/>
                <a:gdLst>
                  <a:gd name="T0" fmla="*/ 84 w 211"/>
                  <a:gd name="T1" fmla="*/ 55 h 516"/>
                  <a:gd name="T2" fmla="*/ 0 w 211"/>
                  <a:gd name="T3" fmla="*/ 0 h 516"/>
                  <a:gd name="T4" fmla="*/ 133 w 211"/>
                  <a:gd name="T5" fmla="*/ 153 h 516"/>
                  <a:gd name="T6" fmla="*/ 129 w 211"/>
                  <a:gd name="T7" fmla="*/ 515 h 516"/>
                  <a:gd name="T8" fmla="*/ 139 w 211"/>
                  <a:gd name="T9" fmla="*/ 516 h 516"/>
                  <a:gd name="T10" fmla="*/ 156 w 211"/>
                  <a:gd name="T11" fmla="*/ 202 h 516"/>
                  <a:gd name="T12" fmla="*/ 84 w 211"/>
                  <a:gd name="T13" fmla="*/ 55 h 516"/>
                </a:gdLst>
                <a:ahLst/>
                <a:cxnLst>
                  <a:cxn ang="0">
                    <a:pos x="T0" y="T1"/>
                  </a:cxn>
                  <a:cxn ang="0">
                    <a:pos x="T2" y="T3"/>
                  </a:cxn>
                  <a:cxn ang="0">
                    <a:pos x="T4" y="T5"/>
                  </a:cxn>
                  <a:cxn ang="0">
                    <a:pos x="T6" y="T7"/>
                  </a:cxn>
                  <a:cxn ang="0">
                    <a:pos x="T8" y="T9"/>
                  </a:cxn>
                  <a:cxn ang="0">
                    <a:pos x="T10" y="T11"/>
                  </a:cxn>
                  <a:cxn ang="0">
                    <a:pos x="T12" y="T13"/>
                  </a:cxn>
                </a:cxnLst>
                <a:rect l="0" t="0" r="r" b="b"/>
                <a:pathLst>
                  <a:path w="211" h="516">
                    <a:moveTo>
                      <a:pt x="84" y="55"/>
                    </a:moveTo>
                    <a:cubicBezTo>
                      <a:pt x="65" y="33"/>
                      <a:pt x="31" y="3"/>
                      <a:pt x="0" y="0"/>
                    </a:cubicBezTo>
                    <a:cubicBezTo>
                      <a:pt x="49" y="25"/>
                      <a:pt x="99" y="59"/>
                      <a:pt x="133" y="153"/>
                    </a:cubicBezTo>
                    <a:cubicBezTo>
                      <a:pt x="209" y="364"/>
                      <a:pt x="129" y="515"/>
                      <a:pt x="129" y="515"/>
                    </a:cubicBezTo>
                    <a:cubicBezTo>
                      <a:pt x="129" y="515"/>
                      <a:pt x="129" y="515"/>
                      <a:pt x="139" y="516"/>
                    </a:cubicBezTo>
                    <a:cubicBezTo>
                      <a:pt x="139" y="516"/>
                      <a:pt x="211" y="405"/>
                      <a:pt x="156" y="202"/>
                    </a:cubicBezTo>
                    <a:cubicBezTo>
                      <a:pt x="131" y="114"/>
                      <a:pt x="104" y="79"/>
                      <a:pt x="84" y="5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3" name="任意多边形(F) 175"/>
              <p:cNvSpPr>
                <a:spLocks/>
              </p:cNvSpPr>
              <p:nvPr/>
            </p:nvSpPr>
            <p:spPr bwMode="auto">
              <a:xfrm>
                <a:off x="4490" y="916"/>
                <a:ext cx="471" cy="1363"/>
              </a:xfrm>
              <a:custGeom>
                <a:avLst/>
                <a:gdLst>
                  <a:gd name="T0" fmla="*/ 77 w 199"/>
                  <a:gd name="T1" fmla="*/ 0 h 577"/>
                  <a:gd name="T2" fmla="*/ 109 w 199"/>
                  <a:gd name="T3" fmla="*/ 162 h 577"/>
                  <a:gd name="T4" fmla="*/ 0 w 199"/>
                  <a:gd name="T5" fmla="*/ 560 h 577"/>
                  <a:gd name="T6" fmla="*/ 52 w 199"/>
                  <a:gd name="T7" fmla="*/ 577 h 577"/>
                  <a:gd name="T8" fmla="*/ 147 w 199"/>
                  <a:gd name="T9" fmla="*/ 145 h 577"/>
                  <a:gd name="T10" fmla="*/ 77 w 199"/>
                  <a:gd name="T11" fmla="*/ 0 h 577"/>
                </a:gdLst>
                <a:ahLst/>
                <a:cxnLst>
                  <a:cxn ang="0">
                    <a:pos x="T0" y="T1"/>
                  </a:cxn>
                  <a:cxn ang="0">
                    <a:pos x="T2" y="T3"/>
                  </a:cxn>
                  <a:cxn ang="0">
                    <a:pos x="T4" y="T5"/>
                  </a:cxn>
                  <a:cxn ang="0">
                    <a:pos x="T6" y="T7"/>
                  </a:cxn>
                  <a:cxn ang="0">
                    <a:pos x="T8" y="T9"/>
                  </a:cxn>
                  <a:cxn ang="0">
                    <a:pos x="T10" y="T11"/>
                  </a:cxn>
                </a:cxnLst>
                <a:rect l="0" t="0" r="r" b="b"/>
                <a:pathLst>
                  <a:path w="199" h="577">
                    <a:moveTo>
                      <a:pt x="77" y="0"/>
                    </a:moveTo>
                    <a:cubicBezTo>
                      <a:pt x="77" y="0"/>
                      <a:pt x="104" y="94"/>
                      <a:pt x="109" y="162"/>
                    </a:cubicBezTo>
                    <a:cubicBezTo>
                      <a:pt x="128" y="431"/>
                      <a:pt x="0" y="560"/>
                      <a:pt x="0" y="560"/>
                    </a:cubicBezTo>
                    <a:cubicBezTo>
                      <a:pt x="52" y="577"/>
                      <a:pt x="52" y="577"/>
                      <a:pt x="52" y="577"/>
                    </a:cubicBezTo>
                    <a:cubicBezTo>
                      <a:pt x="52" y="577"/>
                      <a:pt x="199" y="450"/>
                      <a:pt x="147" y="145"/>
                    </a:cubicBezTo>
                    <a:cubicBezTo>
                      <a:pt x="134" y="58"/>
                      <a:pt x="77" y="0"/>
                      <a:pt x="77"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4" name="任意多边形(F) 176"/>
              <p:cNvSpPr>
                <a:spLocks/>
              </p:cNvSpPr>
              <p:nvPr/>
            </p:nvSpPr>
            <p:spPr bwMode="auto">
              <a:xfrm>
                <a:off x="4635" y="897"/>
                <a:ext cx="337" cy="1382"/>
              </a:xfrm>
              <a:custGeom>
                <a:avLst/>
                <a:gdLst>
                  <a:gd name="T0" fmla="*/ 1 w 143"/>
                  <a:gd name="T1" fmla="*/ 0 h 585"/>
                  <a:gd name="T2" fmla="*/ 86 w 143"/>
                  <a:gd name="T3" fmla="*/ 181 h 585"/>
                  <a:gd name="T4" fmla="*/ 0 w 143"/>
                  <a:gd name="T5" fmla="*/ 564 h 585"/>
                  <a:gd name="T6" fmla="*/ 30 w 143"/>
                  <a:gd name="T7" fmla="*/ 546 h 585"/>
                  <a:gd name="T8" fmla="*/ 90 w 143"/>
                  <a:gd name="T9" fmla="*/ 146 h 585"/>
                  <a:gd name="T10" fmla="*/ 1 w 143"/>
                  <a:gd name="T11" fmla="*/ 0 h 585"/>
                </a:gdLst>
                <a:ahLst/>
                <a:cxnLst>
                  <a:cxn ang="0">
                    <a:pos x="T0" y="T1"/>
                  </a:cxn>
                  <a:cxn ang="0">
                    <a:pos x="T2" y="T3"/>
                  </a:cxn>
                  <a:cxn ang="0">
                    <a:pos x="T4" y="T5"/>
                  </a:cxn>
                  <a:cxn ang="0">
                    <a:pos x="T6" y="T7"/>
                  </a:cxn>
                  <a:cxn ang="0">
                    <a:pos x="T8" y="T9"/>
                  </a:cxn>
                  <a:cxn ang="0">
                    <a:pos x="T10" y="T11"/>
                  </a:cxn>
                </a:cxnLst>
                <a:rect l="0" t="0" r="r" b="b"/>
                <a:pathLst>
                  <a:path w="143" h="585">
                    <a:moveTo>
                      <a:pt x="1" y="0"/>
                    </a:moveTo>
                    <a:cubicBezTo>
                      <a:pt x="23" y="14"/>
                      <a:pt x="79" y="99"/>
                      <a:pt x="86" y="181"/>
                    </a:cubicBezTo>
                    <a:cubicBezTo>
                      <a:pt x="108" y="422"/>
                      <a:pt x="0" y="564"/>
                      <a:pt x="0" y="564"/>
                    </a:cubicBezTo>
                    <a:cubicBezTo>
                      <a:pt x="0" y="564"/>
                      <a:pt x="9" y="585"/>
                      <a:pt x="30" y="546"/>
                    </a:cubicBezTo>
                    <a:cubicBezTo>
                      <a:pt x="51" y="507"/>
                      <a:pt x="143" y="348"/>
                      <a:pt x="90" y="146"/>
                    </a:cubicBezTo>
                    <a:cubicBezTo>
                      <a:pt x="67" y="55"/>
                      <a:pt x="25" y="7"/>
                      <a:pt x="1"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5" name="任意多边形(F) 177"/>
              <p:cNvSpPr>
                <a:spLocks/>
              </p:cNvSpPr>
              <p:nvPr/>
            </p:nvSpPr>
            <p:spPr bwMode="auto">
              <a:xfrm>
                <a:off x="3862" y="852"/>
                <a:ext cx="373" cy="1429"/>
              </a:xfrm>
              <a:custGeom>
                <a:avLst/>
                <a:gdLst>
                  <a:gd name="T0" fmla="*/ 83 w 158"/>
                  <a:gd name="T1" fmla="*/ 475 h 605"/>
                  <a:gd name="T2" fmla="*/ 41 w 158"/>
                  <a:gd name="T3" fmla="*/ 258 h 605"/>
                  <a:gd name="T4" fmla="*/ 41 w 158"/>
                  <a:gd name="T5" fmla="*/ 257 h 605"/>
                  <a:gd name="T6" fmla="*/ 45 w 158"/>
                  <a:gd name="T7" fmla="*/ 109 h 605"/>
                  <a:gd name="T8" fmla="*/ 105 w 158"/>
                  <a:gd name="T9" fmla="*/ 0 h 605"/>
                  <a:gd name="T10" fmla="*/ 26 w 158"/>
                  <a:gd name="T11" fmla="*/ 60 h 605"/>
                  <a:gd name="T12" fmla="*/ 1 w 158"/>
                  <a:gd name="T13" fmla="*/ 205 h 605"/>
                  <a:gd name="T14" fmla="*/ 3 w 158"/>
                  <a:gd name="T15" fmla="*/ 237 h 605"/>
                  <a:gd name="T16" fmla="*/ 0 w 158"/>
                  <a:gd name="T17" fmla="*/ 239 h 605"/>
                  <a:gd name="T18" fmla="*/ 13 w 158"/>
                  <a:gd name="T19" fmla="*/ 398 h 605"/>
                  <a:gd name="T20" fmla="*/ 81 w 158"/>
                  <a:gd name="T21" fmla="*/ 605 h 605"/>
                  <a:gd name="T22" fmla="*/ 158 w 158"/>
                  <a:gd name="T23" fmla="*/ 598 h 605"/>
                  <a:gd name="T24" fmla="*/ 83 w 158"/>
                  <a:gd name="T25" fmla="*/ 475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605">
                    <a:moveTo>
                      <a:pt x="83" y="475"/>
                    </a:moveTo>
                    <a:cubicBezTo>
                      <a:pt x="61" y="396"/>
                      <a:pt x="41" y="258"/>
                      <a:pt x="41" y="258"/>
                    </a:cubicBezTo>
                    <a:cubicBezTo>
                      <a:pt x="41" y="258"/>
                      <a:pt x="41" y="258"/>
                      <a:pt x="41" y="257"/>
                    </a:cubicBezTo>
                    <a:cubicBezTo>
                      <a:pt x="37" y="222"/>
                      <a:pt x="33" y="161"/>
                      <a:pt x="45" y="109"/>
                    </a:cubicBezTo>
                    <a:cubicBezTo>
                      <a:pt x="55" y="70"/>
                      <a:pt x="105" y="0"/>
                      <a:pt x="105" y="0"/>
                    </a:cubicBezTo>
                    <a:cubicBezTo>
                      <a:pt x="105" y="0"/>
                      <a:pt x="41" y="30"/>
                      <a:pt x="26" y="60"/>
                    </a:cubicBezTo>
                    <a:cubicBezTo>
                      <a:pt x="10" y="90"/>
                      <a:pt x="1" y="200"/>
                      <a:pt x="1" y="205"/>
                    </a:cubicBezTo>
                    <a:cubicBezTo>
                      <a:pt x="1" y="208"/>
                      <a:pt x="2" y="221"/>
                      <a:pt x="3" y="237"/>
                    </a:cubicBezTo>
                    <a:cubicBezTo>
                      <a:pt x="0" y="239"/>
                      <a:pt x="0" y="239"/>
                      <a:pt x="0" y="239"/>
                    </a:cubicBezTo>
                    <a:cubicBezTo>
                      <a:pt x="0" y="239"/>
                      <a:pt x="3" y="344"/>
                      <a:pt x="13" y="398"/>
                    </a:cubicBezTo>
                    <a:cubicBezTo>
                      <a:pt x="35" y="514"/>
                      <a:pt x="81" y="605"/>
                      <a:pt x="81" y="605"/>
                    </a:cubicBezTo>
                    <a:cubicBezTo>
                      <a:pt x="81" y="605"/>
                      <a:pt x="81" y="605"/>
                      <a:pt x="158" y="598"/>
                    </a:cubicBezTo>
                    <a:cubicBezTo>
                      <a:pt x="158" y="598"/>
                      <a:pt x="106" y="554"/>
                      <a:pt x="83" y="475"/>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6" name="任意多边形(F) 178"/>
              <p:cNvSpPr>
                <a:spLocks/>
              </p:cNvSpPr>
              <p:nvPr/>
            </p:nvSpPr>
            <p:spPr bwMode="auto">
              <a:xfrm>
                <a:off x="3751" y="826"/>
                <a:ext cx="388" cy="1429"/>
              </a:xfrm>
              <a:custGeom>
                <a:avLst/>
                <a:gdLst>
                  <a:gd name="T0" fmla="*/ 164 w 164"/>
                  <a:gd name="T1" fmla="*/ 4 h 605"/>
                  <a:gd name="T2" fmla="*/ 46 w 164"/>
                  <a:gd name="T3" fmla="*/ 127 h 605"/>
                  <a:gd name="T4" fmla="*/ 110 w 164"/>
                  <a:gd name="T5" fmla="*/ 591 h 605"/>
                  <a:gd name="T6" fmla="*/ 142 w 164"/>
                  <a:gd name="T7" fmla="*/ 597 h 605"/>
                  <a:gd name="T8" fmla="*/ 65 w 164"/>
                  <a:gd name="T9" fmla="*/ 124 h 605"/>
                  <a:gd name="T10" fmla="*/ 164 w 164"/>
                  <a:gd name="T11" fmla="*/ 4 h 605"/>
                </a:gdLst>
                <a:ahLst/>
                <a:cxnLst>
                  <a:cxn ang="0">
                    <a:pos x="T0" y="T1"/>
                  </a:cxn>
                  <a:cxn ang="0">
                    <a:pos x="T2" y="T3"/>
                  </a:cxn>
                  <a:cxn ang="0">
                    <a:pos x="T4" y="T5"/>
                  </a:cxn>
                  <a:cxn ang="0">
                    <a:pos x="T6" y="T7"/>
                  </a:cxn>
                  <a:cxn ang="0">
                    <a:pos x="T8" y="T9"/>
                  </a:cxn>
                  <a:cxn ang="0">
                    <a:pos x="T10" y="T11"/>
                  </a:cxn>
                </a:cxnLst>
                <a:rect l="0" t="0" r="r" b="b"/>
                <a:pathLst>
                  <a:path w="164" h="605">
                    <a:moveTo>
                      <a:pt x="164" y="4"/>
                    </a:moveTo>
                    <a:cubicBezTo>
                      <a:pt x="164" y="4"/>
                      <a:pt x="83" y="0"/>
                      <a:pt x="46" y="127"/>
                    </a:cubicBezTo>
                    <a:cubicBezTo>
                      <a:pt x="0" y="452"/>
                      <a:pt x="83" y="547"/>
                      <a:pt x="110" y="591"/>
                    </a:cubicBezTo>
                    <a:cubicBezTo>
                      <a:pt x="128" y="605"/>
                      <a:pt x="142" y="597"/>
                      <a:pt x="142" y="597"/>
                    </a:cubicBezTo>
                    <a:cubicBezTo>
                      <a:pt x="142" y="597"/>
                      <a:pt x="0" y="475"/>
                      <a:pt x="65" y="124"/>
                    </a:cubicBezTo>
                    <a:cubicBezTo>
                      <a:pt x="76" y="61"/>
                      <a:pt x="164" y="4"/>
                      <a:pt x="164" y="4"/>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7" name="任意多边形(F) 179"/>
              <p:cNvSpPr>
                <a:spLocks/>
              </p:cNvSpPr>
              <p:nvPr/>
            </p:nvSpPr>
            <p:spPr bwMode="auto">
              <a:xfrm>
                <a:off x="3231" y="748"/>
                <a:ext cx="582" cy="1363"/>
              </a:xfrm>
              <a:custGeom>
                <a:avLst/>
                <a:gdLst>
                  <a:gd name="T0" fmla="*/ 77 w 246"/>
                  <a:gd name="T1" fmla="*/ 389 h 577"/>
                  <a:gd name="T2" fmla="*/ 82 w 246"/>
                  <a:gd name="T3" fmla="*/ 153 h 577"/>
                  <a:gd name="T4" fmla="*/ 224 w 246"/>
                  <a:gd name="T5" fmla="*/ 13 h 577"/>
                  <a:gd name="T6" fmla="*/ 118 w 246"/>
                  <a:gd name="T7" fmla="*/ 33 h 577"/>
                  <a:gd name="T8" fmla="*/ 38 w 246"/>
                  <a:gd name="T9" fmla="*/ 94 h 577"/>
                  <a:gd name="T10" fmla="*/ 30 w 246"/>
                  <a:gd name="T11" fmla="*/ 391 h 577"/>
                  <a:gd name="T12" fmla="*/ 246 w 246"/>
                  <a:gd name="T13" fmla="*/ 573 h 577"/>
                  <a:gd name="T14" fmla="*/ 77 w 246"/>
                  <a:gd name="T15" fmla="*/ 389 h 5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577">
                    <a:moveTo>
                      <a:pt x="77" y="389"/>
                    </a:moveTo>
                    <a:cubicBezTo>
                      <a:pt x="75" y="360"/>
                      <a:pt x="44" y="269"/>
                      <a:pt x="82" y="153"/>
                    </a:cubicBezTo>
                    <a:cubicBezTo>
                      <a:pt x="108" y="70"/>
                      <a:pt x="179" y="27"/>
                      <a:pt x="224" y="13"/>
                    </a:cubicBezTo>
                    <a:cubicBezTo>
                      <a:pt x="174" y="0"/>
                      <a:pt x="118" y="33"/>
                      <a:pt x="118" y="33"/>
                    </a:cubicBezTo>
                    <a:cubicBezTo>
                      <a:pt x="118" y="33"/>
                      <a:pt x="52" y="63"/>
                      <a:pt x="38" y="94"/>
                    </a:cubicBezTo>
                    <a:cubicBezTo>
                      <a:pt x="24" y="126"/>
                      <a:pt x="0" y="240"/>
                      <a:pt x="30" y="391"/>
                    </a:cubicBezTo>
                    <a:cubicBezTo>
                      <a:pt x="58" y="544"/>
                      <a:pt x="165" y="577"/>
                      <a:pt x="246" y="573"/>
                    </a:cubicBezTo>
                    <a:cubicBezTo>
                      <a:pt x="161" y="539"/>
                      <a:pt x="82" y="447"/>
                      <a:pt x="77" y="38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8" name="任意多边形(F) 180"/>
              <p:cNvSpPr>
                <a:spLocks/>
              </p:cNvSpPr>
              <p:nvPr/>
            </p:nvSpPr>
            <p:spPr bwMode="auto">
              <a:xfrm>
                <a:off x="3246" y="729"/>
                <a:ext cx="472" cy="1304"/>
              </a:xfrm>
              <a:custGeom>
                <a:avLst/>
                <a:gdLst>
                  <a:gd name="T0" fmla="*/ 200 w 200"/>
                  <a:gd name="T1" fmla="*/ 18 h 552"/>
                  <a:gd name="T2" fmla="*/ 107 w 200"/>
                  <a:gd name="T3" fmla="*/ 30 h 552"/>
                  <a:gd name="T4" fmla="*/ 29 w 200"/>
                  <a:gd name="T5" fmla="*/ 146 h 552"/>
                  <a:gd name="T6" fmla="*/ 16 w 200"/>
                  <a:gd name="T7" fmla="*/ 370 h 552"/>
                  <a:gd name="T8" fmla="*/ 136 w 200"/>
                  <a:gd name="T9" fmla="*/ 552 h 552"/>
                  <a:gd name="T10" fmla="*/ 140 w 200"/>
                  <a:gd name="T11" fmla="*/ 537 h 552"/>
                  <a:gd name="T12" fmla="*/ 50 w 200"/>
                  <a:gd name="T13" fmla="*/ 426 h 552"/>
                  <a:gd name="T14" fmla="*/ 20 w 200"/>
                  <a:gd name="T15" fmla="*/ 298 h 552"/>
                  <a:gd name="T16" fmla="*/ 71 w 200"/>
                  <a:gd name="T17" fmla="*/ 103 h 552"/>
                  <a:gd name="T18" fmla="*/ 200 w 200"/>
                  <a:gd name="T19" fmla="*/ 18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0" h="552">
                    <a:moveTo>
                      <a:pt x="200" y="18"/>
                    </a:moveTo>
                    <a:cubicBezTo>
                      <a:pt x="189" y="0"/>
                      <a:pt x="130" y="16"/>
                      <a:pt x="107" y="30"/>
                    </a:cubicBezTo>
                    <a:cubicBezTo>
                      <a:pt x="85" y="44"/>
                      <a:pt x="54" y="90"/>
                      <a:pt x="29" y="146"/>
                    </a:cubicBezTo>
                    <a:cubicBezTo>
                      <a:pt x="4" y="202"/>
                      <a:pt x="0" y="262"/>
                      <a:pt x="16" y="370"/>
                    </a:cubicBezTo>
                    <a:cubicBezTo>
                      <a:pt x="32" y="480"/>
                      <a:pt x="136" y="552"/>
                      <a:pt x="136" y="552"/>
                    </a:cubicBezTo>
                    <a:cubicBezTo>
                      <a:pt x="136" y="552"/>
                      <a:pt x="139" y="545"/>
                      <a:pt x="140" y="537"/>
                    </a:cubicBezTo>
                    <a:cubicBezTo>
                      <a:pt x="96" y="504"/>
                      <a:pt x="58" y="456"/>
                      <a:pt x="50" y="426"/>
                    </a:cubicBezTo>
                    <a:cubicBezTo>
                      <a:pt x="41" y="390"/>
                      <a:pt x="20" y="354"/>
                      <a:pt x="20" y="298"/>
                    </a:cubicBezTo>
                    <a:cubicBezTo>
                      <a:pt x="20" y="241"/>
                      <a:pt x="38" y="173"/>
                      <a:pt x="71" y="103"/>
                    </a:cubicBezTo>
                    <a:cubicBezTo>
                      <a:pt x="103" y="33"/>
                      <a:pt x="175" y="24"/>
                      <a:pt x="200" y="1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99" name="任意多边形(F) 190"/>
              <p:cNvSpPr>
                <a:spLocks/>
              </p:cNvSpPr>
              <p:nvPr/>
            </p:nvSpPr>
            <p:spPr bwMode="auto">
              <a:xfrm>
                <a:off x="437" y="-171"/>
                <a:ext cx="4212" cy="3912"/>
              </a:xfrm>
              <a:custGeom>
                <a:avLst/>
                <a:gdLst>
                  <a:gd name="T0" fmla="*/ 349 w 1783"/>
                  <a:gd name="T1" fmla="*/ 1559 h 1656"/>
                  <a:gd name="T2" fmla="*/ 906 w 1783"/>
                  <a:gd name="T3" fmla="*/ 1645 h 1656"/>
                  <a:gd name="T4" fmla="*/ 1491 w 1783"/>
                  <a:gd name="T5" fmla="*/ 1549 h 1656"/>
                  <a:gd name="T6" fmla="*/ 1698 w 1783"/>
                  <a:gd name="T7" fmla="*/ 1231 h 1656"/>
                  <a:gd name="T8" fmla="*/ 1676 w 1783"/>
                  <a:gd name="T9" fmla="*/ 679 h 1656"/>
                  <a:gd name="T10" fmla="*/ 1292 w 1783"/>
                  <a:gd name="T11" fmla="*/ 365 h 1656"/>
                  <a:gd name="T12" fmla="*/ 1000 w 1783"/>
                  <a:gd name="T13" fmla="*/ 206 h 1656"/>
                  <a:gd name="T14" fmla="*/ 949 w 1783"/>
                  <a:gd name="T15" fmla="*/ 28 h 1656"/>
                  <a:gd name="T16" fmla="*/ 747 w 1783"/>
                  <a:gd name="T17" fmla="*/ 49 h 1656"/>
                  <a:gd name="T18" fmla="*/ 773 w 1783"/>
                  <a:gd name="T19" fmla="*/ 192 h 1656"/>
                  <a:gd name="T20" fmla="*/ 568 w 1783"/>
                  <a:gd name="T21" fmla="*/ 208 h 1656"/>
                  <a:gd name="T22" fmla="*/ 406 w 1783"/>
                  <a:gd name="T23" fmla="*/ 316 h 1656"/>
                  <a:gd name="T24" fmla="*/ 239 w 1783"/>
                  <a:gd name="T25" fmla="*/ 373 h 1656"/>
                  <a:gd name="T26" fmla="*/ 0 w 1783"/>
                  <a:gd name="T27" fmla="*/ 733 h 1656"/>
                  <a:gd name="T28" fmla="*/ 0 w 1783"/>
                  <a:gd name="T29" fmla="*/ 1206 h 1656"/>
                  <a:gd name="T30" fmla="*/ 349 w 1783"/>
                  <a:gd name="T31" fmla="*/ 1559 h 1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3" h="1656">
                    <a:moveTo>
                      <a:pt x="349" y="1559"/>
                    </a:moveTo>
                    <a:cubicBezTo>
                      <a:pt x="472" y="1626"/>
                      <a:pt x="765" y="1637"/>
                      <a:pt x="906" y="1645"/>
                    </a:cubicBezTo>
                    <a:cubicBezTo>
                      <a:pt x="1093" y="1656"/>
                      <a:pt x="1368" y="1632"/>
                      <a:pt x="1491" y="1549"/>
                    </a:cubicBezTo>
                    <a:cubicBezTo>
                      <a:pt x="1569" y="1495"/>
                      <a:pt x="1663" y="1319"/>
                      <a:pt x="1698" y="1231"/>
                    </a:cubicBezTo>
                    <a:cubicBezTo>
                      <a:pt x="1747" y="1102"/>
                      <a:pt x="1783" y="945"/>
                      <a:pt x="1676" y="679"/>
                    </a:cubicBezTo>
                    <a:cubicBezTo>
                      <a:pt x="1591" y="465"/>
                      <a:pt x="1416" y="355"/>
                      <a:pt x="1292" y="365"/>
                    </a:cubicBezTo>
                    <a:cubicBezTo>
                      <a:pt x="1247" y="284"/>
                      <a:pt x="1141" y="207"/>
                      <a:pt x="1000" y="206"/>
                    </a:cubicBezTo>
                    <a:cubicBezTo>
                      <a:pt x="992" y="122"/>
                      <a:pt x="979" y="83"/>
                      <a:pt x="949" y="28"/>
                    </a:cubicBezTo>
                    <a:cubicBezTo>
                      <a:pt x="897" y="0"/>
                      <a:pt x="782" y="21"/>
                      <a:pt x="747" y="49"/>
                    </a:cubicBezTo>
                    <a:cubicBezTo>
                      <a:pt x="773" y="93"/>
                      <a:pt x="780" y="158"/>
                      <a:pt x="773" y="192"/>
                    </a:cubicBezTo>
                    <a:cubicBezTo>
                      <a:pt x="773" y="192"/>
                      <a:pt x="649" y="174"/>
                      <a:pt x="568" y="208"/>
                    </a:cubicBezTo>
                    <a:cubicBezTo>
                      <a:pt x="490" y="240"/>
                      <a:pt x="406" y="316"/>
                      <a:pt x="406" y="316"/>
                    </a:cubicBezTo>
                    <a:cubicBezTo>
                      <a:pt x="406" y="316"/>
                      <a:pt x="300" y="338"/>
                      <a:pt x="239" y="373"/>
                    </a:cubicBezTo>
                    <a:cubicBezTo>
                      <a:pt x="161" y="416"/>
                      <a:pt x="47" y="521"/>
                      <a:pt x="0" y="733"/>
                    </a:cubicBezTo>
                    <a:cubicBezTo>
                      <a:pt x="0" y="1206"/>
                      <a:pt x="0" y="1206"/>
                      <a:pt x="0" y="1206"/>
                    </a:cubicBezTo>
                    <a:cubicBezTo>
                      <a:pt x="65" y="1332"/>
                      <a:pt x="204" y="1482"/>
                      <a:pt x="349" y="1559"/>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0" name="任意多边形(F) 191"/>
              <p:cNvSpPr>
                <a:spLocks/>
              </p:cNvSpPr>
              <p:nvPr/>
            </p:nvSpPr>
            <p:spPr bwMode="auto">
              <a:xfrm>
                <a:off x="506" y="356"/>
                <a:ext cx="4263" cy="3052"/>
              </a:xfrm>
              <a:custGeom>
                <a:avLst/>
                <a:gdLst>
                  <a:gd name="T0" fmla="*/ 1223 w 1805"/>
                  <a:gd name="T1" fmla="*/ 176 h 1292"/>
                  <a:gd name="T2" fmla="*/ 613 w 1805"/>
                  <a:gd name="T3" fmla="*/ 52 h 1292"/>
                  <a:gd name="T4" fmla="*/ 359 w 1805"/>
                  <a:gd name="T5" fmla="*/ 152 h 1292"/>
                  <a:gd name="T6" fmla="*/ 15 w 1805"/>
                  <a:gd name="T7" fmla="*/ 673 h 1292"/>
                  <a:gd name="T8" fmla="*/ 1153 w 1805"/>
                  <a:gd name="T9" fmla="*/ 1263 h 1292"/>
                  <a:gd name="T10" fmla="*/ 1223 w 1805"/>
                  <a:gd name="T11" fmla="*/ 176 h 1292"/>
                </a:gdLst>
                <a:ahLst/>
                <a:cxnLst>
                  <a:cxn ang="0">
                    <a:pos x="T0" y="T1"/>
                  </a:cxn>
                  <a:cxn ang="0">
                    <a:pos x="T2" y="T3"/>
                  </a:cxn>
                  <a:cxn ang="0">
                    <a:pos x="T4" y="T5"/>
                  </a:cxn>
                  <a:cxn ang="0">
                    <a:pos x="T6" y="T7"/>
                  </a:cxn>
                  <a:cxn ang="0">
                    <a:pos x="T8" y="T9"/>
                  </a:cxn>
                  <a:cxn ang="0">
                    <a:pos x="T10" y="T11"/>
                  </a:cxn>
                </a:cxnLst>
                <a:rect l="0" t="0" r="r" b="b"/>
                <a:pathLst>
                  <a:path w="1805" h="1292">
                    <a:moveTo>
                      <a:pt x="1223" y="176"/>
                    </a:moveTo>
                    <a:cubicBezTo>
                      <a:pt x="1087" y="0"/>
                      <a:pt x="798" y="12"/>
                      <a:pt x="613" y="52"/>
                    </a:cubicBezTo>
                    <a:cubicBezTo>
                      <a:pt x="434" y="93"/>
                      <a:pt x="359" y="152"/>
                      <a:pt x="359" y="152"/>
                    </a:cubicBezTo>
                    <a:cubicBezTo>
                      <a:pt x="359" y="152"/>
                      <a:pt x="45" y="194"/>
                      <a:pt x="15" y="673"/>
                    </a:cubicBezTo>
                    <a:cubicBezTo>
                      <a:pt x="0" y="1292"/>
                      <a:pt x="619" y="1271"/>
                      <a:pt x="1153" y="1263"/>
                    </a:cubicBezTo>
                    <a:cubicBezTo>
                      <a:pt x="1805" y="1222"/>
                      <a:pt x="1687" y="165"/>
                      <a:pt x="1223" y="176"/>
                    </a:cubicBezTo>
                    <a:close/>
                  </a:path>
                </a:pathLst>
              </a:custGeom>
              <a:solidFill>
                <a:srgbClr val="FEBE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1" name="任意多边形(F) 192"/>
              <p:cNvSpPr>
                <a:spLocks/>
              </p:cNvSpPr>
              <p:nvPr/>
            </p:nvSpPr>
            <p:spPr bwMode="auto">
              <a:xfrm>
                <a:off x="1559" y="-126"/>
                <a:ext cx="1861" cy="1007"/>
              </a:xfrm>
              <a:custGeom>
                <a:avLst/>
                <a:gdLst>
                  <a:gd name="T0" fmla="*/ 638 w 788"/>
                  <a:gd name="T1" fmla="*/ 254 h 426"/>
                  <a:gd name="T2" fmla="*/ 477 w 788"/>
                  <a:gd name="T3" fmla="*/ 227 h 426"/>
                  <a:gd name="T4" fmla="*/ 450 w 788"/>
                  <a:gd name="T5" fmla="*/ 42 h 426"/>
                  <a:gd name="T6" fmla="*/ 311 w 788"/>
                  <a:gd name="T7" fmla="*/ 46 h 426"/>
                  <a:gd name="T8" fmla="*/ 331 w 788"/>
                  <a:gd name="T9" fmla="*/ 223 h 426"/>
                  <a:gd name="T10" fmla="*/ 0 w 788"/>
                  <a:gd name="T11" fmla="*/ 323 h 426"/>
                  <a:gd name="T12" fmla="*/ 178 w 788"/>
                  <a:gd name="T13" fmla="*/ 286 h 426"/>
                  <a:gd name="T14" fmla="*/ 141 w 788"/>
                  <a:gd name="T15" fmla="*/ 378 h 426"/>
                  <a:gd name="T16" fmla="*/ 352 w 788"/>
                  <a:gd name="T17" fmla="*/ 324 h 426"/>
                  <a:gd name="T18" fmla="*/ 535 w 788"/>
                  <a:gd name="T19" fmla="*/ 426 h 426"/>
                  <a:gd name="T20" fmla="*/ 565 w 788"/>
                  <a:gd name="T21" fmla="*/ 311 h 426"/>
                  <a:gd name="T22" fmla="*/ 788 w 788"/>
                  <a:gd name="T23" fmla="*/ 387 h 426"/>
                  <a:gd name="T24" fmla="*/ 638 w 788"/>
                  <a:gd name="T25" fmla="*/ 254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8" h="426">
                    <a:moveTo>
                      <a:pt x="638" y="254"/>
                    </a:moveTo>
                    <a:cubicBezTo>
                      <a:pt x="554" y="217"/>
                      <a:pt x="477" y="227"/>
                      <a:pt x="477" y="227"/>
                    </a:cubicBezTo>
                    <a:cubicBezTo>
                      <a:pt x="477" y="227"/>
                      <a:pt x="512" y="131"/>
                      <a:pt x="450" y="42"/>
                    </a:cubicBezTo>
                    <a:cubicBezTo>
                      <a:pt x="396" y="0"/>
                      <a:pt x="311" y="46"/>
                      <a:pt x="311" y="46"/>
                    </a:cubicBezTo>
                    <a:cubicBezTo>
                      <a:pt x="311" y="46"/>
                      <a:pt x="356" y="194"/>
                      <a:pt x="331" y="223"/>
                    </a:cubicBezTo>
                    <a:cubicBezTo>
                      <a:pt x="268" y="223"/>
                      <a:pt x="131" y="179"/>
                      <a:pt x="0" y="323"/>
                    </a:cubicBezTo>
                    <a:cubicBezTo>
                      <a:pt x="0" y="323"/>
                      <a:pt x="122" y="280"/>
                      <a:pt x="178" y="286"/>
                    </a:cubicBezTo>
                    <a:cubicBezTo>
                      <a:pt x="138" y="330"/>
                      <a:pt x="141" y="378"/>
                      <a:pt x="141" y="378"/>
                    </a:cubicBezTo>
                    <a:cubicBezTo>
                      <a:pt x="141" y="378"/>
                      <a:pt x="248" y="327"/>
                      <a:pt x="352" y="324"/>
                    </a:cubicBezTo>
                    <a:cubicBezTo>
                      <a:pt x="441" y="356"/>
                      <a:pt x="535" y="426"/>
                      <a:pt x="535" y="426"/>
                    </a:cubicBezTo>
                    <a:cubicBezTo>
                      <a:pt x="535" y="426"/>
                      <a:pt x="581" y="387"/>
                      <a:pt x="565" y="311"/>
                    </a:cubicBezTo>
                    <a:cubicBezTo>
                      <a:pt x="635" y="323"/>
                      <a:pt x="788" y="387"/>
                      <a:pt x="788" y="387"/>
                    </a:cubicBezTo>
                    <a:cubicBezTo>
                      <a:pt x="788" y="387"/>
                      <a:pt x="751" y="303"/>
                      <a:pt x="638" y="254"/>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2" name="任意多边形(F) 193"/>
              <p:cNvSpPr>
                <a:spLocks/>
              </p:cNvSpPr>
              <p:nvPr/>
            </p:nvSpPr>
            <p:spPr bwMode="auto">
              <a:xfrm>
                <a:off x="2610" y="-43"/>
                <a:ext cx="132" cy="609"/>
              </a:xfrm>
              <a:custGeom>
                <a:avLst/>
                <a:gdLst>
                  <a:gd name="T0" fmla="*/ 0 w 56"/>
                  <a:gd name="T1" fmla="*/ 0 h 258"/>
                  <a:gd name="T2" fmla="*/ 28 w 56"/>
                  <a:gd name="T3" fmla="*/ 103 h 258"/>
                  <a:gd name="T4" fmla="*/ 19 w 56"/>
                  <a:gd name="T5" fmla="*/ 258 h 258"/>
                  <a:gd name="T6" fmla="*/ 41 w 56"/>
                  <a:gd name="T7" fmla="*/ 100 h 258"/>
                  <a:gd name="T8" fmla="*/ 0 w 56"/>
                  <a:gd name="T9" fmla="*/ 0 h 258"/>
                </a:gdLst>
                <a:ahLst/>
                <a:cxnLst>
                  <a:cxn ang="0">
                    <a:pos x="T0" y="T1"/>
                  </a:cxn>
                  <a:cxn ang="0">
                    <a:pos x="T2" y="T3"/>
                  </a:cxn>
                  <a:cxn ang="0">
                    <a:pos x="T4" y="T5"/>
                  </a:cxn>
                  <a:cxn ang="0">
                    <a:pos x="T6" y="T7"/>
                  </a:cxn>
                  <a:cxn ang="0">
                    <a:pos x="T8" y="T9"/>
                  </a:cxn>
                </a:cxnLst>
                <a:rect l="0" t="0" r="r" b="b"/>
                <a:pathLst>
                  <a:path w="56" h="258">
                    <a:moveTo>
                      <a:pt x="0" y="0"/>
                    </a:moveTo>
                    <a:cubicBezTo>
                      <a:pt x="0" y="0"/>
                      <a:pt x="22" y="48"/>
                      <a:pt x="28" y="103"/>
                    </a:cubicBezTo>
                    <a:cubicBezTo>
                      <a:pt x="32" y="136"/>
                      <a:pt x="19" y="258"/>
                      <a:pt x="19" y="258"/>
                    </a:cubicBezTo>
                    <a:cubicBezTo>
                      <a:pt x="19" y="258"/>
                      <a:pt x="56" y="220"/>
                      <a:pt x="41" y="100"/>
                    </a:cubicBezTo>
                    <a:cubicBezTo>
                      <a:pt x="32" y="28"/>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3" name="任意多边形(F) 194"/>
              <p:cNvSpPr>
                <a:spLocks/>
              </p:cNvSpPr>
              <p:nvPr/>
            </p:nvSpPr>
            <p:spPr bwMode="auto">
              <a:xfrm>
                <a:off x="1559" y="344"/>
                <a:ext cx="798" cy="267"/>
              </a:xfrm>
              <a:custGeom>
                <a:avLst/>
                <a:gdLst>
                  <a:gd name="T0" fmla="*/ 208 w 338"/>
                  <a:gd name="T1" fmla="*/ 2 h 113"/>
                  <a:gd name="T2" fmla="*/ 0 w 338"/>
                  <a:gd name="T3" fmla="*/ 113 h 113"/>
                  <a:gd name="T4" fmla="*/ 184 w 338"/>
                  <a:gd name="T5" fmla="*/ 19 h 113"/>
                  <a:gd name="T6" fmla="*/ 338 w 338"/>
                  <a:gd name="T7" fmla="*/ 22 h 113"/>
                  <a:gd name="T8" fmla="*/ 208 w 338"/>
                  <a:gd name="T9" fmla="*/ 2 h 113"/>
                </a:gdLst>
                <a:ahLst/>
                <a:cxnLst>
                  <a:cxn ang="0">
                    <a:pos x="T0" y="T1"/>
                  </a:cxn>
                  <a:cxn ang="0">
                    <a:pos x="T2" y="T3"/>
                  </a:cxn>
                  <a:cxn ang="0">
                    <a:pos x="T4" y="T5"/>
                  </a:cxn>
                  <a:cxn ang="0">
                    <a:pos x="T6" y="T7"/>
                  </a:cxn>
                  <a:cxn ang="0">
                    <a:pos x="T8" y="T9"/>
                  </a:cxn>
                </a:cxnLst>
                <a:rect l="0" t="0" r="r" b="b"/>
                <a:pathLst>
                  <a:path w="338" h="113">
                    <a:moveTo>
                      <a:pt x="208" y="2"/>
                    </a:moveTo>
                    <a:cubicBezTo>
                      <a:pt x="155" y="4"/>
                      <a:pt x="37" y="48"/>
                      <a:pt x="0" y="113"/>
                    </a:cubicBezTo>
                    <a:cubicBezTo>
                      <a:pt x="85" y="56"/>
                      <a:pt x="141" y="28"/>
                      <a:pt x="184" y="19"/>
                    </a:cubicBezTo>
                    <a:cubicBezTo>
                      <a:pt x="217" y="15"/>
                      <a:pt x="217" y="18"/>
                      <a:pt x="338" y="22"/>
                    </a:cubicBezTo>
                    <a:cubicBezTo>
                      <a:pt x="338" y="22"/>
                      <a:pt x="296" y="0"/>
                      <a:pt x="208"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4" name="任意多边形(F) 195"/>
              <p:cNvSpPr>
                <a:spLocks/>
              </p:cNvSpPr>
              <p:nvPr/>
            </p:nvSpPr>
            <p:spPr bwMode="auto">
              <a:xfrm>
                <a:off x="3484" y="3507"/>
                <a:ext cx="45" cy="26"/>
              </a:xfrm>
              <a:custGeom>
                <a:avLst/>
                <a:gdLst>
                  <a:gd name="T0" fmla="*/ 19 w 19"/>
                  <a:gd name="T1" fmla="*/ 0 h 11"/>
                  <a:gd name="T2" fmla="*/ 0 w 19"/>
                  <a:gd name="T3" fmla="*/ 11 h 11"/>
                  <a:gd name="T4" fmla="*/ 19 w 19"/>
                  <a:gd name="T5" fmla="*/ 0 h 11"/>
                </a:gdLst>
                <a:ahLst/>
                <a:cxnLst>
                  <a:cxn ang="0">
                    <a:pos x="T0" y="T1"/>
                  </a:cxn>
                  <a:cxn ang="0">
                    <a:pos x="T2" y="T3"/>
                  </a:cxn>
                  <a:cxn ang="0">
                    <a:pos x="T4" y="T5"/>
                  </a:cxn>
                </a:cxnLst>
                <a:rect l="0" t="0" r="r" b="b"/>
                <a:pathLst>
                  <a:path w="19" h="11">
                    <a:moveTo>
                      <a:pt x="19" y="0"/>
                    </a:moveTo>
                    <a:cubicBezTo>
                      <a:pt x="13" y="3"/>
                      <a:pt x="7" y="6"/>
                      <a:pt x="0" y="11"/>
                    </a:cubicBezTo>
                    <a:cubicBezTo>
                      <a:pt x="0" y="11"/>
                      <a:pt x="7" y="7"/>
                      <a:pt x="19"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5" name="任意多边形(F) 196"/>
              <p:cNvSpPr>
                <a:spLocks/>
              </p:cNvSpPr>
              <p:nvPr/>
            </p:nvSpPr>
            <p:spPr bwMode="auto">
              <a:xfrm>
                <a:off x="3456" y="937"/>
                <a:ext cx="940" cy="2570"/>
              </a:xfrm>
              <a:custGeom>
                <a:avLst/>
                <a:gdLst>
                  <a:gd name="T0" fmla="*/ 0 w 398"/>
                  <a:gd name="T1" fmla="*/ 0 h 1088"/>
                  <a:gd name="T2" fmla="*/ 194 w 398"/>
                  <a:gd name="T3" fmla="*/ 319 h 1088"/>
                  <a:gd name="T4" fmla="*/ 31 w 398"/>
                  <a:gd name="T5" fmla="*/ 1088 h 1088"/>
                  <a:gd name="T6" fmla="*/ 108 w 398"/>
                  <a:gd name="T7" fmla="*/ 1040 h 1088"/>
                  <a:gd name="T8" fmla="*/ 264 w 398"/>
                  <a:gd name="T9" fmla="*/ 353 h 1088"/>
                  <a:gd name="T10" fmla="*/ 0 w 398"/>
                  <a:gd name="T11" fmla="*/ 0 h 1088"/>
                </a:gdLst>
                <a:ahLst/>
                <a:cxnLst>
                  <a:cxn ang="0">
                    <a:pos x="T0" y="T1"/>
                  </a:cxn>
                  <a:cxn ang="0">
                    <a:pos x="T2" y="T3"/>
                  </a:cxn>
                  <a:cxn ang="0">
                    <a:pos x="T4" y="T5"/>
                  </a:cxn>
                  <a:cxn ang="0">
                    <a:pos x="T6" y="T7"/>
                  </a:cxn>
                  <a:cxn ang="0">
                    <a:pos x="T8" y="T9"/>
                  </a:cxn>
                  <a:cxn ang="0">
                    <a:pos x="T10" y="T11"/>
                  </a:cxn>
                </a:cxnLst>
                <a:rect l="0" t="0" r="r" b="b"/>
                <a:pathLst>
                  <a:path w="398" h="1088">
                    <a:moveTo>
                      <a:pt x="0" y="0"/>
                    </a:moveTo>
                    <a:cubicBezTo>
                      <a:pt x="0" y="0"/>
                      <a:pt x="160" y="162"/>
                      <a:pt x="194" y="319"/>
                    </a:cubicBezTo>
                    <a:cubicBezTo>
                      <a:pt x="309" y="847"/>
                      <a:pt x="99" y="1041"/>
                      <a:pt x="31" y="1088"/>
                    </a:cubicBezTo>
                    <a:cubicBezTo>
                      <a:pt x="108" y="1040"/>
                      <a:pt x="108" y="1040"/>
                      <a:pt x="108" y="1040"/>
                    </a:cubicBezTo>
                    <a:cubicBezTo>
                      <a:pt x="108" y="1040"/>
                      <a:pt x="398" y="980"/>
                      <a:pt x="264" y="353"/>
                    </a:cubicBezTo>
                    <a:cubicBezTo>
                      <a:pt x="233" y="214"/>
                      <a:pt x="128" y="20"/>
                      <a:pt x="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6" name="任意多边形(F) 197"/>
              <p:cNvSpPr>
                <a:spLocks/>
              </p:cNvSpPr>
              <p:nvPr/>
            </p:nvSpPr>
            <p:spPr bwMode="auto">
              <a:xfrm>
                <a:off x="2825" y="1060"/>
                <a:ext cx="877" cy="2553"/>
              </a:xfrm>
              <a:custGeom>
                <a:avLst/>
                <a:gdLst>
                  <a:gd name="T0" fmla="*/ 144 w 371"/>
                  <a:gd name="T1" fmla="*/ 0 h 1081"/>
                  <a:gd name="T2" fmla="*/ 203 w 371"/>
                  <a:gd name="T3" fmla="*/ 302 h 1081"/>
                  <a:gd name="T4" fmla="*/ 0 w 371"/>
                  <a:gd name="T5" fmla="*/ 1051 h 1081"/>
                  <a:gd name="T6" fmla="*/ 98 w 371"/>
                  <a:gd name="T7" fmla="*/ 1081 h 1081"/>
                  <a:gd name="T8" fmla="*/ 277 w 371"/>
                  <a:gd name="T9" fmla="*/ 270 h 1081"/>
                  <a:gd name="T10" fmla="*/ 144 w 371"/>
                  <a:gd name="T11" fmla="*/ 0 h 1081"/>
                </a:gdLst>
                <a:ahLst/>
                <a:cxnLst>
                  <a:cxn ang="0">
                    <a:pos x="T0" y="T1"/>
                  </a:cxn>
                  <a:cxn ang="0">
                    <a:pos x="T2" y="T3"/>
                  </a:cxn>
                  <a:cxn ang="0">
                    <a:pos x="T4" y="T5"/>
                  </a:cxn>
                  <a:cxn ang="0">
                    <a:pos x="T6" y="T7"/>
                  </a:cxn>
                  <a:cxn ang="0">
                    <a:pos x="T8" y="T9"/>
                  </a:cxn>
                  <a:cxn ang="0">
                    <a:pos x="T10" y="T11"/>
                  </a:cxn>
                </a:cxnLst>
                <a:rect l="0" t="0" r="r" b="b"/>
                <a:pathLst>
                  <a:path w="371" h="1081">
                    <a:moveTo>
                      <a:pt x="144" y="0"/>
                    </a:moveTo>
                    <a:cubicBezTo>
                      <a:pt x="144" y="0"/>
                      <a:pt x="195" y="176"/>
                      <a:pt x="203" y="302"/>
                    </a:cubicBezTo>
                    <a:cubicBezTo>
                      <a:pt x="238" y="809"/>
                      <a:pt x="0" y="1051"/>
                      <a:pt x="0" y="1051"/>
                    </a:cubicBezTo>
                    <a:cubicBezTo>
                      <a:pt x="98" y="1081"/>
                      <a:pt x="98" y="1081"/>
                      <a:pt x="98" y="1081"/>
                    </a:cubicBezTo>
                    <a:cubicBezTo>
                      <a:pt x="98" y="1081"/>
                      <a:pt x="371" y="844"/>
                      <a:pt x="277" y="270"/>
                    </a:cubicBezTo>
                    <a:cubicBezTo>
                      <a:pt x="250" y="109"/>
                      <a:pt x="144" y="0"/>
                      <a:pt x="144"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7" name="任意多边形(F) 198"/>
              <p:cNvSpPr>
                <a:spLocks/>
              </p:cNvSpPr>
              <p:nvPr/>
            </p:nvSpPr>
            <p:spPr bwMode="auto">
              <a:xfrm>
                <a:off x="2294" y="-34"/>
                <a:ext cx="340" cy="123"/>
              </a:xfrm>
              <a:custGeom>
                <a:avLst/>
                <a:gdLst>
                  <a:gd name="T0" fmla="*/ 92 w 144"/>
                  <a:gd name="T1" fmla="*/ 42 h 52"/>
                  <a:gd name="T2" fmla="*/ 0 w 144"/>
                  <a:gd name="T3" fmla="*/ 3 h 52"/>
                  <a:gd name="T4" fmla="*/ 8 w 144"/>
                  <a:gd name="T5" fmla="*/ 17 h 52"/>
                  <a:gd name="T6" fmla="*/ 85 w 144"/>
                  <a:gd name="T7" fmla="*/ 52 h 52"/>
                  <a:gd name="T8" fmla="*/ 144 w 144"/>
                  <a:gd name="T9" fmla="*/ 15 h 52"/>
                  <a:gd name="T10" fmla="*/ 137 w 144"/>
                  <a:gd name="T11" fmla="*/ 0 h 52"/>
                  <a:gd name="T12" fmla="*/ 92 w 144"/>
                  <a:gd name="T13" fmla="*/ 42 h 52"/>
                </a:gdLst>
                <a:ahLst/>
                <a:cxnLst>
                  <a:cxn ang="0">
                    <a:pos x="T0" y="T1"/>
                  </a:cxn>
                  <a:cxn ang="0">
                    <a:pos x="T2" y="T3"/>
                  </a:cxn>
                  <a:cxn ang="0">
                    <a:pos x="T4" y="T5"/>
                  </a:cxn>
                  <a:cxn ang="0">
                    <a:pos x="T6" y="T7"/>
                  </a:cxn>
                  <a:cxn ang="0">
                    <a:pos x="T8" y="T9"/>
                  </a:cxn>
                  <a:cxn ang="0">
                    <a:pos x="T10" y="T11"/>
                  </a:cxn>
                  <a:cxn ang="0">
                    <a:pos x="T12" y="T13"/>
                  </a:cxn>
                </a:cxnLst>
                <a:rect l="0" t="0" r="r" b="b"/>
                <a:pathLst>
                  <a:path w="144" h="52">
                    <a:moveTo>
                      <a:pt x="92" y="42"/>
                    </a:moveTo>
                    <a:cubicBezTo>
                      <a:pt x="47" y="44"/>
                      <a:pt x="0" y="3"/>
                      <a:pt x="0" y="3"/>
                    </a:cubicBezTo>
                    <a:cubicBezTo>
                      <a:pt x="8" y="17"/>
                      <a:pt x="8" y="17"/>
                      <a:pt x="8" y="17"/>
                    </a:cubicBezTo>
                    <a:cubicBezTo>
                      <a:pt x="8" y="17"/>
                      <a:pt x="25" y="52"/>
                      <a:pt x="85" y="52"/>
                    </a:cubicBezTo>
                    <a:cubicBezTo>
                      <a:pt x="124" y="52"/>
                      <a:pt x="138" y="28"/>
                      <a:pt x="144" y="15"/>
                    </a:cubicBezTo>
                    <a:cubicBezTo>
                      <a:pt x="144" y="12"/>
                      <a:pt x="137" y="0"/>
                      <a:pt x="137" y="0"/>
                    </a:cubicBezTo>
                    <a:cubicBezTo>
                      <a:pt x="137" y="0"/>
                      <a:pt x="129" y="41"/>
                      <a:pt x="92" y="4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8" name="任意多边形(F) 199"/>
              <p:cNvSpPr>
                <a:spLocks/>
              </p:cNvSpPr>
              <p:nvPr/>
            </p:nvSpPr>
            <p:spPr bwMode="auto">
              <a:xfrm>
                <a:off x="513" y="772"/>
                <a:ext cx="3831" cy="2813"/>
              </a:xfrm>
              <a:custGeom>
                <a:avLst/>
                <a:gdLst>
                  <a:gd name="T0" fmla="*/ 1527 w 1622"/>
                  <a:gd name="T1" fmla="*/ 442 h 1191"/>
                  <a:gd name="T2" fmla="*/ 1393 w 1622"/>
                  <a:gd name="T3" fmla="*/ 165 h 1191"/>
                  <a:gd name="T4" fmla="*/ 1233 w 1622"/>
                  <a:gd name="T5" fmla="*/ 61 h 1191"/>
                  <a:gd name="T6" fmla="*/ 1485 w 1622"/>
                  <a:gd name="T7" fmla="*/ 347 h 1191"/>
                  <a:gd name="T8" fmla="*/ 1495 w 1622"/>
                  <a:gd name="T9" fmla="*/ 984 h 1191"/>
                  <a:gd name="T10" fmla="*/ 1352 w 1622"/>
                  <a:gd name="T11" fmla="*/ 1097 h 1191"/>
                  <a:gd name="T12" fmla="*/ 1145 w 1622"/>
                  <a:gd name="T13" fmla="*/ 1144 h 1191"/>
                  <a:gd name="T14" fmla="*/ 1150 w 1622"/>
                  <a:gd name="T15" fmla="*/ 1135 h 1191"/>
                  <a:gd name="T16" fmla="*/ 1264 w 1622"/>
                  <a:gd name="T17" fmla="*/ 380 h 1191"/>
                  <a:gd name="T18" fmla="*/ 1095 w 1622"/>
                  <a:gd name="T19" fmla="*/ 106 h 1191"/>
                  <a:gd name="T20" fmla="*/ 1257 w 1622"/>
                  <a:gd name="T21" fmla="*/ 444 h 1191"/>
                  <a:gd name="T22" fmla="*/ 1108 w 1622"/>
                  <a:gd name="T23" fmla="*/ 1149 h 1191"/>
                  <a:gd name="T24" fmla="*/ 1091 w 1622"/>
                  <a:gd name="T25" fmla="*/ 1150 h 1191"/>
                  <a:gd name="T26" fmla="*/ 799 w 1622"/>
                  <a:gd name="T27" fmla="*/ 1154 h 1191"/>
                  <a:gd name="T28" fmla="*/ 634 w 1622"/>
                  <a:gd name="T29" fmla="*/ 1150 h 1191"/>
                  <a:gd name="T30" fmla="*/ 511 w 1622"/>
                  <a:gd name="T31" fmla="*/ 284 h 1191"/>
                  <a:gd name="T32" fmla="*/ 698 w 1622"/>
                  <a:gd name="T33" fmla="*/ 60 h 1191"/>
                  <a:gd name="T34" fmla="*/ 476 w 1622"/>
                  <a:gd name="T35" fmla="*/ 289 h 1191"/>
                  <a:gd name="T36" fmla="*/ 586 w 1622"/>
                  <a:gd name="T37" fmla="*/ 1146 h 1191"/>
                  <a:gd name="T38" fmla="*/ 449 w 1622"/>
                  <a:gd name="T39" fmla="*/ 1113 h 1191"/>
                  <a:gd name="T40" fmla="*/ 236 w 1622"/>
                  <a:gd name="T41" fmla="*/ 986 h 1191"/>
                  <a:gd name="T42" fmla="*/ 94 w 1622"/>
                  <a:gd name="T43" fmla="*/ 801 h 1191"/>
                  <a:gd name="T44" fmla="*/ 39 w 1622"/>
                  <a:gd name="T45" fmla="*/ 558 h 1191"/>
                  <a:gd name="T46" fmla="*/ 132 w 1622"/>
                  <a:gd name="T47" fmla="*/ 192 h 1191"/>
                  <a:gd name="T48" fmla="*/ 376 w 1622"/>
                  <a:gd name="T49" fmla="*/ 33 h 1191"/>
                  <a:gd name="T50" fmla="*/ 200 w 1622"/>
                  <a:gd name="T51" fmla="*/ 55 h 1191"/>
                  <a:gd name="T52" fmla="*/ 57 w 1622"/>
                  <a:gd name="T53" fmla="*/ 273 h 1191"/>
                  <a:gd name="T54" fmla="*/ 30 w 1622"/>
                  <a:gd name="T55" fmla="*/ 694 h 1191"/>
                  <a:gd name="T56" fmla="*/ 198 w 1622"/>
                  <a:gd name="T57" fmla="*/ 987 h 1191"/>
                  <a:gd name="T58" fmla="*/ 195 w 1622"/>
                  <a:gd name="T59" fmla="*/ 989 h 1191"/>
                  <a:gd name="T60" fmla="*/ 482 w 1622"/>
                  <a:gd name="T61" fmla="*/ 1154 h 1191"/>
                  <a:gd name="T62" fmla="*/ 860 w 1622"/>
                  <a:gd name="T63" fmla="*/ 1187 h 1191"/>
                  <a:gd name="T64" fmla="*/ 1168 w 1622"/>
                  <a:gd name="T65" fmla="*/ 1174 h 1191"/>
                  <a:gd name="T66" fmla="*/ 1442 w 1622"/>
                  <a:gd name="T67" fmla="*/ 1093 h 1191"/>
                  <a:gd name="T68" fmla="*/ 1604 w 1622"/>
                  <a:gd name="T69" fmla="*/ 833 h 1191"/>
                  <a:gd name="T70" fmla="*/ 1622 w 1622"/>
                  <a:gd name="T71" fmla="*/ 741 h 1191"/>
                  <a:gd name="T72" fmla="*/ 1546 w 1622"/>
                  <a:gd name="T73" fmla="*/ 896 h 1191"/>
                  <a:gd name="T74" fmla="*/ 1527 w 1622"/>
                  <a:gd name="T75" fmla="*/ 442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22" h="1191">
                    <a:moveTo>
                      <a:pt x="1527" y="442"/>
                    </a:moveTo>
                    <a:cubicBezTo>
                      <a:pt x="1480" y="276"/>
                      <a:pt x="1430" y="209"/>
                      <a:pt x="1393" y="165"/>
                    </a:cubicBezTo>
                    <a:cubicBezTo>
                      <a:pt x="1357" y="122"/>
                      <a:pt x="1294" y="69"/>
                      <a:pt x="1233" y="61"/>
                    </a:cubicBezTo>
                    <a:cubicBezTo>
                      <a:pt x="1327" y="108"/>
                      <a:pt x="1422" y="171"/>
                      <a:pt x="1485" y="347"/>
                    </a:cubicBezTo>
                    <a:cubicBezTo>
                      <a:pt x="1593" y="651"/>
                      <a:pt x="1531" y="888"/>
                      <a:pt x="1495" y="984"/>
                    </a:cubicBezTo>
                    <a:cubicBezTo>
                      <a:pt x="1459" y="1034"/>
                      <a:pt x="1425" y="1075"/>
                      <a:pt x="1352" y="1097"/>
                    </a:cubicBezTo>
                    <a:cubicBezTo>
                      <a:pt x="1295" y="1116"/>
                      <a:pt x="1208" y="1134"/>
                      <a:pt x="1145" y="1144"/>
                    </a:cubicBezTo>
                    <a:cubicBezTo>
                      <a:pt x="1147" y="1140"/>
                      <a:pt x="1148" y="1138"/>
                      <a:pt x="1150" y="1135"/>
                    </a:cubicBezTo>
                    <a:cubicBezTo>
                      <a:pt x="1191" y="1060"/>
                      <a:pt x="1363" y="760"/>
                      <a:pt x="1264" y="380"/>
                    </a:cubicBezTo>
                    <a:cubicBezTo>
                      <a:pt x="1219" y="210"/>
                      <a:pt x="1140" y="119"/>
                      <a:pt x="1095" y="106"/>
                    </a:cubicBezTo>
                    <a:cubicBezTo>
                      <a:pt x="1136" y="132"/>
                      <a:pt x="1242" y="294"/>
                      <a:pt x="1257" y="444"/>
                    </a:cubicBezTo>
                    <a:cubicBezTo>
                      <a:pt x="1293" y="828"/>
                      <a:pt x="1153" y="1078"/>
                      <a:pt x="1108" y="1149"/>
                    </a:cubicBezTo>
                    <a:cubicBezTo>
                      <a:pt x="1102" y="1149"/>
                      <a:pt x="1096" y="1150"/>
                      <a:pt x="1091" y="1150"/>
                    </a:cubicBezTo>
                    <a:cubicBezTo>
                      <a:pt x="1035" y="1154"/>
                      <a:pt x="885" y="1154"/>
                      <a:pt x="799" y="1154"/>
                    </a:cubicBezTo>
                    <a:cubicBezTo>
                      <a:pt x="759" y="1154"/>
                      <a:pt x="697" y="1154"/>
                      <a:pt x="634" y="1150"/>
                    </a:cubicBezTo>
                    <a:cubicBezTo>
                      <a:pt x="573" y="1077"/>
                      <a:pt x="412" y="826"/>
                      <a:pt x="511" y="284"/>
                    </a:cubicBezTo>
                    <a:cubicBezTo>
                      <a:pt x="532" y="166"/>
                      <a:pt x="698" y="60"/>
                      <a:pt x="698" y="60"/>
                    </a:cubicBezTo>
                    <a:cubicBezTo>
                      <a:pt x="698" y="60"/>
                      <a:pt x="544" y="51"/>
                      <a:pt x="476" y="289"/>
                    </a:cubicBezTo>
                    <a:cubicBezTo>
                      <a:pt x="396" y="865"/>
                      <a:pt x="529" y="1057"/>
                      <a:pt x="586" y="1146"/>
                    </a:cubicBezTo>
                    <a:cubicBezTo>
                      <a:pt x="533" y="1139"/>
                      <a:pt x="482" y="1130"/>
                      <a:pt x="449" y="1113"/>
                    </a:cubicBezTo>
                    <a:cubicBezTo>
                      <a:pt x="386" y="1083"/>
                      <a:pt x="282" y="1017"/>
                      <a:pt x="236" y="986"/>
                    </a:cubicBezTo>
                    <a:cubicBezTo>
                      <a:pt x="165" y="926"/>
                      <a:pt x="107" y="850"/>
                      <a:pt x="94" y="801"/>
                    </a:cubicBezTo>
                    <a:cubicBezTo>
                      <a:pt x="77" y="733"/>
                      <a:pt x="39" y="665"/>
                      <a:pt x="39" y="558"/>
                    </a:cubicBezTo>
                    <a:cubicBezTo>
                      <a:pt x="39" y="452"/>
                      <a:pt x="73" y="324"/>
                      <a:pt x="132" y="192"/>
                    </a:cubicBezTo>
                    <a:cubicBezTo>
                      <a:pt x="193" y="60"/>
                      <a:pt x="329" y="43"/>
                      <a:pt x="376" y="33"/>
                    </a:cubicBezTo>
                    <a:cubicBezTo>
                      <a:pt x="356" y="0"/>
                      <a:pt x="244" y="29"/>
                      <a:pt x="200" y="55"/>
                    </a:cubicBezTo>
                    <a:cubicBezTo>
                      <a:pt x="158" y="81"/>
                      <a:pt x="103" y="166"/>
                      <a:pt x="57" y="273"/>
                    </a:cubicBezTo>
                    <a:cubicBezTo>
                      <a:pt x="9" y="379"/>
                      <a:pt x="0" y="490"/>
                      <a:pt x="30" y="694"/>
                    </a:cubicBezTo>
                    <a:cubicBezTo>
                      <a:pt x="50" y="827"/>
                      <a:pt x="138" y="931"/>
                      <a:pt x="198" y="987"/>
                    </a:cubicBezTo>
                    <a:cubicBezTo>
                      <a:pt x="195" y="989"/>
                      <a:pt x="195" y="989"/>
                      <a:pt x="195" y="989"/>
                    </a:cubicBezTo>
                    <a:cubicBezTo>
                      <a:pt x="195" y="989"/>
                      <a:pt x="333" y="1123"/>
                      <a:pt x="482" y="1154"/>
                    </a:cubicBezTo>
                    <a:cubicBezTo>
                      <a:pt x="634" y="1187"/>
                      <a:pt x="774" y="1187"/>
                      <a:pt x="860" y="1187"/>
                    </a:cubicBezTo>
                    <a:cubicBezTo>
                      <a:pt x="945" y="1187"/>
                      <a:pt x="1074" y="1191"/>
                      <a:pt x="1168" y="1174"/>
                    </a:cubicBezTo>
                    <a:cubicBezTo>
                      <a:pt x="1262" y="1157"/>
                      <a:pt x="1403" y="1134"/>
                      <a:pt x="1442" y="1093"/>
                    </a:cubicBezTo>
                    <a:cubicBezTo>
                      <a:pt x="1480" y="1053"/>
                      <a:pt x="1540" y="1013"/>
                      <a:pt x="1604" y="833"/>
                    </a:cubicBezTo>
                    <a:cubicBezTo>
                      <a:pt x="1622" y="785"/>
                      <a:pt x="1622" y="741"/>
                      <a:pt x="1622" y="741"/>
                    </a:cubicBezTo>
                    <a:cubicBezTo>
                      <a:pt x="1622" y="741"/>
                      <a:pt x="1583" y="826"/>
                      <a:pt x="1546" y="896"/>
                    </a:cubicBezTo>
                    <a:cubicBezTo>
                      <a:pt x="1570" y="796"/>
                      <a:pt x="1581" y="643"/>
                      <a:pt x="1527" y="442"/>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09" name="任意多边形(F) 214"/>
              <p:cNvSpPr>
                <a:spLocks/>
              </p:cNvSpPr>
              <p:nvPr/>
            </p:nvSpPr>
            <p:spPr bwMode="auto">
              <a:xfrm>
                <a:off x="1408" y="1313"/>
                <a:ext cx="4828" cy="3361"/>
              </a:xfrm>
              <a:custGeom>
                <a:avLst/>
                <a:gdLst>
                  <a:gd name="T0" fmla="*/ 1990 w 2044"/>
                  <a:gd name="T1" fmla="*/ 928 h 1423"/>
                  <a:gd name="T2" fmla="*/ 1718 w 2044"/>
                  <a:gd name="T3" fmla="*/ 486 h 1423"/>
                  <a:gd name="T4" fmla="*/ 1530 w 2044"/>
                  <a:gd name="T5" fmla="*/ 423 h 1423"/>
                  <a:gd name="T6" fmla="*/ 1349 w 2044"/>
                  <a:gd name="T7" fmla="*/ 302 h 1423"/>
                  <a:gd name="T8" fmla="*/ 1121 w 2044"/>
                  <a:gd name="T9" fmla="*/ 283 h 1423"/>
                  <a:gd name="T10" fmla="*/ 1122 w 2044"/>
                  <a:gd name="T11" fmla="*/ 200 h 1423"/>
                  <a:gd name="T12" fmla="*/ 1237 w 2044"/>
                  <a:gd name="T13" fmla="*/ 260 h 1423"/>
                  <a:gd name="T14" fmla="*/ 1158 w 2044"/>
                  <a:gd name="T15" fmla="*/ 20 h 1423"/>
                  <a:gd name="T16" fmla="*/ 924 w 2044"/>
                  <a:gd name="T17" fmla="*/ 101 h 1423"/>
                  <a:gd name="T18" fmla="*/ 867 w 2044"/>
                  <a:gd name="T19" fmla="*/ 299 h 1423"/>
                  <a:gd name="T20" fmla="*/ 541 w 2044"/>
                  <a:gd name="T21" fmla="*/ 476 h 1423"/>
                  <a:gd name="T22" fmla="*/ 113 w 2044"/>
                  <a:gd name="T23" fmla="*/ 829 h 1423"/>
                  <a:gd name="T24" fmla="*/ 82 w 2044"/>
                  <a:gd name="T25" fmla="*/ 1423 h 1423"/>
                  <a:gd name="T26" fmla="*/ 1980 w 2044"/>
                  <a:gd name="T27" fmla="*/ 1423 h 1423"/>
                  <a:gd name="T28" fmla="*/ 2011 w 2044"/>
                  <a:gd name="T29" fmla="*/ 1347 h 1423"/>
                  <a:gd name="T30" fmla="*/ 1990 w 2044"/>
                  <a:gd name="T31" fmla="*/ 928 h 1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044" h="1423">
                    <a:moveTo>
                      <a:pt x="1990" y="928"/>
                    </a:moveTo>
                    <a:cubicBezTo>
                      <a:pt x="1943" y="663"/>
                      <a:pt x="1807" y="536"/>
                      <a:pt x="1718" y="486"/>
                    </a:cubicBezTo>
                    <a:cubicBezTo>
                      <a:pt x="1649" y="448"/>
                      <a:pt x="1530" y="423"/>
                      <a:pt x="1530" y="423"/>
                    </a:cubicBezTo>
                    <a:cubicBezTo>
                      <a:pt x="1530" y="423"/>
                      <a:pt x="1437" y="338"/>
                      <a:pt x="1349" y="302"/>
                    </a:cubicBezTo>
                    <a:cubicBezTo>
                      <a:pt x="1258" y="265"/>
                      <a:pt x="1121" y="283"/>
                      <a:pt x="1121" y="283"/>
                    </a:cubicBezTo>
                    <a:cubicBezTo>
                      <a:pt x="1117" y="263"/>
                      <a:pt x="1101" y="228"/>
                      <a:pt x="1122" y="200"/>
                    </a:cubicBezTo>
                    <a:cubicBezTo>
                      <a:pt x="1140" y="180"/>
                      <a:pt x="1216" y="243"/>
                      <a:pt x="1237" y="260"/>
                    </a:cubicBezTo>
                    <a:cubicBezTo>
                      <a:pt x="1294" y="111"/>
                      <a:pt x="1186" y="28"/>
                      <a:pt x="1158" y="20"/>
                    </a:cubicBezTo>
                    <a:cubicBezTo>
                      <a:pt x="1070" y="0"/>
                      <a:pt x="989" y="41"/>
                      <a:pt x="924" y="101"/>
                    </a:cubicBezTo>
                    <a:cubicBezTo>
                      <a:pt x="891" y="162"/>
                      <a:pt x="876" y="204"/>
                      <a:pt x="867" y="299"/>
                    </a:cubicBezTo>
                    <a:cubicBezTo>
                      <a:pt x="711" y="300"/>
                      <a:pt x="592" y="388"/>
                      <a:pt x="541" y="476"/>
                    </a:cubicBezTo>
                    <a:cubicBezTo>
                      <a:pt x="403" y="465"/>
                      <a:pt x="208" y="588"/>
                      <a:pt x="113" y="829"/>
                    </a:cubicBezTo>
                    <a:cubicBezTo>
                      <a:pt x="0" y="1111"/>
                      <a:pt x="29" y="1283"/>
                      <a:pt x="82" y="1423"/>
                    </a:cubicBezTo>
                    <a:cubicBezTo>
                      <a:pt x="1980" y="1423"/>
                      <a:pt x="1980" y="1423"/>
                      <a:pt x="1980" y="1423"/>
                    </a:cubicBezTo>
                    <a:cubicBezTo>
                      <a:pt x="1993" y="1397"/>
                      <a:pt x="2003" y="1371"/>
                      <a:pt x="2011" y="1347"/>
                    </a:cubicBezTo>
                    <a:cubicBezTo>
                      <a:pt x="2044" y="1247"/>
                      <a:pt x="2030" y="1158"/>
                      <a:pt x="1990" y="92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0" name="任意多边形(F) 215"/>
              <p:cNvSpPr>
                <a:spLocks/>
              </p:cNvSpPr>
              <p:nvPr/>
            </p:nvSpPr>
            <p:spPr bwMode="auto">
              <a:xfrm>
                <a:off x="1559" y="2099"/>
                <a:ext cx="4424" cy="2575"/>
              </a:xfrm>
              <a:custGeom>
                <a:avLst/>
                <a:gdLst>
                  <a:gd name="T0" fmla="*/ 1869 w 1873"/>
                  <a:gd name="T1" fmla="*/ 755 h 1090"/>
                  <a:gd name="T2" fmla="*/ 1488 w 1873"/>
                  <a:gd name="T3" fmla="*/ 173 h 1090"/>
                  <a:gd name="T4" fmla="*/ 1203 w 1873"/>
                  <a:gd name="T5" fmla="*/ 61 h 1090"/>
                  <a:gd name="T6" fmla="*/ 522 w 1873"/>
                  <a:gd name="T7" fmla="*/ 198 h 1090"/>
                  <a:gd name="T8" fmla="*/ 148 w 1873"/>
                  <a:gd name="T9" fmla="*/ 1090 h 1090"/>
                  <a:gd name="T10" fmla="*/ 1801 w 1873"/>
                  <a:gd name="T11" fmla="*/ 1090 h 1090"/>
                  <a:gd name="T12" fmla="*/ 1869 w 1873"/>
                  <a:gd name="T13" fmla="*/ 755 h 1090"/>
                </a:gdLst>
                <a:ahLst/>
                <a:cxnLst>
                  <a:cxn ang="0">
                    <a:pos x="T0" y="T1"/>
                  </a:cxn>
                  <a:cxn ang="0">
                    <a:pos x="T2" y="T3"/>
                  </a:cxn>
                  <a:cxn ang="0">
                    <a:pos x="T4" y="T5"/>
                  </a:cxn>
                  <a:cxn ang="0">
                    <a:pos x="T6" y="T7"/>
                  </a:cxn>
                  <a:cxn ang="0">
                    <a:pos x="T8" y="T9"/>
                  </a:cxn>
                  <a:cxn ang="0">
                    <a:pos x="T10" y="T11"/>
                  </a:cxn>
                  <a:cxn ang="0">
                    <a:pos x="T12" y="T13"/>
                  </a:cxn>
                </a:cxnLst>
                <a:rect l="0" t="0" r="r" b="b"/>
                <a:pathLst>
                  <a:path w="1873" h="1090">
                    <a:moveTo>
                      <a:pt x="1869" y="755"/>
                    </a:moveTo>
                    <a:cubicBezTo>
                      <a:pt x="1836" y="220"/>
                      <a:pt x="1488" y="173"/>
                      <a:pt x="1488" y="173"/>
                    </a:cubicBezTo>
                    <a:cubicBezTo>
                      <a:pt x="1488" y="173"/>
                      <a:pt x="1403" y="105"/>
                      <a:pt x="1203" y="61"/>
                    </a:cubicBezTo>
                    <a:cubicBezTo>
                      <a:pt x="996" y="14"/>
                      <a:pt x="674" y="0"/>
                      <a:pt x="522" y="198"/>
                    </a:cubicBezTo>
                    <a:cubicBezTo>
                      <a:pt x="173" y="191"/>
                      <a:pt x="0" y="727"/>
                      <a:pt x="148" y="1090"/>
                    </a:cubicBezTo>
                    <a:cubicBezTo>
                      <a:pt x="1801" y="1090"/>
                      <a:pt x="1801" y="1090"/>
                      <a:pt x="1801" y="1090"/>
                    </a:cubicBezTo>
                    <a:cubicBezTo>
                      <a:pt x="1848" y="1003"/>
                      <a:pt x="1873" y="893"/>
                      <a:pt x="1869" y="755"/>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1" name="任意多边形(F) 216"/>
              <p:cNvSpPr>
                <a:spLocks/>
              </p:cNvSpPr>
              <p:nvPr/>
            </p:nvSpPr>
            <p:spPr bwMode="auto">
              <a:xfrm>
                <a:off x="2761" y="1407"/>
                <a:ext cx="2079" cy="1236"/>
              </a:xfrm>
              <a:custGeom>
                <a:avLst/>
                <a:gdLst>
                  <a:gd name="T0" fmla="*/ 880 w 880"/>
                  <a:gd name="T1" fmla="*/ 407 h 523"/>
                  <a:gd name="T2" fmla="*/ 509 w 880"/>
                  <a:gd name="T3" fmla="*/ 296 h 523"/>
                  <a:gd name="T4" fmla="*/ 646 w 880"/>
                  <a:gd name="T5" fmla="*/ 171 h 523"/>
                  <a:gd name="T6" fmla="*/ 569 w 880"/>
                  <a:gd name="T7" fmla="*/ 15 h 523"/>
                  <a:gd name="T8" fmla="*/ 377 w 880"/>
                  <a:gd name="T9" fmla="*/ 94 h 523"/>
                  <a:gd name="T10" fmla="*/ 346 w 880"/>
                  <a:gd name="T11" fmla="*/ 300 h 523"/>
                  <a:gd name="T12" fmla="*/ 168 w 880"/>
                  <a:gd name="T13" fmla="*/ 330 h 523"/>
                  <a:gd name="T14" fmla="*/ 0 w 880"/>
                  <a:gd name="T15" fmla="*/ 478 h 523"/>
                  <a:gd name="T16" fmla="*/ 248 w 880"/>
                  <a:gd name="T17" fmla="*/ 393 h 523"/>
                  <a:gd name="T18" fmla="*/ 283 w 880"/>
                  <a:gd name="T19" fmla="*/ 523 h 523"/>
                  <a:gd name="T20" fmla="*/ 486 w 880"/>
                  <a:gd name="T21" fmla="*/ 408 h 523"/>
                  <a:gd name="T22" fmla="*/ 722 w 880"/>
                  <a:gd name="T23" fmla="*/ 468 h 523"/>
                  <a:gd name="T24" fmla="*/ 681 w 880"/>
                  <a:gd name="T25" fmla="*/ 367 h 523"/>
                  <a:gd name="T26" fmla="*/ 880 w 880"/>
                  <a:gd name="T27" fmla="*/ 407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0" h="523">
                    <a:moveTo>
                      <a:pt x="880" y="407"/>
                    </a:moveTo>
                    <a:cubicBezTo>
                      <a:pt x="734" y="247"/>
                      <a:pt x="580" y="296"/>
                      <a:pt x="509" y="296"/>
                    </a:cubicBezTo>
                    <a:cubicBezTo>
                      <a:pt x="428" y="176"/>
                      <a:pt x="546" y="47"/>
                      <a:pt x="646" y="171"/>
                    </a:cubicBezTo>
                    <a:cubicBezTo>
                      <a:pt x="673" y="105"/>
                      <a:pt x="636" y="30"/>
                      <a:pt x="569" y="15"/>
                    </a:cubicBezTo>
                    <a:cubicBezTo>
                      <a:pt x="501" y="0"/>
                      <a:pt x="424" y="19"/>
                      <a:pt x="377" y="94"/>
                    </a:cubicBezTo>
                    <a:cubicBezTo>
                      <a:pt x="307" y="193"/>
                      <a:pt x="346" y="300"/>
                      <a:pt x="346" y="300"/>
                    </a:cubicBezTo>
                    <a:cubicBezTo>
                      <a:pt x="346" y="300"/>
                      <a:pt x="260" y="289"/>
                      <a:pt x="168" y="330"/>
                    </a:cubicBezTo>
                    <a:cubicBezTo>
                      <a:pt x="42" y="385"/>
                      <a:pt x="0" y="478"/>
                      <a:pt x="0" y="478"/>
                    </a:cubicBezTo>
                    <a:cubicBezTo>
                      <a:pt x="0" y="478"/>
                      <a:pt x="171" y="407"/>
                      <a:pt x="248" y="393"/>
                    </a:cubicBezTo>
                    <a:cubicBezTo>
                      <a:pt x="230" y="478"/>
                      <a:pt x="283" y="523"/>
                      <a:pt x="283" y="523"/>
                    </a:cubicBezTo>
                    <a:cubicBezTo>
                      <a:pt x="283" y="523"/>
                      <a:pt x="385" y="442"/>
                      <a:pt x="486" y="408"/>
                    </a:cubicBezTo>
                    <a:cubicBezTo>
                      <a:pt x="603" y="412"/>
                      <a:pt x="722" y="468"/>
                      <a:pt x="722" y="468"/>
                    </a:cubicBezTo>
                    <a:cubicBezTo>
                      <a:pt x="722" y="468"/>
                      <a:pt x="725" y="415"/>
                      <a:pt x="681" y="367"/>
                    </a:cubicBezTo>
                    <a:cubicBezTo>
                      <a:pt x="745" y="358"/>
                      <a:pt x="880" y="407"/>
                      <a:pt x="880" y="40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2" name="任意多边形(F) 217"/>
              <p:cNvSpPr>
                <a:spLocks/>
              </p:cNvSpPr>
              <p:nvPr/>
            </p:nvSpPr>
            <p:spPr bwMode="auto">
              <a:xfrm>
                <a:off x="3520" y="1618"/>
                <a:ext cx="141" cy="682"/>
              </a:xfrm>
              <a:custGeom>
                <a:avLst/>
                <a:gdLst>
                  <a:gd name="T0" fmla="*/ 60 w 60"/>
                  <a:gd name="T1" fmla="*/ 0 h 289"/>
                  <a:gd name="T2" fmla="*/ 16 w 60"/>
                  <a:gd name="T3" fmla="*/ 113 h 289"/>
                  <a:gd name="T4" fmla="*/ 40 w 60"/>
                  <a:gd name="T5" fmla="*/ 289 h 289"/>
                  <a:gd name="T6" fmla="*/ 30 w 60"/>
                  <a:gd name="T7" fmla="*/ 115 h 289"/>
                  <a:gd name="T8" fmla="*/ 60 w 60"/>
                  <a:gd name="T9" fmla="*/ 0 h 289"/>
                </a:gdLst>
                <a:ahLst/>
                <a:cxnLst>
                  <a:cxn ang="0">
                    <a:pos x="T0" y="T1"/>
                  </a:cxn>
                  <a:cxn ang="0">
                    <a:pos x="T2" y="T3"/>
                  </a:cxn>
                  <a:cxn ang="0">
                    <a:pos x="T4" y="T5"/>
                  </a:cxn>
                  <a:cxn ang="0">
                    <a:pos x="T6" y="T7"/>
                  </a:cxn>
                  <a:cxn ang="0">
                    <a:pos x="T8" y="T9"/>
                  </a:cxn>
                </a:cxnLst>
                <a:rect l="0" t="0" r="r" b="b"/>
                <a:pathLst>
                  <a:path w="60" h="289">
                    <a:moveTo>
                      <a:pt x="60" y="0"/>
                    </a:moveTo>
                    <a:cubicBezTo>
                      <a:pt x="60" y="0"/>
                      <a:pt x="25" y="32"/>
                      <a:pt x="16" y="113"/>
                    </a:cubicBezTo>
                    <a:cubicBezTo>
                      <a:pt x="0" y="247"/>
                      <a:pt x="40" y="289"/>
                      <a:pt x="40" y="289"/>
                    </a:cubicBezTo>
                    <a:cubicBezTo>
                      <a:pt x="40" y="289"/>
                      <a:pt x="25" y="153"/>
                      <a:pt x="30" y="115"/>
                    </a:cubicBezTo>
                    <a:cubicBezTo>
                      <a:pt x="37" y="54"/>
                      <a:pt x="60" y="0"/>
                      <a:pt x="6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3" name="任意多边形(F) 218"/>
              <p:cNvSpPr>
                <a:spLocks/>
              </p:cNvSpPr>
              <p:nvPr/>
            </p:nvSpPr>
            <p:spPr bwMode="auto">
              <a:xfrm>
                <a:off x="3947" y="2057"/>
                <a:ext cx="893" cy="290"/>
              </a:xfrm>
              <a:custGeom>
                <a:avLst/>
                <a:gdLst>
                  <a:gd name="T0" fmla="*/ 143 w 378"/>
                  <a:gd name="T1" fmla="*/ 2 h 123"/>
                  <a:gd name="T2" fmla="*/ 0 w 378"/>
                  <a:gd name="T3" fmla="*/ 24 h 123"/>
                  <a:gd name="T4" fmla="*/ 172 w 378"/>
                  <a:gd name="T5" fmla="*/ 21 h 123"/>
                  <a:gd name="T6" fmla="*/ 378 w 378"/>
                  <a:gd name="T7" fmla="*/ 123 h 123"/>
                  <a:gd name="T8" fmla="*/ 143 w 378"/>
                  <a:gd name="T9" fmla="*/ 2 h 123"/>
                </a:gdLst>
                <a:ahLst/>
                <a:cxnLst>
                  <a:cxn ang="0">
                    <a:pos x="T0" y="T1"/>
                  </a:cxn>
                  <a:cxn ang="0">
                    <a:pos x="T2" y="T3"/>
                  </a:cxn>
                  <a:cxn ang="0">
                    <a:pos x="T4" y="T5"/>
                  </a:cxn>
                  <a:cxn ang="0">
                    <a:pos x="T6" y="T7"/>
                  </a:cxn>
                  <a:cxn ang="0">
                    <a:pos x="T8" y="T9"/>
                  </a:cxn>
                </a:cxnLst>
                <a:rect l="0" t="0" r="r" b="b"/>
                <a:pathLst>
                  <a:path w="378" h="123">
                    <a:moveTo>
                      <a:pt x="143" y="2"/>
                    </a:moveTo>
                    <a:cubicBezTo>
                      <a:pt x="47" y="0"/>
                      <a:pt x="0" y="24"/>
                      <a:pt x="0" y="24"/>
                    </a:cubicBezTo>
                    <a:cubicBezTo>
                      <a:pt x="134" y="20"/>
                      <a:pt x="135" y="17"/>
                      <a:pt x="172" y="21"/>
                    </a:cubicBezTo>
                    <a:cubicBezTo>
                      <a:pt x="218" y="29"/>
                      <a:pt x="283" y="61"/>
                      <a:pt x="378" y="123"/>
                    </a:cubicBezTo>
                    <a:cubicBezTo>
                      <a:pt x="335" y="52"/>
                      <a:pt x="204" y="4"/>
                      <a:pt x="143" y="2"/>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4" name="任意多边形(F) 219"/>
              <p:cNvSpPr>
                <a:spLocks/>
              </p:cNvSpPr>
              <p:nvPr/>
            </p:nvSpPr>
            <p:spPr bwMode="auto">
              <a:xfrm>
                <a:off x="1970" y="2567"/>
                <a:ext cx="808" cy="2107"/>
              </a:xfrm>
              <a:custGeom>
                <a:avLst/>
                <a:gdLst>
                  <a:gd name="T0" fmla="*/ 126 w 342"/>
                  <a:gd name="T1" fmla="*/ 357 h 892"/>
                  <a:gd name="T2" fmla="*/ 342 w 342"/>
                  <a:gd name="T3" fmla="*/ 0 h 892"/>
                  <a:gd name="T4" fmla="*/ 48 w 342"/>
                  <a:gd name="T5" fmla="*/ 393 h 892"/>
                  <a:gd name="T6" fmla="*/ 24 w 342"/>
                  <a:gd name="T7" fmla="*/ 892 h 892"/>
                  <a:gd name="T8" fmla="*/ 112 w 342"/>
                  <a:gd name="T9" fmla="*/ 892 h 892"/>
                  <a:gd name="T10" fmla="*/ 126 w 342"/>
                  <a:gd name="T11" fmla="*/ 357 h 892"/>
                </a:gdLst>
                <a:ahLst/>
                <a:cxnLst>
                  <a:cxn ang="0">
                    <a:pos x="T0" y="T1"/>
                  </a:cxn>
                  <a:cxn ang="0">
                    <a:pos x="T2" y="T3"/>
                  </a:cxn>
                  <a:cxn ang="0">
                    <a:pos x="T4" y="T5"/>
                  </a:cxn>
                  <a:cxn ang="0">
                    <a:pos x="T6" y="T7"/>
                  </a:cxn>
                  <a:cxn ang="0">
                    <a:pos x="T8" y="T9"/>
                  </a:cxn>
                  <a:cxn ang="0">
                    <a:pos x="T10" y="T11"/>
                  </a:cxn>
                </a:cxnLst>
                <a:rect l="0" t="0" r="r" b="b"/>
                <a:pathLst>
                  <a:path w="342" h="892">
                    <a:moveTo>
                      <a:pt x="126" y="357"/>
                    </a:moveTo>
                    <a:cubicBezTo>
                      <a:pt x="165" y="181"/>
                      <a:pt x="342" y="0"/>
                      <a:pt x="342" y="0"/>
                    </a:cubicBezTo>
                    <a:cubicBezTo>
                      <a:pt x="201" y="22"/>
                      <a:pt x="82" y="238"/>
                      <a:pt x="48" y="393"/>
                    </a:cubicBezTo>
                    <a:cubicBezTo>
                      <a:pt x="0" y="619"/>
                      <a:pt x="1" y="778"/>
                      <a:pt x="24" y="892"/>
                    </a:cubicBezTo>
                    <a:cubicBezTo>
                      <a:pt x="112" y="892"/>
                      <a:pt x="112" y="892"/>
                      <a:pt x="112" y="892"/>
                    </a:cubicBezTo>
                    <a:cubicBezTo>
                      <a:pt x="81" y="763"/>
                      <a:pt x="76" y="589"/>
                      <a:pt x="126" y="357"/>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5" name="任意多边形(F) 220"/>
              <p:cNvSpPr>
                <a:spLocks/>
              </p:cNvSpPr>
              <p:nvPr/>
            </p:nvSpPr>
            <p:spPr bwMode="auto">
              <a:xfrm>
                <a:off x="1906" y="2543"/>
                <a:ext cx="907" cy="2131"/>
              </a:xfrm>
              <a:custGeom>
                <a:avLst/>
                <a:gdLst>
                  <a:gd name="T0" fmla="*/ 104 w 384"/>
                  <a:gd name="T1" fmla="*/ 320 h 902"/>
                  <a:gd name="T2" fmla="*/ 384 w 384"/>
                  <a:gd name="T3" fmla="*/ 0 h 902"/>
                  <a:gd name="T4" fmla="*/ 205 w 384"/>
                  <a:gd name="T5" fmla="*/ 117 h 902"/>
                  <a:gd name="T6" fmla="*/ 56 w 384"/>
                  <a:gd name="T7" fmla="*/ 425 h 902"/>
                  <a:gd name="T8" fmla="*/ 27 w 384"/>
                  <a:gd name="T9" fmla="*/ 902 h 902"/>
                  <a:gd name="T10" fmla="*/ 54 w 384"/>
                  <a:gd name="T11" fmla="*/ 902 h 902"/>
                  <a:gd name="T12" fmla="*/ 104 w 384"/>
                  <a:gd name="T13" fmla="*/ 320 h 902"/>
                </a:gdLst>
                <a:ahLst/>
                <a:cxnLst>
                  <a:cxn ang="0">
                    <a:pos x="T0" y="T1"/>
                  </a:cxn>
                  <a:cxn ang="0">
                    <a:pos x="T2" y="T3"/>
                  </a:cxn>
                  <a:cxn ang="0">
                    <a:pos x="T4" y="T5"/>
                  </a:cxn>
                  <a:cxn ang="0">
                    <a:pos x="T6" y="T7"/>
                  </a:cxn>
                  <a:cxn ang="0">
                    <a:pos x="T8" y="T9"/>
                  </a:cxn>
                  <a:cxn ang="0">
                    <a:pos x="T10" y="T11"/>
                  </a:cxn>
                  <a:cxn ang="0">
                    <a:pos x="T12" y="T13"/>
                  </a:cxn>
                </a:cxnLst>
                <a:rect l="0" t="0" r="r" b="b"/>
                <a:pathLst>
                  <a:path w="384" h="902">
                    <a:moveTo>
                      <a:pt x="104" y="320"/>
                    </a:moveTo>
                    <a:cubicBezTo>
                      <a:pt x="174" y="123"/>
                      <a:pt x="279" y="52"/>
                      <a:pt x="384" y="0"/>
                    </a:cubicBezTo>
                    <a:cubicBezTo>
                      <a:pt x="317" y="8"/>
                      <a:pt x="246" y="68"/>
                      <a:pt x="205" y="117"/>
                    </a:cubicBezTo>
                    <a:cubicBezTo>
                      <a:pt x="165" y="166"/>
                      <a:pt x="108" y="240"/>
                      <a:pt x="56" y="425"/>
                    </a:cubicBezTo>
                    <a:cubicBezTo>
                      <a:pt x="0" y="629"/>
                      <a:pt x="6" y="790"/>
                      <a:pt x="27" y="902"/>
                    </a:cubicBezTo>
                    <a:cubicBezTo>
                      <a:pt x="54" y="902"/>
                      <a:pt x="54" y="902"/>
                      <a:pt x="54" y="902"/>
                    </a:cubicBezTo>
                    <a:cubicBezTo>
                      <a:pt x="26" y="766"/>
                      <a:pt x="16" y="562"/>
                      <a:pt x="104" y="32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6" name="任意多边形(F) 221"/>
              <p:cNvSpPr>
                <a:spLocks/>
              </p:cNvSpPr>
              <p:nvPr/>
            </p:nvSpPr>
            <p:spPr bwMode="auto">
              <a:xfrm>
                <a:off x="2601" y="2579"/>
                <a:ext cx="446" cy="2095"/>
              </a:xfrm>
              <a:custGeom>
                <a:avLst/>
                <a:gdLst>
                  <a:gd name="T0" fmla="*/ 122 w 189"/>
                  <a:gd name="T1" fmla="*/ 338 h 887"/>
                  <a:gd name="T2" fmla="*/ 188 w 189"/>
                  <a:gd name="T3" fmla="*/ 0 h 887"/>
                  <a:gd name="T4" fmla="*/ 41 w 189"/>
                  <a:gd name="T5" fmla="*/ 303 h 887"/>
                  <a:gd name="T6" fmla="*/ 63 w 189"/>
                  <a:gd name="T7" fmla="*/ 887 h 887"/>
                  <a:gd name="T8" fmla="*/ 189 w 189"/>
                  <a:gd name="T9" fmla="*/ 887 h 887"/>
                  <a:gd name="T10" fmla="*/ 122 w 189"/>
                  <a:gd name="T11" fmla="*/ 338 h 887"/>
                </a:gdLst>
                <a:ahLst/>
                <a:cxnLst>
                  <a:cxn ang="0">
                    <a:pos x="T0" y="T1"/>
                  </a:cxn>
                  <a:cxn ang="0">
                    <a:pos x="T2" y="T3"/>
                  </a:cxn>
                  <a:cxn ang="0">
                    <a:pos x="T4" y="T5"/>
                  </a:cxn>
                  <a:cxn ang="0">
                    <a:pos x="T6" y="T7"/>
                  </a:cxn>
                  <a:cxn ang="0">
                    <a:pos x="T8" y="T9"/>
                  </a:cxn>
                  <a:cxn ang="0">
                    <a:pos x="T10" y="T11"/>
                  </a:cxn>
                </a:cxnLst>
                <a:rect l="0" t="0" r="r" b="b"/>
                <a:pathLst>
                  <a:path w="189" h="887">
                    <a:moveTo>
                      <a:pt x="122" y="338"/>
                    </a:moveTo>
                    <a:cubicBezTo>
                      <a:pt x="132" y="197"/>
                      <a:pt x="188" y="0"/>
                      <a:pt x="188" y="0"/>
                    </a:cubicBezTo>
                    <a:cubicBezTo>
                      <a:pt x="188" y="0"/>
                      <a:pt x="71" y="121"/>
                      <a:pt x="41" y="303"/>
                    </a:cubicBezTo>
                    <a:cubicBezTo>
                      <a:pt x="0" y="552"/>
                      <a:pt x="22" y="745"/>
                      <a:pt x="63" y="887"/>
                    </a:cubicBezTo>
                    <a:cubicBezTo>
                      <a:pt x="189" y="887"/>
                      <a:pt x="189" y="887"/>
                      <a:pt x="189" y="887"/>
                    </a:cubicBezTo>
                    <a:cubicBezTo>
                      <a:pt x="142" y="752"/>
                      <a:pt x="106" y="570"/>
                      <a:pt x="122" y="338"/>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7" name="任意多边形(F) 222"/>
              <p:cNvSpPr>
                <a:spLocks/>
              </p:cNvSpPr>
              <p:nvPr/>
            </p:nvSpPr>
            <p:spPr bwMode="auto">
              <a:xfrm>
                <a:off x="2528" y="2534"/>
                <a:ext cx="590" cy="2140"/>
              </a:xfrm>
              <a:custGeom>
                <a:avLst/>
                <a:gdLst>
                  <a:gd name="T0" fmla="*/ 72 w 250"/>
                  <a:gd name="T1" fmla="*/ 378 h 906"/>
                  <a:gd name="T2" fmla="*/ 250 w 250"/>
                  <a:gd name="T3" fmla="*/ 0 h 906"/>
                  <a:gd name="T4" fmla="*/ 63 w 250"/>
                  <a:gd name="T5" fmla="*/ 306 h 906"/>
                  <a:gd name="T6" fmla="*/ 83 w 250"/>
                  <a:gd name="T7" fmla="*/ 906 h 906"/>
                  <a:gd name="T8" fmla="*/ 121 w 250"/>
                  <a:gd name="T9" fmla="*/ 906 h 906"/>
                  <a:gd name="T10" fmla="*/ 72 w 250"/>
                  <a:gd name="T11" fmla="*/ 378 h 906"/>
                </a:gdLst>
                <a:ahLst/>
                <a:cxnLst>
                  <a:cxn ang="0">
                    <a:pos x="T0" y="T1"/>
                  </a:cxn>
                  <a:cxn ang="0">
                    <a:pos x="T2" y="T3"/>
                  </a:cxn>
                  <a:cxn ang="0">
                    <a:pos x="T4" y="T5"/>
                  </a:cxn>
                  <a:cxn ang="0">
                    <a:pos x="T6" y="T7"/>
                  </a:cxn>
                  <a:cxn ang="0">
                    <a:pos x="T8" y="T9"/>
                  </a:cxn>
                  <a:cxn ang="0">
                    <a:pos x="T10" y="T11"/>
                  </a:cxn>
                </a:cxnLst>
                <a:rect l="0" t="0" r="r" b="b"/>
                <a:pathLst>
                  <a:path w="250" h="906">
                    <a:moveTo>
                      <a:pt x="72" y="378"/>
                    </a:moveTo>
                    <a:cubicBezTo>
                      <a:pt x="87" y="208"/>
                      <a:pt x="206" y="30"/>
                      <a:pt x="250" y="0"/>
                    </a:cubicBezTo>
                    <a:cubicBezTo>
                      <a:pt x="201" y="14"/>
                      <a:pt x="113" y="116"/>
                      <a:pt x="63" y="306"/>
                    </a:cubicBezTo>
                    <a:cubicBezTo>
                      <a:pt x="0" y="543"/>
                      <a:pt x="33" y="753"/>
                      <a:pt x="83" y="906"/>
                    </a:cubicBezTo>
                    <a:cubicBezTo>
                      <a:pt x="121" y="906"/>
                      <a:pt x="121" y="906"/>
                      <a:pt x="121" y="906"/>
                    </a:cubicBezTo>
                    <a:cubicBezTo>
                      <a:pt x="81" y="772"/>
                      <a:pt x="52" y="594"/>
                      <a:pt x="72" y="378"/>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8" name="任意多边形(F) 223"/>
              <p:cNvSpPr>
                <a:spLocks/>
              </p:cNvSpPr>
              <p:nvPr/>
            </p:nvSpPr>
            <p:spPr bwMode="auto">
              <a:xfrm>
                <a:off x="4228" y="2567"/>
                <a:ext cx="518" cy="2107"/>
              </a:xfrm>
              <a:custGeom>
                <a:avLst/>
                <a:gdLst>
                  <a:gd name="T0" fmla="*/ 219 w 219"/>
                  <a:gd name="T1" fmla="*/ 503 h 892"/>
                  <a:gd name="T2" fmla="*/ 212 w 219"/>
                  <a:gd name="T3" fmla="*/ 498 h 892"/>
                  <a:gd name="T4" fmla="*/ 216 w 219"/>
                  <a:gd name="T5" fmla="*/ 431 h 892"/>
                  <a:gd name="T6" fmla="*/ 165 w 219"/>
                  <a:gd name="T7" fmla="*/ 126 h 892"/>
                  <a:gd name="T8" fmla="*/ 0 w 219"/>
                  <a:gd name="T9" fmla="*/ 0 h 892"/>
                  <a:gd name="T10" fmla="*/ 124 w 219"/>
                  <a:gd name="T11" fmla="*/ 231 h 892"/>
                  <a:gd name="T12" fmla="*/ 132 w 219"/>
                  <a:gd name="T13" fmla="*/ 539 h 892"/>
                  <a:gd name="T14" fmla="*/ 130 w 219"/>
                  <a:gd name="T15" fmla="*/ 541 h 892"/>
                  <a:gd name="T16" fmla="*/ 72 w 219"/>
                  <a:gd name="T17" fmla="*/ 892 h 892"/>
                  <a:gd name="T18" fmla="*/ 180 w 219"/>
                  <a:gd name="T19" fmla="*/ 892 h 892"/>
                  <a:gd name="T20" fmla="*/ 191 w 219"/>
                  <a:gd name="T21" fmla="*/ 837 h 892"/>
                  <a:gd name="T22" fmla="*/ 219 w 219"/>
                  <a:gd name="T23" fmla="*/ 503 h 8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9" h="892">
                    <a:moveTo>
                      <a:pt x="219" y="503"/>
                    </a:moveTo>
                    <a:cubicBezTo>
                      <a:pt x="212" y="498"/>
                      <a:pt x="212" y="498"/>
                      <a:pt x="212" y="498"/>
                    </a:cubicBezTo>
                    <a:cubicBezTo>
                      <a:pt x="214" y="464"/>
                      <a:pt x="216" y="436"/>
                      <a:pt x="216" y="431"/>
                    </a:cubicBezTo>
                    <a:cubicBezTo>
                      <a:pt x="216" y="420"/>
                      <a:pt x="198" y="189"/>
                      <a:pt x="165" y="126"/>
                    </a:cubicBezTo>
                    <a:cubicBezTo>
                      <a:pt x="131" y="63"/>
                      <a:pt x="0" y="0"/>
                      <a:pt x="0" y="0"/>
                    </a:cubicBezTo>
                    <a:cubicBezTo>
                      <a:pt x="0" y="0"/>
                      <a:pt x="105" y="147"/>
                      <a:pt x="124" y="231"/>
                    </a:cubicBezTo>
                    <a:cubicBezTo>
                      <a:pt x="148" y="338"/>
                      <a:pt x="140" y="465"/>
                      <a:pt x="132" y="539"/>
                    </a:cubicBezTo>
                    <a:cubicBezTo>
                      <a:pt x="130" y="541"/>
                      <a:pt x="130" y="541"/>
                      <a:pt x="130" y="541"/>
                    </a:cubicBezTo>
                    <a:cubicBezTo>
                      <a:pt x="130" y="541"/>
                      <a:pt x="106" y="732"/>
                      <a:pt x="72" y="892"/>
                    </a:cubicBezTo>
                    <a:cubicBezTo>
                      <a:pt x="180" y="892"/>
                      <a:pt x="180" y="892"/>
                      <a:pt x="180" y="892"/>
                    </a:cubicBezTo>
                    <a:cubicBezTo>
                      <a:pt x="184" y="874"/>
                      <a:pt x="188" y="855"/>
                      <a:pt x="191" y="837"/>
                    </a:cubicBezTo>
                    <a:cubicBezTo>
                      <a:pt x="212" y="721"/>
                      <a:pt x="219" y="503"/>
                      <a:pt x="219" y="5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19" name="任意多边形(F) 224"/>
              <p:cNvSpPr>
                <a:spLocks/>
              </p:cNvSpPr>
              <p:nvPr/>
            </p:nvSpPr>
            <p:spPr bwMode="auto">
              <a:xfrm>
                <a:off x="4169" y="2496"/>
                <a:ext cx="685" cy="2178"/>
              </a:xfrm>
              <a:custGeom>
                <a:avLst/>
                <a:gdLst>
                  <a:gd name="T0" fmla="*/ 247 w 290"/>
                  <a:gd name="T1" fmla="*/ 267 h 922"/>
                  <a:gd name="T2" fmla="*/ 0 w 290"/>
                  <a:gd name="T3" fmla="*/ 9 h 922"/>
                  <a:gd name="T4" fmla="*/ 210 w 290"/>
                  <a:gd name="T5" fmla="*/ 262 h 922"/>
                  <a:gd name="T6" fmla="*/ 211 w 290"/>
                  <a:gd name="T7" fmla="*/ 922 h 922"/>
                  <a:gd name="T8" fmla="*/ 250 w 290"/>
                  <a:gd name="T9" fmla="*/ 922 h 922"/>
                  <a:gd name="T10" fmla="*/ 247 w 290"/>
                  <a:gd name="T11" fmla="*/ 267 h 922"/>
                </a:gdLst>
                <a:ahLst/>
                <a:cxnLst>
                  <a:cxn ang="0">
                    <a:pos x="T0" y="T1"/>
                  </a:cxn>
                  <a:cxn ang="0">
                    <a:pos x="T2" y="T3"/>
                  </a:cxn>
                  <a:cxn ang="0">
                    <a:pos x="T4" y="T5"/>
                  </a:cxn>
                  <a:cxn ang="0">
                    <a:pos x="T6" y="T7"/>
                  </a:cxn>
                  <a:cxn ang="0">
                    <a:pos x="T8" y="T9"/>
                  </a:cxn>
                  <a:cxn ang="0">
                    <a:pos x="T10" y="T11"/>
                  </a:cxn>
                </a:cxnLst>
                <a:rect l="0" t="0" r="r" b="b"/>
                <a:pathLst>
                  <a:path w="290" h="922">
                    <a:moveTo>
                      <a:pt x="247" y="267"/>
                    </a:moveTo>
                    <a:cubicBezTo>
                      <a:pt x="171" y="0"/>
                      <a:pt x="0" y="9"/>
                      <a:pt x="0" y="9"/>
                    </a:cubicBezTo>
                    <a:cubicBezTo>
                      <a:pt x="0" y="9"/>
                      <a:pt x="185" y="130"/>
                      <a:pt x="210" y="262"/>
                    </a:cubicBezTo>
                    <a:cubicBezTo>
                      <a:pt x="262" y="552"/>
                      <a:pt x="248" y="767"/>
                      <a:pt x="211" y="922"/>
                    </a:cubicBezTo>
                    <a:cubicBezTo>
                      <a:pt x="250" y="922"/>
                      <a:pt x="250" y="922"/>
                      <a:pt x="250" y="922"/>
                    </a:cubicBezTo>
                    <a:cubicBezTo>
                      <a:pt x="279" y="776"/>
                      <a:pt x="290" y="569"/>
                      <a:pt x="247" y="26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20" name="任意多边形(F) 225"/>
              <p:cNvSpPr>
                <a:spLocks/>
              </p:cNvSpPr>
              <p:nvPr/>
            </p:nvSpPr>
            <p:spPr bwMode="auto">
              <a:xfrm>
                <a:off x="4736" y="2574"/>
                <a:ext cx="1042" cy="2100"/>
              </a:xfrm>
              <a:custGeom>
                <a:avLst/>
                <a:gdLst>
                  <a:gd name="T0" fmla="*/ 365 w 441"/>
                  <a:gd name="T1" fmla="*/ 203 h 889"/>
                  <a:gd name="T2" fmla="*/ 209 w 441"/>
                  <a:gd name="T3" fmla="*/ 72 h 889"/>
                  <a:gd name="T4" fmla="*/ 0 w 441"/>
                  <a:gd name="T5" fmla="*/ 30 h 889"/>
                  <a:gd name="T6" fmla="*/ 280 w 441"/>
                  <a:gd name="T7" fmla="*/ 328 h 889"/>
                  <a:gd name="T8" fmla="*/ 289 w 441"/>
                  <a:gd name="T9" fmla="*/ 829 h 889"/>
                  <a:gd name="T10" fmla="*/ 276 w 441"/>
                  <a:gd name="T11" fmla="*/ 889 h 889"/>
                  <a:gd name="T12" fmla="*/ 371 w 441"/>
                  <a:gd name="T13" fmla="*/ 889 h 889"/>
                  <a:gd name="T14" fmla="*/ 383 w 441"/>
                  <a:gd name="T15" fmla="*/ 834 h 889"/>
                  <a:gd name="T16" fmla="*/ 365 w 441"/>
                  <a:gd name="T17" fmla="*/ 203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1" h="889">
                    <a:moveTo>
                      <a:pt x="365" y="203"/>
                    </a:moveTo>
                    <a:cubicBezTo>
                      <a:pt x="338" y="135"/>
                      <a:pt x="209" y="72"/>
                      <a:pt x="209" y="72"/>
                    </a:cubicBezTo>
                    <a:cubicBezTo>
                      <a:pt x="209" y="72"/>
                      <a:pt x="98" y="0"/>
                      <a:pt x="0" y="30"/>
                    </a:cubicBezTo>
                    <a:cubicBezTo>
                      <a:pt x="89" y="58"/>
                      <a:pt x="230" y="151"/>
                      <a:pt x="280" y="328"/>
                    </a:cubicBezTo>
                    <a:cubicBezTo>
                      <a:pt x="352" y="574"/>
                      <a:pt x="295" y="766"/>
                      <a:pt x="289" y="829"/>
                    </a:cubicBezTo>
                    <a:cubicBezTo>
                      <a:pt x="288" y="847"/>
                      <a:pt x="283" y="867"/>
                      <a:pt x="276" y="889"/>
                    </a:cubicBezTo>
                    <a:cubicBezTo>
                      <a:pt x="371" y="889"/>
                      <a:pt x="371" y="889"/>
                      <a:pt x="371" y="889"/>
                    </a:cubicBezTo>
                    <a:cubicBezTo>
                      <a:pt x="376" y="871"/>
                      <a:pt x="379" y="853"/>
                      <a:pt x="383" y="834"/>
                    </a:cubicBezTo>
                    <a:cubicBezTo>
                      <a:pt x="441" y="512"/>
                      <a:pt x="392" y="270"/>
                      <a:pt x="365" y="203"/>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21" name="任意多边形(F) 226"/>
              <p:cNvSpPr>
                <a:spLocks/>
              </p:cNvSpPr>
              <p:nvPr/>
            </p:nvSpPr>
            <p:spPr bwMode="auto">
              <a:xfrm>
                <a:off x="4861" y="2466"/>
                <a:ext cx="990" cy="2208"/>
              </a:xfrm>
              <a:custGeom>
                <a:avLst/>
                <a:gdLst>
                  <a:gd name="T0" fmla="*/ 357 w 419"/>
                  <a:gd name="T1" fmla="*/ 325 h 935"/>
                  <a:gd name="T2" fmla="*/ 196 w 419"/>
                  <a:gd name="T3" fmla="*/ 66 h 935"/>
                  <a:gd name="T4" fmla="*/ 0 w 419"/>
                  <a:gd name="T5" fmla="*/ 40 h 935"/>
                  <a:gd name="T6" fmla="*/ 272 w 419"/>
                  <a:gd name="T7" fmla="*/ 229 h 935"/>
                  <a:gd name="T8" fmla="*/ 377 w 419"/>
                  <a:gd name="T9" fmla="*/ 666 h 935"/>
                  <a:gd name="T10" fmla="*/ 320 w 419"/>
                  <a:gd name="T11" fmla="*/ 935 h 935"/>
                  <a:gd name="T12" fmla="*/ 359 w 419"/>
                  <a:gd name="T13" fmla="*/ 935 h 935"/>
                  <a:gd name="T14" fmla="*/ 386 w 419"/>
                  <a:gd name="T15" fmla="*/ 828 h 935"/>
                  <a:gd name="T16" fmla="*/ 357 w 419"/>
                  <a:gd name="T17" fmla="*/ 325 h 9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9" h="935">
                    <a:moveTo>
                      <a:pt x="357" y="325"/>
                    </a:moveTo>
                    <a:cubicBezTo>
                      <a:pt x="306" y="199"/>
                      <a:pt x="243" y="96"/>
                      <a:pt x="196" y="66"/>
                    </a:cubicBezTo>
                    <a:cubicBezTo>
                      <a:pt x="148" y="35"/>
                      <a:pt x="24" y="0"/>
                      <a:pt x="0" y="40"/>
                    </a:cubicBezTo>
                    <a:cubicBezTo>
                      <a:pt x="53" y="51"/>
                      <a:pt x="205" y="71"/>
                      <a:pt x="272" y="229"/>
                    </a:cubicBezTo>
                    <a:cubicBezTo>
                      <a:pt x="339" y="385"/>
                      <a:pt x="377" y="539"/>
                      <a:pt x="377" y="666"/>
                    </a:cubicBezTo>
                    <a:cubicBezTo>
                      <a:pt x="377" y="782"/>
                      <a:pt x="341" y="860"/>
                      <a:pt x="320" y="935"/>
                    </a:cubicBezTo>
                    <a:cubicBezTo>
                      <a:pt x="359" y="935"/>
                      <a:pt x="359" y="935"/>
                      <a:pt x="359" y="935"/>
                    </a:cubicBezTo>
                    <a:cubicBezTo>
                      <a:pt x="371" y="901"/>
                      <a:pt x="381" y="866"/>
                      <a:pt x="386" y="828"/>
                    </a:cubicBezTo>
                    <a:cubicBezTo>
                      <a:pt x="419" y="584"/>
                      <a:pt x="410" y="452"/>
                      <a:pt x="357" y="325"/>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350" name="组 349"/>
            <p:cNvGrpSpPr/>
            <p:nvPr/>
          </p:nvGrpSpPr>
          <p:grpSpPr>
            <a:xfrm flipH="1">
              <a:off x="2055224" y="5313306"/>
              <a:ext cx="1134584" cy="955223"/>
              <a:chOff x="3900133" y="5425719"/>
              <a:chExt cx="1778554" cy="1449268"/>
            </a:xfrm>
          </p:grpSpPr>
          <p:sp>
            <p:nvSpPr>
              <p:cNvPr id="366" name="任意多边形(F) 244"/>
              <p:cNvSpPr>
                <a:spLocks/>
              </p:cNvSpPr>
              <p:nvPr/>
            </p:nvSpPr>
            <p:spPr bwMode="auto">
              <a:xfrm>
                <a:off x="3900133" y="5425719"/>
                <a:ext cx="1778554" cy="1449267"/>
              </a:xfrm>
              <a:custGeom>
                <a:avLst/>
                <a:gdLst/>
                <a:ahLst/>
                <a:cxnLst/>
                <a:rect l="l" t="t" r="r" b="b"/>
                <a:pathLst>
                  <a:path w="1778554" h="1407849">
                    <a:moveTo>
                      <a:pt x="834376" y="641"/>
                    </a:moveTo>
                    <a:cubicBezTo>
                      <a:pt x="890891" y="5368"/>
                      <a:pt x="941632" y="35832"/>
                      <a:pt x="985025" y="77853"/>
                    </a:cubicBezTo>
                    <a:cubicBezTo>
                      <a:pt x="1014886" y="130144"/>
                      <a:pt x="1027951" y="169363"/>
                      <a:pt x="1037282" y="255271"/>
                    </a:cubicBezTo>
                    <a:cubicBezTo>
                      <a:pt x="1177258" y="255271"/>
                      <a:pt x="1281773" y="331841"/>
                      <a:pt x="1326565" y="412146"/>
                    </a:cubicBezTo>
                    <a:cubicBezTo>
                      <a:pt x="1449743" y="402808"/>
                      <a:pt x="1623313" y="511127"/>
                      <a:pt x="1709165" y="724029"/>
                    </a:cubicBezTo>
                    <a:cubicBezTo>
                      <a:pt x="1815546" y="989223"/>
                      <a:pt x="1780086" y="1144230"/>
                      <a:pt x="1731561" y="1273092"/>
                    </a:cubicBezTo>
                    <a:cubicBezTo>
                      <a:pt x="1716570" y="1308345"/>
                      <a:pt x="1692848" y="1358057"/>
                      <a:pt x="1663915" y="1407849"/>
                    </a:cubicBezTo>
                    <a:lnTo>
                      <a:pt x="153541" y="1407849"/>
                    </a:lnTo>
                    <a:cubicBezTo>
                      <a:pt x="87831" y="1332848"/>
                      <a:pt x="37670" y="1252905"/>
                      <a:pt x="16394" y="1187184"/>
                    </a:cubicBezTo>
                    <a:cubicBezTo>
                      <a:pt x="-11601" y="1097541"/>
                      <a:pt x="-2269" y="1017236"/>
                      <a:pt x="33191" y="813672"/>
                    </a:cubicBezTo>
                    <a:cubicBezTo>
                      <a:pt x="76117" y="576492"/>
                      <a:pt x="197429" y="464438"/>
                      <a:pt x="277682" y="421484"/>
                    </a:cubicBezTo>
                    <a:cubicBezTo>
                      <a:pt x="339249" y="386013"/>
                      <a:pt x="445577" y="363606"/>
                      <a:pt x="445653" y="363590"/>
                    </a:cubicBezTo>
                    <a:cubicBezTo>
                      <a:pt x="445653" y="363590"/>
                      <a:pt x="529638" y="288887"/>
                      <a:pt x="608024" y="257139"/>
                    </a:cubicBezTo>
                    <a:cubicBezTo>
                      <a:pt x="688251" y="223534"/>
                      <a:pt x="809510" y="240320"/>
                      <a:pt x="809589" y="240331"/>
                    </a:cubicBezTo>
                    <a:cubicBezTo>
                      <a:pt x="813322" y="219787"/>
                      <a:pt x="828252" y="189906"/>
                      <a:pt x="809589" y="165628"/>
                    </a:cubicBezTo>
                    <a:cubicBezTo>
                      <a:pt x="792792" y="146953"/>
                      <a:pt x="725604" y="202979"/>
                      <a:pt x="706940" y="217920"/>
                    </a:cubicBezTo>
                    <a:cubicBezTo>
                      <a:pt x="656549" y="85323"/>
                      <a:pt x="753599" y="12488"/>
                      <a:pt x="775995" y="5018"/>
                    </a:cubicBezTo>
                    <a:cubicBezTo>
                      <a:pt x="796058" y="349"/>
                      <a:pt x="815538" y="-935"/>
                      <a:pt x="834376" y="641"/>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7" name="任意多边形(F) 245"/>
              <p:cNvSpPr>
                <a:spLocks/>
              </p:cNvSpPr>
              <p:nvPr/>
            </p:nvSpPr>
            <p:spPr bwMode="auto">
              <a:xfrm>
                <a:off x="3983652" y="5722937"/>
                <a:ext cx="1620621" cy="1152049"/>
              </a:xfrm>
              <a:custGeom>
                <a:avLst/>
                <a:gdLst/>
                <a:ahLst/>
                <a:cxnLst/>
                <a:rect l="l" t="t" r="r" b="b"/>
                <a:pathLst>
                  <a:path w="1620621" h="1152049">
                    <a:moveTo>
                      <a:pt x="833808" y="35"/>
                    </a:moveTo>
                    <a:cubicBezTo>
                      <a:pt x="974457" y="1312"/>
                      <a:pt x="1118203" y="37786"/>
                      <a:pt x="1202177" y="148666"/>
                    </a:cubicBezTo>
                    <a:cubicBezTo>
                      <a:pt x="1555793" y="141503"/>
                      <a:pt x="1790788" y="826807"/>
                      <a:pt x="1466297" y="1152049"/>
                    </a:cubicBezTo>
                    <a:lnTo>
                      <a:pt x="168625" y="1152049"/>
                    </a:lnTo>
                    <a:cubicBezTo>
                      <a:pt x="53448" y="1050468"/>
                      <a:pt x="-5593" y="889826"/>
                      <a:pt x="418" y="641676"/>
                    </a:cubicBezTo>
                    <a:cubicBezTo>
                      <a:pt x="32136" y="165560"/>
                      <a:pt x="341799" y="126271"/>
                      <a:pt x="341912" y="126257"/>
                    </a:cubicBezTo>
                    <a:cubicBezTo>
                      <a:pt x="341912" y="126257"/>
                      <a:pt x="418421" y="64630"/>
                      <a:pt x="597565" y="27281"/>
                    </a:cubicBezTo>
                    <a:cubicBezTo>
                      <a:pt x="666144" y="11174"/>
                      <a:pt x="749418" y="-731"/>
                      <a:pt x="833808" y="35"/>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8" name="任意多边形(F) 246"/>
              <p:cNvSpPr>
                <a:spLocks/>
              </p:cNvSpPr>
              <p:nvPr/>
            </p:nvSpPr>
            <p:spPr bwMode="auto">
              <a:xfrm>
                <a:off x="4413283" y="5447624"/>
                <a:ext cx="783966" cy="467060"/>
              </a:xfrm>
              <a:custGeom>
                <a:avLst/>
                <a:gdLst>
                  <a:gd name="T0" fmla="*/ 341 w 420"/>
                  <a:gd name="T1" fmla="*/ 157 h 250"/>
                  <a:gd name="T2" fmla="*/ 255 w 420"/>
                  <a:gd name="T3" fmla="*/ 144 h 250"/>
                  <a:gd name="T4" fmla="*/ 240 w 420"/>
                  <a:gd name="T5" fmla="*/ 45 h 250"/>
                  <a:gd name="T6" fmla="*/ 148 w 420"/>
                  <a:gd name="T7" fmla="*/ 8 h 250"/>
                  <a:gd name="T8" fmla="*/ 112 w 420"/>
                  <a:gd name="T9" fmla="*/ 82 h 250"/>
                  <a:gd name="T10" fmla="*/ 177 w 420"/>
                  <a:gd name="T11" fmla="*/ 141 h 250"/>
                  <a:gd name="T12" fmla="*/ 0 w 420"/>
                  <a:gd name="T13" fmla="*/ 195 h 250"/>
                  <a:gd name="T14" fmla="*/ 95 w 420"/>
                  <a:gd name="T15" fmla="*/ 175 h 250"/>
                  <a:gd name="T16" fmla="*/ 75 w 420"/>
                  <a:gd name="T17" fmla="*/ 224 h 250"/>
                  <a:gd name="T18" fmla="*/ 188 w 420"/>
                  <a:gd name="T19" fmla="*/ 196 h 250"/>
                  <a:gd name="T20" fmla="*/ 285 w 420"/>
                  <a:gd name="T21" fmla="*/ 250 h 250"/>
                  <a:gd name="T22" fmla="*/ 301 w 420"/>
                  <a:gd name="T23" fmla="*/ 188 h 250"/>
                  <a:gd name="T24" fmla="*/ 420 w 420"/>
                  <a:gd name="T25" fmla="*/ 228 h 250"/>
                  <a:gd name="T26" fmla="*/ 341 w 420"/>
                  <a:gd name="T27" fmla="*/ 157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0" h="250">
                    <a:moveTo>
                      <a:pt x="341" y="157"/>
                    </a:moveTo>
                    <a:cubicBezTo>
                      <a:pt x="295" y="138"/>
                      <a:pt x="255" y="144"/>
                      <a:pt x="255" y="144"/>
                    </a:cubicBezTo>
                    <a:cubicBezTo>
                      <a:pt x="255" y="144"/>
                      <a:pt x="273" y="92"/>
                      <a:pt x="240" y="45"/>
                    </a:cubicBezTo>
                    <a:cubicBezTo>
                      <a:pt x="217" y="9"/>
                      <a:pt x="181" y="0"/>
                      <a:pt x="148" y="8"/>
                    </a:cubicBezTo>
                    <a:cubicBezTo>
                      <a:pt x="117" y="15"/>
                      <a:pt x="100" y="50"/>
                      <a:pt x="112" y="82"/>
                    </a:cubicBezTo>
                    <a:cubicBezTo>
                      <a:pt x="160" y="23"/>
                      <a:pt x="216" y="84"/>
                      <a:pt x="177" y="141"/>
                    </a:cubicBezTo>
                    <a:cubicBezTo>
                      <a:pt x="143" y="141"/>
                      <a:pt x="70" y="118"/>
                      <a:pt x="0" y="195"/>
                    </a:cubicBezTo>
                    <a:cubicBezTo>
                      <a:pt x="0" y="195"/>
                      <a:pt x="65" y="171"/>
                      <a:pt x="95" y="175"/>
                    </a:cubicBezTo>
                    <a:cubicBezTo>
                      <a:pt x="74" y="199"/>
                      <a:pt x="75" y="224"/>
                      <a:pt x="75" y="224"/>
                    </a:cubicBezTo>
                    <a:cubicBezTo>
                      <a:pt x="75" y="224"/>
                      <a:pt x="133" y="197"/>
                      <a:pt x="188" y="196"/>
                    </a:cubicBezTo>
                    <a:cubicBezTo>
                      <a:pt x="237" y="211"/>
                      <a:pt x="285" y="250"/>
                      <a:pt x="285" y="250"/>
                    </a:cubicBezTo>
                    <a:cubicBezTo>
                      <a:pt x="285" y="250"/>
                      <a:pt x="310" y="228"/>
                      <a:pt x="301" y="188"/>
                    </a:cubicBezTo>
                    <a:cubicBezTo>
                      <a:pt x="338" y="195"/>
                      <a:pt x="420" y="228"/>
                      <a:pt x="420" y="228"/>
                    </a:cubicBezTo>
                    <a:cubicBezTo>
                      <a:pt x="420" y="228"/>
                      <a:pt x="401" y="184"/>
                      <a:pt x="341" y="157"/>
                    </a:cubicBezTo>
                    <a:close/>
                  </a:path>
                </a:pathLst>
              </a:custGeom>
              <a:solidFill>
                <a:srgbClr val="92C44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9" name="任意多边形(F) 247"/>
              <p:cNvSpPr>
                <a:spLocks/>
              </p:cNvSpPr>
              <p:nvPr/>
            </p:nvSpPr>
            <p:spPr bwMode="auto">
              <a:xfrm>
                <a:off x="4857425" y="5528233"/>
                <a:ext cx="53740" cy="257634"/>
              </a:xfrm>
              <a:custGeom>
                <a:avLst/>
                <a:gdLst>
                  <a:gd name="T0" fmla="*/ 0 w 29"/>
                  <a:gd name="T1" fmla="*/ 0 h 138"/>
                  <a:gd name="T2" fmla="*/ 15 w 29"/>
                  <a:gd name="T3" fmla="*/ 54 h 138"/>
                  <a:gd name="T4" fmla="*/ 10 w 29"/>
                  <a:gd name="T5" fmla="*/ 138 h 138"/>
                  <a:gd name="T6" fmla="*/ 21 w 29"/>
                  <a:gd name="T7" fmla="*/ 54 h 138"/>
                  <a:gd name="T8" fmla="*/ 0 w 29"/>
                  <a:gd name="T9" fmla="*/ 0 h 138"/>
                </a:gdLst>
                <a:ahLst/>
                <a:cxnLst>
                  <a:cxn ang="0">
                    <a:pos x="T0" y="T1"/>
                  </a:cxn>
                  <a:cxn ang="0">
                    <a:pos x="T2" y="T3"/>
                  </a:cxn>
                  <a:cxn ang="0">
                    <a:pos x="T4" y="T5"/>
                  </a:cxn>
                  <a:cxn ang="0">
                    <a:pos x="T6" y="T7"/>
                  </a:cxn>
                  <a:cxn ang="0">
                    <a:pos x="T8" y="T9"/>
                  </a:cxn>
                </a:cxnLst>
                <a:rect l="0" t="0" r="r" b="b"/>
                <a:pathLst>
                  <a:path w="29" h="138">
                    <a:moveTo>
                      <a:pt x="0" y="0"/>
                    </a:moveTo>
                    <a:cubicBezTo>
                      <a:pt x="0" y="0"/>
                      <a:pt x="11" y="25"/>
                      <a:pt x="15" y="54"/>
                    </a:cubicBezTo>
                    <a:cubicBezTo>
                      <a:pt x="17" y="72"/>
                      <a:pt x="10" y="138"/>
                      <a:pt x="10" y="138"/>
                    </a:cubicBezTo>
                    <a:cubicBezTo>
                      <a:pt x="10" y="138"/>
                      <a:pt x="29" y="117"/>
                      <a:pt x="21" y="54"/>
                    </a:cubicBezTo>
                    <a:cubicBezTo>
                      <a:pt x="17" y="15"/>
                      <a:pt x="0" y="0"/>
                      <a:pt x="0" y="0"/>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0" name="任意多边形(F) 248"/>
              <p:cNvSpPr>
                <a:spLocks/>
              </p:cNvSpPr>
              <p:nvPr/>
            </p:nvSpPr>
            <p:spPr bwMode="auto">
              <a:xfrm>
                <a:off x="4413283" y="5692613"/>
                <a:ext cx="335873" cy="108269"/>
              </a:xfrm>
              <a:custGeom>
                <a:avLst/>
                <a:gdLst>
                  <a:gd name="T0" fmla="*/ 112 w 180"/>
                  <a:gd name="T1" fmla="*/ 1 h 58"/>
                  <a:gd name="T2" fmla="*/ 0 w 180"/>
                  <a:gd name="T3" fmla="*/ 58 h 58"/>
                  <a:gd name="T4" fmla="*/ 99 w 180"/>
                  <a:gd name="T5" fmla="*/ 10 h 58"/>
                  <a:gd name="T6" fmla="*/ 180 w 180"/>
                  <a:gd name="T7" fmla="*/ 12 h 58"/>
                  <a:gd name="T8" fmla="*/ 112 w 180"/>
                  <a:gd name="T9" fmla="*/ 1 h 58"/>
                </a:gdLst>
                <a:ahLst/>
                <a:cxnLst>
                  <a:cxn ang="0">
                    <a:pos x="T0" y="T1"/>
                  </a:cxn>
                  <a:cxn ang="0">
                    <a:pos x="T2" y="T3"/>
                  </a:cxn>
                  <a:cxn ang="0">
                    <a:pos x="T4" y="T5"/>
                  </a:cxn>
                  <a:cxn ang="0">
                    <a:pos x="T6" y="T7"/>
                  </a:cxn>
                  <a:cxn ang="0">
                    <a:pos x="T8" y="T9"/>
                  </a:cxn>
                </a:cxnLst>
                <a:rect l="0" t="0" r="r" b="b"/>
                <a:pathLst>
                  <a:path w="180" h="58">
                    <a:moveTo>
                      <a:pt x="112" y="1"/>
                    </a:moveTo>
                    <a:cubicBezTo>
                      <a:pt x="84" y="3"/>
                      <a:pt x="21" y="25"/>
                      <a:pt x="0" y="58"/>
                    </a:cubicBezTo>
                    <a:cubicBezTo>
                      <a:pt x="46" y="29"/>
                      <a:pt x="76" y="14"/>
                      <a:pt x="99" y="10"/>
                    </a:cubicBezTo>
                    <a:cubicBezTo>
                      <a:pt x="116" y="8"/>
                      <a:pt x="117" y="10"/>
                      <a:pt x="180" y="12"/>
                    </a:cubicBezTo>
                    <a:cubicBezTo>
                      <a:pt x="180" y="12"/>
                      <a:pt x="158" y="0"/>
                      <a:pt x="112" y="1"/>
                    </a:cubicBezTo>
                    <a:close/>
                  </a:path>
                </a:pathLst>
              </a:custGeom>
              <a:solidFill>
                <a:srgbClr val="7E9D3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1" name="任意多边形(F) 251"/>
              <p:cNvSpPr>
                <a:spLocks/>
              </p:cNvSpPr>
              <p:nvPr/>
            </p:nvSpPr>
            <p:spPr bwMode="auto">
              <a:xfrm>
                <a:off x="5052476" y="5994504"/>
                <a:ext cx="189023" cy="880483"/>
              </a:xfrm>
              <a:custGeom>
                <a:avLst/>
                <a:gdLst/>
                <a:ahLst/>
                <a:cxnLst/>
                <a:rect l="l" t="t" r="r" b="b"/>
                <a:pathLst>
                  <a:path w="189023" h="880483">
                    <a:moveTo>
                      <a:pt x="38085" y="0"/>
                    </a:moveTo>
                    <a:cubicBezTo>
                      <a:pt x="38085" y="0"/>
                      <a:pt x="144558" y="108276"/>
                      <a:pt x="168842" y="270691"/>
                    </a:cubicBezTo>
                    <a:cubicBezTo>
                      <a:pt x="215658" y="550504"/>
                      <a:pt x="173604" y="750067"/>
                      <a:pt x="118259" y="880483"/>
                    </a:cubicBezTo>
                    <a:lnTo>
                      <a:pt x="0" y="880483"/>
                    </a:lnTo>
                    <a:cubicBezTo>
                      <a:pt x="59249" y="758323"/>
                      <a:pt x="116523" y="566515"/>
                      <a:pt x="97859" y="302427"/>
                    </a:cubicBezTo>
                    <a:cubicBezTo>
                      <a:pt x="88521" y="175495"/>
                      <a:pt x="38095" y="35"/>
                      <a:pt x="38085"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2" name="任意多边形(F) 252"/>
              <p:cNvSpPr>
                <a:spLocks/>
              </p:cNvSpPr>
              <p:nvPr/>
            </p:nvSpPr>
            <p:spPr bwMode="auto">
              <a:xfrm>
                <a:off x="5062398" y="5980278"/>
                <a:ext cx="196539" cy="894708"/>
              </a:xfrm>
              <a:custGeom>
                <a:avLst/>
                <a:gdLst/>
                <a:ahLst/>
                <a:cxnLst/>
                <a:rect l="l" t="t" r="r" b="b"/>
                <a:pathLst>
                  <a:path w="196539" h="894708">
                    <a:moveTo>
                      <a:pt x="0" y="0"/>
                    </a:moveTo>
                    <a:cubicBezTo>
                      <a:pt x="44831" y="13060"/>
                      <a:pt x="123285" y="102609"/>
                      <a:pt x="166248" y="272381"/>
                    </a:cubicBezTo>
                    <a:cubicBezTo>
                      <a:pt x="235278" y="535149"/>
                      <a:pt x="172625" y="758915"/>
                      <a:pt x="114420" y="894708"/>
                    </a:cubicBezTo>
                    <a:lnTo>
                      <a:pt x="80704" y="894708"/>
                    </a:lnTo>
                    <a:cubicBezTo>
                      <a:pt x="131443" y="772508"/>
                      <a:pt x="181173" y="581866"/>
                      <a:pt x="158776" y="335812"/>
                    </a:cubicBezTo>
                    <a:cubicBezTo>
                      <a:pt x="145700" y="184697"/>
                      <a:pt x="41095" y="26119"/>
                      <a:pt x="0" y="0"/>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3" name="任意多边形(F) 253"/>
              <p:cNvSpPr>
                <a:spLocks/>
              </p:cNvSpPr>
              <p:nvPr/>
            </p:nvSpPr>
            <p:spPr bwMode="auto">
              <a:xfrm>
                <a:off x="4450427" y="5944715"/>
                <a:ext cx="194220" cy="930271"/>
              </a:xfrm>
              <a:custGeom>
                <a:avLst/>
                <a:gdLst/>
                <a:ahLst/>
                <a:cxnLst/>
                <a:rect l="l" t="t" r="r" b="b"/>
                <a:pathLst>
                  <a:path w="194220" h="930271">
                    <a:moveTo>
                      <a:pt x="194220" y="0"/>
                    </a:moveTo>
                    <a:cubicBezTo>
                      <a:pt x="194220" y="0"/>
                      <a:pt x="100845" y="130665"/>
                      <a:pt x="84038" y="203465"/>
                    </a:cubicBezTo>
                    <a:cubicBezTo>
                      <a:pt x="61628" y="300530"/>
                      <a:pt x="69098" y="414396"/>
                      <a:pt x="76568" y="479728"/>
                    </a:cubicBezTo>
                    <a:cubicBezTo>
                      <a:pt x="76568" y="481488"/>
                      <a:pt x="76568" y="481589"/>
                      <a:pt x="76568" y="481595"/>
                    </a:cubicBezTo>
                    <a:cubicBezTo>
                      <a:pt x="76568" y="481595"/>
                      <a:pt x="112050" y="739192"/>
                      <a:pt x="153135" y="886657"/>
                    </a:cubicBezTo>
                    <a:cubicBezTo>
                      <a:pt x="157681" y="902264"/>
                      <a:pt x="162833" y="917139"/>
                      <a:pt x="170923" y="930271"/>
                    </a:cubicBezTo>
                    <a:lnTo>
                      <a:pt x="72419" y="930271"/>
                    </a:lnTo>
                    <a:cubicBezTo>
                      <a:pt x="54542" y="875146"/>
                      <a:pt x="37264" y="811367"/>
                      <a:pt x="24278" y="742925"/>
                    </a:cubicBezTo>
                    <a:cubicBezTo>
                      <a:pt x="5604" y="642136"/>
                      <a:pt x="1" y="446165"/>
                      <a:pt x="0" y="446129"/>
                    </a:cubicBezTo>
                    <a:cubicBezTo>
                      <a:pt x="0" y="446129"/>
                      <a:pt x="0" y="446129"/>
                      <a:pt x="701" y="445662"/>
                    </a:cubicBezTo>
                    <a:lnTo>
                      <a:pt x="5603" y="442395"/>
                    </a:lnTo>
                    <a:cubicBezTo>
                      <a:pt x="3735" y="412529"/>
                      <a:pt x="1868" y="388263"/>
                      <a:pt x="1868" y="382663"/>
                    </a:cubicBezTo>
                    <a:cubicBezTo>
                      <a:pt x="1868" y="373329"/>
                      <a:pt x="18675" y="167998"/>
                      <a:pt x="48555" y="111999"/>
                    </a:cubicBezTo>
                    <a:cubicBezTo>
                      <a:pt x="76561" y="56013"/>
                      <a:pt x="194164" y="27"/>
                      <a:pt x="194220" y="0"/>
                    </a:cubicBezTo>
                    <a:close/>
                  </a:path>
                </a:pathLst>
              </a:custGeom>
              <a:solidFill>
                <a:srgbClr val="FFF7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74" name="任意多边形(F) 254"/>
              <p:cNvSpPr>
                <a:spLocks/>
              </p:cNvSpPr>
              <p:nvPr/>
            </p:nvSpPr>
            <p:spPr bwMode="auto">
              <a:xfrm>
                <a:off x="4421502" y="5931608"/>
                <a:ext cx="245464" cy="943378"/>
              </a:xfrm>
              <a:custGeom>
                <a:avLst/>
                <a:gdLst/>
                <a:ahLst/>
                <a:cxnLst/>
                <a:rect l="l" t="t" r="r" b="b"/>
                <a:pathLst>
                  <a:path w="245464" h="943378">
                    <a:moveTo>
                      <a:pt x="245464" y="27"/>
                    </a:moveTo>
                    <a:cubicBezTo>
                      <a:pt x="245464" y="27"/>
                      <a:pt x="81354" y="106426"/>
                      <a:pt x="60840" y="224024"/>
                    </a:cubicBezTo>
                    <a:cubicBezTo>
                      <a:pt x="-4713" y="578346"/>
                      <a:pt x="42630" y="807655"/>
                      <a:pt x="100318" y="943378"/>
                    </a:cubicBezTo>
                    <a:lnTo>
                      <a:pt x="61533" y="943378"/>
                    </a:lnTo>
                    <a:cubicBezTo>
                      <a:pt x="11695" y="817844"/>
                      <a:pt x="-27905" y="606641"/>
                      <a:pt x="25407" y="229624"/>
                    </a:cubicBezTo>
                    <a:cubicBezTo>
                      <a:pt x="94408" y="-7440"/>
                      <a:pt x="245464" y="27"/>
                      <a:pt x="245464" y="27"/>
                    </a:cubicBezTo>
                    <a:close/>
                  </a:path>
                </a:pathLst>
              </a:custGeom>
              <a:solidFill>
                <a:srgbClr val="D279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351" name="组 350"/>
            <p:cNvGrpSpPr/>
            <p:nvPr/>
          </p:nvGrpSpPr>
          <p:grpSpPr>
            <a:xfrm>
              <a:off x="-1588" y="5362669"/>
              <a:ext cx="1522208" cy="1521243"/>
              <a:chOff x="-1588" y="5362669"/>
              <a:chExt cx="1522208" cy="1521243"/>
            </a:xfrm>
          </p:grpSpPr>
          <p:sp>
            <p:nvSpPr>
              <p:cNvPr id="359" name="任意多边形(F) 343"/>
              <p:cNvSpPr>
                <a:spLocks/>
              </p:cNvSpPr>
              <p:nvPr/>
            </p:nvSpPr>
            <p:spPr bwMode="auto">
              <a:xfrm>
                <a:off x="-1588" y="5362669"/>
                <a:ext cx="1522208" cy="1521243"/>
              </a:xfrm>
              <a:custGeom>
                <a:avLst/>
                <a:gdLst/>
                <a:ahLst/>
                <a:cxnLst/>
                <a:rect l="l" t="t" r="r" b="b"/>
                <a:pathLst>
                  <a:path w="1522208" h="1521243">
                    <a:moveTo>
                      <a:pt x="570110" y="1095"/>
                    </a:moveTo>
                    <a:cubicBezTo>
                      <a:pt x="735670" y="-14895"/>
                      <a:pt x="813888" y="149579"/>
                      <a:pt x="813888" y="149579"/>
                    </a:cubicBezTo>
                    <a:cubicBezTo>
                      <a:pt x="813964" y="149631"/>
                      <a:pt x="1021636" y="289387"/>
                      <a:pt x="1130589" y="303025"/>
                    </a:cubicBezTo>
                    <a:cubicBezTo>
                      <a:pt x="1355344" y="337124"/>
                      <a:pt x="1522208" y="916807"/>
                      <a:pt x="1522208" y="1090712"/>
                    </a:cubicBezTo>
                    <a:cubicBezTo>
                      <a:pt x="1522208" y="1250371"/>
                      <a:pt x="1459496" y="1421991"/>
                      <a:pt x="1392316" y="1521243"/>
                    </a:cubicBezTo>
                    <a:lnTo>
                      <a:pt x="0" y="1521243"/>
                    </a:lnTo>
                    <a:cubicBezTo>
                      <a:pt x="0" y="453060"/>
                      <a:pt x="0" y="453060"/>
                      <a:pt x="0" y="453060"/>
                    </a:cubicBezTo>
                    <a:cubicBezTo>
                      <a:pt x="143026" y="316664"/>
                      <a:pt x="214539" y="337124"/>
                      <a:pt x="214539" y="337124"/>
                    </a:cubicBezTo>
                    <a:cubicBezTo>
                      <a:pt x="388214" y="84791"/>
                      <a:pt x="493781" y="20003"/>
                      <a:pt x="493781" y="20003"/>
                    </a:cubicBezTo>
                    <a:cubicBezTo>
                      <a:pt x="521024" y="9347"/>
                      <a:pt x="546458" y="3379"/>
                      <a:pt x="570110" y="10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0" name="任意多边形(F) 344"/>
              <p:cNvSpPr>
                <a:spLocks/>
              </p:cNvSpPr>
              <p:nvPr/>
            </p:nvSpPr>
            <p:spPr bwMode="auto">
              <a:xfrm>
                <a:off x="-1588" y="5667284"/>
                <a:ext cx="1425345" cy="1216628"/>
              </a:xfrm>
              <a:custGeom>
                <a:avLst/>
                <a:gdLst/>
                <a:ahLst/>
                <a:cxnLst/>
                <a:rect l="l" t="t" r="r" b="b"/>
                <a:pathLst>
                  <a:path w="1425345" h="1216628">
                    <a:moveTo>
                      <a:pt x="661868" y="221"/>
                    </a:moveTo>
                    <a:cubicBezTo>
                      <a:pt x="759828" y="-2760"/>
                      <a:pt x="856936" y="24489"/>
                      <a:pt x="909749" y="84097"/>
                    </a:cubicBezTo>
                    <a:cubicBezTo>
                      <a:pt x="1155074" y="-1057"/>
                      <a:pt x="1386770" y="342962"/>
                      <a:pt x="1420843" y="741478"/>
                    </a:cubicBezTo>
                    <a:cubicBezTo>
                      <a:pt x="1440113" y="946949"/>
                      <a:pt x="1397495" y="1116107"/>
                      <a:pt x="1293630" y="1216628"/>
                    </a:cubicBezTo>
                    <a:lnTo>
                      <a:pt x="42881" y="1216628"/>
                    </a:lnTo>
                    <a:cubicBezTo>
                      <a:pt x="19610" y="1174130"/>
                      <a:pt x="4386" y="1121381"/>
                      <a:pt x="0" y="1058248"/>
                    </a:cubicBezTo>
                    <a:cubicBezTo>
                      <a:pt x="0" y="339556"/>
                      <a:pt x="0" y="339556"/>
                      <a:pt x="0" y="339556"/>
                    </a:cubicBezTo>
                    <a:cubicBezTo>
                      <a:pt x="68146" y="176062"/>
                      <a:pt x="201031" y="67066"/>
                      <a:pt x="408876" y="97721"/>
                    </a:cubicBezTo>
                    <a:cubicBezTo>
                      <a:pt x="465096" y="36411"/>
                      <a:pt x="563908" y="3201"/>
                      <a:pt x="661868" y="221"/>
                    </a:cubicBezTo>
                    <a:close/>
                  </a:path>
                </a:pathLst>
              </a:custGeom>
              <a:solidFill>
                <a:srgbClr val="EB7F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1" name="任意多边形(F) 345"/>
              <p:cNvSpPr>
                <a:spLocks/>
              </p:cNvSpPr>
              <p:nvPr/>
            </p:nvSpPr>
            <p:spPr bwMode="auto">
              <a:xfrm>
                <a:off x="907409" y="5750479"/>
                <a:ext cx="488244" cy="1133433"/>
              </a:xfrm>
              <a:custGeom>
                <a:avLst/>
                <a:gdLst/>
                <a:ahLst/>
                <a:cxnLst/>
                <a:rect l="l" t="t" r="r" b="b"/>
                <a:pathLst>
                  <a:path w="488244" h="1133433">
                    <a:moveTo>
                      <a:pt x="0" y="0"/>
                    </a:moveTo>
                    <a:cubicBezTo>
                      <a:pt x="19" y="1"/>
                      <a:pt x="198005" y="10240"/>
                      <a:pt x="293587" y="136444"/>
                    </a:cubicBezTo>
                    <a:cubicBezTo>
                      <a:pt x="416484" y="307000"/>
                      <a:pt x="522312" y="576477"/>
                      <a:pt x="477933" y="873243"/>
                    </a:cubicBezTo>
                    <a:cubicBezTo>
                      <a:pt x="461002" y="984148"/>
                      <a:pt x="420227" y="1074335"/>
                      <a:pt x="368535" y="1133433"/>
                    </a:cubicBezTo>
                    <a:lnTo>
                      <a:pt x="288146" y="1133433"/>
                    </a:lnTo>
                    <a:cubicBezTo>
                      <a:pt x="375830" y="1059353"/>
                      <a:pt x="467599" y="915517"/>
                      <a:pt x="436967" y="651522"/>
                    </a:cubicBezTo>
                    <a:cubicBezTo>
                      <a:pt x="392588" y="262655"/>
                      <a:pt x="232139" y="112567"/>
                      <a:pt x="153621" y="75045"/>
                    </a:cubicBezTo>
                    <a:cubicBezTo>
                      <a:pt x="75104" y="37522"/>
                      <a:pt x="0" y="0"/>
                      <a:pt x="0"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2" name="任意多边形(F) 346"/>
              <p:cNvSpPr>
                <a:spLocks/>
              </p:cNvSpPr>
              <p:nvPr/>
            </p:nvSpPr>
            <p:spPr bwMode="auto">
              <a:xfrm>
                <a:off x="829495" y="5883222"/>
                <a:ext cx="371297" cy="967030"/>
              </a:xfrm>
              <a:custGeom>
                <a:avLst/>
                <a:gdLst>
                  <a:gd name="T0" fmla="*/ 80 w 96"/>
                  <a:gd name="T1" fmla="*/ 108 h 311"/>
                  <a:gd name="T2" fmla="*/ 74 w 96"/>
                  <a:gd name="T3" fmla="*/ 284 h 311"/>
                  <a:gd name="T4" fmla="*/ 49 w 96"/>
                  <a:gd name="T5" fmla="*/ 311 h 311"/>
                  <a:gd name="T6" fmla="*/ 70 w 96"/>
                  <a:gd name="T7" fmla="*/ 122 h 311"/>
                  <a:gd name="T8" fmla="*/ 0 w 96"/>
                  <a:gd name="T9" fmla="*/ 0 h 311"/>
                  <a:gd name="T10" fmla="*/ 80 w 96"/>
                  <a:gd name="T11" fmla="*/ 108 h 311"/>
                </a:gdLst>
                <a:ahLst/>
                <a:cxnLst>
                  <a:cxn ang="0">
                    <a:pos x="T0" y="T1"/>
                  </a:cxn>
                  <a:cxn ang="0">
                    <a:pos x="T2" y="T3"/>
                  </a:cxn>
                  <a:cxn ang="0">
                    <a:pos x="T4" y="T5"/>
                  </a:cxn>
                  <a:cxn ang="0">
                    <a:pos x="T6" y="T7"/>
                  </a:cxn>
                  <a:cxn ang="0">
                    <a:pos x="T8" y="T9"/>
                  </a:cxn>
                  <a:cxn ang="0">
                    <a:pos x="T10" y="T11"/>
                  </a:cxn>
                </a:cxnLst>
                <a:rect l="0" t="0" r="r" b="b"/>
                <a:pathLst>
                  <a:path w="96" h="311">
                    <a:moveTo>
                      <a:pt x="80" y="108"/>
                    </a:moveTo>
                    <a:cubicBezTo>
                      <a:pt x="96" y="185"/>
                      <a:pt x="89" y="248"/>
                      <a:pt x="74" y="284"/>
                    </a:cubicBezTo>
                    <a:cubicBezTo>
                      <a:pt x="64" y="309"/>
                      <a:pt x="49" y="311"/>
                      <a:pt x="49" y="311"/>
                    </a:cubicBezTo>
                    <a:cubicBezTo>
                      <a:pt x="49" y="311"/>
                      <a:pt x="79" y="255"/>
                      <a:pt x="70" y="122"/>
                    </a:cubicBezTo>
                    <a:cubicBezTo>
                      <a:pt x="65" y="40"/>
                      <a:pt x="0" y="0"/>
                      <a:pt x="0" y="0"/>
                    </a:cubicBezTo>
                    <a:cubicBezTo>
                      <a:pt x="0" y="0"/>
                      <a:pt x="62" y="4"/>
                      <a:pt x="80" y="108"/>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3" name="任意多边形(F) 347"/>
              <p:cNvSpPr>
                <a:spLocks/>
              </p:cNvSpPr>
              <p:nvPr/>
            </p:nvSpPr>
            <p:spPr bwMode="auto">
              <a:xfrm>
                <a:off x="191754" y="5883222"/>
                <a:ext cx="168331" cy="925033"/>
              </a:xfrm>
              <a:custGeom>
                <a:avLst/>
                <a:gdLst>
                  <a:gd name="T0" fmla="*/ 49 w 63"/>
                  <a:gd name="T1" fmla="*/ 0 h 329"/>
                  <a:gd name="T2" fmla="*/ 16 w 63"/>
                  <a:gd name="T3" fmla="*/ 104 h 329"/>
                  <a:gd name="T4" fmla="*/ 63 w 63"/>
                  <a:gd name="T5" fmla="*/ 329 h 329"/>
                  <a:gd name="T6" fmla="*/ 47 w 63"/>
                  <a:gd name="T7" fmla="*/ 321 h 329"/>
                  <a:gd name="T8" fmla="*/ 1 w 63"/>
                  <a:gd name="T9" fmla="*/ 101 h 329"/>
                  <a:gd name="T10" fmla="*/ 49 w 63"/>
                  <a:gd name="T11" fmla="*/ 0 h 329"/>
                </a:gdLst>
                <a:ahLst/>
                <a:cxnLst>
                  <a:cxn ang="0">
                    <a:pos x="T0" y="T1"/>
                  </a:cxn>
                  <a:cxn ang="0">
                    <a:pos x="T2" y="T3"/>
                  </a:cxn>
                  <a:cxn ang="0">
                    <a:pos x="T4" y="T5"/>
                  </a:cxn>
                  <a:cxn ang="0">
                    <a:pos x="T6" y="T7"/>
                  </a:cxn>
                  <a:cxn ang="0">
                    <a:pos x="T8" y="T9"/>
                  </a:cxn>
                  <a:cxn ang="0">
                    <a:pos x="T10" y="T11"/>
                  </a:cxn>
                </a:cxnLst>
                <a:rect l="0" t="0" r="r" b="b"/>
                <a:pathLst>
                  <a:path w="63" h="329">
                    <a:moveTo>
                      <a:pt x="49" y="0"/>
                    </a:moveTo>
                    <a:cubicBezTo>
                      <a:pt x="49" y="0"/>
                      <a:pt x="19" y="32"/>
                      <a:pt x="16" y="104"/>
                    </a:cubicBezTo>
                    <a:cubicBezTo>
                      <a:pt x="11" y="195"/>
                      <a:pt x="63" y="329"/>
                      <a:pt x="63" y="329"/>
                    </a:cubicBezTo>
                    <a:cubicBezTo>
                      <a:pt x="63" y="329"/>
                      <a:pt x="54" y="322"/>
                      <a:pt x="47" y="321"/>
                    </a:cubicBezTo>
                    <a:cubicBezTo>
                      <a:pt x="18" y="280"/>
                      <a:pt x="0" y="187"/>
                      <a:pt x="1" y="101"/>
                    </a:cubicBezTo>
                    <a:cubicBezTo>
                      <a:pt x="1" y="15"/>
                      <a:pt x="49" y="0"/>
                      <a:pt x="49" y="0"/>
                    </a:cubicBezTo>
                    <a:close/>
                  </a:path>
                </a:pathLst>
              </a:custGeom>
              <a:solidFill>
                <a:srgbClr val="9C55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4" name="任意多边形(F) 348"/>
              <p:cNvSpPr>
                <a:spLocks/>
              </p:cNvSpPr>
              <p:nvPr/>
            </p:nvSpPr>
            <p:spPr bwMode="auto">
              <a:xfrm>
                <a:off x="321611" y="5460466"/>
                <a:ext cx="578583" cy="369370"/>
              </a:xfrm>
              <a:custGeom>
                <a:avLst/>
                <a:gdLst>
                  <a:gd name="T0" fmla="*/ 70 w 170"/>
                  <a:gd name="T1" fmla="*/ 0 h 108"/>
                  <a:gd name="T2" fmla="*/ 98 w 170"/>
                  <a:gd name="T3" fmla="*/ 0 h 108"/>
                  <a:gd name="T4" fmla="*/ 96 w 170"/>
                  <a:gd name="T5" fmla="*/ 28 h 108"/>
                  <a:gd name="T6" fmla="*/ 138 w 170"/>
                  <a:gd name="T7" fmla="*/ 47 h 108"/>
                  <a:gd name="T8" fmla="*/ 170 w 170"/>
                  <a:gd name="T9" fmla="*/ 87 h 108"/>
                  <a:gd name="T10" fmla="*/ 3 w 170"/>
                  <a:gd name="T11" fmla="*/ 84 h 108"/>
                  <a:gd name="T12" fmla="*/ 70 w 170"/>
                  <a:gd name="T13" fmla="*/ 0 h 108"/>
                </a:gdLst>
                <a:ahLst/>
                <a:cxnLst>
                  <a:cxn ang="0">
                    <a:pos x="T0" y="T1"/>
                  </a:cxn>
                  <a:cxn ang="0">
                    <a:pos x="T2" y="T3"/>
                  </a:cxn>
                  <a:cxn ang="0">
                    <a:pos x="T4" y="T5"/>
                  </a:cxn>
                  <a:cxn ang="0">
                    <a:pos x="T6" y="T7"/>
                  </a:cxn>
                  <a:cxn ang="0">
                    <a:pos x="T8" y="T9"/>
                  </a:cxn>
                  <a:cxn ang="0">
                    <a:pos x="T10" y="T11"/>
                  </a:cxn>
                  <a:cxn ang="0">
                    <a:pos x="T12" y="T13"/>
                  </a:cxn>
                </a:cxnLst>
                <a:rect l="0" t="0" r="r" b="b"/>
                <a:pathLst>
                  <a:path w="170" h="108">
                    <a:moveTo>
                      <a:pt x="70" y="0"/>
                    </a:moveTo>
                    <a:cubicBezTo>
                      <a:pt x="70" y="0"/>
                      <a:pt x="70" y="0"/>
                      <a:pt x="98" y="0"/>
                    </a:cubicBezTo>
                    <a:cubicBezTo>
                      <a:pt x="98" y="0"/>
                      <a:pt x="98" y="0"/>
                      <a:pt x="96" y="28"/>
                    </a:cubicBezTo>
                    <a:cubicBezTo>
                      <a:pt x="96" y="28"/>
                      <a:pt x="107" y="35"/>
                      <a:pt x="138" y="47"/>
                    </a:cubicBezTo>
                    <a:cubicBezTo>
                      <a:pt x="168" y="58"/>
                      <a:pt x="170" y="87"/>
                      <a:pt x="170" y="87"/>
                    </a:cubicBezTo>
                    <a:cubicBezTo>
                      <a:pt x="110" y="107"/>
                      <a:pt x="4" y="108"/>
                      <a:pt x="3" y="84"/>
                    </a:cubicBezTo>
                    <a:cubicBezTo>
                      <a:pt x="0" y="60"/>
                      <a:pt x="70" y="0"/>
                      <a:pt x="70" y="0"/>
                    </a:cubicBezTo>
                    <a:close/>
                  </a:path>
                </a:pathLst>
              </a:custGeom>
              <a:solidFill>
                <a:srgbClr val="6F86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65" name="任意多边形(F) 349"/>
              <p:cNvSpPr>
                <a:spLocks/>
              </p:cNvSpPr>
              <p:nvPr/>
            </p:nvSpPr>
            <p:spPr bwMode="auto">
              <a:xfrm>
                <a:off x="276883" y="5460466"/>
                <a:ext cx="490570" cy="412655"/>
              </a:xfrm>
              <a:custGeom>
                <a:avLst/>
                <a:gdLst>
                  <a:gd name="T0" fmla="*/ 83 w 144"/>
                  <a:gd name="T1" fmla="*/ 0 h 121"/>
                  <a:gd name="T2" fmla="*/ 47 w 144"/>
                  <a:gd name="T3" fmla="*/ 52 h 121"/>
                  <a:gd name="T4" fmla="*/ 52 w 144"/>
                  <a:gd name="T5" fmla="*/ 92 h 121"/>
                  <a:gd name="T6" fmla="*/ 144 w 144"/>
                  <a:gd name="T7" fmla="*/ 96 h 121"/>
                  <a:gd name="T8" fmla="*/ 32 w 144"/>
                  <a:gd name="T9" fmla="*/ 107 h 121"/>
                  <a:gd name="T10" fmla="*/ 27 w 144"/>
                  <a:gd name="T11" fmla="*/ 50 h 121"/>
                  <a:gd name="T12" fmla="*/ 83 w 144"/>
                  <a:gd name="T13" fmla="*/ 0 h 121"/>
                </a:gdLst>
                <a:ahLst/>
                <a:cxnLst>
                  <a:cxn ang="0">
                    <a:pos x="T0" y="T1"/>
                  </a:cxn>
                  <a:cxn ang="0">
                    <a:pos x="T2" y="T3"/>
                  </a:cxn>
                  <a:cxn ang="0">
                    <a:pos x="T4" y="T5"/>
                  </a:cxn>
                  <a:cxn ang="0">
                    <a:pos x="T6" y="T7"/>
                  </a:cxn>
                  <a:cxn ang="0">
                    <a:pos x="T8" y="T9"/>
                  </a:cxn>
                  <a:cxn ang="0">
                    <a:pos x="T10" y="T11"/>
                  </a:cxn>
                  <a:cxn ang="0">
                    <a:pos x="T12" y="T13"/>
                  </a:cxn>
                </a:cxnLst>
                <a:rect l="0" t="0" r="r" b="b"/>
                <a:pathLst>
                  <a:path w="144" h="121">
                    <a:moveTo>
                      <a:pt x="83" y="0"/>
                    </a:moveTo>
                    <a:cubicBezTo>
                      <a:pt x="83" y="0"/>
                      <a:pt x="49" y="39"/>
                      <a:pt x="47" y="52"/>
                    </a:cubicBezTo>
                    <a:cubicBezTo>
                      <a:pt x="46" y="65"/>
                      <a:pt x="46" y="88"/>
                      <a:pt x="52" y="92"/>
                    </a:cubicBezTo>
                    <a:cubicBezTo>
                      <a:pt x="80" y="110"/>
                      <a:pt x="133" y="96"/>
                      <a:pt x="144" y="96"/>
                    </a:cubicBezTo>
                    <a:cubicBezTo>
                      <a:pt x="119" y="112"/>
                      <a:pt x="74" y="121"/>
                      <a:pt x="32" y="107"/>
                    </a:cubicBezTo>
                    <a:cubicBezTo>
                      <a:pt x="0" y="96"/>
                      <a:pt x="15" y="73"/>
                      <a:pt x="27" y="50"/>
                    </a:cubicBezTo>
                    <a:cubicBezTo>
                      <a:pt x="42" y="21"/>
                      <a:pt x="83" y="0"/>
                      <a:pt x="83" y="0"/>
                    </a:cubicBezTo>
                    <a:close/>
                  </a:path>
                </a:pathLst>
              </a:custGeom>
              <a:solidFill>
                <a:srgbClr val="5C6B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352" name="组 351"/>
            <p:cNvGrpSpPr/>
            <p:nvPr/>
          </p:nvGrpSpPr>
          <p:grpSpPr>
            <a:xfrm>
              <a:off x="1808901" y="5856153"/>
              <a:ext cx="1693951" cy="1019100"/>
              <a:chOff x="1623186" y="-214403"/>
              <a:chExt cx="1171187" cy="716005"/>
            </a:xfrm>
          </p:grpSpPr>
          <p:sp>
            <p:nvSpPr>
              <p:cNvPr id="353" name="任意多边形(F) 369"/>
              <p:cNvSpPr>
                <a:spLocks/>
              </p:cNvSpPr>
              <p:nvPr/>
            </p:nvSpPr>
            <p:spPr bwMode="auto">
              <a:xfrm>
                <a:off x="1623186" y="-214403"/>
                <a:ext cx="1171187" cy="716005"/>
              </a:xfrm>
              <a:custGeom>
                <a:avLst/>
                <a:gdLst>
                  <a:gd name="T0" fmla="*/ 224 w 402"/>
                  <a:gd name="T1" fmla="*/ 0 h 238"/>
                  <a:gd name="T2" fmla="*/ 233 w 402"/>
                  <a:gd name="T3" fmla="*/ 3 h 238"/>
                  <a:gd name="T4" fmla="*/ 245 w 402"/>
                  <a:gd name="T5" fmla="*/ 38 h 238"/>
                  <a:gd name="T6" fmla="*/ 297 w 402"/>
                  <a:gd name="T7" fmla="*/ 69 h 238"/>
                  <a:gd name="T8" fmla="*/ 382 w 402"/>
                  <a:gd name="T9" fmla="*/ 99 h 238"/>
                  <a:gd name="T10" fmla="*/ 400 w 402"/>
                  <a:gd name="T11" fmla="*/ 201 h 238"/>
                  <a:gd name="T12" fmla="*/ 392 w 402"/>
                  <a:gd name="T13" fmla="*/ 238 h 238"/>
                  <a:gd name="T14" fmla="*/ 15 w 402"/>
                  <a:gd name="T15" fmla="*/ 238 h 238"/>
                  <a:gd name="T16" fmla="*/ 8 w 402"/>
                  <a:gd name="T17" fmla="*/ 137 h 238"/>
                  <a:gd name="T18" fmla="*/ 67 w 402"/>
                  <a:gd name="T19" fmla="*/ 54 h 238"/>
                  <a:gd name="T20" fmla="*/ 136 w 402"/>
                  <a:gd name="T21" fmla="*/ 54 h 238"/>
                  <a:gd name="T22" fmla="*/ 185 w 402"/>
                  <a:gd name="T23" fmla="*/ 40 h 238"/>
                  <a:gd name="T24" fmla="*/ 185 w 402"/>
                  <a:gd name="T25" fmla="*/ 6 h 238"/>
                  <a:gd name="T26" fmla="*/ 224 w 402"/>
                  <a:gd name="T27" fmla="*/ 0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2" h="238">
                    <a:moveTo>
                      <a:pt x="224" y="0"/>
                    </a:moveTo>
                    <a:cubicBezTo>
                      <a:pt x="228" y="0"/>
                      <a:pt x="232" y="1"/>
                      <a:pt x="233" y="3"/>
                    </a:cubicBezTo>
                    <a:cubicBezTo>
                      <a:pt x="237" y="12"/>
                      <a:pt x="245" y="38"/>
                      <a:pt x="245" y="38"/>
                    </a:cubicBezTo>
                    <a:cubicBezTo>
                      <a:pt x="245" y="38"/>
                      <a:pt x="284" y="50"/>
                      <a:pt x="297" y="69"/>
                    </a:cubicBezTo>
                    <a:cubicBezTo>
                      <a:pt x="321" y="66"/>
                      <a:pt x="370" y="76"/>
                      <a:pt x="382" y="99"/>
                    </a:cubicBezTo>
                    <a:cubicBezTo>
                      <a:pt x="394" y="121"/>
                      <a:pt x="402" y="157"/>
                      <a:pt x="400" y="201"/>
                    </a:cubicBezTo>
                    <a:cubicBezTo>
                      <a:pt x="399" y="216"/>
                      <a:pt x="396" y="228"/>
                      <a:pt x="392" y="238"/>
                    </a:cubicBezTo>
                    <a:cubicBezTo>
                      <a:pt x="15" y="238"/>
                      <a:pt x="15" y="238"/>
                      <a:pt x="15" y="238"/>
                    </a:cubicBezTo>
                    <a:cubicBezTo>
                      <a:pt x="7" y="218"/>
                      <a:pt x="0" y="185"/>
                      <a:pt x="8" y="137"/>
                    </a:cubicBezTo>
                    <a:cubicBezTo>
                      <a:pt x="12" y="114"/>
                      <a:pt x="44" y="61"/>
                      <a:pt x="67" y="54"/>
                    </a:cubicBezTo>
                    <a:cubicBezTo>
                      <a:pt x="92" y="46"/>
                      <a:pt x="136" y="54"/>
                      <a:pt x="136" y="54"/>
                    </a:cubicBezTo>
                    <a:cubicBezTo>
                      <a:pt x="136" y="54"/>
                      <a:pt x="136" y="54"/>
                      <a:pt x="185" y="40"/>
                    </a:cubicBezTo>
                    <a:cubicBezTo>
                      <a:pt x="185" y="40"/>
                      <a:pt x="185" y="40"/>
                      <a:pt x="185" y="6"/>
                    </a:cubicBezTo>
                    <a:cubicBezTo>
                      <a:pt x="185" y="6"/>
                      <a:pt x="210" y="0"/>
                      <a:pt x="224" y="0"/>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54" name="任意多边形(F) 370"/>
              <p:cNvSpPr>
                <a:spLocks/>
              </p:cNvSpPr>
              <p:nvPr/>
            </p:nvSpPr>
            <p:spPr bwMode="auto">
              <a:xfrm>
                <a:off x="1937889" y="-65032"/>
                <a:ext cx="573870" cy="148095"/>
              </a:xfrm>
              <a:custGeom>
                <a:avLst/>
                <a:gdLst>
                  <a:gd name="T0" fmla="*/ 193 w 197"/>
                  <a:gd name="T1" fmla="*/ 49 h 51"/>
                  <a:gd name="T2" fmla="*/ 190 w 197"/>
                  <a:gd name="T3" fmla="*/ 47 h 51"/>
                  <a:gd name="T4" fmla="*/ 113 w 197"/>
                  <a:gd name="T5" fmla="*/ 5 h 51"/>
                  <a:gd name="T6" fmla="*/ 0 w 197"/>
                  <a:gd name="T7" fmla="*/ 32 h 51"/>
                  <a:gd name="T8" fmla="*/ 2 w 197"/>
                  <a:gd name="T9" fmla="*/ 34 h 51"/>
                  <a:gd name="T10" fmla="*/ 197 w 197"/>
                  <a:gd name="T11" fmla="*/ 51 h 51"/>
                </a:gdLst>
                <a:ahLst/>
                <a:cxnLst>
                  <a:cxn ang="0">
                    <a:pos x="T0" y="T1"/>
                  </a:cxn>
                  <a:cxn ang="0">
                    <a:pos x="T2" y="T3"/>
                  </a:cxn>
                  <a:cxn ang="0">
                    <a:pos x="T4" y="T5"/>
                  </a:cxn>
                  <a:cxn ang="0">
                    <a:pos x="T6" y="T7"/>
                  </a:cxn>
                  <a:cxn ang="0">
                    <a:pos x="T8" y="T9"/>
                  </a:cxn>
                  <a:cxn ang="0">
                    <a:pos x="T10" y="T11"/>
                  </a:cxn>
                </a:cxnLst>
                <a:rect l="0" t="0" r="r" b="b"/>
                <a:pathLst>
                  <a:path w="197" h="51">
                    <a:moveTo>
                      <a:pt x="193" y="49"/>
                    </a:moveTo>
                    <a:cubicBezTo>
                      <a:pt x="193" y="49"/>
                      <a:pt x="192" y="48"/>
                      <a:pt x="190" y="47"/>
                    </a:cubicBezTo>
                    <a:cubicBezTo>
                      <a:pt x="180" y="40"/>
                      <a:pt x="151" y="10"/>
                      <a:pt x="113" y="5"/>
                    </a:cubicBezTo>
                    <a:cubicBezTo>
                      <a:pt x="68" y="0"/>
                      <a:pt x="0" y="32"/>
                      <a:pt x="0" y="32"/>
                    </a:cubicBezTo>
                    <a:cubicBezTo>
                      <a:pt x="2" y="34"/>
                      <a:pt x="2" y="34"/>
                      <a:pt x="2" y="34"/>
                    </a:cubicBezTo>
                    <a:cubicBezTo>
                      <a:pt x="197" y="51"/>
                      <a:pt x="197" y="51"/>
                      <a:pt x="197" y="51"/>
                    </a:cubicBezTo>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55" name="任意多边形(F) 371"/>
              <p:cNvSpPr>
                <a:spLocks/>
              </p:cNvSpPr>
              <p:nvPr/>
            </p:nvSpPr>
            <p:spPr bwMode="auto">
              <a:xfrm>
                <a:off x="1689829" y="-108344"/>
                <a:ext cx="1095906" cy="609946"/>
              </a:xfrm>
              <a:custGeom>
                <a:avLst/>
                <a:gdLst>
                  <a:gd name="T0" fmla="*/ 180 w 376"/>
                  <a:gd name="T1" fmla="*/ 24 h 194"/>
                  <a:gd name="T2" fmla="*/ 268 w 376"/>
                  <a:gd name="T3" fmla="*/ 54 h 194"/>
                  <a:gd name="T4" fmla="*/ 341 w 376"/>
                  <a:gd name="T5" fmla="*/ 194 h 194"/>
                  <a:gd name="T6" fmla="*/ 15 w 376"/>
                  <a:gd name="T7" fmla="*/ 194 h 194"/>
                  <a:gd name="T8" fmla="*/ 2 w 376"/>
                  <a:gd name="T9" fmla="*/ 123 h 194"/>
                  <a:gd name="T10" fmla="*/ 101 w 376"/>
                  <a:gd name="T11" fmla="*/ 45 h 194"/>
                  <a:gd name="T12" fmla="*/ 180 w 376"/>
                  <a:gd name="T13" fmla="*/ 24 h 194"/>
                </a:gdLst>
                <a:ahLst/>
                <a:cxnLst>
                  <a:cxn ang="0">
                    <a:pos x="T0" y="T1"/>
                  </a:cxn>
                  <a:cxn ang="0">
                    <a:pos x="T2" y="T3"/>
                  </a:cxn>
                  <a:cxn ang="0">
                    <a:pos x="T4" y="T5"/>
                  </a:cxn>
                  <a:cxn ang="0">
                    <a:pos x="T6" y="T7"/>
                  </a:cxn>
                  <a:cxn ang="0">
                    <a:pos x="T8" y="T9"/>
                  </a:cxn>
                  <a:cxn ang="0">
                    <a:pos x="T10" y="T11"/>
                  </a:cxn>
                  <a:cxn ang="0">
                    <a:pos x="T12" y="T13"/>
                  </a:cxn>
                </a:cxnLst>
                <a:rect l="0" t="0" r="r" b="b"/>
                <a:pathLst>
                  <a:path w="376" h="194">
                    <a:moveTo>
                      <a:pt x="180" y="24"/>
                    </a:moveTo>
                    <a:cubicBezTo>
                      <a:pt x="212" y="24"/>
                      <a:pt x="246" y="33"/>
                      <a:pt x="268" y="54"/>
                    </a:cubicBezTo>
                    <a:cubicBezTo>
                      <a:pt x="354" y="36"/>
                      <a:pt x="376" y="136"/>
                      <a:pt x="341" y="194"/>
                    </a:cubicBezTo>
                    <a:cubicBezTo>
                      <a:pt x="15" y="194"/>
                      <a:pt x="15" y="194"/>
                      <a:pt x="15" y="194"/>
                    </a:cubicBezTo>
                    <a:cubicBezTo>
                      <a:pt x="4" y="173"/>
                      <a:pt x="0" y="147"/>
                      <a:pt x="2" y="123"/>
                    </a:cubicBezTo>
                    <a:cubicBezTo>
                      <a:pt x="9" y="27"/>
                      <a:pt x="66" y="0"/>
                      <a:pt x="101" y="45"/>
                    </a:cubicBezTo>
                    <a:cubicBezTo>
                      <a:pt x="116" y="32"/>
                      <a:pt x="147" y="24"/>
                      <a:pt x="180" y="24"/>
                    </a:cubicBezTo>
                    <a:close/>
                  </a:path>
                </a:pathLst>
              </a:custGeom>
              <a:solidFill>
                <a:srgbClr val="EE91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56" name="任意多边形(F) 372"/>
              <p:cNvSpPr>
                <a:spLocks noEditPoints="1"/>
              </p:cNvSpPr>
              <p:nvPr/>
            </p:nvSpPr>
            <p:spPr bwMode="auto">
              <a:xfrm>
                <a:off x="1672551" y="-39116"/>
                <a:ext cx="1072457" cy="540718"/>
              </a:xfrm>
              <a:custGeom>
                <a:avLst/>
                <a:gdLst>
                  <a:gd name="T0" fmla="*/ 252 w 368"/>
                  <a:gd name="T1" fmla="*/ 56 h 179"/>
                  <a:gd name="T2" fmla="*/ 278 w 368"/>
                  <a:gd name="T3" fmla="*/ 133 h 179"/>
                  <a:gd name="T4" fmla="*/ 274 w 368"/>
                  <a:gd name="T5" fmla="*/ 179 h 179"/>
                  <a:gd name="T6" fmla="*/ 260 w 368"/>
                  <a:gd name="T7" fmla="*/ 179 h 179"/>
                  <a:gd name="T8" fmla="*/ 263 w 368"/>
                  <a:gd name="T9" fmla="*/ 141 h 179"/>
                  <a:gd name="T10" fmla="*/ 252 w 368"/>
                  <a:gd name="T11" fmla="*/ 56 h 179"/>
                  <a:gd name="T12" fmla="*/ 117 w 368"/>
                  <a:gd name="T13" fmla="*/ 43 h 179"/>
                  <a:gd name="T14" fmla="*/ 97 w 368"/>
                  <a:gd name="T15" fmla="*/ 126 h 179"/>
                  <a:gd name="T16" fmla="*/ 101 w 368"/>
                  <a:gd name="T17" fmla="*/ 179 h 179"/>
                  <a:gd name="T18" fmla="*/ 87 w 368"/>
                  <a:gd name="T19" fmla="*/ 179 h 179"/>
                  <a:gd name="T20" fmla="*/ 85 w 368"/>
                  <a:gd name="T21" fmla="*/ 120 h 179"/>
                  <a:gd name="T22" fmla="*/ 117 w 368"/>
                  <a:gd name="T23" fmla="*/ 43 h 179"/>
                  <a:gd name="T24" fmla="*/ 308 w 368"/>
                  <a:gd name="T25" fmla="*/ 24 h 179"/>
                  <a:gd name="T26" fmla="*/ 360 w 368"/>
                  <a:gd name="T27" fmla="*/ 80 h 179"/>
                  <a:gd name="T28" fmla="*/ 352 w 368"/>
                  <a:gd name="T29" fmla="*/ 179 h 179"/>
                  <a:gd name="T30" fmla="*/ 334 w 368"/>
                  <a:gd name="T31" fmla="*/ 179 h 179"/>
                  <a:gd name="T32" fmla="*/ 345 w 368"/>
                  <a:gd name="T33" fmla="*/ 160 h 179"/>
                  <a:gd name="T34" fmla="*/ 326 w 368"/>
                  <a:gd name="T35" fmla="*/ 43 h 179"/>
                  <a:gd name="T36" fmla="*/ 266 w 368"/>
                  <a:gd name="T37" fmla="*/ 34 h 179"/>
                  <a:gd name="T38" fmla="*/ 251 w 368"/>
                  <a:gd name="T39" fmla="*/ 29 h 179"/>
                  <a:gd name="T40" fmla="*/ 308 w 368"/>
                  <a:gd name="T41" fmla="*/ 24 h 179"/>
                  <a:gd name="T42" fmla="*/ 77 w 368"/>
                  <a:gd name="T43" fmla="*/ 6 h 179"/>
                  <a:gd name="T44" fmla="*/ 120 w 368"/>
                  <a:gd name="T45" fmla="*/ 22 h 179"/>
                  <a:gd name="T46" fmla="*/ 55 w 368"/>
                  <a:gd name="T47" fmla="*/ 19 h 179"/>
                  <a:gd name="T48" fmla="*/ 18 w 368"/>
                  <a:gd name="T49" fmla="*/ 147 h 179"/>
                  <a:gd name="T50" fmla="*/ 31 w 368"/>
                  <a:gd name="T51" fmla="*/ 179 h 179"/>
                  <a:gd name="T52" fmla="*/ 15 w 368"/>
                  <a:gd name="T53" fmla="*/ 179 h 179"/>
                  <a:gd name="T54" fmla="*/ 6 w 368"/>
                  <a:gd name="T55" fmla="*/ 84 h 179"/>
                  <a:gd name="T56" fmla="*/ 77 w 368"/>
                  <a:gd name="T57" fmla="*/ 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68" h="179">
                    <a:moveTo>
                      <a:pt x="252" y="56"/>
                    </a:moveTo>
                    <a:cubicBezTo>
                      <a:pt x="267" y="57"/>
                      <a:pt x="273" y="78"/>
                      <a:pt x="278" y="133"/>
                    </a:cubicBezTo>
                    <a:cubicBezTo>
                      <a:pt x="278" y="150"/>
                      <a:pt x="276" y="166"/>
                      <a:pt x="274" y="179"/>
                    </a:cubicBezTo>
                    <a:cubicBezTo>
                      <a:pt x="260" y="179"/>
                      <a:pt x="260" y="179"/>
                      <a:pt x="260" y="179"/>
                    </a:cubicBezTo>
                    <a:cubicBezTo>
                      <a:pt x="261" y="168"/>
                      <a:pt x="263" y="156"/>
                      <a:pt x="263" y="141"/>
                    </a:cubicBezTo>
                    <a:cubicBezTo>
                      <a:pt x="265" y="94"/>
                      <a:pt x="257" y="65"/>
                      <a:pt x="252" y="56"/>
                    </a:cubicBezTo>
                    <a:close/>
                    <a:moveTo>
                      <a:pt x="117" y="43"/>
                    </a:moveTo>
                    <a:cubicBezTo>
                      <a:pt x="117" y="43"/>
                      <a:pt x="103" y="76"/>
                      <a:pt x="97" y="126"/>
                    </a:cubicBezTo>
                    <a:cubicBezTo>
                      <a:pt x="95" y="147"/>
                      <a:pt x="97" y="165"/>
                      <a:pt x="101" y="179"/>
                    </a:cubicBezTo>
                    <a:cubicBezTo>
                      <a:pt x="87" y="179"/>
                      <a:pt x="87" y="179"/>
                      <a:pt x="87" y="179"/>
                    </a:cubicBezTo>
                    <a:cubicBezTo>
                      <a:pt x="83" y="162"/>
                      <a:pt x="81" y="140"/>
                      <a:pt x="85" y="120"/>
                    </a:cubicBezTo>
                    <a:cubicBezTo>
                      <a:pt x="100" y="51"/>
                      <a:pt x="117" y="43"/>
                      <a:pt x="117" y="43"/>
                    </a:cubicBezTo>
                    <a:close/>
                    <a:moveTo>
                      <a:pt x="308" y="24"/>
                    </a:moveTo>
                    <a:cubicBezTo>
                      <a:pt x="334" y="23"/>
                      <a:pt x="353" y="49"/>
                      <a:pt x="360" y="80"/>
                    </a:cubicBezTo>
                    <a:cubicBezTo>
                      <a:pt x="368" y="119"/>
                      <a:pt x="363" y="161"/>
                      <a:pt x="352" y="179"/>
                    </a:cubicBezTo>
                    <a:cubicBezTo>
                      <a:pt x="334" y="179"/>
                      <a:pt x="334" y="179"/>
                      <a:pt x="334" y="179"/>
                    </a:cubicBezTo>
                    <a:cubicBezTo>
                      <a:pt x="345" y="160"/>
                      <a:pt x="345" y="160"/>
                      <a:pt x="345" y="160"/>
                    </a:cubicBezTo>
                    <a:cubicBezTo>
                      <a:pt x="366" y="98"/>
                      <a:pt x="338" y="50"/>
                      <a:pt x="326" y="43"/>
                    </a:cubicBezTo>
                    <a:cubicBezTo>
                      <a:pt x="314" y="36"/>
                      <a:pt x="266" y="34"/>
                      <a:pt x="266" y="34"/>
                    </a:cubicBezTo>
                    <a:cubicBezTo>
                      <a:pt x="251" y="29"/>
                      <a:pt x="251" y="29"/>
                      <a:pt x="251" y="29"/>
                    </a:cubicBezTo>
                    <a:cubicBezTo>
                      <a:pt x="251" y="29"/>
                      <a:pt x="282" y="24"/>
                      <a:pt x="308" y="24"/>
                    </a:cubicBezTo>
                    <a:close/>
                    <a:moveTo>
                      <a:pt x="77" y="6"/>
                    </a:moveTo>
                    <a:cubicBezTo>
                      <a:pt x="90" y="7"/>
                      <a:pt x="104" y="13"/>
                      <a:pt x="120" y="22"/>
                    </a:cubicBezTo>
                    <a:cubicBezTo>
                      <a:pt x="120" y="22"/>
                      <a:pt x="69" y="12"/>
                      <a:pt x="55" y="19"/>
                    </a:cubicBezTo>
                    <a:cubicBezTo>
                      <a:pt x="34" y="41"/>
                      <a:pt x="5" y="88"/>
                      <a:pt x="18" y="147"/>
                    </a:cubicBezTo>
                    <a:cubicBezTo>
                      <a:pt x="21" y="161"/>
                      <a:pt x="26" y="171"/>
                      <a:pt x="31" y="179"/>
                    </a:cubicBezTo>
                    <a:cubicBezTo>
                      <a:pt x="15" y="179"/>
                      <a:pt x="15" y="179"/>
                      <a:pt x="15" y="179"/>
                    </a:cubicBezTo>
                    <a:cubicBezTo>
                      <a:pt x="1" y="153"/>
                      <a:pt x="0" y="118"/>
                      <a:pt x="6" y="84"/>
                    </a:cubicBezTo>
                    <a:cubicBezTo>
                      <a:pt x="17" y="28"/>
                      <a:pt x="39" y="0"/>
                      <a:pt x="77" y="6"/>
                    </a:cubicBezTo>
                    <a:close/>
                  </a:path>
                </a:pathLst>
              </a:custGeom>
              <a:solidFill>
                <a:srgbClr val="A160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57" name="任意多边形(F) 373"/>
              <p:cNvSpPr>
                <a:spLocks/>
              </p:cNvSpPr>
              <p:nvPr/>
            </p:nvSpPr>
            <p:spPr bwMode="auto">
              <a:xfrm>
                <a:off x="2085984" y="-156358"/>
                <a:ext cx="269040" cy="269040"/>
              </a:xfrm>
              <a:custGeom>
                <a:avLst/>
                <a:gdLst>
                  <a:gd name="T0" fmla="*/ 0 w 92"/>
                  <a:gd name="T1" fmla="*/ 68 h 92"/>
                  <a:gd name="T2" fmla="*/ 50 w 92"/>
                  <a:gd name="T3" fmla="*/ 89 h 92"/>
                  <a:gd name="T4" fmla="*/ 92 w 92"/>
                  <a:gd name="T5" fmla="*/ 71 h 92"/>
                  <a:gd name="T6" fmla="*/ 69 w 92"/>
                  <a:gd name="T7" fmla="*/ 56 h 92"/>
                  <a:gd name="T8" fmla="*/ 64 w 92"/>
                  <a:gd name="T9" fmla="*/ 6 h 92"/>
                  <a:gd name="T10" fmla="*/ 37 w 92"/>
                  <a:gd name="T11" fmla="*/ 7 h 92"/>
                  <a:gd name="T12" fmla="*/ 42 w 92"/>
                  <a:gd name="T13" fmla="*/ 37 h 92"/>
                  <a:gd name="T14" fmla="*/ 0 w 92"/>
                  <a:gd name="T15" fmla="*/ 68 h 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92">
                    <a:moveTo>
                      <a:pt x="0" y="68"/>
                    </a:moveTo>
                    <a:cubicBezTo>
                      <a:pt x="0" y="68"/>
                      <a:pt x="21" y="87"/>
                      <a:pt x="50" y="89"/>
                    </a:cubicBezTo>
                    <a:cubicBezTo>
                      <a:pt x="87" y="92"/>
                      <a:pt x="92" y="71"/>
                      <a:pt x="92" y="71"/>
                    </a:cubicBezTo>
                    <a:cubicBezTo>
                      <a:pt x="69" y="56"/>
                      <a:pt x="69" y="56"/>
                      <a:pt x="69" y="56"/>
                    </a:cubicBezTo>
                    <a:cubicBezTo>
                      <a:pt x="69" y="56"/>
                      <a:pt x="83" y="32"/>
                      <a:pt x="64" y="6"/>
                    </a:cubicBezTo>
                    <a:cubicBezTo>
                      <a:pt x="47" y="0"/>
                      <a:pt x="37" y="7"/>
                      <a:pt x="37" y="7"/>
                    </a:cubicBezTo>
                    <a:cubicBezTo>
                      <a:pt x="42" y="37"/>
                      <a:pt x="42" y="37"/>
                      <a:pt x="42" y="37"/>
                    </a:cubicBezTo>
                    <a:cubicBezTo>
                      <a:pt x="42" y="37"/>
                      <a:pt x="1" y="53"/>
                      <a:pt x="0" y="68"/>
                    </a:cubicBezTo>
                    <a:close/>
                  </a:path>
                </a:pathLst>
              </a:custGeom>
              <a:solidFill>
                <a:srgbClr val="888A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358" name="任意多边形(F) 374"/>
              <p:cNvSpPr>
                <a:spLocks/>
              </p:cNvSpPr>
              <p:nvPr/>
            </p:nvSpPr>
            <p:spPr bwMode="auto">
              <a:xfrm>
                <a:off x="2089686" y="-141548"/>
                <a:ext cx="287552" cy="262869"/>
              </a:xfrm>
              <a:custGeom>
                <a:avLst/>
                <a:gdLst>
                  <a:gd name="T0" fmla="*/ 0 w 99"/>
                  <a:gd name="T1" fmla="*/ 63 h 90"/>
                  <a:gd name="T2" fmla="*/ 46 w 99"/>
                  <a:gd name="T3" fmla="*/ 87 h 90"/>
                  <a:gd name="T4" fmla="*/ 91 w 99"/>
                  <a:gd name="T5" fmla="*/ 71 h 90"/>
                  <a:gd name="T6" fmla="*/ 71 w 99"/>
                  <a:gd name="T7" fmla="*/ 50 h 90"/>
                  <a:gd name="T8" fmla="*/ 76 w 99"/>
                  <a:gd name="T9" fmla="*/ 24 h 90"/>
                  <a:gd name="T10" fmla="*/ 66 w 99"/>
                  <a:gd name="T11" fmla="*/ 1 h 90"/>
                  <a:gd name="T12" fmla="*/ 59 w 99"/>
                  <a:gd name="T13" fmla="*/ 0 h 90"/>
                  <a:gd name="T14" fmla="*/ 67 w 99"/>
                  <a:gd name="T15" fmla="*/ 27 h 90"/>
                  <a:gd name="T16" fmla="*/ 60 w 99"/>
                  <a:gd name="T17" fmla="*/ 54 h 90"/>
                  <a:gd name="T18" fmla="*/ 82 w 99"/>
                  <a:gd name="T19" fmla="*/ 62 h 90"/>
                  <a:gd name="T20" fmla="*/ 58 w 99"/>
                  <a:gd name="T21" fmla="*/ 81 h 90"/>
                  <a:gd name="T22" fmla="*/ 0 w 99"/>
                  <a:gd name="T23" fmla="*/ 6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90">
                    <a:moveTo>
                      <a:pt x="0" y="63"/>
                    </a:moveTo>
                    <a:cubicBezTo>
                      <a:pt x="0" y="63"/>
                      <a:pt x="19" y="86"/>
                      <a:pt x="46" y="87"/>
                    </a:cubicBezTo>
                    <a:cubicBezTo>
                      <a:pt x="73" y="89"/>
                      <a:pt x="82" y="90"/>
                      <a:pt x="91" y="71"/>
                    </a:cubicBezTo>
                    <a:cubicBezTo>
                      <a:pt x="99" y="53"/>
                      <a:pt x="71" y="50"/>
                      <a:pt x="71" y="50"/>
                    </a:cubicBezTo>
                    <a:cubicBezTo>
                      <a:pt x="71" y="50"/>
                      <a:pt x="78" y="39"/>
                      <a:pt x="76" y="24"/>
                    </a:cubicBezTo>
                    <a:cubicBezTo>
                      <a:pt x="74" y="9"/>
                      <a:pt x="66" y="1"/>
                      <a:pt x="66" y="1"/>
                    </a:cubicBezTo>
                    <a:cubicBezTo>
                      <a:pt x="59" y="0"/>
                      <a:pt x="59" y="0"/>
                      <a:pt x="59" y="0"/>
                    </a:cubicBezTo>
                    <a:cubicBezTo>
                      <a:pt x="59" y="0"/>
                      <a:pt x="68" y="13"/>
                      <a:pt x="67" y="27"/>
                    </a:cubicBezTo>
                    <a:cubicBezTo>
                      <a:pt x="66" y="40"/>
                      <a:pt x="60" y="54"/>
                      <a:pt x="60" y="54"/>
                    </a:cubicBezTo>
                    <a:cubicBezTo>
                      <a:pt x="60" y="54"/>
                      <a:pt x="82" y="56"/>
                      <a:pt x="82" y="62"/>
                    </a:cubicBezTo>
                    <a:cubicBezTo>
                      <a:pt x="82" y="74"/>
                      <a:pt x="70" y="81"/>
                      <a:pt x="58" y="81"/>
                    </a:cubicBezTo>
                    <a:cubicBezTo>
                      <a:pt x="47" y="81"/>
                      <a:pt x="0" y="63"/>
                      <a:pt x="0" y="63"/>
                    </a:cubicBezTo>
                    <a:close/>
                  </a:path>
                </a:pathLst>
              </a:custGeom>
              <a:solidFill>
                <a:srgbClr val="696A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grpSp>
        <p:nvGrpSpPr>
          <p:cNvPr id="422" name="组 52"/>
          <p:cNvGrpSpPr>
            <a:grpSpLocks noChangeAspect="1"/>
          </p:cNvGrpSpPr>
          <p:nvPr/>
        </p:nvGrpSpPr>
        <p:grpSpPr bwMode="auto">
          <a:xfrm rot="19948164">
            <a:off x="369246" y="506291"/>
            <a:ext cx="892898" cy="1021771"/>
            <a:chOff x="4634" y="754"/>
            <a:chExt cx="1164" cy="1332"/>
          </a:xfrm>
        </p:grpSpPr>
        <p:sp>
          <p:nvSpPr>
            <p:cNvPr id="423" name="任意多边形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24" name="任意多边形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25" name="任意多边形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26" name="任意多边形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27" name="任意多边形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28" name="任意多边形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29" name="任意多边形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30" name="任意多边形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431" name="组 52"/>
          <p:cNvGrpSpPr>
            <a:grpSpLocks noChangeAspect="1"/>
          </p:cNvGrpSpPr>
          <p:nvPr/>
        </p:nvGrpSpPr>
        <p:grpSpPr bwMode="auto">
          <a:xfrm rot="5825446">
            <a:off x="11635759" y="394369"/>
            <a:ext cx="408172" cy="467084"/>
            <a:chOff x="4634" y="754"/>
            <a:chExt cx="1164" cy="1332"/>
          </a:xfrm>
        </p:grpSpPr>
        <p:sp>
          <p:nvSpPr>
            <p:cNvPr id="432" name="任意多边形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33" name="任意多边形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34" name="任意多边形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35" name="任意多边形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36" name="任意多边形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37" name="任意多边形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38" name="任意多边形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39" name="任意多边形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grpSp>
        <p:nvGrpSpPr>
          <p:cNvPr id="440" name="组 66"/>
          <p:cNvGrpSpPr>
            <a:grpSpLocks noChangeAspect="1"/>
          </p:cNvGrpSpPr>
          <p:nvPr/>
        </p:nvGrpSpPr>
        <p:grpSpPr bwMode="auto">
          <a:xfrm>
            <a:off x="23436" y="3048994"/>
            <a:ext cx="388175" cy="364678"/>
            <a:chOff x="3636" y="1964"/>
            <a:chExt cx="413" cy="388"/>
          </a:xfrm>
        </p:grpSpPr>
        <p:sp>
          <p:nvSpPr>
            <p:cNvPr id="441" name="任意多边形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42" name="任意多边形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43" name="任意多边形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44" name="任意多边形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45" name="任意多边形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46" name="任意多边形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47" name="任意多边形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sp>
          <p:nvSpPr>
            <p:cNvPr id="448" name="任意多边形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dirty="0">
                <a:latin typeface="宋体" panose="02010600030101010101" pitchFamily="2" charset="-122"/>
              </a:endParaRPr>
            </a:p>
          </p:txBody>
        </p:sp>
      </p:grpSp>
      <p:sp>
        <p:nvSpPr>
          <p:cNvPr id="2" name="标题 1"/>
          <p:cNvSpPr>
            <a:spLocks noGrp="1"/>
          </p:cNvSpPr>
          <p:nvPr>
            <p:ph type="title"/>
          </p:nvPr>
        </p:nvSpPr>
        <p:spPr>
          <a:xfrm>
            <a:off x="2034904" y="828876"/>
            <a:ext cx="6058552" cy="3507549"/>
          </a:xfrm>
        </p:spPr>
        <p:txBody>
          <a:bodyPr rtlCol="0" anchor="ctr">
            <a:normAutofit/>
          </a:bodyPr>
          <a:lstStyle>
            <a:lvl1pPr algn="ctr">
              <a:defRPr sz="6000"/>
            </a:lvl1pPr>
          </a:lstStyle>
          <a:p>
            <a:pPr rtl="0"/>
            <a:r>
              <a:rPr lang="zh-CN" altLang="en-US" noProof="0"/>
              <a:t>单击此处编辑母版标题样式</a:t>
            </a:r>
            <a:endParaRPr lang="zh-CN" altLang="en-US" noProof="0" dirty="0"/>
          </a:p>
        </p:txBody>
      </p:sp>
      <p:sp>
        <p:nvSpPr>
          <p:cNvPr id="4" name="页脚占位符 3"/>
          <p:cNvSpPr>
            <a:spLocks noGrp="1"/>
          </p:cNvSpPr>
          <p:nvPr>
            <p:ph type="ftr" sz="quarter" idx="11"/>
          </p:nvPr>
        </p:nvSpPr>
        <p:spPr/>
        <p:txBody>
          <a:bodyPr rtlCol="0"/>
          <a:lstStyle/>
          <a:p>
            <a:pPr rtl="0"/>
            <a:r>
              <a:rPr lang="zh-cn" dirty="0"/>
              <a:t>添加页脚</a:t>
            </a:r>
          </a:p>
        </p:txBody>
      </p:sp>
      <p:sp>
        <p:nvSpPr>
          <p:cNvPr id="3" name="日期占位符 2"/>
          <p:cNvSpPr>
            <a:spLocks noGrp="1"/>
          </p:cNvSpPr>
          <p:nvPr>
            <p:ph type="dt" sz="half" idx="10"/>
          </p:nvPr>
        </p:nvSpPr>
        <p:spPr/>
        <p:txBody>
          <a:bodyPr rtlCol="0"/>
          <a:lstStyle/>
          <a:p>
            <a:pPr rtl="0"/>
            <a:fld id="{41A0C3A2-CAB4-4F57-B067-F3CD55646879}" type="datetime2">
              <a:rPr lang="zh-CN" altLang="en-US" smtClean="0"/>
              <a:t>2020年4月26日</a:t>
            </a:fld>
            <a:endParaRPr/>
          </a:p>
        </p:txBody>
      </p:sp>
      <p:sp>
        <p:nvSpPr>
          <p:cNvPr id="5" name="幻灯片编号占位符 4"/>
          <p:cNvSpPr>
            <a:spLocks noGrp="1"/>
          </p:cNvSpPr>
          <p:nvPr>
            <p:ph type="sldNum" sz="quarter" idx="12"/>
          </p:nvPr>
        </p:nvSpPr>
        <p:spPr/>
        <p:txBody>
          <a:bodyPr rtlCol="0"/>
          <a:lstStyle/>
          <a:p>
            <a:pPr rtl="0"/>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a:t>添加页脚</a:t>
            </a:r>
          </a:p>
        </p:txBody>
      </p:sp>
      <p:sp>
        <p:nvSpPr>
          <p:cNvPr id="2" name="日期占位符 1"/>
          <p:cNvSpPr>
            <a:spLocks noGrp="1"/>
          </p:cNvSpPr>
          <p:nvPr>
            <p:ph type="dt" sz="half" idx="10"/>
          </p:nvPr>
        </p:nvSpPr>
        <p:spPr/>
        <p:txBody>
          <a:bodyPr rtlCol="0"/>
          <a:lstStyle/>
          <a:p>
            <a:pPr rtl="0"/>
            <a:fld id="{AB8FB5F9-0D71-4620-BF42-152040C8F4E8}" type="datetime2">
              <a:rPr lang="zh-CN" altLang="en-US" smtClean="0"/>
              <a:t>2020年4月26日</a:t>
            </a:fld>
            <a:endParaRPr/>
          </a:p>
        </p:txBody>
      </p:sp>
      <p:sp>
        <p:nvSpPr>
          <p:cNvPr id="4" name="幻灯片编号占位符 3"/>
          <p:cNvSpPr>
            <a:spLocks noGrp="1"/>
          </p:cNvSpPr>
          <p:nvPr>
            <p:ph type="sldNum" sz="quarter" idx="12"/>
          </p:nvPr>
        </p:nvSpPr>
        <p:spPr/>
        <p:txBody>
          <a:bodyPr rtlCol="0"/>
          <a:lstStyle/>
          <a:p>
            <a:pPr rtl="0"/>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1097280" y="1188720"/>
            <a:ext cx="3108960" cy="2286000"/>
          </a:xfrm>
        </p:spPr>
        <p:txBody>
          <a:bodyPr rtlCol="0" anchor="b">
            <a:normAutofit/>
          </a:bodyPr>
          <a:lstStyle>
            <a:lvl1pPr>
              <a:defRPr sz="3400" b="0"/>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4480560" y="457200"/>
            <a:ext cx="6675120" cy="5943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1097280" y="3474720"/>
            <a:ext cx="3108960" cy="13716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p>
            <a:pPr rtl="0"/>
            <a:r>
              <a:rPr lang="zh-cn" dirty="0"/>
              <a:t>添加页脚</a:t>
            </a:r>
          </a:p>
        </p:txBody>
      </p:sp>
      <p:sp>
        <p:nvSpPr>
          <p:cNvPr id="5" name="日期占位符 4"/>
          <p:cNvSpPr>
            <a:spLocks noGrp="1"/>
          </p:cNvSpPr>
          <p:nvPr>
            <p:ph type="dt" sz="half" idx="10"/>
          </p:nvPr>
        </p:nvSpPr>
        <p:spPr/>
        <p:txBody>
          <a:bodyPr rtlCol="0"/>
          <a:lstStyle/>
          <a:p>
            <a:pPr rtl="0"/>
            <a:fld id="{9566DF08-348B-4846-A120-0FAF20C14343}" type="datetime2">
              <a:rPr lang="zh-CN" altLang="en-US" smtClean="0"/>
              <a:t>2020年4月26日</a:t>
            </a:fld>
            <a:endParaRPr/>
          </a:p>
        </p:txBody>
      </p:sp>
      <p:sp>
        <p:nvSpPr>
          <p:cNvPr id="7" name="幻灯片编号占位符 6"/>
          <p:cNvSpPr>
            <a:spLocks noGrp="1"/>
          </p:cNvSpPr>
          <p:nvPr>
            <p:ph type="sldNum" sz="quarter" idx="12"/>
          </p:nvPr>
        </p:nvSpPr>
        <p:spPr/>
        <p:txBody>
          <a:bodyPr rtlCol="0"/>
          <a:lstStyle/>
          <a:p>
            <a:pPr rtl="0"/>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1097280" y="1188720"/>
            <a:ext cx="3108960" cy="2286000"/>
          </a:xfrm>
        </p:spPr>
        <p:txBody>
          <a:bodyPr rtlCol="0" anchor="b">
            <a:normAutofit/>
          </a:bodyPr>
          <a:lstStyle>
            <a:lvl1pPr>
              <a:defRPr sz="3400" b="0"/>
            </a:lvl1pPr>
          </a:lstStyle>
          <a:p>
            <a:pPr rtl="0"/>
            <a:r>
              <a:rPr lang="zh-CN" altLang="en-US" noProof="0"/>
              <a:t>单击此处编辑母版标题样式</a:t>
            </a:r>
            <a:endParaRPr lang="zh-CN" altLang="en-US" noProof="0" dirty="0"/>
          </a:p>
        </p:txBody>
      </p:sp>
      <p:sp>
        <p:nvSpPr>
          <p:cNvPr id="3" name="图片占位符 2" descr="为添加图像预留的空占位符。单击占位符，选择要添加的图像。"/>
          <p:cNvSpPr>
            <a:spLocks noGrp="1"/>
          </p:cNvSpPr>
          <p:nvPr>
            <p:ph type="pic" idx="1"/>
          </p:nvPr>
        </p:nvSpPr>
        <p:spPr>
          <a:xfrm>
            <a:off x="4480560" y="457200"/>
            <a:ext cx="6675120" cy="5943600"/>
          </a:xfrm>
          <a:solidFill>
            <a:schemeClr val="bg1">
              <a:lumMod val="95000"/>
            </a:schemeClr>
          </a:solidFill>
        </p:spPr>
        <p:txBody>
          <a:bodyPr rtlCol="0">
            <a:normAutofit/>
          </a:bodyPr>
          <a:lstStyle>
            <a:lvl1pPr marL="0" indent="0" algn="ctr">
              <a:buNone/>
              <a:defRPr sz="20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4" name="文本占位符 3"/>
          <p:cNvSpPr>
            <a:spLocks noGrp="1"/>
          </p:cNvSpPr>
          <p:nvPr>
            <p:ph type="body" sz="half" idx="2"/>
          </p:nvPr>
        </p:nvSpPr>
        <p:spPr>
          <a:xfrm>
            <a:off x="1097280" y="3474720"/>
            <a:ext cx="3108960" cy="1371600"/>
          </a:xfrm>
        </p:spPr>
        <p:txBody>
          <a:bodyPr rtlCol="0">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6" name="页脚占位符 5"/>
          <p:cNvSpPr>
            <a:spLocks noGrp="1"/>
          </p:cNvSpPr>
          <p:nvPr>
            <p:ph type="ftr" sz="quarter" idx="11"/>
          </p:nvPr>
        </p:nvSpPr>
        <p:spPr/>
        <p:txBody>
          <a:bodyPr rtlCol="0"/>
          <a:lstStyle/>
          <a:p>
            <a:pPr rtl="0"/>
            <a:r>
              <a:rPr lang="zh-cn" dirty="0"/>
              <a:t>添加页脚</a:t>
            </a:r>
          </a:p>
        </p:txBody>
      </p:sp>
      <p:sp>
        <p:nvSpPr>
          <p:cNvPr id="5" name="日期占位符 4"/>
          <p:cNvSpPr>
            <a:spLocks noGrp="1"/>
          </p:cNvSpPr>
          <p:nvPr>
            <p:ph type="dt" sz="half" idx="10"/>
          </p:nvPr>
        </p:nvSpPr>
        <p:spPr/>
        <p:txBody>
          <a:bodyPr rtlCol="0"/>
          <a:lstStyle/>
          <a:p>
            <a:pPr rtl="0"/>
            <a:fld id="{4F9939A2-28EF-48D3-AC63-83CF8B3C6591}" type="datetime2">
              <a:rPr lang="zh-CN" altLang="en-US" smtClean="0"/>
              <a:t>2020年4月26日</a:t>
            </a:fld>
            <a:endParaRPr/>
          </a:p>
        </p:txBody>
      </p:sp>
      <p:sp>
        <p:nvSpPr>
          <p:cNvPr id="7" name="幻灯片编号占位符 6"/>
          <p:cNvSpPr>
            <a:spLocks noGrp="1"/>
          </p:cNvSpPr>
          <p:nvPr>
            <p:ph type="sldNum" sz="quarter" idx="12"/>
          </p:nvPr>
        </p:nvSpPr>
        <p:spPr/>
        <p:txBody>
          <a:bodyPr rtlCol="0"/>
          <a:lstStyle/>
          <a:p>
            <a:pPr rtl="0"/>
            <a:fld id="{CA8D9AD5-F248-4919-864A-CFD76CC027D6}" type="slidenum">
              <a:rPr/>
              <a:t>‹#›</a:t>
            </a:fld>
            <a:endParaRPr/>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9EE0F8"/>
            </a:gs>
            <a:gs pos="17000">
              <a:srgbClr val="BFEBFA"/>
            </a:gs>
            <a:gs pos="92000">
              <a:srgbClr val="FFFFFF"/>
            </a:gs>
            <a:gs pos="51000">
              <a:srgbClr val="DFF5FD"/>
            </a:gs>
          </a:gsLst>
          <a:lin ang="5400000" scaled="0"/>
        </a:gradFill>
        <a:effectLst/>
      </p:bgPr>
    </p:bg>
    <p:spTree>
      <p:nvGrpSpPr>
        <p:cNvPr id="1" name=""/>
        <p:cNvGrpSpPr/>
        <p:nvPr/>
      </p:nvGrpSpPr>
      <p:grpSpPr>
        <a:xfrm>
          <a:off x="0" y="0"/>
          <a:ext cx="0" cy="0"/>
          <a:chOff x="0" y="0"/>
          <a:chExt cx="0" cy="0"/>
        </a:xfrm>
      </p:grpSpPr>
      <p:sp>
        <p:nvSpPr>
          <p:cNvPr id="7" name="任意多边形 50"/>
          <p:cNvSpPr>
            <a:spLocks/>
          </p:cNvSpPr>
          <p:nvPr/>
        </p:nvSpPr>
        <p:spPr bwMode="auto">
          <a:xfrm>
            <a:off x="8761412" y="5521528"/>
            <a:ext cx="3428760" cy="1336472"/>
          </a:xfrm>
          <a:custGeom>
            <a:avLst/>
            <a:gdLst/>
            <a:ahLst/>
            <a:cxnLst/>
            <a:rect l="l" t="t" r="r" b="b"/>
            <a:pathLst>
              <a:path w="5150129" h="2763306">
                <a:moveTo>
                  <a:pt x="4647211" y="1148"/>
                </a:moveTo>
                <a:cubicBezTo>
                  <a:pt x="4819095" y="-2034"/>
                  <a:pt x="4987795" y="1148"/>
                  <a:pt x="5150129" y="13874"/>
                </a:cubicBezTo>
                <a:cubicBezTo>
                  <a:pt x="5150129" y="13874"/>
                  <a:pt x="5150129" y="13874"/>
                  <a:pt x="5150129" y="2763306"/>
                </a:cubicBezTo>
                <a:lnTo>
                  <a:pt x="3666157" y="2763306"/>
                </a:lnTo>
                <a:cubicBezTo>
                  <a:pt x="2399906" y="2389294"/>
                  <a:pt x="785213" y="1917530"/>
                  <a:pt x="0" y="1712790"/>
                </a:cubicBezTo>
                <a:cubicBezTo>
                  <a:pt x="977188" y="866514"/>
                  <a:pt x="3014321" y="52051"/>
                  <a:pt x="4647211" y="1148"/>
                </a:cubicBezTo>
                <a:close/>
              </a:path>
            </a:pathLst>
          </a:custGeom>
          <a:solidFill>
            <a:srgbClr val="AFAF51"/>
          </a:solidFill>
          <a:ln>
            <a:noFill/>
          </a:ln>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8" name="任意多边形 51"/>
          <p:cNvSpPr>
            <a:spLocks/>
          </p:cNvSpPr>
          <p:nvPr/>
        </p:nvSpPr>
        <p:spPr bwMode="auto">
          <a:xfrm>
            <a:off x="0" y="5652178"/>
            <a:ext cx="11415151" cy="1205823"/>
          </a:xfrm>
          <a:custGeom>
            <a:avLst/>
            <a:gdLst/>
            <a:ahLst/>
            <a:cxnLst/>
            <a:rect l="l" t="t" r="r" b="b"/>
            <a:pathLst>
              <a:path w="12079179" h="2245075">
                <a:moveTo>
                  <a:pt x="3369253" y="991"/>
                </a:moveTo>
                <a:cubicBezTo>
                  <a:pt x="6000100" y="-28060"/>
                  <a:pt x="9320881" y="578587"/>
                  <a:pt x="12079179" y="2245075"/>
                </a:cubicBezTo>
                <a:lnTo>
                  <a:pt x="0" y="2245075"/>
                </a:lnTo>
                <a:lnTo>
                  <a:pt x="0" y="503727"/>
                </a:lnTo>
                <a:cubicBezTo>
                  <a:pt x="818765" y="203249"/>
                  <a:pt x="2000654" y="16103"/>
                  <a:pt x="3369253" y="991"/>
                </a:cubicBezTo>
                <a:close/>
              </a:path>
            </a:pathLst>
          </a:custGeom>
          <a:solidFill>
            <a:srgbClr val="C7CC63"/>
          </a:solidFill>
          <a:ln>
            <a:noFill/>
          </a:ln>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9" name="任意多边形 51"/>
          <p:cNvSpPr>
            <a:spLocks/>
          </p:cNvSpPr>
          <p:nvPr/>
        </p:nvSpPr>
        <p:spPr bwMode="auto">
          <a:xfrm>
            <a:off x="-13749" y="5865035"/>
            <a:ext cx="11415151" cy="1004325"/>
          </a:xfrm>
          <a:custGeom>
            <a:avLst/>
            <a:gdLst>
              <a:gd name="connsiteX0" fmla="*/ 0 w 12079179"/>
              <a:gd name="connsiteY0" fmla="*/ 0 h 1741348"/>
              <a:gd name="connsiteX1" fmla="*/ 12079179 w 12079179"/>
              <a:gd name="connsiteY1" fmla="*/ 1741348 h 1741348"/>
              <a:gd name="connsiteX2" fmla="*/ 0 w 12079179"/>
              <a:gd name="connsiteY2" fmla="*/ 1741348 h 1741348"/>
              <a:gd name="connsiteX3" fmla="*/ 0 w 12079179"/>
              <a:gd name="connsiteY3" fmla="*/ 0 h 1741348"/>
              <a:gd name="connsiteX0" fmla="*/ 0 w 12079179"/>
              <a:gd name="connsiteY0" fmla="*/ 390824 h 2132172"/>
              <a:gd name="connsiteX1" fmla="*/ 12079179 w 12079179"/>
              <a:gd name="connsiteY1" fmla="*/ 2132172 h 2132172"/>
              <a:gd name="connsiteX2" fmla="*/ 0 w 12079179"/>
              <a:gd name="connsiteY2" fmla="*/ 2132172 h 2132172"/>
              <a:gd name="connsiteX3" fmla="*/ 0 w 12079179"/>
              <a:gd name="connsiteY3" fmla="*/ 390824 h 2132172"/>
              <a:gd name="connsiteX0" fmla="*/ 0 w 12079179"/>
              <a:gd name="connsiteY0" fmla="*/ 499104 h 2240452"/>
              <a:gd name="connsiteX1" fmla="*/ 12079179 w 12079179"/>
              <a:gd name="connsiteY1" fmla="*/ 2240452 h 2240452"/>
              <a:gd name="connsiteX2" fmla="*/ 0 w 12079179"/>
              <a:gd name="connsiteY2" fmla="*/ 2240452 h 2240452"/>
              <a:gd name="connsiteX3" fmla="*/ 0 w 12079179"/>
              <a:gd name="connsiteY3" fmla="*/ 499104 h 2240452"/>
              <a:gd name="connsiteX0" fmla="*/ 0 w 12079179"/>
              <a:gd name="connsiteY0" fmla="*/ 525643 h 2266991"/>
              <a:gd name="connsiteX1" fmla="*/ 12079179 w 12079179"/>
              <a:gd name="connsiteY1" fmla="*/ 2266991 h 2266991"/>
              <a:gd name="connsiteX2" fmla="*/ 0 w 12079179"/>
              <a:gd name="connsiteY2" fmla="*/ 2266991 h 2266991"/>
              <a:gd name="connsiteX3" fmla="*/ 0 w 12079179"/>
              <a:gd name="connsiteY3" fmla="*/ 525643 h 2266991"/>
              <a:gd name="connsiteX0" fmla="*/ 0 w 12079179"/>
              <a:gd name="connsiteY0" fmla="*/ 572389 h 2313737"/>
              <a:gd name="connsiteX1" fmla="*/ 12079179 w 12079179"/>
              <a:gd name="connsiteY1" fmla="*/ 2313737 h 2313737"/>
              <a:gd name="connsiteX2" fmla="*/ 0 w 12079179"/>
              <a:gd name="connsiteY2" fmla="*/ 2313737 h 2313737"/>
              <a:gd name="connsiteX3" fmla="*/ 0 w 12079179"/>
              <a:gd name="connsiteY3" fmla="*/ 572389 h 2313737"/>
            </a:gdLst>
            <a:ahLst/>
            <a:cxnLst>
              <a:cxn ang="0">
                <a:pos x="connsiteX0" y="connsiteY0"/>
              </a:cxn>
              <a:cxn ang="0">
                <a:pos x="connsiteX1" y="connsiteY1"/>
              </a:cxn>
              <a:cxn ang="0">
                <a:pos x="connsiteX2" y="connsiteY2"/>
              </a:cxn>
              <a:cxn ang="0">
                <a:pos x="connsiteX3" y="connsiteY3"/>
              </a:cxn>
            </a:cxnLst>
            <a:rect l="l" t="t" r="r" b="b"/>
            <a:pathLst>
              <a:path w="12079179" h="2313737">
                <a:moveTo>
                  <a:pt x="0" y="572389"/>
                </a:moveTo>
                <a:cubicBezTo>
                  <a:pt x="3714822" y="-953059"/>
                  <a:pt x="10210727" y="897587"/>
                  <a:pt x="12079179" y="2313737"/>
                </a:cubicBezTo>
                <a:lnTo>
                  <a:pt x="0" y="2313737"/>
                </a:lnTo>
                <a:lnTo>
                  <a:pt x="0" y="572389"/>
                </a:lnTo>
                <a:close/>
              </a:path>
            </a:pathLst>
          </a:custGeom>
          <a:solidFill>
            <a:srgbClr val="AFAF51"/>
          </a:solidFill>
          <a:ln>
            <a:noFill/>
          </a:ln>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grpSp>
        <p:nvGrpSpPr>
          <p:cNvPr id="10" name="组 66"/>
          <p:cNvGrpSpPr>
            <a:grpSpLocks noChangeAspect="1"/>
          </p:cNvGrpSpPr>
          <p:nvPr/>
        </p:nvGrpSpPr>
        <p:grpSpPr bwMode="auto">
          <a:xfrm>
            <a:off x="11647687" y="947576"/>
            <a:ext cx="426645" cy="400819"/>
            <a:chOff x="3636" y="1964"/>
            <a:chExt cx="413" cy="388"/>
          </a:xfrm>
        </p:grpSpPr>
        <p:sp>
          <p:nvSpPr>
            <p:cNvPr id="11" name="任意多边形 67"/>
            <p:cNvSpPr>
              <a:spLocks/>
            </p:cNvSpPr>
            <p:nvPr/>
          </p:nvSpPr>
          <p:spPr bwMode="auto">
            <a:xfrm>
              <a:off x="3971" y="1976"/>
              <a:ext cx="78" cy="109"/>
            </a:xfrm>
            <a:custGeom>
              <a:avLst/>
              <a:gdLst>
                <a:gd name="T0" fmla="*/ 4 w 33"/>
                <a:gd name="T1" fmla="*/ 46 h 46"/>
                <a:gd name="T2" fmla="*/ 25 w 33"/>
                <a:gd name="T3" fmla="*/ 1 h 46"/>
                <a:gd name="T4" fmla="*/ 19 w 33"/>
                <a:gd name="T5" fmla="*/ 0 h 46"/>
                <a:gd name="T6" fmla="*/ 20 w 33"/>
                <a:gd name="T7" fmla="*/ 27 h 46"/>
                <a:gd name="T8" fmla="*/ 0 w 33"/>
                <a:gd name="T9" fmla="*/ 45 h 46"/>
                <a:gd name="T10" fmla="*/ 4 w 33"/>
                <a:gd name="T11" fmla="*/ 46 h 46"/>
                <a:gd name="T12" fmla="*/ 4 w 33"/>
                <a:gd name="T13" fmla="*/ 46 h 46"/>
              </a:gdLst>
              <a:ahLst/>
              <a:cxnLst>
                <a:cxn ang="0">
                  <a:pos x="T0" y="T1"/>
                </a:cxn>
                <a:cxn ang="0">
                  <a:pos x="T2" y="T3"/>
                </a:cxn>
                <a:cxn ang="0">
                  <a:pos x="T4" y="T5"/>
                </a:cxn>
                <a:cxn ang="0">
                  <a:pos x="T6" y="T7"/>
                </a:cxn>
                <a:cxn ang="0">
                  <a:pos x="T8" y="T9"/>
                </a:cxn>
                <a:cxn ang="0">
                  <a:pos x="T10" y="T11"/>
                </a:cxn>
                <a:cxn ang="0">
                  <a:pos x="T12" y="T13"/>
                </a:cxn>
              </a:cxnLst>
              <a:rect l="0" t="0" r="r" b="b"/>
              <a:pathLst>
                <a:path w="33" h="46">
                  <a:moveTo>
                    <a:pt x="4" y="46"/>
                  </a:moveTo>
                  <a:cubicBezTo>
                    <a:pt x="4" y="46"/>
                    <a:pt x="33" y="34"/>
                    <a:pt x="25" y="1"/>
                  </a:cubicBezTo>
                  <a:cubicBezTo>
                    <a:pt x="25" y="1"/>
                    <a:pt x="19" y="0"/>
                    <a:pt x="19" y="0"/>
                  </a:cubicBezTo>
                  <a:cubicBezTo>
                    <a:pt x="19" y="0"/>
                    <a:pt x="25" y="15"/>
                    <a:pt x="20" y="27"/>
                  </a:cubicBezTo>
                  <a:cubicBezTo>
                    <a:pt x="15" y="39"/>
                    <a:pt x="0" y="45"/>
                    <a:pt x="0" y="45"/>
                  </a:cubicBezTo>
                  <a:cubicBezTo>
                    <a:pt x="4" y="46"/>
                    <a:pt x="4" y="46"/>
                    <a:pt x="4" y="46"/>
                  </a:cubicBezTo>
                  <a:cubicBezTo>
                    <a:pt x="4" y="46"/>
                    <a:pt x="4" y="46"/>
                    <a:pt x="4" y="46"/>
                  </a:cubicBezTo>
                  <a:close/>
                </a:path>
              </a:pathLst>
            </a:custGeom>
            <a:solidFill>
              <a:srgbClr val="CB7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12" name="任意多边形 68"/>
            <p:cNvSpPr>
              <a:spLocks/>
            </p:cNvSpPr>
            <p:nvPr/>
          </p:nvSpPr>
          <p:spPr bwMode="auto">
            <a:xfrm>
              <a:off x="3636" y="1964"/>
              <a:ext cx="413" cy="388"/>
            </a:xfrm>
            <a:custGeom>
              <a:avLst/>
              <a:gdLst>
                <a:gd name="T0" fmla="*/ 145 w 175"/>
                <a:gd name="T1" fmla="*/ 27 h 164"/>
                <a:gd name="T2" fmla="*/ 171 w 175"/>
                <a:gd name="T3" fmla="*/ 100 h 164"/>
                <a:gd name="T4" fmla="*/ 153 w 175"/>
                <a:gd name="T5" fmla="*/ 132 h 164"/>
                <a:gd name="T6" fmla="*/ 150 w 175"/>
                <a:gd name="T7" fmla="*/ 92 h 164"/>
                <a:gd name="T8" fmla="*/ 109 w 175"/>
                <a:gd name="T9" fmla="*/ 158 h 164"/>
                <a:gd name="T10" fmla="*/ 89 w 175"/>
                <a:gd name="T11" fmla="*/ 162 h 164"/>
                <a:gd name="T12" fmla="*/ 100 w 175"/>
                <a:gd name="T13" fmla="*/ 110 h 164"/>
                <a:gd name="T14" fmla="*/ 36 w 175"/>
                <a:gd name="T15" fmla="*/ 117 h 164"/>
                <a:gd name="T16" fmla="*/ 0 w 175"/>
                <a:gd name="T17" fmla="*/ 108 h 164"/>
                <a:gd name="T18" fmla="*/ 85 w 175"/>
                <a:gd name="T19" fmla="*/ 63 h 164"/>
                <a:gd name="T20" fmla="*/ 36 w 175"/>
                <a:gd name="T21" fmla="*/ 30 h 164"/>
                <a:gd name="T22" fmla="*/ 101 w 175"/>
                <a:gd name="T23" fmla="*/ 21 h 164"/>
                <a:gd name="T24" fmla="*/ 85 w 175"/>
                <a:gd name="T25" fmla="*/ 5 h 164"/>
                <a:gd name="T26" fmla="*/ 117 w 175"/>
                <a:gd name="T27" fmla="*/ 5 h 164"/>
                <a:gd name="T28" fmla="*/ 143 w 175"/>
                <a:gd name="T29" fmla="*/ 24 h 164"/>
                <a:gd name="T30" fmla="*/ 145 w 175"/>
                <a:gd name="T31" fmla="*/ 27 h 164"/>
                <a:gd name="T32" fmla="*/ 145 w 175"/>
                <a:gd name="T33" fmla="*/ 2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5" h="164">
                  <a:moveTo>
                    <a:pt x="145" y="27"/>
                  </a:moveTo>
                  <a:cubicBezTo>
                    <a:pt x="145" y="27"/>
                    <a:pt x="175" y="68"/>
                    <a:pt x="171" y="100"/>
                  </a:cubicBezTo>
                  <a:cubicBezTo>
                    <a:pt x="168" y="131"/>
                    <a:pt x="153" y="132"/>
                    <a:pt x="153" y="132"/>
                  </a:cubicBezTo>
                  <a:cubicBezTo>
                    <a:pt x="150" y="92"/>
                    <a:pt x="150" y="92"/>
                    <a:pt x="150" y="92"/>
                  </a:cubicBezTo>
                  <a:cubicBezTo>
                    <a:pt x="150" y="92"/>
                    <a:pt x="138" y="146"/>
                    <a:pt x="109" y="158"/>
                  </a:cubicBezTo>
                  <a:cubicBezTo>
                    <a:pt x="94" y="164"/>
                    <a:pt x="89" y="162"/>
                    <a:pt x="89" y="162"/>
                  </a:cubicBezTo>
                  <a:cubicBezTo>
                    <a:pt x="89" y="162"/>
                    <a:pt x="99" y="127"/>
                    <a:pt x="100" y="110"/>
                  </a:cubicBezTo>
                  <a:cubicBezTo>
                    <a:pt x="94" y="114"/>
                    <a:pt x="59" y="122"/>
                    <a:pt x="36" y="117"/>
                  </a:cubicBezTo>
                  <a:cubicBezTo>
                    <a:pt x="13" y="113"/>
                    <a:pt x="0" y="108"/>
                    <a:pt x="0" y="108"/>
                  </a:cubicBezTo>
                  <a:cubicBezTo>
                    <a:pt x="85" y="63"/>
                    <a:pt x="85" y="63"/>
                    <a:pt x="85" y="63"/>
                  </a:cubicBezTo>
                  <a:cubicBezTo>
                    <a:pt x="36" y="30"/>
                    <a:pt x="36" y="30"/>
                    <a:pt x="36" y="30"/>
                  </a:cubicBezTo>
                  <a:cubicBezTo>
                    <a:pt x="36" y="30"/>
                    <a:pt x="62" y="3"/>
                    <a:pt x="101" y="21"/>
                  </a:cubicBezTo>
                  <a:cubicBezTo>
                    <a:pt x="96" y="14"/>
                    <a:pt x="85" y="5"/>
                    <a:pt x="85" y="5"/>
                  </a:cubicBezTo>
                  <a:cubicBezTo>
                    <a:pt x="85" y="5"/>
                    <a:pt x="103" y="0"/>
                    <a:pt x="117" y="5"/>
                  </a:cubicBezTo>
                  <a:cubicBezTo>
                    <a:pt x="132" y="11"/>
                    <a:pt x="143" y="24"/>
                    <a:pt x="143" y="24"/>
                  </a:cubicBezTo>
                  <a:cubicBezTo>
                    <a:pt x="145" y="27"/>
                    <a:pt x="145" y="27"/>
                    <a:pt x="145" y="27"/>
                  </a:cubicBezTo>
                  <a:cubicBezTo>
                    <a:pt x="145" y="27"/>
                    <a:pt x="145" y="27"/>
                    <a:pt x="145" y="27"/>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13" name="任意多边形 69"/>
            <p:cNvSpPr>
              <a:spLocks/>
            </p:cNvSpPr>
            <p:nvPr/>
          </p:nvSpPr>
          <p:spPr bwMode="auto">
            <a:xfrm>
              <a:off x="3676" y="1964"/>
              <a:ext cx="364" cy="367"/>
            </a:xfrm>
            <a:custGeom>
              <a:avLst/>
              <a:gdLst>
                <a:gd name="T0" fmla="*/ 131 w 154"/>
                <a:gd name="T1" fmla="*/ 44 h 155"/>
                <a:gd name="T2" fmla="*/ 84 w 154"/>
                <a:gd name="T3" fmla="*/ 9 h 155"/>
                <a:gd name="T4" fmla="*/ 98 w 154"/>
                <a:gd name="T5" fmla="*/ 32 h 155"/>
                <a:gd name="T6" fmla="*/ 31 w 154"/>
                <a:gd name="T7" fmla="*/ 29 h 155"/>
                <a:gd name="T8" fmla="*/ 81 w 154"/>
                <a:gd name="T9" fmla="*/ 62 h 155"/>
                <a:gd name="T10" fmla="*/ 0 w 154"/>
                <a:gd name="T11" fmla="*/ 106 h 155"/>
                <a:gd name="T12" fmla="*/ 92 w 154"/>
                <a:gd name="T13" fmla="*/ 98 h 155"/>
                <a:gd name="T14" fmla="*/ 81 w 154"/>
                <a:gd name="T15" fmla="*/ 155 h 155"/>
                <a:gd name="T16" fmla="*/ 131 w 154"/>
                <a:gd name="T17" fmla="*/ 81 h 155"/>
                <a:gd name="T18" fmla="*/ 142 w 154"/>
                <a:gd name="T19" fmla="*/ 115 h 155"/>
                <a:gd name="T20" fmla="*/ 133 w 154"/>
                <a:gd name="T21" fmla="*/ 45 h 155"/>
                <a:gd name="T22" fmla="*/ 131 w 154"/>
                <a:gd name="T23" fmla="*/ 44 h 155"/>
                <a:gd name="T24" fmla="*/ 131 w 154"/>
                <a:gd name="T25" fmla="*/ 4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4" h="155">
                  <a:moveTo>
                    <a:pt x="131" y="44"/>
                  </a:moveTo>
                  <a:cubicBezTo>
                    <a:pt x="131" y="44"/>
                    <a:pt x="103" y="0"/>
                    <a:pt x="84" y="9"/>
                  </a:cubicBezTo>
                  <a:cubicBezTo>
                    <a:pt x="96" y="16"/>
                    <a:pt x="98" y="32"/>
                    <a:pt x="98" y="32"/>
                  </a:cubicBezTo>
                  <a:cubicBezTo>
                    <a:pt x="98" y="32"/>
                    <a:pt x="53" y="15"/>
                    <a:pt x="31" y="29"/>
                  </a:cubicBezTo>
                  <a:cubicBezTo>
                    <a:pt x="49" y="38"/>
                    <a:pt x="81" y="62"/>
                    <a:pt x="81" y="62"/>
                  </a:cubicBezTo>
                  <a:cubicBezTo>
                    <a:pt x="81" y="62"/>
                    <a:pt x="32" y="94"/>
                    <a:pt x="0" y="106"/>
                  </a:cubicBezTo>
                  <a:cubicBezTo>
                    <a:pt x="26" y="116"/>
                    <a:pt x="69" y="108"/>
                    <a:pt x="92" y="98"/>
                  </a:cubicBezTo>
                  <a:cubicBezTo>
                    <a:pt x="96" y="110"/>
                    <a:pt x="88" y="142"/>
                    <a:pt x="81" y="155"/>
                  </a:cubicBezTo>
                  <a:cubicBezTo>
                    <a:pt x="120" y="140"/>
                    <a:pt x="131" y="87"/>
                    <a:pt x="131" y="81"/>
                  </a:cubicBezTo>
                  <a:cubicBezTo>
                    <a:pt x="140" y="90"/>
                    <a:pt x="142" y="102"/>
                    <a:pt x="142" y="115"/>
                  </a:cubicBezTo>
                  <a:cubicBezTo>
                    <a:pt x="154" y="98"/>
                    <a:pt x="144" y="66"/>
                    <a:pt x="133" y="45"/>
                  </a:cubicBezTo>
                  <a:cubicBezTo>
                    <a:pt x="131" y="44"/>
                    <a:pt x="131" y="44"/>
                    <a:pt x="131" y="44"/>
                  </a:cubicBezTo>
                  <a:cubicBezTo>
                    <a:pt x="131" y="44"/>
                    <a:pt x="131" y="44"/>
                    <a:pt x="131" y="44"/>
                  </a:cubicBezTo>
                  <a:close/>
                </a:path>
              </a:pathLst>
            </a:custGeom>
            <a:solidFill>
              <a:srgbClr val="FB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14" name="任意多边形 70"/>
            <p:cNvSpPr>
              <a:spLocks/>
            </p:cNvSpPr>
            <p:nvPr/>
          </p:nvSpPr>
          <p:spPr bwMode="auto">
            <a:xfrm>
              <a:off x="3771" y="2080"/>
              <a:ext cx="207" cy="116"/>
            </a:xfrm>
            <a:custGeom>
              <a:avLst/>
              <a:gdLst>
                <a:gd name="T0" fmla="*/ 88 w 88"/>
                <a:gd name="T1" fmla="*/ 0 h 49"/>
                <a:gd name="T2" fmla="*/ 0 w 88"/>
                <a:gd name="T3" fmla="*/ 49 h 49"/>
                <a:gd name="T4" fmla="*/ 88 w 88"/>
                <a:gd name="T5" fmla="*/ 0 h 49"/>
              </a:gdLst>
              <a:ahLst/>
              <a:cxnLst>
                <a:cxn ang="0">
                  <a:pos x="T0" y="T1"/>
                </a:cxn>
                <a:cxn ang="0">
                  <a:pos x="T2" y="T3"/>
                </a:cxn>
                <a:cxn ang="0">
                  <a:pos x="T4" y="T5"/>
                </a:cxn>
              </a:cxnLst>
              <a:rect l="0" t="0" r="r" b="b"/>
              <a:pathLst>
                <a:path w="88" h="49">
                  <a:moveTo>
                    <a:pt x="88" y="0"/>
                  </a:moveTo>
                  <a:cubicBezTo>
                    <a:pt x="88" y="0"/>
                    <a:pt x="66" y="29"/>
                    <a:pt x="0" y="49"/>
                  </a:cubicBezTo>
                  <a:cubicBezTo>
                    <a:pt x="10" y="49"/>
                    <a:pt x="75" y="29"/>
                    <a:pt x="8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15" name="任意多边形 71"/>
            <p:cNvSpPr>
              <a:spLocks/>
            </p:cNvSpPr>
            <p:nvPr/>
          </p:nvSpPr>
          <p:spPr bwMode="auto">
            <a:xfrm>
              <a:off x="3905" y="2128"/>
              <a:ext cx="59" cy="151"/>
            </a:xfrm>
            <a:custGeom>
              <a:avLst/>
              <a:gdLst>
                <a:gd name="T0" fmla="*/ 18 w 25"/>
                <a:gd name="T1" fmla="*/ 0 h 64"/>
                <a:gd name="T2" fmla="*/ 0 w 25"/>
                <a:gd name="T3" fmla="*/ 64 h 64"/>
                <a:gd name="T4" fmla="*/ 18 w 25"/>
                <a:gd name="T5" fmla="*/ 0 h 64"/>
              </a:gdLst>
              <a:ahLst/>
              <a:cxnLst>
                <a:cxn ang="0">
                  <a:pos x="T0" y="T1"/>
                </a:cxn>
                <a:cxn ang="0">
                  <a:pos x="T2" y="T3"/>
                </a:cxn>
                <a:cxn ang="0">
                  <a:pos x="T4" y="T5"/>
                </a:cxn>
              </a:cxnLst>
              <a:rect l="0" t="0" r="r" b="b"/>
              <a:pathLst>
                <a:path w="25" h="64">
                  <a:moveTo>
                    <a:pt x="18" y="0"/>
                  </a:moveTo>
                  <a:cubicBezTo>
                    <a:pt x="18" y="0"/>
                    <a:pt x="22" y="24"/>
                    <a:pt x="0" y="64"/>
                  </a:cubicBezTo>
                  <a:cubicBezTo>
                    <a:pt x="5" y="59"/>
                    <a:pt x="25" y="20"/>
                    <a:pt x="18"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16" name="任意多边形 72"/>
            <p:cNvSpPr>
              <a:spLocks/>
            </p:cNvSpPr>
            <p:nvPr/>
          </p:nvSpPr>
          <p:spPr bwMode="auto">
            <a:xfrm>
              <a:off x="3983" y="2106"/>
              <a:ext cx="38" cy="90"/>
            </a:xfrm>
            <a:custGeom>
              <a:avLst/>
              <a:gdLst>
                <a:gd name="T0" fmla="*/ 0 w 16"/>
                <a:gd name="T1" fmla="*/ 0 h 38"/>
                <a:gd name="T2" fmla="*/ 15 w 16"/>
                <a:gd name="T3" fmla="*/ 38 h 38"/>
                <a:gd name="T4" fmla="*/ 0 w 16"/>
                <a:gd name="T5" fmla="*/ 0 h 38"/>
              </a:gdLst>
              <a:ahLst/>
              <a:cxnLst>
                <a:cxn ang="0">
                  <a:pos x="T0" y="T1"/>
                </a:cxn>
                <a:cxn ang="0">
                  <a:pos x="T2" y="T3"/>
                </a:cxn>
                <a:cxn ang="0">
                  <a:pos x="T4" y="T5"/>
                </a:cxn>
              </a:cxnLst>
              <a:rect l="0" t="0" r="r" b="b"/>
              <a:pathLst>
                <a:path w="16" h="38">
                  <a:moveTo>
                    <a:pt x="0" y="0"/>
                  </a:moveTo>
                  <a:cubicBezTo>
                    <a:pt x="0" y="0"/>
                    <a:pt x="11" y="10"/>
                    <a:pt x="15" y="38"/>
                  </a:cubicBezTo>
                  <a:cubicBezTo>
                    <a:pt x="16" y="33"/>
                    <a:pt x="11" y="7"/>
                    <a:pt x="0" y="0"/>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17" name="任意多边形 73"/>
            <p:cNvSpPr>
              <a:spLocks/>
            </p:cNvSpPr>
            <p:nvPr/>
          </p:nvSpPr>
          <p:spPr bwMode="auto">
            <a:xfrm>
              <a:off x="3910" y="2005"/>
              <a:ext cx="54" cy="78"/>
            </a:xfrm>
            <a:custGeom>
              <a:avLst/>
              <a:gdLst>
                <a:gd name="T0" fmla="*/ 23 w 23"/>
                <a:gd name="T1" fmla="*/ 33 h 33"/>
                <a:gd name="T2" fmla="*/ 0 w 23"/>
                <a:gd name="T3" fmla="*/ 0 h 33"/>
                <a:gd name="T4" fmla="*/ 23 w 23"/>
                <a:gd name="T5" fmla="*/ 33 h 33"/>
              </a:gdLst>
              <a:ahLst/>
              <a:cxnLst>
                <a:cxn ang="0">
                  <a:pos x="T0" y="T1"/>
                </a:cxn>
                <a:cxn ang="0">
                  <a:pos x="T2" y="T3"/>
                </a:cxn>
                <a:cxn ang="0">
                  <a:pos x="T4" y="T5"/>
                </a:cxn>
              </a:cxnLst>
              <a:rect l="0" t="0" r="r" b="b"/>
              <a:pathLst>
                <a:path w="23" h="33">
                  <a:moveTo>
                    <a:pt x="23" y="33"/>
                  </a:moveTo>
                  <a:cubicBezTo>
                    <a:pt x="23" y="33"/>
                    <a:pt x="20" y="19"/>
                    <a:pt x="0" y="0"/>
                  </a:cubicBezTo>
                  <a:cubicBezTo>
                    <a:pt x="3" y="1"/>
                    <a:pt x="23" y="20"/>
                    <a:pt x="23" y="33"/>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18" name="任意多边形 74"/>
            <p:cNvSpPr>
              <a:spLocks/>
            </p:cNvSpPr>
            <p:nvPr/>
          </p:nvSpPr>
          <p:spPr bwMode="auto">
            <a:xfrm>
              <a:off x="3794" y="2033"/>
              <a:ext cx="140" cy="69"/>
            </a:xfrm>
            <a:custGeom>
              <a:avLst/>
              <a:gdLst>
                <a:gd name="T0" fmla="*/ 59 w 59"/>
                <a:gd name="T1" fmla="*/ 29 h 29"/>
                <a:gd name="T2" fmla="*/ 0 w 59"/>
                <a:gd name="T3" fmla="*/ 0 h 29"/>
                <a:gd name="T4" fmla="*/ 59 w 59"/>
                <a:gd name="T5" fmla="*/ 29 h 29"/>
              </a:gdLst>
              <a:ahLst/>
              <a:cxnLst>
                <a:cxn ang="0">
                  <a:pos x="T0" y="T1"/>
                </a:cxn>
                <a:cxn ang="0">
                  <a:pos x="T2" y="T3"/>
                </a:cxn>
                <a:cxn ang="0">
                  <a:pos x="T4" y="T5"/>
                </a:cxn>
              </a:cxnLst>
              <a:rect l="0" t="0" r="r" b="b"/>
              <a:pathLst>
                <a:path w="59" h="29">
                  <a:moveTo>
                    <a:pt x="59" y="29"/>
                  </a:moveTo>
                  <a:cubicBezTo>
                    <a:pt x="59" y="29"/>
                    <a:pt x="44" y="10"/>
                    <a:pt x="0" y="0"/>
                  </a:cubicBezTo>
                  <a:cubicBezTo>
                    <a:pt x="6" y="0"/>
                    <a:pt x="50" y="10"/>
                    <a:pt x="59" y="29"/>
                  </a:cubicBezTo>
                  <a:close/>
                </a:path>
              </a:pathLst>
            </a:custGeom>
            <a:solidFill>
              <a:srgbClr val="B56A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grpSp>
      <p:grpSp>
        <p:nvGrpSpPr>
          <p:cNvPr id="19" name="组 18"/>
          <p:cNvGrpSpPr/>
          <p:nvPr/>
        </p:nvGrpSpPr>
        <p:grpSpPr>
          <a:xfrm>
            <a:off x="11308927" y="6212029"/>
            <a:ext cx="875471" cy="645972"/>
            <a:chOff x="7344986" y="5566058"/>
            <a:chExt cx="1750940" cy="1291943"/>
          </a:xfrm>
        </p:grpSpPr>
        <p:sp>
          <p:nvSpPr>
            <p:cNvPr id="20" name="任意多边形 99"/>
            <p:cNvSpPr>
              <a:spLocks/>
            </p:cNvSpPr>
            <p:nvPr/>
          </p:nvSpPr>
          <p:spPr bwMode="auto">
            <a:xfrm>
              <a:off x="7344986" y="5566058"/>
              <a:ext cx="1750940" cy="1291943"/>
            </a:xfrm>
            <a:custGeom>
              <a:avLst/>
              <a:gdLst>
                <a:gd name="T0" fmla="*/ 549 w 549"/>
                <a:gd name="T1" fmla="*/ 95 h 405"/>
                <a:gd name="T2" fmla="*/ 466 w 549"/>
                <a:gd name="T3" fmla="*/ 54 h 405"/>
                <a:gd name="T4" fmla="*/ 488 w 549"/>
                <a:gd name="T5" fmla="*/ 132 h 405"/>
                <a:gd name="T6" fmla="*/ 259 w 549"/>
                <a:gd name="T7" fmla="*/ 41 h 405"/>
                <a:gd name="T8" fmla="*/ 358 w 549"/>
                <a:gd name="T9" fmla="*/ 241 h 405"/>
                <a:gd name="T10" fmla="*/ 0 w 549"/>
                <a:gd name="T11" fmla="*/ 229 h 405"/>
                <a:gd name="T12" fmla="*/ 96 w 549"/>
                <a:gd name="T13" fmla="*/ 324 h 405"/>
                <a:gd name="T14" fmla="*/ 248 w 549"/>
                <a:gd name="T15" fmla="*/ 405 h 405"/>
                <a:gd name="T16" fmla="*/ 549 w 549"/>
                <a:gd name="T17" fmla="*/ 405 h 405"/>
                <a:gd name="T18" fmla="*/ 549 w 549"/>
                <a:gd name="T19" fmla="*/ 95 h 405"/>
                <a:gd name="T20" fmla="*/ 549 w 549"/>
                <a:gd name="T21" fmla="*/ 9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49" h="405">
                  <a:moveTo>
                    <a:pt x="549" y="95"/>
                  </a:moveTo>
                  <a:cubicBezTo>
                    <a:pt x="512" y="64"/>
                    <a:pt x="466" y="54"/>
                    <a:pt x="466" y="54"/>
                  </a:cubicBezTo>
                  <a:cubicBezTo>
                    <a:pt x="466" y="54"/>
                    <a:pt x="485" y="101"/>
                    <a:pt x="488" y="132"/>
                  </a:cubicBezTo>
                  <a:cubicBezTo>
                    <a:pt x="395" y="0"/>
                    <a:pt x="259" y="41"/>
                    <a:pt x="259" y="41"/>
                  </a:cubicBezTo>
                  <a:cubicBezTo>
                    <a:pt x="259" y="41"/>
                    <a:pt x="259" y="41"/>
                    <a:pt x="358" y="241"/>
                  </a:cubicBezTo>
                  <a:cubicBezTo>
                    <a:pt x="358" y="241"/>
                    <a:pt x="358" y="241"/>
                    <a:pt x="0" y="229"/>
                  </a:cubicBezTo>
                  <a:cubicBezTo>
                    <a:pt x="0" y="229"/>
                    <a:pt x="28" y="268"/>
                    <a:pt x="96" y="324"/>
                  </a:cubicBezTo>
                  <a:cubicBezTo>
                    <a:pt x="138" y="358"/>
                    <a:pt x="199" y="388"/>
                    <a:pt x="248" y="405"/>
                  </a:cubicBezTo>
                  <a:cubicBezTo>
                    <a:pt x="549" y="405"/>
                    <a:pt x="549" y="405"/>
                    <a:pt x="549" y="405"/>
                  </a:cubicBezTo>
                  <a:cubicBezTo>
                    <a:pt x="549" y="95"/>
                    <a:pt x="549" y="95"/>
                    <a:pt x="549" y="95"/>
                  </a:cubicBezTo>
                  <a:cubicBezTo>
                    <a:pt x="549" y="95"/>
                    <a:pt x="549" y="95"/>
                    <a:pt x="549" y="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21" name="任意多边形 100"/>
            <p:cNvSpPr>
              <a:spLocks/>
            </p:cNvSpPr>
            <p:nvPr/>
          </p:nvSpPr>
          <p:spPr bwMode="auto">
            <a:xfrm>
              <a:off x="7529935" y="5745606"/>
              <a:ext cx="1565991" cy="1112394"/>
            </a:xfrm>
            <a:custGeom>
              <a:avLst/>
              <a:gdLst>
                <a:gd name="T0" fmla="*/ 491 w 491"/>
                <a:gd name="T1" fmla="*/ 64 h 349"/>
                <a:gd name="T2" fmla="*/ 449 w 491"/>
                <a:gd name="T3" fmla="*/ 37 h 349"/>
                <a:gd name="T4" fmla="*/ 455 w 491"/>
                <a:gd name="T5" fmla="*/ 142 h 349"/>
                <a:gd name="T6" fmla="*/ 242 w 491"/>
                <a:gd name="T7" fmla="*/ 3 h 349"/>
                <a:gd name="T8" fmla="*/ 341 w 491"/>
                <a:gd name="T9" fmla="*/ 205 h 349"/>
                <a:gd name="T10" fmla="*/ 0 w 491"/>
                <a:gd name="T11" fmla="*/ 196 h 349"/>
                <a:gd name="T12" fmla="*/ 310 w 491"/>
                <a:gd name="T13" fmla="*/ 340 h 349"/>
                <a:gd name="T14" fmla="*/ 308 w 491"/>
                <a:gd name="T15" fmla="*/ 349 h 349"/>
                <a:gd name="T16" fmla="*/ 491 w 491"/>
                <a:gd name="T17" fmla="*/ 349 h 349"/>
                <a:gd name="T18" fmla="*/ 491 w 491"/>
                <a:gd name="T19" fmla="*/ 64 h 349"/>
                <a:gd name="T20" fmla="*/ 491 w 491"/>
                <a:gd name="T21" fmla="*/ 64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1" h="349">
                  <a:moveTo>
                    <a:pt x="491" y="64"/>
                  </a:moveTo>
                  <a:cubicBezTo>
                    <a:pt x="480" y="49"/>
                    <a:pt x="466" y="39"/>
                    <a:pt x="449" y="37"/>
                  </a:cubicBezTo>
                  <a:cubicBezTo>
                    <a:pt x="475" y="84"/>
                    <a:pt x="455" y="142"/>
                    <a:pt x="455" y="142"/>
                  </a:cubicBezTo>
                  <a:cubicBezTo>
                    <a:pt x="455" y="142"/>
                    <a:pt x="341" y="0"/>
                    <a:pt x="242" y="3"/>
                  </a:cubicBezTo>
                  <a:cubicBezTo>
                    <a:pt x="285" y="66"/>
                    <a:pt x="341" y="205"/>
                    <a:pt x="341" y="205"/>
                  </a:cubicBezTo>
                  <a:cubicBezTo>
                    <a:pt x="341" y="205"/>
                    <a:pt x="125" y="214"/>
                    <a:pt x="0" y="196"/>
                  </a:cubicBezTo>
                  <a:cubicBezTo>
                    <a:pt x="65" y="275"/>
                    <a:pt x="219" y="330"/>
                    <a:pt x="310" y="340"/>
                  </a:cubicBezTo>
                  <a:cubicBezTo>
                    <a:pt x="310" y="343"/>
                    <a:pt x="309" y="346"/>
                    <a:pt x="308" y="349"/>
                  </a:cubicBezTo>
                  <a:cubicBezTo>
                    <a:pt x="491" y="349"/>
                    <a:pt x="491" y="349"/>
                    <a:pt x="491" y="349"/>
                  </a:cubicBezTo>
                  <a:cubicBezTo>
                    <a:pt x="491" y="64"/>
                    <a:pt x="491" y="64"/>
                    <a:pt x="491" y="64"/>
                  </a:cubicBezTo>
                  <a:cubicBezTo>
                    <a:pt x="491" y="64"/>
                    <a:pt x="491" y="64"/>
                    <a:pt x="491" y="64"/>
                  </a:cubicBezTo>
                  <a:close/>
                </a:path>
              </a:pathLst>
            </a:custGeom>
            <a:solidFill>
              <a:srgbClr val="FABD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22" name="任意多边形 101"/>
            <p:cNvSpPr>
              <a:spLocks/>
            </p:cNvSpPr>
            <p:nvPr/>
          </p:nvSpPr>
          <p:spPr bwMode="auto">
            <a:xfrm>
              <a:off x="7988933" y="6516452"/>
              <a:ext cx="1106993" cy="217349"/>
            </a:xfrm>
            <a:custGeom>
              <a:avLst/>
              <a:gdLst>
                <a:gd name="T0" fmla="*/ 0 w 347"/>
                <a:gd name="T1" fmla="*/ 0 h 68"/>
                <a:gd name="T2" fmla="*/ 347 w 347"/>
                <a:gd name="T3" fmla="*/ 22 h 68"/>
                <a:gd name="T4" fmla="*/ 347 w 347"/>
                <a:gd name="T5" fmla="*/ 15 h 68"/>
                <a:gd name="T6" fmla="*/ 0 w 347"/>
                <a:gd name="T7" fmla="*/ 0 h 68"/>
              </a:gdLst>
              <a:ahLst/>
              <a:cxnLst>
                <a:cxn ang="0">
                  <a:pos x="T0" y="T1"/>
                </a:cxn>
                <a:cxn ang="0">
                  <a:pos x="T2" y="T3"/>
                </a:cxn>
                <a:cxn ang="0">
                  <a:pos x="T4" y="T5"/>
                </a:cxn>
                <a:cxn ang="0">
                  <a:pos x="T6" y="T7"/>
                </a:cxn>
              </a:cxnLst>
              <a:rect l="0" t="0" r="r" b="b"/>
              <a:pathLst>
                <a:path w="347" h="68">
                  <a:moveTo>
                    <a:pt x="0" y="0"/>
                  </a:moveTo>
                  <a:cubicBezTo>
                    <a:pt x="30" y="18"/>
                    <a:pt x="238" y="68"/>
                    <a:pt x="347" y="22"/>
                  </a:cubicBezTo>
                  <a:cubicBezTo>
                    <a:pt x="347" y="15"/>
                    <a:pt x="347" y="15"/>
                    <a:pt x="347" y="15"/>
                  </a:cubicBezTo>
                  <a:cubicBezTo>
                    <a:pt x="298" y="28"/>
                    <a:pt x="182" y="46"/>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23" name="任意多边形 102"/>
            <p:cNvSpPr>
              <a:spLocks/>
            </p:cNvSpPr>
            <p:nvPr/>
          </p:nvSpPr>
          <p:spPr bwMode="auto">
            <a:xfrm>
              <a:off x="8805678" y="6670351"/>
              <a:ext cx="121499" cy="187649"/>
            </a:xfrm>
            <a:custGeom>
              <a:avLst/>
              <a:gdLst>
                <a:gd name="T0" fmla="*/ 38 w 38"/>
                <a:gd name="T1" fmla="*/ 0 h 59"/>
                <a:gd name="T2" fmla="*/ 0 w 38"/>
                <a:gd name="T3" fmla="*/ 59 h 59"/>
                <a:gd name="T4" fmla="*/ 10 w 38"/>
                <a:gd name="T5" fmla="*/ 59 h 59"/>
                <a:gd name="T6" fmla="*/ 38 w 38"/>
                <a:gd name="T7" fmla="*/ 0 h 59"/>
              </a:gdLst>
              <a:ahLst/>
              <a:cxnLst>
                <a:cxn ang="0">
                  <a:pos x="T0" y="T1"/>
                </a:cxn>
                <a:cxn ang="0">
                  <a:pos x="T2" y="T3"/>
                </a:cxn>
                <a:cxn ang="0">
                  <a:pos x="T4" y="T5"/>
                </a:cxn>
                <a:cxn ang="0">
                  <a:pos x="T6" y="T7"/>
                </a:cxn>
              </a:cxnLst>
              <a:rect l="0" t="0" r="r" b="b"/>
              <a:pathLst>
                <a:path w="38" h="59">
                  <a:moveTo>
                    <a:pt x="38" y="0"/>
                  </a:moveTo>
                  <a:cubicBezTo>
                    <a:pt x="38" y="0"/>
                    <a:pt x="29" y="23"/>
                    <a:pt x="0" y="59"/>
                  </a:cubicBezTo>
                  <a:cubicBezTo>
                    <a:pt x="10" y="59"/>
                    <a:pt x="10" y="59"/>
                    <a:pt x="10" y="59"/>
                  </a:cubicBezTo>
                  <a:cubicBezTo>
                    <a:pt x="25" y="39"/>
                    <a:pt x="35" y="19"/>
                    <a:pt x="38"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24" name="任意多边形(F) 103"/>
            <p:cNvSpPr>
              <a:spLocks/>
            </p:cNvSpPr>
            <p:nvPr/>
          </p:nvSpPr>
          <p:spPr bwMode="auto">
            <a:xfrm>
              <a:off x="9067576" y="6034505"/>
              <a:ext cx="28350" cy="93149"/>
            </a:xfrm>
            <a:custGeom>
              <a:avLst/>
              <a:gdLst>
                <a:gd name="T0" fmla="*/ 0 w 9"/>
                <a:gd name="T1" fmla="*/ 0 h 29"/>
                <a:gd name="T2" fmla="*/ 9 w 9"/>
                <a:gd name="T3" fmla="*/ 29 h 29"/>
                <a:gd name="T4" fmla="*/ 9 w 9"/>
                <a:gd name="T5" fmla="*/ 20 h 29"/>
                <a:gd name="T6" fmla="*/ 0 w 9"/>
                <a:gd name="T7" fmla="*/ 0 h 29"/>
              </a:gdLst>
              <a:ahLst/>
              <a:cxnLst>
                <a:cxn ang="0">
                  <a:pos x="T0" y="T1"/>
                </a:cxn>
                <a:cxn ang="0">
                  <a:pos x="T2" y="T3"/>
                </a:cxn>
                <a:cxn ang="0">
                  <a:pos x="T4" y="T5"/>
                </a:cxn>
                <a:cxn ang="0">
                  <a:pos x="T6" y="T7"/>
                </a:cxn>
              </a:cxnLst>
              <a:rect l="0" t="0" r="r" b="b"/>
              <a:pathLst>
                <a:path w="9" h="29">
                  <a:moveTo>
                    <a:pt x="0" y="0"/>
                  </a:moveTo>
                  <a:cubicBezTo>
                    <a:pt x="4" y="10"/>
                    <a:pt x="7" y="21"/>
                    <a:pt x="9" y="29"/>
                  </a:cubicBezTo>
                  <a:cubicBezTo>
                    <a:pt x="9" y="20"/>
                    <a:pt x="9" y="20"/>
                    <a:pt x="9" y="20"/>
                  </a:cubicBezTo>
                  <a:cubicBezTo>
                    <a:pt x="6" y="10"/>
                    <a:pt x="3" y="4"/>
                    <a:pt x="0" y="0"/>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25" name="任意多边形(F) 104"/>
            <p:cNvSpPr>
              <a:spLocks/>
            </p:cNvSpPr>
            <p:nvPr/>
          </p:nvSpPr>
          <p:spPr bwMode="auto">
            <a:xfrm>
              <a:off x="8489780" y="5872506"/>
              <a:ext cx="458997" cy="657446"/>
            </a:xfrm>
            <a:custGeom>
              <a:avLst/>
              <a:gdLst>
                <a:gd name="T0" fmla="*/ 142 w 144"/>
                <a:gd name="T1" fmla="*/ 206 h 206"/>
                <a:gd name="T2" fmla="*/ 0 w 144"/>
                <a:gd name="T3" fmla="*/ 0 h 206"/>
                <a:gd name="T4" fmla="*/ 142 w 144"/>
                <a:gd name="T5" fmla="*/ 206 h 206"/>
              </a:gdLst>
              <a:ahLst/>
              <a:cxnLst>
                <a:cxn ang="0">
                  <a:pos x="T0" y="T1"/>
                </a:cxn>
                <a:cxn ang="0">
                  <a:pos x="T2" y="T3"/>
                </a:cxn>
                <a:cxn ang="0">
                  <a:pos x="T4" y="T5"/>
                </a:cxn>
              </a:cxnLst>
              <a:rect l="0" t="0" r="r" b="b"/>
              <a:pathLst>
                <a:path w="144" h="206">
                  <a:moveTo>
                    <a:pt x="142" y="206"/>
                  </a:moveTo>
                  <a:cubicBezTo>
                    <a:pt x="142" y="206"/>
                    <a:pt x="127" y="116"/>
                    <a:pt x="0" y="0"/>
                  </a:cubicBezTo>
                  <a:cubicBezTo>
                    <a:pt x="24" y="11"/>
                    <a:pt x="144" y="126"/>
                    <a:pt x="142" y="206"/>
                  </a:cubicBezTo>
                  <a:close/>
                </a:path>
              </a:pathLst>
            </a:custGeom>
            <a:solidFill>
              <a:srgbClr val="B66B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grpSp>
      <p:grpSp>
        <p:nvGrpSpPr>
          <p:cNvPr id="26" name="组 5"/>
          <p:cNvGrpSpPr>
            <a:grpSpLocks noChangeAspect="1"/>
          </p:cNvGrpSpPr>
          <p:nvPr/>
        </p:nvGrpSpPr>
        <p:grpSpPr bwMode="auto">
          <a:xfrm>
            <a:off x="2441" y="2873890"/>
            <a:ext cx="597228" cy="789302"/>
            <a:chOff x="2121" y="1060"/>
            <a:chExt cx="597" cy="789"/>
          </a:xfrm>
        </p:grpSpPr>
        <p:sp>
          <p:nvSpPr>
            <p:cNvPr id="27" name="任意多边形 6"/>
            <p:cNvSpPr>
              <a:spLocks/>
            </p:cNvSpPr>
            <p:nvPr/>
          </p:nvSpPr>
          <p:spPr bwMode="auto">
            <a:xfrm>
              <a:off x="2121" y="1060"/>
              <a:ext cx="597" cy="789"/>
            </a:xfrm>
            <a:custGeom>
              <a:avLst/>
              <a:gdLst>
                <a:gd name="T0" fmla="*/ 147 w 253"/>
                <a:gd name="T1" fmla="*/ 295 h 334"/>
                <a:gd name="T2" fmla="*/ 111 w 253"/>
                <a:gd name="T3" fmla="*/ 271 h 334"/>
                <a:gd name="T4" fmla="*/ 238 w 253"/>
                <a:gd name="T5" fmla="*/ 234 h 334"/>
                <a:gd name="T6" fmla="*/ 124 w 253"/>
                <a:gd name="T7" fmla="*/ 191 h 334"/>
                <a:gd name="T8" fmla="*/ 253 w 253"/>
                <a:gd name="T9" fmla="*/ 77 h 334"/>
                <a:gd name="T10" fmla="*/ 76 w 253"/>
                <a:gd name="T11" fmla="*/ 110 h 334"/>
                <a:gd name="T12" fmla="*/ 80 w 253"/>
                <a:gd name="T13" fmla="*/ 0 h 334"/>
                <a:gd name="T14" fmla="*/ 0 w 253"/>
                <a:gd name="T15" fmla="*/ 83 h 334"/>
                <a:gd name="T16" fmla="*/ 0 w 253"/>
                <a:gd name="T17" fmla="*/ 254 h 334"/>
                <a:gd name="T18" fmla="*/ 147 w 253"/>
                <a:gd name="T19" fmla="*/ 295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3" h="334">
                  <a:moveTo>
                    <a:pt x="147" y="295"/>
                  </a:moveTo>
                  <a:cubicBezTo>
                    <a:pt x="147" y="295"/>
                    <a:pt x="119" y="287"/>
                    <a:pt x="111" y="271"/>
                  </a:cubicBezTo>
                  <a:cubicBezTo>
                    <a:pt x="157" y="284"/>
                    <a:pt x="238" y="234"/>
                    <a:pt x="238" y="234"/>
                  </a:cubicBezTo>
                  <a:cubicBezTo>
                    <a:pt x="238" y="234"/>
                    <a:pt x="238" y="234"/>
                    <a:pt x="124" y="191"/>
                  </a:cubicBezTo>
                  <a:cubicBezTo>
                    <a:pt x="124" y="191"/>
                    <a:pt x="220" y="107"/>
                    <a:pt x="253" y="77"/>
                  </a:cubicBezTo>
                  <a:cubicBezTo>
                    <a:pt x="138" y="51"/>
                    <a:pt x="76" y="110"/>
                    <a:pt x="76" y="110"/>
                  </a:cubicBezTo>
                  <a:cubicBezTo>
                    <a:pt x="76" y="110"/>
                    <a:pt x="69" y="37"/>
                    <a:pt x="80" y="0"/>
                  </a:cubicBezTo>
                  <a:cubicBezTo>
                    <a:pt x="38" y="14"/>
                    <a:pt x="14" y="51"/>
                    <a:pt x="0" y="83"/>
                  </a:cubicBezTo>
                  <a:cubicBezTo>
                    <a:pt x="0" y="254"/>
                    <a:pt x="0" y="254"/>
                    <a:pt x="0" y="254"/>
                  </a:cubicBezTo>
                  <a:cubicBezTo>
                    <a:pt x="60" y="334"/>
                    <a:pt x="147" y="295"/>
                    <a:pt x="147" y="295"/>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28" name="任意多边形 7"/>
            <p:cNvSpPr>
              <a:spLocks/>
            </p:cNvSpPr>
            <p:nvPr/>
          </p:nvSpPr>
          <p:spPr bwMode="auto">
            <a:xfrm>
              <a:off x="2121" y="1114"/>
              <a:ext cx="541" cy="690"/>
            </a:xfrm>
            <a:custGeom>
              <a:avLst/>
              <a:gdLst>
                <a:gd name="T0" fmla="*/ 13 w 229"/>
                <a:gd name="T1" fmla="*/ 223 h 292"/>
                <a:gd name="T2" fmla="*/ 115 w 229"/>
                <a:gd name="T3" fmla="*/ 270 h 292"/>
                <a:gd name="T4" fmla="*/ 77 w 229"/>
                <a:gd name="T5" fmla="*/ 232 h 292"/>
                <a:gd name="T6" fmla="*/ 205 w 229"/>
                <a:gd name="T7" fmla="*/ 212 h 292"/>
                <a:gd name="T8" fmla="*/ 99 w 229"/>
                <a:gd name="T9" fmla="*/ 169 h 292"/>
                <a:gd name="T10" fmla="*/ 229 w 229"/>
                <a:gd name="T11" fmla="*/ 60 h 292"/>
                <a:gd name="T12" fmla="*/ 64 w 229"/>
                <a:gd name="T13" fmla="*/ 109 h 292"/>
                <a:gd name="T14" fmla="*/ 62 w 229"/>
                <a:gd name="T15" fmla="*/ 0 h 292"/>
                <a:gd name="T16" fmla="*/ 0 w 229"/>
                <a:gd name="T17" fmla="*/ 116 h 292"/>
                <a:gd name="T18" fmla="*/ 0 w 229"/>
                <a:gd name="T19" fmla="*/ 210 h 292"/>
                <a:gd name="T20" fmla="*/ 9 w 229"/>
                <a:gd name="T21" fmla="*/ 220 h 292"/>
                <a:gd name="T22" fmla="*/ 13 w 229"/>
                <a:gd name="T23" fmla="*/ 223 h 292"/>
                <a:gd name="T24" fmla="*/ 13 w 229"/>
                <a:gd name="T25" fmla="*/ 223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92">
                  <a:moveTo>
                    <a:pt x="13" y="223"/>
                  </a:moveTo>
                  <a:cubicBezTo>
                    <a:pt x="13" y="223"/>
                    <a:pt x="82" y="292"/>
                    <a:pt x="115" y="270"/>
                  </a:cubicBezTo>
                  <a:cubicBezTo>
                    <a:pt x="89" y="260"/>
                    <a:pt x="77" y="232"/>
                    <a:pt x="77" y="232"/>
                  </a:cubicBezTo>
                  <a:cubicBezTo>
                    <a:pt x="77" y="232"/>
                    <a:pt x="168" y="247"/>
                    <a:pt x="205" y="212"/>
                  </a:cubicBezTo>
                  <a:cubicBezTo>
                    <a:pt x="167" y="203"/>
                    <a:pt x="99" y="169"/>
                    <a:pt x="99" y="169"/>
                  </a:cubicBezTo>
                  <a:cubicBezTo>
                    <a:pt x="99" y="169"/>
                    <a:pt x="176" y="94"/>
                    <a:pt x="229" y="60"/>
                  </a:cubicBezTo>
                  <a:cubicBezTo>
                    <a:pt x="179" y="50"/>
                    <a:pt x="102" y="83"/>
                    <a:pt x="64" y="109"/>
                  </a:cubicBezTo>
                  <a:cubicBezTo>
                    <a:pt x="52" y="88"/>
                    <a:pt x="54" y="25"/>
                    <a:pt x="62" y="0"/>
                  </a:cubicBezTo>
                  <a:cubicBezTo>
                    <a:pt x="20" y="26"/>
                    <a:pt x="5" y="78"/>
                    <a:pt x="0" y="116"/>
                  </a:cubicBezTo>
                  <a:cubicBezTo>
                    <a:pt x="0" y="210"/>
                    <a:pt x="0" y="210"/>
                    <a:pt x="0" y="210"/>
                  </a:cubicBezTo>
                  <a:cubicBezTo>
                    <a:pt x="4" y="213"/>
                    <a:pt x="7" y="217"/>
                    <a:pt x="9" y="220"/>
                  </a:cubicBezTo>
                  <a:cubicBezTo>
                    <a:pt x="13" y="223"/>
                    <a:pt x="13" y="223"/>
                    <a:pt x="13" y="223"/>
                  </a:cubicBezTo>
                  <a:cubicBezTo>
                    <a:pt x="13" y="223"/>
                    <a:pt x="13" y="223"/>
                    <a:pt x="13" y="223"/>
                  </a:cubicBezTo>
                  <a:close/>
                </a:path>
              </a:pathLst>
            </a:custGeom>
            <a:solidFill>
              <a:srgbClr val="DD72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29" name="任意多边形 8"/>
            <p:cNvSpPr>
              <a:spLocks/>
            </p:cNvSpPr>
            <p:nvPr/>
          </p:nvSpPr>
          <p:spPr bwMode="auto">
            <a:xfrm>
              <a:off x="2164" y="1325"/>
              <a:ext cx="337" cy="293"/>
            </a:xfrm>
            <a:custGeom>
              <a:avLst/>
              <a:gdLst>
                <a:gd name="T0" fmla="*/ 0 w 143"/>
                <a:gd name="T1" fmla="*/ 124 h 124"/>
                <a:gd name="T2" fmla="*/ 143 w 143"/>
                <a:gd name="T3" fmla="*/ 0 h 124"/>
                <a:gd name="T4" fmla="*/ 0 w 143"/>
                <a:gd name="T5" fmla="*/ 124 h 124"/>
              </a:gdLst>
              <a:ahLst/>
              <a:cxnLst>
                <a:cxn ang="0">
                  <a:pos x="T0" y="T1"/>
                </a:cxn>
                <a:cxn ang="0">
                  <a:pos x="T2" y="T3"/>
                </a:cxn>
                <a:cxn ang="0">
                  <a:pos x="T4" y="T5"/>
                </a:cxn>
              </a:cxnLst>
              <a:rect l="0" t="0" r="r" b="b"/>
              <a:pathLst>
                <a:path w="143" h="124">
                  <a:moveTo>
                    <a:pt x="0" y="124"/>
                  </a:moveTo>
                  <a:cubicBezTo>
                    <a:pt x="0" y="124"/>
                    <a:pt x="27" y="60"/>
                    <a:pt x="143" y="0"/>
                  </a:cubicBezTo>
                  <a:cubicBezTo>
                    <a:pt x="123" y="5"/>
                    <a:pt x="12" y="65"/>
                    <a:pt x="0" y="124"/>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30" name="任意多边形 9"/>
            <p:cNvSpPr>
              <a:spLocks/>
            </p:cNvSpPr>
            <p:nvPr/>
          </p:nvSpPr>
          <p:spPr bwMode="auto">
            <a:xfrm>
              <a:off x="2149" y="1226"/>
              <a:ext cx="74" cy="290"/>
            </a:xfrm>
            <a:custGeom>
              <a:avLst/>
              <a:gdLst>
                <a:gd name="T0" fmla="*/ 22 w 31"/>
                <a:gd name="T1" fmla="*/ 123 h 123"/>
                <a:gd name="T2" fmla="*/ 31 w 31"/>
                <a:gd name="T3" fmla="*/ 0 h 123"/>
                <a:gd name="T4" fmla="*/ 22 w 31"/>
                <a:gd name="T5" fmla="*/ 123 h 123"/>
              </a:gdLst>
              <a:ahLst/>
              <a:cxnLst>
                <a:cxn ang="0">
                  <a:pos x="T0" y="T1"/>
                </a:cxn>
                <a:cxn ang="0">
                  <a:pos x="T2" y="T3"/>
                </a:cxn>
                <a:cxn ang="0">
                  <a:pos x="T4" y="T5"/>
                </a:cxn>
              </a:cxnLst>
              <a:rect l="0" t="0" r="r" b="b"/>
              <a:pathLst>
                <a:path w="31" h="123">
                  <a:moveTo>
                    <a:pt x="22" y="123"/>
                  </a:moveTo>
                  <a:cubicBezTo>
                    <a:pt x="22" y="123"/>
                    <a:pt x="5" y="82"/>
                    <a:pt x="31" y="0"/>
                  </a:cubicBezTo>
                  <a:cubicBezTo>
                    <a:pt x="22" y="10"/>
                    <a:pt x="0" y="92"/>
                    <a:pt x="22" y="123"/>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31" name="任意多边形 10"/>
            <p:cNvSpPr>
              <a:spLocks/>
            </p:cNvSpPr>
            <p:nvPr/>
          </p:nvSpPr>
          <p:spPr bwMode="auto">
            <a:xfrm>
              <a:off x="2121" y="1554"/>
              <a:ext cx="31" cy="28"/>
            </a:xfrm>
            <a:custGeom>
              <a:avLst/>
              <a:gdLst>
                <a:gd name="T0" fmla="*/ 13 w 13"/>
                <a:gd name="T1" fmla="*/ 12 h 12"/>
                <a:gd name="T2" fmla="*/ 0 w 13"/>
                <a:gd name="T3" fmla="*/ 0 h 12"/>
                <a:gd name="T4" fmla="*/ 0 w 13"/>
                <a:gd name="T5" fmla="*/ 3 h 12"/>
                <a:gd name="T6" fmla="*/ 13 w 13"/>
                <a:gd name="T7" fmla="*/ 12 h 12"/>
              </a:gdLst>
              <a:ahLst/>
              <a:cxnLst>
                <a:cxn ang="0">
                  <a:pos x="T0" y="T1"/>
                </a:cxn>
                <a:cxn ang="0">
                  <a:pos x="T2" y="T3"/>
                </a:cxn>
                <a:cxn ang="0">
                  <a:pos x="T4" y="T5"/>
                </a:cxn>
                <a:cxn ang="0">
                  <a:pos x="T6" y="T7"/>
                </a:cxn>
              </a:cxnLst>
              <a:rect l="0" t="0" r="r" b="b"/>
              <a:pathLst>
                <a:path w="13" h="12">
                  <a:moveTo>
                    <a:pt x="13" y="12"/>
                  </a:moveTo>
                  <a:cubicBezTo>
                    <a:pt x="13" y="12"/>
                    <a:pt x="8" y="8"/>
                    <a:pt x="0" y="0"/>
                  </a:cubicBezTo>
                  <a:cubicBezTo>
                    <a:pt x="0" y="3"/>
                    <a:pt x="0" y="3"/>
                    <a:pt x="0" y="3"/>
                  </a:cubicBezTo>
                  <a:cubicBezTo>
                    <a:pt x="5" y="7"/>
                    <a:pt x="8" y="9"/>
                    <a:pt x="13" y="12"/>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32" name="任意多边形 11"/>
            <p:cNvSpPr>
              <a:spLocks/>
            </p:cNvSpPr>
            <p:nvPr/>
          </p:nvSpPr>
          <p:spPr bwMode="auto">
            <a:xfrm>
              <a:off x="2234" y="1559"/>
              <a:ext cx="286" cy="82"/>
            </a:xfrm>
            <a:custGeom>
              <a:avLst/>
              <a:gdLst>
                <a:gd name="T0" fmla="*/ 121 w 121"/>
                <a:gd name="T1" fmla="*/ 30 h 35"/>
                <a:gd name="T2" fmla="*/ 0 w 121"/>
                <a:gd name="T3" fmla="*/ 0 h 35"/>
                <a:gd name="T4" fmla="*/ 121 w 121"/>
                <a:gd name="T5" fmla="*/ 30 h 35"/>
              </a:gdLst>
              <a:ahLst/>
              <a:cxnLst>
                <a:cxn ang="0">
                  <a:pos x="T0" y="T1"/>
                </a:cxn>
                <a:cxn ang="0">
                  <a:pos x="T2" y="T3"/>
                </a:cxn>
                <a:cxn ang="0">
                  <a:pos x="T4" y="T5"/>
                </a:cxn>
              </a:cxnLst>
              <a:rect l="0" t="0" r="r" b="b"/>
              <a:pathLst>
                <a:path w="121" h="35">
                  <a:moveTo>
                    <a:pt x="121" y="30"/>
                  </a:moveTo>
                  <a:cubicBezTo>
                    <a:pt x="35" y="30"/>
                    <a:pt x="0" y="0"/>
                    <a:pt x="0" y="0"/>
                  </a:cubicBezTo>
                  <a:cubicBezTo>
                    <a:pt x="25" y="32"/>
                    <a:pt x="109" y="35"/>
                    <a:pt x="121" y="3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33" name="任意多边形 12"/>
            <p:cNvSpPr>
              <a:spLocks/>
            </p:cNvSpPr>
            <p:nvPr/>
          </p:nvSpPr>
          <p:spPr bwMode="auto">
            <a:xfrm>
              <a:off x="2173" y="1603"/>
              <a:ext cx="191" cy="147"/>
            </a:xfrm>
            <a:custGeom>
              <a:avLst/>
              <a:gdLst>
                <a:gd name="T0" fmla="*/ 0 w 81"/>
                <a:gd name="T1" fmla="*/ 0 h 62"/>
                <a:gd name="T2" fmla="*/ 81 w 81"/>
                <a:gd name="T3" fmla="*/ 62 h 62"/>
                <a:gd name="T4" fmla="*/ 0 w 81"/>
                <a:gd name="T5" fmla="*/ 0 h 62"/>
              </a:gdLst>
              <a:ahLst/>
              <a:cxnLst>
                <a:cxn ang="0">
                  <a:pos x="T0" y="T1"/>
                </a:cxn>
                <a:cxn ang="0">
                  <a:pos x="T2" y="T3"/>
                </a:cxn>
                <a:cxn ang="0">
                  <a:pos x="T4" y="T5"/>
                </a:cxn>
              </a:cxnLst>
              <a:rect l="0" t="0" r="r" b="b"/>
              <a:pathLst>
                <a:path w="81" h="62">
                  <a:moveTo>
                    <a:pt x="0" y="0"/>
                  </a:moveTo>
                  <a:cubicBezTo>
                    <a:pt x="10" y="32"/>
                    <a:pt x="71" y="59"/>
                    <a:pt x="81" y="62"/>
                  </a:cubicBezTo>
                  <a:cubicBezTo>
                    <a:pt x="19" y="33"/>
                    <a:pt x="0" y="0"/>
                    <a:pt x="0" y="0"/>
                  </a:cubicBezTo>
                  <a:close/>
                </a:path>
              </a:pathLst>
            </a:custGeom>
            <a:solidFill>
              <a:srgbClr val="6F41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grpSp>
      <p:grpSp>
        <p:nvGrpSpPr>
          <p:cNvPr id="34" name="组 16"/>
          <p:cNvGrpSpPr>
            <a:grpSpLocks noChangeAspect="1"/>
          </p:cNvGrpSpPr>
          <p:nvPr/>
        </p:nvGrpSpPr>
        <p:grpSpPr bwMode="auto">
          <a:xfrm>
            <a:off x="139505" y="-13010"/>
            <a:ext cx="1382907" cy="804244"/>
            <a:chOff x="1922" y="1129"/>
            <a:chExt cx="987" cy="574"/>
          </a:xfrm>
        </p:grpSpPr>
        <p:sp>
          <p:nvSpPr>
            <p:cNvPr id="35" name="任意多边形 34"/>
            <p:cNvSpPr>
              <a:spLocks/>
            </p:cNvSpPr>
            <p:nvPr/>
          </p:nvSpPr>
          <p:spPr bwMode="auto">
            <a:xfrm>
              <a:off x="1922" y="1129"/>
              <a:ext cx="262" cy="174"/>
            </a:xfrm>
            <a:custGeom>
              <a:avLst/>
              <a:gdLst>
                <a:gd name="T0" fmla="*/ 2 w 111"/>
                <a:gd name="T1" fmla="*/ 62 h 74"/>
                <a:gd name="T2" fmla="*/ 8 w 111"/>
                <a:gd name="T3" fmla="*/ 74 h 74"/>
                <a:gd name="T4" fmla="*/ 52 w 111"/>
                <a:gd name="T5" fmla="*/ 32 h 74"/>
                <a:gd name="T6" fmla="*/ 111 w 111"/>
                <a:gd name="T7" fmla="*/ 40 h 74"/>
                <a:gd name="T8" fmla="*/ 105 w 111"/>
                <a:gd name="T9" fmla="*/ 30 h 74"/>
                <a:gd name="T10" fmla="*/ 2 w 111"/>
                <a:gd name="T11" fmla="*/ 62 h 74"/>
              </a:gdLst>
              <a:ahLst/>
              <a:cxnLst>
                <a:cxn ang="0">
                  <a:pos x="T0" y="T1"/>
                </a:cxn>
                <a:cxn ang="0">
                  <a:pos x="T2" y="T3"/>
                </a:cxn>
                <a:cxn ang="0">
                  <a:pos x="T4" y="T5"/>
                </a:cxn>
                <a:cxn ang="0">
                  <a:pos x="T6" y="T7"/>
                </a:cxn>
                <a:cxn ang="0">
                  <a:pos x="T8" y="T9"/>
                </a:cxn>
                <a:cxn ang="0">
                  <a:pos x="T10" y="T11"/>
                </a:cxn>
              </a:cxnLst>
              <a:rect l="0" t="0" r="r" b="b"/>
              <a:pathLst>
                <a:path w="111" h="74">
                  <a:moveTo>
                    <a:pt x="2" y="62"/>
                  </a:moveTo>
                  <a:cubicBezTo>
                    <a:pt x="0" y="65"/>
                    <a:pt x="8" y="74"/>
                    <a:pt x="8" y="74"/>
                  </a:cubicBezTo>
                  <a:cubicBezTo>
                    <a:pt x="8" y="74"/>
                    <a:pt x="25" y="42"/>
                    <a:pt x="52" y="32"/>
                  </a:cubicBezTo>
                  <a:cubicBezTo>
                    <a:pt x="78" y="22"/>
                    <a:pt x="111" y="40"/>
                    <a:pt x="111" y="40"/>
                  </a:cubicBezTo>
                  <a:cubicBezTo>
                    <a:pt x="105" y="30"/>
                    <a:pt x="105" y="30"/>
                    <a:pt x="105" y="30"/>
                  </a:cubicBezTo>
                  <a:cubicBezTo>
                    <a:pt x="105" y="30"/>
                    <a:pt x="44" y="0"/>
                    <a:pt x="2" y="62"/>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36" name="任意多边形 35"/>
            <p:cNvSpPr>
              <a:spLocks/>
            </p:cNvSpPr>
            <p:nvPr/>
          </p:nvSpPr>
          <p:spPr bwMode="auto">
            <a:xfrm>
              <a:off x="2066" y="1136"/>
              <a:ext cx="843" cy="567"/>
            </a:xfrm>
            <a:custGeom>
              <a:avLst/>
              <a:gdLst>
                <a:gd name="T0" fmla="*/ 5 w 357"/>
                <a:gd name="T1" fmla="*/ 71 h 240"/>
                <a:gd name="T2" fmla="*/ 13 w 357"/>
                <a:gd name="T3" fmla="*/ 143 h 240"/>
                <a:gd name="T4" fmla="*/ 61 w 357"/>
                <a:gd name="T5" fmla="*/ 194 h 240"/>
                <a:gd name="T6" fmla="*/ 62 w 357"/>
                <a:gd name="T7" fmla="*/ 146 h 240"/>
                <a:gd name="T8" fmla="*/ 175 w 357"/>
                <a:gd name="T9" fmla="*/ 240 h 240"/>
                <a:gd name="T10" fmla="*/ 155 w 357"/>
                <a:gd name="T11" fmla="*/ 109 h 240"/>
                <a:gd name="T12" fmla="*/ 357 w 357"/>
                <a:gd name="T13" fmla="*/ 181 h 240"/>
                <a:gd name="T14" fmla="*/ 319 w 357"/>
                <a:gd name="T15" fmla="*/ 110 h 240"/>
                <a:gd name="T16" fmla="*/ 211 w 357"/>
                <a:gd name="T17" fmla="*/ 13 h 240"/>
                <a:gd name="T18" fmla="*/ 229 w 357"/>
                <a:gd name="T19" fmla="*/ 0 h 240"/>
                <a:gd name="T20" fmla="*/ 27 w 357"/>
                <a:gd name="T21" fmla="*/ 0 h 240"/>
                <a:gd name="T22" fmla="*/ 7 w 357"/>
                <a:gd name="T23" fmla="*/ 64 h 240"/>
                <a:gd name="T24" fmla="*/ 5 w 357"/>
                <a:gd name="T25" fmla="*/ 71 h 240"/>
                <a:gd name="T26" fmla="*/ 5 w 357"/>
                <a:gd name="T27" fmla="*/ 71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7" h="240">
                  <a:moveTo>
                    <a:pt x="5" y="71"/>
                  </a:moveTo>
                  <a:cubicBezTo>
                    <a:pt x="5" y="71"/>
                    <a:pt x="0" y="110"/>
                    <a:pt x="13" y="143"/>
                  </a:cubicBezTo>
                  <a:cubicBezTo>
                    <a:pt x="25" y="175"/>
                    <a:pt x="61" y="194"/>
                    <a:pt x="61" y="194"/>
                  </a:cubicBezTo>
                  <a:cubicBezTo>
                    <a:pt x="61" y="194"/>
                    <a:pt x="57" y="164"/>
                    <a:pt x="62" y="146"/>
                  </a:cubicBezTo>
                  <a:cubicBezTo>
                    <a:pt x="90" y="238"/>
                    <a:pt x="175" y="240"/>
                    <a:pt x="175" y="240"/>
                  </a:cubicBezTo>
                  <a:cubicBezTo>
                    <a:pt x="175" y="240"/>
                    <a:pt x="175" y="240"/>
                    <a:pt x="155" y="109"/>
                  </a:cubicBezTo>
                  <a:cubicBezTo>
                    <a:pt x="155" y="109"/>
                    <a:pt x="155" y="109"/>
                    <a:pt x="357" y="181"/>
                  </a:cubicBezTo>
                  <a:cubicBezTo>
                    <a:pt x="357" y="181"/>
                    <a:pt x="346" y="155"/>
                    <a:pt x="319" y="110"/>
                  </a:cubicBezTo>
                  <a:cubicBezTo>
                    <a:pt x="291" y="64"/>
                    <a:pt x="227" y="18"/>
                    <a:pt x="211" y="13"/>
                  </a:cubicBezTo>
                  <a:cubicBezTo>
                    <a:pt x="215" y="8"/>
                    <a:pt x="222" y="4"/>
                    <a:pt x="229" y="0"/>
                  </a:cubicBezTo>
                  <a:cubicBezTo>
                    <a:pt x="27" y="0"/>
                    <a:pt x="27" y="0"/>
                    <a:pt x="27" y="0"/>
                  </a:cubicBezTo>
                  <a:cubicBezTo>
                    <a:pt x="13" y="34"/>
                    <a:pt x="7" y="64"/>
                    <a:pt x="7" y="64"/>
                  </a:cubicBezTo>
                  <a:cubicBezTo>
                    <a:pt x="5" y="71"/>
                    <a:pt x="5" y="71"/>
                    <a:pt x="5" y="71"/>
                  </a:cubicBezTo>
                  <a:cubicBezTo>
                    <a:pt x="5" y="71"/>
                    <a:pt x="5" y="71"/>
                    <a:pt x="5" y="71"/>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37" name="任意多边形 36"/>
            <p:cNvSpPr>
              <a:spLocks/>
            </p:cNvSpPr>
            <p:nvPr/>
          </p:nvSpPr>
          <p:spPr bwMode="auto">
            <a:xfrm>
              <a:off x="2066" y="1136"/>
              <a:ext cx="775" cy="524"/>
            </a:xfrm>
            <a:custGeom>
              <a:avLst/>
              <a:gdLst>
                <a:gd name="T0" fmla="*/ 31 w 328"/>
                <a:gd name="T1" fmla="*/ 34 h 222"/>
                <a:gd name="T2" fmla="*/ 43 w 328"/>
                <a:gd name="T3" fmla="*/ 165 h 222"/>
                <a:gd name="T4" fmla="*/ 59 w 328"/>
                <a:gd name="T5" fmla="*/ 105 h 222"/>
                <a:gd name="T6" fmla="*/ 155 w 328"/>
                <a:gd name="T7" fmla="*/ 222 h 222"/>
                <a:gd name="T8" fmla="*/ 136 w 328"/>
                <a:gd name="T9" fmla="*/ 90 h 222"/>
                <a:gd name="T10" fmla="*/ 328 w 328"/>
                <a:gd name="T11" fmla="*/ 157 h 222"/>
                <a:gd name="T12" fmla="*/ 178 w 328"/>
                <a:gd name="T13" fmla="*/ 19 h 222"/>
                <a:gd name="T14" fmla="*/ 195 w 328"/>
                <a:gd name="T15" fmla="*/ 0 h 222"/>
                <a:gd name="T16" fmla="*/ 43 w 328"/>
                <a:gd name="T17" fmla="*/ 0 h 222"/>
                <a:gd name="T18" fmla="*/ 31 w 328"/>
                <a:gd name="T19" fmla="*/ 30 h 222"/>
                <a:gd name="T20" fmla="*/ 31 w 328"/>
                <a:gd name="T21" fmla="*/ 34 h 222"/>
                <a:gd name="T22" fmla="*/ 31 w 328"/>
                <a:gd name="T23" fmla="*/ 34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8" h="222">
                  <a:moveTo>
                    <a:pt x="31" y="34"/>
                  </a:moveTo>
                  <a:cubicBezTo>
                    <a:pt x="31" y="34"/>
                    <a:pt x="0" y="145"/>
                    <a:pt x="43" y="165"/>
                  </a:cubicBezTo>
                  <a:cubicBezTo>
                    <a:pt x="37" y="134"/>
                    <a:pt x="59" y="105"/>
                    <a:pt x="59" y="105"/>
                  </a:cubicBezTo>
                  <a:cubicBezTo>
                    <a:pt x="59" y="105"/>
                    <a:pt x="97" y="206"/>
                    <a:pt x="155" y="222"/>
                  </a:cubicBezTo>
                  <a:cubicBezTo>
                    <a:pt x="142" y="179"/>
                    <a:pt x="136" y="90"/>
                    <a:pt x="136" y="90"/>
                  </a:cubicBezTo>
                  <a:cubicBezTo>
                    <a:pt x="136" y="90"/>
                    <a:pt x="260" y="124"/>
                    <a:pt x="328" y="157"/>
                  </a:cubicBezTo>
                  <a:cubicBezTo>
                    <a:pt x="305" y="100"/>
                    <a:pt x="227" y="40"/>
                    <a:pt x="178" y="19"/>
                  </a:cubicBezTo>
                  <a:cubicBezTo>
                    <a:pt x="181" y="13"/>
                    <a:pt x="187" y="6"/>
                    <a:pt x="195" y="0"/>
                  </a:cubicBezTo>
                  <a:cubicBezTo>
                    <a:pt x="43" y="0"/>
                    <a:pt x="43" y="0"/>
                    <a:pt x="43" y="0"/>
                  </a:cubicBezTo>
                  <a:cubicBezTo>
                    <a:pt x="38" y="9"/>
                    <a:pt x="35" y="20"/>
                    <a:pt x="31" y="30"/>
                  </a:cubicBezTo>
                  <a:cubicBezTo>
                    <a:pt x="31" y="34"/>
                    <a:pt x="31" y="34"/>
                    <a:pt x="31" y="34"/>
                  </a:cubicBezTo>
                  <a:cubicBezTo>
                    <a:pt x="31" y="34"/>
                    <a:pt x="31" y="34"/>
                    <a:pt x="31" y="3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38" name="任意多边形 37"/>
            <p:cNvSpPr>
              <a:spLocks/>
            </p:cNvSpPr>
            <p:nvPr/>
          </p:nvSpPr>
          <p:spPr bwMode="auto">
            <a:xfrm>
              <a:off x="2170" y="1159"/>
              <a:ext cx="498" cy="225"/>
            </a:xfrm>
            <a:custGeom>
              <a:avLst/>
              <a:gdLst>
                <a:gd name="T0" fmla="*/ 0 w 211"/>
                <a:gd name="T1" fmla="*/ 22 h 95"/>
                <a:gd name="T2" fmla="*/ 211 w 211"/>
                <a:gd name="T3" fmla="*/ 95 h 95"/>
                <a:gd name="T4" fmla="*/ 0 w 211"/>
                <a:gd name="T5" fmla="*/ 22 h 95"/>
              </a:gdLst>
              <a:ahLst/>
              <a:cxnLst>
                <a:cxn ang="0">
                  <a:pos x="T0" y="T1"/>
                </a:cxn>
                <a:cxn ang="0">
                  <a:pos x="T2" y="T3"/>
                </a:cxn>
                <a:cxn ang="0">
                  <a:pos x="T4" y="T5"/>
                </a:cxn>
              </a:cxnLst>
              <a:rect l="0" t="0" r="r" b="b"/>
              <a:pathLst>
                <a:path w="211" h="95">
                  <a:moveTo>
                    <a:pt x="0" y="22"/>
                  </a:moveTo>
                  <a:cubicBezTo>
                    <a:pt x="0" y="22"/>
                    <a:pt x="81" y="14"/>
                    <a:pt x="211" y="95"/>
                  </a:cubicBezTo>
                  <a:cubicBezTo>
                    <a:pt x="195" y="79"/>
                    <a:pt x="68" y="0"/>
                    <a:pt x="0" y="2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39" name="任意多边形 38"/>
            <p:cNvSpPr>
              <a:spLocks/>
            </p:cNvSpPr>
            <p:nvPr/>
          </p:nvSpPr>
          <p:spPr bwMode="auto">
            <a:xfrm>
              <a:off x="2293" y="1136"/>
              <a:ext cx="71" cy="56"/>
            </a:xfrm>
            <a:custGeom>
              <a:avLst/>
              <a:gdLst>
                <a:gd name="T0" fmla="*/ 0 w 30"/>
                <a:gd name="T1" fmla="*/ 24 h 24"/>
                <a:gd name="T2" fmla="*/ 30 w 30"/>
                <a:gd name="T3" fmla="*/ 0 h 24"/>
                <a:gd name="T4" fmla="*/ 22 w 30"/>
                <a:gd name="T5" fmla="*/ 0 h 24"/>
                <a:gd name="T6" fmla="*/ 0 w 30"/>
                <a:gd name="T7" fmla="*/ 24 h 24"/>
              </a:gdLst>
              <a:ahLst/>
              <a:cxnLst>
                <a:cxn ang="0">
                  <a:pos x="T0" y="T1"/>
                </a:cxn>
                <a:cxn ang="0">
                  <a:pos x="T2" y="T3"/>
                </a:cxn>
                <a:cxn ang="0">
                  <a:pos x="T4" y="T5"/>
                </a:cxn>
                <a:cxn ang="0">
                  <a:pos x="T6" y="T7"/>
                </a:cxn>
              </a:cxnLst>
              <a:rect l="0" t="0" r="r" b="b"/>
              <a:pathLst>
                <a:path w="30" h="24">
                  <a:moveTo>
                    <a:pt x="0" y="24"/>
                  </a:moveTo>
                  <a:cubicBezTo>
                    <a:pt x="0" y="24"/>
                    <a:pt x="8" y="14"/>
                    <a:pt x="30" y="0"/>
                  </a:cubicBezTo>
                  <a:cubicBezTo>
                    <a:pt x="22" y="0"/>
                    <a:pt x="22" y="0"/>
                    <a:pt x="22" y="0"/>
                  </a:cubicBezTo>
                  <a:cubicBezTo>
                    <a:pt x="12" y="7"/>
                    <a:pt x="5" y="15"/>
                    <a:pt x="0" y="24"/>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40" name="任意多边形 39"/>
            <p:cNvSpPr>
              <a:spLocks/>
            </p:cNvSpPr>
            <p:nvPr/>
          </p:nvSpPr>
          <p:spPr bwMode="auto">
            <a:xfrm>
              <a:off x="2201" y="1136"/>
              <a:ext cx="9" cy="28"/>
            </a:xfrm>
            <a:custGeom>
              <a:avLst/>
              <a:gdLst>
                <a:gd name="T0" fmla="*/ 1 w 4"/>
                <a:gd name="T1" fmla="*/ 12 h 12"/>
                <a:gd name="T2" fmla="*/ 4 w 4"/>
                <a:gd name="T3" fmla="*/ 0 h 12"/>
                <a:gd name="T4" fmla="*/ 1 w 4"/>
                <a:gd name="T5" fmla="*/ 0 h 12"/>
                <a:gd name="T6" fmla="*/ 1 w 4"/>
                <a:gd name="T7" fmla="*/ 12 h 12"/>
              </a:gdLst>
              <a:ahLst/>
              <a:cxnLst>
                <a:cxn ang="0">
                  <a:pos x="T0" y="T1"/>
                </a:cxn>
                <a:cxn ang="0">
                  <a:pos x="T2" y="T3"/>
                </a:cxn>
                <a:cxn ang="0">
                  <a:pos x="T4" y="T5"/>
                </a:cxn>
                <a:cxn ang="0">
                  <a:pos x="T6" y="T7"/>
                </a:cxn>
              </a:cxnLst>
              <a:rect l="0" t="0" r="r" b="b"/>
              <a:pathLst>
                <a:path w="4" h="12">
                  <a:moveTo>
                    <a:pt x="1" y="12"/>
                  </a:moveTo>
                  <a:cubicBezTo>
                    <a:pt x="1" y="12"/>
                    <a:pt x="1" y="7"/>
                    <a:pt x="4" y="0"/>
                  </a:cubicBezTo>
                  <a:cubicBezTo>
                    <a:pt x="1" y="0"/>
                    <a:pt x="1" y="0"/>
                    <a:pt x="1" y="0"/>
                  </a:cubicBezTo>
                  <a:cubicBezTo>
                    <a:pt x="0" y="4"/>
                    <a:pt x="0" y="8"/>
                    <a:pt x="1" y="1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41" name="任意多边形 40"/>
            <p:cNvSpPr>
              <a:spLocks/>
            </p:cNvSpPr>
            <p:nvPr/>
          </p:nvSpPr>
          <p:spPr bwMode="auto">
            <a:xfrm>
              <a:off x="2142" y="1228"/>
              <a:ext cx="54" cy="210"/>
            </a:xfrm>
            <a:custGeom>
              <a:avLst/>
              <a:gdLst>
                <a:gd name="T0" fmla="*/ 3 w 23"/>
                <a:gd name="T1" fmla="*/ 89 h 89"/>
                <a:gd name="T2" fmla="*/ 23 w 23"/>
                <a:gd name="T3" fmla="*/ 0 h 89"/>
                <a:gd name="T4" fmla="*/ 3 w 23"/>
                <a:gd name="T5" fmla="*/ 89 h 89"/>
              </a:gdLst>
              <a:ahLst/>
              <a:cxnLst>
                <a:cxn ang="0">
                  <a:pos x="T0" y="T1"/>
                </a:cxn>
                <a:cxn ang="0">
                  <a:pos x="T2" y="T3"/>
                </a:cxn>
                <a:cxn ang="0">
                  <a:pos x="T4" y="T5"/>
                </a:cxn>
              </a:cxnLst>
              <a:rect l="0" t="0" r="r" b="b"/>
              <a:pathLst>
                <a:path w="23" h="89">
                  <a:moveTo>
                    <a:pt x="3" y="89"/>
                  </a:moveTo>
                  <a:cubicBezTo>
                    <a:pt x="3" y="26"/>
                    <a:pt x="23" y="0"/>
                    <a:pt x="23" y="0"/>
                  </a:cubicBezTo>
                  <a:cubicBezTo>
                    <a:pt x="1" y="20"/>
                    <a:pt x="0" y="80"/>
                    <a:pt x="3" y="8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42" name="任意多边形 41"/>
            <p:cNvSpPr>
              <a:spLocks/>
            </p:cNvSpPr>
            <p:nvPr/>
          </p:nvSpPr>
          <p:spPr bwMode="auto">
            <a:xfrm>
              <a:off x="2229" y="1249"/>
              <a:ext cx="139" cy="340"/>
            </a:xfrm>
            <a:custGeom>
              <a:avLst/>
              <a:gdLst>
                <a:gd name="T0" fmla="*/ 16 w 59"/>
                <a:gd name="T1" fmla="*/ 0 h 144"/>
                <a:gd name="T2" fmla="*/ 59 w 59"/>
                <a:gd name="T3" fmla="*/ 144 h 144"/>
                <a:gd name="T4" fmla="*/ 16 w 59"/>
                <a:gd name="T5" fmla="*/ 0 h 144"/>
              </a:gdLst>
              <a:ahLst/>
              <a:cxnLst>
                <a:cxn ang="0">
                  <a:pos x="T0" y="T1"/>
                </a:cxn>
                <a:cxn ang="0">
                  <a:pos x="T2" y="T3"/>
                </a:cxn>
                <a:cxn ang="0">
                  <a:pos x="T4" y="T5"/>
                </a:cxn>
              </a:cxnLst>
              <a:rect l="0" t="0" r="r" b="b"/>
              <a:pathLst>
                <a:path w="59" h="144">
                  <a:moveTo>
                    <a:pt x="16" y="0"/>
                  </a:moveTo>
                  <a:cubicBezTo>
                    <a:pt x="0" y="45"/>
                    <a:pt x="47" y="133"/>
                    <a:pt x="59" y="144"/>
                  </a:cubicBezTo>
                  <a:cubicBezTo>
                    <a:pt x="8" y="54"/>
                    <a:pt x="16" y="0"/>
                    <a:pt x="16"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grpSp>
      <p:grpSp>
        <p:nvGrpSpPr>
          <p:cNvPr id="43" name="组 28"/>
          <p:cNvGrpSpPr>
            <a:grpSpLocks noChangeAspect="1"/>
          </p:cNvGrpSpPr>
          <p:nvPr/>
        </p:nvGrpSpPr>
        <p:grpSpPr bwMode="auto">
          <a:xfrm>
            <a:off x="0" y="5007562"/>
            <a:ext cx="687853" cy="1147722"/>
            <a:chOff x="1901" y="2020"/>
            <a:chExt cx="1059" cy="1767"/>
          </a:xfrm>
        </p:grpSpPr>
        <p:sp>
          <p:nvSpPr>
            <p:cNvPr id="44" name="任意多边形 29"/>
            <p:cNvSpPr>
              <a:spLocks/>
            </p:cNvSpPr>
            <p:nvPr/>
          </p:nvSpPr>
          <p:spPr bwMode="auto">
            <a:xfrm>
              <a:off x="1901" y="2020"/>
              <a:ext cx="1059" cy="1640"/>
            </a:xfrm>
            <a:custGeom>
              <a:avLst/>
              <a:gdLst>
                <a:gd name="T0" fmla="*/ 364 w 448"/>
                <a:gd name="T1" fmla="*/ 542 h 694"/>
                <a:gd name="T2" fmla="*/ 247 w 448"/>
                <a:gd name="T3" fmla="*/ 548 h 694"/>
                <a:gd name="T4" fmla="*/ 438 w 448"/>
                <a:gd name="T5" fmla="*/ 267 h 694"/>
                <a:gd name="T6" fmla="*/ 233 w 448"/>
                <a:gd name="T7" fmla="*/ 359 h 694"/>
                <a:gd name="T8" fmla="*/ 164 w 448"/>
                <a:gd name="T9" fmla="*/ 0 h 694"/>
                <a:gd name="T10" fmla="*/ 46 w 448"/>
                <a:gd name="T11" fmla="*/ 324 h 694"/>
                <a:gd name="T12" fmla="*/ 0 w 448"/>
                <a:gd name="T13" fmla="*/ 276 h 694"/>
                <a:gd name="T14" fmla="*/ 0 w 448"/>
                <a:gd name="T15" fmla="*/ 599 h 694"/>
                <a:gd name="T16" fmla="*/ 78 w 448"/>
                <a:gd name="T17" fmla="*/ 614 h 694"/>
                <a:gd name="T18" fmla="*/ 364 w 448"/>
                <a:gd name="T19" fmla="*/ 542 h 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8" h="694">
                  <a:moveTo>
                    <a:pt x="364" y="542"/>
                  </a:moveTo>
                  <a:cubicBezTo>
                    <a:pt x="323" y="564"/>
                    <a:pt x="247" y="548"/>
                    <a:pt x="247" y="548"/>
                  </a:cubicBezTo>
                  <a:cubicBezTo>
                    <a:pt x="247" y="548"/>
                    <a:pt x="448" y="444"/>
                    <a:pt x="438" y="267"/>
                  </a:cubicBezTo>
                  <a:cubicBezTo>
                    <a:pt x="377" y="316"/>
                    <a:pt x="233" y="359"/>
                    <a:pt x="233" y="359"/>
                  </a:cubicBezTo>
                  <a:cubicBezTo>
                    <a:pt x="233" y="359"/>
                    <a:pt x="299" y="194"/>
                    <a:pt x="164" y="0"/>
                  </a:cubicBezTo>
                  <a:cubicBezTo>
                    <a:pt x="132" y="88"/>
                    <a:pt x="46" y="324"/>
                    <a:pt x="46" y="324"/>
                  </a:cubicBezTo>
                  <a:cubicBezTo>
                    <a:pt x="30" y="306"/>
                    <a:pt x="14" y="290"/>
                    <a:pt x="0" y="276"/>
                  </a:cubicBezTo>
                  <a:cubicBezTo>
                    <a:pt x="0" y="599"/>
                    <a:pt x="0" y="599"/>
                    <a:pt x="0" y="599"/>
                  </a:cubicBezTo>
                  <a:cubicBezTo>
                    <a:pt x="22" y="606"/>
                    <a:pt x="48" y="612"/>
                    <a:pt x="78" y="614"/>
                  </a:cubicBezTo>
                  <a:cubicBezTo>
                    <a:pt x="78" y="614"/>
                    <a:pt x="267" y="694"/>
                    <a:pt x="364" y="542"/>
                  </a:cubicBezTo>
                  <a:close/>
                </a:path>
              </a:pathLst>
            </a:custGeom>
            <a:solidFill>
              <a:srgbClr val="FFF7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45" name="任意多边形(F) 30"/>
            <p:cNvSpPr>
              <a:spLocks/>
            </p:cNvSpPr>
            <p:nvPr/>
          </p:nvSpPr>
          <p:spPr bwMode="auto">
            <a:xfrm>
              <a:off x="1901" y="2136"/>
              <a:ext cx="952" cy="1365"/>
            </a:xfrm>
            <a:custGeom>
              <a:avLst/>
              <a:gdLst>
                <a:gd name="T0" fmla="*/ 31 w 403"/>
                <a:gd name="T1" fmla="*/ 531 h 578"/>
                <a:gd name="T2" fmla="*/ 294 w 403"/>
                <a:gd name="T3" fmla="*/ 522 h 578"/>
                <a:gd name="T4" fmla="*/ 163 w 403"/>
                <a:gd name="T5" fmla="*/ 503 h 578"/>
                <a:gd name="T6" fmla="*/ 403 w 403"/>
                <a:gd name="T7" fmla="*/ 271 h 578"/>
                <a:gd name="T8" fmla="*/ 197 w 403"/>
                <a:gd name="T9" fmla="*/ 347 h 578"/>
                <a:gd name="T10" fmla="*/ 171 w 403"/>
                <a:gd name="T11" fmla="*/ 0 h 578"/>
                <a:gd name="T12" fmla="*/ 60 w 403"/>
                <a:gd name="T13" fmla="*/ 326 h 578"/>
                <a:gd name="T14" fmla="*/ 0 w 403"/>
                <a:gd name="T15" fmla="*/ 271 h 578"/>
                <a:gd name="T16" fmla="*/ 0 w 403"/>
                <a:gd name="T17" fmla="*/ 516 h 578"/>
                <a:gd name="T18" fmla="*/ 24 w 403"/>
                <a:gd name="T19" fmla="*/ 527 h 578"/>
                <a:gd name="T20" fmla="*/ 31 w 403"/>
                <a:gd name="T21" fmla="*/ 531 h 578"/>
                <a:gd name="T22" fmla="*/ 31 w 403"/>
                <a:gd name="T23" fmla="*/ 531 h 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03" h="578">
                  <a:moveTo>
                    <a:pt x="31" y="531"/>
                  </a:moveTo>
                  <a:cubicBezTo>
                    <a:pt x="114" y="562"/>
                    <a:pt x="239" y="578"/>
                    <a:pt x="294" y="522"/>
                  </a:cubicBezTo>
                  <a:cubicBezTo>
                    <a:pt x="247" y="529"/>
                    <a:pt x="200" y="532"/>
                    <a:pt x="163" y="503"/>
                  </a:cubicBezTo>
                  <a:cubicBezTo>
                    <a:pt x="183" y="500"/>
                    <a:pt x="378" y="422"/>
                    <a:pt x="403" y="271"/>
                  </a:cubicBezTo>
                  <a:cubicBezTo>
                    <a:pt x="363" y="305"/>
                    <a:pt x="247" y="353"/>
                    <a:pt x="197" y="347"/>
                  </a:cubicBezTo>
                  <a:cubicBezTo>
                    <a:pt x="221" y="255"/>
                    <a:pt x="223" y="90"/>
                    <a:pt x="171" y="0"/>
                  </a:cubicBezTo>
                  <a:cubicBezTo>
                    <a:pt x="144" y="125"/>
                    <a:pt x="60" y="326"/>
                    <a:pt x="60" y="326"/>
                  </a:cubicBezTo>
                  <a:cubicBezTo>
                    <a:pt x="60" y="326"/>
                    <a:pt x="33" y="302"/>
                    <a:pt x="0" y="271"/>
                  </a:cubicBezTo>
                  <a:cubicBezTo>
                    <a:pt x="0" y="516"/>
                    <a:pt x="0" y="516"/>
                    <a:pt x="0" y="516"/>
                  </a:cubicBezTo>
                  <a:cubicBezTo>
                    <a:pt x="14" y="523"/>
                    <a:pt x="24" y="527"/>
                    <a:pt x="24" y="527"/>
                  </a:cubicBezTo>
                  <a:cubicBezTo>
                    <a:pt x="31" y="531"/>
                    <a:pt x="31" y="531"/>
                    <a:pt x="31" y="531"/>
                  </a:cubicBezTo>
                  <a:cubicBezTo>
                    <a:pt x="31" y="531"/>
                    <a:pt x="31" y="531"/>
                    <a:pt x="31" y="531"/>
                  </a:cubicBezTo>
                  <a:close/>
                </a:path>
              </a:pathLst>
            </a:custGeom>
            <a:solidFill>
              <a:srgbClr val="EE9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46" name="任意多边形(F) 31"/>
            <p:cNvSpPr>
              <a:spLocks/>
            </p:cNvSpPr>
            <p:nvPr/>
          </p:nvSpPr>
          <p:spPr bwMode="auto">
            <a:xfrm>
              <a:off x="1993" y="2495"/>
              <a:ext cx="314" cy="853"/>
            </a:xfrm>
            <a:custGeom>
              <a:avLst/>
              <a:gdLst>
                <a:gd name="T0" fmla="*/ 0 w 133"/>
                <a:gd name="T1" fmla="*/ 361 h 361"/>
                <a:gd name="T2" fmla="*/ 125 w 133"/>
                <a:gd name="T3" fmla="*/ 0 h 361"/>
                <a:gd name="T4" fmla="*/ 0 w 133"/>
                <a:gd name="T5" fmla="*/ 361 h 361"/>
              </a:gdLst>
              <a:ahLst/>
              <a:cxnLst>
                <a:cxn ang="0">
                  <a:pos x="T0" y="T1"/>
                </a:cxn>
                <a:cxn ang="0">
                  <a:pos x="T2" y="T3"/>
                </a:cxn>
                <a:cxn ang="0">
                  <a:pos x="T4" y="T5"/>
                </a:cxn>
              </a:cxnLst>
              <a:rect l="0" t="0" r="r" b="b"/>
              <a:pathLst>
                <a:path w="133" h="361">
                  <a:moveTo>
                    <a:pt x="0" y="361"/>
                  </a:moveTo>
                  <a:cubicBezTo>
                    <a:pt x="101" y="293"/>
                    <a:pt x="133" y="39"/>
                    <a:pt x="125" y="0"/>
                  </a:cubicBezTo>
                  <a:cubicBezTo>
                    <a:pt x="98" y="261"/>
                    <a:pt x="0" y="361"/>
                    <a:pt x="0" y="361"/>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47" name="任意多边形 32"/>
            <p:cNvSpPr>
              <a:spLocks/>
            </p:cNvSpPr>
            <p:nvPr/>
          </p:nvSpPr>
          <p:spPr bwMode="auto">
            <a:xfrm>
              <a:off x="2151" y="2949"/>
              <a:ext cx="542" cy="290"/>
            </a:xfrm>
            <a:custGeom>
              <a:avLst/>
              <a:gdLst>
                <a:gd name="T0" fmla="*/ 0 w 229"/>
                <a:gd name="T1" fmla="*/ 105 h 123"/>
                <a:gd name="T2" fmla="*/ 229 w 229"/>
                <a:gd name="T3" fmla="*/ 0 h 123"/>
                <a:gd name="T4" fmla="*/ 0 w 229"/>
                <a:gd name="T5" fmla="*/ 105 h 123"/>
              </a:gdLst>
              <a:ahLst/>
              <a:cxnLst>
                <a:cxn ang="0">
                  <a:pos x="T0" y="T1"/>
                </a:cxn>
                <a:cxn ang="0">
                  <a:pos x="T2" y="T3"/>
                </a:cxn>
                <a:cxn ang="0">
                  <a:pos x="T4" y="T5"/>
                </a:cxn>
              </a:cxnLst>
              <a:rect l="0" t="0" r="r" b="b"/>
              <a:pathLst>
                <a:path w="229" h="123">
                  <a:moveTo>
                    <a:pt x="0" y="105"/>
                  </a:moveTo>
                  <a:cubicBezTo>
                    <a:pt x="79" y="123"/>
                    <a:pt x="214" y="22"/>
                    <a:pt x="229" y="0"/>
                  </a:cubicBezTo>
                  <a:cubicBezTo>
                    <a:pt x="92" y="107"/>
                    <a:pt x="0" y="105"/>
                    <a:pt x="0" y="10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48" name="任意多边形 33"/>
            <p:cNvSpPr>
              <a:spLocks/>
            </p:cNvSpPr>
            <p:nvPr/>
          </p:nvSpPr>
          <p:spPr bwMode="auto">
            <a:xfrm>
              <a:off x="2071" y="3341"/>
              <a:ext cx="359" cy="87"/>
            </a:xfrm>
            <a:custGeom>
              <a:avLst/>
              <a:gdLst>
                <a:gd name="T0" fmla="*/ 0 w 152"/>
                <a:gd name="T1" fmla="*/ 0 h 37"/>
                <a:gd name="T2" fmla="*/ 152 w 152"/>
                <a:gd name="T3" fmla="*/ 31 h 37"/>
                <a:gd name="T4" fmla="*/ 0 w 152"/>
                <a:gd name="T5" fmla="*/ 0 h 37"/>
              </a:gdLst>
              <a:ahLst/>
              <a:cxnLst>
                <a:cxn ang="0">
                  <a:pos x="T0" y="T1"/>
                </a:cxn>
                <a:cxn ang="0">
                  <a:pos x="T2" y="T3"/>
                </a:cxn>
                <a:cxn ang="0">
                  <a:pos x="T4" y="T5"/>
                </a:cxn>
              </a:cxnLst>
              <a:rect l="0" t="0" r="r" b="b"/>
              <a:pathLst>
                <a:path w="152" h="37">
                  <a:moveTo>
                    <a:pt x="0" y="0"/>
                  </a:moveTo>
                  <a:cubicBezTo>
                    <a:pt x="33" y="37"/>
                    <a:pt x="136" y="37"/>
                    <a:pt x="152" y="31"/>
                  </a:cubicBezTo>
                  <a:cubicBezTo>
                    <a:pt x="45" y="34"/>
                    <a:pt x="0" y="0"/>
                    <a:pt x="0" y="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49" name="任意多边形 34"/>
            <p:cNvSpPr>
              <a:spLocks/>
            </p:cNvSpPr>
            <p:nvPr/>
          </p:nvSpPr>
          <p:spPr bwMode="auto">
            <a:xfrm>
              <a:off x="1901" y="3034"/>
              <a:ext cx="144" cy="137"/>
            </a:xfrm>
            <a:custGeom>
              <a:avLst/>
              <a:gdLst>
                <a:gd name="T0" fmla="*/ 61 w 61"/>
                <a:gd name="T1" fmla="*/ 58 h 58"/>
                <a:gd name="T2" fmla="*/ 0 w 61"/>
                <a:gd name="T3" fmla="*/ 0 h 58"/>
                <a:gd name="T4" fmla="*/ 0 w 61"/>
                <a:gd name="T5" fmla="*/ 12 h 58"/>
                <a:gd name="T6" fmla="*/ 61 w 61"/>
                <a:gd name="T7" fmla="*/ 58 h 58"/>
              </a:gdLst>
              <a:ahLst/>
              <a:cxnLst>
                <a:cxn ang="0">
                  <a:pos x="T0" y="T1"/>
                </a:cxn>
                <a:cxn ang="0">
                  <a:pos x="T2" y="T3"/>
                </a:cxn>
                <a:cxn ang="0">
                  <a:pos x="T4" y="T5"/>
                </a:cxn>
                <a:cxn ang="0">
                  <a:pos x="T6" y="T7"/>
                </a:cxn>
              </a:cxnLst>
              <a:rect l="0" t="0" r="r" b="b"/>
              <a:pathLst>
                <a:path w="61" h="58">
                  <a:moveTo>
                    <a:pt x="61" y="58"/>
                  </a:moveTo>
                  <a:cubicBezTo>
                    <a:pt x="61" y="58"/>
                    <a:pt x="35" y="43"/>
                    <a:pt x="0" y="0"/>
                  </a:cubicBezTo>
                  <a:cubicBezTo>
                    <a:pt x="0" y="12"/>
                    <a:pt x="0" y="12"/>
                    <a:pt x="0" y="12"/>
                  </a:cubicBezTo>
                  <a:cubicBezTo>
                    <a:pt x="19" y="34"/>
                    <a:pt x="40" y="51"/>
                    <a:pt x="61" y="58"/>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50" name="任意多边形 35"/>
            <p:cNvSpPr>
              <a:spLocks/>
            </p:cNvSpPr>
            <p:nvPr/>
          </p:nvSpPr>
          <p:spPr bwMode="auto">
            <a:xfrm>
              <a:off x="1901" y="3279"/>
              <a:ext cx="113" cy="40"/>
            </a:xfrm>
            <a:custGeom>
              <a:avLst/>
              <a:gdLst>
                <a:gd name="T0" fmla="*/ 48 w 48"/>
                <a:gd name="T1" fmla="*/ 15 h 17"/>
                <a:gd name="T2" fmla="*/ 0 w 48"/>
                <a:gd name="T3" fmla="*/ 0 h 17"/>
                <a:gd name="T4" fmla="*/ 0 w 48"/>
                <a:gd name="T5" fmla="*/ 6 h 17"/>
                <a:gd name="T6" fmla="*/ 48 w 48"/>
                <a:gd name="T7" fmla="*/ 15 h 17"/>
              </a:gdLst>
              <a:ahLst/>
              <a:cxnLst>
                <a:cxn ang="0">
                  <a:pos x="T0" y="T1"/>
                </a:cxn>
                <a:cxn ang="0">
                  <a:pos x="T2" y="T3"/>
                </a:cxn>
                <a:cxn ang="0">
                  <a:pos x="T4" y="T5"/>
                </a:cxn>
                <a:cxn ang="0">
                  <a:pos x="T6" y="T7"/>
                </a:cxn>
              </a:cxnLst>
              <a:rect l="0" t="0" r="r" b="b"/>
              <a:pathLst>
                <a:path w="48" h="17">
                  <a:moveTo>
                    <a:pt x="48" y="15"/>
                  </a:moveTo>
                  <a:cubicBezTo>
                    <a:pt x="48" y="15"/>
                    <a:pt x="31" y="13"/>
                    <a:pt x="0" y="0"/>
                  </a:cubicBezTo>
                  <a:cubicBezTo>
                    <a:pt x="0" y="6"/>
                    <a:pt x="0" y="6"/>
                    <a:pt x="0" y="6"/>
                  </a:cubicBezTo>
                  <a:cubicBezTo>
                    <a:pt x="18" y="13"/>
                    <a:pt x="34" y="17"/>
                    <a:pt x="48" y="15"/>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51" name="任意多边形 36"/>
            <p:cNvSpPr>
              <a:spLocks/>
            </p:cNvSpPr>
            <p:nvPr/>
          </p:nvSpPr>
          <p:spPr bwMode="auto">
            <a:xfrm>
              <a:off x="1903" y="3454"/>
              <a:ext cx="196" cy="333"/>
            </a:xfrm>
            <a:custGeom>
              <a:avLst/>
              <a:gdLst>
                <a:gd name="T0" fmla="*/ 42 w 83"/>
                <a:gd name="T1" fmla="*/ 70 h 141"/>
                <a:gd name="T2" fmla="*/ 66 w 83"/>
                <a:gd name="T3" fmla="*/ 0 h 141"/>
                <a:gd name="T4" fmla="*/ 55 w 83"/>
                <a:gd name="T5" fmla="*/ 2 h 141"/>
                <a:gd name="T6" fmla="*/ 66 w 83"/>
                <a:gd name="T7" fmla="*/ 139 h 141"/>
                <a:gd name="T8" fmla="*/ 83 w 83"/>
                <a:gd name="T9" fmla="*/ 134 h 141"/>
                <a:gd name="T10" fmla="*/ 42 w 83"/>
                <a:gd name="T11" fmla="*/ 70 h 141"/>
              </a:gdLst>
              <a:ahLst/>
              <a:cxnLst>
                <a:cxn ang="0">
                  <a:pos x="T0" y="T1"/>
                </a:cxn>
                <a:cxn ang="0">
                  <a:pos x="T2" y="T3"/>
                </a:cxn>
                <a:cxn ang="0">
                  <a:pos x="T4" y="T5"/>
                </a:cxn>
                <a:cxn ang="0">
                  <a:pos x="T6" y="T7"/>
                </a:cxn>
                <a:cxn ang="0">
                  <a:pos x="T8" y="T9"/>
                </a:cxn>
                <a:cxn ang="0">
                  <a:pos x="T10" y="T11"/>
                </a:cxn>
              </a:cxnLst>
              <a:rect l="0" t="0" r="r" b="b"/>
              <a:pathLst>
                <a:path w="83" h="141">
                  <a:moveTo>
                    <a:pt x="42" y="70"/>
                  </a:moveTo>
                  <a:cubicBezTo>
                    <a:pt x="36" y="34"/>
                    <a:pt x="66" y="0"/>
                    <a:pt x="66" y="0"/>
                  </a:cubicBezTo>
                  <a:cubicBezTo>
                    <a:pt x="55" y="2"/>
                    <a:pt x="55" y="2"/>
                    <a:pt x="55" y="2"/>
                  </a:cubicBezTo>
                  <a:cubicBezTo>
                    <a:pt x="55" y="2"/>
                    <a:pt x="0" y="70"/>
                    <a:pt x="66" y="139"/>
                  </a:cubicBezTo>
                  <a:cubicBezTo>
                    <a:pt x="69" y="141"/>
                    <a:pt x="83" y="134"/>
                    <a:pt x="83" y="134"/>
                  </a:cubicBezTo>
                  <a:cubicBezTo>
                    <a:pt x="83" y="134"/>
                    <a:pt x="48" y="106"/>
                    <a:pt x="42" y="70"/>
                  </a:cubicBezTo>
                  <a:close/>
                </a:path>
              </a:pathLst>
            </a:custGeom>
            <a:solidFill>
              <a:srgbClr val="9C56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grpSp>
      <p:grpSp>
        <p:nvGrpSpPr>
          <p:cNvPr id="52" name="组 52"/>
          <p:cNvGrpSpPr>
            <a:grpSpLocks noChangeAspect="1"/>
          </p:cNvGrpSpPr>
          <p:nvPr/>
        </p:nvGrpSpPr>
        <p:grpSpPr bwMode="auto">
          <a:xfrm rot="19948164">
            <a:off x="11143247" y="105148"/>
            <a:ext cx="675071" cy="772505"/>
            <a:chOff x="4634" y="754"/>
            <a:chExt cx="1164" cy="1332"/>
          </a:xfrm>
        </p:grpSpPr>
        <p:sp>
          <p:nvSpPr>
            <p:cNvPr id="53" name="任意多边形 53"/>
            <p:cNvSpPr>
              <a:spLocks/>
            </p:cNvSpPr>
            <p:nvPr/>
          </p:nvSpPr>
          <p:spPr bwMode="auto">
            <a:xfrm>
              <a:off x="4634" y="754"/>
              <a:ext cx="1164" cy="1235"/>
            </a:xfrm>
            <a:custGeom>
              <a:avLst/>
              <a:gdLst>
                <a:gd name="T0" fmla="*/ 215 w 493"/>
                <a:gd name="T1" fmla="*/ 466 h 523"/>
                <a:gd name="T2" fmla="*/ 30 w 493"/>
                <a:gd name="T3" fmla="*/ 330 h 523"/>
                <a:gd name="T4" fmla="*/ 114 w 493"/>
                <a:gd name="T5" fmla="*/ 369 h 523"/>
                <a:gd name="T6" fmla="*/ 58 w 493"/>
                <a:gd name="T7" fmla="*/ 111 h 523"/>
                <a:gd name="T8" fmla="*/ 179 w 493"/>
                <a:gd name="T9" fmla="*/ 237 h 523"/>
                <a:gd name="T10" fmla="*/ 334 w 493"/>
                <a:gd name="T11" fmla="*/ 0 h 523"/>
                <a:gd name="T12" fmla="*/ 322 w 493"/>
                <a:gd name="T13" fmla="*/ 267 h 523"/>
                <a:gd name="T14" fmla="*/ 493 w 493"/>
                <a:gd name="T15" fmla="*/ 187 h 523"/>
                <a:gd name="T16" fmla="*/ 399 w 493"/>
                <a:gd name="T17" fmla="*/ 370 h 523"/>
                <a:gd name="T18" fmla="*/ 466 w 493"/>
                <a:gd name="T19" fmla="*/ 355 h 523"/>
                <a:gd name="T20" fmla="*/ 215 w 493"/>
                <a:gd name="T21" fmla="*/ 466 h 5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3" h="523">
                  <a:moveTo>
                    <a:pt x="215" y="466"/>
                  </a:moveTo>
                  <a:cubicBezTo>
                    <a:pt x="215" y="466"/>
                    <a:pt x="56" y="467"/>
                    <a:pt x="30" y="330"/>
                  </a:cubicBezTo>
                  <a:cubicBezTo>
                    <a:pt x="55" y="357"/>
                    <a:pt x="114" y="369"/>
                    <a:pt x="114" y="369"/>
                  </a:cubicBezTo>
                  <a:cubicBezTo>
                    <a:pt x="114" y="369"/>
                    <a:pt x="0" y="235"/>
                    <a:pt x="58" y="111"/>
                  </a:cubicBezTo>
                  <a:cubicBezTo>
                    <a:pt x="87" y="164"/>
                    <a:pt x="179" y="237"/>
                    <a:pt x="179" y="237"/>
                  </a:cubicBezTo>
                  <a:cubicBezTo>
                    <a:pt x="179" y="237"/>
                    <a:pt x="179" y="100"/>
                    <a:pt x="334" y="0"/>
                  </a:cubicBezTo>
                  <a:cubicBezTo>
                    <a:pt x="330" y="72"/>
                    <a:pt x="322" y="267"/>
                    <a:pt x="322" y="267"/>
                  </a:cubicBezTo>
                  <a:cubicBezTo>
                    <a:pt x="493" y="187"/>
                    <a:pt x="493" y="187"/>
                    <a:pt x="493" y="187"/>
                  </a:cubicBezTo>
                  <a:cubicBezTo>
                    <a:pt x="493" y="187"/>
                    <a:pt x="464" y="333"/>
                    <a:pt x="399" y="370"/>
                  </a:cubicBezTo>
                  <a:cubicBezTo>
                    <a:pt x="426" y="380"/>
                    <a:pt x="466" y="355"/>
                    <a:pt x="466" y="355"/>
                  </a:cubicBezTo>
                  <a:cubicBezTo>
                    <a:pt x="466" y="355"/>
                    <a:pt x="407" y="523"/>
                    <a:pt x="215" y="466"/>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54" name="任意多边形 54"/>
            <p:cNvSpPr>
              <a:spLocks/>
            </p:cNvSpPr>
            <p:nvPr/>
          </p:nvSpPr>
          <p:spPr bwMode="auto">
            <a:xfrm>
              <a:off x="4733" y="829"/>
              <a:ext cx="987" cy="1002"/>
            </a:xfrm>
            <a:custGeom>
              <a:avLst/>
              <a:gdLst>
                <a:gd name="T0" fmla="*/ 223 w 418"/>
                <a:gd name="T1" fmla="*/ 422 h 424"/>
                <a:gd name="T2" fmla="*/ 385 w 418"/>
                <a:gd name="T3" fmla="*/ 358 h 424"/>
                <a:gd name="T4" fmla="*/ 304 w 418"/>
                <a:gd name="T5" fmla="*/ 360 h 424"/>
                <a:gd name="T6" fmla="*/ 417 w 418"/>
                <a:gd name="T7" fmla="*/ 196 h 424"/>
                <a:gd name="T8" fmla="*/ 255 w 418"/>
                <a:gd name="T9" fmla="*/ 268 h 424"/>
                <a:gd name="T10" fmla="*/ 272 w 418"/>
                <a:gd name="T11" fmla="*/ 0 h 424"/>
                <a:gd name="T12" fmla="*/ 150 w 418"/>
                <a:gd name="T13" fmla="*/ 242 h 424"/>
                <a:gd name="T14" fmla="*/ 25 w 418"/>
                <a:gd name="T15" fmla="*/ 126 h 424"/>
                <a:gd name="T16" fmla="*/ 130 w 418"/>
                <a:gd name="T17" fmla="*/ 365 h 424"/>
                <a:gd name="T18" fmla="*/ 30 w 418"/>
                <a:gd name="T19" fmla="*/ 339 h 424"/>
                <a:gd name="T20" fmla="*/ 217 w 418"/>
                <a:gd name="T21" fmla="*/ 424 h 424"/>
                <a:gd name="T22" fmla="*/ 223 w 418"/>
                <a:gd name="T23" fmla="*/ 422 h 424"/>
                <a:gd name="T24" fmla="*/ 223 w 418"/>
                <a:gd name="T25" fmla="*/ 42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8" h="424">
                  <a:moveTo>
                    <a:pt x="223" y="422"/>
                  </a:moveTo>
                  <a:cubicBezTo>
                    <a:pt x="223" y="422"/>
                    <a:pt x="374" y="422"/>
                    <a:pt x="385" y="358"/>
                  </a:cubicBezTo>
                  <a:cubicBezTo>
                    <a:pt x="347" y="378"/>
                    <a:pt x="304" y="360"/>
                    <a:pt x="304" y="360"/>
                  </a:cubicBezTo>
                  <a:cubicBezTo>
                    <a:pt x="304" y="360"/>
                    <a:pt x="418" y="274"/>
                    <a:pt x="417" y="196"/>
                  </a:cubicBezTo>
                  <a:cubicBezTo>
                    <a:pt x="366" y="228"/>
                    <a:pt x="255" y="268"/>
                    <a:pt x="255" y="268"/>
                  </a:cubicBezTo>
                  <a:cubicBezTo>
                    <a:pt x="255" y="268"/>
                    <a:pt x="254" y="98"/>
                    <a:pt x="272" y="0"/>
                  </a:cubicBezTo>
                  <a:cubicBezTo>
                    <a:pt x="208" y="50"/>
                    <a:pt x="161" y="169"/>
                    <a:pt x="150" y="242"/>
                  </a:cubicBezTo>
                  <a:cubicBezTo>
                    <a:pt x="113" y="233"/>
                    <a:pt x="45" y="163"/>
                    <a:pt x="25" y="126"/>
                  </a:cubicBezTo>
                  <a:cubicBezTo>
                    <a:pt x="0" y="243"/>
                    <a:pt x="117" y="355"/>
                    <a:pt x="130" y="365"/>
                  </a:cubicBezTo>
                  <a:cubicBezTo>
                    <a:pt x="95" y="373"/>
                    <a:pt x="61" y="358"/>
                    <a:pt x="30" y="339"/>
                  </a:cubicBezTo>
                  <a:cubicBezTo>
                    <a:pt x="53" y="396"/>
                    <a:pt x="148" y="422"/>
                    <a:pt x="217" y="424"/>
                  </a:cubicBezTo>
                  <a:cubicBezTo>
                    <a:pt x="223" y="422"/>
                    <a:pt x="223" y="422"/>
                    <a:pt x="223" y="422"/>
                  </a:cubicBezTo>
                  <a:cubicBezTo>
                    <a:pt x="223" y="422"/>
                    <a:pt x="223" y="422"/>
                    <a:pt x="223" y="422"/>
                  </a:cubicBezTo>
                  <a:close/>
                </a:path>
              </a:pathLst>
            </a:custGeom>
            <a:solidFill>
              <a:srgbClr val="DD72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55" name="任意多边形 55"/>
            <p:cNvSpPr>
              <a:spLocks/>
            </p:cNvSpPr>
            <p:nvPr/>
          </p:nvSpPr>
          <p:spPr bwMode="auto">
            <a:xfrm>
              <a:off x="5118" y="1094"/>
              <a:ext cx="163" cy="696"/>
            </a:xfrm>
            <a:custGeom>
              <a:avLst/>
              <a:gdLst>
                <a:gd name="T0" fmla="*/ 53 w 69"/>
                <a:gd name="T1" fmla="*/ 295 h 295"/>
                <a:gd name="T2" fmla="*/ 69 w 69"/>
                <a:gd name="T3" fmla="*/ 0 h 295"/>
                <a:gd name="T4" fmla="*/ 53 w 69"/>
                <a:gd name="T5" fmla="*/ 295 h 295"/>
              </a:gdLst>
              <a:ahLst/>
              <a:cxnLst>
                <a:cxn ang="0">
                  <a:pos x="T0" y="T1"/>
                </a:cxn>
                <a:cxn ang="0">
                  <a:pos x="T2" y="T3"/>
                </a:cxn>
                <a:cxn ang="0">
                  <a:pos x="T4" y="T5"/>
                </a:cxn>
              </a:cxnLst>
              <a:rect l="0" t="0" r="r" b="b"/>
              <a:pathLst>
                <a:path w="69" h="295">
                  <a:moveTo>
                    <a:pt x="53" y="295"/>
                  </a:moveTo>
                  <a:cubicBezTo>
                    <a:pt x="53" y="295"/>
                    <a:pt x="12" y="195"/>
                    <a:pt x="69" y="0"/>
                  </a:cubicBezTo>
                  <a:cubicBezTo>
                    <a:pt x="52" y="26"/>
                    <a:pt x="0" y="217"/>
                    <a:pt x="53" y="29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56" name="任意多边形 56"/>
            <p:cNvSpPr>
              <a:spLocks/>
            </p:cNvSpPr>
            <p:nvPr/>
          </p:nvSpPr>
          <p:spPr bwMode="auto">
            <a:xfrm>
              <a:off x="4858" y="1299"/>
              <a:ext cx="317" cy="338"/>
            </a:xfrm>
            <a:custGeom>
              <a:avLst/>
              <a:gdLst>
                <a:gd name="T0" fmla="*/ 134 w 134"/>
                <a:gd name="T1" fmla="*/ 143 h 143"/>
                <a:gd name="T2" fmla="*/ 0 w 134"/>
                <a:gd name="T3" fmla="*/ 0 h 143"/>
                <a:gd name="T4" fmla="*/ 134 w 134"/>
                <a:gd name="T5" fmla="*/ 143 h 143"/>
              </a:gdLst>
              <a:ahLst/>
              <a:cxnLst>
                <a:cxn ang="0">
                  <a:pos x="T0" y="T1"/>
                </a:cxn>
                <a:cxn ang="0">
                  <a:pos x="T2" y="T3"/>
                </a:cxn>
                <a:cxn ang="0">
                  <a:pos x="T4" y="T5"/>
                </a:cxn>
              </a:cxnLst>
              <a:rect l="0" t="0" r="r" b="b"/>
              <a:pathLst>
                <a:path w="134" h="143">
                  <a:moveTo>
                    <a:pt x="134" y="143"/>
                  </a:moveTo>
                  <a:cubicBezTo>
                    <a:pt x="134" y="143"/>
                    <a:pt x="68" y="117"/>
                    <a:pt x="0" y="0"/>
                  </a:cubicBezTo>
                  <a:cubicBezTo>
                    <a:pt x="5" y="20"/>
                    <a:pt x="72" y="133"/>
                    <a:pt x="134" y="143"/>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57" name="任意多边形 57"/>
            <p:cNvSpPr>
              <a:spLocks/>
            </p:cNvSpPr>
            <p:nvPr/>
          </p:nvSpPr>
          <p:spPr bwMode="auto">
            <a:xfrm>
              <a:off x="4912" y="1710"/>
              <a:ext cx="277" cy="95"/>
            </a:xfrm>
            <a:custGeom>
              <a:avLst/>
              <a:gdLst>
                <a:gd name="T0" fmla="*/ 117 w 117"/>
                <a:gd name="T1" fmla="*/ 22 h 40"/>
                <a:gd name="T2" fmla="*/ 0 w 117"/>
                <a:gd name="T3" fmla="*/ 0 h 40"/>
                <a:gd name="T4" fmla="*/ 117 w 117"/>
                <a:gd name="T5" fmla="*/ 22 h 40"/>
              </a:gdLst>
              <a:ahLst/>
              <a:cxnLst>
                <a:cxn ang="0">
                  <a:pos x="T0" y="T1"/>
                </a:cxn>
                <a:cxn ang="0">
                  <a:pos x="T2" y="T3"/>
                </a:cxn>
                <a:cxn ang="0">
                  <a:pos x="T4" y="T5"/>
                </a:cxn>
              </a:cxnLst>
              <a:rect l="0" t="0" r="r" b="b"/>
              <a:pathLst>
                <a:path w="117" h="40">
                  <a:moveTo>
                    <a:pt x="117" y="22"/>
                  </a:moveTo>
                  <a:cubicBezTo>
                    <a:pt x="117" y="22"/>
                    <a:pt x="75" y="34"/>
                    <a:pt x="0" y="0"/>
                  </a:cubicBezTo>
                  <a:cubicBezTo>
                    <a:pt x="9" y="8"/>
                    <a:pt x="82" y="40"/>
                    <a:pt x="117" y="22"/>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58" name="任意多边形 58"/>
            <p:cNvSpPr>
              <a:spLocks/>
            </p:cNvSpPr>
            <p:nvPr/>
          </p:nvSpPr>
          <p:spPr bwMode="auto">
            <a:xfrm>
              <a:off x="5257" y="1401"/>
              <a:ext cx="387" cy="260"/>
            </a:xfrm>
            <a:custGeom>
              <a:avLst/>
              <a:gdLst>
                <a:gd name="T0" fmla="*/ 0 w 164"/>
                <a:gd name="T1" fmla="*/ 105 h 110"/>
                <a:gd name="T2" fmla="*/ 164 w 164"/>
                <a:gd name="T3" fmla="*/ 0 h 110"/>
                <a:gd name="T4" fmla="*/ 0 w 164"/>
                <a:gd name="T5" fmla="*/ 105 h 110"/>
              </a:gdLst>
              <a:ahLst/>
              <a:cxnLst>
                <a:cxn ang="0">
                  <a:pos x="T0" y="T1"/>
                </a:cxn>
                <a:cxn ang="0">
                  <a:pos x="T2" y="T3"/>
                </a:cxn>
                <a:cxn ang="0">
                  <a:pos x="T4" y="T5"/>
                </a:cxn>
              </a:cxnLst>
              <a:rect l="0" t="0" r="r" b="b"/>
              <a:pathLst>
                <a:path w="164" h="110">
                  <a:moveTo>
                    <a:pt x="0" y="105"/>
                  </a:moveTo>
                  <a:cubicBezTo>
                    <a:pt x="0" y="105"/>
                    <a:pt x="70" y="96"/>
                    <a:pt x="164" y="0"/>
                  </a:cubicBezTo>
                  <a:cubicBezTo>
                    <a:pt x="155" y="18"/>
                    <a:pt x="62" y="110"/>
                    <a:pt x="0" y="105"/>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59" name="任意多边形 59"/>
            <p:cNvSpPr>
              <a:spLocks/>
            </p:cNvSpPr>
            <p:nvPr/>
          </p:nvSpPr>
          <p:spPr bwMode="auto">
            <a:xfrm>
              <a:off x="5238" y="1701"/>
              <a:ext cx="373" cy="118"/>
            </a:xfrm>
            <a:custGeom>
              <a:avLst/>
              <a:gdLst>
                <a:gd name="T0" fmla="*/ 0 w 158"/>
                <a:gd name="T1" fmla="*/ 26 h 50"/>
                <a:gd name="T2" fmla="*/ 158 w 158"/>
                <a:gd name="T3" fmla="*/ 0 h 50"/>
                <a:gd name="T4" fmla="*/ 0 w 158"/>
                <a:gd name="T5" fmla="*/ 26 h 50"/>
              </a:gdLst>
              <a:ahLst/>
              <a:cxnLst>
                <a:cxn ang="0">
                  <a:pos x="T0" y="T1"/>
                </a:cxn>
                <a:cxn ang="0">
                  <a:pos x="T2" y="T3"/>
                </a:cxn>
                <a:cxn ang="0">
                  <a:pos x="T4" y="T5"/>
                </a:cxn>
              </a:cxnLst>
              <a:rect l="0" t="0" r="r" b="b"/>
              <a:pathLst>
                <a:path w="158" h="50">
                  <a:moveTo>
                    <a:pt x="0" y="26"/>
                  </a:moveTo>
                  <a:cubicBezTo>
                    <a:pt x="0" y="26"/>
                    <a:pt x="55" y="43"/>
                    <a:pt x="158" y="0"/>
                  </a:cubicBezTo>
                  <a:cubicBezTo>
                    <a:pt x="144" y="11"/>
                    <a:pt x="45" y="50"/>
                    <a:pt x="0" y="26"/>
                  </a:cubicBezTo>
                  <a:close/>
                </a:path>
              </a:pathLst>
            </a:custGeom>
            <a:solidFill>
              <a:srgbClr val="6E40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60" name="任意多边形 60"/>
            <p:cNvSpPr>
              <a:spLocks/>
            </p:cNvSpPr>
            <p:nvPr/>
          </p:nvSpPr>
          <p:spPr bwMode="auto">
            <a:xfrm>
              <a:off x="5042" y="1847"/>
              <a:ext cx="187" cy="239"/>
            </a:xfrm>
            <a:custGeom>
              <a:avLst/>
              <a:gdLst>
                <a:gd name="T0" fmla="*/ 59 w 79"/>
                <a:gd name="T1" fmla="*/ 6 h 101"/>
                <a:gd name="T2" fmla="*/ 11 w 79"/>
                <a:gd name="T3" fmla="*/ 101 h 101"/>
                <a:gd name="T4" fmla="*/ 0 w 79"/>
                <a:gd name="T5" fmla="*/ 92 h 101"/>
                <a:gd name="T6" fmla="*/ 49 w 79"/>
                <a:gd name="T7" fmla="*/ 58 h 101"/>
                <a:gd name="T8" fmla="*/ 52 w 79"/>
                <a:gd name="T9" fmla="*/ 0 h 101"/>
                <a:gd name="T10" fmla="*/ 59 w 79"/>
                <a:gd name="T11" fmla="*/ 6 h 101"/>
                <a:gd name="T12" fmla="*/ 59 w 79"/>
                <a:gd name="T13" fmla="*/ 6 h 101"/>
              </a:gdLst>
              <a:ahLst/>
              <a:cxnLst>
                <a:cxn ang="0">
                  <a:pos x="T0" y="T1"/>
                </a:cxn>
                <a:cxn ang="0">
                  <a:pos x="T2" y="T3"/>
                </a:cxn>
                <a:cxn ang="0">
                  <a:pos x="T4" y="T5"/>
                </a:cxn>
                <a:cxn ang="0">
                  <a:pos x="T6" y="T7"/>
                </a:cxn>
                <a:cxn ang="0">
                  <a:pos x="T8" y="T9"/>
                </a:cxn>
                <a:cxn ang="0">
                  <a:pos x="T10" y="T11"/>
                </a:cxn>
                <a:cxn ang="0">
                  <a:pos x="T12" y="T13"/>
                </a:cxn>
              </a:cxnLst>
              <a:rect l="0" t="0" r="r" b="b"/>
              <a:pathLst>
                <a:path w="79" h="101">
                  <a:moveTo>
                    <a:pt x="59" y="6"/>
                  </a:moveTo>
                  <a:cubicBezTo>
                    <a:pt x="59" y="6"/>
                    <a:pt x="79" y="71"/>
                    <a:pt x="11" y="101"/>
                  </a:cubicBezTo>
                  <a:cubicBezTo>
                    <a:pt x="8" y="101"/>
                    <a:pt x="0" y="92"/>
                    <a:pt x="0" y="92"/>
                  </a:cubicBezTo>
                  <a:cubicBezTo>
                    <a:pt x="0" y="92"/>
                    <a:pt x="34" y="82"/>
                    <a:pt x="49" y="58"/>
                  </a:cubicBezTo>
                  <a:cubicBezTo>
                    <a:pt x="63" y="33"/>
                    <a:pt x="52" y="0"/>
                    <a:pt x="52" y="0"/>
                  </a:cubicBezTo>
                  <a:cubicBezTo>
                    <a:pt x="59" y="6"/>
                    <a:pt x="59" y="6"/>
                    <a:pt x="59" y="6"/>
                  </a:cubicBezTo>
                  <a:cubicBezTo>
                    <a:pt x="59" y="6"/>
                    <a:pt x="59" y="6"/>
                    <a:pt x="59" y="6"/>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grpSp>
      <p:grpSp>
        <p:nvGrpSpPr>
          <p:cNvPr id="61" name="组 64"/>
          <p:cNvGrpSpPr>
            <a:grpSpLocks noChangeAspect="1"/>
          </p:cNvGrpSpPr>
          <p:nvPr/>
        </p:nvGrpSpPr>
        <p:grpSpPr bwMode="auto">
          <a:xfrm flipH="1">
            <a:off x="10782665" y="2958792"/>
            <a:ext cx="1028242" cy="1140705"/>
            <a:chOff x="2052" y="995"/>
            <a:chExt cx="768" cy="852"/>
          </a:xfrm>
        </p:grpSpPr>
        <p:sp>
          <p:nvSpPr>
            <p:cNvPr id="62" name="任意多边形 65"/>
            <p:cNvSpPr>
              <a:spLocks/>
            </p:cNvSpPr>
            <p:nvPr/>
          </p:nvSpPr>
          <p:spPr bwMode="auto">
            <a:xfrm>
              <a:off x="2430" y="1616"/>
              <a:ext cx="151" cy="231"/>
            </a:xfrm>
            <a:custGeom>
              <a:avLst/>
              <a:gdLst>
                <a:gd name="T0" fmla="*/ 33 w 64"/>
                <a:gd name="T1" fmla="*/ 4 h 98"/>
                <a:gd name="T2" fmla="*/ 12 w 64"/>
                <a:gd name="T3" fmla="*/ 97 h 98"/>
                <a:gd name="T4" fmla="*/ 0 w 64"/>
                <a:gd name="T5" fmla="*/ 92 h 98"/>
                <a:gd name="T6" fmla="*/ 35 w 64"/>
                <a:gd name="T7" fmla="*/ 51 h 98"/>
                <a:gd name="T8" fmla="*/ 24 w 64"/>
                <a:gd name="T9" fmla="*/ 0 h 98"/>
                <a:gd name="T10" fmla="*/ 33 w 64"/>
                <a:gd name="T11" fmla="*/ 4 h 98"/>
                <a:gd name="T12" fmla="*/ 33 w 64"/>
                <a:gd name="T13" fmla="*/ 4 h 98"/>
              </a:gdLst>
              <a:ahLst/>
              <a:cxnLst>
                <a:cxn ang="0">
                  <a:pos x="T0" y="T1"/>
                </a:cxn>
                <a:cxn ang="0">
                  <a:pos x="T2" y="T3"/>
                </a:cxn>
                <a:cxn ang="0">
                  <a:pos x="T4" y="T5"/>
                </a:cxn>
                <a:cxn ang="0">
                  <a:pos x="T6" y="T7"/>
                </a:cxn>
                <a:cxn ang="0">
                  <a:pos x="T8" y="T9"/>
                </a:cxn>
                <a:cxn ang="0">
                  <a:pos x="T10" y="T11"/>
                </a:cxn>
                <a:cxn ang="0">
                  <a:pos x="T12" y="T13"/>
                </a:cxn>
              </a:cxnLst>
              <a:rect l="0" t="0" r="r" b="b"/>
              <a:pathLst>
                <a:path w="64" h="98">
                  <a:moveTo>
                    <a:pt x="33" y="4"/>
                  </a:moveTo>
                  <a:cubicBezTo>
                    <a:pt x="33" y="4"/>
                    <a:pt x="64" y="56"/>
                    <a:pt x="12" y="97"/>
                  </a:cubicBezTo>
                  <a:cubicBezTo>
                    <a:pt x="9" y="98"/>
                    <a:pt x="0" y="92"/>
                    <a:pt x="0" y="92"/>
                  </a:cubicBezTo>
                  <a:cubicBezTo>
                    <a:pt x="0" y="92"/>
                    <a:pt x="28" y="76"/>
                    <a:pt x="35" y="51"/>
                  </a:cubicBezTo>
                  <a:cubicBezTo>
                    <a:pt x="42" y="28"/>
                    <a:pt x="24" y="0"/>
                    <a:pt x="24" y="0"/>
                  </a:cubicBezTo>
                  <a:cubicBezTo>
                    <a:pt x="33" y="4"/>
                    <a:pt x="33" y="4"/>
                    <a:pt x="33" y="4"/>
                  </a:cubicBezTo>
                  <a:cubicBezTo>
                    <a:pt x="33" y="4"/>
                    <a:pt x="33" y="4"/>
                    <a:pt x="33" y="4"/>
                  </a:cubicBezTo>
                  <a:close/>
                </a:path>
              </a:pathLst>
            </a:custGeom>
            <a:solidFill>
              <a:srgbClr val="9255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63" name="任意多边形 66"/>
            <p:cNvSpPr>
              <a:spLocks/>
            </p:cNvSpPr>
            <p:nvPr/>
          </p:nvSpPr>
          <p:spPr bwMode="auto">
            <a:xfrm>
              <a:off x="2052" y="995"/>
              <a:ext cx="768" cy="729"/>
            </a:xfrm>
            <a:custGeom>
              <a:avLst/>
              <a:gdLst>
                <a:gd name="T0" fmla="*/ 162 w 325"/>
                <a:gd name="T1" fmla="*/ 301 h 309"/>
                <a:gd name="T2" fmla="*/ 291 w 325"/>
                <a:gd name="T3" fmla="*/ 223 h 309"/>
                <a:gd name="T4" fmla="*/ 304 w 325"/>
                <a:gd name="T5" fmla="*/ 152 h 309"/>
                <a:gd name="T6" fmla="*/ 249 w 325"/>
                <a:gd name="T7" fmla="*/ 207 h 309"/>
                <a:gd name="T8" fmla="*/ 268 w 325"/>
                <a:gd name="T9" fmla="*/ 58 h 309"/>
                <a:gd name="T10" fmla="*/ 243 w 325"/>
                <a:gd name="T11" fmla="*/ 27 h 309"/>
                <a:gd name="T12" fmla="*/ 197 w 325"/>
                <a:gd name="T13" fmla="*/ 120 h 309"/>
                <a:gd name="T14" fmla="*/ 108 w 325"/>
                <a:gd name="T15" fmla="*/ 30 h 309"/>
                <a:gd name="T16" fmla="*/ 42 w 325"/>
                <a:gd name="T17" fmla="*/ 0 h 309"/>
                <a:gd name="T18" fmla="*/ 116 w 325"/>
                <a:gd name="T19" fmla="*/ 173 h 309"/>
                <a:gd name="T20" fmla="*/ 0 w 325"/>
                <a:gd name="T21" fmla="*/ 162 h 309"/>
                <a:gd name="T22" fmla="*/ 87 w 325"/>
                <a:gd name="T23" fmla="*/ 257 h 309"/>
                <a:gd name="T24" fmla="*/ 46 w 325"/>
                <a:gd name="T25" fmla="*/ 261 h 309"/>
                <a:gd name="T26" fmla="*/ 94 w 325"/>
                <a:gd name="T27" fmla="*/ 300 h 309"/>
                <a:gd name="T28" fmla="*/ 157 w 325"/>
                <a:gd name="T29" fmla="*/ 303 h 309"/>
                <a:gd name="T30" fmla="*/ 162 w 325"/>
                <a:gd name="T31" fmla="*/ 301 h 309"/>
                <a:gd name="T32" fmla="*/ 162 w 325"/>
                <a:gd name="T33" fmla="*/ 301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5" h="309">
                  <a:moveTo>
                    <a:pt x="162" y="301"/>
                  </a:moveTo>
                  <a:cubicBezTo>
                    <a:pt x="162" y="301"/>
                    <a:pt x="258" y="275"/>
                    <a:pt x="291" y="223"/>
                  </a:cubicBezTo>
                  <a:cubicBezTo>
                    <a:pt x="325" y="171"/>
                    <a:pt x="304" y="152"/>
                    <a:pt x="304" y="152"/>
                  </a:cubicBezTo>
                  <a:cubicBezTo>
                    <a:pt x="249" y="207"/>
                    <a:pt x="249" y="207"/>
                    <a:pt x="249" y="207"/>
                  </a:cubicBezTo>
                  <a:cubicBezTo>
                    <a:pt x="249" y="207"/>
                    <a:pt x="297" y="110"/>
                    <a:pt x="268" y="58"/>
                  </a:cubicBezTo>
                  <a:cubicBezTo>
                    <a:pt x="252" y="30"/>
                    <a:pt x="243" y="27"/>
                    <a:pt x="243" y="27"/>
                  </a:cubicBezTo>
                  <a:cubicBezTo>
                    <a:pt x="243" y="27"/>
                    <a:pt x="216" y="93"/>
                    <a:pt x="197" y="120"/>
                  </a:cubicBezTo>
                  <a:cubicBezTo>
                    <a:pt x="192" y="106"/>
                    <a:pt x="148" y="51"/>
                    <a:pt x="108" y="30"/>
                  </a:cubicBezTo>
                  <a:cubicBezTo>
                    <a:pt x="66" y="8"/>
                    <a:pt x="42" y="0"/>
                    <a:pt x="42" y="0"/>
                  </a:cubicBezTo>
                  <a:cubicBezTo>
                    <a:pt x="116" y="173"/>
                    <a:pt x="116" y="173"/>
                    <a:pt x="116" y="173"/>
                  </a:cubicBezTo>
                  <a:cubicBezTo>
                    <a:pt x="0" y="162"/>
                    <a:pt x="0" y="162"/>
                    <a:pt x="0" y="162"/>
                  </a:cubicBezTo>
                  <a:cubicBezTo>
                    <a:pt x="0" y="162"/>
                    <a:pt x="5" y="237"/>
                    <a:pt x="87" y="257"/>
                  </a:cubicBezTo>
                  <a:cubicBezTo>
                    <a:pt x="71" y="262"/>
                    <a:pt x="46" y="261"/>
                    <a:pt x="46" y="261"/>
                  </a:cubicBezTo>
                  <a:cubicBezTo>
                    <a:pt x="46" y="261"/>
                    <a:pt x="64" y="290"/>
                    <a:pt x="94" y="300"/>
                  </a:cubicBezTo>
                  <a:cubicBezTo>
                    <a:pt x="122" y="309"/>
                    <a:pt x="157" y="303"/>
                    <a:pt x="157" y="303"/>
                  </a:cubicBezTo>
                  <a:cubicBezTo>
                    <a:pt x="162" y="301"/>
                    <a:pt x="162" y="301"/>
                    <a:pt x="162" y="301"/>
                  </a:cubicBezTo>
                  <a:cubicBezTo>
                    <a:pt x="162" y="301"/>
                    <a:pt x="162" y="301"/>
                    <a:pt x="162" y="301"/>
                  </a:cubicBezTo>
                  <a:close/>
                </a:path>
              </a:pathLst>
            </a:custGeom>
            <a:solidFill>
              <a:srgbClr val="FFF7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64" name="任意多边形 67"/>
            <p:cNvSpPr>
              <a:spLocks/>
            </p:cNvSpPr>
            <p:nvPr/>
          </p:nvSpPr>
          <p:spPr bwMode="auto">
            <a:xfrm>
              <a:off x="2090" y="1054"/>
              <a:ext cx="650" cy="677"/>
            </a:xfrm>
            <a:custGeom>
              <a:avLst/>
              <a:gdLst>
                <a:gd name="T0" fmla="*/ 172 w 275"/>
                <a:gd name="T1" fmla="*/ 254 h 287"/>
                <a:gd name="T2" fmla="*/ 55 w 275"/>
                <a:gd name="T3" fmla="*/ 249 h 287"/>
                <a:gd name="T4" fmla="*/ 108 w 275"/>
                <a:gd name="T5" fmla="*/ 232 h 287"/>
                <a:gd name="T6" fmla="*/ 0 w 275"/>
                <a:gd name="T7" fmla="*/ 156 h 287"/>
                <a:gd name="T8" fmla="*/ 117 w 275"/>
                <a:gd name="T9" fmla="*/ 164 h 287"/>
                <a:gd name="T10" fmla="*/ 49 w 275"/>
                <a:gd name="T11" fmla="*/ 0 h 287"/>
                <a:gd name="T12" fmla="*/ 178 w 275"/>
                <a:gd name="T13" fmla="*/ 125 h 287"/>
                <a:gd name="T14" fmla="*/ 232 w 275"/>
                <a:gd name="T15" fmla="*/ 25 h 287"/>
                <a:gd name="T16" fmla="*/ 218 w 275"/>
                <a:gd name="T17" fmla="*/ 197 h 287"/>
                <a:gd name="T18" fmla="*/ 275 w 275"/>
                <a:gd name="T19" fmla="*/ 160 h 287"/>
                <a:gd name="T20" fmla="*/ 176 w 275"/>
                <a:gd name="T21" fmla="*/ 254 h 287"/>
                <a:gd name="T22" fmla="*/ 172 w 275"/>
                <a:gd name="T23" fmla="*/ 254 h 287"/>
                <a:gd name="T24" fmla="*/ 172 w 275"/>
                <a:gd name="T25" fmla="*/ 254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5" h="287">
                  <a:moveTo>
                    <a:pt x="172" y="254"/>
                  </a:moveTo>
                  <a:cubicBezTo>
                    <a:pt x="172" y="254"/>
                    <a:pt x="77" y="287"/>
                    <a:pt x="55" y="249"/>
                  </a:cubicBezTo>
                  <a:cubicBezTo>
                    <a:pt x="84" y="254"/>
                    <a:pt x="108" y="232"/>
                    <a:pt x="108" y="232"/>
                  </a:cubicBezTo>
                  <a:cubicBezTo>
                    <a:pt x="108" y="232"/>
                    <a:pt x="17" y="204"/>
                    <a:pt x="0" y="156"/>
                  </a:cubicBezTo>
                  <a:cubicBezTo>
                    <a:pt x="39" y="163"/>
                    <a:pt x="117" y="164"/>
                    <a:pt x="117" y="164"/>
                  </a:cubicBezTo>
                  <a:cubicBezTo>
                    <a:pt x="117" y="164"/>
                    <a:pt x="81" y="58"/>
                    <a:pt x="49" y="0"/>
                  </a:cubicBezTo>
                  <a:cubicBezTo>
                    <a:pt x="99" y="17"/>
                    <a:pt x="156" y="81"/>
                    <a:pt x="178" y="125"/>
                  </a:cubicBezTo>
                  <a:cubicBezTo>
                    <a:pt x="200" y="111"/>
                    <a:pt x="227" y="52"/>
                    <a:pt x="232" y="25"/>
                  </a:cubicBezTo>
                  <a:cubicBezTo>
                    <a:pt x="273" y="93"/>
                    <a:pt x="224" y="189"/>
                    <a:pt x="218" y="197"/>
                  </a:cubicBezTo>
                  <a:cubicBezTo>
                    <a:pt x="242" y="195"/>
                    <a:pt x="259" y="178"/>
                    <a:pt x="275" y="160"/>
                  </a:cubicBezTo>
                  <a:cubicBezTo>
                    <a:pt x="273" y="200"/>
                    <a:pt x="219" y="237"/>
                    <a:pt x="176" y="254"/>
                  </a:cubicBezTo>
                  <a:cubicBezTo>
                    <a:pt x="172" y="254"/>
                    <a:pt x="172" y="254"/>
                    <a:pt x="172" y="254"/>
                  </a:cubicBezTo>
                  <a:cubicBezTo>
                    <a:pt x="172" y="254"/>
                    <a:pt x="172" y="254"/>
                    <a:pt x="172" y="254"/>
                  </a:cubicBezTo>
                  <a:close/>
                </a:path>
              </a:pathLst>
            </a:custGeom>
            <a:solidFill>
              <a:srgbClr val="AFAF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65" name="任意多边形 68"/>
            <p:cNvSpPr>
              <a:spLocks/>
            </p:cNvSpPr>
            <p:nvPr/>
          </p:nvSpPr>
          <p:spPr bwMode="auto">
            <a:xfrm>
              <a:off x="2322" y="1198"/>
              <a:ext cx="212" cy="429"/>
            </a:xfrm>
            <a:custGeom>
              <a:avLst/>
              <a:gdLst>
                <a:gd name="T0" fmla="*/ 75 w 90"/>
                <a:gd name="T1" fmla="*/ 182 h 182"/>
                <a:gd name="T2" fmla="*/ 0 w 90"/>
                <a:gd name="T3" fmla="*/ 0 h 182"/>
                <a:gd name="T4" fmla="*/ 75 w 90"/>
                <a:gd name="T5" fmla="*/ 182 h 182"/>
              </a:gdLst>
              <a:ahLst/>
              <a:cxnLst>
                <a:cxn ang="0">
                  <a:pos x="T0" y="T1"/>
                </a:cxn>
                <a:cxn ang="0">
                  <a:pos x="T2" y="T3"/>
                </a:cxn>
                <a:cxn ang="0">
                  <a:pos x="T4" y="T5"/>
                </a:cxn>
              </a:cxnLst>
              <a:rect l="0" t="0" r="r" b="b"/>
              <a:pathLst>
                <a:path w="90" h="182">
                  <a:moveTo>
                    <a:pt x="75" y="182"/>
                  </a:moveTo>
                  <a:cubicBezTo>
                    <a:pt x="75" y="182"/>
                    <a:pt x="79" y="111"/>
                    <a:pt x="0" y="0"/>
                  </a:cubicBezTo>
                  <a:cubicBezTo>
                    <a:pt x="16" y="12"/>
                    <a:pt x="90" y="121"/>
                    <a:pt x="75" y="182"/>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66" name="任意多边形 69"/>
            <p:cNvSpPr>
              <a:spLocks/>
            </p:cNvSpPr>
            <p:nvPr/>
          </p:nvSpPr>
          <p:spPr bwMode="auto">
            <a:xfrm>
              <a:off x="2508" y="1235"/>
              <a:ext cx="128" cy="281"/>
            </a:xfrm>
            <a:custGeom>
              <a:avLst/>
              <a:gdLst>
                <a:gd name="T0" fmla="*/ 0 w 54"/>
                <a:gd name="T1" fmla="*/ 119 h 119"/>
                <a:gd name="T2" fmla="*/ 52 w 54"/>
                <a:gd name="T3" fmla="*/ 0 h 119"/>
                <a:gd name="T4" fmla="*/ 0 w 54"/>
                <a:gd name="T5" fmla="*/ 119 h 119"/>
              </a:gdLst>
              <a:ahLst/>
              <a:cxnLst>
                <a:cxn ang="0">
                  <a:pos x="T0" y="T1"/>
                </a:cxn>
                <a:cxn ang="0">
                  <a:pos x="T2" y="T3"/>
                </a:cxn>
                <a:cxn ang="0">
                  <a:pos x="T4" y="T5"/>
                </a:cxn>
              </a:cxnLst>
              <a:rect l="0" t="0" r="r" b="b"/>
              <a:pathLst>
                <a:path w="54" h="119">
                  <a:moveTo>
                    <a:pt x="0" y="119"/>
                  </a:moveTo>
                  <a:cubicBezTo>
                    <a:pt x="0" y="119"/>
                    <a:pt x="36" y="88"/>
                    <a:pt x="52" y="0"/>
                  </a:cubicBezTo>
                  <a:cubicBezTo>
                    <a:pt x="54" y="14"/>
                    <a:pt x="36" y="99"/>
                    <a:pt x="0" y="119"/>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67" name="任意多边形 70"/>
            <p:cNvSpPr>
              <a:spLocks/>
            </p:cNvSpPr>
            <p:nvPr/>
          </p:nvSpPr>
          <p:spPr bwMode="auto">
            <a:xfrm>
              <a:off x="2539" y="1500"/>
              <a:ext cx="163" cy="101"/>
            </a:xfrm>
            <a:custGeom>
              <a:avLst/>
              <a:gdLst>
                <a:gd name="T0" fmla="*/ 0 w 69"/>
                <a:gd name="T1" fmla="*/ 40 h 43"/>
                <a:gd name="T2" fmla="*/ 69 w 69"/>
                <a:gd name="T3" fmla="*/ 0 h 43"/>
                <a:gd name="T4" fmla="*/ 0 w 69"/>
                <a:gd name="T5" fmla="*/ 40 h 43"/>
              </a:gdLst>
              <a:ahLst/>
              <a:cxnLst>
                <a:cxn ang="0">
                  <a:pos x="T0" y="T1"/>
                </a:cxn>
                <a:cxn ang="0">
                  <a:pos x="T2" y="T3"/>
                </a:cxn>
                <a:cxn ang="0">
                  <a:pos x="T4" y="T5"/>
                </a:cxn>
              </a:cxnLst>
              <a:rect l="0" t="0" r="r" b="b"/>
              <a:pathLst>
                <a:path w="69" h="43">
                  <a:moveTo>
                    <a:pt x="0" y="40"/>
                  </a:moveTo>
                  <a:cubicBezTo>
                    <a:pt x="0" y="40"/>
                    <a:pt x="29" y="38"/>
                    <a:pt x="69" y="0"/>
                  </a:cubicBezTo>
                  <a:cubicBezTo>
                    <a:pt x="65" y="7"/>
                    <a:pt x="25" y="43"/>
                    <a:pt x="0" y="4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68" name="任意多边形 71"/>
            <p:cNvSpPr>
              <a:spLocks/>
            </p:cNvSpPr>
            <p:nvPr/>
          </p:nvSpPr>
          <p:spPr bwMode="auto">
            <a:xfrm>
              <a:off x="2303" y="1604"/>
              <a:ext cx="177" cy="59"/>
            </a:xfrm>
            <a:custGeom>
              <a:avLst/>
              <a:gdLst>
                <a:gd name="T0" fmla="*/ 75 w 75"/>
                <a:gd name="T1" fmla="*/ 0 h 25"/>
                <a:gd name="T2" fmla="*/ 0 w 75"/>
                <a:gd name="T3" fmla="*/ 23 h 25"/>
                <a:gd name="T4" fmla="*/ 75 w 75"/>
                <a:gd name="T5" fmla="*/ 0 h 25"/>
              </a:gdLst>
              <a:ahLst/>
              <a:cxnLst>
                <a:cxn ang="0">
                  <a:pos x="T0" y="T1"/>
                </a:cxn>
                <a:cxn ang="0">
                  <a:pos x="T2" y="T3"/>
                </a:cxn>
                <a:cxn ang="0">
                  <a:pos x="T4" y="T5"/>
                </a:cxn>
              </a:cxnLst>
              <a:rect l="0" t="0" r="r" b="b"/>
              <a:pathLst>
                <a:path w="75" h="25">
                  <a:moveTo>
                    <a:pt x="75" y="0"/>
                  </a:moveTo>
                  <a:cubicBezTo>
                    <a:pt x="75" y="0"/>
                    <a:pt x="54" y="20"/>
                    <a:pt x="0" y="23"/>
                  </a:cubicBezTo>
                  <a:cubicBezTo>
                    <a:pt x="7" y="25"/>
                    <a:pt x="60" y="21"/>
                    <a:pt x="75" y="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sp>
          <p:nvSpPr>
            <p:cNvPr id="69" name="任意多边形 72"/>
            <p:cNvSpPr>
              <a:spLocks/>
            </p:cNvSpPr>
            <p:nvPr/>
          </p:nvSpPr>
          <p:spPr bwMode="auto">
            <a:xfrm>
              <a:off x="2161" y="1472"/>
              <a:ext cx="300" cy="111"/>
            </a:xfrm>
            <a:custGeom>
              <a:avLst/>
              <a:gdLst>
                <a:gd name="T0" fmla="*/ 127 w 127"/>
                <a:gd name="T1" fmla="*/ 30 h 47"/>
                <a:gd name="T2" fmla="*/ 0 w 127"/>
                <a:gd name="T3" fmla="*/ 0 h 47"/>
                <a:gd name="T4" fmla="*/ 127 w 127"/>
                <a:gd name="T5" fmla="*/ 30 h 47"/>
              </a:gdLst>
              <a:ahLst/>
              <a:cxnLst>
                <a:cxn ang="0">
                  <a:pos x="T0" y="T1"/>
                </a:cxn>
                <a:cxn ang="0">
                  <a:pos x="T2" y="T3"/>
                </a:cxn>
                <a:cxn ang="0">
                  <a:pos x="T4" y="T5"/>
                </a:cxn>
              </a:cxnLst>
              <a:rect l="0" t="0" r="r" b="b"/>
              <a:pathLst>
                <a:path w="127" h="47">
                  <a:moveTo>
                    <a:pt x="127" y="30"/>
                  </a:moveTo>
                  <a:cubicBezTo>
                    <a:pt x="127" y="30"/>
                    <a:pt x="80" y="39"/>
                    <a:pt x="0" y="0"/>
                  </a:cubicBezTo>
                  <a:cubicBezTo>
                    <a:pt x="9" y="10"/>
                    <a:pt x="88" y="47"/>
                    <a:pt x="127" y="30"/>
                  </a:cubicBezTo>
                  <a:close/>
                </a:path>
              </a:pathLst>
            </a:custGeom>
            <a:solidFill>
              <a:srgbClr val="7087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a:latin typeface="宋体" panose="02010600030101010101" pitchFamily="2" charset="-122"/>
                <a:ea typeface="宋体" panose="02010600030101010101" pitchFamily="2" charset="-122"/>
              </a:endParaRPr>
            </a:p>
          </p:txBody>
        </p:sp>
      </p:grpSp>
      <p:sp>
        <p:nvSpPr>
          <p:cNvPr id="2" name="标题占位符 1"/>
          <p:cNvSpPr>
            <a:spLocks noGrp="1"/>
          </p:cNvSpPr>
          <p:nvPr>
            <p:ph type="title"/>
          </p:nvPr>
        </p:nvSpPr>
        <p:spPr>
          <a:xfrm>
            <a:off x="1524000" y="78910"/>
            <a:ext cx="9133730" cy="1233424"/>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528572" y="1485900"/>
            <a:ext cx="9134856" cy="4152901"/>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5" name="页脚占位符 4"/>
          <p:cNvSpPr>
            <a:spLocks noGrp="1"/>
          </p:cNvSpPr>
          <p:nvPr>
            <p:ph type="ftr" sz="quarter" idx="3"/>
          </p:nvPr>
        </p:nvSpPr>
        <p:spPr>
          <a:xfrm>
            <a:off x="1522412" y="6601968"/>
            <a:ext cx="6978460" cy="237744"/>
          </a:xfrm>
          <a:prstGeom prst="rect">
            <a:avLst/>
          </a:prstGeom>
        </p:spPr>
        <p:txBody>
          <a:bodyPr vert="horz" lIns="91440" tIns="45720" rIns="91440" bIns="45720" rtlCol="0" anchor="ctr"/>
          <a:lstStyle>
            <a:lvl1pPr algn="l">
              <a:defRPr sz="1200" cap="none" baseline="0">
                <a:solidFill>
                  <a:schemeClr val="tx1"/>
                </a:solidFill>
                <a:latin typeface="宋体" panose="02010600030101010101" pitchFamily="2" charset="-122"/>
                <a:ea typeface="宋体" panose="02010600030101010101" pitchFamily="2" charset="-122"/>
              </a:defRPr>
            </a:lvl1pPr>
          </a:lstStyle>
          <a:p>
            <a:r>
              <a:rPr lang="zh-cn" dirty="0"/>
              <a:t>添加页脚</a:t>
            </a:r>
          </a:p>
        </p:txBody>
      </p:sp>
      <p:sp>
        <p:nvSpPr>
          <p:cNvPr id="4" name="日期占位符 3"/>
          <p:cNvSpPr>
            <a:spLocks noGrp="1"/>
          </p:cNvSpPr>
          <p:nvPr>
            <p:ph type="dt" sz="half" idx="2"/>
          </p:nvPr>
        </p:nvSpPr>
        <p:spPr>
          <a:xfrm>
            <a:off x="8761412" y="6601968"/>
            <a:ext cx="1177562" cy="193933"/>
          </a:xfrm>
          <a:prstGeom prst="rect">
            <a:avLst/>
          </a:prstGeom>
        </p:spPr>
        <p:txBody>
          <a:bodyPr vert="horz" lIns="91440" tIns="45720" rIns="91440" bIns="45720" rtlCol="0" anchor="ctr"/>
          <a:lstStyle>
            <a:lvl1pPr algn="r">
              <a:defRPr sz="1200">
                <a:solidFill>
                  <a:schemeClr val="tx1"/>
                </a:solidFill>
                <a:latin typeface="宋体" panose="02010600030101010101" pitchFamily="2" charset="-122"/>
                <a:ea typeface="宋体" panose="02010600030101010101" pitchFamily="2" charset="-122"/>
              </a:defRPr>
            </a:lvl1pPr>
          </a:lstStyle>
          <a:p>
            <a:fld id="{7A4C57A5-9EC3-44BE-A8FF-80A364A47F3C}" type="datetime2">
              <a:rPr lang="zh-CN" altLang="en-US" smtClean="0"/>
              <a:t>2020年4月26日</a:t>
            </a:fld>
            <a:endParaRPr lang="en-US" dirty="0"/>
          </a:p>
        </p:txBody>
      </p:sp>
      <p:sp>
        <p:nvSpPr>
          <p:cNvPr id="6" name="幻灯片编号占位符 5"/>
          <p:cNvSpPr>
            <a:spLocks noGrp="1"/>
          </p:cNvSpPr>
          <p:nvPr>
            <p:ph type="sldNum" sz="quarter" idx="4"/>
          </p:nvPr>
        </p:nvSpPr>
        <p:spPr>
          <a:xfrm>
            <a:off x="10023348" y="6601968"/>
            <a:ext cx="640080" cy="237744"/>
          </a:xfrm>
          <a:prstGeom prst="rect">
            <a:avLst/>
          </a:prstGeom>
        </p:spPr>
        <p:txBody>
          <a:bodyPr vert="horz" lIns="91440" tIns="45720" rIns="91440" bIns="45720" rtlCol="0" anchor="ctr"/>
          <a:lstStyle>
            <a:lvl1pPr algn="r">
              <a:defRPr sz="1200">
                <a:solidFill>
                  <a:schemeClr val="tx1"/>
                </a:solidFill>
                <a:latin typeface="宋体" panose="02010600030101010101" pitchFamily="2" charset="-122"/>
                <a:ea typeface="宋体" panose="02010600030101010101" pitchFamily="2" charset="-122"/>
              </a:defRPr>
            </a:lvl1pPr>
          </a:lstStyle>
          <a:p>
            <a:fld id="{CA8D9AD5-F248-4919-864A-CFD76CC027D6}" type="slidenum">
              <a:rPr lang="en-US" smtClean="0"/>
              <a:pPr/>
              <a:t>‹#›</a:t>
            </a:fld>
            <a:endParaRPr lang="en-US"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3" r:id="rId4"/>
    <p:sldLayoutId id="2147483664"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solidFill>
          <a:latin typeface="宋体" panose="02010600030101010101" pitchFamily="2" charset="-122"/>
          <a:ea typeface="宋体" panose="02010600030101010101" pitchFamily="2" charset="-122"/>
          <a:cs typeface="+mj-cs"/>
        </a:defRPr>
      </a:lvl1pPr>
    </p:titleStyle>
    <p:body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宋体" panose="02010600030101010101" pitchFamily="2" charset="-122"/>
          <a:ea typeface="宋体" panose="02010600030101010101" pitchFamily="2" charset="-122"/>
          <a:cs typeface="+mn-cs"/>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宋体" panose="02010600030101010101" pitchFamily="2" charset="-122"/>
          <a:ea typeface="宋体" panose="02010600030101010101" pitchFamily="2" charset="-122"/>
          <a:cs typeface="+mn-cs"/>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宋体" panose="02010600030101010101" pitchFamily="2" charset="-122"/>
          <a:ea typeface="宋体" panose="02010600030101010101" pitchFamily="2" charset="-122"/>
          <a:cs typeface="+mn-cs"/>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8C21EA6-FD90-4ADE-B9EF-232E3BC54800}"/>
              </a:ext>
            </a:extLst>
          </p:cNvPr>
          <p:cNvSpPr txBox="1">
            <a:spLocks noChangeArrowheads="1"/>
          </p:cNvSpPr>
          <p:nvPr/>
        </p:nvSpPr>
        <p:spPr>
          <a:xfrm>
            <a:off x="1722474" y="2098158"/>
            <a:ext cx="9144000" cy="2057400"/>
          </a:xfrm>
          <a:prstGeom prst="rect">
            <a:avLst/>
          </a:prstGeom>
          <a:ln>
            <a:noFill/>
          </a:ln>
        </p:spPr>
        <p:txBody>
          <a:bodyPr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algn="ctr">
              <a:defRPr/>
            </a:pPr>
            <a:r>
              <a:rPr lang="en-US" altLang="zh-CN" sz="60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The Past Future Tense</a:t>
            </a:r>
            <a:br>
              <a:rPr lang="en-US" altLang="zh-CN" sz="60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br>
            <a:r>
              <a:rPr lang="zh-CN" altLang="en-US" sz="60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rPr>
              <a:t>过去将来时</a:t>
            </a:r>
            <a:endParaRPr lang="en-US" altLang="zh-CN" sz="60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a:p>
            <a:pPr algn="ctr">
              <a:defRPr/>
            </a:pPr>
            <a:endParaRPr lang="zh-CN" altLang="en-US" sz="60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4">
            <a:extLst>
              <a:ext uri="{FF2B5EF4-FFF2-40B4-BE49-F238E27FC236}">
                <a16:creationId xmlns:a16="http://schemas.microsoft.com/office/drawing/2014/main" id="{75520F13-8773-4A01-B641-7C34D575EAD3}"/>
              </a:ext>
            </a:extLst>
          </p:cNvPr>
          <p:cNvSpPr txBox="1">
            <a:spLocks noChangeArrowheads="1"/>
          </p:cNvSpPr>
          <p:nvPr/>
        </p:nvSpPr>
        <p:spPr bwMode="auto">
          <a:xfrm>
            <a:off x="1524000" y="1143001"/>
            <a:ext cx="9144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600">
                <a:solidFill>
                  <a:srgbClr val="FF0000"/>
                </a:solidFill>
              </a:rPr>
              <a:t>       3</a:t>
            </a:r>
            <a:r>
              <a:rPr lang="zh-CN" altLang="en-US" sz="3600">
                <a:solidFill>
                  <a:srgbClr val="FF0000"/>
                </a:solidFill>
              </a:rPr>
              <a:t>、</a:t>
            </a:r>
            <a:r>
              <a:rPr lang="en-US" altLang="zh-CN" sz="3600">
                <a:solidFill>
                  <a:srgbClr val="FF0000"/>
                </a:solidFill>
              </a:rPr>
              <a:t>come</a:t>
            </a:r>
            <a:r>
              <a:rPr lang="zh-CN" altLang="en-US" sz="3600">
                <a:solidFill>
                  <a:srgbClr val="FF0000"/>
                </a:solidFill>
              </a:rPr>
              <a:t>， </a:t>
            </a:r>
            <a:r>
              <a:rPr lang="en-US" altLang="zh-CN" sz="3600">
                <a:solidFill>
                  <a:srgbClr val="FF0000"/>
                </a:solidFill>
              </a:rPr>
              <a:t>go</a:t>
            </a:r>
            <a:r>
              <a:rPr lang="zh-CN" altLang="en-US" sz="3600">
                <a:solidFill>
                  <a:srgbClr val="FF0000"/>
                </a:solidFill>
              </a:rPr>
              <a:t>， </a:t>
            </a:r>
            <a:r>
              <a:rPr lang="en-US" altLang="zh-CN" sz="3600">
                <a:solidFill>
                  <a:srgbClr val="FF0000"/>
                </a:solidFill>
              </a:rPr>
              <a:t>leave</a:t>
            </a:r>
            <a:r>
              <a:rPr lang="zh-CN" altLang="en-US" sz="3600">
                <a:solidFill>
                  <a:srgbClr val="FF0000"/>
                </a:solidFill>
              </a:rPr>
              <a:t>， </a:t>
            </a:r>
            <a:r>
              <a:rPr lang="en-US" altLang="zh-CN" sz="3600">
                <a:solidFill>
                  <a:srgbClr val="FF0000"/>
                </a:solidFill>
              </a:rPr>
              <a:t>arrive</a:t>
            </a:r>
            <a:r>
              <a:rPr lang="zh-CN" altLang="en-US" sz="3600">
                <a:solidFill>
                  <a:srgbClr val="FF0000"/>
                </a:solidFill>
              </a:rPr>
              <a:t>， </a:t>
            </a:r>
            <a:r>
              <a:rPr lang="en-US" altLang="zh-CN" sz="3600">
                <a:solidFill>
                  <a:srgbClr val="FF0000"/>
                </a:solidFill>
              </a:rPr>
              <a:t>start</a:t>
            </a:r>
            <a:r>
              <a:rPr lang="zh-CN" altLang="en-US" sz="3600">
                <a:solidFill>
                  <a:srgbClr val="FF0000"/>
                </a:solidFill>
              </a:rPr>
              <a:t>等动词可用过去进行时代替过去将来时。</a:t>
            </a:r>
            <a:endParaRPr lang="en-US" altLang="zh-CN" sz="3600">
              <a:solidFill>
                <a:srgbClr val="FF0000"/>
              </a:solidFill>
            </a:endParaRPr>
          </a:p>
          <a:p>
            <a:pPr eaLnBrk="0" hangingPunct="0"/>
            <a:r>
              <a:rPr lang="en-US" altLang="zh-CN" sz="3600">
                <a:solidFill>
                  <a:srgbClr val="FF0000"/>
                </a:solidFill>
              </a:rPr>
              <a:t>       </a:t>
            </a:r>
            <a:r>
              <a:rPr lang="zh-CN" altLang="en-US" sz="3600"/>
              <a:t>例如：</a:t>
            </a:r>
          </a:p>
          <a:p>
            <a:pPr eaLnBrk="0" hangingPunct="0"/>
            <a:r>
              <a:rPr lang="en-US" altLang="zh-CN" sz="3600"/>
              <a:t>       He said the train </a:t>
            </a:r>
            <a:r>
              <a:rPr lang="en-US" altLang="zh-CN" sz="3600">
                <a:solidFill>
                  <a:schemeClr val="tx2"/>
                </a:solidFill>
              </a:rPr>
              <a:t>was leaving</a:t>
            </a:r>
            <a:r>
              <a:rPr lang="en-US" altLang="zh-CN" sz="3600"/>
              <a:t> at six the next morning.</a:t>
            </a:r>
          </a:p>
          <a:p>
            <a:pPr eaLnBrk="0" hangingPunct="0"/>
            <a:r>
              <a:rPr lang="zh-CN" altLang="en-US" sz="3600"/>
              <a:t>       他说火车将于第二天早晨六点离开。</a:t>
            </a:r>
          </a:p>
          <a:p>
            <a:pPr eaLnBrk="0" hangingPunct="0"/>
            <a:r>
              <a:rPr lang="en-US" altLang="zh-CN" sz="3600"/>
              <a:t>       She told me she </a:t>
            </a:r>
            <a:r>
              <a:rPr lang="en-US" altLang="zh-CN" sz="3600">
                <a:solidFill>
                  <a:schemeClr val="tx2"/>
                </a:solidFill>
              </a:rPr>
              <a:t>was coming</a:t>
            </a:r>
            <a:r>
              <a:rPr lang="en-US" altLang="zh-CN" sz="3600"/>
              <a:t> to see me.</a:t>
            </a:r>
          </a:p>
          <a:p>
            <a:pPr eaLnBrk="0" hangingPunct="0"/>
            <a:r>
              <a:rPr lang="zh-CN" altLang="en-US" sz="3600"/>
              <a:t>       她告诉我她要来看我。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4">
            <a:extLst>
              <a:ext uri="{FF2B5EF4-FFF2-40B4-BE49-F238E27FC236}">
                <a16:creationId xmlns:a16="http://schemas.microsoft.com/office/drawing/2014/main" id="{8E44A2F3-54AC-4031-AEAD-8234E3EEB24B}"/>
              </a:ext>
            </a:extLst>
          </p:cNvPr>
          <p:cNvSpPr txBox="1">
            <a:spLocks noChangeArrowheads="1"/>
          </p:cNvSpPr>
          <p:nvPr/>
        </p:nvSpPr>
        <p:spPr bwMode="auto">
          <a:xfrm>
            <a:off x="1524000" y="671514"/>
            <a:ext cx="9144000" cy="618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600" b="1">
                <a:solidFill>
                  <a:srgbClr val="FF0000"/>
                </a:solidFill>
              </a:rPr>
              <a:t>       4</a:t>
            </a:r>
            <a:r>
              <a:rPr lang="zh-CN" altLang="en-US" sz="3600" b="1">
                <a:solidFill>
                  <a:srgbClr val="FF0000"/>
                </a:solidFill>
              </a:rPr>
              <a:t>、条件状语从句和时间状语从句中须用一般过去时代替过去将来时。</a:t>
            </a:r>
            <a:endParaRPr lang="en-US" altLang="zh-CN" sz="3600" b="1">
              <a:solidFill>
                <a:srgbClr val="FF0000"/>
              </a:solidFill>
            </a:endParaRPr>
          </a:p>
          <a:p>
            <a:pPr eaLnBrk="0" hangingPunct="0"/>
            <a:r>
              <a:rPr lang="en-US" altLang="zh-CN" sz="3600" b="1">
                <a:solidFill>
                  <a:srgbClr val="002060"/>
                </a:solidFill>
              </a:rPr>
              <a:t>       </a:t>
            </a:r>
            <a:r>
              <a:rPr lang="zh-CN" altLang="en-US" sz="3600">
                <a:solidFill>
                  <a:srgbClr val="002060"/>
                </a:solidFill>
              </a:rPr>
              <a:t>例如：</a:t>
            </a:r>
          </a:p>
          <a:p>
            <a:pPr eaLnBrk="0" hangingPunct="0"/>
            <a:r>
              <a:rPr lang="en-US" altLang="zh-CN" sz="3600">
                <a:solidFill>
                  <a:srgbClr val="002060"/>
                </a:solidFill>
              </a:rPr>
              <a:t>       When she came I would let you know.</a:t>
            </a:r>
          </a:p>
          <a:p>
            <a:pPr eaLnBrk="0" hangingPunct="0"/>
            <a:r>
              <a:rPr lang="zh-CN" altLang="en-US" sz="3600">
                <a:solidFill>
                  <a:srgbClr val="002060"/>
                </a:solidFill>
              </a:rPr>
              <a:t>       我不知道她什么时候来，但她来了我会告诉你。</a:t>
            </a:r>
          </a:p>
          <a:p>
            <a:pPr eaLnBrk="0" hangingPunct="0"/>
            <a:r>
              <a:rPr lang="en-US" altLang="zh-CN" sz="3600">
                <a:solidFill>
                  <a:srgbClr val="002060"/>
                </a:solidFill>
              </a:rPr>
              <a:t>       The teacher said that it would be very difficult to make progress if I didn’t work hard.</a:t>
            </a:r>
          </a:p>
          <a:p>
            <a:pPr eaLnBrk="0" hangingPunct="0"/>
            <a:r>
              <a:rPr lang="zh-CN" altLang="en-US" sz="3600">
                <a:solidFill>
                  <a:srgbClr val="002060"/>
                </a:solidFill>
              </a:rPr>
              <a:t>       老师说，如果我不努力学习的话，就很难取得进步。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4AC1B266-500F-4E72-8434-267C4D92DAA2}"/>
              </a:ext>
            </a:extLst>
          </p:cNvPr>
          <p:cNvSpPr txBox="1">
            <a:spLocks noChangeArrowheads="1"/>
          </p:cNvSpPr>
          <p:nvPr/>
        </p:nvSpPr>
        <p:spPr bwMode="auto">
          <a:xfrm>
            <a:off x="1524000" y="1066800"/>
            <a:ext cx="9144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600" b="1">
                <a:solidFill>
                  <a:srgbClr val="FF0000"/>
                </a:solidFill>
              </a:rPr>
              <a:t>       5</a:t>
            </a:r>
            <a:r>
              <a:rPr lang="zh-CN" altLang="en-US" sz="3600" b="1">
                <a:solidFill>
                  <a:srgbClr val="FF0000"/>
                </a:solidFill>
              </a:rPr>
              <a:t>、过去将来时，用于虚拟语气中</a:t>
            </a:r>
            <a:endParaRPr lang="en-US" altLang="zh-CN" sz="3600" b="1">
              <a:solidFill>
                <a:srgbClr val="FF0000"/>
              </a:solidFill>
            </a:endParaRPr>
          </a:p>
          <a:p>
            <a:pPr eaLnBrk="0" hangingPunct="0"/>
            <a:r>
              <a:rPr lang="en-US" altLang="zh-CN" sz="3600" b="1">
                <a:solidFill>
                  <a:srgbClr val="002060"/>
                </a:solidFill>
              </a:rPr>
              <a:t>       If I were you, I would not do that. </a:t>
            </a:r>
          </a:p>
          <a:p>
            <a:pPr eaLnBrk="0" hangingPunct="0"/>
            <a:r>
              <a:rPr lang="en-US" altLang="zh-CN" sz="3600" b="1">
                <a:solidFill>
                  <a:srgbClr val="002060"/>
                </a:solidFill>
              </a:rPr>
              <a:t>      </a:t>
            </a:r>
            <a:r>
              <a:rPr lang="zh-CN" altLang="en-US" sz="3600" b="1">
                <a:solidFill>
                  <a:srgbClr val="002060"/>
                </a:solidFill>
              </a:rPr>
              <a:t>要是我是你的话，我就不会那样做。</a:t>
            </a:r>
          </a:p>
          <a:p>
            <a:pPr eaLnBrk="0" hangingPunct="0"/>
            <a:r>
              <a:rPr lang="en-US" altLang="zh-CN" sz="3600" b="1">
                <a:solidFill>
                  <a:srgbClr val="002060"/>
                </a:solidFill>
              </a:rPr>
              <a:t>       If he were here, he would show us how to do it. </a:t>
            </a:r>
          </a:p>
          <a:p>
            <a:pPr eaLnBrk="0" hangingPunct="0"/>
            <a:r>
              <a:rPr lang="en-US" altLang="zh-CN" sz="3600" b="1">
                <a:solidFill>
                  <a:srgbClr val="002060"/>
                </a:solidFill>
              </a:rPr>
              <a:t>       </a:t>
            </a:r>
            <a:r>
              <a:rPr lang="zh-CN" altLang="en-US" sz="3600" b="1">
                <a:solidFill>
                  <a:srgbClr val="002060"/>
                </a:solidFill>
              </a:rPr>
              <a:t>如果他在这儿，他就会向我们展示该如何做了。</a:t>
            </a:r>
          </a:p>
          <a:p>
            <a:pPr eaLnBrk="0" hangingPunct="0">
              <a:spcBef>
                <a:spcPct val="50000"/>
              </a:spcBef>
            </a:pPr>
            <a:r>
              <a:rPr lang="zh-CN" altLang="en-US" sz="3600" b="1">
                <a:solidFill>
                  <a:srgbClr val="002060"/>
                </a:solidFil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矩形 1">
            <a:extLst>
              <a:ext uri="{FF2B5EF4-FFF2-40B4-BE49-F238E27FC236}">
                <a16:creationId xmlns:a16="http://schemas.microsoft.com/office/drawing/2014/main" id="{D20FC85D-3633-49D1-8463-8BBDA194519E}"/>
              </a:ext>
            </a:extLst>
          </p:cNvPr>
          <p:cNvSpPr>
            <a:spLocks noChangeArrowheads="1"/>
          </p:cNvSpPr>
          <p:nvPr/>
        </p:nvSpPr>
        <p:spPr bwMode="auto">
          <a:xfrm>
            <a:off x="1524000" y="1981201"/>
            <a:ext cx="91440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600">
                <a:solidFill>
                  <a:srgbClr val="FF0000"/>
                </a:solidFill>
                <a:ea typeface="黑体" panose="02010609060101010101" pitchFamily="49" charset="-122"/>
              </a:rPr>
              <a:t>      6</a:t>
            </a:r>
            <a:r>
              <a:rPr lang="zh-CN" altLang="en-US" sz="3600">
                <a:solidFill>
                  <a:srgbClr val="FF0000"/>
                </a:solidFill>
                <a:ea typeface="黑体" panose="02010609060101010101" pitchFamily="49" charset="-122"/>
              </a:rPr>
              <a:t>、</a:t>
            </a:r>
            <a:r>
              <a:rPr lang="en-US" altLang="zh-CN" sz="3600">
                <a:solidFill>
                  <a:srgbClr val="FF0000"/>
                </a:solidFill>
                <a:ea typeface="黑体" panose="02010609060101010101" pitchFamily="49" charset="-122"/>
              </a:rPr>
              <a:t>“was/ were about to +</a:t>
            </a:r>
            <a:r>
              <a:rPr lang="zh-CN" altLang="en-US" sz="3600">
                <a:solidFill>
                  <a:srgbClr val="FF0000"/>
                </a:solidFill>
                <a:ea typeface="黑体" panose="02010609060101010101" pitchFamily="49" charset="-122"/>
              </a:rPr>
              <a:t>动词原形”</a:t>
            </a:r>
            <a:r>
              <a:rPr lang="en-US" altLang="zh-CN" sz="3600">
                <a:solidFill>
                  <a:srgbClr val="FF0000"/>
                </a:solidFill>
                <a:ea typeface="黑体" panose="02010609060101010101" pitchFamily="49" charset="-122"/>
              </a:rPr>
              <a:t>,</a:t>
            </a:r>
            <a:r>
              <a:rPr lang="zh-CN" altLang="en-US" sz="3600">
                <a:solidFill>
                  <a:srgbClr val="FF0000"/>
                </a:solidFill>
                <a:ea typeface="黑体" panose="02010609060101010101" pitchFamily="49" charset="-122"/>
              </a:rPr>
              <a:t>可以表示过去即将发生的事情。 </a:t>
            </a:r>
            <a:r>
              <a:rPr lang="zh-CN" altLang="en-US" sz="3600">
                <a:solidFill>
                  <a:srgbClr val="002060"/>
                </a:solidFill>
                <a:ea typeface="黑体" panose="02010609060101010101" pitchFamily="49" charset="-122"/>
              </a:rPr>
              <a:t>如</a:t>
            </a:r>
            <a:r>
              <a:rPr lang="en-US" altLang="zh-CN" sz="3600">
                <a:solidFill>
                  <a:srgbClr val="002060"/>
                </a:solidFill>
                <a:ea typeface="黑体" panose="02010609060101010101" pitchFamily="49" charset="-122"/>
              </a:rPr>
              <a:t>:</a:t>
            </a:r>
          </a:p>
          <a:p>
            <a:pPr eaLnBrk="0" hangingPunct="0"/>
            <a:r>
              <a:rPr lang="en-US" altLang="zh-CN" sz="3600">
                <a:solidFill>
                  <a:srgbClr val="002060"/>
                </a:solidFill>
                <a:ea typeface="黑体" panose="02010609060101010101" pitchFamily="49" charset="-122"/>
              </a:rPr>
              <a:t>     The US said that the war on Iraq was about to start in a week. </a:t>
            </a:r>
          </a:p>
          <a:p>
            <a:pPr eaLnBrk="0" hangingPunct="0"/>
            <a:r>
              <a:rPr lang="en-US" altLang="zh-CN" sz="3600">
                <a:solidFill>
                  <a:srgbClr val="002060"/>
                </a:solidFill>
                <a:ea typeface="黑体" panose="02010609060101010101" pitchFamily="49" charset="-122"/>
              </a:rPr>
              <a:t>     </a:t>
            </a:r>
            <a:r>
              <a:rPr lang="zh-CN" altLang="en-US" sz="3600">
                <a:solidFill>
                  <a:srgbClr val="002060"/>
                </a:solidFill>
                <a:ea typeface="黑体" panose="02010609060101010101" pitchFamily="49" charset="-122"/>
              </a:rPr>
              <a:t>美国说伊拉克之战将在一周后打响。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4">
            <a:extLst>
              <a:ext uri="{FF2B5EF4-FFF2-40B4-BE49-F238E27FC236}">
                <a16:creationId xmlns:a16="http://schemas.microsoft.com/office/drawing/2014/main" id="{68520CC5-7801-4EDA-8302-DFFD0A6B5C2B}"/>
              </a:ext>
            </a:extLst>
          </p:cNvPr>
          <p:cNvSpPr txBox="1">
            <a:spLocks noChangeArrowheads="1"/>
          </p:cNvSpPr>
          <p:nvPr/>
        </p:nvSpPr>
        <p:spPr bwMode="auto">
          <a:xfrm>
            <a:off x="1524000" y="762001"/>
            <a:ext cx="6629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3600" b="1">
                <a:solidFill>
                  <a:srgbClr val="FF0000"/>
                </a:solidFill>
                <a:ea typeface="黑体" panose="02010609060101010101" pitchFamily="49" charset="-122"/>
              </a:rPr>
              <a:t>五、过去将来时典型错误例析 </a:t>
            </a:r>
          </a:p>
        </p:txBody>
      </p:sp>
      <p:sp>
        <p:nvSpPr>
          <p:cNvPr id="3" name="Text Box 5">
            <a:extLst>
              <a:ext uri="{FF2B5EF4-FFF2-40B4-BE49-F238E27FC236}">
                <a16:creationId xmlns:a16="http://schemas.microsoft.com/office/drawing/2014/main" id="{48223FD9-8A2A-4D5F-B0E3-EEAE3D0D6EEF}"/>
              </a:ext>
            </a:extLst>
          </p:cNvPr>
          <p:cNvSpPr txBox="1">
            <a:spLocks noChangeArrowheads="1"/>
          </p:cNvSpPr>
          <p:nvPr/>
        </p:nvSpPr>
        <p:spPr bwMode="auto">
          <a:xfrm>
            <a:off x="1524000" y="1779588"/>
            <a:ext cx="91440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600" b="1">
                <a:solidFill>
                  <a:srgbClr val="FF0066"/>
                </a:solidFill>
                <a:latin typeface="宋体" panose="02010600030101010101" pitchFamily="2" charset="-122"/>
              </a:rPr>
              <a:t>   1. </a:t>
            </a:r>
            <a:r>
              <a:rPr lang="zh-CN" altLang="en-US" sz="3600" b="1">
                <a:solidFill>
                  <a:srgbClr val="FF0066"/>
                </a:solidFill>
                <a:latin typeface="宋体" panose="02010600030101010101" pitchFamily="2" charset="-122"/>
              </a:rPr>
              <a:t>我们不知道他是否要在会上发言。</a:t>
            </a:r>
          </a:p>
          <a:p>
            <a:pPr eaLnBrk="0" hangingPunct="0"/>
            <a:r>
              <a:rPr lang="zh-CN" altLang="en-US" sz="3600" b="1">
                <a:solidFill>
                  <a:srgbClr val="002060"/>
                </a:solidFill>
                <a:latin typeface="宋体" panose="02010600030101010101" pitchFamily="2" charset="-122"/>
              </a:rPr>
              <a:t>   误：</a:t>
            </a:r>
            <a:r>
              <a:rPr lang="en-US" altLang="zh-CN" sz="3600" b="1">
                <a:solidFill>
                  <a:srgbClr val="002060"/>
                </a:solidFill>
                <a:latin typeface="宋体" panose="02010600030101010101" pitchFamily="2" charset="-122"/>
              </a:rPr>
              <a:t>We didn’t know whether he is going to speak at the meeting.</a:t>
            </a:r>
          </a:p>
          <a:p>
            <a:pPr eaLnBrk="0" hangingPunct="0"/>
            <a:r>
              <a:rPr lang="zh-CN" altLang="en-US" sz="3600" b="1">
                <a:solidFill>
                  <a:srgbClr val="002060"/>
                </a:solidFill>
                <a:latin typeface="宋体" panose="02010600030101010101" pitchFamily="2" charset="-122"/>
              </a:rPr>
              <a:t>   正：</a:t>
            </a:r>
            <a:r>
              <a:rPr lang="en-US" altLang="zh-CN" sz="3600" b="1">
                <a:solidFill>
                  <a:srgbClr val="002060"/>
                </a:solidFill>
                <a:latin typeface="宋体" panose="02010600030101010101" pitchFamily="2" charset="-122"/>
              </a:rPr>
              <a:t>We didn’t know whether he was going to speak at the meeting.</a:t>
            </a:r>
          </a:p>
          <a:p>
            <a:pPr eaLnBrk="0" hangingPunct="0"/>
            <a:r>
              <a:rPr lang="zh-CN" altLang="en-US" sz="3600" b="1">
                <a:solidFill>
                  <a:srgbClr val="002060"/>
                </a:solidFill>
                <a:latin typeface="宋体" panose="02010600030101010101" pitchFamily="2" charset="-122"/>
              </a:rPr>
              <a:t>   析：该句主句为过去时，且宾语从句表示从过去某个时间看来将要发生的动作，所以从句要用过去将来时态。</a:t>
            </a:r>
            <a:endParaRPr lang="en-US" altLang="zh-CN" sz="3600" b="1">
              <a:solidFill>
                <a:srgbClr val="002060"/>
              </a:solidFill>
              <a:latin typeface="宋体" panose="02010600030101010101" pitchFamily="2" charset="-122"/>
            </a:endParaRPr>
          </a:p>
          <a:p>
            <a:pPr eaLnBrk="0" hangingPunct="0"/>
            <a:r>
              <a:rPr lang="en-US" altLang="zh-CN" sz="3600" b="1">
                <a:solidFill>
                  <a:srgbClr val="FF0066"/>
                </a:solidFill>
                <a:latin typeface="宋体" panose="02010600030101010101" pitchFamily="2" charset="-122"/>
              </a:rPr>
              <a:t>    </a:t>
            </a:r>
            <a:endParaRPr lang="zh-CN" altLang="en-US" sz="3600" b="1">
              <a:solidFill>
                <a:srgbClr val="9900CC"/>
              </a:solidFill>
              <a:latin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AA1C37DF-8EC6-4454-A274-497427747640}"/>
              </a:ext>
            </a:extLst>
          </p:cNvPr>
          <p:cNvSpPr/>
          <p:nvPr/>
        </p:nvSpPr>
        <p:spPr>
          <a:xfrm>
            <a:off x="1524000" y="1828800"/>
            <a:ext cx="9144000" cy="3970338"/>
          </a:xfrm>
          <a:prstGeom prst="rect">
            <a:avLst/>
          </a:prstGeom>
        </p:spPr>
        <p:txBody>
          <a:bodyPr>
            <a:spAutoFit/>
          </a:bodyPr>
          <a:lstStyle/>
          <a:p>
            <a:pPr eaLnBrk="0" hangingPunct="0">
              <a:defRPr/>
            </a:pPr>
            <a:r>
              <a:rPr lang="en-US" altLang="zh-CN" sz="3600" b="1" dirty="0">
                <a:solidFill>
                  <a:srgbClr val="FF0066"/>
                </a:solidFill>
                <a:latin typeface="+mn-ea"/>
              </a:rPr>
              <a:t>    2. </a:t>
            </a:r>
            <a:r>
              <a:rPr lang="zh-CN" altLang="en-US" sz="3600" b="1" dirty="0">
                <a:solidFill>
                  <a:srgbClr val="FF0066"/>
                </a:solidFill>
                <a:latin typeface="+mn-ea"/>
              </a:rPr>
              <a:t>老师问汤姆长大后准备干什么。</a:t>
            </a:r>
          </a:p>
          <a:p>
            <a:pPr eaLnBrk="0" hangingPunct="0">
              <a:defRPr/>
            </a:pPr>
            <a:r>
              <a:rPr lang="zh-CN" altLang="en-US" sz="3600" b="1" dirty="0">
                <a:solidFill>
                  <a:srgbClr val="002060"/>
                </a:solidFill>
                <a:latin typeface="+mn-ea"/>
              </a:rPr>
              <a:t>    误：</a:t>
            </a:r>
            <a:r>
              <a:rPr lang="en-US" altLang="zh-CN" sz="3600" b="1" dirty="0">
                <a:solidFill>
                  <a:srgbClr val="002060"/>
                </a:solidFill>
                <a:latin typeface="+mn-ea"/>
              </a:rPr>
              <a:t>The teacher asked Tom what he was going to be when he would grow up.</a:t>
            </a:r>
          </a:p>
          <a:p>
            <a:pPr eaLnBrk="0" hangingPunct="0">
              <a:defRPr/>
            </a:pPr>
            <a:r>
              <a:rPr lang="zh-CN" altLang="en-US" sz="3600" b="1" dirty="0">
                <a:solidFill>
                  <a:srgbClr val="002060"/>
                </a:solidFill>
                <a:latin typeface="+mn-ea"/>
              </a:rPr>
              <a:t>    正：</a:t>
            </a:r>
            <a:r>
              <a:rPr lang="en-US" altLang="zh-CN" sz="3600" b="1" dirty="0">
                <a:solidFill>
                  <a:srgbClr val="002060"/>
                </a:solidFill>
                <a:latin typeface="+mn-ea"/>
              </a:rPr>
              <a:t>The teacher asked Tom what he was going to be when he grew up.</a:t>
            </a:r>
          </a:p>
          <a:p>
            <a:pPr eaLnBrk="0" hangingPunct="0">
              <a:defRPr/>
            </a:pPr>
            <a:r>
              <a:rPr lang="zh-CN" altLang="en-US" sz="3600" b="1" dirty="0">
                <a:solidFill>
                  <a:srgbClr val="002060"/>
                </a:solidFill>
                <a:latin typeface="+mn-ea"/>
              </a:rPr>
              <a:t>    析：在时间状语从句中，常用一般过去时表示在过去看来将要发生的动作。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7">
            <a:extLst>
              <a:ext uri="{FF2B5EF4-FFF2-40B4-BE49-F238E27FC236}">
                <a16:creationId xmlns:a16="http://schemas.microsoft.com/office/drawing/2014/main" id="{80B301BA-8FBE-444F-A653-E34A89EBC506}"/>
              </a:ext>
            </a:extLst>
          </p:cNvPr>
          <p:cNvSpPr txBox="1">
            <a:spLocks noChangeArrowheads="1"/>
          </p:cNvSpPr>
          <p:nvPr/>
        </p:nvSpPr>
        <p:spPr bwMode="auto">
          <a:xfrm>
            <a:off x="1524000" y="1066801"/>
            <a:ext cx="9144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600" b="1">
                <a:solidFill>
                  <a:srgbClr val="FF0000"/>
                </a:solidFill>
              </a:rPr>
              <a:t>      </a:t>
            </a:r>
            <a:r>
              <a:rPr lang="en-US" altLang="zh-CN" sz="3600" b="1">
                <a:solidFill>
                  <a:srgbClr val="FF0066"/>
                </a:solidFill>
              </a:rPr>
              <a:t>3. </a:t>
            </a:r>
            <a:r>
              <a:rPr lang="zh-CN" altLang="en-US" sz="3600" b="1">
                <a:solidFill>
                  <a:srgbClr val="FF0066"/>
                </a:solidFill>
              </a:rPr>
              <a:t>他们说如果下星期天不下雨他们就去农场。</a:t>
            </a:r>
          </a:p>
          <a:p>
            <a:pPr eaLnBrk="0" hangingPunct="0"/>
            <a:r>
              <a:rPr lang="zh-CN" altLang="en-US" sz="3600">
                <a:solidFill>
                  <a:srgbClr val="002060"/>
                </a:solidFill>
              </a:rPr>
              <a:t>      误：</a:t>
            </a:r>
            <a:r>
              <a:rPr lang="en-US" altLang="zh-CN" sz="3600">
                <a:solidFill>
                  <a:srgbClr val="002060"/>
                </a:solidFill>
              </a:rPr>
              <a:t>They said that they were going to the farm if it would not rain the next Sunday.</a:t>
            </a:r>
          </a:p>
          <a:p>
            <a:pPr eaLnBrk="0" hangingPunct="0"/>
            <a:r>
              <a:rPr lang="zh-CN" altLang="en-US" sz="3600">
                <a:solidFill>
                  <a:srgbClr val="002060"/>
                </a:solidFill>
              </a:rPr>
              <a:t>      正：</a:t>
            </a:r>
            <a:r>
              <a:rPr lang="en-US" altLang="zh-CN" sz="3600">
                <a:solidFill>
                  <a:srgbClr val="002060"/>
                </a:solidFill>
              </a:rPr>
              <a:t>They said that they were going to the farm if it didn’t rain the next Sunday.</a:t>
            </a:r>
          </a:p>
          <a:p>
            <a:pPr eaLnBrk="0" hangingPunct="0"/>
            <a:r>
              <a:rPr lang="zh-CN" altLang="en-US" sz="3600">
                <a:solidFill>
                  <a:srgbClr val="002060"/>
                </a:solidFill>
                <a:ea typeface="黑体" panose="02010609060101010101" pitchFamily="49" charset="-122"/>
              </a:rPr>
              <a:t>       析：在条件状语从句中，也常用一般过去时表示在过去看来将要发生的动作</a:t>
            </a:r>
            <a:r>
              <a:rPr lang="zh-CN" altLang="en-US" sz="3600">
                <a:solidFill>
                  <a:srgbClr val="002060"/>
                </a:solidFill>
              </a:rPr>
              <a:t>。</a:t>
            </a:r>
            <a:endParaRPr lang="en-US" altLang="zh-CN" sz="3600">
              <a:solidFill>
                <a:srgbClr val="002060"/>
              </a:solidFill>
            </a:endParaRPr>
          </a:p>
          <a:p>
            <a:pPr eaLnBrk="0" hangingPunct="0"/>
            <a:r>
              <a:rPr lang="en-US" altLang="zh-CN" sz="3600" b="1">
                <a:solidFill>
                  <a:srgbClr val="FF0000"/>
                </a:solidFill>
              </a:rPr>
              <a:t>       </a:t>
            </a:r>
            <a:endParaRPr lang="zh-CN" altLang="en-US" sz="3600">
              <a:solidFill>
                <a:srgbClr val="9900CC"/>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矩形 1">
            <a:extLst>
              <a:ext uri="{FF2B5EF4-FFF2-40B4-BE49-F238E27FC236}">
                <a16:creationId xmlns:a16="http://schemas.microsoft.com/office/drawing/2014/main" id="{B5D6AFD0-8A61-48E5-AC6A-7726DF60985F}"/>
              </a:ext>
            </a:extLst>
          </p:cNvPr>
          <p:cNvSpPr>
            <a:spLocks noChangeArrowheads="1"/>
          </p:cNvSpPr>
          <p:nvPr/>
        </p:nvSpPr>
        <p:spPr bwMode="auto">
          <a:xfrm>
            <a:off x="1524000" y="1447801"/>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600" b="1">
                <a:solidFill>
                  <a:srgbClr val="FF0066"/>
                </a:solidFill>
              </a:rPr>
              <a:t>     4. </a:t>
            </a:r>
            <a:r>
              <a:rPr lang="zh-CN" altLang="en-US" sz="3600" b="1">
                <a:solidFill>
                  <a:srgbClr val="FF0066"/>
                </a:solidFill>
              </a:rPr>
              <a:t>王林打电话告诉她妈妈，她要买一些书</a:t>
            </a:r>
          </a:p>
          <a:p>
            <a:pPr eaLnBrk="0" hangingPunct="0"/>
            <a:r>
              <a:rPr lang="zh-CN" altLang="en-US" sz="3600">
                <a:solidFill>
                  <a:srgbClr val="002060"/>
                </a:solidFill>
              </a:rPr>
              <a:t>      误：</a:t>
            </a:r>
            <a:r>
              <a:rPr lang="en-US" altLang="zh-CN" sz="3600">
                <a:solidFill>
                  <a:srgbClr val="002060"/>
                </a:solidFill>
              </a:rPr>
              <a:t>Wang Lin rang up to tell her mother that she should buy some books.</a:t>
            </a:r>
          </a:p>
          <a:p>
            <a:pPr eaLnBrk="0" hangingPunct="0"/>
            <a:r>
              <a:rPr lang="zh-CN" altLang="en-US" sz="3600">
                <a:solidFill>
                  <a:srgbClr val="002060"/>
                </a:solidFill>
              </a:rPr>
              <a:t>      正：</a:t>
            </a:r>
            <a:r>
              <a:rPr lang="en-US" altLang="zh-CN" sz="3600">
                <a:solidFill>
                  <a:srgbClr val="002060"/>
                </a:solidFill>
              </a:rPr>
              <a:t>Wang Lin rang up to tell her mother that she would buy some books.</a:t>
            </a:r>
          </a:p>
          <a:p>
            <a:pPr eaLnBrk="0" hangingPunct="0"/>
            <a:r>
              <a:rPr lang="zh-CN" altLang="en-US" sz="3600">
                <a:solidFill>
                  <a:srgbClr val="002060"/>
                </a:solidFill>
                <a:ea typeface="黑体" panose="02010609060101010101" pitchFamily="49" charset="-122"/>
              </a:rPr>
              <a:t>       析：过去将来时可以由“助动词</a:t>
            </a:r>
            <a:r>
              <a:rPr lang="en-US" altLang="zh-CN" sz="3600">
                <a:solidFill>
                  <a:srgbClr val="002060"/>
                </a:solidFill>
                <a:ea typeface="黑体" panose="02010609060101010101" pitchFamily="49" charset="-122"/>
              </a:rPr>
              <a:t>should/would+</a:t>
            </a:r>
            <a:r>
              <a:rPr lang="zh-CN" altLang="en-US" sz="3600">
                <a:solidFill>
                  <a:srgbClr val="002060"/>
                </a:solidFill>
                <a:ea typeface="黑体" panose="02010609060101010101" pitchFamily="49" charset="-122"/>
              </a:rPr>
              <a:t>动词原形”构成，但</a:t>
            </a:r>
            <a:r>
              <a:rPr lang="en-US" altLang="zh-CN" sz="3600">
                <a:solidFill>
                  <a:srgbClr val="002060"/>
                </a:solidFill>
                <a:ea typeface="黑体" panose="02010609060101010101" pitchFamily="49" charset="-122"/>
              </a:rPr>
              <a:t>should</a:t>
            </a:r>
            <a:r>
              <a:rPr lang="zh-CN" altLang="en-US" sz="3600">
                <a:solidFill>
                  <a:srgbClr val="002060"/>
                </a:solidFill>
                <a:ea typeface="黑体" panose="02010609060101010101" pitchFamily="49" charset="-122"/>
              </a:rPr>
              <a:t>一般只用于第一人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99623586-F075-40D8-B21A-890741448938}"/>
              </a:ext>
            </a:extLst>
          </p:cNvPr>
          <p:cNvSpPr txBox="1">
            <a:spLocks noChangeArrowheads="1"/>
          </p:cNvSpPr>
          <p:nvPr/>
        </p:nvSpPr>
        <p:spPr bwMode="auto">
          <a:xfrm>
            <a:off x="1524000" y="1295401"/>
            <a:ext cx="9144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600" b="1">
                <a:solidFill>
                  <a:srgbClr val="FF0000"/>
                </a:solidFill>
              </a:rPr>
              <a:t>      </a:t>
            </a:r>
            <a:r>
              <a:rPr lang="en-US" altLang="zh-CN" sz="3600" b="1">
                <a:solidFill>
                  <a:srgbClr val="FF0066"/>
                </a:solidFill>
              </a:rPr>
              <a:t>5. </a:t>
            </a:r>
            <a:r>
              <a:rPr lang="zh-CN" altLang="en-US" sz="3600" b="1">
                <a:solidFill>
                  <a:srgbClr val="FF0066"/>
                </a:solidFill>
              </a:rPr>
              <a:t>上次我见到你时，你正打算开始乘火车去西藏</a:t>
            </a:r>
            <a:r>
              <a:rPr lang="zh-CN" altLang="en-US" sz="3600">
                <a:solidFill>
                  <a:srgbClr val="FF0066"/>
                </a:solidFill>
              </a:rPr>
              <a:t>。</a:t>
            </a:r>
          </a:p>
          <a:p>
            <a:pPr eaLnBrk="0" hangingPunct="0"/>
            <a:r>
              <a:rPr lang="zh-CN" altLang="en-US" sz="3600" b="1">
                <a:solidFill>
                  <a:srgbClr val="002060"/>
                </a:solidFill>
              </a:rPr>
              <a:t>     误：</a:t>
            </a:r>
            <a:r>
              <a:rPr lang="en-US" altLang="zh-CN" sz="3600" b="1">
                <a:solidFill>
                  <a:srgbClr val="002060"/>
                </a:solidFill>
              </a:rPr>
              <a:t>Last time I saw you</a:t>
            </a:r>
            <a:r>
              <a:rPr lang="zh-CN" altLang="en-US" sz="3600" b="1">
                <a:solidFill>
                  <a:srgbClr val="002060"/>
                </a:solidFill>
              </a:rPr>
              <a:t>， </a:t>
            </a:r>
            <a:r>
              <a:rPr lang="en-US" altLang="zh-CN" sz="3600" b="1">
                <a:solidFill>
                  <a:srgbClr val="002060"/>
                </a:solidFill>
              </a:rPr>
              <a:t>you had started to go to Tibet by train.</a:t>
            </a:r>
          </a:p>
          <a:p>
            <a:pPr eaLnBrk="0" hangingPunct="0"/>
            <a:r>
              <a:rPr lang="zh-CN" altLang="en-US" sz="3600" b="1">
                <a:solidFill>
                  <a:srgbClr val="002060"/>
                </a:solidFill>
              </a:rPr>
              <a:t>     正：</a:t>
            </a:r>
            <a:r>
              <a:rPr lang="en-US" altLang="zh-CN" sz="3600" b="1">
                <a:solidFill>
                  <a:srgbClr val="002060"/>
                </a:solidFill>
              </a:rPr>
              <a:t>Last time I saw you</a:t>
            </a:r>
            <a:r>
              <a:rPr lang="zh-CN" altLang="en-US" sz="3600" b="1">
                <a:solidFill>
                  <a:srgbClr val="002060"/>
                </a:solidFill>
              </a:rPr>
              <a:t>， </a:t>
            </a:r>
            <a:r>
              <a:rPr lang="en-US" altLang="zh-CN" sz="3600" b="1">
                <a:solidFill>
                  <a:srgbClr val="002060"/>
                </a:solidFill>
              </a:rPr>
              <a:t>you were going to start to go to Tibet by train.</a:t>
            </a:r>
            <a:r>
              <a:rPr lang="en-US" altLang="zh-CN" sz="3600" b="1">
                <a:solidFill>
                  <a:srgbClr val="3399FF"/>
                </a:solidFill>
                <a:ea typeface="黑体" panose="02010609060101010101" pitchFamily="49" charset="-122"/>
              </a:rPr>
              <a:t>        </a:t>
            </a:r>
          </a:p>
          <a:p>
            <a:pPr eaLnBrk="0" hangingPunct="0"/>
            <a:r>
              <a:rPr lang="en-US" altLang="zh-CN" sz="3600" b="1">
                <a:solidFill>
                  <a:srgbClr val="3399FF"/>
                </a:solidFill>
                <a:ea typeface="黑体" panose="02010609060101010101" pitchFamily="49" charset="-122"/>
              </a:rPr>
              <a:t>     </a:t>
            </a:r>
            <a:r>
              <a:rPr lang="zh-CN" altLang="en-US" sz="3600" b="1">
                <a:solidFill>
                  <a:srgbClr val="002060"/>
                </a:solidFill>
                <a:ea typeface="黑体" panose="02010609060101010101" pitchFamily="49" charset="-122"/>
              </a:rPr>
              <a:t>析：</a:t>
            </a:r>
            <a:r>
              <a:rPr lang="en-US" altLang="zh-CN" sz="3600" b="1">
                <a:solidFill>
                  <a:srgbClr val="002060"/>
                </a:solidFill>
                <a:ea typeface="黑体" panose="02010609060101010101" pitchFamily="49" charset="-122"/>
              </a:rPr>
              <a:t>,</a:t>
            </a:r>
            <a:r>
              <a:rPr lang="zh-CN" altLang="en-US" sz="3600" b="1">
                <a:solidFill>
                  <a:srgbClr val="002060"/>
                </a:solidFill>
                <a:ea typeface="黑体" panose="02010609060101010101" pitchFamily="49" charset="-122"/>
              </a:rPr>
              <a:t>表示过去即将发生的事情用</a:t>
            </a:r>
            <a:r>
              <a:rPr lang="en-US" altLang="zh-CN" sz="3600" b="1">
                <a:solidFill>
                  <a:srgbClr val="002060"/>
                </a:solidFill>
                <a:ea typeface="黑体" panose="02010609060101010101" pitchFamily="49" charset="-122"/>
              </a:rPr>
              <a:t>“was/ were about to +</a:t>
            </a:r>
            <a:r>
              <a:rPr lang="zh-CN" altLang="en-US" sz="3600" b="1">
                <a:solidFill>
                  <a:srgbClr val="002060"/>
                </a:solidFill>
                <a:ea typeface="黑体" panose="02010609060101010101" pitchFamily="49" charset="-122"/>
              </a:rPr>
              <a:t>动词原形” 结构。 </a:t>
            </a:r>
            <a:endParaRPr lang="en-US" altLang="zh-CN" sz="3600" b="1">
              <a:solidFill>
                <a:srgbClr val="00206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CA0FA62-941B-4860-B8C6-86ECECB947BE}"/>
              </a:ext>
            </a:extLst>
          </p:cNvPr>
          <p:cNvSpPr txBox="1">
            <a:spLocks noChangeArrowheads="1"/>
          </p:cNvSpPr>
          <p:nvPr/>
        </p:nvSpPr>
        <p:spPr bwMode="auto">
          <a:xfrm>
            <a:off x="1524000" y="1"/>
            <a:ext cx="9144000" cy="689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65000"/>
              </a:lnSpc>
              <a:spcBef>
                <a:spcPct val="50000"/>
              </a:spcBef>
            </a:pPr>
            <a:r>
              <a:rPr lang="zh-CN" altLang="en-US" sz="4000" b="1">
                <a:solidFill>
                  <a:srgbClr val="FF0000"/>
                </a:solidFill>
                <a:latin typeface="Times New Roman" panose="02020603050405020304" pitchFamily="18" charset="0"/>
              </a:rPr>
              <a:t>六、典题欣赏</a:t>
            </a:r>
          </a:p>
          <a:p>
            <a:pPr eaLnBrk="0" hangingPunct="0">
              <a:lnSpc>
                <a:spcPct val="65000"/>
              </a:lnSpc>
              <a:spcBef>
                <a:spcPct val="50000"/>
              </a:spcBef>
              <a:buFontTx/>
              <a:buAutoNum type="arabicPeriod"/>
            </a:pPr>
            <a:r>
              <a:rPr lang="en-US" altLang="zh-CN" sz="2800" b="1">
                <a:solidFill>
                  <a:srgbClr val="002060"/>
                </a:solidFill>
                <a:latin typeface="Times New Roman" panose="02020603050405020304" pitchFamily="18" charset="0"/>
              </a:rPr>
              <a:t>She said she _______ a meeting the next day.</a:t>
            </a:r>
          </a:p>
          <a:p>
            <a:pPr eaLnBrk="0" hangingPunct="0">
              <a:lnSpc>
                <a:spcPct val="65000"/>
              </a:lnSpc>
              <a:spcBef>
                <a:spcPct val="50000"/>
              </a:spcBef>
            </a:pPr>
            <a:r>
              <a:rPr lang="en-US" altLang="zh-CN" sz="2800" b="1">
                <a:solidFill>
                  <a:srgbClr val="002060"/>
                </a:solidFill>
                <a:latin typeface="Times New Roman" panose="02020603050405020304" pitchFamily="18" charset="0"/>
              </a:rPr>
              <a:t>         A. had                   B. was having  </a:t>
            </a:r>
          </a:p>
          <a:p>
            <a:pPr eaLnBrk="0" hangingPunct="0">
              <a:lnSpc>
                <a:spcPct val="65000"/>
              </a:lnSpc>
              <a:spcBef>
                <a:spcPct val="50000"/>
              </a:spcBef>
            </a:pPr>
            <a:r>
              <a:rPr lang="en-US" altLang="zh-CN" sz="2800" b="1">
                <a:solidFill>
                  <a:srgbClr val="002060"/>
                </a:solidFill>
                <a:latin typeface="Times New Roman" panose="02020603050405020304" pitchFamily="18" charset="0"/>
              </a:rPr>
              <a:t>         C. will have          D. was going to have</a:t>
            </a:r>
          </a:p>
          <a:p>
            <a:pPr eaLnBrk="0" hangingPunct="0">
              <a:lnSpc>
                <a:spcPct val="65000"/>
              </a:lnSpc>
              <a:spcBef>
                <a:spcPct val="50000"/>
              </a:spcBef>
            </a:pPr>
            <a:r>
              <a:rPr lang="en-US" altLang="zh-CN" sz="2800" b="1">
                <a:solidFill>
                  <a:srgbClr val="002060"/>
                </a:solidFill>
                <a:latin typeface="Times New Roman" panose="02020603050405020304" pitchFamily="18" charset="0"/>
              </a:rPr>
              <a:t>2. They were sure they ______ the football match.</a:t>
            </a:r>
          </a:p>
          <a:p>
            <a:pPr eaLnBrk="0" hangingPunct="0">
              <a:lnSpc>
                <a:spcPct val="65000"/>
              </a:lnSpc>
              <a:spcBef>
                <a:spcPct val="50000"/>
              </a:spcBef>
            </a:pPr>
            <a:r>
              <a:rPr lang="en-US" altLang="zh-CN" sz="2800" b="1">
                <a:solidFill>
                  <a:srgbClr val="002060"/>
                </a:solidFill>
                <a:latin typeface="Times New Roman" panose="02020603050405020304" pitchFamily="18" charset="0"/>
              </a:rPr>
              <a:t>    A. won    B. was winning      C. win           D. would win</a:t>
            </a:r>
          </a:p>
          <a:p>
            <a:pPr eaLnBrk="0" hangingPunct="0">
              <a:lnSpc>
                <a:spcPct val="65000"/>
              </a:lnSpc>
              <a:spcBef>
                <a:spcPct val="50000"/>
              </a:spcBef>
            </a:pPr>
            <a:r>
              <a:rPr lang="en-US" altLang="zh-CN" sz="2800" b="1">
                <a:solidFill>
                  <a:srgbClr val="002060"/>
                </a:solidFill>
                <a:latin typeface="Times New Roman" panose="02020603050405020304" pitchFamily="18" charset="0"/>
              </a:rPr>
              <a:t>3. They _______ a football match when I saw them.</a:t>
            </a:r>
          </a:p>
          <a:p>
            <a:pPr eaLnBrk="0" hangingPunct="0">
              <a:lnSpc>
                <a:spcPct val="65000"/>
              </a:lnSpc>
              <a:spcBef>
                <a:spcPct val="50000"/>
              </a:spcBef>
            </a:pPr>
            <a:r>
              <a:rPr lang="en-US" altLang="zh-CN" sz="2800" b="1">
                <a:solidFill>
                  <a:srgbClr val="002060"/>
                </a:solidFill>
                <a:latin typeface="Times New Roman" panose="02020603050405020304" pitchFamily="18" charset="0"/>
              </a:rPr>
              <a:t>          A. had                   B. would have   </a:t>
            </a:r>
          </a:p>
          <a:p>
            <a:pPr eaLnBrk="0" hangingPunct="0">
              <a:lnSpc>
                <a:spcPct val="65000"/>
              </a:lnSpc>
              <a:spcBef>
                <a:spcPct val="50000"/>
              </a:spcBef>
            </a:pPr>
            <a:r>
              <a:rPr lang="en-US" altLang="zh-CN" sz="2800" b="1">
                <a:solidFill>
                  <a:srgbClr val="002060"/>
                </a:solidFill>
                <a:latin typeface="Times New Roman" panose="02020603050405020304" pitchFamily="18" charset="0"/>
              </a:rPr>
              <a:t>          C. are having       D. were having</a:t>
            </a:r>
          </a:p>
          <a:p>
            <a:pPr eaLnBrk="0" hangingPunct="0">
              <a:lnSpc>
                <a:spcPct val="65000"/>
              </a:lnSpc>
              <a:spcBef>
                <a:spcPct val="50000"/>
              </a:spcBef>
            </a:pPr>
            <a:r>
              <a:rPr lang="en-US" altLang="zh-CN" sz="2800" b="1">
                <a:solidFill>
                  <a:srgbClr val="002060"/>
                </a:solidFill>
                <a:latin typeface="Times New Roman" panose="02020603050405020304" pitchFamily="18" charset="0"/>
              </a:rPr>
              <a:t>4. We asked him where he _______ the next week.</a:t>
            </a:r>
          </a:p>
          <a:p>
            <a:pPr eaLnBrk="0" hangingPunct="0">
              <a:lnSpc>
                <a:spcPct val="65000"/>
              </a:lnSpc>
              <a:spcBef>
                <a:spcPct val="50000"/>
              </a:spcBef>
            </a:pPr>
            <a:r>
              <a:rPr lang="en-US" altLang="zh-CN" sz="2800" b="1">
                <a:solidFill>
                  <a:srgbClr val="002060"/>
                </a:solidFill>
                <a:latin typeface="Times New Roman" panose="02020603050405020304" pitchFamily="18" charset="0"/>
              </a:rPr>
              <a:t>     A. would go      B. went       C. is going      D. were going</a:t>
            </a:r>
          </a:p>
          <a:p>
            <a:pPr eaLnBrk="0" hangingPunct="0">
              <a:lnSpc>
                <a:spcPct val="65000"/>
              </a:lnSpc>
              <a:spcBef>
                <a:spcPct val="50000"/>
              </a:spcBef>
            </a:pPr>
            <a:r>
              <a:rPr lang="en-US" altLang="zh-CN" sz="2800" b="1">
                <a:solidFill>
                  <a:srgbClr val="002060"/>
                </a:solidFill>
                <a:latin typeface="Times New Roman" panose="02020603050405020304" pitchFamily="18" charset="0"/>
              </a:rPr>
              <a:t>5. We ______ the Science Museum next week.</a:t>
            </a:r>
          </a:p>
          <a:p>
            <a:pPr eaLnBrk="0" hangingPunct="0">
              <a:lnSpc>
                <a:spcPct val="65000"/>
              </a:lnSpc>
              <a:spcBef>
                <a:spcPct val="50000"/>
              </a:spcBef>
            </a:pPr>
            <a:r>
              <a:rPr lang="en-US" altLang="zh-CN" sz="2800" b="1">
                <a:solidFill>
                  <a:srgbClr val="002060"/>
                </a:solidFill>
                <a:latin typeface="Times New Roman" panose="02020603050405020304" pitchFamily="18" charset="0"/>
              </a:rPr>
              <a:t>        A. would visit               B. will visit</a:t>
            </a:r>
            <a:r>
              <a:rPr lang="en-US" altLang="zh-CN" sz="2800" i="1">
                <a:solidFill>
                  <a:srgbClr val="002060"/>
                </a:solidFill>
                <a:latin typeface="Times New Roman" panose="02020603050405020304" pitchFamily="18" charset="0"/>
              </a:rPr>
              <a:t>  </a:t>
            </a:r>
          </a:p>
          <a:p>
            <a:pPr eaLnBrk="0" hangingPunct="0">
              <a:lnSpc>
                <a:spcPct val="65000"/>
              </a:lnSpc>
              <a:spcBef>
                <a:spcPct val="50000"/>
              </a:spcBef>
            </a:pPr>
            <a:r>
              <a:rPr lang="en-US" altLang="zh-CN" sz="2800" b="1">
                <a:solidFill>
                  <a:srgbClr val="002060"/>
                </a:solidFill>
                <a:latin typeface="Times New Roman" panose="02020603050405020304" pitchFamily="18" charset="0"/>
              </a:rPr>
              <a:t>        C. is visiting                  D.is going to visit</a:t>
            </a:r>
            <a:r>
              <a:rPr lang="en-US" altLang="zh-CN" sz="2800" i="1">
                <a:solidFill>
                  <a:srgbClr val="002060"/>
                </a:solidFill>
                <a:latin typeface="Times New Roman" panose="02020603050405020304" pitchFamily="18" charset="0"/>
              </a:rPr>
              <a:t> </a:t>
            </a:r>
            <a:endParaRPr lang="en-US" altLang="zh-CN" sz="2800" b="1">
              <a:solidFill>
                <a:srgbClr val="002060"/>
              </a:solidFill>
              <a:latin typeface="Times New Roman" panose="02020603050405020304" pitchFamily="18" charset="0"/>
            </a:endParaRPr>
          </a:p>
        </p:txBody>
      </p:sp>
      <p:sp>
        <p:nvSpPr>
          <p:cNvPr id="3" name="笑脸 2">
            <a:extLst>
              <a:ext uri="{FF2B5EF4-FFF2-40B4-BE49-F238E27FC236}">
                <a16:creationId xmlns:a16="http://schemas.microsoft.com/office/drawing/2014/main" id="{8FC0E4CE-21A0-4510-82D5-5F95982D6350}"/>
              </a:ext>
            </a:extLst>
          </p:cNvPr>
          <p:cNvSpPr/>
          <p:nvPr/>
        </p:nvSpPr>
        <p:spPr>
          <a:xfrm>
            <a:off x="4876800" y="1447800"/>
            <a:ext cx="609600" cy="7620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4" name="笑脸 3">
            <a:extLst>
              <a:ext uri="{FF2B5EF4-FFF2-40B4-BE49-F238E27FC236}">
                <a16:creationId xmlns:a16="http://schemas.microsoft.com/office/drawing/2014/main" id="{ACD36833-F507-4FAE-9AEF-F2EDECC2EC92}"/>
              </a:ext>
            </a:extLst>
          </p:cNvPr>
          <p:cNvSpPr/>
          <p:nvPr/>
        </p:nvSpPr>
        <p:spPr>
          <a:xfrm>
            <a:off x="7924800" y="2286000"/>
            <a:ext cx="609600" cy="7620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5" name="笑脸 4">
            <a:extLst>
              <a:ext uri="{FF2B5EF4-FFF2-40B4-BE49-F238E27FC236}">
                <a16:creationId xmlns:a16="http://schemas.microsoft.com/office/drawing/2014/main" id="{E1B5889F-ACDA-4AD3-B145-6E8BB0B942FF}"/>
              </a:ext>
            </a:extLst>
          </p:cNvPr>
          <p:cNvSpPr/>
          <p:nvPr/>
        </p:nvSpPr>
        <p:spPr>
          <a:xfrm>
            <a:off x="4953000" y="3810000"/>
            <a:ext cx="609600" cy="7620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 name="笑脸 5">
            <a:extLst>
              <a:ext uri="{FF2B5EF4-FFF2-40B4-BE49-F238E27FC236}">
                <a16:creationId xmlns:a16="http://schemas.microsoft.com/office/drawing/2014/main" id="{E3E683FA-C700-4E25-8BB9-9504A4CF540F}"/>
              </a:ext>
            </a:extLst>
          </p:cNvPr>
          <p:cNvSpPr/>
          <p:nvPr/>
        </p:nvSpPr>
        <p:spPr>
          <a:xfrm>
            <a:off x="1828800" y="4724400"/>
            <a:ext cx="609600" cy="7620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7" name="笑脸 6">
            <a:extLst>
              <a:ext uri="{FF2B5EF4-FFF2-40B4-BE49-F238E27FC236}">
                <a16:creationId xmlns:a16="http://schemas.microsoft.com/office/drawing/2014/main" id="{4059F511-4B1D-43FC-AFB5-8EC123E09160}"/>
              </a:ext>
            </a:extLst>
          </p:cNvPr>
          <p:cNvSpPr/>
          <p:nvPr/>
        </p:nvSpPr>
        <p:spPr>
          <a:xfrm>
            <a:off x="5486400" y="5715000"/>
            <a:ext cx="609600" cy="7620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slide(fromBottom)">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lide(fromBottom)">
                                      <p:cBhvr>
                                        <p:cTn id="18" dur="500"/>
                                        <p:tgtEl>
                                          <p:spTgt spid="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slide(fromBottom)">
                                      <p:cBhvr>
                                        <p:cTn id="23" dur="500"/>
                                        <p:tgtEl>
                                          <p:spTgt spid="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slide(fromBottom)">
                                      <p:cBhvr>
                                        <p:cTn id="28" dur="500"/>
                                        <p:tgtEl>
                                          <p:spTgt spid="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slide(fromBottom)">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FBAE44DC-745C-43AC-8B9C-2C7F8133434D}"/>
              </a:ext>
            </a:extLst>
          </p:cNvPr>
          <p:cNvSpPr txBox="1">
            <a:spLocks noChangeArrowheads="1"/>
          </p:cNvSpPr>
          <p:nvPr/>
        </p:nvSpPr>
        <p:spPr bwMode="auto">
          <a:xfrm>
            <a:off x="1524000" y="55564"/>
            <a:ext cx="9144000" cy="680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4000" b="1" dirty="0">
                <a:solidFill>
                  <a:srgbClr val="FF0000"/>
                </a:solidFill>
              </a:rPr>
              <a:t>一、过去将来时的概念</a:t>
            </a:r>
            <a:endParaRPr lang="en-US" altLang="zh-CN" sz="4000" b="1" dirty="0">
              <a:solidFill>
                <a:srgbClr val="FF0000"/>
              </a:solidFill>
            </a:endParaRPr>
          </a:p>
          <a:p>
            <a:pPr eaLnBrk="0" hangingPunct="0">
              <a:spcBef>
                <a:spcPct val="50000"/>
              </a:spcBef>
            </a:pPr>
            <a:r>
              <a:rPr lang="zh-CN" altLang="en-US" sz="2800" b="1" dirty="0"/>
              <a:t>          </a:t>
            </a:r>
            <a:r>
              <a:rPr lang="zh-CN" altLang="en-US" sz="3600" b="1" dirty="0"/>
              <a:t>表示从</a:t>
            </a:r>
            <a:r>
              <a:rPr lang="zh-CN" altLang="en-US" sz="3600" b="1" dirty="0">
                <a:solidFill>
                  <a:srgbClr val="FF0066"/>
                </a:solidFill>
              </a:rPr>
              <a:t>过去</a:t>
            </a:r>
            <a:r>
              <a:rPr lang="zh-CN" altLang="en-US" sz="3600" b="1" dirty="0"/>
              <a:t>的时间看待将来要发生的动作或状态。</a:t>
            </a:r>
            <a:r>
              <a:rPr lang="zh-CN" altLang="en-US" sz="3600" dirty="0"/>
              <a:t>即</a:t>
            </a:r>
            <a:r>
              <a:rPr lang="en-US" altLang="zh-CN" sz="3600" dirty="0"/>
              <a:t>:</a:t>
            </a:r>
            <a:r>
              <a:rPr lang="zh-CN" altLang="en-US" sz="3600" dirty="0"/>
              <a:t>过去将来时是“立足过去</a:t>
            </a:r>
            <a:r>
              <a:rPr lang="en-US" altLang="zh-CN" sz="3600" dirty="0"/>
              <a:t>,</a:t>
            </a:r>
            <a:r>
              <a:rPr lang="zh-CN" altLang="en-US" sz="3600" dirty="0"/>
              <a:t>着眼未来”的一种时态</a:t>
            </a:r>
            <a:r>
              <a:rPr lang="en-US" altLang="zh-CN" sz="3600" dirty="0"/>
              <a:t>, </a:t>
            </a:r>
            <a:r>
              <a:rPr lang="zh-CN" altLang="en-US" sz="3600" dirty="0"/>
              <a:t>常用于宾语从句中。判断这种时态的依据是</a:t>
            </a:r>
            <a:r>
              <a:rPr lang="en-US" altLang="zh-CN" sz="3600" dirty="0"/>
              <a:t>:</a:t>
            </a:r>
            <a:r>
              <a:rPr lang="zh-CN" altLang="en-US" sz="3600" dirty="0"/>
              <a:t>要有表示过去的“动作”</a:t>
            </a:r>
            <a:r>
              <a:rPr lang="en-US" altLang="zh-CN" sz="3600" dirty="0"/>
              <a:t>,</a:t>
            </a:r>
            <a:r>
              <a:rPr lang="zh-CN" altLang="en-US" sz="3600" dirty="0"/>
              <a:t>而不是时间。 </a:t>
            </a:r>
            <a:endParaRPr lang="en-US" altLang="zh-CN" sz="3600" dirty="0"/>
          </a:p>
          <a:p>
            <a:pPr eaLnBrk="0" hangingPunct="0">
              <a:spcBef>
                <a:spcPct val="50000"/>
              </a:spcBef>
            </a:pPr>
            <a:r>
              <a:rPr lang="zh-CN" altLang="en-US" sz="4000" b="1" dirty="0">
                <a:solidFill>
                  <a:srgbClr val="FF0000"/>
                </a:solidFill>
              </a:rPr>
              <a:t>       比较：</a:t>
            </a:r>
            <a:endParaRPr lang="en-US" altLang="zh-CN" sz="4000" b="1" dirty="0">
              <a:solidFill>
                <a:srgbClr val="FF0000"/>
              </a:solidFill>
            </a:endParaRPr>
          </a:p>
          <a:p>
            <a:pPr eaLnBrk="0" hangingPunct="0">
              <a:spcBef>
                <a:spcPct val="50000"/>
              </a:spcBef>
            </a:pPr>
            <a:r>
              <a:rPr lang="en-US" altLang="zh-CN" sz="4000" b="1" dirty="0">
                <a:solidFill>
                  <a:srgbClr val="FF0000"/>
                </a:solidFill>
              </a:rPr>
              <a:t>       </a:t>
            </a:r>
            <a:r>
              <a:rPr lang="en-US" altLang="zh-CN" sz="4000" b="1" dirty="0">
                <a:solidFill>
                  <a:srgbClr val="FF0066"/>
                </a:solidFill>
              </a:rPr>
              <a:t> </a:t>
            </a:r>
            <a:r>
              <a:rPr lang="zh-CN" altLang="en-US" sz="3600" b="1" dirty="0">
                <a:solidFill>
                  <a:srgbClr val="FF0066"/>
                </a:solidFill>
              </a:rPr>
              <a:t>一般将来时</a:t>
            </a:r>
            <a:r>
              <a:rPr lang="en-US" altLang="zh-CN" sz="3600" b="1" dirty="0">
                <a:solidFill>
                  <a:srgbClr val="FF0066"/>
                </a:solidFill>
              </a:rPr>
              <a:t>:</a:t>
            </a:r>
            <a:r>
              <a:rPr lang="zh-CN" altLang="en-US" sz="3600" b="1" dirty="0"/>
              <a:t>表示从</a:t>
            </a:r>
            <a:r>
              <a:rPr lang="zh-CN" altLang="en-US" sz="3600" b="1" dirty="0">
                <a:solidFill>
                  <a:srgbClr val="FF0066"/>
                </a:solidFill>
              </a:rPr>
              <a:t>现在</a:t>
            </a:r>
            <a:r>
              <a:rPr lang="zh-CN" altLang="en-US" sz="3600" b="1" dirty="0"/>
              <a:t>的时间看将来将要发生的动作或状态</a:t>
            </a:r>
            <a:endParaRPr lang="en-US" altLang="zh-CN" sz="3600" b="1" dirty="0"/>
          </a:p>
          <a:p>
            <a:pPr eaLnBrk="0" hangingPunct="0">
              <a:spcBef>
                <a:spcPct val="50000"/>
              </a:spcBef>
            </a:pPr>
            <a:endParaRPr lang="zh-CN" altLang="en-US" sz="28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矩形 3">
            <a:extLst>
              <a:ext uri="{FF2B5EF4-FFF2-40B4-BE49-F238E27FC236}">
                <a16:creationId xmlns:a16="http://schemas.microsoft.com/office/drawing/2014/main" id="{E73398C2-A319-4C0B-AAAB-AA8C073A5602}"/>
              </a:ext>
            </a:extLst>
          </p:cNvPr>
          <p:cNvSpPr>
            <a:spLocks noChangeArrowheads="1"/>
          </p:cNvSpPr>
          <p:nvPr/>
        </p:nvSpPr>
        <p:spPr bwMode="auto">
          <a:xfrm>
            <a:off x="1524000" y="-152400"/>
            <a:ext cx="91440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400" b="1">
                <a:solidFill>
                  <a:srgbClr val="002060"/>
                </a:solidFill>
              </a:rPr>
              <a:t>      6. —What did your son say in the letter?  </a:t>
            </a:r>
          </a:p>
          <a:p>
            <a:pPr eaLnBrk="0" hangingPunct="0"/>
            <a:r>
              <a:rPr lang="en-US" altLang="zh-CN" sz="2400" b="1">
                <a:solidFill>
                  <a:srgbClr val="002060"/>
                </a:solidFill>
              </a:rPr>
              <a:t>          —He told me that he ______ the Disney World the next day.</a:t>
            </a:r>
          </a:p>
          <a:p>
            <a:pPr eaLnBrk="0" hangingPunct="0"/>
            <a:r>
              <a:rPr lang="en-US" altLang="zh-CN" sz="2400" b="1">
                <a:solidFill>
                  <a:srgbClr val="002060"/>
                </a:solidFill>
              </a:rPr>
              <a:t>               A. will visit                   B. has visited        </a:t>
            </a:r>
          </a:p>
          <a:p>
            <a:pPr eaLnBrk="0" hangingPunct="0"/>
            <a:r>
              <a:rPr lang="en-US" altLang="zh-CN" sz="2400" b="1">
                <a:solidFill>
                  <a:srgbClr val="002060"/>
                </a:solidFill>
              </a:rPr>
              <a:t>               C. is going to visit       D. would visit</a:t>
            </a:r>
          </a:p>
          <a:p>
            <a:pPr eaLnBrk="0" hangingPunct="0"/>
            <a:r>
              <a:rPr lang="en-US" altLang="zh-CN" sz="2400" b="1">
                <a:solidFill>
                  <a:srgbClr val="002060"/>
                </a:solidFill>
              </a:rPr>
              <a:t>      7. I hoped Tina ______ to my birthday party on time the next Wednesday. </a:t>
            </a:r>
          </a:p>
          <a:p>
            <a:pPr eaLnBrk="0" hangingPunct="0"/>
            <a:r>
              <a:rPr lang="en-US" altLang="zh-CN" sz="2400" b="1">
                <a:solidFill>
                  <a:srgbClr val="002060"/>
                </a:solidFill>
              </a:rPr>
              <a:t>               A. to come           B. is coming</a:t>
            </a:r>
          </a:p>
          <a:p>
            <a:pPr eaLnBrk="0" hangingPunct="0"/>
            <a:r>
              <a:rPr lang="en-US" altLang="zh-CN" sz="2400" b="1">
                <a:solidFill>
                  <a:srgbClr val="002060"/>
                </a:solidFill>
              </a:rPr>
              <a:t>               C. will come         D. was coming</a:t>
            </a:r>
          </a:p>
          <a:p>
            <a:pPr eaLnBrk="0" hangingPunct="0"/>
            <a:r>
              <a:rPr lang="en-US" altLang="zh-CN" sz="2400" b="1">
                <a:solidFill>
                  <a:srgbClr val="002060"/>
                </a:solidFill>
              </a:rPr>
              <a:t>       8. Father said that he ______ me to Beijing the next year. </a:t>
            </a:r>
          </a:p>
          <a:p>
            <a:pPr eaLnBrk="0" hangingPunct="0"/>
            <a:r>
              <a:rPr lang="en-US" altLang="zh-CN" sz="2400" b="1">
                <a:solidFill>
                  <a:srgbClr val="002060"/>
                </a:solidFill>
              </a:rPr>
              <a:t>                A. took                 B. would take</a:t>
            </a:r>
          </a:p>
          <a:p>
            <a:pPr eaLnBrk="0" hangingPunct="0"/>
            <a:r>
              <a:rPr lang="en-US" altLang="zh-CN" sz="2400" b="1">
                <a:solidFill>
                  <a:srgbClr val="002060"/>
                </a:solidFill>
              </a:rPr>
              <a:t>                C. takes                D. will take</a:t>
            </a:r>
          </a:p>
          <a:p>
            <a:pPr eaLnBrk="0" hangingPunct="0"/>
            <a:r>
              <a:rPr lang="en-US" altLang="zh-CN" sz="2400" b="1">
                <a:solidFill>
                  <a:srgbClr val="002060"/>
                </a:solidFill>
              </a:rPr>
              <a:t>        9. We were not sure whether they ______ more vegetables. </a:t>
            </a:r>
          </a:p>
          <a:p>
            <a:pPr eaLnBrk="0" hangingPunct="0"/>
            <a:r>
              <a:rPr lang="en-US" altLang="zh-CN" sz="2400" b="1">
                <a:solidFill>
                  <a:srgbClr val="002060"/>
                </a:solidFill>
              </a:rPr>
              <a:t>               A. are going to grow         B. were going to grow</a:t>
            </a:r>
          </a:p>
          <a:p>
            <a:pPr eaLnBrk="0" hangingPunct="0"/>
            <a:r>
              <a:rPr lang="en-US" altLang="zh-CN" sz="2400" b="1">
                <a:solidFill>
                  <a:srgbClr val="002060"/>
                </a:solidFill>
              </a:rPr>
              <a:t>               C. will grow                        D. have grown</a:t>
            </a:r>
          </a:p>
          <a:p>
            <a:pPr eaLnBrk="0" hangingPunct="0"/>
            <a:r>
              <a:rPr lang="en-US" altLang="zh-CN" sz="2400" b="1">
                <a:solidFill>
                  <a:srgbClr val="002060"/>
                </a:solidFill>
              </a:rPr>
              <a:t>       10. She ______ to work when the    telephone rang.</a:t>
            </a:r>
          </a:p>
          <a:p>
            <a:pPr eaLnBrk="0" hangingPunct="0"/>
            <a:r>
              <a:rPr lang="en-US" altLang="zh-CN" sz="2400" b="1">
                <a:solidFill>
                  <a:srgbClr val="002060"/>
                </a:solidFill>
              </a:rPr>
              <a:t>                   A. is going             B. will go     </a:t>
            </a:r>
          </a:p>
          <a:p>
            <a:pPr eaLnBrk="0" hangingPunct="0"/>
            <a:r>
              <a:rPr lang="en-US" altLang="zh-CN" sz="2400" b="1">
                <a:solidFill>
                  <a:srgbClr val="002060"/>
                </a:solidFill>
              </a:rPr>
              <a:t>                   C. was going         D.  is to go</a:t>
            </a:r>
          </a:p>
          <a:p>
            <a:pPr eaLnBrk="0" hangingPunct="0"/>
            <a:endParaRPr lang="en-US" altLang="zh-CN" sz="2400" b="1">
              <a:solidFill>
                <a:srgbClr val="002060"/>
              </a:solidFill>
            </a:endParaRPr>
          </a:p>
        </p:txBody>
      </p:sp>
      <p:sp>
        <p:nvSpPr>
          <p:cNvPr id="5" name="笑脸 4">
            <a:extLst>
              <a:ext uri="{FF2B5EF4-FFF2-40B4-BE49-F238E27FC236}">
                <a16:creationId xmlns:a16="http://schemas.microsoft.com/office/drawing/2014/main" id="{8BF71750-F038-4CAD-BE78-857DF2B70588}"/>
              </a:ext>
            </a:extLst>
          </p:cNvPr>
          <p:cNvSpPr/>
          <p:nvPr/>
        </p:nvSpPr>
        <p:spPr>
          <a:xfrm>
            <a:off x="5943600" y="1371600"/>
            <a:ext cx="457200" cy="4572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6" name="笑脸 5">
            <a:extLst>
              <a:ext uri="{FF2B5EF4-FFF2-40B4-BE49-F238E27FC236}">
                <a16:creationId xmlns:a16="http://schemas.microsoft.com/office/drawing/2014/main" id="{FE39327F-7AAA-4C76-BB80-040F4D651E43}"/>
              </a:ext>
            </a:extLst>
          </p:cNvPr>
          <p:cNvSpPr/>
          <p:nvPr/>
        </p:nvSpPr>
        <p:spPr>
          <a:xfrm>
            <a:off x="5181600" y="2819400"/>
            <a:ext cx="457200" cy="4572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7" name="笑脸 6">
            <a:extLst>
              <a:ext uri="{FF2B5EF4-FFF2-40B4-BE49-F238E27FC236}">
                <a16:creationId xmlns:a16="http://schemas.microsoft.com/office/drawing/2014/main" id="{A781AA22-C563-481D-9895-75C7E18935C6}"/>
              </a:ext>
            </a:extLst>
          </p:cNvPr>
          <p:cNvSpPr/>
          <p:nvPr/>
        </p:nvSpPr>
        <p:spPr>
          <a:xfrm>
            <a:off x="5257800" y="3505200"/>
            <a:ext cx="457200" cy="4572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8" name="笑脸 7">
            <a:extLst>
              <a:ext uri="{FF2B5EF4-FFF2-40B4-BE49-F238E27FC236}">
                <a16:creationId xmlns:a16="http://schemas.microsoft.com/office/drawing/2014/main" id="{A15EEB4A-F6CE-46AE-92C3-8F7C35989849}"/>
              </a:ext>
            </a:extLst>
          </p:cNvPr>
          <p:cNvSpPr/>
          <p:nvPr/>
        </p:nvSpPr>
        <p:spPr>
          <a:xfrm>
            <a:off x="6400800" y="4953000"/>
            <a:ext cx="457200" cy="5334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
        <p:nvSpPr>
          <p:cNvPr id="9" name="笑脸 8">
            <a:extLst>
              <a:ext uri="{FF2B5EF4-FFF2-40B4-BE49-F238E27FC236}">
                <a16:creationId xmlns:a16="http://schemas.microsoft.com/office/drawing/2014/main" id="{3C2CD20C-5964-4F2A-BC57-1D6CE9F2F7D6}"/>
              </a:ext>
            </a:extLst>
          </p:cNvPr>
          <p:cNvSpPr/>
          <p:nvPr/>
        </p:nvSpPr>
        <p:spPr>
          <a:xfrm>
            <a:off x="3048000" y="6400800"/>
            <a:ext cx="457200" cy="457200"/>
          </a:xfrm>
          <a:prstGeom prst="smileyFace">
            <a:avLst/>
          </a:prstGeom>
          <a:solidFill>
            <a:srgbClr val="FF0000"/>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lide(fromBottom)">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lide(fromBottom)">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lide(fromBottom)">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a:extLst>
              <a:ext uri="{FF2B5EF4-FFF2-40B4-BE49-F238E27FC236}">
                <a16:creationId xmlns:a16="http://schemas.microsoft.com/office/drawing/2014/main" id="{76AE29AB-6C83-49C8-84A3-F4E42BCE21C9}"/>
              </a:ext>
            </a:extLst>
          </p:cNvPr>
          <p:cNvSpPr>
            <a:spLocks noGrp="1" noChangeArrowheads="1"/>
          </p:cNvSpPr>
          <p:nvPr>
            <p:ph type="title"/>
          </p:nvPr>
        </p:nvSpPr>
        <p:spPr>
          <a:xfrm>
            <a:off x="1724819" y="123181"/>
            <a:ext cx="8385175" cy="1431925"/>
          </a:xfrm>
        </p:spPr>
        <p:txBody>
          <a:bodyPr>
            <a:normAutofit fontScale="90000"/>
          </a:bodyPr>
          <a:lstStyle/>
          <a:p>
            <a:r>
              <a:rPr lang="en-US" altLang="zh-CN" sz="60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rPr>
              <a:t>The Past Perfect Tense</a:t>
            </a:r>
            <a:br>
              <a:rPr lang="en-US" altLang="zh-CN" sz="60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rPr>
            </a:br>
            <a:r>
              <a:rPr lang="zh-CN" altLang="en-US" sz="6000" b="1" dirty="0">
                <a:solidFill>
                  <a:schemeClr val="accent3">
                    <a:tint val="90000"/>
                    <a:satMod val="120000"/>
                  </a:schemeClr>
                </a:solidFill>
                <a:effectLst>
                  <a:outerShdw blurRad="38100" dist="25400" dir="5400000" algn="tl" rotWithShape="0">
                    <a:srgbClr val="000000">
                      <a:alpha val="43000"/>
                    </a:srgbClr>
                  </a:outerShdw>
                </a:effectLst>
                <a:latin typeface="+mj-lt"/>
                <a:ea typeface="+mj-ea"/>
              </a:rPr>
              <a:t>过去完成时</a:t>
            </a:r>
          </a:p>
        </p:txBody>
      </p:sp>
      <p:sp>
        <p:nvSpPr>
          <p:cNvPr id="72707" name="Text Box 3">
            <a:extLst>
              <a:ext uri="{FF2B5EF4-FFF2-40B4-BE49-F238E27FC236}">
                <a16:creationId xmlns:a16="http://schemas.microsoft.com/office/drawing/2014/main" id="{909D6114-C4E3-45DA-B026-CFDDB4C67C73}"/>
              </a:ext>
            </a:extLst>
          </p:cNvPr>
          <p:cNvSpPr txBox="1">
            <a:spLocks noChangeArrowheads="1"/>
          </p:cNvSpPr>
          <p:nvPr/>
        </p:nvSpPr>
        <p:spPr bwMode="auto">
          <a:xfrm>
            <a:off x="1562943" y="1634654"/>
            <a:ext cx="878681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sz="3200" dirty="0">
                <a:solidFill>
                  <a:srgbClr val="000000"/>
                </a:solidFill>
              </a:rPr>
              <a:t>过去完成时的构成</a:t>
            </a:r>
          </a:p>
          <a:p>
            <a:r>
              <a:rPr lang="zh-CN" altLang="en-US" sz="3200" dirty="0">
                <a:solidFill>
                  <a:srgbClr val="FF3300"/>
                </a:solidFill>
              </a:rPr>
              <a:t>助动词 </a:t>
            </a:r>
            <a:r>
              <a:rPr lang="en-US" altLang="zh-CN" sz="3600" b="1" dirty="0">
                <a:solidFill>
                  <a:srgbClr val="FF3300"/>
                </a:solidFill>
              </a:rPr>
              <a:t>had + </a:t>
            </a:r>
            <a:r>
              <a:rPr lang="zh-CN" altLang="en-US" sz="3600" b="1" dirty="0">
                <a:solidFill>
                  <a:srgbClr val="FF3300"/>
                </a:solidFill>
              </a:rPr>
              <a:t>过去分词</a:t>
            </a:r>
          </a:p>
        </p:txBody>
      </p:sp>
      <p:sp>
        <p:nvSpPr>
          <p:cNvPr id="89091" name="Text Box 4">
            <a:extLst>
              <a:ext uri="{FF2B5EF4-FFF2-40B4-BE49-F238E27FC236}">
                <a16:creationId xmlns:a16="http://schemas.microsoft.com/office/drawing/2014/main" id="{3A24FB2F-B1D4-4D74-8F61-A9BEE73D08E7}"/>
              </a:ext>
            </a:extLst>
          </p:cNvPr>
          <p:cNvSpPr txBox="1">
            <a:spLocks noChangeArrowheads="1"/>
          </p:cNvSpPr>
          <p:nvPr/>
        </p:nvSpPr>
        <p:spPr bwMode="auto">
          <a:xfrm>
            <a:off x="2063750" y="3213101"/>
            <a:ext cx="27443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00000"/>
                </a:solidFill>
              </a:rPr>
              <a:t> </a:t>
            </a:r>
            <a:endParaRPr lang="en-US" altLang="zh-CN" sz="3200" b="1">
              <a:solidFill>
                <a:srgbClr val="FF3300"/>
              </a:solidFill>
            </a:endParaRPr>
          </a:p>
        </p:txBody>
      </p:sp>
      <p:sp>
        <p:nvSpPr>
          <p:cNvPr id="89093" name="Text Box 6">
            <a:extLst>
              <a:ext uri="{FF2B5EF4-FFF2-40B4-BE49-F238E27FC236}">
                <a16:creationId xmlns:a16="http://schemas.microsoft.com/office/drawing/2014/main" id="{F20C023B-B26E-411A-9544-BA0F7889EA8D}"/>
              </a:ext>
            </a:extLst>
          </p:cNvPr>
          <p:cNvSpPr txBox="1">
            <a:spLocks noChangeArrowheads="1"/>
          </p:cNvSpPr>
          <p:nvPr/>
        </p:nvSpPr>
        <p:spPr bwMode="auto">
          <a:xfrm>
            <a:off x="4040931" y="2757402"/>
            <a:ext cx="37529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75000"/>
              </a:lnSpc>
              <a:spcBef>
                <a:spcPct val="50000"/>
              </a:spcBef>
            </a:pPr>
            <a:r>
              <a:rPr lang="en-US" altLang="zh-CN" sz="3200" b="1" dirty="0">
                <a:solidFill>
                  <a:srgbClr val="FF3300"/>
                </a:solidFill>
                <a:latin typeface="Times New Roman" panose="02020603050405020304" pitchFamily="18" charset="0"/>
              </a:rPr>
              <a:t>(</a:t>
            </a:r>
            <a:r>
              <a:rPr lang="zh-CN" altLang="en-US" sz="3200" b="1" dirty="0">
                <a:solidFill>
                  <a:srgbClr val="FF3300"/>
                </a:solidFill>
                <a:latin typeface="Times New Roman" panose="02020603050405020304" pitchFamily="18" charset="0"/>
              </a:rPr>
              <a:t>用于各种人称和数</a:t>
            </a:r>
            <a:r>
              <a:rPr lang="en-US" altLang="zh-CN" sz="3200" b="1" dirty="0">
                <a:solidFill>
                  <a:srgbClr val="FF3300"/>
                </a:solidFill>
                <a:latin typeface="Times New Roman" panose="02020603050405020304" pitchFamily="18" charset="0"/>
              </a:rPr>
              <a:t>)</a:t>
            </a:r>
          </a:p>
        </p:txBody>
      </p:sp>
      <p:sp>
        <p:nvSpPr>
          <p:cNvPr id="89094" name="Line 7">
            <a:extLst>
              <a:ext uri="{FF2B5EF4-FFF2-40B4-BE49-F238E27FC236}">
                <a16:creationId xmlns:a16="http://schemas.microsoft.com/office/drawing/2014/main" id="{2B3E6A9B-D464-4716-B88B-057A5C2AF48E}"/>
              </a:ext>
            </a:extLst>
          </p:cNvPr>
          <p:cNvSpPr>
            <a:spLocks noChangeShapeType="1"/>
          </p:cNvSpPr>
          <p:nvPr/>
        </p:nvSpPr>
        <p:spPr bwMode="auto">
          <a:xfrm>
            <a:off x="3537693" y="2627015"/>
            <a:ext cx="503238" cy="431800"/>
          </a:xfrm>
          <a:prstGeom prst="line">
            <a:avLst/>
          </a:prstGeom>
          <a:noFill/>
          <a:ln w="57150">
            <a:solidFill>
              <a:srgbClr val="FF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文本框 1">
            <a:extLst>
              <a:ext uri="{FF2B5EF4-FFF2-40B4-BE49-F238E27FC236}">
                <a16:creationId xmlns:a16="http://schemas.microsoft.com/office/drawing/2014/main" id="{3073F4A6-B7DD-4361-B2BA-00FDF453CAE4}"/>
              </a:ext>
            </a:extLst>
          </p:cNvPr>
          <p:cNvSpPr txBox="1"/>
          <p:nvPr/>
        </p:nvSpPr>
        <p:spPr>
          <a:xfrm>
            <a:off x="1524001" y="3254787"/>
            <a:ext cx="9143998" cy="3816429"/>
          </a:xfrm>
          <a:prstGeom prst="rect">
            <a:avLst/>
          </a:prstGeom>
          <a:noFill/>
        </p:spPr>
        <p:txBody>
          <a:bodyPr wrap="square" rtlCol="0">
            <a:spAutoFit/>
          </a:bodyPr>
          <a:lstStyle/>
          <a:p>
            <a:r>
              <a:rPr lang="zh-CN" altLang="zh-CN" sz="2800" dirty="0"/>
              <a:t>肯定句：主语</a:t>
            </a:r>
            <a:r>
              <a:rPr lang="en-US" altLang="zh-CN" sz="2800" dirty="0"/>
              <a:t> + had + </a:t>
            </a:r>
            <a:r>
              <a:rPr lang="zh-CN" altLang="zh-CN" sz="2800" dirty="0"/>
              <a:t>动词的过去分词</a:t>
            </a:r>
          </a:p>
          <a:p>
            <a:r>
              <a:rPr lang="zh-CN" altLang="zh-CN" sz="2800" dirty="0"/>
              <a:t>如：</a:t>
            </a:r>
            <a:r>
              <a:rPr lang="en-US" altLang="zh-CN" sz="2800" dirty="0"/>
              <a:t>I had been here before you came.</a:t>
            </a:r>
            <a:endParaRPr lang="zh-CN" altLang="zh-CN" sz="2800" dirty="0"/>
          </a:p>
          <a:p>
            <a:r>
              <a:rPr lang="zh-CN" altLang="zh-CN" sz="2800" dirty="0"/>
              <a:t>否定句：主语</a:t>
            </a:r>
            <a:r>
              <a:rPr lang="en-US" altLang="zh-CN" sz="2800" dirty="0"/>
              <a:t> + hadn't + </a:t>
            </a:r>
            <a:r>
              <a:rPr lang="zh-CN" altLang="zh-CN" sz="2800" dirty="0"/>
              <a:t>动词的过去分词</a:t>
            </a:r>
          </a:p>
          <a:p>
            <a:r>
              <a:rPr lang="zh-CN" altLang="zh-CN" sz="2800" dirty="0"/>
              <a:t>如：</a:t>
            </a:r>
            <a:r>
              <a:rPr lang="en-US" altLang="zh-CN" sz="2800" dirty="0"/>
              <a:t>I hadn't been here before you came.</a:t>
            </a:r>
            <a:endParaRPr lang="zh-CN" altLang="zh-CN" sz="2800" dirty="0"/>
          </a:p>
          <a:p>
            <a:r>
              <a:rPr lang="zh-CN" altLang="zh-CN" sz="2800" dirty="0"/>
              <a:t>一般疑问句：</a:t>
            </a:r>
            <a:r>
              <a:rPr lang="en-US" altLang="zh-CN" sz="2800" dirty="0"/>
              <a:t>Had + </a:t>
            </a:r>
            <a:r>
              <a:rPr lang="zh-CN" altLang="zh-CN" sz="2800" dirty="0"/>
              <a:t>主语</a:t>
            </a:r>
            <a:r>
              <a:rPr lang="en-US" altLang="zh-CN" sz="2800" dirty="0"/>
              <a:t> + </a:t>
            </a:r>
            <a:r>
              <a:rPr lang="zh-CN" altLang="zh-CN" sz="2800" dirty="0"/>
              <a:t>动词的过去分词？</a:t>
            </a:r>
          </a:p>
          <a:p>
            <a:r>
              <a:rPr lang="zh-CN" altLang="zh-CN" sz="2800" dirty="0"/>
              <a:t>如：</a:t>
            </a:r>
            <a:r>
              <a:rPr lang="en-US" altLang="zh-CN" sz="2800" dirty="0"/>
              <a:t>Had you been here before you came?</a:t>
            </a:r>
            <a:endParaRPr lang="zh-CN" altLang="zh-CN" sz="2800" dirty="0"/>
          </a:p>
          <a:p>
            <a:r>
              <a:rPr lang="zh-CN" altLang="zh-CN" sz="2800" dirty="0"/>
              <a:t>特殊疑问句：特殊疑问词</a:t>
            </a:r>
            <a:r>
              <a:rPr lang="en-US" altLang="zh-CN" sz="2800" dirty="0"/>
              <a:t> + had + </a:t>
            </a:r>
            <a:r>
              <a:rPr lang="zh-CN" altLang="zh-CN" sz="2800" dirty="0"/>
              <a:t>主语</a:t>
            </a:r>
            <a:r>
              <a:rPr lang="en-US" altLang="zh-CN" sz="2800" dirty="0"/>
              <a:t> + </a:t>
            </a:r>
            <a:r>
              <a:rPr lang="zh-CN" altLang="zh-CN" sz="2800" dirty="0"/>
              <a:t>动词的过去分词？</a:t>
            </a:r>
          </a:p>
          <a:p>
            <a:r>
              <a:rPr lang="zh-CN" altLang="zh-CN" sz="2800" dirty="0"/>
              <a:t>如：</a:t>
            </a:r>
            <a:r>
              <a:rPr lang="en-US" altLang="zh-CN" sz="2800" dirty="0"/>
              <a:t>When had you been here?</a:t>
            </a:r>
            <a:endParaRPr lang="zh-CN" altLang="zh-CN" sz="2800" dirty="0"/>
          </a:p>
          <a:p>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grpId="0" nodeType="clickEffect">
                                  <p:stCondLst>
                                    <p:cond delay="0"/>
                                  </p:stCondLst>
                                  <p:iterate type="lt">
                                    <p:tmPct val="10000"/>
                                  </p:iterate>
                                  <p:childTnLst>
                                    <p:set>
                                      <p:cBhvr>
                                        <p:cTn id="6" dur="1" fill="hold">
                                          <p:stCondLst>
                                            <p:cond delay="0"/>
                                          </p:stCondLst>
                                        </p:cTn>
                                        <p:tgtEl>
                                          <p:spTgt spid="72707"/>
                                        </p:tgtEl>
                                        <p:attrNameLst>
                                          <p:attrName>style.visibility</p:attrName>
                                        </p:attrNameLst>
                                      </p:cBhvr>
                                      <p:to>
                                        <p:strVal val="visible"/>
                                      </p:to>
                                    </p:set>
                                    <p:animEffect transition="in" filter="fade">
                                      <p:cBhvr>
                                        <p:cTn id="7" dur="2000"/>
                                        <p:tgtEl>
                                          <p:spTgt spid="72707"/>
                                        </p:tgtEl>
                                      </p:cBhvr>
                                    </p:animEffect>
                                    <p:anim calcmode="lin" valueType="num">
                                      <p:cBhvr>
                                        <p:cTn id="8" dur="2000" fill="hold"/>
                                        <p:tgtEl>
                                          <p:spTgt spid="72707"/>
                                        </p:tgtEl>
                                        <p:attrNameLst>
                                          <p:attrName>ppt_w</p:attrName>
                                        </p:attrNameLst>
                                      </p:cBhvr>
                                      <p:tavLst>
                                        <p:tav tm="0" fmla="#ppt_w*sin(2.5*pi*$)">
                                          <p:val>
                                            <p:fltVal val="0"/>
                                          </p:val>
                                        </p:tav>
                                        <p:tav tm="100000">
                                          <p:val>
                                            <p:fltVal val="1"/>
                                          </p:val>
                                        </p:tav>
                                      </p:tavLst>
                                    </p:anim>
                                    <p:anim calcmode="lin" valueType="num">
                                      <p:cBhvr>
                                        <p:cTn id="9" dur="2000" fill="hold"/>
                                        <p:tgtEl>
                                          <p:spTgt spid="72707"/>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9094"/>
                                        </p:tgtEl>
                                        <p:attrNameLst>
                                          <p:attrName>style.visibility</p:attrName>
                                        </p:attrNameLst>
                                      </p:cBhvr>
                                      <p:to>
                                        <p:strVal val="visible"/>
                                      </p:to>
                                    </p:set>
                                    <p:anim calcmode="lin" valueType="num">
                                      <p:cBhvr additive="base">
                                        <p:cTn id="14" dur="500" fill="hold"/>
                                        <p:tgtEl>
                                          <p:spTgt spid="89094"/>
                                        </p:tgtEl>
                                        <p:attrNameLst>
                                          <p:attrName>ppt_x</p:attrName>
                                        </p:attrNameLst>
                                      </p:cBhvr>
                                      <p:tavLst>
                                        <p:tav tm="0">
                                          <p:val>
                                            <p:strVal val="#ppt_x"/>
                                          </p:val>
                                        </p:tav>
                                        <p:tav tm="100000">
                                          <p:val>
                                            <p:strVal val="#ppt_x"/>
                                          </p:val>
                                        </p:tav>
                                      </p:tavLst>
                                    </p:anim>
                                    <p:anim calcmode="lin" valueType="num">
                                      <p:cBhvr additive="base">
                                        <p:cTn id="15" dur="500" fill="hold"/>
                                        <p:tgtEl>
                                          <p:spTgt spid="8909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9093"/>
                                        </p:tgtEl>
                                        <p:attrNameLst>
                                          <p:attrName>style.visibility</p:attrName>
                                        </p:attrNameLst>
                                      </p:cBhvr>
                                      <p:to>
                                        <p:strVal val="visible"/>
                                      </p:to>
                                    </p:set>
                                    <p:anim calcmode="lin" valueType="num">
                                      <p:cBhvr additive="base">
                                        <p:cTn id="20" dur="500" fill="hold"/>
                                        <p:tgtEl>
                                          <p:spTgt spid="89093"/>
                                        </p:tgtEl>
                                        <p:attrNameLst>
                                          <p:attrName>ppt_x</p:attrName>
                                        </p:attrNameLst>
                                      </p:cBhvr>
                                      <p:tavLst>
                                        <p:tav tm="0">
                                          <p:val>
                                            <p:strVal val="#ppt_x"/>
                                          </p:val>
                                        </p:tav>
                                        <p:tav tm="100000">
                                          <p:val>
                                            <p:strVal val="#ppt_x"/>
                                          </p:val>
                                        </p:tav>
                                      </p:tavLst>
                                    </p:anim>
                                    <p:anim calcmode="lin" valueType="num">
                                      <p:cBhvr additive="base">
                                        <p:cTn id="21" dur="500" fill="hold"/>
                                        <p:tgtEl>
                                          <p:spTgt spid="8909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arn(inVertical)">
                                      <p:cBhvr>
                                        <p:cTn id="2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p:bldP spid="89093" grpId="0"/>
      <p:bldP spid="89094" grpId="0" animBg="1"/>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DABCDD-CBE7-473F-B3C0-5017879F23E4}"/>
              </a:ext>
            </a:extLst>
          </p:cNvPr>
          <p:cNvSpPr>
            <a:spLocks noGrp="1"/>
          </p:cNvSpPr>
          <p:nvPr>
            <p:ph type="title"/>
          </p:nvPr>
        </p:nvSpPr>
        <p:spPr/>
        <p:txBody>
          <a:bodyPr/>
          <a:lstStyle/>
          <a:p>
            <a:r>
              <a:rPr lang="en-US" altLang="zh-CN" b="1" dirty="0">
                <a:solidFill>
                  <a:srgbClr val="000000"/>
                </a:solidFill>
                <a:latin typeface="微软雅黑" panose="020B0503020204020204" pitchFamily="34" charset="-122"/>
                <a:ea typeface="微软雅黑" panose="020B0503020204020204" pitchFamily="34" charset="-122"/>
              </a:rPr>
              <a:t>2. </a:t>
            </a:r>
            <a:r>
              <a:rPr lang="zh-CN" altLang="en-US" b="1" dirty="0">
                <a:solidFill>
                  <a:srgbClr val="000000"/>
                </a:solidFill>
                <a:latin typeface="微软雅黑" panose="020B0503020204020204" pitchFamily="34" charset="-122"/>
                <a:ea typeface="微软雅黑" panose="020B0503020204020204" pitchFamily="34" charset="-122"/>
              </a:rPr>
              <a:t>过去完成时态的含义</a:t>
            </a:r>
            <a:r>
              <a:rPr lang="en-US" altLang="zh-CN" b="1" dirty="0">
                <a:solidFill>
                  <a:srgbClr val="000000"/>
                </a:solidFill>
                <a:latin typeface="微软雅黑" panose="020B0503020204020204" pitchFamily="34" charset="-122"/>
                <a:ea typeface="微软雅黑" panose="020B0503020204020204" pitchFamily="34" charset="-122"/>
              </a:rPr>
              <a:t>:</a:t>
            </a:r>
            <a:br>
              <a:rPr lang="en-US" altLang="zh-CN" dirty="0">
                <a:solidFill>
                  <a:srgbClr val="000000"/>
                </a:solidFill>
              </a:rPr>
            </a:br>
            <a:endParaRPr lang="zh-CN" altLang="en-US" dirty="0"/>
          </a:p>
        </p:txBody>
      </p:sp>
      <p:sp>
        <p:nvSpPr>
          <p:cNvPr id="3" name="内容占位符 2">
            <a:extLst>
              <a:ext uri="{FF2B5EF4-FFF2-40B4-BE49-F238E27FC236}">
                <a16:creationId xmlns:a16="http://schemas.microsoft.com/office/drawing/2014/main" id="{0EDCBA7D-35CD-4780-808F-B7C934C15604}"/>
              </a:ext>
            </a:extLst>
          </p:cNvPr>
          <p:cNvSpPr>
            <a:spLocks noGrp="1"/>
          </p:cNvSpPr>
          <p:nvPr>
            <p:ph idx="1"/>
          </p:nvPr>
        </p:nvSpPr>
        <p:spPr/>
        <p:txBody>
          <a:bodyPr/>
          <a:lstStyle/>
          <a:p>
            <a:r>
              <a:rPr lang="en-US" altLang="zh-CN" sz="2800" b="1" dirty="0">
                <a:solidFill>
                  <a:srgbClr val="000000"/>
                </a:solidFill>
                <a:latin typeface="微软雅黑" panose="020B0503020204020204" pitchFamily="34" charset="-122"/>
                <a:ea typeface="微软雅黑" panose="020B0503020204020204" pitchFamily="34" charset="-122"/>
              </a:rPr>
              <a:t>2. </a:t>
            </a:r>
            <a:r>
              <a:rPr lang="zh-CN" altLang="en-US" sz="2800" b="1" dirty="0">
                <a:solidFill>
                  <a:srgbClr val="000000"/>
                </a:solidFill>
                <a:latin typeface="微软雅黑" panose="020B0503020204020204" pitchFamily="34" charset="-122"/>
                <a:ea typeface="微软雅黑" panose="020B0503020204020204" pitchFamily="34" charset="-122"/>
              </a:rPr>
              <a:t>过去完成时态的含义</a:t>
            </a:r>
            <a:r>
              <a:rPr lang="en-US" altLang="zh-CN" sz="2800" b="1" dirty="0">
                <a:solidFill>
                  <a:srgbClr val="000000"/>
                </a:solidFill>
                <a:latin typeface="微软雅黑" panose="020B0503020204020204" pitchFamily="34" charset="-122"/>
                <a:ea typeface="微软雅黑" panose="020B0503020204020204" pitchFamily="34" charset="-122"/>
              </a:rPr>
              <a:t>:</a:t>
            </a:r>
          </a:p>
          <a:p>
            <a:r>
              <a:rPr lang="zh-CN" altLang="en-US" sz="2800" b="1" dirty="0">
                <a:solidFill>
                  <a:srgbClr val="333399"/>
                </a:solidFill>
                <a:latin typeface="微软雅黑" panose="020B0503020204020204" pitchFamily="34" charset="-122"/>
                <a:ea typeface="微软雅黑" panose="020B0503020204020204" pitchFamily="34" charset="-122"/>
              </a:rPr>
              <a:t>主要是表示在过去某个时间</a:t>
            </a:r>
            <a:r>
              <a:rPr lang="en-US" altLang="zh-CN" sz="2800" b="1" dirty="0">
                <a:solidFill>
                  <a:srgbClr val="333399"/>
                </a:solidFill>
                <a:latin typeface="微软雅黑" panose="020B0503020204020204" pitchFamily="34" charset="-122"/>
                <a:ea typeface="微软雅黑" panose="020B0503020204020204" pitchFamily="34" charset="-122"/>
              </a:rPr>
              <a:t>,</a:t>
            </a:r>
            <a:r>
              <a:rPr lang="zh-CN" altLang="en-US" sz="2800" b="1" dirty="0">
                <a:solidFill>
                  <a:srgbClr val="333399"/>
                </a:solidFill>
                <a:latin typeface="微软雅黑" panose="020B0503020204020204" pitchFamily="34" charset="-122"/>
                <a:ea typeface="微软雅黑" panose="020B0503020204020204" pitchFamily="34" charset="-122"/>
              </a:rPr>
              <a:t>或是动作之前</a:t>
            </a:r>
          </a:p>
          <a:p>
            <a:r>
              <a:rPr lang="zh-CN" altLang="en-US" sz="2800" b="1" dirty="0">
                <a:solidFill>
                  <a:srgbClr val="333399"/>
                </a:solidFill>
                <a:latin typeface="微软雅黑" panose="020B0503020204020204" pitchFamily="34" charset="-122"/>
                <a:ea typeface="微软雅黑" panose="020B0503020204020204" pitchFamily="34" charset="-122"/>
              </a:rPr>
              <a:t>已经发生或完成的动作</a:t>
            </a:r>
            <a:r>
              <a:rPr lang="en-US" altLang="zh-CN" sz="2800" b="1" dirty="0">
                <a:solidFill>
                  <a:srgbClr val="333399"/>
                </a:solidFill>
                <a:latin typeface="微软雅黑" panose="020B0503020204020204" pitchFamily="34" charset="-122"/>
                <a:ea typeface="微软雅黑" panose="020B0503020204020204" pitchFamily="34" charset="-122"/>
              </a:rPr>
              <a:t>.</a:t>
            </a:r>
            <a:r>
              <a:rPr lang="zh-CN" altLang="en-US" sz="2800" b="1" dirty="0">
                <a:solidFill>
                  <a:srgbClr val="333399"/>
                </a:solidFill>
                <a:latin typeface="微软雅黑" panose="020B0503020204020204" pitchFamily="34" charset="-122"/>
                <a:ea typeface="微软雅黑" panose="020B0503020204020204" pitchFamily="34" charset="-122"/>
              </a:rPr>
              <a:t>也就是：</a:t>
            </a:r>
          </a:p>
          <a:p>
            <a:r>
              <a:rPr lang="zh-CN" altLang="en-US" dirty="0">
                <a:solidFill>
                  <a:srgbClr val="99CC00"/>
                </a:solidFill>
              </a:rPr>
              <a:t>                     </a:t>
            </a:r>
            <a:r>
              <a:rPr lang="zh-CN" altLang="en-US" sz="3600" b="1" dirty="0">
                <a:solidFill>
                  <a:srgbClr val="FF3300"/>
                </a:solidFill>
              </a:rPr>
              <a:t>过去的过去</a:t>
            </a:r>
            <a:r>
              <a:rPr lang="en-US" altLang="zh-CN" sz="3600" b="1" dirty="0">
                <a:solidFill>
                  <a:srgbClr val="FF3300"/>
                </a:solidFill>
              </a:rPr>
              <a:t>.</a:t>
            </a:r>
          </a:p>
          <a:p>
            <a:endParaRPr lang="zh-CN" altLang="en-US" dirty="0"/>
          </a:p>
        </p:txBody>
      </p:sp>
    </p:spTree>
    <p:extLst>
      <p:ext uri="{BB962C8B-B14F-4D97-AF65-F5344CB8AC3E}">
        <p14:creationId xmlns:p14="http://schemas.microsoft.com/office/powerpoint/2010/main" val="4124374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3" name="Picture 5" descr="RM_0385">
            <a:extLst>
              <a:ext uri="{FF2B5EF4-FFF2-40B4-BE49-F238E27FC236}">
                <a16:creationId xmlns:a16="http://schemas.microsoft.com/office/drawing/2014/main" id="{F5155282-788B-42DC-9EEB-DB6D29B7B726}"/>
              </a:ext>
            </a:extLst>
          </p:cNvPr>
          <p:cNvPicPr>
            <a:picLocks noChangeAspect="1" noChangeArrowheads="1"/>
          </p:cNvPicPr>
          <p:nvPr/>
        </p:nvPicPr>
        <p:blipFill>
          <a:blip r:embed="rId2">
            <a:clrChange>
              <a:clrFrom>
                <a:srgbClr val="FC843B"/>
              </a:clrFrom>
              <a:clrTo>
                <a:srgbClr val="FC843B">
                  <a:alpha val="0"/>
                </a:srgbClr>
              </a:clrTo>
            </a:clrChange>
            <a:extLst>
              <a:ext uri="{28A0092B-C50C-407E-A947-70E740481C1C}">
                <a14:useLocalDpi xmlns:a14="http://schemas.microsoft.com/office/drawing/2010/main" val="0"/>
              </a:ext>
            </a:extLst>
          </a:blip>
          <a:srcRect/>
          <a:stretch>
            <a:fillRect/>
          </a:stretch>
        </p:blipFill>
        <p:spPr bwMode="auto">
          <a:xfrm>
            <a:off x="2279651" y="1341438"/>
            <a:ext cx="201612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4" name="Picture 6" descr="http://www.jl2sy.cn/xinxijishu/06ziyuan/yuwen/tupian/起床后.jpg">
            <a:extLst>
              <a:ext uri="{FF2B5EF4-FFF2-40B4-BE49-F238E27FC236}">
                <a16:creationId xmlns:a16="http://schemas.microsoft.com/office/drawing/2014/main" id="{43D4B0DD-E8D1-4C04-9101-EDDAF789F7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882" r="58824" b="51176"/>
          <a:stretch>
            <a:fillRect/>
          </a:stretch>
        </p:blipFill>
        <p:spPr bwMode="auto">
          <a:xfrm>
            <a:off x="5591175" y="1196975"/>
            <a:ext cx="20891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5" name="Text Box 8">
            <a:extLst>
              <a:ext uri="{FF2B5EF4-FFF2-40B4-BE49-F238E27FC236}">
                <a16:creationId xmlns:a16="http://schemas.microsoft.com/office/drawing/2014/main" id="{A53AE53C-3F1E-4845-A2FF-2521098796AC}"/>
              </a:ext>
            </a:extLst>
          </p:cNvPr>
          <p:cNvSpPr txBox="1">
            <a:spLocks noChangeArrowheads="1"/>
          </p:cNvSpPr>
          <p:nvPr/>
        </p:nvSpPr>
        <p:spPr bwMode="auto">
          <a:xfrm>
            <a:off x="2711451" y="4357688"/>
            <a:ext cx="1008063"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6:30</a:t>
            </a:r>
          </a:p>
        </p:txBody>
      </p:sp>
      <p:sp>
        <p:nvSpPr>
          <p:cNvPr id="90116" name="Text Box 9">
            <a:extLst>
              <a:ext uri="{FF2B5EF4-FFF2-40B4-BE49-F238E27FC236}">
                <a16:creationId xmlns:a16="http://schemas.microsoft.com/office/drawing/2014/main" id="{0C55CF42-3E17-465F-91D0-302878CDD2D2}"/>
              </a:ext>
            </a:extLst>
          </p:cNvPr>
          <p:cNvSpPr txBox="1">
            <a:spLocks noChangeArrowheads="1"/>
          </p:cNvSpPr>
          <p:nvPr/>
        </p:nvSpPr>
        <p:spPr bwMode="auto">
          <a:xfrm>
            <a:off x="6024563" y="4357688"/>
            <a:ext cx="1008062"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9:00</a:t>
            </a:r>
          </a:p>
        </p:txBody>
      </p:sp>
      <p:sp>
        <p:nvSpPr>
          <p:cNvPr id="90117" name="Text Box 10">
            <a:extLst>
              <a:ext uri="{FF2B5EF4-FFF2-40B4-BE49-F238E27FC236}">
                <a16:creationId xmlns:a16="http://schemas.microsoft.com/office/drawing/2014/main" id="{C8421A7A-323F-4294-9FEB-BF9BDDDB4977}"/>
              </a:ext>
            </a:extLst>
          </p:cNvPr>
          <p:cNvSpPr txBox="1">
            <a:spLocks noChangeArrowheads="1"/>
          </p:cNvSpPr>
          <p:nvPr/>
        </p:nvSpPr>
        <p:spPr bwMode="auto">
          <a:xfrm>
            <a:off x="8472488" y="4214813"/>
            <a:ext cx="1008062"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now</a:t>
            </a:r>
          </a:p>
        </p:txBody>
      </p:sp>
      <p:sp>
        <p:nvSpPr>
          <p:cNvPr id="90118" name="Line 11">
            <a:extLst>
              <a:ext uri="{FF2B5EF4-FFF2-40B4-BE49-F238E27FC236}">
                <a16:creationId xmlns:a16="http://schemas.microsoft.com/office/drawing/2014/main" id="{DAC31545-84E3-4CD5-A8BA-E6599F4D7C5A}"/>
              </a:ext>
            </a:extLst>
          </p:cNvPr>
          <p:cNvSpPr>
            <a:spLocks noChangeShapeType="1"/>
          </p:cNvSpPr>
          <p:nvPr/>
        </p:nvSpPr>
        <p:spPr bwMode="auto">
          <a:xfrm>
            <a:off x="2514600" y="3933825"/>
            <a:ext cx="7200900" cy="0"/>
          </a:xfrm>
          <a:prstGeom prst="line">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0119" name="AutoShape 12">
            <a:extLst>
              <a:ext uri="{FF2B5EF4-FFF2-40B4-BE49-F238E27FC236}">
                <a16:creationId xmlns:a16="http://schemas.microsoft.com/office/drawing/2014/main" id="{38103D2D-A13F-404C-A297-064D57A75917}"/>
              </a:ext>
            </a:extLst>
          </p:cNvPr>
          <p:cNvSpPr>
            <a:spLocks noChangeArrowheads="1"/>
          </p:cNvSpPr>
          <p:nvPr/>
        </p:nvSpPr>
        <p:spPr bwMode="auto">
          <a:xfrm>
            <a:off x="3143250" y="3860800"/>
            <a:ext cx="223838"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90120" name="AutoShape 13">
            <a:extLst>
              <a:ext uri="{FF2B5EF4-FFF2-40B4-BE49-F238E27FC236}">
                <a16:creationId xmlns:a16="http://schemas.microsoft.com/office/drawing/2014/main" id="{F89010E3-1848-49C2-BDFD-345D89D5656C}"/>
              </a:ext>
            </a:extLst>
          </p:cNvPr>
          <p:cNvSpPr>
            <a:spLocks noChangeArrowheads="1"/>
          </p:cNvSpPr>
          <p:nvPr/>
        </p:nvSpPr>
        <p:spPr bwMode="auto">
          <a:xfrm>
            <a:off x="6383339" y="3933825"/>
            <a:ext cx="223837"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90121" name="AutoShape 14">
            <a:extLst>
              <a:ext uri="{FF2B5EF4-FFF2-40B4-BE49-F238E27FC236}">
                <a16:creationId xmlns:a16="http://schemas.microsoft.com/office/drawing/2014/main" id="{9EA6A325-F4EA-4DB6-AEBD-60595E50C80F}"/>
              </a:ext>
            </a:extLst>
          </p:cNvPr>
          <p:cNvSpPr>
            <a:spLocks noChangeArrowheads="1"/>
          </p:cNvSpPr>
          <p:nvPr/>
        </p:nvSpPr>
        <p:spPr bwMode="auto">
          <a:xfrm>
            <a:off x="8688389" y="3860800"/>
            <a:ext cx="223837"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53263" name="Text Box 15">
            <a:extLst>
              <a:ext uri="{FF2B5EF4-FFF2-40B4-BE49-F238E27FC236}">
                <a16:creationId xmlns:a16="http://schemas.microsoft.com/office/drawing/2014/main" id="{044FC3D5-E22E-4476-A949-AE0559E060D1}"/>
              </a:ext>
            </a:extLst>
          </p:cNvPr>
          <p:cNvSpPr txBox="1">
            <a:spLocks noChangeArrowheads="1"/>
          </p:cNvSpPr>
          <p:nvPr/>
        </p:nvSpPr>
        <p:spPr bwMode="auto">
          <a:xfrm>
            <a:off x="1524001" y="5013325"/>
            <a:ext cx="7991475"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By the time Jim ________, his mom _______</a:t>
            </a:r>
          </a:p>
        </p:txBody>
      </p:sp>
      <p:sp>
        <p:nvSpPr>
          <p:cNvPr id="53264" name="Text Box 16">
            <a:extLst>
              <a:ext uri="{FF2B5EF4-FFF2-40B4-BE49-F238E27FC236}">
                <a16:creationId xmlns:a16="http://schemas.microsoft.com/office/drawing/2014/main" id="{541C9405-9DC9-4879-B8F4-53623218542C}"/>
              </a:ext>
            </a:extLst>
          </p:cNvPr>
          <p:cNvSpPr txBox="1">
            <a:spLocks noChangeArrowheads="1"/>
          </p:cNvSpPr>
          <p:nvPr/>
        </p:nvSpPr>
        <p:spPr bwMode="auto">
          <a:xfrm>
            <a:off x="4511676" y="4941888"/>
            <a:ext cx="1368425"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FF3300"/>
                </a:solidFill>
                <a:latin typeface="Times New Roman" panose="02020603050405020304" pitchFamily="18" charset="0"/>
              </a:rPr>
              <a:t>got up</a:t>
            </a:r>
          </a:p>
        </p:txBody>
      </p:sp>
      <p:sp>
        <p:nvSpPr>
          <p:cNvPr id="53265" name="Text Box 17">
            <a:extLst>
              <a:ext uri="{FF2B5EF4-FFF2-40B4-BE49-F238E27FC236}">
                <a16:creationId xmlns:a16="http://schemas.microsoft.com/office/drawing/2014/main" id="{C998BDC8-0D40-459E-8902-81600EBED2E1}"/>
              </a:ext>
            </a:extLst>
          </p:cNvPr>
          <p:cNvSpPr txBox="1">
            <a:spLocks noChangeArrowheads="1"/>
          </p:cNvSpPr>
          <p:nvPr/>
        </p:nvSpPr>
        <p:spPr bwMode="auto">
          <a:xfrm>
            <a:off x="7896226" y="5013325"/>
            <a:ext cx="2411413"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FF3300"/>
                </a:solidFill>
                <a:latin typeface="Times New Roman" panose="02020603050405020304" pitchFamily="18" charset="0"/>
              </a:rPr>
              <a:t>had cleaned..</a:t>
            </a:r>
          </a:p>
        </p:txBody>
      </p:sp>
      <p:sp>
        <p:nvSpPr>
          <p:cNvPr id="90125" name="Text Box 18">
            <a:extLst>
              <a:ext uri="{FF2B5EF4-FFF2-40B4-BE49-F238E27FC236}">
                <a16:creationId xmlns:a16="http://schemas.microsoft.com/office/drawing/2014/main" id="{97C1E293-123D-4CEC-8EF2-7543F57D3D3A}"/>
              </a:ext>
            </a:extLst>
          </p:cNvPr>
          <p:cNvSpPr txBox="1">
            <a:spLocks noChangeArrowheads="1"/>
          </p:cNvSpPr>
          <p:nvPr/>
        </p:nvSpPr>
        <p:spPr bwMode="auto">
          <a:xfrm>
            <a:off x="4295775" y="258764"/>
            <a:ext cx="2937022" cy="55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75000"/>
              </a:lnSpc>
              <a:spcBef>
                <a:spcPct val="50000"/>
              </a:spcBef>
            </a:pPr>
            <a:r>
              <a:rPr lang="en-US" altLang="zh-CN" sz="4000" b="1">
                <a:solidFill>
                  <a:srgbClr val="000099"/>
                </a:solidFill>
                <a:latin typeface="Times New Roman" panose="02020603050405020304" pitchFamily="18" charset="0"/>
              </a:rPr>
              <a:t>Last Sunday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63"/>
                                        </p:tgtEl>
                                        <p:attrNameLst>
                                          <p:attrName>style.visibility</p:attrName>
                                        </p:attrNameLst>
                                      </p:cBhvr>
                                      <p:to>
                                        <p:strVal val="visible"/>
                                      </p:to>
                                    </p:set>
                                    <p:anim calcmode="lin" valueType="num">
                                      <p:cBhvr additive="base">
                                        <p:cTn id="7" dur="500" fill="hold"/>
                                        <p:tgtEl>
                                          <p:spTgt spid="53263"/>
                                        </p:tgtEl>
                                        <p:attrNameLst>
                                          <p:attrName>ppt_x</p:attrName>
                                        </p:attrNameLst>
                                      </p:cBhvr>
                                      <p:tavLst>
                                        <p:tav tm="0">
                                          <p:val>
                                            <p:strVal val="#ppt_x"/>
                                          </p:val>
                                        </p:tav>
                                        <p:tav tm="100000">
                                          <p:val>
                                            <p:strVal val="#ppt_x"/>
                                          </p:val>
                                        </p:tav>
                                      </p:tavLst>
                                    </p:anim>
                                    <p:anim calcmode="lin" valueType="num">
                                      <p:cBhvr additive="base">
                                        <p:cTn id="8" dur="500" fill="hold"/>
                                        <p:tgtEl>
                                          <p:spTgt spid="5326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3264"/>
                                        </p:tgtEl>
                                        <p:attrNameLst>
                                          <p:attrName>style.visibility</p:attrName>
                                        </p:attrNameLst>
                                      </p:cBhvr>
                                      <p:to>
                                        <p:strVal val="visible"/>
                                      </p:to>
                                    </p:set>
                                    <p:animEffect transition="in" filter="box(in)">
                                      <p:cBhvr>
                                        <p:cTn id="13" dur="500"/>
                                        <p:tgtEl>
                                          <p:spTgt spid="532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3265"/>
                                        </p:tgtEl>
                                        <p:attrNameLst>
                                          <p:attrName>style.visibility</p:attrName>
                                        </p:attrNameLst>
                                      </p:cBhvr>
                                      <p:to>
                                        <p:strVal val="visible"/>
                                      </p:to>
                                    </p:set>
                                    <p:anim calcmode="lin" valueType="num">
                                      <p:cBhvr additive="base">
                                        <p:cTn id="18" dur="500" fill="hold"/>
                                        <p:tgtEl>
                                          <p:spTgt spid="53265"/>
                                        </p:tgtEl>
                                        <p:attrNameLst>
                                          <p:attrName>ppt_x</p:attrName>
                                        </p:attrNameLst>
                                      </p:cBhvr>
                                      <p:tavLst>
                                        <p:tav tm="0">
                                          <p:val>
                                            <p:strVal val="#ppt_x"/>
                                          </p:val>
                                        </p:tav>
                                        <p:tav tm="100000">
                                          <p:val>
                                            <p:strVal val="#ppt_x"/>
                                          </p:val>
                                        </p:tav>
                                      </p:tavLst>
                                    </p:anim>
                                    <p:anim calcmode="lin" valueType="num">
                                      <p:cBhvr additive="base">
                                        <p:cTn id="19" dur="500" fill="hold"/>
                                        <p:tgtEl>
                                          <p:spTgt spid="532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3" grpId="0"/>
      <p:bldP spid="53264" grpId="0"/>
      <p:bldP spid="5326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a:extLst>
              <a:ext uri="{FF2B5EF4-FFF2-40B4-BE49-F238E27FC236}">
                <a16:creationId xmlns:a16="http://schemas.microsoft.com/office/drawing/2014/main" id="{97F3DE24-CF31-4A9B-A058-DF6885D5D02C}"/>
              </a:ext>
            </a:extLst>
          </p:cNvPr>
          <p:cNvSpPr>
            <a:spLocks noGrp="1" noChangeArrowheads="1"/>
          </p:cNvSpPr>
          <p:nvPr>
            <p:ph idx="1"/>
          </p:nvPr>
        </p:nvSpPr>
        <p:spPr>
          <a:xfrm>
            <a:off x="2403475" y="3933825"/>
            <a:ext cx="7653338" cy="647700"/>
          </a:xfrm>
        </p:spPr>
        <p:txBody>
          <a:bodyPr/>
          <a:lstStyle/>
          <a:p>
            <a:pPr>
              <a:buFontTx/>
              <a:buNone/>
            </a:pPr>
            <a:r>
              <a:rPr lang="en-US" altLang="zh-CN" sz="3600" b="1"/>
              <a:t>   6:50     9:00       now</a:t>
            </a:r>
          </a:p>
        </p:txBody>
      </p:sp>
      <p:pic>
        <p:nvPicPr>
          <p:cNvPr id="91138" name="Picture 3" descr="200514102531307[1]">
            <a:extLst>
              <a:ext uri="{FF2B5EF4-FFF2-40B4-BE49-F238E27FC236}">
                <a16:creationId xmlns:a16="http://schemas.microsoft.com/office/drawing/2014/main" id="{07BF19A8-F191-4DB1-A77E-8ED0DB0670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1" y="152401"/>
            <a:ext cx="1724025"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39" name="Picture 4" descr="http://www.jl2sy.cn/xinxijishu/06ziyuan/yuwen/tupian/起床后.jpg">
            <a:extLst>
              <a:ext uri="{FF2B5EF4-FFF2-40B4-BE49-F238E27FC236}">
                <a16:creationId xmlns:a16="http://schemas.microsoft.com/office/drawing/2014/main" id="{C95BE1E2-962A-47D5-8A6E-A889EC99FE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882" r="58824" b="51176"/>
          <a:stretch>
            <a:fillRect/>
          </a:stretch>
        </p:blipFill>
        <p:spPr bwMode="auto">
          <a:xfrm>
            <a:off x="5232400" y="188913"/>
            <a:ext cx="18796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0" name="AutoShape 5">
            <a:extLst>
              <a:ext uri="{FF2B5EF4-FFF2-40B4-BE49-F238E27FC236}">
                <a16:creationId xmlns:a16="http://schemas.microsoft.com/office/drawing/2014/main" id="{6B166647-502D-4259-A5B5-EF79EEE15B0A}"/>
              </a:ext>
            </a:extLst>
          </p:cNvPr>
          <p:cNvSpPr>
            <a:spLocks noChangeArrowheads="1"/>
          </p:cNvSpPr>
          <p:nvPr/>
        </p:nvSpPr>
        <p:spPr bwMode="auto">
          <a:xfrm>
            <a:off x="5791200" y="3657600"/>
            <a:ext cx="223838"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91141" name="AutoShape 6">
            <a:extLst>
              <a:ext uri="{FF2B5EF4-FFF2-40B4-BE49-F238E27FC236}">
                <a16:creationId xmlns:a16="http://schemas.microsoft.com/office/drawing/2014/main" id="{E3C46809-388D-49AF-8EB2-77B5B4750D44}"/>
              </a:ext>
            </a:extLst>
          </p:cNvPr>
          <p:cNvSpPr>
            <a:spLocks noChangeArrowheads="1"/>
          </p:cNvSpPr>
          <p:nvPr/>
        </p:nvSpPr>
        <p:spPr bwMode="auto">
          <a:xfrm>
            <a:off x="8001000" y="3657600"/>
            <a:ext cx="223838"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91142" name="AutoShape 7">
            <a:extLst>
              <a:ext uri="{FF2B5EF4-FFF2-40B4-BE49-F238E27FC236}">
                <a16:creationId xmlns:a16="http://schemas.microsoft.com/office/drawing/2014/main" id="{41CEE46A-0D52-4E37-BB72-AE183E58BC7A}"/>
              </a:ext>
            </a:extLst>
          </p:cNvPr>
          <p:cNvSpPr>
            <a:spLocks noChangeArrowheads="1"/>
          </p:cNvSpPr>
          <p:nvPr/>
        </p:nvSpPr>
        <p:spPr bwMode="auto">
          <a:xfrm>
            <a:off x="3124200" y="3657600"/>
            <a:ext cx="223838"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91143" name="Line 8">
            <a:extLst>
              <a:ext uri="{FF2B5EF4-FFF2-40B4-BE49-F238E27FC236}">
                <a16:creationId xmlns:a16="http://schemas.microsoft.com/office/drawing/2014/main" id="{DF0D488D-E715-4B9F-86AC-341B48535409}"/>
              </a:ext>
            </a:extLst>
          </p:cNvPr>
          <p:cNvSpPr>
            <a:spLocks noChangeShapeType="1"/>
          </p:cNvSpPr>
          <p:nvPr/>
        </p:nvSpPr>
        <p:spPr bwMode="auto">
          <a:xfrm>
            <a:off x="2514600" y="3657600"/>
            <a:ext cx="7200900" cy="0"/>
          </a:xfrm>
          <a:prstGeom prst="line">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2235" name="Text Box 11">
            <a:extLst>
              <a:ext uri="{FF2B5EF4-FFF2-40B4-BE49-F238E27FC236}">
                <a16:creationId xmlns:a16="http://schemas.microsoft.com/office/drawing/2014/main" id="{11263125-AE89-4941-9569-2531A3CEA86D}"/>
              </a:ext>
            </a:extLst>
          </p:cNvPr>
          <p:cNvSpPr txBox="1">
            <a:spLocks noChangeArrowheads="1"/>
          </p:cNvSpPr>
          <p:nvPr/>
        </p:nvSpPr>
        <p:spPr bwMode="auto">
          <a:xfrm>
            <a:off x="1631951" y="5013325"/>
            <a:ext cx="8785225"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By the time Jim ________, his sister _______</a:t>
            </a:r>
          </a:p>
        </p:txBody>
      </p:sp>
      <p:sp>
        <p:nvSpPr>
          <p:cNvPr id="52236" name="Text Box 12">
            <a:extLst>
              <a:ext uri="{FF2B5EF4-FFF2-40B4-BE49-F238E27FC236}">
                <a16:creationId xmlns:a16="http://schemas.microsoft.com/office/drawing/2014/main" id="{C159B74B-D7D5-4601-B510-81AE47AB0551}"/>
              </a:ext>
            </a:extLst>
          </p:cNvPr>
          <p:cNvSpPr txBox="1">
            <a:spLocks noChangeArrowheads="1"/>
          </p:cNvSpPr>
          <p:nvPr/>
        </p:nvSpPr>
        <p:spPr bwMode="auto">
          <a:xfrm>
            <a:off x="4511676" y="4941888"/>
            <a:ext cx="1368425"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FF3300"/>
                </a:solidFill>
                <a:latin typeface="Times New Roman" panose="02020603050405020304" pitchFamily="18" charset="0"/>
              </a:rPr>
              <a:t>got up</a:t>
            </a:r>
          </a:p>
        </p:txBody>
      </p:sp>
      <p:sp>
        <p:nvSpPr>
          <p:cNvPr id="52237" name="Text Box 13">
            <a:extLst>
              <a:ext uri="{FF2B5EF4-FFF2-40B4-BE49-F238E27FC236}">
                <a16:creationId xmlns:a16="http://schemas.microsoft.com/office/drawing/2014/main" id="{25283F3C-A56E-43AB-ABDE-131DAB31BD0B}"/>
              </a:ext>
            </a:extLst>
          </p:cNvPr>
          <p:cNvSpPr txBox="1">
            <a:spLocks noChangeArrowheads="1"/>
          </p:cNvSpPr>
          <p:nvPr/>
        </p:nvSpPr>
        <p:spPr bwMode="auto">
          <a:xfrm>
            <a:off x="7896226" y="5013325"/>
            <a:ext cx="2411413"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FF3300"/>
                </a:solidFill>
                <a:latin typeface="Times New Roman" panose="02020603050405020304" pitchFamily="18" charset="0"/>
              </a:rPr>
              <a:t>had washed..</a:t>
            </a:r>
          </a:p>
        </p:txBody>
      </p:sp>
      <p:sp>
        <p:nvSpPr>
          <p:cNvPr id="91147" name="Text Box 14">
            <a:extLst>
              <a:ext uri="{FF2B5EF4-FFF2-40B4-BE49-F238E27FC236}">
                <a16:creationId xmlns:a16="http://schemas.microsoft.com/office/drawing/2014/main" id="{76423381-A983-421B-B599-5C8C35930215}"/>
              </a:ext>
            </a:extLst>
          </p:cNvPr>
          <p:cNvSpPr txBox="1">
            <a:spLocks noChangeArrowheads="1"/>
          </p:cNvSpPr>
          <p:nvPr/>
        </p:nvSpPr>
        <p:spPr bwMode="auto">
          <a:xfrm>
            <a:off x="7248525" y="549276"/>
            <a:ext cx="2937022" cy="55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75000"/>
              </a:lnSpc>
              <a:spcBef>
                <a:spcPct val="50000"/>
              </a:spcBef>
            </a:pPr>
            <a:r>
              <a:rPr lang="en-US" altLang="zh-CN" sz="4000" b="1">
                <a:solidFill>
                  <a:srgbClr val="000099"/>
                </a:solidFill>
                <a:latin typeface="Times New Roman" panose="02020603050405020304" pitchFamily="18" charset="0"/>
              </a:rPr>
              <a:t>Last Sunday</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35"/>
                                        </p:tgtEl>
                                        <p:attrNameLst>
                                          <p:attrName>style.visibility</p:attrName>
                                        </p:attrNameLst>
                                      </p:cBhvr>
                                      <p:to>
                                        <p:strVal val="visible"/>
                                      </p:to>
                                    </p:set>
                                    <p:anim calcmode="lin" valueType="num">
                                      <p:cBhvr additive="base">
                                        <p:cTn id="7" dur="500" fill="hold"/>
                                        <p:tgtEl>
                                          <p:spTgt spid="52235"/>
                                        </p:tgtEl>
                                        <p:attrNameLst>
                                          <p:attrName>ppt_x</p:attrName>
                                        </p:attrNameLst>
                                      </p:cBhvr>
                                      <p:tavLst>
                                        <p:tav tm="0">
                                          <p:val>
                                            <p:strVal val="#ppt_x"/>
                                          </p:val>
                                        </p:tav>
                                        <p:tav tm="100000">
                                          <p:val>
                                            <p:strVal val="#ppt_x"/>
                                          </p:val>
                                        </p:tav>
                                      </p:tavLst>
                                    </p:anim>
                                    <p:anim calcmode="lin" valueType="num">
                                      <p:cBhvr additive="base">
                                        <p:cTn id="8" dur="500" fill="hold"/>
                                        <p:tgtEl>
                                          <p:spTgt spid="5223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36">
                                            <p:txEl>
                                              <p:pRg st="0" end="0"/>
                                            </p:txEl>
                                          </p:spTgt>
                                        </p:tgtEl>
                                        <p:attrNameLst>
                                          <p:attrName>style.visibility</p:attrName>
                                        </p:attrNameLst>
                                      </p:cBhvr>
                                      <p:to>
                                        <p:strVal val="visible"/>
                                      </p:to>
                                    </p:set>
                                    <p:anim calcmode="lin" valueType="num">
                                      <p:cBhvr additive="base">
                                        <p:cTn id="13" dur="500" fill="hold"/>
                                        <p:tgtEl>
                                          <p:spTgt spid="5223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3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52237"/>
                                        </p:tgtEl>
                                        <p:attrNameLst>
                                          <p:attrName>style.visibility</p:attrName>
                                        </p:attrNameLst>
                                      </p:cBhvr>
                                      <p:to>
                                        <p:strVal val="visible"/>
                                      </p:to>
                                    </p:set>
                                    <p:animEffect transition="in" filter="box(in)">
                                      <p:cBhvr>
                                        <p:cTn id="19" dur="500"/>
                                        <p:tgtEl>
                                          <p:spTgt spid="52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5" grpId="0"/>
      <p:bldP spid="5223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3" descr="http://www.jl2sy.cn/xinxijishu/06ziyuan/yuwen/tupian/起床后.jpg">
            <a:extLst>
              <a:ext uri="{FF2B5EF4-FFF2-40B4-BE49-F238E27FC236}">
                <a16:creationId xmlns:a16="http://schemas.microsoft.com/office/drawing/2014/main" id="{301129AA-1EF1-418C-A3E2-9A622580E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82" r="58824" b="51176"/>
          <a:stretch>
            <a:fillRect/>
          </a:stretch>
        </p:blipFill>
        <p:spPr bwMode="auto">
          <a:xfrm>
            <a:off x="5591175" y="1196975"/>
            <a:ext cx="20891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2" name="Text Box 4">
            <a:extLst>
              <a:ext uri="{FF2B5EF4-FFF2-40B4-BE49-F238E27FC236}">
                <a16:creationId xmlns:a16="http://schemas.microsoft.com/office/drawing/2014/main" id="{208D6A37-DA21-4E1D-A8E2-BB7C79300947}"/>
              </a:ext>
            </a:extLst>
          </p:cNvPr>
          <p:cNvSpPr txBox="1">
            <a:spLocks noChangeArrowheads="1"/>
          </p:cNvSpPr>
          <p:nvPr/>
        </p:nvSpPr>
        <p:spPr bwMode="auto">
          <a:xfrm>
            <a:off x="2711451" y="4357688"/>
            <a:ext cx="1008063"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8:30</a:t>
            </a:r>
          </a:p>
        </p:txBody>
      </p:sp>
      <p:sp>
        <p:nvSpPr>
          <p:cNvPr id="92163" name="Text Box 5">
            <a:extLst>
              <a:ext uri="{FF2B5EF4-FFF2-40B4-BE49-F238E27FC236}">
                <a16:creationId xmlns:a16="http://schemas.microsoft.com/office/drawing/2014/main" id="{7E0892D8-F0A1-47E9-BCDF-25AB82225527}"/>
              </a:ext>
            </a:extLst>
          </p:cNvPr>
          <p:cNvSpPr txBox="1">
            <a:spLocks noChangeArrowheads="1"/>
          </p:cNvSpPr>
          <p:nvPr/>
        </p:nvSpPr>
        <p:spPr bwMode="auto">
          <a:xfrm>
            <a:off x="6024563" y="4357688"/>
            <a:ext cx="1008062"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9:00</a:t>
            </a:r>
          </a:p>
        </p:txBody>
      </p:sp>
      <p:sp>
        <p:nvSpPr>
          <p:cNvPr id="92164" name="Text Box 6">
            <a:extLst>
              <a:ext uri="{FF2B5EF4-FFF2-40B4-BE49-F238E27FC236}">
                <a16:creationId xmlns:a16="http://schemas.microsoft.com/office/drawing/2014/main" id="{75B801A0-E991-403D-9E6A-5C3B81E0F0FA}"/>
              </a:ext>
            </a:extLst>
          </p:cNvPr>
          <p:cNvSpPr txBox="1">
            <a:spLocks noChangeArrowheads="1"/>
          </p:cNvSpPr>
          <p:nvPr/>
        </p:nvSpPr>
        <p:spPr bwMode="auto">
          <a:xfrm>
            <a:off x="8472488" y="4214813"/>
            <a:ext cx="1008062"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now</a:t>
            </a:r>
          </a:p>
        </p:txBody>
      </p:sp>
      <p:sp>
        <p:nvSpPr>
          <p:cNvPr id="92165" name="Line 7">
            <a:extLst>
              <a:ext uri="{FF2B5EF4-FFF2-40B4-BE49-F238E27FC236}">
                <a16:creationId xmlns:a16="http://schemas.microsoft.com/office/drawing/2014/main" id="{D6142E0B-D90B-4997-9204-A4EE6358EDD8}"/>
              </a:ext>
            </a:extLst>
          </p:cNvPr>
          <p:cNvSpPr>
            <a:spLocks noChangeShapeType="1"/>
          </p:cNvSpPr>
          <p:nvPr/>
        </p:nvSpPr>
        <p:spPr bwMode="auto">
          <a:xfrm>
            <a:off x="2514600" y="3933825"/>
            <a:ext cx="7200900" cy="0"/>
          </a:xfrm>
          <a:prstGeom prst="line">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2166" name="AutoShape 8">
            <a:extLst>
              <a:ext uri="{FF2B5EF4-FFF2-40B4-BE49-F238E27FC236}">
                <a16:creationId xmlns:a16="http://schemas.microsoft.com/office/drawing/2014/main" id="{7F4D63F7-81CA-4C66-89A1-94909A6DD66B}"/>
              </a:ext>
            </a:extLst>
          </p:cNvPr>
          <p:cNvSpPr>
            <a:spLocks noChangeArrowheads="1"/>
          </p:cNvSpPr>
          <p:nvPr/>
        </p:nvSpPr>
        <p:spPr bwMode="auto">
          <a:xfrm>
            <a:off x="3143250" y="3860800"/>
            <a:ext cx="223838"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92167" name="AutoShape 9">
            <a:extLst>
              <a:ext uri="{FF2B5EF4-FFF2-40B4-BE49-F238E27FC236}">
                <a16:creationId xmlns:a16="http://schemas.microsoft.com/office/drawing/2014/main" id="{32DA816B-8C09-40FD-B9AA-D095D1890F2F}"/>
              </a:ext>
            </a:extLst>
          </p:cNvPr>
          <p:cNvSpPr>
            <a:spLocks noChangeArrowheads="1"/>
          </p:cNvSpPr>
          <p:nvPr/>
        </p:nvSpPr>
        <p:spPr bwMode="auto">
          <a:xfrm>
            <a:off x="6383339" y="3933825"/>
            <a:ext cx="223837"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92168" name="AutoShape 10">
            <a:extLst>
              <a:ext uri="{FF2B5EF4-FFF2-40B4-BE49-F238E27FC236}">
                <a16:creationId xmlns:a16="http://schemas.microsoft.com/office/drawing/2014/main" id="{AFEE4345-829D-43F1-AEF0-81DB459BBEE8}"/>
              </a:ext>
            </a:extLst>
          </p:cNvPr>
          <p:cNvSpPr>
            <a:spLocks noChangeArrowheads="1"/>
          </p:cNvSpPr>
          <p:nvPr/>
        </p:nvSpPr>
        <p:spPr bwMode="auto">
          <a:xfrm>
            <a:off x="8688389" y="3860800"/>
            <a:ext cx="223837"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pic>
        <p:nvPicPr>
          <p:cNvPr id="92169" name="Picture 11" descr="吃早餐">
            <a:extLst>
              <a:ext uri="{FF2B5EF4-FFF2-40B4-BE49-F238E27FC236}">
                <a16:creationId xmlns:a16="http://schemas.microsoft.com/office/drawing/2014/main" id="{08229008-D845-461B-B355-3BDB83316F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120776"/>
            <a:ext cx="1657350" cy="259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0" name="Text Box 12">
            <a:extLst>
              <a:ext uri="{FF2B5EF4-FFF2-40B4-BE49-F238E27FC236}">
                <a16:creationId xmlns:a16="http://schemas.microsoft.com/office/drawing/2014/main" id="{AEDBD00C-1BF8-4BA1-B2DC-7497DD0D5A86}"/>
              </a:ext>
            </a:extLst>
          </p:cNvPr>
          <p:cNvSpPr txBox="1">
            <a:spLocks noChangeArrowheads="1"/>
          </p:cNvSpPr>
          <p:nvPr/>
        </p:nvSpPr>
        <p:spPr bwMode="auto">
          <a:xfrm>
            <a:off x="1487487" y="5084763"/>
            <a:ext cx="8675688"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By the time Jim ________, his grandma _______</a:t>
            </a:r>
          </a:p>
        </p:txBody>
      </p:sp>
      <p:sp>
        <p:nvSpPr>
          <p:cNvPr id="58381" name="Text Box 13">
            <a:extLst>
              <a:ext uri="{FF2B5EF4-FFF2-40B4-BE49-F238E27FC236}">
                <a16:creationId xmlns:a16="http://schemas.microsoft.com/office/drawing/2014/main" id="{B111408F-1926-4698-9B0F-CA7A45A558DF}"/>
              </a:ext>
            </a:extLst>
          </p:cNvPr>
          <p:cNvSpPr txBox="1">
            <a:spLocks noChangeArrowheads="1"/>
          </p:cNvSpPr>
          <p:nvPr/>
        </p:nvSpPr>
        <p:spPr bwMode="auto">
          <a:xfrm>
            <a:off x="4511676" y="4941888"/>
            <a:ext cx="1368425"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FF3300"/>
                </a:solidFill>
                <a:latin typeface="Times New Roman" panose="02020603050405020304" pitchFamily="18" charset="0"/>
              </a:rPr>
              <a:t>got up</a:t>
            </a:r>
          </a:p>
        </p:txBody>
      </p:sp>
      <p:sp>
        <p:nvSpPr>
          <p:cNvPr id="58382" name="Text Box 14">
            <a:extLst>
              <a:ext uri="{FF2B5EF4-FFF2-40B4-BE49-F238E27FC236}">
                <a16:creationId xmlns:a16="http://schemas.microsoft.com/office/drawing/2014/main" id="{A06FE69F-6353-4BD4-867E-5209B2DA45F9}"/>
              </a:ext>
            </a:extLst>
          </p:cNvPr>
          <p:cNvSpPr txBox="1">
            <a:spLocks noChangeArrowheads="1"/>
          </p:cNvSpPr>
          <p:nvPr/>
        </p:nvSpPr>
        <p:spPr bwMode="auto">
          <a:xfrm>
            <a:off x="8401051" y="5084763"/>
            <a:ext cx="2411413"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FF3300"/>
                </a:solidFill>
                <a:latin typeface="Times New Roman" panose="02020603050405020304" pitchFamily="18" charset="0"/>
              </a:rPr>
              <a:t>had eaten..</a:t>
            </a:r>
          </a:p>
        </p:txBody>
      </p:sp>
      <p:sp>
        <p:nvSpPr>
          <p:cNvPr id="92173" name="Text Box 15">
            <a:extLst>
              <a:ext uri="{FF2B5EF4-FFF2-40B4-BE49-F238E27FC236}">
                <a16:creationId xmlns:a16="http://schemas.microsoft.com/office/drawing/2014/main" id="{C8F59D4F-1A02-4A68-94DD-53CBE6994C5C}"/>
              </a:ext>
            </a:extLst>
          </p:cNvPr>
          <p:cNvSpPr txBox="1">
            <a:spLocks noChangeArrowheads="1"/>
          </p:cNvSpPr>
          <p:nvPr/>
        </p:nvSpPr>
        <p:spPr bwMode="auto">
          <a:xfrm>
            <a:off x="4295775" y="258764"/>
            <a:ext cx="2937022" cy="55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75000"/>
              </a:lnSpc>
              <a:spcBef>
                <a:spcPct val="50000"/>
              </a:spcBef>
            </a:pPr>
            <a:r>
              <a:rPr lang="en-US" altLang="zh-CN" sz="4000" b="1">
                <a:solidFill>
                  <a:srgbClr val="000099"/>
                </a:solidFill>
                <a:latin typeface="Times New Roman" panose="02020603050405020304" pitchFamily="18" charset="0"/>
              </a:rPr>
              <a:t>Last Sunday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80"/>
                                        </p:tgtEl>
                                        <p:attrNameLst>
                                          <p:attrName>style.visibility</p:attrName>
                                        </p:attrNameLst>
                                      </p:cBhvr>
                                      <p:to>
                                        <p:strVal val="visible"/>
                                      </p:to>
                                    </p:set>
                                    <p:anim calcmode="lin" valueType="num">
                                      <p:cBhvr additive="base">
                                        <p:cTn id="7" dur="500" fill="hold"/>
                                        <p:tgtEl>
                                          <p:spTgt spid="58380"/>
                                        </p:tgtEl>
                                        <p:attrNameLst>
                                          <p:attrName>ppt_x</p:attrName>
                                        </p:attrNameLst>
                                      </p:cBhvr>
                                      <p:tavLst>
                                        <p:tav tm="0">
                                          <p:val>
                                            <p:strVal val="#ppt_x"/>
                                          </p:val>
                                        </p:tav>
                                        <p:tav tm="100000">
                                          <p:val>
                                            <p:strVal val="#ppt_x"/>
                                          </p:val>
                                        </p:tav>
                                      </p:tavLst>
                                    </p:anim>
                                    <p:anim calcmode="lin" valueType="num">
                                      <p:cBhvr additive="base">
                                        <p:cTn id="8" dur="500" fill="hold"/>
                                        <p:tgtEl>
                                          <p:spTgt spid="5838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81"/>
                                        </p:tgtEl>
                                        <p:attrNameLst>
                                          <p:attrName>style.visibility</p:attrName>
                                        </p:attrNameLst>
                                      </p:cBhvr>
                                      <p:to>
                                        <p:strVal val="visible"/>
                                      </p:to>
                                    </p:set>
                                    <p:anim calcmode="lin" valueType="num">
                                      <p:cBhvr additive="base">
                                        <p:cTn id="13" dur="500" fill="hold"/>
                                        <p:tgtEl>
                                          <p:spTgt spid="58381"/>
                                        </p:tgtEl>
                                        <p:attrNameLst>
                                          <p:attrName>ppt_x</p:attrName>
                                        </p:attrNameLst>
                                      </p:cBhvr>
                                      <p:tavLst>
                                        <p:tav tm="0">
                                          <p:val>
                                            <p:strVal val="#ppt_x"/>
                                          </p:val>
                                        </p:tav>
                                        <p:tav tm="100000">
                                          <p:val>
                                            <p:strVal val="#ppt_x"/>
                                          </p:val>
                                        </p:tav>
                                      </p:tavLst>
                                    </p:anim>
                                    <p:anim calcmode="lin" valueType="num">
                                      <p:cBhvr additive="base">
                                        <p:cTn id="14" dur="500" fill="hold"/>
                                        <p:tgtEl>
                                          <p:spTgt spid="5838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82"/>
                                        </p:tgtEl>
                                        <p:attrNameLst>
                                          <p:attrName>style.visibility</p:attrName>
                                        </p:attrNameLst>
                                      </p:cBhvr>
                                      <p:to>
                                        <p:strVal val="visible"/>
                                      </p:to>
                                    </p:set>
                                    <p:anim calcmode="lin" valueType="num">
                                      <p:cBhvr additive="base">
                                        <p:cTn id="19" dur="500" fill="hold"/>
                                        <p:tgtEl>
                                          <p:spTgt spid="58382"/>
                                        </p:tgtEl>
                                        <p:attrNameLst>
                                          <p:attrName>ppt_x</p:attrName>
                                        </p:attrNameLst>
                                      </p:cBhvr>
                                      <p:tavLst>
                                        <p:tav tm="0">
                                          <p:val>
                                            <p:strVal val="#ppt_x"/>
                                          </p:val>
                                        </p:tav>
                                        <p:tav tm="100000">
                                          <p:val>
                                            <p:strVal val="#ppt_x"/>
                                          </p:val>
                                        </p:tav>
                                      </p:tavLst>
                                    </p:anim>
                                    <p:anim calcmode="lin" valueType="num">
                                      <p:cBhvr additive="base">
                                        <p:cTn id="20" dur="500" fill="hold"/>
                                        <p:tgtEl>
                                          <p:spTgt spid="5838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0" grpId="0"/>
      <p:bldP spid="58381" grpId="0"/>
      <p:bldP spid="583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5" name="Picture 3" descr="http://www.jl2sy.cn/xinxijishu/06ziyuan/yuwen/tupian/起床后.jpg">
            <a:extLst>
              <a:ext uri="{FF2B5EF4-FFF2-40B4-BE49-F238E27FC236}">
                <a16:creationId xmlns:a16="http://schemas.microsoft.com/office/drawing/2014/main" id="{8EB15424-AE88-462F-830B-1364BFACD5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82" r="58824" b="51176"/>
          <a:stretch>
            <a:fillRect/>
          </a:stretch>
        </p:blipFill>
        <p:spPr bwMode="auto">
          <a:xfrm>
            <a:off x="5591176" y="1196975"/>
            <a:ext cx="223361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Text Box 4">
            <a:extLst>
              <a:ext uri="{FF2B5EF4-FFF2-40B4-BE49-F238E27FC236}">
                <a16:creationId xmlns:a16="http://schemas.microsoft.com/office/drawing/2014/main" id="{9CDB8C05-B49D-45C8-9324-3F5EB3B1A9C8}"/>
              </a:ext>
            </a:extLst>
          </p:cNvPr>
          <p:cNvSpPr txBox="1">
            <a:spLocks noChangeArrowheads="1"/>
          </p:cNvSpPr>
          <p:nvPr/>
        </p:nvSpPr>
        <p:spPr bwMode="auto">
          <a:xfrm>
            <a:off x="2711451" y="4357688"/>
            <a:ext cx="1008063"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8:30</a:t>
            </a:r>
          </a:p>
        </p:txBody>
      </p:sp>
      <p:sp>
        <p:nvSpPr>
          <p:cNvPr id="93187" name="Text Box 5">
            <a:extLst>
              <a:ext uri="{FF2B5EF4-FFF2-40B4-BE49-F238E27FC236}">
                <a16:creationId xmlns:a16="http://schemas.microsoft.com/office/drawing/2014/main" id="{F5E65C79-CB6E-498C-A0A5-878C84F07200}"/>
              </a:ext>
            </a:extLst>
          </p:cNvPr>
          <p:cNvSpPr txBox="1">
            <a:spLocks noChangeArrowheads="1"/>
          </p:cNvSpPr>
          <p:nvPr/>
        </p:nvSpPr>
        <p:spPr bwMode="auto">
          <a:xfrm>
            <a:off x="6024563" y="4357688"/>
            <a:ext cx="1008062"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9:00</a:t>
            </a:r>
          </a:p>
        </p:txBody>
      </p:sp>
      <p:sp>
        <p:nvSpPr>
          <p:cNvPr id="93188" name="Text Box 6">
            <a:extLst>
              <a:ext uri="{FF2B5EF4-FFF2-40B4-BE49-F238E27FC236}">
                <a16:creationId xmlns:a16="http://schemas.microsoft.com/office/drawing/2014/main" id="{2343AC7B-BFAB-4A87-9275-61974C7D5954}"/>
              </a:ext>
            </a:extLst>
          </p:cNvPr>
          <p:cNvSpPr txBox="1">
            <a:spLocks noChangeArrowheads="1"/>
          </p:cNvSpPr>
          <p:nvPr/>
        </p:nvSpPr>
        <p:spPr bwMode="auto">
          <a:xfrm>
            <a:off x="8472488" y="4214813"/>
            <a:ext cx="1008062"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now</a:t>
            </a:r>
          </a:p>
        </p:txBody>
      </p:sp>
      <p:sp>
        <p:nvSpPr>
          <p:cNvPr id="93189" name="Line 7">
            <a:extLst>
              <a:ext uri="{FF2B5EF4-FFF2-40B4-BE49-F238E27FC236}">
                <a16:creationId xmlns:a16="http://schemas.microsoft.com/office/drawing/2014/main" id="{7C65AEF5-5E0F-4AA7-BBB1-DC0E370BD4B8}"/>
              </a:ext>
            </a:extLst>
          </p:cNvPr>
          <p:cNvSpPr>
            <a:spLocks noChangeShapeType="1"/>
          </p:cNvSpPr>
          <p:nvPr/>
        </p:nvSpPr>
        <p:spPr bwMode="auto">
          <a:xfrm>
            <a:off x="2514600" y="3933825"/>
            <a:ext cx="7200900" cy="0"/>
          </a:xfrm>
          <a:prstGeom prst="line">
            <a:avLst/>
          </a:prstGeom>
          <a:noFill/>
          <a:ln w="38100">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3190" name="AutoShape 8">
            <a:extLst>
              <a:ext uri="{FF2B5EF4-FFF2-40B4-BE49-F238E27FC236}">
                <a16:creationId xmlns:a16="http://schemas.microsoft.com/office/drawing/2014/main" id="{B0B551C8-25AF-4840-9EE6-1987A7F16331}"/>
              </a:ext>
            </a:extLst>
          </p:cNvPr>
          <p:cNvSpPr>
            <a:spLocks noChangeArrowheads="1"/>
          </p:cNvSpPr>
          <p:nvPr/>
        </p:nvSpPr>
        <p:spPr bwMode="auto">
          <a:xfrm>
            <a:off x="3143250" y="3860800"/>
            <a:ext cx="223838"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93191" name="AutoShape 9">
            <a:extLst>
              <a:ext uri="{FF2B5EF4-FFF2-40B4-BE49-F238E27FC236}">
                <a16:creationId xmlns:a16="http://schemas.microsoft.com/office/drawing/2014/main" id="{AB67FB49-E30D-4CC7-BF8C-C2D02141C36E}"/>
              </a:ext>
            </a:extLst>
          </p:cNvPr>
          <p:cNvSpPr>
            <a:spLocks noChangeArrowheads="1"/>
          </p:cNvSpPr>
          <p:nvPr/>
        </p:nvSpPr>
        <p:spPr bwMode="auto">
          <a:xfrm>
            <a:off x="6383339" y="3933825"/>
            <a:ext cx="223837"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sp>
        <p:nvSpPr>
          <p:cNvPr id="93192" name="AutoShape 10">
            <a:extLst>
              <a:ext uri="{FF2B5EF4-FFF2-40B4-BE49-F238E27FC236}">
                <a16:creationId xmlns:a16="http://schemas.microsoft.com/office/drawing/2014/main" id="{7FD36B0C-0F66-4A8D-92A5-470E0C73FD16}"/>
              </a:ext>
            </a:extLst>
          </p:cNvPr>
          <p:cNvSpPr>
            <a:spLocks noChangeArrowheads="1"/>
          </p:cNvSpPr>
          <p:nvPr/>
        </p:nvSpPr>
        <p:spPr bwMode="auto">
          <a:xfrm>
            <a:off x="8688389" y="3860800"/>
            <a:ext cx="223837" cy="330200"/>
          </a:xfrm>
          <a:prstGeom prst="triangle">
            <a:avLst>
              <a:gd name="adj" fmla="val 50000"/>
            </a:avLst>
          </a:prstGeom>
          <a:solidFill>
            <a:srgbClr val="FFFF00"/>
          </a:solidFill>
          <a:ln w="9525">
            <a:solidFill>
              <a:srgbClr val="FF6600"/>
            </a:solidFill>
            <a:miter lim="800000"/>
            <a:headEnd/>
            <a:tailEnd/>
          </a:ln>
        </p:spPr>
        <p:txBody>
          <a:bodyPr/>
          <a:lstStyle/>
          <a:p>
            <a:pPr>
              <a:lnSpc>
                <a:spcPct val="75000"/>
              </a:lnSpc>
              <a:spcBef>
                <a:spcPct val="50000"/>
              </a:spcBef>
            </a:pPr>
            <a:endParaRPr lang="zh-CN" altLang="en-US" sz="3200" b="1">
              <a:solidFill>
                <a:srgbClr val="000099"/>
              </a:solidFill>
              <a:latin typeface="Times New Roman" panose="02020603050405020304" pitchFamily="18" charset="0"/>
            </a:endParaRPr>
          </a:p>
        </p:txBody>
      </p:sp>
      <p:pic>
        <p:nvPicPr>
          <p:cNvPr id="93193" name="Picture 11" descr="images">
            <a:extLst>
              <a:ext uri="{FF2B5EF4-FFF2-40B4-BE49-F238E27FC236}">
                <a16:creationId xmlns:a16="http://schemas.microsoft.com/office/drawing/2014/main" id="{DA521077-6C84-4C9A-8ACF-5FC7EFD43E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196975"/>
            <a:ext cx="2160588"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8" name="Text Box 12">
            <a:extLst>
              <a:ext uri="{FF2B5EF4-FFF2-40B4-BE49-F238E27FC236}">
                <a16:creationId xmlns:a16="http://schemas.microsoft.com/office/drawing/2014/main" id="{4C875421-35B7-4F78-89F7-005C3749003A}"/>
              </a:ext>
            </a:extLst>
          </p:cNvPr>
          <p:cNvSpPr txBox="1">
            <a:spLocks noChangeArrowheads="1"/>
          </p:cNvSpPr>
          <p:nvPr/>
        </p:nvSpPr>
        <p:spPr bwMode="auto">
          <a:xfrm>
            <a:off x="1631951" y="5013325"/>
            <a:ext cx="7991475"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000099"/>
                </a:solidFill>
                <a:latin typeface="Times New Roman" panose="02020603050405020304" pitchFamily="18" charset="0"/>
              </a:rPr>
              <a:t>By the time Jim ________, his dad _______</a:t>
            </a:r>
          </a:p>
        </p:txBody>
      </p:sp>
      <p:sp>
        <p:nvSpPr>
          <p:cNvPr id="60429" name="Text Box 13">
            <a:extLst>
              <a:ext uri="{FF2B5EF4-FFF2-40B4-BE49-F238E27FC236}">
                <a16:creationId xmlns:a16="http://schemas.microsoft.com/office/drawing/2014/main" id="{1D59FFD8-B5AF-41E5-903D-DDE559CDC8A4}"/>
              </a:ext>
            </a:extLst>
          </p:cNvPr>
          <p:cNvSpPr txBox="1">
            <a:spLocks noChangeArrowheads="1"/>
          </p:cNvSpPr>
          <p:nvPr/>
        </p:nvSpPr>
        <p:spPr bwMode="auto">
          <a:xfrm>
            <a:off x="4511676" y="4941888"/>
            <a:ext cx="1368425"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FF3300"/>
                </a:solidFill>
                <a:latin typeface="Times New Roman" panose="02020603050405020304" pitchFamily="18" charset="0"/>
              </a:rPr>
              <a:t>got up</a:t>
            </a:r>
          </a:p>
        </p:txBody>
      </p:sp>
      <p:sp>
        <p:nvSpPr>
          <p:cNvPr id="60430" name="Text Box 14">
            <a:extLst>
              <a:ext uri="{FF2B5EF4-FFF2-40B4-BE49-F238E27FC236}">
                <a16:creationId xmlns:a16="http://schemas.microsoft.com/office/drawing/2014/main" id="{D8022559-05B3-410A-970F-066996CF1053}"/>
              </a:ext>
            </a:extLst>
          </p:cNvPr>
          <p:cNvSpPr txBox="1">
            <a:spLocks noChangeArrowheads="1"/>
          </p:cNvSpPr>
          <p:nvPr/>
        </p:nvSpPr>
        <p:spPr bwMode="auto">
          <a:xfrm>
            <a:off x="7645401" y="4941888"/>
            <a:ext cx="2411413" cy="46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75000"/>
              </a:lnSpc>
              <a:spcBef>
                <a:spcPct val="50000"/>
              </a:spcBef>
            </a:pPr>
            <a:r>
              <a:rPr lang="en-US" altLang="zh-CN" sz="3200" b="1">
                <a:solidFill>
                  <a:srgbClr val="FF3300"/>
                </a:solidFill>
                <a:latin typeface="Times New Roman" panose="02020603050405020304" pitchFamily="18" charset="0"/>
              </a:rPr>
              <a:t>had gone…</a:t>
            </a:r>
          </a:p>
        </p:txBody>
      </p:sp>
      <p:sp>
        <p:nvSpPr>
          <p:cNvPr id="93197" name="Text Box 15">
            <a:extLst>
              <a:ext uri="{FF2B5EF4-FFF2-40B4-BE49-F238E27FC236}">
                <a16:creationId xmlns:a16="http://schemas.microsoft.com/office/drawing/2014/main" id="{210BD6E3-6798-4191-9020-CFDF5EACCA2A}"/>
              </a:ext>
            </a:extLst>
          </p:cNvPr>
          <p:cNvSpPr txBox="1">
            <a:spLocks noChangeArrowheads="1"/>
          </p:cNvSpPr>
          <p:nvPr/>
        </p:nvSpPr>
        <p:spPr bwMode="auto">
          <a:xfrm>
            <a:off x="4224338" y="260351"/>
            <a:ext cx="2937022" cy="558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75000"/>
              </a:lnSpc>
              <a:spcBef>
                <a:spcPct val="50000"/>
              </a:spcBef>
            </a:pPr>
            <a:r>
              <a:rPr lang="en-US" altLang="zh-CN" sz="4000" b="1">
                <a:solidFill>
                  <a:srgbClr val="000099"/>
                </a:solidFill>
                <a:latin typeface="Times New Roman" panose="02020603050405020304" pitchFamily="18" charset="0"/>
              </a:rPr>
              <a:t>Last Sunday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28">
                                            <p:txEl>
                                              <p:pRg st="0" end="0"/>
                                            </p:txEl>
                                          </p:spTgt>
                                        </p:tgtEl>
                                        <p:attrNameLst>
                                          <p:attrName>style.visibility</p:attrName>
                                        </p:attrNameLst>
                                      </p:cBhvr>
                                      <p:to>
                                        <p:strVal val="visible"/>
                                      </p:to>
                                    </p:set>
                                    <p:anim calcmode="lin" valueType="num">
                                      <p:cBhvr additive="base">
                                        <p:cTn id="7" dur="500" fill="hold"/>
                                        <p:tgtEl>
                                          <p:spTgt spid="6042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429"/>
                                        </p:tgtEl>
                                        <p:attrNameLst>
                                          <p:attrName>style.visibility</p:attrName>
                                        </p:attrNameLst>
                                      </p:cBhvr>
                                      <p:to>
                                        <p:strVal val="visible"/>
                                      </p:to>
                                    </p:set>
                                    <p:anim calcmode="lin" valueType="num">
                                      <p:cBhvr additive="base">
                                        <p:cTn id="13" dur="500" fill="hold"/>
                                        <p:tgtEl>
                                          <p:spTgt spid="60429"/>
                                        </p:tgtEl>
                                        <p:attrNameLst>
                                          <p:attrName>ppt_x</p:attrName>
                                        </p:attrNameLst>
                                      </p:cBhvr>
                                      <p:tavLst>
                                        <p:tav tm="0">
                                          <p:val>
                                            <p:strVal val="#ppt_x"/>
                                          </p:val>
                                        </p:tav>
                                        <p:tav tm="100000">
                                          <p:val>
                                            <p:strVal val="#ppt_x"/>
                                          </p:val>
                                        </p:tav>
                                      </p:tavLst>
                                    </p:anim>
                                    <p:anim calcmode="lin" valueType="num">
                                      <p:cBhvr additive="base">
                                        <p:cTn id="14" dur="500" fill="hold"/>
                                        <p:tgtEl>
                                          <p:spTgt spid="6042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430"/>
                                        </p:tgtEl>
                                        <p:attrNameLst>
                                          <p:attrName>style.visibility</p:attrName>
                                        </p:attrNameLst>
                                      </p:cBhvr>
                                      <p:to>
                                        <p:strVal val="visible"/>
                                      </p:to>
                                    </p:set>
                                    <p:anim calcmode="lin" valueType="num">
                                      <p:cBhvr additive="base">
                                        <p:cTn id="19" dur="500" fill="hold"/>
                                        <p:tgtEl>
                                          <p:spTgt spid="60430"/>
                                        </p:tgtEl>
                                        <p:attrNameLst>
                                          <p:attrName>ppt_x</p:attrName>
                                        </p:attrNameLst>
                                      </p:cBhvr>
                                      <p:tavLst>
                                        <p:tav tm="0">
                                          <p:val>
                                            <p:strVal val="#ppt_x"/>
                                          </p:val>
                                        </p:tav>
                                        <p:tav tm="100000">
                                          <p:val>
                                            <p:strVal val="#ppt_x"/>
                                          </p:val>
                                        </p:tav>
                                      </p:tavLst>
                                    </p:anim>
                                    <p:anim calcmode="lin" valueType="num">
                                      <p:cBhvr additive="base">
                                        <p:cTn id="20" dur="500" fill="hold"/>
                                        <p:tgtEl>
                                          <p:spTgt spid="604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9" grpId="0"/>
      <p:bldP spid="604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09" name="Group 2">
            <a:extLst>
              <a:ext uri="{FF2B5EF4-FFF2-40B4-BE49-F238E27FC236}">
                <a16:creationId xmlns:a16="http://schemas.microsoft.com/office/drawing/2014/main" id="{19E3295A-2F8C-452D-B80A-49DE9EDE9007}"/>
              </a:ext>
            </a:extLst>
          </p:cNvPr>
          <p:cNvGrpSpPr>
            <a:grpSpLocks/>
          </p:cNvGrpSpPr>
          <p:nvPr/>
        </p:nvGrpSpPr>
        <p:grpSpPr bwMode="auto">
          <a:xfrm>
            <a:off x="1631951" y="260350"/>
            <a:ext cx="9504363" cy="1449388"/>
            <a:chOff x="0" y="0"/>
            <a:chExt cx="5987" cy="913"/>
          </a:xfrm>
        </p:grpSpPr>
        <p:sp>
          <p:nvSpPr>
            <p:cNvPr id="94210" name="Text Box 3">
              <a:extLst>
                <a:ext uri="{FF2B5EF4-FFF2-40B4-BE49-F238E27FC236}">
                  <a16:creationId xmlns:a16="http://schemas.microsoft.com/office/drawing/2014/main" id="{C19F8D5F-8066-49D8-A7A2-EA75EF53C1C7}"/>
                </a:ext>
              </a:extLst>
            </p:cNvPr>
            <p:cNvSpPr txBox="1">
              <a:spLocks noChangeArrowheads="1"/>
            </p:cNvSpPr>
            <p:nvPr/>
          </p:nvSpPr>
          <p:spPr bwMode="auto">
            <a:xfrm>
              <a:off x="45" y="0"/>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FF9900"/>
                  </a:solidFill>
                  <a:latin typeface="Comic Sans MS" panose="030F0702030302020204" pitchFamily="66" charset="0"/>
                </a:rPr>
                <a:t>6:00</a:t>
              </a:r>
            </a:p>
          </p:txBody>
        </p:sp>
        <p:sp>
          <p:nvSpPr>
            <p:cNvPr id="94211" name="Text Box 4">
              <a:extLst>
                <a:ext uri="{FF2B5EF4-FFF2-40B4-BE49-F238E27FC236}">
                  <a16:creationId xmlns:a16="http://schemas.microsoft.com/office/drawing/2014/main" id="{A135387A-B892-469D-BFBF-0BFD3519D646}"/>
                </a:ext>
              </a:extLst>
            </p:cNvPr>
            <p:cNvSpPr txBox="1">
              <a:spLocks noChangeArrowheads="1"/>
            </p:cNvSpPr>
            <p:nvPr/>
          </p:nvSpPr>
          <p:spPr bwMode="auto">
            <a:xfrm>
              <a:off x="867" y="0"/>
              <a:ext cx="7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FF0000"/>
                  </a:solidFill>
                  <a:latin typeface="Comic Sans MS" panose="030F0702030302020204" pitchFamily="66" charset="0"/>
                </a:rPr>
                <a:t>6:10</a:t>
              </a:r>
            </a:p>
          </p:txBody>
        </p:sp>
        <p:sp>
          <p:nvSpPr>
            <p:cNvPr id="94212" name="Text Box 5">
              <a:extLst>
                <a:ext uri="{FF2B5EF4-FFF2-40B4-BE49-F238E27FC236}">
                  <a16:creationId xmlns:a16="http://schemas.microsoft.com/office/drawing/2014/main" id="{4EE859A7-161A-43A5-B279-3AACB773B5C6}"/>
                </a:ext>
              </a:extLst>
            </p:cNvPr>
            <p:cNvSpPr txBox="1">
              <a:spLocks noChangeArrowheads="1"/>
            </p:cNvSpPr>
            <p:nvPr/>
          </p:nvSpPr>
          <p:spPr bwMode="auto">
            <a:xfrm>
              <a:off x="1897" y="0"/>
              <a:ext cx="73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0033CC"/>
                  </a:solidFill>
                  <a:latin typeface="Comic Sans MS" panose="030F0702030302020204" pitchFamily="66" charset="0"/>
                </a:rPr>
                <a:t>6:25</a:t>
              </a:r>
            </a:p>
          </p:txBody>
        </p:sp>
        <p:sp>
          <p:nvSpPr>
            <p:cNvPr id="94213" name="Text Box 6">
              <a:extLst>
                <a:ext uri="{FF2B5EF4-FFF2-40B4-BE49-F238E27FC236}">
                  <a16:creationId xmlns:a16="http://schemas.microsoft.com/office/drawing/2014/main" id="{8414B2FC-537F-46E1-B46E-54C4AEF819E2}"/>
                </a:ext>
              </a:extLst>
            </p:cNvPr>
            <p:cNvSpPr txBox="1">
              <a:spLocks noChangeArrowheads="1"/>
            </p:cNvSpPr>
            <p:nvPr/>
          </p:nvSpPr>
          <p:spPr bwMode="auto">
            <a:xfrm>
              <a:off x="3167" y="0"/>
              <a:ext cx="73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CC3399"/>
                  </a:solidFill>
                  <a:latin typeface="Comic Sans MS" panose="030F0702030302020204" pitchFamily="66" charset="0"/>
                </a:rPr>
                <a:t>6:40</a:t>
              </a:r>
            </a:p>
          </p:txBody>
        </p:sp>
        <p:sp>
          <p:nvSpPr>
            <p:cNvPr id="94214" name="Text Box 7">
              <a:extLst>
                <a:ext uri="{FF2B5EF4-FFF2-40B4-BE49-F238E27FC236}">
                  <a16:creationId xmlns:a16="http://schemas.microsoft.com/office/drawing/2014/main" id="{7012A4C0-2640-43C8-A0FB-DCCBAF9ACDA5}"/>
                </a:ext>
              </a:extLst>
            </p:cNvPr>
            <p:cNvSpPr txBox="1">
              <a:spLocks noChangeArrowheads="1"/>
            </p:cNvSpPr>
            <p:nvPr/>
          </p:nvSpPr>
          <p:spPr bwMode="auto">
            <a:xfrm>
              <a:off x="4629" y="0"/>
              <a:ext cx="76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008000"/>
                  </a:solidFill>
                  <a:latin typeface="Comic Sans MS" panose="030F0702030302020204" pitchFamily="66" charset="0"/>
                </a:rPr>
                <a:t>7:10</a:t>
              </a:r>
            </a:p>
          </p:txBody>
        </p:sp>
        <p:grpSp>
          <p:nvGrpSpPr>
            <p:cNvPr id="94215" name="Group 8">
              <a:extLst>
                <a:ext uri="{FF2B5EF4-FFF2-40B4-BE49-F238E27FC236}">
                  <a16:creationId xmlns:a16="http://schemas.microsoft.com/office/drawing/2014/main" id="{28228CCF-66D5-46E5-A268-5943FA72D89E}"/>
                </a:ext>
              </a:extLst>
            </p:cNvPr>
            <p:cNvGrpSpPr>
              <a:grpSpLocks/>
            </p:cNvGrpSpPr>
            <p:nvPr/>
          </p:nvGrpSpPr>
          <p:grpSpPr bwMode="auto">
            <a:xfrm>
              <a:off x="136" y="274"/>
              <a:ext cx="5398" cy="136"/>
              <a:chOff x="0" y="0"/>
              <a:chExt cx="5398" cy="136"/>
            </a:xfrm>
          </p:grpSpPr>
          <p:sp>
            <p:nvSpPr>
              <p:cNvPr id="94216" name="Line 9">
                <a:extLst>
                  <a:ext uri="{FF2B5EF4-FFF2-40B4-BE49-F238E27FC236}">
                    <a16:creationId xmlns:a16="http://schemas.microsoft.com/office/drawing/2014/main" id="{AAA6C374-D9D6-4583-B2A8-8AFD661AD8AE}"/>
                  </a:ext>
                </a:extLst>
              </p:cNvPr>
              <p:cNvSpPr>
                <a:spLocks noChangeShapeType="1"/>
              </p:cNvSpPr>
              <p:nvPr/>
            </p:nvSpPr>
            <p:spPr bwMode="auto">
              <a:xfrm>
                <a:off x="0" y="136"/>
                <a:ext cx="5398"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217" name="Line 10">
                <a:extLst>
                  <a:ext uri="{FF2B5EF4-FFF2-40B4-BE49-F238E27FC236}">
                    <a16:creationId xmlns:a16="http://schemas.microsoft.com/office/drawing/2014/main" id="{99CF9A70-85A4-445F-92E0-82AF124984A8}"/>
                  </a:ext>
                </a:extLst>
              </p:cNvPr>
              <p:cNvSpPr>
                <a:spLocks noChangeShapeType="1"/>
              </p:cNvSpPr>
              <p:nvPr/>
            </p:nvSpPr>
            <p:spPr bwMode="auto">
              <a:xfrm flipV="1">
                <a:off x="317" y="0"/>
                <a:ext cx="0" cy="1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8" name="Line 11">
                <a:extLst>
                  <a:ext uri="{FF2B5EF4-FFF2-40B4-BE49-F238E27FC236}">
                    <a16:creationId xmlns:a16="http://schemas.microsoft.com/office/drawing/2014/main" id="{2B3E2700-676E-4267-B74E-ED359FF83D5D}"/>
                  </a:ext>
                </a:extLst>
              </p:cNvPr>
              <p:cNvSpPr>
                <a:spLocks noChangeShapeType="1"/>
              </p:cNvSpPr>
              <p:nvPr/>
            </p:nvSpPr>
            <p:spPr bwMode="auto">
              <a:xfrm flipV="1">
                <a:off x="1088" y="0"/>
                <a:ext cx="0" cy="1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19" name="Line 12">
                <a:extLst>
                  <a:ext uri="{FF2B5EF4-FFF2-40B4-BE49-F238E27FC236}">
                    <a16:creationId xmlns:a16="http://schemas.microsoft.com/office/drawing/2014/main" id="{2062A35B-A343-4692-8144-E39D1277E213}"/>
                  </a:ext>
                </a:extLst>
              </p:cNvPr>
              <p:cNvSpPr>
                <a:spLocks noChangeShapeType="1"/>
              </p:cNvSpPr>
              <p:nvPr/>
            </p:nvSpPr>
            <p:spPr bwMode="auto">
              <a:xfrm flipV="1">
                <a:off x="2132" y="0"/>
                <a:ext cx="0" cy="1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0" name="Line 13">
                <a:extLst>
                  <a:ext uri="{FF2B5EF4-FFF2-40B4-BE49-F238E27FC236}">
                    <a16:creationId xmlns:a16="http://schemas.microsoft.com/office/drawing/2014/main" id="{C293DA5A-ABA7-4427-80DA-8CAC06E0BFD6}"/>
                  </a:ext>
                </a:extLst>
              </p:cNvPr>
              <p:cNvSpPr>
                <a:spLocks noChangeShapeType="1"/>
              </p:cNvSpPr>
              <p:nvPr/>
            </p:nvSpPr>
            <p:spPr bwMode="auto">
              <a:xfrm flipV="1">
                <a:off x="3447" y="0"/>
                <a:ext cx="0" cy="1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221" name="Line 14">
                <a:extLst>
                  <a:ext uri="{FF2B5EF4-FFF2-40B4-BE49-F238E27FC236}">
                    <a16:creationId xmlns:a16="http://schemas.microsoft.com/office/drawing/2014/main" id="{70C254FC-3CC1-46EF-8C43-A9C3125A81BE}"/>
                  </a:ext>
                </a:extLst>
              </p:cNvPr>
              <p:cNvSpPr>
                <a:spLocks noChangeShapeType="1"/>
              </p:cNvSpPr>
              <p:nvPr/>
            </p:nvSpPr>
            <p:spPr bwMode="auto">
              <a:xfrm flipV="1">
                <a:off x="4853" y="0"/>
                <a:ext cx="0" cy="136"/>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4222" name="Text Box 15">
              <a:extLst>
                <a:ext uri="{FF2B5EF4-FFF2-40B4-BE49-F238E27FC236}">
                  <a16:creationId xmlns:a16="http://schemas.microsoft.com/office/drawing/2014/main" id="{A9B4C78D-5545-4197-B32D-A710C11C85D3}"/>
                </a:ext>
              </a:extLst>
            </p:cNvPr>
            <p:cNvSpPr txBox="1">
              <a:spLocks noChangeArrowheads="1"/>
            </p:cNvSpPr>
            <p:nvPr/>
          </p:nvSpPr>
          <p:spPr bwMode="auto">
            <a:xfrm>
              <a:off x="0" y="365"/>
              <a:ext cx="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FF9900"/>
                  </a:solidFill>
                  <a:latin typeface="Times New Roman" panose="02020603050405020304" pitchFamily="18" charset="0"/>
                </a:rPr>
                <a:t>got up</a:t>
              </a:r>
            </a:p>
          </p:txBody>
        </p:sp>
        <p:sp>
          <p:nvSpPr>
            <p:cNvPr id="94223" name="Text Box 16">
              <a:extLst>
                <a:ext uri="{FF2B5EF4-FFF2-40B4-BE49-F238E27FC236}">
                  <a16:creationId xmlns:a16="http://schemas.microsoft.com/office/drawing/2014/main" id="{771DA55F-2EB8-4B56-BB09-D8ED9609CB2B}"/>
                </a:ext>
              </a:extLst>
            </p:cNvPr>
            <p:cNvSpPr txBox="1">
              <a:spLocks noChangeArrowheads="1"/>
            </p:cNvSpPr>
            <p:nvPr/>
          </p:nvSpPr>
          <p:spPr bwMode="auto">
            <a:xfrm>
              <a:off x="635" y="548"/>
              <a:ext cx="12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FF0000"/>
                  </a:solidFill>
                  <a:latin typeface="Times New Roman" panose="02020603050405020304" pitchFamily="18" charset="0"/>
                </a:rPr>
                <a:t>did sports</a:t>
              </a:r>
            </a:p>
          </p:txBody>
        </p:sp>
        <p:sp>
          <p:nvSpPr>
            <p:cNvPr id="94224" name="Text Box 17">
              <a:extLst>
                <a:ext uri="{FF2B5EF4-FFF2-40B4-BE49-F238E27FC236}">
                  <a16:creationId xmlns:a16="http://schemas.microsoft.com/office/drawing/2014/main" id="{6A36F7B8-084E-4A81-A46E-CD2FC5A5E358}"/>
                </a:ext>
              </a:extLst>
            </p:cNvPr>
            <p:cNvSpPr txBox="1">
              <a:spLocks noChangeArrowheads="1"/>
            </p:cNvSpPr>
            <p:nvPr/>
          </p:nvSpPr>
          <p:spPr bwMode="auto">
            <a:xfrm>
              <a:off x="1542" y="355"/>
              <a:ext cx="21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0000FF"/>
                  </a:solidFill>
                  <a:latin typeface="Times New Roman" panose="02020603050405020304" pitchFamily="18" charset="0"/>
                </a:rPr>
                <a:t>took a shower</a:t>
              </a:r>
            </a:p>
          </p:txBody>
        </p:sp>
        <p:sp>
          <p:nvSpPr>
            <p:cNvPr id="94225" name="Text Box 18">
              <a:extLst>
                <a:ext uri="{FF2B5EF4-FFF2-40B4-BE49-F238E27FC236}">
                  <a16:creationId xmlns:a16="http://schemas.microsoft.com/office/drawing/2014/main" id="{2C66FDC2-BDB9-492A-9422-F93B6A401034}"/>
                </a:ext>
              </a:extLst>
            </p:cNvPr>
            <p:cNvSpPr txBox="1">
              <a:spLocks noChangeArrowheads="1"/>
            </p:cNvSpPr>
            <p:nvPr/>
          </p:nvSpPr>
          <p:spPr bwMode="auto">
            <a:xfrm>
              <a:off x="2767" y="544"/>
              <a:ext cx="176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3200" b="1">
                  <a:solidFill>
                    <a:srgbClr val="CC3399"/>
                  </a:solidFill>
                  <a:latin typeface="Times New Roman" panose="02020603050405020304" pitchFamily="18" charset="0"/>
                </a:rPr>
                <a:t>washed clothes</a:t>
              </a:r>
            </a:p>
          </p:txBody>
        </p:sp>
        <p:sp>
          <p:nvSpPr>
            <p:cNvPr id="94226" name="Text Box 19">
              <a:extLst>
                <a:ext uri="{FF2B5EF4-FFF2-40B4-BE49-F238E27FC236}">
                  <a16:creationId xmlns:a16="http://schemas.microsoft.com/office/drawing/2014/main" id="{28BCC395-EAF4-45FF-A7F1-8539254D4CF1}"/>
                </a:ext>
              </a:extLst>
            </p:cNvPr>
            <p:cNvSpPr txBox="1">
              <a:spLocks noChangeArrowheads="1"/>
            </p:cNvSpPr>
            <p:nvPr/>
          </p:nvSpPr>
          <p:spPr bwMode="auto">
            <a:xfrm>
              <a:off x="4309" y="400"/>
              <a:ext cx="16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800" b="1">
                  <a:solidFill>
                    <a:srgbClr val="008000"/>
                  </a:solidFill>
                  <a:latin typeface="Times New Roman" panose="02020603050405020304" pitchFamily="18" charset="0"/>
                </a:rPr>
                <a:t>went to work</a:t>
              </a:r>
            </a:p>
          </p:txBody>
        </p:sp>
      </p:grpSp>
      <p:grpSp>
        <p:nvGrpSpPr>
          <p:cNvPr id="94227" name="Group 20">
            <a:extLst>
              <a:ext uri="{FF2B5EF4-FFF2-40B4-BE49-F238E27FC236}">
                <a16:creationId xmlns:a16="http://schemas.microsoft.com/office/drawing/2014/main" id="{85F160AB-6FB5-4D2D-B1C9-013595D5618B}"/>
              </a:ext>
            </a:extLst>
          </p:cNvPr>
          <p:cNvGrpSpPr>
            <a:grpSpLocks/>
          </p:cNvGrpSpPr>
          <p:nvPr/>
        </p:nvGrpSpPr>
        <p:grpSpPr bwMode="auto">
          <a:xfrm>
            <a:off x="1703389" y="1839914"/>
            <a:ext cx="7781925" cy="1444625"/>
            <a:chOff x="0" y="0"/>
            <a:chExt cx="4902" cy="910"/>
          </a:xfrm>
        </p:grpSpPr>
        <p:sp>
          <p:nvSpPr>
            <p:cNvPr id="94228" name="Text Box 21">
              <a:extLst>
                <a:ext uri="{FF2B5EF4-FFF2-40B4-BE49-F238E27FC236}">
                  <a16:creationId xmlns:a16="http://schemas.microsoft.com/office/drawing/2014/main" id="{7511A690-0D03-465A-B066-2A1B14608F73}"/>
                </a:ext>
              </a:extLst>
            </p:cNvPr>
            <p:cNvSpPr txBox="1">
              <a:spLocks noChangeArrowheads="1"/>
            </p:cNvSpPr>
            <p:nvPr/>
          </p:nvSpPr>
          <p:spPr bwMode="auto">
            <a:xfrm>
              <a:off x="273" y="180"/>
              <a:ext cx="7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00000"/>
                  </a:solidFill>
                  <a:latin typeface="Times New Roman" panose="02020603050405020304" pitchFamily="18" charset="0"/>
                </a:rPr>
                <a:t>When</a:t>
              </a:r>
            </a:p>
          </p:txBody>
        </p:sp>
        <p:sp>
          <p:nvSpPr>
            <p:cNvPr id="94229" name="Text Box 22">
              <a:extLst>
                <a:ext uri="{FF2B5EF4-FFF2-40B4-BE49-F238E27FC236}">
                  <a16:creationId xmlns:a16="http://schemas.microsoft.com/office/drawing/2014/main" id="{7906C1BC-AEBA-4192-A26B-0B609A9C2C1B}"/>
                </a:ext>
              </a:extLst>
            </p:cNvPr>
            <p:cNvSpPr txBox="1">
              <a:spLocks noChangeArrowheads="1"/>
            </p:cNvSpPr>
            <p:nvPr/>
          </p:nvSpPr>
          <p:spPr bwMode="auto">
            <a:xfrm>
              <a:off x="0" y="545"/>
              <a:ext cx="14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000FF"/>
                  </a:solidFill>
                  <a:latin typeface="Times New Roman" panose="02020603050405020304" pitchFamily="18" charset="0"/>
                </a:rPr>
                <a:t>By the time</a:t>
              </a:r>
              <a:r>
                <a:rPr lang="en-US" altLang="zh-CN" sz="3200" b="1">
                  <a:solidFill>
                    <a:srgbClr val="000000"/>
                  </a:solidFill>
                  <a:latin typeface="Times New Roman" panose="02020603050405020304" pitchFamily="18" charset="0"/>
                </a:rPr>
                <a:t> </a:t>
              </a:r>
            </a:p>
          </p:txBody>
        </p:sp>
        <p:sp>
          <p:nvSpPr>
            <p:cNvPr id="94230" name="Text Box 23">
              <a:extLst>
                <a:ext uri="{FF2B5EF4-FFF2-40B4-BE49-F238E27FC236}">
                  <a16:creationId xmlns:a16="http://schemas.microsoft.com/office/drawing/2014/main" id="{005CDB4C-A3E4-450D-A4F3-4064D91165FA}"/>
                </a:ext>
              </a:extLst>
            </p:cNvPr>
            <p:cNvSpPr txBox="1">
              <a:spLocks noChangeArrowheads="1"/>
            </p:cNvSpPr>
            <p:nvPr/>
          </p:nvSpPr>
          <p:spPr bwMode="auto">
            <a:xfrm>
              <a:off x="1544" y="272"/>
              <a:ext cx="33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00000"/>
                  </a:solidFill>
                  <a:latin typeface="Times New Roman" panose="02020603050405020304" pitchFamily="18" charset="0"/>
                </a:rPr>
                <a:t>I </a:t>
              </a:r>
              <a:r>
                <a:rPr lang="en-US" altLang="zh-CN" sz="3200" b="1" u="sng">
                  <a:solidFill>
                    <a:srgbClr val="000000"/>
                  </a:solidFill>
                  <a:latin typeface="Times New Roman" panose="02020603050405020304" pitchFamily="18" charset="0"/>
                </a:rPr>
                <a:t>did</a:t>
              </a:r>
              <a:r>
                <a:rPr lang="en-US" altLang="zh-CN" sz="3200" b="1">
                  <a:solidFill>
                    <a:srgbClr val="000000"/>
                  </a:solidFill>
                  <a:latin typeface="Times New Roman" panose="02020603050405020304" pitchFamily="18" charset="0"/>
                </a:rPr>
                <a:t> sports , I </a:t>
              </a:r>
              <a:r>
                <a:rPr lang="en-US" altLang="zh-CN" sz="3200" b="1" u="sng">
                  <a:solidFill>
                    <a:srgbClr val="000000"/>
                  </a:solidFill>
                  <a:latin typeface="Times New Roman" panose="02020603050405020304" pitchFamily="18" charset="0"/>
                </a:rPr>
                <a:t>had gotten</a:t>
              </a:r>
              <a:r>
                <a:rPr lang="en-US" altLang="zh-CN" sz="3200" b="1">
                  <a:solidFill>
                    <a:srgbClr val="000000"/>
                  </a:solidFill>
                  <a:latin typeface="Times New Roman" panose="02020603050405020304" pitchFamily="18" charset="0"/>
                </a:rPr>
                <a:t> up .</a:t>
              </a:r>
            </a:p>
          </p:txBody>
        </p:sp>
        <p:sp>
          <p:nvSpPr>
            <p:cNvPr id="94231" name="Rectangle 24">
              <a:extLst>
                <a:ext uri="{FF2B5EF4-FFF2-40B4-BE49-F238E27FC236}">
                  <a16:creationId xmlns:a16="http://schemas.microsoft.com/office/drawing/2014/main" id="{FB921F15-7303-4570-8B41-27B18E5B1F98}"/>
                </a:ext>
              </a:extLst>
            </p:cNvPr>
            <p:cNvSpPr>
              <a:spLocks noChangeArrowheads="1"/>
            </p:cNvSpPr>
            <p:nvPr/>
          </p:nvSpPr>
          <p:spPr bwMode="auto">
            <a:xfrm>
              <a:off x="1032" y="0"/>
              <a:ext cx="692"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800">
                  <a:solidFill>
                    <a:srgbClr val="000000"/>
                  </a:solidFill>
                </a:rPr>
                <a:t>﹜</a:t>
              </a:r>
            </a:p>
          </p:txBody>
        </p:sp>
      </p:grpSp>
      <p:grpSp>
        <p:nvGrpSpPr>
          <p:cNvPr id="94232" name="Group 25">
            <a:extLst>
              <a:ext uri="{FF2B5EF4-FFF2-40B4-BE49-F238E27FC236}">
                <a16:creationId xmlns:a16="http://schemas.microsoft.com/office/drawing/2014/main" id="{7F2290AB-E4EC-4A45-9EB3-24A5DB077B03}"/>
              </a:ext>
            </a:extLst>
          </p:cNvPr>
          <p:cNvGrpSpPr>
            <a:grpSpLocks/>
          </p:cNvGrpSpPr>
          <p:nvPr/>
        </p:nvGrpSpPr>
        <p:grpSpPr bwMode="auto">
          <a:xfrm>
            <a:off x="1703389" y="3068638"/>
            <a:ext cx="8904287" cy="1433512"/>
            <a:chOff x="0" y="0"/>
            <a:chExt cx="5609" cy="903"/>
          </a:xfrm>
        </p:grpSpPr>
        <p:sp>
          <p:nvSpPr>
            <p:cNvPr id="94233" name="Text Box 26">
              <a:extLst>
                <a:ext uri="{FF2B5EF4-FFF2-40B4-BE49-F238E27FC236}">
                  <a16:creationId xmlns:a16="http://schemas.microsoft.com/office/drawing/2014/main" id="{17C4291C-8A24-4F0E-8D1E-84139FF0D34A}"/>
                </a:ext>
              </a:extLst>
            </p:cNvPr>
            <p:cNvSpPr txBox="1">
              <a:spLocks noChangeArrowheads="1"/>
            </p:cNvSpPr>
            <p:nvPr/>
          </p:nvSpPr>
          <p:spPr bwMode="auto">
            <a:xfrm>
              <a:off x="273" y="128"/>
              <a:ext cx="77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00000"/>
                  </a:solidFill>
                  <a:latin typeface="Times New Roman" panose="02020603050405020304" pitchFamily="18" charset="0"/>
                </a:rPr>
                <a:t>When</a:t>
              </a:r>
            </a:p>
          </p:txBody>
        </p:sp>
        <p:sp>
          <p:nvSpPr>
            <p:cNvPr id="94234" name="Text Box 27">
              <a:extLst>
                <a:ext uri="{FF2B5EF4-FFF2-40B4-BE49-F238E27FC236}">
                  <a16:creationId xmlns:a16="http://schemas.microsoft.com/office/drawing/2014/main" id="{8955F96A-3535-4891-A6A7-6C13147775FB}"/>
                </a:ext>
              </a:extLst>
            </p:cNvPr>
            <p:cNvSpPr txBox="1">
              <a:spLocks noChangeArrowheads="1"/>
            </p:cNvSpPr>
            <p:nvPr/>
          </p:nvSpPr>
          <p:spPr bwMode="auto">
            <a:xfrm>
              <a:off x="0" y="493"/>
              <a:ext cx="14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000FF"/>
                  </a:solidFill>
                  <a:latin typeface="Times New Roman" panose="02020603050405020304" pitchFamily="18" charset="0"/>
                </a:rPr>
                <a:t>By the time</a:t>
              </a:r>
              <a:r>
                <a:rPr lang="en-US" altLang="zh-CN" sz="3200" b="1">
                  <a:solidFill>
                    <a:srgbClr val="000000"/>
                  </a:solidFill>
                  <a:latin typeface="Times New Roman" panose="02020603050405020304" pitchFamily="18" charset="0"/>
                </a:rPr>
                <a:t> </a:t>
              </a:r>
            </a:p>
          </p:txBody>
        </p:sp>
        <p:sp>
          <p:nvSpPr>
            <p:cNvPr id="94235" name="Rectangle 28">
              <a:extLst>
                <a:ext uri="{FF2B5EF4-FFF2-40B4-BE49-F238E27FC236}">
                  <a16:creationId xmlns:a16="http://schemas.microsoft.com/office/drawing/2014/main" id="{7968BE87-981F-4C55-9D7F-8EC71D477D17}"/>
                </a:ext>
              </a:extLst>
            </p:cNvPr>
            <p:cNvSpPr>
              <a:spLocks noChangeArrowheads="1"/>
            </p:cNvSpPr>
            <p:nvPr/>
          </p:nvSpPr>
          <p:spPr bwMode="auto">
            <a:xfrm>
              <a:off x="998" y="0"/>
              <a:ext cx="692" cy="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8800">
                  <a:solidFill>
                    <a:srgbClr val="000000"/>
                  </a:solidFill>
                </a:rPr>
                <a:t>﹜</a:t>
              </a:r>
            </a:p>
          </p:txBody>
        </p:sp>
        <p:sp>
          <p:nvSpPr>
            <p:cNvPr id="94236" name="Text Box 29">
              <a:extLst>
                <a:ext uri="{FF2B5EF4-FFF2-40B4-BE49-F238E27FC236}">
                  <a16:creationId xmlns:a16="http://schemas.microsoft.com/office/drawing/2014/main" id="{C37A9B2A-79F4-45DE-B1F7-CFB6DC1EA457}"/>
                </a:ext>
              </a:extLst>
            </p:cNvPr>
            <p:cNvSpPr txBox="1">
              <a:spLocks noChangeArrowheads="1"/>
            </p:cNvSpPr>
            <p:nvPr/>
          </p:nvSpPr>
          <p:spPr bwMode="auto">
            <a:xfrm>
              <a:off x="1588" y="310"/>
              <a:ext cx="402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b="1">
                  <a:solidFill>
                    <a:srgbClr val="000000"/>
                  </a:solidFill>
                  <a:latin typeface="Times New Roman" panose="02020603050405020304" pitchFamily="18" charset="0"/>
                </a:rPr>
                <a:t>I </a:t>
              </a:r>
              <a:r>
                <a:rPr lang="en-US" altLang="zh-CN" sz="3200" b="1" u="sng">
                  <a:solidFill>
                    <a:srgbClr val="000000"/>
                  </a:solidFill>
                  <a:latin typeface="Times New Roman" panose="02020603050405020304" pitchFamily="18" charset="0"/>
                </a:rPr>
                <a:t>took</a:t>
              </a:r>
              <a:r>
                <a:rPr lang="en-US" altLang="zh-CN" sz="3200" b="1">
                  <a:solidFill>
                    <a:srgbClr val="000000"/>
                  </a:solidFill>
                  <a:latin typeface="Times New Roman" panose="02020603050405020304" pitchFamily="18" charset="0"/>
                </a:rPr>
                <a:t> a shower , I </a:t>
              </a:r>
              <a:r>
                <a:rPr lang="en-US" altLang="zh-CN" sz="3200" b="1" u="sng">
                  <a:solidFill>
                    <a:srgbClr val="000000"/>
                  </a:solidFill>
                  <a:latin typeface="Times New Roman" panose="02020603050405020304" pitchFamily="18" charset="0"/>
                </a:rPr>
                <a:t>had done</a:t>
              </a:r>
              <a:r>
                <a:rPr lang="en-US" altLang="zh-CN" sz="3200" b="1">
                  <a:solidFill>
                    <a:srgbClr val="000000"/>
                  </a:solidFill>
                  <a:latin typeface="Times New Roman" panose="02020603050405020304" pitchFamily="18" charset="0"/>
                </a:rPr>
                <a:t> sports .</a:t>
              </a:r>
            </a:p>
          </p:txBody>
        </p:sp>
      </p:grpSp>
      <p:sp>
        <p:nvSpPr>
          <p:cNvPr id="94237" name="Text Box 30">
            <a:extLst>
              <a:ext uri="{FF2B5EF4-FFF2-40B4-BE49-F238E27FC236}">
                <a16:creationId xmlns:a16="http://schemas.microsoft.com/office/drawing/2014/main" id="{67A0F50F-C207-4240-8FC5-F361CF6FAC50}"/>
              </a:ext>
            </a:extLst>
          </p:cNvPr>
          <p:cNvSpPr txBox="1">
            <a:spLocks noChangeArrowheads="1"/>
          </p:cNvSpPr>
          <p:nvPr/>
        </p:nvSpPr>
        <p:spPr bwMode="auto">
          <a:xfrm>
            <a:off x="1749426" y="4559301"/>
            <a:ext cx="732123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0000FF"/>
                </a:solidFill>
              </a:rPr>
              <a:t>（到</a:t>
            </a:r>
            <a:r>
              <a:rPr lang="en-US" altLang="zh-CN" sz="2400" b="1">
                <a:solidFill>
                  <a:srgbClr val="0000FF"/>
                </a:solidFill>
              </a:rPr>
              <a:t>……</a:t>
            </a:r>
            <a:r>
              <a:rPr lang="zh-CN" altLang="en-US" sz="2400" b="1">
                <a:solidFill>
                  <a:srgbClr val="0000FF"/>
                </a:solidFill>
              </a:rPr>
              <a:t>时候，到</a:t>
            </a:r>
            <a:r>
              <a:rPr lang="en-US" altLang="zh-CN" sz="2400" b="1">
                <a:solidFill>
                  <a:srgbClr val="0000FF"/>
                </a:solidFill>
              </a:rPr>
              <a:t>……</a:t>
            </a:r>
            <a:r>
              <a:rPr lang="zh-CN" altLang="en-US" sz="2400" b="1">
                <a:solidFill>
                  <a:srgbClr val="0000FF"/>
                </a:solidFill>
              </a:rPr>
              <a:t>之前）后接一般过去时的句子，</a:t>
            </a:r>
          </a:p>
          <a:p>
            <a:r>
              <a:rPr lang="zh-CN" altLang="en-US" sz="2400" b="1">
                <a:solidFill>
                  <a:srgbClr val="0000FF"/>
                </a:solidFill>
              </a:rPr>
              <a:t>主句用过去完成时。</a:t>
            </a:r>
          </a:p>
        </p:txBody>
      </p:sp>
      <p:sp>
        <p:nvSpPr>
          <p:cNvPr id="94238" name="Line 31">
            <a:extLst>
              <a:ext uri="{FF2B5EF4-FFF2-40B4-BE49-F238E27FC236}">
                <a16:creationId xmlns:a16="http://schemas.microsoft.com/office/drawing/2014/main" id="{A3B6512E-570A-442F-A177-A045A2C285CC}"/>
              </a:ext>
            </a:extLst>
          </p:cNvPr>
          <p:cNvSpPr>
            <a:spLocks noChangeShapeType="1"/>
          </p:cNvSpPr>
          <p:nvPr/>
        </p:nvSpPr>
        <p:spPr bwMode="auto">
          <a:xfrm>
            <a:off x="2927350" y="4294189"/>
            <a:ext cx="0" cy="358775"/>
          </a:xfrm>
          <a:prstGeom prst="line">
            <a:avLst/>
          </a:prstGeom>
          <a:noFill/>
          <a:ln w="5715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A30F405B-4CE1-40DE-9F4A-DA6BBEF47394}"/>
              </a:ext>
            </a:extLst>
          </p:cNvPr>
          <p:cNvSpPr>
            <a:spLocks noChangeArrowheads="1"/>
          </p:cNvSpPr>
          <p:nvPr/>
        </p:nvSpPr>
        <p:spPr bwMode="auto">
          <a:xfrm>
            <a:off x="2063750" y="1628775"/>
            <a:ext cx="8172450" cy="1555750"/>
          </a:xfrm>
          <a:prstGeom prst="rect">
            <a:avLst/>
          </a:prstGeom>
          <a:noFill/>
          <a:ln w="9525">
            <a:noFill/>
            <a:miter lim="800000"/>
          </a:ln>
          <a:effectLst/>
        </p:spPr>
        <p:txBody>
          <a:bodyPr>
            <a:spAutoFit/>
          </a:bodyPr>
          <a:lstStyle/>
          <a:p>
            <a:pPr>
              <a:defRPr/>
            </a:pPr>
            <a:r>
              <a:rPr lang="en-US" altLang="zh-CN" sz="4800" b="1">
                <a:solidFill>
                  <a:srgbClr val="000000"/>
                </a:solidFill>
                <a:effectLst>
                  <a:outerShdw blurRad="38100" dist="38100" dir="2700000" algn="tl">
                    <a:srgbClr val="C0C0C0"/>
                  </a:outerShdw>
                </a:effectLst>
                <a:latin typeface="Times New Roman" panose="02020603050405020304" pitchFamily="18" charset="0"/>
                <a:ea typeface="幼圆" panose="02010509060101010101" pitchFamily="49" charset="-122"/>
              </a:rPr>
              <a:t>By the time she </a:t>
            </a:r>
            <a:r>
              <a:rPr lang="en-US" altLang="zh-CN" sz="4800" b="1">
                <a:solidFill>
                  <a:srgbClr val="333399"/>
                </a:solidFill>
                <a:effectLst>
                  <a:outerShdw blurRad="38100" dist="38100" dir="2700000" algn="tl">
                    <a:srgbClr val="C0C0C0"/>
                  </a:outerShdw>
                </a:effectLst>
                <a:latin typeface="Times New Roman" panose="02020603050405020304" pitchFamily="18" charset="0"/>
                <a:ea typeface="幼圆" panose="02010509060101010101" pitchFamily="49" charset="-122"/>
              </a:rPr>
              <a:t>got</a:t>
            </a:r>
            <a:r>
              <a:rPr lang="en-US" altLang="zh-CN" sz="4800" b="1">
                <a:solidFill>
                  <a:srgbClr val="000000"/>
                </a:solidFill>
                <a:effectLst>
                  <a:outerShdw blurRad="38100" dist="38100" dir="2700000" algn="tl">
                    <a:srgbClr val="C0C0C0"/>
                  </a:outerShdw>
                </a:effectLst>
                <a:latin typeface="Times New Roman" panose="02020603050405020304" pitchFamily="18" charset="0"/>
                <a:ea typeface="幼圆" panose="02010509060101010101" pitchFamily="49" charset="-122"/>
              </a:rPr>
              <a:t> outside, the bus </a:t>
            </a:r>
            <a:r>
              <a:rPr lang="en-US" altLang="zh-CN" sz="4800" b="1">
                <a:solidFill>
                  <a:srgbClr val="FF3300"/>
                </a:solidFill>
                <a:effectLst>
                  <a:outerShdw blurRad="38100" dist="38100" dir="2700000" algn="tl">
                    <a:srgbClr val="C0C0C0"/>
                  </a:outerShdw>
                </a:effectLst>
                <a:latin typeface="Times New Roman" panose="02020603050405020304" pitchFamily="18" charset="0"/>
                <a:ea typeface="幼圆" panose="02010509060101010101" pitchFamily="49" charset="-122"/>
              </a:rPr>
              <a:t>had</a:t>
            </a:r>
            <a:r>
              <a:rPr lang="en-US" altLang="zh-CN" sz="4800" b="1">
                <a:solidFill>
                  <a:srgbClr val="333399"/>
                </a:solidFill>
                <a:effectLst>
                  <a:outerShdw blurRad="38100" dist="38100" dir="2700000" algn="tl">
                    <a:srgbClr val="C0C0C0"/>
                  </a:outerShdw>
                </a:effectLst>
                <a:latin typeface="Times New Roman" panose="02020603050405020304" pitchFamily="18" charset="0"/>
                <a:ea typeface="幼圆" panose="02010509060101010101" pitchFamily="49" charset="-122"/>
              </a:rPr>
              <a:t> already </a:t>
            </a:r>
            <a:r>
              <a:rPr lang="en-US" altLang="zh-CN" sz="4800" b="1">
                <a:solidFill>
                  <a:srgbClr val="FF3300"/>
                </a:solidFill>
                <a:effectLst>
                  <a:outerShdw blurRad="38100" dist="38100" dir="2700000" algn="tl">
                    <a:srgbClr val="C0C0C0"/>
                  </a:outerShdw>
                </a:effectLst>
                <a:latin typeface="Times New Roman" panose="02020603050405020304" pitchFamily="18" charset="0"/>
                <a:ea typeface="幼圆" panose="02010509060101010101" pitchFamily="49" charset="-122"/>
              </a:rPr>
              <a:t>left</a:t>
            </a:r>
            <a:r>
              <a:rPr lang="en-US" altLang="zh-CN" sz="4800" b="1">
                <a:solidFill>
                  <a:srgbClr val="000000"/>
                </a:solidFill>
                <a:effectLst>
                  <a:outerShdw blurRad="38100" dist="38100" dir="2700000" algn="tl">
                    <a:srgbClr val="C0C0C0"/>
                  </a:outerShdw>
                </a:effectLst>
                <a:latin typeface="Times New Roman" panose="02020603050405020304" pitchFamily="18" charset="0"/>
                <a:ea typeface="幼圆" panose="02010509060101010101" pitchFamily="49" charset="-122"/>
              </a:rPr>
              <a:t>.</a:t>
            </a:r>
          </a:p>
        </p:txBody>
      </p:sp>
      <p:sp>
        <p:nvSpPr>
          <p:cNvPr id="95234" name="Text Box 3">
            <a:extLst>
              <a:ext uri="{FF2B5EF4-FFF2-40B4-BE49-F238E27FC236}">
                <a16:creationId xmlns:a16="http://schemas.microsoft.com/office/drawing/2014/main" id="{08428DAC-B7AB-4152-B32C-5000102531A9}"/>
              </a:ext>
            </a:extLst>
          </p:cNvPr>
          <p:cNvSpPr txBox="1">
            <a:spLocks noChangeArrowheads="1"/>
          </p:cNvSpPr>
          <p:nvPr/>
        </p:nvSpPr>
        <p:spPr bwMode="auto">
          <a:xfrm>
            <a:off x="2063751" y="549275"/>
            <a:ext cx="65055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rgbClr val="000000"/>
                </a:solidFill>
              </a:rPr>
              <a:t>她出去的时候</a:t>
            </a:r>
            <a:r>
              <a:rPr lang="en-US" altLang="zh-CN" sz="3200" b="1">
                <a:solidFill>
                  <a:srgbClr val="000000"/>
                </a:solidFill>
              </a:rPr>
              <a:t>,</a:t>
            </a:r>
            <a:r>
              <a:rPr lang="zh-CN" altLang="en-US" sz="3200" b="1">
                <a:solidFill>
                  <a:srgbClr val="000000"/>
                </a:solidFill>
              </a:rPr>
              <a:t>公共汽车已经开走了</a:t>
            </a:r>
            <a:r>
              <a:rPr lang="en-US" altLang="zh-CN" sz="3200" b="1">
                <a:solidFill>
                  <a:srgbClr val="000000"/>
                </a:solidFill>
              </a:rPr>
              <a:t>.</a:t>
            </a:r>
          </a:p>
        </p:txBody>
      </p:sp>
      <p:sp>
        <p:nvSpPr>
          <p:cNvPr id="71684" name="Line 4">
            <a:extLst>
              <a:ext uri="{FF2B5EF4-FFF2-40B4-BE49-F238E27FC236}">
                <a16:creationId xmlns:a16="http://schemas.microsoft.com/office/drawing/2014/main" id="{6F2615A1-B720-4FF2-A74A-B67032E40686}"/>
              </a:ext>
            </a:extLst>
          </p:cNvPr>
          <p:cNvSpPr>
            <a:spLocks noChangeShapeType="1"/>
          </p:cNvSpPr>
          <p:nvPr/>
        </p:nvSpPr>
        <p:spPr bwMode="auto">
          <a:xfrm>
            <a:off x="2135189" y="2420938"/>
            <a:ext cx="2808287" cy="0"/>
          </a:xfrm>
          <a:prstGeom prst="line">
            <a:avLst/>
          </a:prstGeom>
          <a:noFill/>
          <a:ln w="3810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 name="Group 5">
            <a:extLst>
              <a:ext uri="{FF2B5EF4-FFF2-40B4-BE49-F238E27FC236}">
                <a16:creationId xmlns:a16="http://schemas.microsoft.com/office/drawing/2014/main" id="{023108D6-A446-4A74-98A3-91C6D2D2D698}"/>
              </a:ext>
            </a:extLst>
          </p:cNvPr>
          <p:cNvGrpSpPr>
            <a:grpSpLocks/>
          </p:cNvGrpSpPr>
          <p:nvPr/>
        </p:nvGrpSpPr>
        <p:grpSpPr bwMode="auto">
          <a:xfrm>
            <a:off x="1524000" y="3068639"/>
            <a:ext cx="8286750" cy="2244725"/>
            <a:chOff x="249" y="1842"/>
            <a:chExt cx="5220" cy="1414"/>
          </a:xfrm>
        </p:grpSpPr>
        <p:sp>
          <p:nvSpPr>
            <p:cNvPr id="95237" name="Text Box 6">
              <a:extLst>
                <a:ext uri="{FF2B5EF4-FFF2-40B4-BE49-F238E27FC236}">
                  <a16:creationId xmlns:a16="http://schemas.microsoft.com/office/drawing/2014/main" id="{2B88399B-F945-498D-81A9-8D68BE82341F}"/>
                </a:ext>
              </a:extLst>
            </p:cNvPr>
            <p:cNvSpPr txBox="1">
              <a:spLocks noChangeArrowheads="1"/>
            </p:cNvSpPr>
            <p:nvPr/>
          </p:nvSpPr>
          <p:spPr bwMode="auto">
            <a:xfrm>
              <a:off x="793" y="2160"/>
              <a:ext cx="4676" cy="1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600" b="1">
                  <a:solidFill>
                    <a:srgbClr val="000000"/>
                  </a:solidFill>
                </a:rPr>
                <a:t>by the time </a:t>
              </a:r>
              <a:r>
                <a:rPr lang="zh-CN" altLang="en-US" sz="3600" b="1">
                  <a:solidFill>
                    <a:srgbClr val="000000"/>
                  </a:solidFill>
                </a:rPr>
                <a:t>意思是 “到</a:t>
              </a:r>
              <a:r>
                <a:rPr lang="en-US" altLang="zh-CN" sz="3600" b="1">
                  <a:solidFill>
                    <a:srgbClr val="000000"/>
                  </a:solidFill>
                </a:rPr>
                <a:t>…</a:t>
              </a:r>
              <a:r>
                <a:rPr lang="zh-CN" altLang="en-US" sz="3600" b="1">
                  <a:solidFill>
                    <a:srgbClr val="000000"/>
                  </a:solidFill>
                </a:rPr>
                <a:t>的时候”</a:t>
              </a:r>
              <a:r>
                <a:rPr lang="en-US" altLang="zh-CN" sz="3600" b="1">
                  <a:solidFill>
                    <a:srgbClr val="000000"/>
                  </a:solidFill>
                </a:rPr>
                <a:t>,</a:t>
              </a:r>
            </a:p>
            <a:p>
              <a:r>
                <a:rPr lang="zh-CN" altLang="en-US" sz="3600" b="1">
                  <a:solidFill>
                    <a:srgbClr val="000000"/>
                  </a:solidFill>
                </a:rPr>
                <a:t>相当于 </a:t>
              </a:r>
              <a:r>
                <a:rPr lang="en-US" altLang="zh-CN" sz="3600" b="1">
                  <a:solidFill>
                    <a:srgbClr val="000000"/>
                  </a:solidFill>
                </a:rPr>
                <a:t>when , </a:t>
              </a:r>
              <a:r>
                <a:rPr lang="zh-CN" altLang="en-US" sz="3600" b="1">
                  <a:solidFill>
                    <a:srgbClr val="FF3300"/>
                  </a:solidFill>
                </a:rPr>
                <a:t>后接</a:t>
              </a:r>
              <a:r>
                <a:rPr lang="zh-CN" altLang="en-US" sz="3600" b="1">
                  <a:solidFill>
                    <a:srgbClr val="333399"/>
                  </a:solidFill>
                </a:rPr>
                <a:t>过去时</a:t>
              </a:r>
              <a:r>
                <a:rPr lang="zh-CN" altLang="en-US" sz="3600" b="1">
                  <a:solidFill>
                    <a:srgbClr val="FF3300"/>
                  </a:solidFill>
                </a:rPr>
                <a:t>的句子</a:t>
              </a:r>
            </a:p>
            <a:p>
              <a:r>
                <a:rPr lang="zh-CN" altLang="en-US" sz="3600" b="1">
                  <a:solidFill>
                    <a:srgbClr val="FF3300"/>
                  </a:solidFill>
                </a:rPr>
                <a:t>时</a:t>
              </a:r>
              <a:r>
                <a:rPr lang="en-US" altLang="zh-CN" sz="3600" b="1">
                  <a:solidFill>
                    <a:srgbClr val="FF3300"/>
                  </a:solidFill>
                </a:rPr>
                <a:t>, </a:t>
              </a:r>
              <a:r>
                <a:rPr lang="zh-CN" altLang="en-US" sz="3600" b="1">
                  <a:solidFill>
                    <a:srgbClr val="FF3300"/>
                  </a:solidFill>
                </a:rPr>
                <a:t>主语的谓语动词</a:t>
              </a:r>
              <a:r>
                <a:rPr lang="zh-CN" altLang="en-US" sz="3600" b="1">
                  <a:solidFill>
                    <a:srgbClr val="333399"/>
                  </a:solidFill>
                </a:rPr>
                <a:t>用过去完成时态</a:t>
              </a:r>
              <a:r>
                <a:rPr lang="en-US" altLang="zh-CN" sz="3600" b="1">
                  <a:solidFill>
                    <a:srgbClr val="333399"/>
                  </a:solidFill>
                </a:rPr>
                <a:t>.</a:t>
              </a:r>
            </a:p>
          </p:txBody>
        </p:sp>
        <p:pic>
          <p:nvPicPr>
            <p:cNvPr id="95238" name="Picture 7" descr="64">
              <a:extLst>
                <a:ext uri="{FF2B5EF4-FFF2-40B4-BE49-F238E27FC236}">
                  <a16:creationId xmlns:a16="http://schemas.microsoft.com/office/drawing/2014/main" id="{D5B3A5AA-F9F7-4542-AA44-826BC24797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 y="1842"/>
              <a:ext cx="368"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1684"/>
                                        </p:tgtEl>
                                        <p:attrNameLst>
                                          <p:attrName>style.visibility</p:attrName>
                                        </p:attrNameLst>
                                      </p:cBhvr>
                                      <p:to>
                                        <p:strVal val="visible"/>
                                      </p:to>
                                    </p:set>
                                    <p:animEffect transition="in" filter="wipe(left)">
                                      <p:cBhvr>
                                        <p:cTn id="7" dur="500"/>
                                        <p:tgtEl>
                                          <p:spTgt spid="71684"/>
                                        </p:tgtEl>
                                      </p:cBhvr>
                                    </p:animEffect>
                                  </p:childTnLst>
                                  <p:subTnLst>
                                    <p:audio>
                                      <p:cMediaNode>
                                        <p:cTn display="0" masterRel="sameClick">
                                          <p:stCondLst>
                                            <p:cond evt="begin" delay="0">
                                              <p:tn val="5"/>
                                            </p:cond>
                                          </p:stCondLst>
                                          <p:endCondLst>
                                            <p:cond evt="onStopAudio" delay="0">
                                              <p:tgtEl>
                                                <p:sldTgt/>
                                              </p:tgtEl>
                                            </p:cond>
                                          </p:endCondLst>
                                        </p:cTn>
                                        <p:tgtEl>
                                          <p:sndTgt r:embed="rId2" name="LASER21.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3" name="BELL4.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5">
            <a:extLst>
              <a:ext uri="{FF2B5EF4-FFF2-40B4-BE49-F238E27FC236}">
                <a16:creationId xmlns:a16="http://schemas.microsoft.com/office/drawing/2014/main" id="{6033D427-0087-433A-8495-8C3A995D15B8}"/>
              </a:ext>
            </a:extLst>
          </p:cNvPr>
          <p:cNvSpPr>
            <a:spLocks noChangeArrowheads="1"/>
          </p:cNvSpPr>
          <p:nvPr/>
        </p:nvSpPr>
        <p:spPr bwMode="auto">
          <a:xfrm>
            <a:off x="2438400" y="29241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4400">
                <a:solidFill>
                  <a:srgbClr val="000000"/>
                </a:solidFill>
              </a:rPr>
              <a:t>过去完成时态的</a:t>
            </a:r>
            <a:r>
              <a:rPr lang="zh-CN" altLang="en-US" sz="4400">
                <a:solidFill>
                  <a:srgbClr val="FF3300"/>
                </a:solidFill>
              </a:rPr>
              <a:t>时间标志</a:t>
            </a:r>
            <a:r>
              <a:rPr lang="zh-CN" altLang="en-US" sz="4400">
                <a:solidFill>
                  <a:srgbClr val="000000"/>
                </a:solidFill>
              </a:rPr>
              <a:t>用法：</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3">
            <a:extLst>
              <a:ext uri="{FF2B5EF4-FFF2-40B4-BE49-F238E27FC236}">
                <a16:creationId xmlns:a16="http://schemas.microsoft.com/office/drawing/2014/main" id="{E1B4A561-FB6C-4B1C-951D-04A85AF8E2B5}"/>
              </a:ext>
            </a:extLst>
          </p:cNvPr>
          <p:cNvSpPr txBox="1">
            <a:spLocks noChangeArrowheads="1"/>
          </p:cNvSpPr>
          <p:nvPr/>
        </p:nvSpPr>
        <p:spPr bwMode="auto">
          <a:xfrm>
            <a:off x="1524000" y="2286001"/>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4400" b="1">
                <a:solidFill>
                  <a:srgbClr val="FF0000"/>
                </a:solidFill>
              </a:rPr>
              <a:t>二、过去将来时的构成</a:t>
            </a:r>
            <a:endParaRPr lang="en-US" altLang="zh-CN" sz="4400" b="1">
              <a:solidFill>
                <a:srgbClr val="FF0000"/>
              </a:solidFill>
            </a:endParaRPr>
          </a:p>
          <a:p>
            <a:pPr eaLnBrk="0" hangingPunct="0"/>
            <a:r>
              <a:rPr lang="en-US" altLang="zh-CN" sz="4400">
                <a:solidFill>
                  <a:srgbClr val="002060"/>
                </a:solidFill>
              </a:rPr>
              <a:t>        1</a:t>
            </a:r>
            <a:r>
              <a:rPr lang="zh-CN" altLang="en-US" sz="4400">
                <a:solidFill>
                  <a:srgbClr val="002060"/>
                </a:solidFill>
              </a:rPr>
              <a:t>、</a:t>
            </a:r>
            <a:r>
              <a:rPr lang="en-US" altLang="zh-CN" sz="4400">
                <a:solidFill>
                  <a:srgbClr val="002060"/>
                </a:solidFill>
              </a:rPr>
              <a:t>would/should +v</a:t>
            </a:r>
          </a:p>
          <a:p>
            <a:pPr eaLnBrk="0" hangingPunct="0"/>
            <a:r>
              <a:rPr lang="en-US" altLang="zh-CN" sz="4400">
                <a:solidFill>
                  <a:srgbClr val="002060"/>
                </a:solidFill>
              </a:rPr>
              <a:t>        2</a:t>
            </a:r>
            <a:r>
              <a:rPr lang="zh-CN" altLang="en-US" sz="4400">
                <a:solidFill>
                  <a:srgbClr val="002060"/>
                </a:solidFill>
              </a:rPr>
              <a:t>、</a:t>
            </a:r>
            <a:r>
              <a:rPr lang="en-US" altLang="zh-CN" sz="4400">
                <a:solidFill>
                  <a:srgbClr val="002060"/>
                </a:solidFill>
              </a:rPr>
              <a:t>was/were going to +v</a:t>
            </a:r>
            <a:r>
              <a:rPr lang="zh-CN" altLang="en-US" sz="4400">
                <a:solidFill>
                  <a:srgbClr val="002060"/>
                </a:solidFil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ext Box 2">
            <a:extLst>
              <a:ext uri="{FF2B5EF4-FFF2-40B4-BE49-F238E27FC236}">
                <a16:creationId xmlns:a16="http://schemas.microsoft.com/office/drawing/2014/main" id="{9261F0D6-DFB1-464E-A8A6-E60EF406FF3B}"/>
              </a:ext>
            </a:extLst>
          </p:cNvPr>
          <p:cNvSpPr txBox="1">
            <a:spLocks noChangeArrowheads="1"/>
          </p:cNvSpPr>
          <p:nvPr/>
        </p:nvSpPr>
        <p:spPr bwMode="auto">
          <a:xfrm>
            <a:off x="1755776" y="85726"/>
            <a:ext cx="86963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000000"/>
                </a:solidFill>
                <a:latin typeface="Times New Roman" panose="02020603050405020304" pitchFamily="18" charset="0"/>
              </a:rPr>
              <a:t>① by (</a:t>
            </a:r>
            <a:r>
              <a:rPr lang="zh-CN" altLang="en-US" sz="2800" b="1">
                <a:solidFill>
                  <a:srgbClr val="000000"/>
                </a:solidFill>
                <a:latin typeface="Times New Roman" panose="02020603050405020304" pitchFamily="18" charset="0"/>
              </a:rPr>
              <a:t>到</a:t>
            </a:r>
            <a:r>
              <a:rPr lang="en-US" altLang="zh-CN" sz="2800" b="1">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为止</a:t>
            </a: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 </a:t>
            </a:r>
            <a:r>
              <a:rPr lang="zh-CN" altLang="en-US" sz="2800" b="1">
                <a:solidFill>
                  <a:srgbClr val="0000FF"/>
                </a:solidFill>
                <a:latin typeface="Times New Roman" panose="02020603050405020304" pitchFamily="18" charset="0"/>
              </a:rPr>
              <a:t>过去时间</a:t>
            </a:r>
            <a:r>
              <a:rPr lang="zh-CN" altLang="en-US" sz="2800" b="1">
                <a:solidFill>
                  <a:srgbClr val="000000"/>
                </a:solidFill>
                <a:latin typeface="Times New Roman" panose="02020603050405020304" pitchFamily="18" charset="0"/>
              </a:rPr>
              <a:t>     </a:t>
            </a:r>
          </a:p>
          <a:p>
            <a:r>
              <a:rPr lang="zh-CN" altLang="en-US" sz="2800" b="1">
                <a:solidFill>
                  <a:srgbClr val="000000"/>
                </a:solidFill>
                <a:latin typeface="Times New Roman" panose="02020603050405020304" pitchFamily="18" charset="0"/>
              </a:rPr>
              <a:t>   如：</a:t>
            </a:r>
            <a:r>
              <a:rPr lang="en-US" altLang="zh-CN" sz="2800" b="1">
                <a:solidFill>
                  <a:srgbClr val="000000"/>
                </a:solidFill>
                <a:latin typeface="Times New Roman" panose="02020603050405020304" pitchFamily="18" charset="0"/>
              </a:rPr>
              <a:t>We </a:t>
            </a:r>
            <a:r>
              <a:rPr lang="en-US" altLang="zh-CN" sz="2800" b="1" u="sng">
                <a:solidFill>
                  <a:srgbClr val="000000"/>
                </a:solidFill>
                <a:latin typeface="Times New Roman" panose="02020603050405020304" pitchFamily="18" charset="0"/>
              </a:rPr>
              <a:t>had finished</a:t>
            </a:r>
            <a:r>
              <a:rPr lang="en-US" altLang="zh-CN" sz="2800" b="1">
                <a:solidFill>
                  <a:srgbClr val="000000"/>
                </a:solidFill>
                <a:latin typeface="Times New Roman" panose="02020603050405020304" pitchFamily="18" charset="0"/>
              </a:rPr>
              <a:t> the article </a:t>
            </a:r>
            <a:r>
              <a:rPr lang="en-US" altLang="zh-CN" sz="2800" b="1">
                <a:solidFill>
                  <a:srgbClr val="FF0000"/>
                </a:solidFill>
                <a:latin typeface="Times New Roman" panose="02020603050405020304" pitchFamily="18" charset="0"/>
              </a:rPr>
              <a:t>by </a:t>
            </a:r>
            <a:r>
              <a:rPr lang="en-US" altLang="zh-CN" sz="2800" b="1">
                <a:solidFill>
                  <a:srgbClr val="0000FF"/>
                </a:solidFill>
                <a:latin typeface="Times New Roman" panose="02020603050405020304" pitchFamily="18" charset="0"/>
              </a:rPr>
              <a:t>last Monday</a:t>
            </a:r>
            <a:r>
              <a:rPr lang="en-US" altLang="zh-CN" sz="2800" b="1">
                <a:solidFill>
                  <a:srgbClr val="000000"/>
                </a:solidFill>
                <a:latin typeface="Times New Roman" panose="02020603050405020304" pitchFamily="18" charset="0"/>
              </a:rPr>
              <a:t>.</a:t>
            </a:r>
          </a:p>
          <a:p>
            <a:r>
              <a:rPr lang="en-US" altLang="zh-CN" sz="2800" b="1">
                <a:solidFill>
                  <a:srgbClr val="000000"/>
                </a:solidFill>
                <a:latin typeface="Times New Roman" panose="02020603050405020304" pitchFamily="18" charset="0"/>
              </a:rPr>
              <a:t>② by the end of </a:t>
            </a:r>
            <a:r>
              <a:rPr lang="zh-CN" altLang="en-US" sz="2800" b="1">
                <a:solidFill>
                  <a:srgbClr val="000000"/>
                </a:solidFill>
                <a:latin typeface="Times New Roman" panose="02020603050405020304" pitchFamily="18" charset="0"/>
              </a:rPr>
              <a:t>（到</a:t>
            </a:r>
            <a:r>
              <a:rPr lang="en-US" altLang="zh-CN" sz="2800" b="1">
                <a:solidFill>
                  <a:srgbClr val="000000"/>
                </a:solidFill>
                <a:latin typeface="Times New Roman" panose="02020603050405020304" pitchFamily="18" charset="0"/>
              </a:rPr>
              <a:t>…</a:t>
            </a:r>
            <a:r>
              <a:rPr lang="zh-CN" altLang="en-US" sz="2800" b="1">
                <a:solidFill>
                  <a:srgbClr val="000000"/>
                </a:solidFill>
                <a:latin typeface="Times New Roman" panose="02020603050405020304" pitchFamily="18" charset="0"/>
              </a:rPr>
              <a:t>末为止）＋ </a:t>
            </a:r>
            <a:r>
              <a:rPr lang="zh-CN" altLang="en-US" sz="2800" b="1">
                <a:solidFill>
                  <a:srgbClr val="0000FF"/>
                </a:solidFill>
                <a:latin typeface="Times New Roman" panose="02020603050405020304" pitchFamily="18" charset="0"/>
              </a:rPr>
              <a:t>过去时间</a:t>
            </a:r>
            <a:r>
              <a:rPr lang="zh-CN" altLang="en-US" sz="2800" b="1">
                <a:solidFill>
                  <a:srgbClr val="000000"/>
                </a:solidFill>
                <a:latin typeface="Times New Roman" panose="02020603050405020304" pitchFamily="18" charset="0"/>
              </a:rPr>
              <a:t>  </a:t>
            </a:r>
          </a:p>
          <a:p>
            <a:r>
              <a:rPr lang="zh-CN" altLang="en-US" sz="2800" b="1">
                <a:solidFill>
                  <a:srgbClr val="000000"/>
                </a:solidFill>
                <a:latin typeface="Times New Roman" panose="02020603050405020304" pitchFamily="18" charset="0"/>
              </a:rPr>
              <a:t>  如：</a:t>
            </a:r>
            <a:r>
              <a:rPr lang="en-US" altLang="zh-CN" sz="2800" b="1">
                <a:solidFill>
                  <a:srgbClr val="000000"/>
                </a:solidFill>
                <a:latin typeface="Times New Roman" panose="02020603050405020304" pitchFamily="18" charset="0"/>
              </a:rPr>
              <a:t>We </a:t>
            </a:r>
            <a:r>
              <a:rPr lang="en-US" altLang="zh-CN" sz="2800" b="1" u="sng">
                <a:solidFill>
                  <a:srgbClr val="000000"/>
                </a:solidFill>
                <a:latin typeface="Times New Roman" panose="02020603050405020304" pitchFamily="18" charset="0"/>
              </a:rPr>
              <a:t>had learned</a:t>
            </a:r>
            <a:r>
              <a:rPr lang="en-US" altLang="zh-CN" sz="2800" b="1">
                <a:solidFill>
                  <a:srgbClr val="000000"/>
                </a:solidFill>
                <a:latin typeface="Times New Roman" panose="02020603050405020304" pitchFamily="18" charset="0"/>
              </a:rPr>
              <a:t> nine units </a:t>
            </a:r>
            <a:r>
              <a:rPr lang="en-US" altLang="zh-CN" sz="2800" b="1">
                <a:solidFill>
                  <a:srgbClr val="FF0000"/>
                </a:solidFill>
                <a:latin typeface="Times New Roman" panose="02020603050405020304" pitchFamily="18" charset="0"/>
              </a:rPr>
              <a:t>by the end of </a:t>
            </a:r>
            <a:r>
              <a:rPr lang="en-US" altLang="zh-CN" sz="2800" b="1">
                <a:solidFill>
                  <a:srgbClr val="0000FF"/>
                </a:solidFill>
                <a:latin typeface="Times New Roman" panose="02020603050405020304" pitchFamily="18" charset="0"/>
              </a:rPr>
              <a:t>last week</a:t>
            </a:r>
            <a:r>
              <a:rPr lang="en-US" altLang="zh-CN" sz="2800" b="1">
                <a:solidFill>
                  <a:srgbClr val="000000"/>
                </a:solidFill>
                <a:latin typeface="Times New Roman" panose="02020603050405020304" pitchFamily="18" charset="0"/>
              </a:rPr>
              <a:t>.</a:t>
            </a:r>
          </a:p>
          <a:p>
            <a:r>
              <a:rPr lang="en-US" altLang="zh-CN" sz="2800" b="1">
                <a:solidFill>
                  <a:srgbClr val="000000"/>
                </a:solidFill>
                <a:latin typeface="Times New Roman" panose="02020603050405020304" pitchFamily="18" charset="0"/>
              </a:rPr>
              <a:t>③ before </a:t>
            </a:r>
            <a:r>
              <a:rPr lang="zh-CN" altLang="en-US" sz="2800" b="1">
                <a:solidFill>
                  <a:srgbClr val="000000"/>
                </a:solidFill>
                <a:latin typeface="Times New Roman" panose="02020603050405020304" pitchFamily="18" charset="0"/>
              </a:rPr>
              <a:t>＋ </a:t>
            </a:r>
            <a:r>
              <a:rPr lang="zh-CN" altLang="en-US" sz="2800" b="1">
                <a:solidFill>
                  <a:srgbClr val="0000FF"/>
                </a:solidFill>
                <a:latin typeface="Times New Roman" panose="02020603050405020304" pitchFamily="18" charset="0"/>
              </a:rPr>
              <a:t>过去时间</a:t>
            </a:r>
            <a:r>
              <a:rPr lang="zh-CN" altLang="en-US" sz="2800" b="1">
                <a:solidFill>
                  <a:srgbClr val="000000"/>
                </a:solidFill>
                <a:latin typeface="Times New Roman" panose="02020603050405020304" pitchFamily="18" charset="0"/>
              </a:rPr>
              <a:t>  </a:t>
            </a:r>
          </a:p>
          <a:p>
            <a:r>
              <a:rPr lang="zh-CN" altLang="en-US" sz="2800" b="1">
                <a:solidFill>
                  <a:srgbClr val="000000"/>
                </a:solidFill>
                <a:latin typeface="Times New Roman" panose="02020603050405020304" pitchFamily="18" charset="0"/>
              </a:rPr>
              <a:t>  如：</a:t>
            </a:r>
            <a:r>
              <a:rPr lang="en-US" altLang="zh-CN" sz="2800" b="1">
                <a:solidFill>
                  <a:srgbClr val="000000"/>
                </a:solidFill>
                <a:latin typeface="Times New Roman" panose="02020603050405020304" pitchFamily="18" charset="0"/>
              </a:rPr>
              <a:t>They </a:t>
            </a:r>
            <a:r>
              <a:rPr lang="en-US" altLang="zh-CN" sz="2800" b="1" u="sng">
                <a:solidFill>
                  <a:srgbClr val="000000"/>
                </a:solidFill>
                <a:latin typeface="Times New Roman" panose="02020603050405020304" pitchFamily="18" charset="0"/>
              </a:rPr>
              <a:t>had gone</a:t>
            </a:r>
            <a:r>
              <a:rPr lang="en-US" altLang="zh-CN" sz="2800" b="1">
                <a:solidFill>
                  <a:srgbClr val="000000"/>
                </a:solidFill>
                <a:latin typeface="Times New Roman" panose="02020603050405020304" pitchFamily="18" charset="0"/>
              </a:rPr>
              <a:t> to school </a:t>
            </a:r>
            <a:r>
              <a:rPr lang="en-US" altLang="zh-CN" sz="2800" b="1">
                <a:solidFill>
                  <a:srgbClr val="FF0000"/>
                </a:solidFill>
                <a:latin typeface="Times New Roman" panose="02020603050405020304" pitchFamily="18" charset="0"/>
              </a:rPr>
              <a:t>before </a:t>
            </a:r>
            <a:r>
              <a:rPr lang="en-US" altLang="zh-CN" sz="2800" b="1">
                <a:solidFill>
                  <a:srgbClr val="0000FF"/>
                </a:solidFill>
                <a:latin typeface="Times New Roman" panose="02020603050405020304" pitchFamily="18" charset="0"/>
              </a:rPr>
              <a:t>5:00 this morning</a:t>
            </a:r>
            <a:r>
              <a:rPr lang="en-US" altLang="zh-CN" sz="2800" b="1">
                <a:solidFill>
                  <a:srgbClr val="000000"/>
                </a:solidFill>
                <a:latin typeface="Times New Roman" panose="02020603050405020304" pitchFamily="18" charset="0"/>
              </a:rPr>
              <a:t>.</a:t>
            </a:r>
          </a:p>
          <a:p>
            <a:r>
              <a:rPr lang="en-US" altLang="zh-CN" sz="2800" b="1">
                <a:solidFill>
                  <a:srgbClr val="000000"/>
                </a:solidFill>
                <a:latin typeface="Times New Roman" panose="02020603050405020304" pitchFamily="18" charset="0"/>
              </a:rPr>
              <a:t>④ before </a:t>
            </a:r>
            <a:r>
              <a:rPr lang="zh-CN" altLang="en-US" sz="2800" b="1">
                <a:solidFill>
                  <a:srgbClr val="000000"/>
                </a:solidFill>
                <a:latin typeface="Times New Roman" panose="02020603050405020304" pitchFamily="18" charset="0"/>
              </a:rPr>
              <a:t>＋ 从句（</a:t>
            </a:r>
            <a:r>
              <a:rPr lang="zh-CN" altLang="en-US" sz="2800" b="1">
                <a:solidFill>
                  <a:srgbClr val="0000FF"/>
                </a:solidFill>
                <a:latin typeface="Times New Roman" panose="02020603050405020304" pitchFamily="18" charset="0"/>
              </a:rPr>
              <a:t>一般过去时</a:t>
            </a:r>
            <a:r>
              <a:rPr lang="zh-CN" altLang="en-US" sz="2800" b="1">
                <a:solidFill>
                  <a:srgbClr val="000000"/>
                </a:solidFill>
                <a:latin typeface="Times New Roman" panose="02020603050405020304" pitchFamily="18" charset="0"/>
              </a:rPr>
              <a:t>） </a:t>
            </a:r>
          </a:p>
          <a:p>
            <a:r>
              <a:rPr lang="zh-CN" altLang="en-US" sz="2800" b="1">
                <a:solidFill>
                  <a:srgbClr val="000000"/>
                </a:solidFill>
                <a:latin typeface="Times New Roman" panose="02020603050405020304" pitchFamily="18" charset="0"/>
              </a:rPr>
              <a:t>   如：</a:t>
            </a:r>
            <a:r>
              <a:rPr lang="en-US" altLang="zh-CN" sz="2800" b="1">
                <a:solidFill>
                  <a:srgbClr val="000000"/>
                </a:solidFill>
                <a:latin typeface="Times New Roman" panose="02020603050405020304" pitchFamily="18" charset="0"/>
              </a:rPr>
              <a:t>The train </a:t>
            </a:r>
            <a:r>
              <a:rPr lang="en-US" altLang="zh-CN" sz="2800" b="1" u="sng">
                <a:solidFill>
                  <a:srgbClr val="000000"/>
                </a:solidFill>
                <a:latin typeface="Times New Roman" panose="02020603050405020304" pitchFamily="18" charset="0"/>
              </a:rPr>
              <a:t>had left</a:t>
            </a:r>
            <a:r>
              <a:rPr lang="en-US" altLang="zh-CN" sz="2800" b="1">
                <a:solidFill>
                  <a:srgbClr val="000000"/>
                </a:solidFill>
                <a:latin typeface="Times New Roman" panose="02020603050405020304" pitchFamily="18" charset="0"/>
              </a:rPr>
              <a:t> </a:t>
            </a:r>
            <a:r>
              <a:rPr lang="en-US" altLang="zh-CN" sz="2800" b="1">
                <a:solidFill>
                  <a:srgbClr val="FF0000"/>
                </a:solidFill>
                <a:latin typeface="Times New Roman" panose="02020603050405020304" pitchFamily="18" charset="0"/>
              </a:rPr>
              <a:t>before</a:t>
            </a:r>
            <a:r>
              <a:rPr lang="en-US" altLang="zh-CN" sz="2800" b="1">
                <a:solidFill>
                  <a:srgbClr val="000000"/>
                </a:solidFill>
                <a:latin typeface="Times New Roman" panose="02020603050405020304" pitchFamily="18" charset="0"/>
              </a:rPr>
              <a:t> </a:t>
            </a:r>
            <a:r>
              <a:rPr lang="en-US" altLang="zh-CN" sz="2800" b="1">
                <a:solidFill>
                  <a:srgbClr val="0000FF"/>
                </a:solidFill>
                <a:latin typeface="Times New Roman" panose="02020603050405020304" pitchFamily="18" charset="0"/>
              </a:rPr>
              <a:t>I got to the station</a:t>
            </a:r>
            <a:r>
              <a:rPr lang="en-US" altLang="zh-CN" sz="2800" b="1">
                <a:solidFill>
                  <a:srgbClr val="000000"/>
                </a:solidFill>
                <a:latin typeface="Times New Roman" panose="02020603050405020304" pitchFamily="18" charset="0"/>
              </a:rPr>
              <a:t>.</a:t>
            </a:r>
          </a:p>
          <a:p>
            <a:r>
              <a:rPr lang="en-US" altLang="zh-CN" sz="2800" b="1">
                <a:solidFill>
                  <a:srgbClr val="000000"/>
                </a:solidFill>
                <a:latin typeface="Times New Roman" panose="02020603050405020304" pitchFamily="18" charset="0"/>
              </a:rPr>
              <a:t>⑤ </a:t>
            </a:r>
            <a:r>
              <a:rPr lang="en-US" altLang="zh-CN" sz="2800" b="1">
                <a:solidFill>
                  <a:srgbClr val="FF0000"/>
                </a:solidFill>
                <a:latin typeface="Times New Roman" panose="02020603050405020304" pitchFamily="18" charset="0"/>
              </a:rPr>
              <a:t>when</a:t>
            </a:r>
            <a:r>
              <a:rPr lang="en-US" altLang="zh-CN" sz="2800" b="1">
                <a:solidFill>
                  <a:srgbClr val="000000"/>
                </a:solidFill>
                <a:latin typeface="Times New Roman" panose="02020603050405020304" pitchFamily="18" charset="0"/>
              </a:rPr>
              <a:t> / </a:t>
            </a:r>
            <a:r>
              <a:rPr lang="en-US" altLang="zh-CN" sz="2800" b="1">
                <a:solidFill>
                  <a:srgbClr val="FF0000"/>
                </a:solidFill>
                <a:latin typeface="Times New Roman" panose="02020603050405020304" pitchFamily="18" charset="0"/>
              </a:rPr>
              <a:t>by the time</a:t>
            </a: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 从句（</a:t>
            </a:r>
            <a:r>
              <a:rPr lang="zh-CN" altLang="en-US" sz="2800" b="1">
                <a:solidFill>
                  <a:srgbClr val="0000FF"/>
                </a:solidFill>
                <a:latin typeface="Times New Roman" panose="02020603050405020304" pitchFamily="18" charset="0"/>
              </a:rPr>
              <a:t>一般过去时</a:t>
            </a:r>
            <a:r>
              <a:rPr lang="zh-CN" altLang="en-US" sz="2800" b="1">
                <a:solidFill>
                  <a:srgbClr val="000000"/>
                </a:solidFill>
                <a:latin typeface="Times New Roman" panose="02020603050405020304" pitchFamily="18" charset="0"/>
              </a:rPr>
              <a:t>）  </a:t>
            </a:r>
          </a:p>
          <a:p>
            <a:r>
              <a:rPr lang="zh-CN" altLang="en-US" sz="2800" b="1">
                <a:solidFill>
                  <a:srgbClr val="000000"/>
                </a:solidFill>
                <a:latin typeface="Times New Roman" panose="02020603050405020304" pitchFamily="18" charset="0"/>
              </a:rPr>
              <a:t>   如：</a:t>
            </a:r>
            <a:r>
              <a:rPr lang="en-US" altLang="zh-CN" sz="2800" b="1">
                <a:solidFill>
                  <a:srgbClr val="FF0000"/>
                </a:solidFill>
                <a:latin typeface="Times New Roman" panose="02020603050405020304" pitchFamily="18" charset="0"/>
              </a:rPr>
              <a:t>When</a:t>
            </a:r>
            <a:r>
              <a:rPr lang="en-US" altLang="zh-CN" sz="2800" b="1">
                <a:solidFill>
                  <a:srgbClr val="000000"/>
                </a:solidFill>
                <a:latin typeface="Times New Roman" panose="02020603050405020304" pitchFamily="18" charset="0"/>
              </a:rPr>
              <a:t> / </a:t>
            </a:r>
            <a:r>
              <a:rPr lang="en-US" altLang="zh-CN" sz="2800" b="1">
                <a:solidFill>
                  <a:srgbClr val="FF0000"/>
                </a:solidFill>
                <a:latin typeface="Times New Roman" panose="02020603050405020304" pitchFamily="18" charset="0"/>
              </a:rPr>
              <a:t>By the time</a:t>
            </a:r>
            <a:r>
              <a:rPr lang="en-US" altLang="zh-CN" sz="2800" b="1">
                <a:solidFill>
                  <a:srgbClr val="000000"/>
                </a:solidFill>
                <a:latin typeface="Times New Roman" panose="02020603050405020304" pitchFamily="18" charset="0"/>
              </a:rPr>
              <a:t> </a:t>
            </a:r>
            <a:r>
              <a:rPr lang="en-US" altLang="zh-CN" sz="2800" b="1">
                <a:solidFill>
                  <a:srgbClr val="0000FF"/>
                </a:solidFill>
                <a:latin typeface="Times New Roman" panose="02020603050405020304" pitchFamily="18" charset="0"/>
              </a:rPr>
              <a:t>I got home</a:t>
            </a:r>
            <a:r>
              <a:rPr lang="en-US" altLang="zh-CN" sz="2800" b="1">
                <a:solidFill>
                  <a:srgbClr val="000000"/>
                </a:solidFill>
                <a:latin typeface="Times New Roman" panose="02020603050405020304" pitchFamily="18" charset="0"/>
              </a:rPr>
              <a:t>, she </a:t>
            </a:r>
            <a:r>
              <a:rPr lang="en-US" altLang="zh-CN" sz="2800" b="1" u="sng">
                <a:solidFill>
                  <a:srgbClr val="000000"/>
                </a:solidFill>
                <a:latin typeface="Times New Roman" panose="02020603050405020304" pitchFamily="18" charset="0"/>
              </a:rPr>
              <a:t>had</a:t>
            </a:r>
            <a:r>
              <a:rPr lang="en-US" altLang="zh-CN" sz="2800" b="1">
                <a:solidFill>
                  <a:srgbClr val="000000"/>
                </a:solidFill>
                <a:latin typeface="Times New Roman" panose="02020603050405020304" pitchFamily="18" charset="0"/>
              </a:rPr>
              <a:t> </a:t>
            </a:r>
          </a:p>
          <a:p>
            <a:r>
              <a:rPr lang="en-US" altLang="zh-CN" sz="2800" b="1">
                <a:solidFill>
                  <a:srgbClr val="000000"/>
                </a:solidFill>
                <a:latin typeface="Times New Roman" panose="02020603050405020304" pitchFamily="18" charset="0"/>
              </a:rPr>
              <a:t>      already </a:t>
            </a:r>
            <a:r>
              <a:rPr lang="en-US" altLang="zh-CN" sz="2800" b="1" u="sng">
                <a:solidFill>
                  <a:srgbClr val="000000"/>
                </a:solidFill>
                <a:latin typeface="Times New Roman" panose="02020603050405020304" pitchFamily="18" charset="0"/>
              </a:rPr>
              <a:t>gone</a:t>
            </a:r>
            <a:r>
              <a:rPr lang="en-US" altLang="zh-CN" sz="2800" b="1">
                <a:solidFill>
                  <a:srgbClr val="000000"/>
                </a:solidFill>
                <a:latin typeface="Times New Roman" panose="02020603050405020304" pitchFamily="18" charset="0"/>
              </a:rPr>
              <a:t> to bed.</a:t>
            </a:r>
          </a:p>
          <a:p>
            <a:r>
              <a:rPr lang="en-US" altLang="zh-CN" sz="2800" b="1">
                <a:solidFill>
                  <a:srgbClr val="000000"/>
                </a:solidFill>
                <a:latin typeface="Times New Roman" panose="02020603050405020304" pitchFamily="18" charset="0"/>
              </a:rPr>
              <a:t>  </a:t>
            </a:r>
          </a:p>
        </p:txBody>
      </p:sp>
      <p:grpSp>
        <p:nvGrpSpPr>
          <p:cNvPr id="97282" name="Group 3">
            <a:extLst>
              <a:ext uri="{FF2B5EF4-FFF2-40B4-BE49-F238E27FC236}">
                <a16:creationId xmlns:a16="http://schemas.microsoft.com/office/drawing/2014/main" id="{8495382C-24A7-4B83-948C-DCA9ABFF7F25}"/>
              </a:ext>
            </a:extLst>
          </p:cNvPr>
          <p:cNvGrpSpPr>
            <a:grpSpLocks/>
          </p:cNvGrpSpPr>
          <p:nvPr/>
        </p:nvGrpSpPr>
        <p:grpSpPr bwMode="auto">
          <a:xfrm>
            <a:off x="1774826" y="5078413"/>
            <a:ext cx="11542713" cy="2743200"/>
            <a:chOff x="0" y="0"/>
            <a:chExt cx="7271" cy="1728"/>
          </a:xfrm>
        </p:grpSpPr>
        <p:grpSp>
          <p:nvGrpSpPr>
            <p:cNvPr id="97283" name="Group 4">
              <a:extLst>
                <a:ext uri="{FF2B5EF4-FFF2-40B4-BE49-F238E27FC236}">
                  <a16:creationId xmlns:a16="http://schemas.microsoft.com/office/drawing/2014/main" id="{DC09B42D-790E-4684-8C4E-9A40D881A547}"/>
                </a:ext>
              </a:extLst>
            </p:cNvPr>
            <p:cNvGrpSpPr>
              <a:grpSpLocks/>
            </p:cNvGrpSpPr>
            <p:nvPr/>
          </p:nvGrpSpPr>
          <p:grpSpPr bwMode="auto">
            <a:xfrm>
              <a:off x="0" y="330"/>
              <a:ext cx="7271" cy="1398"/>
              <a:chOff x="0" y="0"/>
              <a:chExt cx="7271" cy="1398"/>
            </a:xfrm>
          </p:grpSpPr>
          <p:sp>
            <p:nvSpPr>
              <p:cNvPr id="97284" name="Rectangle 5">
                <a:extLst>
                  <a:ext uri="{FF2B5EF4-FFF2-40B4-BE49-F238E27FC236}">
                    <a16:creationId xmlns:a16="http://schemas.microsoft.com/office/drawing/2014/main" id="{E3AED4D1-28C7-448E-B1A1-0DD93E7AEDC1}"/>
                  </a:ext>
                </a:extLst>
              </p:cNvPr>
              <p:cNvSpPr>
                <a:spLocks noChangeArrowheads="1"/>
              </p:cNvSpPr>
              <p:nvPr/>
            </p:nvSpPr>
            <p:spPr bwMode="auto">
              <a:xfrm>
                <a:off x="0" y="0"/>
                <a:ext cx="538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3200" b="1">
                    <a:solidFill>
                      <a:srgbClr val="000000"/>
                    </a:solidFill>
                    <a:latin typeface="Times New Roman" panose="02020603050405020304" pitchFamily="18" charset="0"/>
                  </a:rPr>
                  <a:t>如：</a:t>
                </a:r>
                <a:r>
                  <a:rPr lang="en-US" altLang="zh-CN" sz="3200" b="1">
                    <a:solidFill>
                      <a:srgbClr val="000000"/>
                    </a:solidFill>
                    <a:latin typeface="Times New Roman" panose="02020603050405020304" pitchFamily="18" charset="0"/>
                  </a:rPr>
                  <a:t>He told a radio interviewer that he</a:t>
                </a:r>
                <a:r>
                  <a:rPr lang="en-US" altLang="zh-CN" sz="3200" b="1" u="sng">
                    <a:solidFill>
                      <a:srgbClr val="000000"/>
                    </a:solidFill>
                    <a:latin typeface="Times New Roman" panose="02020603050405020304" pitchFamily="18" charset="0"/>
                  </a:rPr>
                  <a:t> had run</a:t>
                </a:r>
              </a:p>
              <a:p>
                <a:r>
                  <a:rPr lang="en-US" altLang="zh-CN" sz="3200" b="1">
                    <a:solidFill>
                      <a:srgbClr val="000000"/>
                    </a:solidFill>
                    <a:latin typeface="Times New Roman" panose="02020603050405020304" pitchFamily="18" charset="0"/>
                  </a:rPr>
                  <a:t> out of money to buy old bikes.</a:t>
                </a:r>
              </a:p>
            </p:txBody>
          </p:sp>
          <p:sp>
            <p:nvSpPr>
              <p:cNvPr id="97285" name="Text Box 6">
                <a:extLst>
                  <a:ext uri="{FF2B5EF4-FFF2-40B4-BE49-F238E27FC236}">
                    <a16:creationId xmlns:a16="http://schemas.microsoft.com/office/drawing/2014/main" id="{8C747DE5-5FD4-49F2-B2E2-BDE1408C5371}"/>
                  </a:ext>
                </a:extLst>
              </p:cNvPr>
              <p:cNvSpPr txBox="1">
                <a:spLocks noChangeArrowheads="1"/>
              </p:cNvSpPr>
              <p:nvPr/>
            </p:nvSpPr>
            <p:spPr bwMode="auto">
              <a:xfrm>
                <a:off x="1620" y="418"/>
                <a:ext cx="3687"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600" b="1">
                    <a:solidFill>
                      <a:srgbClr val="FF0000"/>
                    </a:solidFill>
                    <a:latin typeface="Times New Roman" panose="02020603050405020304" pitchFamily="18" charset="0"/>
                  </a:rPr>
                  <a:t>﹋﹋</a:t>
                </a:r>
              </a:p>
            </p:txBody>
          </p:sp>
          <p:sp>
            <p:nvSpPr>
              <p:cNvPr id="97286" name="Text Box 7">
                <a:extLst>
                  <a:ext uri="{FF2B5EF4-FFF2-40B4-BE49-F238E27FC236}">
                    <a16:creationId xmlns:a16="http://schemas.microsoft.com/office/drawing/2014/main" id="{DD9A8A55-1CA7-4B79-9A74-2DC48FDD0B56}"/>
                  </a:ext>
                </a:extLst>
              </p:cNvPr>
              <p:cNvSpPr txBox="1">
                <a:spLocks noChangeArrowheads="1"/>
              </p:cNvSpPr>
              <p:nvPr/>
            </p:nvSpPr>
            <p:spPr bwMode="auto">
              <a:xfrm>
                <a:off x="124" y="418"/>
                <a:ext cx="3687"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600" b="1">
                    <a:solidFill>
                      <a:srgbClr val="FF0000"/>
                    </a:solidFill>
                    <a:latin typeface="Times New Roman" panose="02020603050405020304" pitchFamily="18" charset="0"/>
                  </a:rPr>
                  <a:t>﹋﹋</a:t>
                </a:r>
              </a:p>
            </p:txBody>
          </p:sp>
          <p:sp>
            <p:nvSpPr>
              <p:cNvPr id="97287" name="Text Box 8">
                <a:extLst>
                  <a:ext uri="{FF2B5EF4-FFF2-40B4-BE49-F238E27FC236}">
                    <a16:creationId xmlns:a16="http://schemas.microsoft.com/office/drawing/2014/main" id="{26C1C1F3-0B04-452E-8445-F98447DDF304}"/>
                  </a:ext>
                </a:extLst>
              </p:cNvPr>
              <p:cNvSpPr txBox="1">
                <a:spLocks noChangeArrowheads="1"/>
              </p:cNvSpPr>
              <p:nvPr/>
            </p:nvSpPr>
            <p:spPr bwMode="auto">
              <a:xfrm>
                <a:off x="3584" y="146"/>
                <a:ext cx="3687" cy="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9600" b="1">
                    <a:solidFill>
                      <a:srgbClr val="FF0000"/>
                    </a:solidFill>
                    <a:latin typeface="Times New Roman" panose="02020603050405020304" pitchFamily="18" charset="0"/>
                  </a:rPr>
                  <a:t>﹋﹋</a:t>
                </a:r>
              </a:p>
            </p:txBody>
          </p:sp>
        </p:grpSp>
        <p:sp>
          <p:nvSpPr>
            <p:cNvPr id="97288" name="Rectangle 9">
              <a:extLst>
                <a:ext uri="{FF2B5EF4-FFF2-40B4-BE49-F238E27FC236}">
                  <a16:creationId xmlns:a16="http://schemas.microsoft.com/office/drawing/2014/main" id="{AD4643FB-4A61-40C2-97FE-8B0770986185}"/>
                </a:ext>
              </a:extLst>
            </p:cNvPr>
            <p:cNvSpPr>
              <a:spLocks noChangeArrowheads="1"/>
            </p:cNvSpPr>
            <p:nvPr/>
          </p:nvSpPr>
          <p:spPr bwMode="auto">
            <a:xfrm>
              <a:off x="130" y="0"/>
              <a:ext cx="41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800" b="1">
                  <a:solidFill>
                    <a:srgbClr val="000000"/>
                  </a:solidFill>
                  <a:latin typeface="Times New Roman" panose="02020603050405020304" pitchFamily="18" charset="0"/>
                </a:rPr>
                <a:t>此外，过去完成时还可用于</a:t>
              </a:r>
              <a:r>
                <a:rPr lang="zh-CN" altLang="en-US" sz="2800" b="1">
                  <a:solidFill>
                    <a:srgbClr val="FF0000"/>
                  </a:solidFill>
                  <a:latin typeface="Times New Roman" panose="02020603050405020304" pitchFamily="18" charset="0"/>
                </a:rPr>
                <a:t>宾语从句</a:t>
              </a:r>
              <a:r>
                <a:rPr lang="zh-CN" altLang="en-US" sz="2800" b="1">
                  <a:solidFill>
                    <a:srgbClr val="000000"/>
                  </a:solidFill>
                  <a:latin typeface="Times New Roman" panose="02020603050405020304" pitchFamily="18" charset="0"/>
                </a:rPr>
                <a:t>中。</a:t>
              </a:r>
            </a:p>
          </p:txBody>
        </p:sp>
      </p:grpSp>
      <p:sp>
        <p:nvSpPr>
          <p:cNvPr id="97289" name="Line 10">
            <a:extLst>
              <a:ext uri="{FF2B5EF4-FFF2-40B4-BE49-F238E27FC236}">
                <a16:creationId xmlns:a16="http://schemas.microsoft.com/office/drawing/2014/main" id="{CC17EDED-4F7B-41BB-8546-840BA15AA4A2}"/>
              </a:ext>
            </a:extLst>
          </p:cNvPr>
          <p:cNvSpPr>
            <a:spLocks noChangeShapeType="1"/>
          </p:cNvSpPr>
          <p:nvPr/>
        </p:nvSpPr>
        <p:spPr bwMode="auto">
          <a:xfrm>
            <a:off x="1992314" y="549275"/>
            <a:ext cx="4897437" cy="0"/>
          </a:xfrm>
          <a:prstGeom prst="line">
            <a:avLst/>
          </a:prstGeom>
          <a:noFill/>
          <a:ln w="76200" cmpd="tri">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0" name="Line 11">
            <a:extLst>
              <a:ext uri="{FF2B5EF4-FFF2-40B4-BE49-F238E27FC236}">
                <a16:creationId xmlns:a16="http://schemas.microsoft.com/office/drawing/2014/main" id="{0185378C-BB0E-44FB-80A5-3A2C72FDEA49}"/>
              </a:ext>
            </a:extLst>
          </p:cNvPr>
          <p:cNvSpPr>
            <a:spLocks noChangeShapeType="1"/>
          </p:cNvSpPr>
          <p:nvPr/>
        </p:nvSpPr>
        <p:spPr bwMode="auto">
          <a:xfrm flipV="1">
            <a:off x="1847851" y="1412875"/>
            <a:ext cx="6911975" cy="0"/>
          </a:xfrm>
          <a:prstGeom prst="line">
            <a:avLst/>
          </a:prstGeom>
          <a:noFill/>
          <a:ln w="76200" cmpd="tri">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1" name="Line 12">
            <a:extLst>
              <a:ext uri="{FF2B5EF4-FFF2-40B4-BE49-F238E27FC236}">
                <a16:creationId xmlns:a16="http://schemas.microsoft.com/office/drawing/2014/main" id="{C776DCAC-4FB5-4361-BFFF-331AE3C52F38}"/>
              </a:ext>
            </a:extLst>
          </p:cNvPr>
          <p:cNvSpPr>
            <a:spLocks noChangeShapeType="1"/>
          </p:cNvSpPr>
          <p:nvPr/>
        </p:nvSpPr>
        <p:spPr bwMode="auto">
          <a:xfrm>
            <a:off x="1847850" y="2276475"/>
            <a:ext cx="3455988" cy="0"/>
          </a:xfrm>
          <a:prstGeom prst="line">
            <a:avLst/>
          </a:prstGeom>
          <a:noFill/>
          <a:ln w="76200" cmpd="tri">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2" name="Line 13">
            <a:extLst>
              <a:ext uri="{FF2B5EF4-FFF2-40B4-BE49-F238E27FC236}">
                <a16:creationId xmlns:a16="http://schemas.microsoft.com/office/drawing/2014/main" id="{12AFD35E-E4B5-4C2B-828E-830CE57D4B7D}"/>
              </a:ext>
            </a:extLst>
          </p:cNvPr>
          <p:cNvSpPr>
            <a:spLocks noChangeShapeType="1"/>
          </p:cNvSpPr>
          <p:nvPr/>
        </p:nvSpPr>
        <p:spPr bwMode="auto">
          <a:xfrm>
            <a:off x="1847850" y="3141663"/>
            <a:ext cx="4897438" cy="0"/>
          </a:xfrm>
          <a:prstGeom prst="line">
            <a:avLst/>
          </a:prstGeom>
          <a:noFill/>
          <a:ln w="76200" cmpd="tri">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3" name="Line 14">
            <a:extLst>
              <a:ext uri="{FF2B5EF4-FFF2-40B4-BE49-F238E27FC236}">
                <a16:creationId xmlns:a16="http://schemas.microsoft.com/office/drawing/2014/main" id="{E67CEFEF-BC61-4BA7-BB0A-292ACF0B7F6C}"/>
              </a:ext>
            </a:extLst>
          </p:cNvPr>
          <p:cNvSpPr>
            <a:spLocks noChangeShapeType="1"/>
          </p:cNvSpPr>
          <p:nvPr/>
        </p:nvSpPr>
        <p:spPr bwMode="auto">
          <a:xfrm>
            <a:off x="1847850" y="4005263"/>
            <a:ext cx="6769100" cy="0"/>
          </a:xfrm>
          <a:prstGeom prst="line">
            <a:avLst/>
          </a:prstGeom>
          <a:noFill/>
          <a:ln w="76200" cmpd="tri">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7294" name="Line 15">
            <a:extLst>
              <a:ext uri="{FF2B5EF4-FFF2-40B4-BE49-F238E27FC236}">
                <a16:creationId xmlns:a16="http://schemas.microsoft.com/office/drawing/2014/main" id="{5D8768B4-F385-41EA-9F14-566D16C1A4B3}"/>
              </a:ext>
            </a:extLst>
          </p:cNvPr>
          <p:cNvSpPr>
            <a:spLocks noChangeShapeType="1"/>
          </p:cNvSpPr>
          <p:nvPr/>
        </p:nvSpPr>
        <p:spPr bwMode="auto">
          <a:xfrm>
            <a:off x="1992313" y="5661025"/>
            <a:ext cx="6119812" cy="0"/>
          </a:xfrm>
          <a:prstGeom prst="line">
            <a:avLst/>
          </a:prstGeom>
          <a:noFill/>
          <a:ln w="76200" cmpd="tri">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a:extLst>
              <a:ext uri="{FF2B5EF4-FFF2-40B4-BE49-F238E27FC236}">
                <a16:creationId xmlns:a16="http://schemas.microsoft.com/office/drawing/2014/main" id="{4F1F4864-C20E-467B-9F05-73DB87DB451A}"/>
              </a:ext>
            </a:extLst>
          </p:cNvPr>
          <p:cNvSpPr>
            <a:spLocks noGrp="1" noChangeArrowheads="1"/>
          </p:cNvSpPr>
          <p:nvPr>
            <p:ph idx="1"/>
          </p:nvPr>
        </p:nvSpPr>
        <p:spPr>
          <a:xfrm>
            <a:off x="1703388" y="1557338"/>
            <a:ext cx="8229600" cy="4525962"/>
          </a:xfrm>
        </p:spPr>
        <p:txBody>
          <a:bodyPr/>
          <a:lstStyle/>
          <a:p>
            <a:pPr>
              <a:lnSpc>
                <a:spcPct val="90000"/>
              </a:lnSpc>
              <a:buFontTx/>
              <a:buNone/>
            </a:pPr>
            <a:r>
              <a:rPr lang="en-US" altLang="zh-CN" b="1" dirty="0"/>
              <a:t>① </a:t>
            </a:r>
            <a:r>
              <a:rPr lang="en-US" altLang="zh-CN" b="1" dirty="0">
                <a:solidFill>
                  <a:srgbClr val="FF3300"/>
                </a:solidFill>
              </a:rPr>
              <a:t>By the end of</a:t>
            </a:r>
            <a:r>
              <a:rPr lang="en-US" altLang="zh-CN" b="1" dirty="0"/>
              <a:t> last year, I </a:t>
            </a:r>
            <a:r>
              <a:rPr lang="en-US" altLang="zh-CN" b="1" dirty="0">
                <a:solidFill>
                  <a:srgbClr val="FF3300"/>
                </a:solidFill>
              </a:rPr>
              <a:t>had </a:t>
            </a:r>
            <a:r>
              <a:rPr lang="en-US" altLang="zh-CN" b="1" dirty="0"/>
              <a:t>learn</a:t>
            </a:r>
            <a:r>
              <a:rPr lang="en-US" altLang="zh-CN" b="1" dirty="0">
                <a:solidFill>
                  <a:srgbClr val="FF3300"/>
                </a:solidFill>
              </a:rPr>
              <a:t>ed</a:t>
            </a:r>
            <a:r>
              <a:rPr lang="en-US" altLang="zh-CN" b="1" dirty="0"/>
              <a:t> about one thousand English words</a:t>
            </a:r>
          </a:p>
          <a:p>
            <a:pPr>
              <a:lnSpc>
                <a:spcPct val="90000"/>
              </a:lnSpc>
              <a:buFontTx/>
              <a:buNone/>
            </a:pPr>
            <a:endParaRPr lang="en-US" altLang="zh-CN" b="1" dirty="0"/>
          </a:p>
          <a:p>
            <a:pPr>
              <a:lnSpc>
                <a:spcPct val="90000"/>
              </a:lnSpc>
              <a:buFontTx/>
              <a:buNone/>
            </a:pPr>
            <a:endParaRPr lang="en-US" altLang="zh-CN" b="1" dirty="0"/>
          </a:p>
          <a:p>
            <a:pPr>
              <a:lnSpc>
                <a:spcPct val="90000"/>
              </a:lnSpc>
              <a:buFontTx/>
              <a:buNone/>
            </a:pPr>
            <a:r>
              <a:rPr lang="en-US" altLang="zh-CN" b="1" dirty="0"/>
              <a:t>② </a:t>
            </a:r>
            <a:r>
              <a:rPr lang="en-US" altLang="zh-CN" b="1" dirty="0">
                <a:solidFill>
                  <a:srgbClr val="FF3300"/>
                </a:solidFill>
              </a:rPr>
              <a:t>By the time</a:t>
            </a:r>
            <a:r>
              <a:rPr lang="en-US" altLang="zh-CN" b="1" dirty="0"/>
              <a:t> he was twenty, he had won about ten medals</a:t>
            </a:r>
          </a:p>
          <a:p>
            <a:pPr>
              <a:lnSpc>
                <a:spcPct val="90000"/>
              </a:lnSpc>
              <a:buFontTx/>
              <a:buNone/>
            </a:pPr>
            <a:endParaRPr lang="en-US" altLang="zh-CN" b="1" dirty="0"/>
          </a:p>
          <a:p>
            <a:pPr>
              <a:lnSpc>
                <a:spcPct val="90000"/>
              </a:lnSpc>
              <a:buFontTx/>
              <a:buNone/>
            </a:pPr>
            <a:endParaRPr lang="en-US" altLang="zh-CN" b="1" dirty="0"/>
          </a:p>
          <a:p>
            <a:pPr>
              <a:lnSpc>
                <a:spcPct val="90000"/>
              </a:lnSpc>
              <a:buFontTx/>
              <a:buNone/>
            </a:pPr>
            <a:r>
              <a:rPr lang="en-US" altLang="zh-CN" b="1" dirty="0"/>
              <a:t>③ When </a:t>
            </a:r>
            <a:r>
              <a:rPr lang="en-US" altLang="zh-CN" b="1" dirty="0">
                <a:solidFill>
                  <a:srgbClr val="FF3300"/>
                </a:solidFill>
              </a:rPr>
              <a:t>I got there</a:t>
            </a:r>
            <a:r>
              <a:rPr lang="en-US" altLang="zh-CN" b="1" dirty="0"/>
              <a:t>, they </a:t>
            </a:r>
            <a:r>
              <a:rPr lang="en-US" altLang="zh-CN" b="1" dirty="0">
                <a:solidFill>
                  <a:srgbClr val="FF3300"/>
                </a:solidFill>
              </a:rPr>
              <a:t>had</a:t>
            </a:r>
            <a:r>
              <a:rPr lang="en-US" altLang="zh-CN" b="1" dirty="0"/>
              <a:t> already </a:t>
            </a:r>
            <a:r>
              <a:rPr lang="en-US" altLang="zh-CN" b="1" dirty="0">
                <a:solidFill>
                  <a:srgbClr val="FF3300"/>
                </a:solidFill>
              </a:rPr>
              <a:t>left</a:t>
            </a:r>
          </a:p>
        </p:txBody>
      </p:sp>
      <p:sp>
        <p:nvSpPr>
          <p:cNvPr id="99330" name="Text Box 6">
            <a:extLst>
              <a:ext uri="{FF2B5EF4-FFF2-40B4-BE49-F238E27FC236}">
                <a16:creationId xmlns:a16="http://schemas.microsoft.com/office/drawing/2014/main" id="{AED08128-C3CA-41E0-AD96-B546EFB94986}"/>
              </a:ext>
            </a:extLst>
          </p:cNvPr>
          <p:cNvSpPr txBox="1">
            <a:spLocks noChangeArrowheads="1"/>
          </p:cNvSpPr>
          <p:nvPr/>
        </p:nvSpPr>
        <p:spPr bwMode="auto">
          <a:xfrm>
            <a:off x="1774826" y="692151"/>
            <a:ext cx="88360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75000"/>
              </a:lnSpc>
              <a:spcBef>
                <a:spcPct val="50000"/>
              </a:spcBef>
            </a:pPr>
            <a:r>
              <a:rPr lang="zh-CN" altLang="en-US" sz="3200" b="1">
                <a:solidFill>
                  <a:srgbClr val="000099"/>
                </a:solidFill>
                <a:latin typeface="Times New Roman" panose="02020603050405020304" pitchFamily="18" charset="0"/>
              </a:rPr>
              <a:t>到去年为止，我已经学了大约一千个英语单词。</a:t>
            </a:r>
          </a:p>
        </p:txBody>
      </p:sp>
      <p:sp>
        <p:nvSpPr>
          <p:cNvPr id="99331" name="Text Box 7">
            <a:extLst>
              <a:ext uri="{FF2B5EF4-FFF2-40B4-BE49-F238E27FC236}">
                <a16:creationId xmlns:a16="http://schemas.microsoft.com/office/drawing/2014/main" id="{3B3434C6-EA34-4D8F-92FA-982C188F97E8}"/>
              </a:ext>
            </a:extLst>
          </p:cNvPr>
          <p:cNvSpPr txBox="1">
            <a:spLocks noChangeArrowheads="1"/>
          </p:cNvSpPr>
          <p:nvPr/>
        </p:nvSpPr>
        <p:spPr bwMode="auto">
          <a:xfrm>
            <a:off x="1755776" y="2827339"/>
            <a:ext cx="88360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75000"/>
              </a:lnSpc>
              <a:spcBef>
                <a:spcPct val="50000"/>
              </a:spcBef>
            </a:pPr>
            <a:r>
              <a:rPr lang="zh-CN" altLang="en-US" sz="3200" b="1">
                <a:solidFill>
                  <a:srgbClr val="000099"/>
                </a:solidFill>
                <a:latin typeface="Times New Roman" panose="02020603050405020304" pitchFamily="18" charset="0"/>
              </a:rPr>
              <a:t>在他二十岁的时候，他已经赢了大约十块奖牌。</a:t>
            </a:r>
          </a:p>
        </p:txBody>
      </p:sp>
      <p:sp>
        <p:nvSpPr>
          <p:cNvPr id="99332" name="Text Box 8">
            <a:extLst>
              <a:ext uri="{FF2B5EF4-FFF2-40B4-BE49-F238E27FC236}">
                <a16:creationId xmlns:a16="http://schemas.microsoft.com/office/drawing/2014/main" id="{81A9E6B3-CC13-411A-8627-DCE1772DDBD8}"/>
              </a:ext>
            </a:extLst>
          </p:cNvPr>
          <p:cNvSpPr txBox="1">
            <a:spLocks noChangeArrowheads="1"/>
          </p:cNvSpPr>
          <p:nvPr/>
        </p:nvSpPr>
        <p:spPr bwMode="auto">
          <a:xfrm>
            <a:off x="1755776" y="4328172"/>
            <a:ext cx="677621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75000"/>
              </a:lnSpc>
              <a:spcBef>
                <a:spcPct val="50000"/>
              </a:spcBef>
            </a:pPr>
            <a:r>
              <a:rPr lang="zh-CN" altLang="en-US" sz="3200" b="1" dirty="0">
                <a:solidFill>
                  <a:srgbClr val="000099"/>
                </a:solidFill>
                <a:latin typeface="Times New Roman" panose="02020603050405020304" pitchFamily="18" charset="0"/>
              </a:rPr>
              <a:t>当我到那的时候，他们已经离开了。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wedge">
                                      <p:cBhvr>
                                        <p:cTn id="7" dur="2000"/>
                                        <p:tgtEl>
                                          <p:spTgt spid="737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73731">
                                            <p:txEl>
                                              <p:pRg st="3" end="3"/>
                                            </p:txEl>
                                          </p:spTgt>
                                        </p:tgtEl>
                                        <p:attrNameLst>
                                          <p:attrName>style.visibility</p:attrName>
                                        </p:attrNameLst>
                                      </p:cBhvr>
                                      <p:to>
                                        <p:strVal val="visible"/>
                                      </p:to>
                                    </p:set>
                                    <p:anim calcmode="discrete" valueType="clr">
                                      <p:cBhvr override="childStyle">
                                        <p:cTn id="12" dur="80"/>
                                        <p:tgtEl>
                                          <p:spTgt spid="73731">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73731">
                                            <p:txEl>
                                              <p:pRg st="3" end="3"/>
                                            </p:txEl>
                                          </p:spTgt>
                                        </p:tgtEl>
                                        <p:attrNameLst>
                                          <p:attrName>fillcolor</p:attrName>
                                        </p:attrNameLst>
                                      </p:cBhvr>
                                      <p:tavLst>
                                        <p:tav tm="0">
                                          <p:val>
                                            <p:clrVal>
                                              <a:schemeClr val="accent2"/>
                                            </p:clrVal>
                                          </p:val>
                                        </p:tav>
                                        <p:tav tm="50000">
                                          <p:val>
                                            <p:clrVal>
                                              <a:schemeClr val="hlink"/>
                                            </p:clrVal>
                                          </p:val>
                                        </p:tav>
                                      </p:tavLst>
                                    </p:anim>
                                    <p:set>
                                      <p:cBhvr>
                                        <p:cTn id="14" dur="80"/>
                                        <p:tgtEl>
                                          <p:spTgt spid="73731">
                                            <p:txEl>
                                              <p:pRg st="3" end="3"/>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73731">
                                            <p:txEl>
                                              <p:pRg st="6" end="6"/>
                                            </p:txEl>
                                          </p:spTgt>
                                        </p:tgtEl>
                                        <p:attrNameLst>
                                          <p:attrName>style.visibility</p:attrName>
                                        </p:attrNameLst>
                                      </p:cBhvr>
                                      <p:to>
                                        <p:strVal val="visible"/>
                                      </p:to>
                                    </p:set>
                                    <p:anim calcmode="lin" valueType="num">
                                      <p:cBhvr>
                                        <p:cTn id="19" dur="1000" fill="hold"/>
                                        <p:tgtEl>
                                          <p:spTgt spid="73731">
                                            <p:txEl>
                                              <p:pRg st="6" end="6"/>
                                            </p:txEl>
                                          </p:spTgt>
                                        </p:tgtEl>
                                        <p:attrNameLst>
                                          <p:attrName>ppt_w</p:attrName>
                                        </p:attrNameLst>
                                      </p:cBhvr>
                                      <p:tavLst>
                                        <p:tav tm="0">
                                          <p:val>
                                            <p:strVal val="#ppt_w*0.70"/>
                                          </p:val>
                                        </p:tav>
                                        <p:tav tm="100000">
                                          <p:val>
                                            <p:strVal val="#ppt_w"/>
                                          </p:val>
                                        </p:tav>
                                      </p:tavLst>
                                    </p:anim>
                                    <p:anim calcmode="lin" valueType="num">
                                      <p:cBhvr>
                                        <p:cTn id="20" dur="1000" fill="hold"/>
                                        <p:tgtEl>
                                          <p:spTgt spid="73731">
                                            <p:txEl>
                                              <p:pRg st="6" end="6"/>
                                            </p:txEl>
                                          </p:spTgt>
                                        </p:tgtEl>
                                        <p:attrNameLst>
                                          <p:attrName>ppt_h</p:attrName>
                                        </p:attrNameLst>
                                      </p:cBhvr>
                                      <p:tavLst>
                                        <p:tav tm="0">
                                          <p:val>
                                            <p:strVal val="#ppt_h"/>
                                          </p:val>
                                        </p:tav>
                                        <p:tav tm="100000">
                                          <p:val>
                                            <p:strVal val="#ppt_h"/>
                                          </p:val>
                                        </p:tav>
                                      </p:tavLst>
                                    </p:anim>
                                    <p:animEffect transition="in" filter="fade">
                                      <p:cBhvr>
                                        <p:cTn id="21" dur="1000"/>
                                        <p:tgtEl>
                                          <p:spTgt spid="73731">
                                            <p:txEl>
                                              <p:pRg st="6" end="6"/>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73731">
                                            <p:txEl>
                                              <p:pRg st="0" end="0"/>
                                            </p:txEl>
                                          </p:spTgt>
                                        </p:tgtEl>
                                        <p:attrNameLst>
                                          <p:attrName>style.visibility</p:attrName>
                                        </p:attrNameLst>
                                      </p:cBhvr>
                                      <p:to>
                                        <p:strVal val="visible"/>
                                      </p:to>
                                    </p:set>
                                    <p:animEffect transition="in" filter="wipe(down)">
                                      <p:cBhvr>
                                        <p:cTn id="26" dur="500"/>
                                        <p:tgtEl>
                                          <p:spTgt spid="73731">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grpId="0" nodeType="clickEffect">
                                  <p:stCondLst>
                                    <p:cond delay="0"/>
                                  </p:stCondLst>
                                  <p:iterate type="lt">
                                    <p:tmAbs val="0"/>
                                  </p:iterate>
                                  <p:childTnLst>
                                    <p:set>
                                      <p:cBhvr>
                                        <p:cTn id="30" dur="1" fill="hold">
                                          <p:stCondLst>
                                            <p:cond delay="0"/>
                                          </p:stCondLst>
                                        </p:cTn>
                                        <p:tgtEl>
                                          <p:spTgt spid="73731">
                                            <p:txEl>
                                              <p:pRg st="3" end="3"/>
                                            </p:txEl>
                                          </p:spTgt>
                                        </p:tgtEl>
                                        <p:attrNameLst>
                                          <p:attrName>style.visibility</p:attrName>
                                        </p:attrNameLst>
                                      </p:cBhvr>
                                      <p:to>
                                        <p:strVal val="visible"/>
                                      </p:to>
                                    </p:set>
                                    <p:animEffect transition="in" filter="wipe(down)">
                                      <p:cBhvr>
                                        <p:cTn id="31" dur="500"/>
                                        <p:tgtEl>
                                          <p:spTgt spid="73731">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73731">
                                            <p:txEl>
                                              <p:pRg st="6" end="6"/>
                                            </p:txEl>
                                          </p:spTgt>
                                        </p:tgtEl>
                                        <p:attrNameLst>
                                          <p:attrName>style.visibility</p:attrName>
                                        </p:attrNameLst>
                                      </p:cBhvr>
                                      <p:to>
                                        <p:strVal val="visible"/>
                                      </p:to>
                                    </p:set>
                                    <p:animEffect transition="in" filter="wipe(down)">
                                      <p:cBhvr>
                                        <p:cTn id="36" dur="500"/>
                                        <p:tgtEl>
                                          <p:spTgt spid="7373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Text Box 2">
            <a:extLst>
              <a:ext uri="{FF2B5EF4-FFF2-40B4-BE49-F238E27FC236}">
                <a16:creationId xmlns:a16="http://schemas.microsoft.com/office/drawing/2014/main" id="{523771EF-ACAD-4BC7-A633-A551AC60D353}"/>
              </a:ext>
            </a:extLst>
          </p:cNvPr>
          <p:cNvSpPr txBox="1">
            <a:spLocks noChangeArrowheads="1"/>
          </p:cNvSpPr>
          <p:nvPr/>
        </p:nvSpPr>
        <p:spPr bwMode="auto">
          <a:xfrm>
            <a:off x="1558926" y="-98425"/>
            <a:ext cx="8957965"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000000"/>
                </a:solidFill>
                <a:latin typeface="Times New Roman" panose="02020603050405020304" pitchFamily="18" charset="0"/>
              </a:rPr>
              <a:t>用所给动词的适当形式填空：</a:t>
            </a:r>
          </a:p>
          <a:p>
            <a:r>
              <a:rPr lang="en-US" altLang="zh-CN" sz="2400" b="1">
                <a:solidFill>
                  <a:srgbClr val="000000"/>
                </a:solidFill>
                <a:latin typeface="Times New Roman" panose="02020603050405020304" pitchFamily="18" charset="0"/>
              </a:rPr>
              <a:t>1. By the end of last week, we _____________ (study) 9 units.</a:t>
            </a:r>
          </a:p>
          <a:p>
            <a:r>
              <a:rPr lang="en-US" altLang="zh-CN" sz="2400" b="1">
                <a:solidFill>
                  <a:srgbClr val="000000"/>
                </a:solidFill>
                <a:latin typeface="Times New Roman" panose="02020603050405020304" pitchFamily="18" charset="0"/>
              </a:rPr>
              <a:t>2. We _____________(reach) the station before </a:t>
            </a:r>
          </a:p>
          <a:p>
            <a:r>
              <a:rPr lang="en-US" altLang="zh-CN" sz="2400" b="1">
                <a:solidFill>
                  <a:srgbClr val="000000"/>
                </a:solidFill>
                <a:latin typeface="Times New Roman" panose="02020603050405020304" pitchFamily="18" charset="0"/>
              </a:rPr>
              <a:t>   ten o’clock this morning.</a:t>
            </a:r>
          </a:p>
          <a:p>
            <a:r>
              <a:rPr lang="en-US" altLang="zh-CN" sz="2400" b="1">
                <a:solidFill>
                  <a:srgbClr val="000000"/>
                </a:solidFill>
                <a:latin typeface="Times New Roman" panose="02020603050405020304" pitchFamily="18" charset="0"/>
              </a:rPr>
              <a:t>3. When I got there, he _____________(play) tennis  for</a:t>
            </a:r>
          </a:p>
          <a:p>
            <a:r>
              <a:rPr lang="en-US" altLang="zh-CN" sz="2400" b="1">
                <a:solidFill>
                  <a:srgbClr val="000000"/>
                </a:solidFill>
                <a:latin typeface="Times New Roman" panose="02020603050405020304" pitchFamily="18" charset="0"/>
              </a:rPr>
              <a:t>    half an hour.</a:t>
            </a:r>
          </a:p>
          <a:p>
            <a:r>
              <a:rPr lang="en-US" altLang="zh-CN" sz="2400" b="1">
                <a:solidFill>
                  <a:srgbClr val="000000"/>
                </a:solidFill>
                <a:latin typeface="Times New Roman" panose="02020603050405020304" pitchFamily="18" charset="0"/>
              </a:rPr>
              <a:t>4. He said he ______never ______(see) such an exciting film before.</a:t>
            </a:r>
          </a:p>
          <a:p>
            <a:r>
              <a:rPr lang="en-US" altLang="zh-CN" sz="2400" b="1">
                <a:solidFill>
                  <a:srgbClr val="000000"/>
                </a:solidFill>
                <a:latin typeface="Times New Roman" panose="02020603050405020304" pitchFamily="18" charset="0"/>
              </a:rPr>
              <a:t>5. By the time she was five, she ____________</a:t>
            </a:r>
            <a:r>
              <a:rPr lang="zh-CN" altLang="en-US" sz="2400" b="1">
                <a:solidFill>
                  <a:srgbClr val="000000"/>
                </a:solidFill>
                <a:latin typeface="Times New Roman" panose="02020603050405020304" pitchFamily="18" charset="0"/>
              </a:rPr>
              <a:t>（</a:t>
            </a:r>
            <a:r>
              <a:rPr lang="en-US" altLang="zh-CN" sz="2400" b="1">
                <a:solidFill>
                  <a:srgbClr val="000000"/>
                </a:solidFill>
                <a:latin typeface="Times New Roman" panose="02020603050405020304" pitchFamily="18" charset="0"/>
              </a:rPr>
              <a:t>learn</a:t>
            </a:r>
            <a:r>
              <a:rPr lang="zh-CN" altLang="en-US" sz="2400" b="1">
                <a:solidFill>
                  <a:srgbClr val="000000"/>
                </a:solidFill>
                <a:latin typeface="Times New Roman" panose="02020603050405020304" pitchFamily="18" charset="0"/>
              </a:rPr>
              <a:t>）</a:t>
            </a:r>
          </a:p>
          <a:p>
            <a:r>
              <a:rPr lang="zh-CN" altLang="en-US" sz="2400" b="1">
                <a:solidFill>
                  <a:srgbClr val="000000"/>
                </a:solidFill>
                <a:latin typeface="Times New Roman" panose="02020603050405020304" pitchFamily="18" charset="0"/>
              </a:rPr>
              <a:t>   </a:t>
            </a:r>
            <a:r>
              <a:rPr lang="en-US" altLang="zh-CN" sz="2400" b="1">
                <a:solidFill>
                  <a:srgbClr val="000000"/>
                </a:solidFill>
                <a:latin typeface="Times New Roman" panose="02020603050405020304" pitchFamily="18" charset="0"/>
              </a:rPr>
              <a:t>ten English songs.</a:t>
            </a:r>
          </a:p>
          <a:p>
            <a:r>
              <a:rPr lang="en-US" altLang="zh-CN" sz="2400" b="1">
                <a:solidFill>
                  <a:srgbClr val="000000"/>
                </a:solidFill>
                <a:latin typeface="Times New Roman" panose="02020603050405020304" pitchFamily="18" charset="0"/>
              </a:rPr>
              <a:t>6. When he came in, I ______ just ____________(finish) my </a:t>
            </a:r>
          </a:p>
          <a:p>
            <a:r>
              <a:rPr lang="en-US" altLang="zh-CN" sz="2400" b="1">
                <a:solidFill>
                  <a:srgbClr val="000000"/>
                </a:solidFill>
                <a:latin typeface="Times New Roman" panose="02020603050405020304" pitchFamily="18" charset="0"/>
              </a:rPr>
              <a:t>   homework.</a:t>
            </a:r>
          </a:p>
          <a:p>
            <a:r>
              <a:rPr lang="en-US" altLang="zh-CN" sz="2400" b="1">
                <a:solidFill>
                  <a:srgbClr val="000000"/>
                </a:solidFill>
                <a:latin typeface="Times New Roman" panose="02020603050405020304" pitchFamily="18" charset="0"/>
              </a:rPr>
              <a:t>7. Before I ______(leave) home yesterday, I ______________</a:t>
            </a:r>
          </a:p>
          <a:p>
            <a:r>
              <a:rPr lang="en-US" altLang="zh-CN" sz="2400" b="1">
                <a:solidFill>
                  <a:srgbClr val="000000"/>
                </a:solidFill>
                <a:latin typeface="Times New Roman" panose="02020603050405020304" pitchFamily="18" charset="0"/>
              </a:rPr>
              <a:t>     (clean) the house.</a:t>
            </a:r>
          </a:p>
          <a:p>
            <a:r>
              <a:rPr lang="en-US" altLang="zh-CN" sz="2400" b="1">
                <a:solidFill>
                  <a:srgbClr val="000000"/>
                </a:solidFill>
                <a:latin typeface="Times New Roman" panose="02020603050405020304" pitchFamily="18" charset="0"/>
              </a:rPr>
              <a:t>8. She told me that she ___________(read) the novel already.</a:t>
            </a:r>
          </a:p>
          <a:p>
            <a:r>
              <a:rPr lang="en-US" altLang="zh-CN" sz="2400" b="1">
                <a:solidFill>
                  <a:srgbClr val="000000"/>
                </a:solidFill>
                <a:latin typeface="Times New Roman" panose="02020603050405020304" pitchFamily="18" charset="0"/>
              </a:rPr>
              <a:t>9. Mr. Li ______________ (teach) for ten years before he </a:t>
            </a:r>
          </a:p>
          <a:p>
            <a:r>
              <a:rPr lang="en-US" altLang="zh-CN" sz="2400" b="1">
                <a:solidFill>
                  <a:srgbClr val="000000"/>
                </a:solidFill>
                <a:latin typeface="Times New Roman" panose="02020603050405020304" pitchFamily="18" charset="0"/>
              </a:rPr>
              <a:t>      came here.</a:t>
            </a:r>
          </a:p>
          <a:p>
            <a:r>
              <a:rPr lang="en-US" altLang="zh-CN" sz="2400" b="1">
                <a:solidFill>
                  <a:srgbClr val="000000"/>
                </a:solidFill>
                <a:latin typeface="Times New Roman" panose="02020603050405020304" pitchFamily="18" charset="0"/>
              </a:rPr>
              <a:t>10.By the time I got to the cinema, the film ____________(be) </a:t>
            </a:r>
          </a:p>
          <a:p>
            <a:r>
              <a:rPr lang="en-US" altLang="zh-CN" sz="2400" b="1">
                <a:solidFill>
                  <a:srgbClr val="000000"/>
                </a:solidFill>
                <a:latin typeface="Times New Roman" panose="02020603050405020304" pitchFamily="18" charset="0"/>
              </a:rPr>
              <a:t>     on for ten minutes.</a:t>
            </a:r>
          </a:p>
        </p:txBody>
      </p:sp>
      <p:sp>
        <p:nvSpPr>
          <p:cNvPr id="94211" name="Text Box 3">
            <a:extLst>
              <a:ext uri="{FF2B5EF4-FFF2-40B4-BE49-F238E27FC236}">
                <a16:creationId xmlns:a16="http://schemas.microsoft.com/office/drawing/2014/main" id="{EF2E291E-7A41-456B-AD20-3BD700CCDFBA}"/>
              </a:ext>
            </a:extLst>
          </p:cNvPr>
          <p:cNvSpPr txBox="1">
            <a:spLocks noChangeArrowheads="1"/>
          </p:cNvSpPr>
          <p:nvPr/>
        </p:nvSpPr>
        <p:spPr bwMode="auto">
          <a:xfrm>
            <a:off x="5546725" y="101601"/>
            <a:ext cx="195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studied</a:t>
            </a:r>
          </a:p>
        </p:txBody>
      </p:sp>
      <p:sp>
        <p:nvSpPr>
          <p:cNvPr id="94212" name="Text Box 4">
            <a:extLst>
              <a:ext uri="{FF2B5EF4-FFF2-40B4-BE49-F238E27FC236}">
                <a16:creationId xmlns:a16="http://schemas.microsoft.com/office/drawing/2014/main" id="{EC870571-00C3-4394-9FA4-41132A910FDA}"/>
              </a:ext>
            </a:extLst>
          </p:cNvPr>
          <p:cNvSpPr txBox="1">
            <a:spLocks noChangeArrowheads="1"/>
          </p:cNvSpPr>
          <p:nvPr/>
        </p:nvSpPr>
        <p:spPr bwMode="auto">
          <a:xfrm>
            <a:off x="2403475" y="590551"/>
            <a:ext cx="2051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reached</a:t>
            </a:r>
          </a:p>
        </p:txBody>
      </p:sp>
      <p:sp>
        <p:nvSpPr>
          <p:cNvPr id="94213" name="Text Box 5">
            <a:extLst>
              <a:ext uri="{FF2B5EF4-FFF2-40B4-BE49-F238E27FC236}">
                <a16:creationId xmlns:a16="http://schemas.microsoft.com/office/drawing/2014/main" id="{190DB4C9-7888-44A9-9525-F515CFA4705A}"/>
              </a:ext>
            </a:extLst>
          </p:cNvPr>
          <p:cNvSpPr txBox="1">
            <a:spLocks noChangeArrowheads="1"/>
          </p:cNvSpPr>
          <p:nvPr/>
        </p:nvSpPr>
        <p:spPr bwMode="auto">
          <a:xfrm>
            <a:off x="4840289" y="1238251"/>
            <a:ext cx="18557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played</a:t>
            </a:r>
          </a:p>
        </p:txBody>
      </p:sp>
      <p:sp>
        <p:nvSpPr>
          <p:cNvPr id="94214" name="Text Box 6">
            <a:extLst>
              <a:ext uri="{FF2B5EF4-FFF2-40B4-BE49-F238E27FC236}">
                <a16:creationId xmlns:a16="http://schemas.microsoft.com/office/drawing/2014/main" id="{11E8E51D-F94C-4EE9-B65E-A4878B0CB4E2}"/>
              </a:ext>
            </a:extLst>
          </p:cNvPr>
          <p:cNvSpPr txBox="1">
            <a:spLocks noChangeArrowheads="1"/>
          </p:cNvSpPr>
          <p:nvPr/>
        </p:nvSpPr>
        <p:spPr bwMode="auto">
          <a:xfrm>
            <a:off x="3497263" y="1958976"/>
            <a:ext cx="256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seen</a:t>
            </a:r>
          </a:p>
        </p:txBody>
      </p:sp>
      <p:sp>
        <p:nvSpPr>
          <p:cNvPr id="94215" name="Text Box 7">
            <a:extLst>
              <a:ext uri="{FF2B5EF4-FFF2-40B4-BE49-F238E27FC236}">
                <a16:creationId xmlns:a16="http://schemas.microsoft.com/office/drawing/2014/main" id="{899E2A27-3DC2-4108-A810-5B8C5ECD3393}"/>
              </a:ext>
            </a:extLst>
          </p:cNvPr>
          <p:cNvSpPr txBox="1">
            <a:spLocks noChangeArrowheads="1"/>
          </p:cNvSpPr>
          <p:nvPr/>
        </p:nvSpPr>
        <p:spPr bwMode="auto">
          <a:xfrm>
            <a:off x="5716589" y="2390776"/>
            <a:ext cx="175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learnt</a:t>
            </a:r>
          </a:p>
        </p:txBody>
      </p:sp>
      <p:sp>
        <p:nvSpPr>
          <p:cNvPr id="94216" name="Text Box 8">
            <a:extLst>
              <a:ext uri="{FF2B5EF4-FFF2-40B4-BE49-F238E27FC236}">
                <a16:creationId xmlns:a16="http://schemas.microsoft.com/office/drawing/2014/main" id="{684B032D-9A8B-4684-B863-E425426B0B4E}"/>
              </a:ext>
            </a:extLst>
          </p:cNvPr>
          <p:cNvSpPr txBox="1">
            <a:spLocks noChangeArrowheads="1"/>
          </p:cNvSpPr>
          <p:nvPr/>
        </p:nvSpPr>
        <p:spPr bwMode="auto">
          <a:xfrm>
            <a:off x="4564064" y="3038476"/>
            <a:ext cx="3032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finished</a:t>
            </a:r>
          </a:p>
        </p:txBody>
      </p:sp>
      <p:sp>
        <p:nvSpPr>
          <p:cNvPr id="94217" name="Text Box 9">
            <a:extLst>
              <a:ext uri="{FF2B5EF4-FFF2-40B4-BE49-F238E27FC236}">
                <a16:creationId xmlns:a16="http://schemas.microsoft.com/office/drawing/2014/main" id="{8F05AF30-F900-446A-8B95-7539909A37F1}"/>
              </a:ext>
            </a:extLst>
          </p:cNvPr>
          <p:cNvSpPr txBox="1">
            <a:spLocks noChangeArrowheads="1"/>
          </p:cNvSpPr>
          <p:nvPr/>
        </p:nvSpPr>
        <p:spPr bwMode="auto">
          <a:xfrm>
            <a:off x="3124201" y="3784601"/>
            <a:ext cx="67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left</a:t>
            </a:r>
          </a:p>
        </p:txBody>
      </p:sp>
      <p:sp>
        <p:nvSpPr>
          <p:cNvPr id="94218" name="Text Box 10">
            <a:extLst>
              <a:ext uri="{FF2B5EF4-FFF2-40B4-BE49-F238E27FC236}">
                <a16:creationId xmlns:a16="http://schemas.microsoft.com/office/drawing/2014/main" id="{705557A0-261E-4E49-84C0-6297907FE2C6}"/>
              </a:ext>
            </a:extLst>
          </p:cNvPr>
          <p:cNvSpPr txBox="1">
            <a:spLocks noChangeArrowheads="1"/>
          </p:cNvSpPr>
          <p:nvPr/>
        </p:nvSpPr>
        <p:spPr bwMode="auto">
          <a:xfrm>
            <a:off x="7443788" y="3830638"/>
            <a:ext cx="1992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cleaned</a:t>
            </a:r>
          </a:p>
        </p:txBody>
      </p:sp>
      <p:sp>
        <p:nvSpPr>
          <p:cNvPr id="94219" name="Text Box 11">
            <a:extLst>
              <a:ext uri="{FF2B5EF4-FFF2-40B4-BE49-F238E27FC236}">
                <a16:creationId xmlns:a16="http://schemas.microsoft.com/office/drawing/2014/main" id="{B19B467C-5EA3-4B0A-9627-CA5509200251}"/>
              </a:ext>
            </a:extLst>
          </p:cNvPr>
          <p:cNvSpPr txBox="1">
            <a:spLocks noChangeArrowheads="1"/>
          </p:cNvSpPr>
          <p:nvPr/>
        </p:nvSpPr>
        <p:spPr bwMode="auto">
          <a:xfrm>
            <a:off x="4656139" y="4551363"/>
            <a:ext cx="1538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read</a:t>
            </a:r>
          </a:p>
        </p:txBody>
      </p:sp>
      <p:sp>
        <p:nvSpPr>
          <p:cNvPr id="94220" name="Text Box 12">
            <a:extLst>
              <a:ext uri="{FF2B5EF4-FFF2-40B4-BE49-F238E27FC236}">
                <a16:creationId xmlns:a16="http://schemas.microsoft.com/office/drawing/2014/main" id="{4B88B83D-D5FA-4692-802F-F4B7415B5E99}"/>
              </a:ext>
            </a:extLst>
          </p:cNvPr>
          <p:cNvSpPr txBox="1">
            <a:spLocks noChangeArrowheads="1"/>
          </p:cNvSpPr>
          <p:nvPr/>
        </p:nvSpPr>
        <p:spPr bwMode="auto">
          <a:xfrm>
            <a:off x="2927351" y="4910138"/>
            <a:ext cx="1838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taught</a:t>
            </a:r>
          </a:p>
        </p:txBody>
      </p:sp>
      <p:sp>
        <p:nvSpPr>
          <p:cNvPr id="94221" name="Text Box 13">
            <a:extLst>
              <a:ext uri="{FF2B5EF4-FFF2-40B4-BE49-F238E27FC236}">
                <a16:creationId xmlns:a16="http://schemas.microsoft.com/office/drawing/2014/main" id="{638F76D6-E368-4BE5-9DA7-09D6A050FED3}"/>
              </a:ext>
            </a:extLst>
          </p:cNvPr>
          <p:cNvSpPr txBox="1">
            <a:spLocks noChangeArrowheads="1"/>
          </p:cNvSpPr>
          <p:nvPr/>
        </p:nvSpPr>
        <p:spPr bwMode="auto">
          <a:xfrm>
            <a:off x="7227889" y="5559426"/>
            <a:ext cx="1558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b="1">
                <a:solidFill>
                  <a:srgbClr val="FF0000"/>
                </a:solidFill>
                <a:latin typeface="Times New Roman" panose="02020603050405020304" pitchFamily="18" charset="0"/>
              </a:rPr>
              <a:t>had been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down)">
                                      <p:cBhvr>
                                        <p:cTn id="7" dur="500"/>
                                        <p:tgtEl>
                                          <p:spTgt spid="942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4212"/>
                                        </p:tgtEl>
                                        <p:attrNameLst>
                                          <p:attrName>style.visibility</p:attrName>
                                        </p:attrNameLst>
                                      </p:cBhvr>
                                      <p:to>
                                        <p:strVal val="visible"/>
                                      </p:to>
                                    </p:set>
                                    <p:animEffect transition="in" filter="wipe(down)">
                                      <p:cBhvr>
                                        <p:cTn id="12" dur="500"/>
                                        <p:tgtEl>
                                          <p:spTgt spid="942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4213"/>
                                        </p:tgtEl>
                                        <p:attrNameLst>
                                          <p:attrName>style.visibility</p:attrName>
                                        </p:attrNameLst>
                                      </p:cBhvr>
                                      <p:to>
                                        <p:strVal val="visible"/>
                                      </p:to>
                                    </p:set>
                                    <p:animEffect transition="in" filter="wipe(down)">
                                      <p:cBhvr>
                                        <p:cTn id="17" dur="500"/>
                                        <p:tgtEl>
                                          <p:spTgt spid="942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4214"/>
                                        </p:tgtEl>
                                        <p:attrNameLst>
                                          <p:attrName>style.visibility</p:attrName>
                                        </p:attrNameLst>
                                      </p:cBhvr>
                                      <p:to>
                                        <p:strVal val="visible"/>
                                      </p:to>
                                    </p:set>
                                    <p:animEffect transition="in" filter="wipe(down)">
                                      <p:cBhvr>
                                        <p:cTn id="22" dur="500"/>
                                        <p:tgtEl>
                                          <p:spTgt spid="942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4215"/>
                                        </p:tgtEl>
                                        <p:attrNameLst>
                                          <p:attrName>style.visibility</p:attrName>
                                        </p:attrNameLst>
                                      </p:cBhvr>
                                      <p:to>
                                        <p:strVal val="visible"/>
                                      </p:to>
                                    </p:set>
                                    <p:animEffect transition="in" filter="wipe(down)">
                                      <p:cBhvr>
                                        <p:cTn id="27" dur="500"/>
                                        <p:tgtEl>
                                          <p:spTgt spid="942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4216"/>
                                        </p:tgtEl>
                                        <p:attrNameLst>
                                          <p:attrName>style.visibility</p:attrName>
                                        </p:attrNameLst>
                                      </p:cBhvr>
                                      <p:to>
                                        <p:strVal val="visible"/>
                                      </p:to>
                                    </p:set>
                                    <p:animEffect transition="in" filter="wipe(down)">
                                      <p:cBhvr>
                                        <p:cTn id="32" dur="500"/>
                                        <p:tgtEl>
                                          <p:spTgt spid="942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4217"/>
                                        </p:tgtEl>
                                        <p:attrNameLst>
                                          <p:attrName>style.visibility</p:attrName>
                                        </p:attrNameLst>
                                      </p:cBhvr>
                                      <p:to>
                                        <p:strVal val="visible"/>
                                      </p:to>
                                    </p:set>
                                    <p:animEffect transition="in" filter="wipe(down)">
                                      <p:cBhvr>
                                        <p:cTn id="37" dur="500"/>
                                        <p:tgtEl>
                                          <p:spTgt spid="942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4218"/>
                                        </p:tgtEl>
                                        <p:attrNameLst>
                                          <p:attrName>style.visibility</p:attrName>
                                        </p:attrNameLst>
                                      </p:cBhvr>
                                      <p:to>
                                        <p:strVal val="visible"/>
                                      </p:to>
                                    </p:set>
                                    <p:animEffect transition="in" filter="wipe(down)">
                                      <p:cBhvr>
                                        <p:cTn id="42" dur="500"/>
                                        <p:tgtEl>
                                          <p:spTgt spid="942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94219"/>
                                        </p:tgtEl>
                                        <p:attrNameLst>
                                          <p:attrName>style.visibility</p:attrName>
                                        </p:attrNameLst>
                                      </p:cBhvr>
                                      <p:to>
                                        <p:strVal val="visible"/>
                                      </p:to>
                                    </p:set>
                                    <p:animEffect transition="in" filter="wipe(down)">
                                      <p:cBhvr>
                                        <p:cTn id="47" dur="500"/>
                                        <p:tgtEl>
                                          <p:spTgt spid="942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94220"/>
                                        </p:tgtEl>
                                        <p:attrNameLst>
                                          <p:attrName>style.visibility</p:attrName>
                                        </p:attrNameLst>
                                      </p:cBhvr>
                                      <p:to>
                                        <p:strVal val="visible"/>
                                      </p:to>
                                    </p:set>
                                    <p:animEffect transition="in" filter="wipe(down)">
                                      <p:cBhvr>
                                        <p:cTn id="52" dur="500"/>
                                        <p:tgtEl>
                                          <p:spTgt spid="942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94221"/>
                                        </p:tgtEl>
                                        <p:attrNameLst>
                                          <p:attrName>style.visibility</p:attrName>
                                        </p:attrNameLst>
                                      </p:cBhvr>
                                      <p:to>
                                        <p:strVal val="visible"/>
                                      </p:to>
                                    </p:set>
                                    <p:animEffect transition="in" filter="wipe(down)">
                                      <p:cBhvr>
                                        <p:cTn id="57" dur="500"/>
                                        <p:tgtEl>
                                          <p:spTgt spid="94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12" grpId="0"/>
      <p:bldP spid="94213" grpId="0"/>
      <p:bldP spid="94214" grpId="0"/>
      <p:bldP spid="94215" grpId="0"/>
      <p:bldP spid="94216" grpId="0"/>
      <p:bldP spid="94217" grpId="0"/>
      <p:bldP spid="94218" grpId="0"/>
      <p:bldP spid="94219" grpId="0"/>
      <p:bldP spid="94220" grpId="0"/>
      <p:bldP spid="942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9F00F-B010-4702-A732-D57E60E1A356}"/>
              </a:ext>
            </a:extLst>
          </p:cNvPr>
          <p:cNvSpPr>
            <a:spLocks noGrp="1"/>
          </p:cNvSpPr>
          <p:nvPr>
            <p:ph type="title"/>
          </p:nvPr>
        </p:nvSpPr>
        <p:spPr/>
        <p:txBody>
          <a:bodyPr>
            <a:normAutofit/>
          </a:bodyPr>
          <a:lstStyle/>
          <a:p>
            <a:r>
              <a:rPr lang="zh-CN" altLang="en-US" sz="5400" b="1" dirty="0">
                <a:latin typeface="微软雅黑" panose="020B0503020204020204" pitchFamily="34" charset="-122"/>
                <a:ea typeface="微软雅黑" panose="020B0503020204020204" pitchFamily="34" charset="-122"/>
              </a:rPr>
              <a:t>一般过去时与过去将来时辨析</a:t>
            </a:r>
            <a:endParaRPr lang="zh-CN" altLang="en-US" sz="4800" dirty="0"/>
          </a:p>
        </p:txBody>
      </p:sp>
      <p:sp>
        <p:nvSpPr>
          <p:cNvPr id="3" name="内容占位符 2">
            <a:extLst>
              <a:ext uri="{FF2B5EF4-FFF2-40B4-BE49-F238E27FC236}">
                <a16:creationId xmlns:a16="http://schemas.microsoft.com/office/drawing/2014/main" id="{B0B41DAE-9911-4927-8E4B-DDA433E826D0}"/>
              </a:ext>
            </a:extLst>
          </p:cNvPr>
          <p:cNvSpPr>
            <a:spLocks noGrp="1"/>
          </p:cNvSpPr>
          <p:nvPr>
            <p:ph idx="1"/>
          </p:nvPr>
        </p:nvSpPr>
        <p:spPr/>
        <p:txBody>
          <a:bodyPr>
            <a:normAutofit/>
          </a:bodyPr>
          <a:lstStyle/>
          <a:p>
            <a:pPr marL="45720" indent="0">
              <a:buNone/>
            </a:pPr>
            <a:r>
              <a:rPr lang="en-US" altLang="zh-CN" sz="3600" dirty="0">
                <a:solidFill>
                  <a:schemeClr val="accent5">
                    <a:lumMod val="60000"/>
                    <a:lumOff val="40000"/>
                  </a:schemeClr>
                </a:solidFill>
                <a:latin typeface="微软雅黑" panose="020B0503020204020204" pitchFamily="34" charset="-122"/>
                <a:ea typeface="微软雅黑" panose="020B0503020204020204" pitchFamily="34" charset="-122"/>
              </a:rPr>
              <a:t>Last week </a:t>
            </a:r>
            <a:r>
              <a:rPr lang="en-US" altLang="zh-CN" sz="3600" dirty="0">
                <a:latin typeface="微软雅黑" panose="020B0503020204020204" pitchFamily="34" charset="-122"/>
                <a:ea typeface="微软雅黑" panose="020B0503020204020204" pitchFamily="34" charset="-122"/>
              </a:rPr>
              <a:t>they learned Lesson 12.</a:t>
            </a:r>
          </a:p>
          <a:p>
            <a:pPr marL="45720" indent="0">
              <a:buNone/>
            </a:pPr>
            <a:endParaRPr lang="en-US" altLang="zh-CN" sz="3600" dirty="0">
              <a:solidFill>
                <a:schemeClr val="accent5">
                  <a:lumMod val="60000"/>
                  <a:lumOff val="40000"/>
                </a:schemeClr>
              </a:solidFill>
              <a:latin typeface="微软雅黑" panose="020B0503020204020204" pitchFamily="34" charset="-122"/>
              <a:ea typeface="微软雅黑" panose="020B0503020204020204" pitchFamily="34" charset="-122"/>
            </a:endParaRPr>
          </a:p>
          <a:p>
            <a:pPr marL="45720" indent="0">
              <a:buNone/>
            </a:pPr>
            <a:r>
              <a:rPr lang="en-US" altLang="zh-CN" sz="3600" dirty="0">
                <a:solidFill>
                  <a:schemeClr val="accent5">
                    <a:lumMod val="60000"/>
                    <a:lumOff val="40000"/>
                  </a:schemeClr>
                </a:solidFill>
                <a:latin typeface="微软雅黑" panose="020B0503020204020204" pitchFamily="34" charset="-122"/>
                <a:ea typeface="微软雅黑" panose="020B0503020204020204" pitchFamily="34" charset="-122"/>
              </a:rPr>
              <a:t>By the end of last week </a:t>
            </a:r>
            <a:r>
              <a:rPr lang="en-US" altLang="zh-CN" sz="3600" dirty="0">
                <a:latin typeface="微软雅黑" panose="020B0503020204020204" pitchFamily="34" charset="-122"/>
                <a:ea typeface="微软雅黑" panose="020B0503020204020204" pitchFamily="34" charset="-122"/>
              </a:rPr>
              <a:t>they had learned 3 units.</a:t>
            </a:r>
            <a:endParaRPr lang="zh-CN" altLang="en-US" sz="3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0115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CBAA9-18E8-409E-B95D-0EADD3033E69}"/>
              </a:ext>
            </a:extLst>
          </p:cNvPr>
          <p:cNvSpPr>
            <a:spLocks noGrp="1"/>
          </p:cNvSpPr>
          <p:nvPr>
            <p:ph type="title"/>
          </p:nvPr>
        </p:nvSpPr>
        <p:spPr/>
        <p:txBody>
          <a:bodyPr>
            <a:normAutofit fontScale="90000"/>
          </a:bodyPr>
          <a:lstStyle/>
          <a:p>
            <a:r>
              <a:rPr lang="zh-CN" altLang="en-US" sz="5400" b="1" dirty="0">
                <a:latin typeface="微软雅黑" panose="020B0503020204020204" pitchFamily="34" charset="-122"/>
                <a:ea typeface="微软雅黑" panose="020B0503020204020204" pitchFamily="34" charset="-122"/>
              </a:rPr>
              <a:t>一般过去时与过去将来时辨析</a:t>
            </a:r>
            <a:br>
              <a:rPr lang="en-US" altLang="zh-CN" dirty="0"/>
            </a:br>
            <a:endParaRPr lang="zh-CN" altLang="en-US" dirty="0"/>
          </a:p>
        </p:txBody>
      </p:sp>
      <p:sp>
        <p:nvSpPr>
          <p:cNvPr id="3" name="内容占位符 2">
            <a:extLst>
              <a:ext uri="{FF2B5EF4-FFF2-40B4-BE49-F238E27FC236}">
                <a16:creationId xmlns:a16="http://schemas.microsoft.com/office/drawing/2014/main" id="{FA3E4587-7EE2-4EF7-933B-D876A2B15C88}"/>
              </a:ext>
            </a:extLst>
          </p:cNvPr>
          <p:cNvSpPr>
            <a:spLocks noGrp="1"/>
          </p:cNvSpPr>
          <p:nvPr>
            <p:ph idx="1"/>
          </p:nvPr>
        </p:nvSpPr>
        <p:spPr/>
        <p:txBody>
          <a:bodyPr>
            <a:normAutofit fontScale="85000" lnSpcReduction="10000"/>
          </a:bodyPr>
          <a:lstStyle/>
          <a:p>
            <a:pPr marL="45720" indent="0">
              <a:buNone/>
            </a:pPr>
            <a:r>
              <a:rPr lang="zh-CN" altLang="en-US" sz="26500" dirty="0">
                <a:solidFill>
                  <a:schemeClr val="accent5">
                    <a:lumMod val="60000"/>
                    <a:lumOff val="40000"/>
                  </a:schemeClr>
                </a:solidFill>
                <a:latin typeface="华文琥珀" panose="02010800040101010101" pitchFamily="2" charset="-122"/>
                <a:ea typeface="华文琥珀" panose="02010800040101010101" pitchFamily="2" charset="-122"/>
              </a:rPr>
              <a:t>看试卷</a:t>
            </a:r>
          </a:p>
        </p:txBody>
      </p:sp>
    </p:spTree>
    <p:extLst>
      <p:ext uri="{BB962C8B-B14F-4D97-AF65-F5344CB8AC3E}">
        <p14:creationId xmlns:p14="http://schemas.microsoft.com/office/powerpoint/2010/main" val="1266310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WordArt 4">
            <a:extLst>
              <a:ext uri="{FF2B5EF4-FFF2-40B4-BE49-F238E27FC236}">
                <a16:creationId xmlns:a16="http://schemas.microsoft.com/office/drawing/2014/main" id="{AE7AE948-18A8-4CE2-B100-7ADE8B669FBC}"/>
              </a:ext>
            </a:extLst>
          </p:cNvPr>
          <p:cNvSpPr>
            <a:spLocks noChangeArrowheads="1" noChangeShapeType="1" noTextEdit="1"/>
          </p:cNvSpPr>
          <p:nvPr/>
        </p:nvSpPr>
        <p:spPr bwMode="auto">
          <a:xfrm>
            <a:off x="1524000" y="765175"/>
            <a:ext cx="9144000" cy="5111750"/>
          </a:xfrm>
          <a:prstGeom prst="rect">
            <a:avLst/>
          </a:prstGeom>
        </p:spPr>
        <p:txBody>
          <a:bodyPr wrap="none" fromWordArt="1">
            <a:prstTxWarp prst="textSlantUp">
              <a:avLst>
                <a:gd name="adj" fmla="val 32056"/>
              </a:avLst>
            </a:prstTxWarp>
          </a:bodyPr>
          <a:lstStyle/>
          <a:p>
            <a:pPr algn="ctr"/>
            <a:endParaRPr lang="zh-CN" altLang="en-US" sz="3600" b="1" kern="10" dirty="0">
              <a:ln w="9525">
                <a:solidFill>
                  <a:srgbClr val="CC99FF"/>
                </a:solidFill>
                <a:round/>
                <a:headEnd/>
                <a:tailEnd/>
              </a:ln>
              <a:solidFill>
                <a:schemeClr val="accent5">
                  <a:lumMod val="60000"/>
                  <a:lumOff val="40000"/>
                </a:schemeClr>
              </a:solidFill>
              <a:effectLst>
                <a:outerShdw dist="53882" dir="2700000" algn="ctr" rotWithShape="0">
                  <a:srgbClr val="9999FF">
                    <a:alpha val="79999"/>
                  </a:srgbClr>
                </a:outerShdw>
              </a:effectLst>
              <a:latin typeface="宋体" panose="02010600030101010101" pitchFamily="2" charset="-122"/>
            </a:endParaRPr>
          </a:p>
        </p:txBody>
      </p:sp>
      <p:sp>
        <p:nvSpPr>
          <p:cNvPr id="2" name="标题 1">
            <a:extLst>
              <a:ext uri="{FF2B5EF4-FFF2-40B4-BE49-F238E27FC236}">
                <a16:creationId xmlns:a16="http://schemas.microsoft.com/office/drawing/2014/main" id="{0ACF9E1A-4486-4B48-916F-EB71192F5E87}"/>
              </a:ext>
            </a:extLst>
          </p:cNvPr>
          <p:cNvSpPr>
            <a:spLocks noGrp="1"/>
          </p:cNvSpPr>
          <p:nvPr>
            <p:ph type="title"/>
          </p:nvPr>
        </p:nvSpPr>
        <p:spPr>
          <a:xfrm>
            <a:off x="-339701" y="559517"/>
            <a:ext cx="10405189" cy="3507549"/>
          </a:xfrm>
        </p:spPr>
        <p:txBody>
          <a:bodyPr>
            <a:noAutofit/>
          </a:bodyPr>
          <a:lstStyle/>
          <a:p>
            <a:r>
              <a:rPr lang="en-US" altLang="zh-CN" sz="13400" b="1" dirty="0">
                <a:solidFill>
                  <a:schemeClr val="accent5">
                    <a:lumMod val="60000"/>
                    <a:lumOff val="40000"/>
                  </a:schemeClr>
                </a:solidFill>
              </a:rPr>
              <a:t>Thank you!</a:t>
            </a:r>
            <a:endParaRPr lang="zh-CN" altLang="en-US" sz="13400" b="1" dirty="0">
              <a:solidFill>
                <a:schemeClr val="accent5">
                  <a:lumMod val="60000"/>
                  <a:lumOff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a:xfrm>
            <a:off x="705679" y="416840"/>
            <a:ext cx="11161642" cy="626768"/>
          </a:xfrm>
        </p:spPr>
        <p:txBody>
          <a:bodyPr rtlCol="0"/>
          <a:lstStyle/>
          <a:p>
            <a:r>
              <a:rPr lang="zh-CN" altLang="zh-CN" b="1" dirty="0">
                <a:latin typeface="微软雅黑" panose="020B0503020204020204" pitchFamily="34" charset="-122"/>
                <a:ea typeface="微软雅黑" panose="020B0503020204020204" pitchFamily="34" charset="-122"/>
              </a:rPr>
              <a:t>一、表示在过去动作之前已经发生的动作或存在的状态。</a:t>
            </a:r>
          </a:p>
        </p:txBody>
      </p:sp>
      <p:sp>
        <p:nvSpPr>
          <p:cNvPr id="14" name="内容占位符 13"/>
          <p:cNvSpPr>
            <a:spLocks noGrp="1"/>
          </p:cNvSpPr>
          <p:nvPr>
            <p:ph idx="1"/>
          </p:nvPr>
        </p:nvSpPr>
        <p:spPr>
          <a:xfrm>
            <a:off x="1528572" y="1485900"/>
            <a:ext cx="9134856" cy="4855265"/>
          </a:xfrm>
        </p:spPr>
        <p:txBody>
          <a:bodyPr rtlCol="0">
            <a:normAutofit fontScale="77500" lnSpcReduction="20000"/>
          </a:bodyPr>
          <a:lstStyle/>
          <a:p>
            <a:pPr marL="45720" indent="0">
              <a:buNone/>
            </a:pPr>
            <a:r>
              <a:rPr lang="zh-CN" altLang="zh-CN" sz="3000" dirty="0">
                <a:latin typeface="微软雅黑" panose="020B0503020204020204" pitchFamily="34" charset="-122"/>
                <a:ea typeface="微软雅黑" panose="020B0503020204020204" pitchFamily="34" charset="-122"/>
              </a:rPr>
              <a:t>一、表示在过去动作之前已经发生的动作或存在的状态。</a:t>
            </a:r>
          </a:p>
          <a:p>
            <a:pPr marL="45720" indent="0">
              <a:buNone/>
            </a:pPr>
            <a:r>
              <a:rPr lang="zh-CN" altLang="zh-CN" sz="3000" dirty="0">
                <a:latin typeface="微软雅黑" panose="020B0503020204020204" pitchFamily="34" charset="-122"/>
                <a:ea typeface="微软雅黑" panose="020B0503020204020204" pitchFamily="34" charset="-122"/>
              </a:rPr>
              <a:t>比如说，</a:t>
            </a:r>
            <a:r>
              <a:rPr lang="en-US" altLang="zh-CN" sz="3000" dirty="0">
                <a:latin typeface="微软雅黑" panose="020B0503020204020204" pitchFamily="34" charset="-122"/>
                <a:ea typeface="微软雅黑" panose="020B0503020204020204" pitchFamily="34" charset="-122"/>
              </a:rPr>
              <a:t>A</a:t>
            </a:r>
            <a:r>
              <a:rPr lang="zh-CN" altLang="zh-CN" sz="3000" dirty="0">
                <a:latin typeface="微软雅黑" panose="020B0503020204020204" pitchFamily="34" charset="-122"/>
                <a:ea typeface="微软雅黑" panose="020B0503020204020204" pitchFamily="34" charset="-122"/>
              </a:rPr>
              <a:t>事件发生在一个月前，而</a:t>
            </a:r>
            <a:r>
              <a:rPr lang="en-US" altLang="zh-CN" sz="3000" dirty="0">
                <a:latin typeface="微软雅黑" panose="020B0503020204020204" pitchFamily="34" charset="-122"/>
                <a:ea typeface="微软雅黑" panose="020B0503020204020204" pitchFamily="34" charset="-122"/>
              </a:rPr>
              <a:t>B</a:t>
            </a:r>
            <a:r>
              <a:rPr lang="zh-CN" altLang="zh-CN" sz="3000" dirty="0">
                <a:latin typeface="微软雅黑" panose="020B0503020204020204" pitchFamily="34" charset="-122"/>
                <a:ea typeface="微软雅黑" panose="020B0503020204020204" pitchFamily="34" charset="-122"/>
              </a:rPr>
              <a:t>事件发生两个月前，那么</a:t>
            </a:r>
            <a:r>
              <a:rPr lang="en-US" altLang="zh-CN" sz="3000" dirty="0">
                <a:latin typeface="微软雅黑" panose="020B0503020204020204" pitchFamily="34" charset="-122"/>
                <a:ea typeface="微软雅黑" panose="020B0503020204020204" pitchFamily="34" charset="-122"/>
              </a:rPr>
              <a:t>B</a:t>
            </a:r>
            <a:r>
              <a:rPr lang="zh-CN" altLang="zh-CN" sz="3000" dirty="0">
                <a:latin typeface="微软雅黑" panose="020B0503020204020204" pitchFamily="34" charset="-122"/>
                <a:ea typeface="微软雅黑" panose="020B0503020204020204" pitchFamily="34" charset="-122"/>
              </a:rPr>
              <a:t>事件比</a:t>
            </a:r>
            <a:r>
              <a:rPr lang="en-US" altLang="zh-CN" sz="3000" dirty="0">
                <a:latin typeface="微软雅黑" panose="020B0503020204020204" pitchFamily="34" charset="-122"/>
                <a:ea typeface="微软雅黑" panose="020B0503020204020204" pitchFamily="34" charset="-122"/>
              </a:rPr>
              <a:t>A</a:t>
            </a:r>
            <a:r>
              <a:rPr lang="zh-CN" altLang="zh-CN" sz="3000" dirty="0">
                <a:latin typeface="微软雅黑" panose="020B0503020204020204" pitchFamily="34" charset="-122"/>
                <a:ea typeface="微软雅黑" panose="020B0503020204020204" pitchFamily="34" charset="-122"/>
              </a:rPr>
              <a:t>事件还要早发生，它就要使用过去完成时。</a:t>
            </a:r>
          </a:p>
          <a:p>
            <a:pPr marL="45720" indent="0">
              <a:buNone/>
            </a:pPr>
            <a:r>
              <a:rPr lang="zh-CN" altLang="zh-CN" sz="3000" dirty="0">
                <a:latin typeface="微软雅黑" panose="020B0503020204020204" pitchFamily="34" charset="-122"/>
                <a:ea typeface="微软雅黑" panose="020B0503020204020204" pitchFamily="34" charset="-122"/>
              </a:rPr>
              <a:t>例如：</a:t>
            </a:r>
            <a:r>
              <a:rPr lang="en-US" altLang="zh-CN" sz="3000" dirty="0">
                <a:latin typeface="微软雅黑" panose="020B0503020204020204" pitchFamily="34" charset="-122"/>
                <a:ea typeface="微软雅黑" panose="020B0503020204020204" pitchFamily="34" charset="-122"/>
              </a:rPr>
              <a:t>Most of the guest had left when he arrived at the party. </a:t>
            </a:r>
            <a:endParaRPr lang="zh-CN" altLang="zh-CN" sz="3000" dirty="0">
              <a:latin typeface="微软雅黑" panose="020B0503020204020204" pitchFamily="34" charset="-122"/>
              <a:ea typeface="微软雅黑" panose="020B0503020204020204" pitchFamily="34" charset="-122"/>
            </a:endParaRPr>
          </a:p>
          <a:p>
            <a:pPr marL="45720" indent="0">
              <a:buNone/>
            </a:pPr>
            <a:r>
              <a:rPr lang="en-US" altLang="zh-CN" sz="3000" dirty="0">
                <a:latin typeface="微软雅黑" panose="020B0503020204020204" pitchFamily="34" charset="-122"/>
                <a:ea typeface="微软雅黑" panose="020B0503020204020204" pitchFamily="34" charset="-122"/>
              </a:rPr>
              <a:t>          </a:t>
            </a:r>
            <a:r>
              <a:rPr lang="zh-CN" altLang="zh-CN" sz="3000" dirty="0">
                <a:latin typeface="微软雅黑" panose="020B0503020204020204" pitchFamily="34" charset="-122"/>
                <a:ea typeface="微软雅黑" panose="020B0503020204020204" pitchFamily="34" charset="-122"/>
              </a:rPr>
              <a:t>（即：客人在他到之前已经离开了。）</a:t>
            </a:r>
          </a:p>
          <a:p>
            <a:pPr marL="45720" indent="0">
              <a:buNone/>
            </a:pPr>
            <a:r>
              <a:rPr lang="en-US" altLang="zh-CN" sz="3000" dirty="0">
                <a:latin typeface="微软雅黑" panose="020B0503020204020204" pitchFamily="34" charset="-122"/>
                <a:ea typeface="微软雅黑" panose="020B0503020204020204" pitchFamily="34" charset="-122"/>
              </a:rPr>
              <a:t>          They had already had breakfast before they arrived at the hotel.</a:t>
            </a:r>
            <a:endParaRPr lang="zh-CN" altLang="zh-CN" sz="3000" dirty="0">
              <a:latin typeface="微软雅黑" panose="020B0503020204020204" pitchFamily="34" charset="-122"/>
              <a:ea typeface="微软雅黑" panose="020B0503020204020204" pitchFamily="34" charset="-122"/>
            </a:endParaRPr>
          </a:p>
          <a:p>
            <a:pPr marL="45720" indent="0">
              <a:buNone/>
            </a:pPr>
            <a:r>
              <a:rPr lang="en-US" altLang="zh-CN" sz="3000" dirty="0">
                <a:latin typeface="微软雅黑" panose="020B0503020204020204" pitchFamily="34" charset="-122"/>
                <a:ea typeface="微软雅黑" panose="020B0503020204020204" pitchFamily="34" charset="-122"/>
              </a:rPr>
              <a:t>          </a:t>
            </a:r>
            <a:r>
              <a:rPr lang="zh-CN" altLang="zh-CN" sz="3000" dirty="0">
                <a:latin typeface="微软雅黑" panose="020B0503020204020204" pitchFamily="34" charset="-122"/>
                <a:ea typeface="微软雅黑" panose="020B0503020204020204" pitchFamily="34" charset="-122"/>
              </a:rPr>
              <a:t>（即：吃饭在先，他们到达在后。）</a:t>
            </a:r>
          </a:p>
          <a:p>
            <a:pPr marL="45720" indent="0">
              <a:buNone/>
            </a:pPr>
            <a:r>
              <a:rPr lang="zh-CN" altLang="zh-CN" sz="3000" dirty="0">
                <a:latin typeface="微软雅黑" panose="020B0503020204020204" pitchFamily="34" charset="-122"/>
                <a:ea typeface="微软雅黑" panose="020B0503020204020204" pitchFamily="34" charset="-122"/>
              </a:rPr>
              <a:t>【</a:t>
            </a:r>
            <a:r>
              <a:rPr lang="zh-CN" altLang="zh-CN" sz="3000" b="1" dirty="0">
                <a:latin typeface="微软雅黑" panose="020B0503020204020204" pitchFamily="34" charset="-122"/>
                <a:ea typeface="微软雅黑" panose="020B0503020204020204" pitchFamily="34" charset="-122"/>
              </a:rPr>
              <a:t>知识小结</a:t>
            </a:r>
            <a:r>
              <a:rPr lang="zh-CN" altLang="zh-CN" sz="3000" dirty="0">
                <a:latin typeface="微软雅黑" panose="020B0503020204020204" pitchFamily="34" charset="-122"/>
                <a:ea typeface="微软雅黑" panose="020B0503020204020204" pitchFamily="34" charset="-122"/>
              </a:rPr>
              <a:t>】在上面两个例句，虽然表达时间的连词不同（</a:t>
            </a:r>
            <a:r>
              <a:rPr lang="en-US" altLang="zh-CN" sz="3000" dirty="0">
                <a:latin typeface="微软雅黑" panose="020B0503020204020204" pitchFamily="34" charset="-122"/>
                <a:ea typeface="微软雅黑" panose="020B0503020204020204" pitchFamily="34" charset="-122"/>
              </a:rPr>
              <a:t>when</a:t>
            </a:r>
            <a:r>
              <a:rPr lang="zh-CN" altLang="zh-CN" sz="3000" dirty="0">
                <a:latin typeface="微软雅黑" panose="020B0503020204020204" pitchFamily="34" charset="-122"/>
                <a:ea typeface="微软雅黑" panose="020B0503020204020204" pitchFamily="34" charset="-122"/>
              </a:rPr>
              <a:t>当</a:t>
            </a:r>
            <a:r>
              <a:rPr lang="en-US" altLang="zh-CN" sz="3000" dirty="0">
                <a:latin typeface="微软雅黑" panose="020B0503020204020204" pitchFamily="34" charset="-122"/>
                <a:ea typeface="微软雅黑" panose="020B0503020204020204" pitchFamily="34" charset="-122"/>
              </a:rPr>
              <a:t>……</a:t>
            </a:r>
            <a:r>
              <a:rPr lang="zh-CN" altLang="zh-CN" sz="3000" dirty="0">
                <a:latin typeface="微软雅黑" panose="020B0503020204020204" pitchFamily="34" charset="-122"/>
                <a:ea typeface="微软雅黑" panose="020B0503020204020204" pitchFamily="34" charset="-122"/>
              </a:rPr>
              <a:t>时；</a:t>
            </a:r>
            <a:r>
              <a:rPr lang="en-US" altLang="zh-CN" sz="3000" dirty="0">
                <a:latin typeface="微软雅黑" panose="020B0503020204020204" pitchFamily="34" charset="-122"/>
                <a:ea typeface="微软雅黑" panose="020B0503020204020204" pitchFamily="34" charset="-122"/>
              </a:rPr>
              <a:t>before</a:t>
            </a:r>
            <a:r>
              <a:rPr lang="zh-CN" altLang="zh-CN" sz="3000" dirty="0">
                <a:latin typeface="微软雅黑" panose="020B0503020204020204" pitchFamily="34" charset="-122"/>
                <a:ea typeface="微软雅黑" panose="020B0503020204020204" pitchFamily="34" charset="-122"/>
              </a:rPr>
              <a:t>在</a:t>
            </a:r>
            <a:r>
              <a:rPr lang="en-US" altLang="zh-CN" sz="3000" dirty="0">
                <a:latin typeface="微软雅黑" panose="020B0503020204020204" pitchFamily="34" charset="-122"/>
                <a:ea typeface="微软雅黑" panose="020B0503020204020204" pitchFamily="34" charset="-122"/>
              </a:rPr>
              <a:t>……</a:t>
            </a:r>
            <a:r>
              <a:rPr lang="zh-CN" altLang="zh-CN" sz="3000" dirty="0">
                <a:latin typeface="微软雅黑" panose="020B0503020204020204" pitchFamily="34" charset="-122"/>
                <a:ea typeface="微软雅黑" panose="020B0503020204020204" pitchFamily="34" charset="-122"/>
              </a:rPr>
              <a:t>前），但两件事发生的先后顺序很明显。请同学们不要被</a:t>
            </a:r>
            <a:r>
              <a:rPr lang="en-US" altLang="zh-CN" sz="3000" dirty="0">
                <a:latin typeface="微软雅黑" panose="020B0503020204020204" pitchFamily="34" charset="-122"/>
                <a:ea typeface="微软雅黑" panose="020B0503020204020204" pitchFamily="34" charset="-122"/>
              </a:rPr>
              <a:t>when, before</a:t>
            </a:r>
            <a:r>
              <a:rPr lang="zh-CN" altLang="zh-CN" sz="3000" dirty="0">
                <a:latin typeface="微软雅黑" panose="020B0503020204020204" pitchFamily="34" charset="-122"/>
                <a:ea typeface="微软雅黑" panose="020B0503020204020204" pitchFamily="34" charset="-122"/>
              </a:rPr>
              <a:t>之类的词搞混淆了，关键要抓住两件事情的先后关系。</a:t>
            </a:r>
          </a:p>
          <a:p>
            <a:pPr rtl="0"/>
            <a:endParaRPr lang="zh-CN" altLang="en-US" dirty="0"/>
          </a:p>
        </p:txBody>
      </p:sp>
    </p:spTree>
    <p:extLst>
      <p:ext uri="{BB962C8B-B14F-4D97-AF65-F5344CB8AC3E}">
        <p14:creationId xmlns:p14="http://schemas.microsoft.com/office/powerpoint/2010/main" val="1403866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C57FB-0FD8-40EF-A310-A9F986963339}"/>
              </a:ext>
            </a:extLst>
          </p:cNvPr>
          <p:cNvSpPr>
            <a:spLocks noGrp="1"/>
          </p:cNvSpPr>
          <p:nvPr>
            <p:ph type="title"/>
          </p:nvPr>
        </p:nvSpPr>
        <p:spPr>
          <a:xfrm>
            <a:off x="1439120" y="1351119"/>
            <a:ext cx="9133730" cy="1143604"/>
          </a:xfrm>
        </p:spPr>
        <p:txBody>
          <a:bodyPr>
            <a:normAutofit fontScale="90000"/>
          </a:bodyPr>
          <a:lstStyle/>
          <a:p>
            <a:r>
              <a:rPr lang="zh-CN" altLang="zh-CN" b="1" dirty="0">
                <a:latin typeface="微软雅黑" panose="020B0503020204020204" pitchFamily="34" charset="-122"/>
                <a:ea typeface="微软雅黑" panose="020B0503020204020204" pitchFamily="34" charset="-122"/>
              </a:rPr>
              <a:t>二、表达在过去某个确定的时间之前发生的事或状态。在过去某一时刻或动作以前完成了的动作，即</a:t>
            </a:r>
            <a:r>
              <a:rPr lang="en-US"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过去的过去</a:t>
            </a:r>
            <a:r>
              <a:rPr lang="en-US" altLang="zh-CN" b="1" dirty="0">
                <a:latin typeface="微软雅黑" panose="020B0503020204020204" pitchFamily="34" charset="-122"/>
                <a:ea typeface="微软雅黑" panose="020B0503020204020204" pitchFamily="34" charset="-122"/>
              </a:rPr>
              <a:t>”</a:t>
            </a:r>
            <a:r>
              <a:rPr lang="zh-CN" altLang="zh-CN" b="1" dirty="0">
                <a:latin typeface="微软雅黑" panose="020B0503020204020204" pitchFamily="34" charset="-122"/>
                <a:ea typeface="微软雅黑" panose="020B0503020204020204" pitchFamily="34" charset="-122"/>
              </a:rPr>
              <a:t>。可以用</a:t>
            </a:r>
            <a:r>
              <a:rPr lang="en-US" altLang="zh-CN" b="1" dirty="0">
                <a:latin typeface="微软雅黑" panose="020B0503020204020204" pitchFamily="34" charset="-122"/>
                <a:ea typeface="微软雅黑" panose="020B0503020204020204" pitchFamily="34" charset="-122"/>
              </a:rPr>
              <a:t>by, </a:t>
            </a:r>
            <a:br>
              <a:rPr lang="zh-CN" altLang="zh-CN" dirty="0"/>
            </a:br>
            <a:br>
              <a:rPr lang="zh-CN" altLang="zh-CN" dirty="0"/>
            </a:br>
            <a:endParaRPr lang="zh-CN" altLang="en-US" dirty="0"/>
          </a:p>
        </p:txBody>
      </p:sp>
      <p:sp>
        <p:nvSpPr>
          <p:cNvPr id="3" name="内容占位符 2">
            <a:extLst>
              <a:ext uri="{FF2B5EF4-FFF2-40B4-BE49-F238E27FC236}">
                <a16:creationId xmlns:a16="http://schemas.microsoft.com/office/drawing/2014/main" id="{2372E14C-3BC2-4135-928A-D5C141381586}"/>
              </a:ext>
            </a:extLst>
          </p:cNvPr>
          <p:cNvSpPr>
            <a:spLocks noGrp="1"/>
          </p:cNvSpPr>
          <p:nvPr>
            <p:ph idx="1"/>
          </p:nvPr>
        </p:nvSpPr>
        <p:spPr>
          <a:xfrm>
            <a:off x="1437994" y="449745"/>
            <a:ext cx="9134856" cy="5958509"/>
          </a:xfrm>
        </p:spPr>
        <p:txBody>
          <a:bodyPr>
            <a:normAutofit/>
          </a:bodyPr>
          <a:lstStyle/>
          <a:p>
            <a:endParaRPr lang="en-US" altLang="zh-CN" dirty="0"/>
          </a:p>
          <a:p>
            <a:endParaRPr lang="en-US" altLang="zh-CN" dirty="0"/>
          </a:p>
          <a:p>
            <a:endParaRPr lang="en-US" altLang="zh-CN" sz="2800" dirty="0"/>
          </a:p>
          <a:p>
            <a:pPr marL="45720" indent="0">
              <a:buNone/>
            </a:pPr>
            <a:r>
              <a:rPr lang="zh-CN" altLang="zh-CN" sz="2800" dirty="0"/>
              <a:t>例如：</a:t>
            </a:r>
            <a:r>
              <a:rPr lang="en-US" altLang="zh-CN" sz="2800" dirty="0"/>
              <a:t>How many English films had you seen by the end of last term ?</a:t>
            </a:r>
            <a:endParaRPr lang="zh-CN" altLang="zh-CN" sz="2800" dirty="0"/>
          </a:p>
          <a:p>
            <a:pPr marL="45720" indent="0">
              <a:buNone/>
            </a:pPr>
            <a:r>
              <a:rPr lang="zh-CN" altLang="zh-CN" sz="2800" dirty="0"/>
              <a:t>【</a:t>
            </a:r>
            <a:r>
              <a:rPr lang="zh-CN" altLang="zh-CN" sz="2800" b="1" dirty="0"/>
              <a:t>知识小结</a:t>
            </a:r>
            <a:r>
              <a:rPr lang="zh-CN" altLang="zh-CN" sz="2800" dirty="0"/>
              <a:t>】在这个例句中，没有两个事件作比较。但是，它有一个明确的时间作参考，即</a:t>
            </a:r>
            <a:r>
              <a:rPr lang="en-US" altLang="zh-CN" sz="2800" dirty="0"/>
              <a:t>last year</a:t>
            </a:r>
            <a:r>
              <a:rPr lang="zh-CN" altLang="zh-CN" sz="2800" dirty="0"/>
              <a:t>明确了告诉我们是</a:t>
            </a:r>
            <a:r>
              <a:rPr lang="en-US" altLang="zh-CN" sz="2800" dirty="0"/>
              <a:t>“</a:t>
            </a:r>
            <a:r>
              <a:rPr lang="zh-CN" altLang="zh-CN" sz="2800" dirty="0"/>
              <a:t>过去</a:t>
            </a:r>
            <a:r>
              <a:rPr lang="en-US" altLang="zh-CN" sz="2800" dirty="0"/>
              <a:t>”</a:t>
            </a:r>
            <a:r>
              <a:rPr lang="zh-CN" altLang="zh-CN" sz="2800" dirty="0"/>
              <a:t>时间，而</a:t>
            </a:r>
            <a:r>
              <a:rPr lang="en-US" altLang="zh-CN" sz="2800" dirty="0"/>
              <a:t> by the end of last year</a:t>
            </a:r>
            <a:r>
              <a:rPr lang="zh-CN" altLang="zh-CN" sz="2800" dirty="0"/>
              <a:t>说的是在</a:t>
            </a:r>
            <a:r>
              <a:rPr lang="en-US" altLang="zh-CN" sz="2800" dirty="0"/>
              <a:t>last year</a:t>
            </a:r>
            <a:r>
              <a:rPr lang="zh-CN" altLang="zh-CN" sz="2800" dirty="0"/>
              <a:t>之前完成的动作，因此它也是</a:t>
            </a:r>
            <a:r>
              <a:rPr lang="en-US" altLang="zh-CN" sz="2800" dirty="0"/>
              <a:t>“</a:t>
            </a:r>
            <a:r>
              <a:rPr lang="zh-CN" altLang="zh-CN" sz="2800" dirty="0"/>
              <a:t>过去的过去</a:t>
            </a:r>
            <a:r>
              <a:rPr lang="en-US" altLang="zh-CN" sz="2800" dirty="0"/>
              <a:t>”</a:t>
            </a:r>
            <a:r>
              <a:rPr lang="zh-CN" altLang="zh-CN" sz="2800" dirty="0"/>
              <a:t>，可以用过去完成时。　</a:t>
            </a:r>
          </a:p>
        </p:txBody>
      </p:sp>
    </p:spTree>
    <p:extLst>
      <p:ext uri="{BB962C8B-B14F-4D97-AF65-F5344CB8AC3E}">
        <p14:creationId xmlns:p14="http://schemas.microsoft.com/office/powerpoint/2010/main" val="3505354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9B0739-3C3C-48A1-B895-936A2EBDCB09}"/>
              </a:ext>
            </a:extLst>
          </p:cNvPr>
          <p:cNvSpPr>
            <a:spLocks noGrp="1"/>
          </p:cNvSpPr>
          <p:nvPr>
            <p:ph idx="1"/>
          </p:nvPr>
        </p:nvSpPr>
        <p:spPr>
          <a:xfrm>
            <a:off x="600920" y="601317"/>
            <a:ext cx="11591080" cy="6256683"/>
          </a:xfrm>
        </p:spPr>
        <p:txBody>
          <a:bodyPr>
            <a:noAutofit/>
          </a:bodyPr>
          <a:lstStyle/>
          <a:p>
            <a:pPr marL="45720" indent="0">
              <a:lnSpc>
                <a:spcPts val="2100"/>
              </a:lnSpc>
              <a:buNone/>
            </a:pPr>
            <a:r>
              <a:rPr lang="zh-CN" altLang="zh-CN" sz="2800" dirty="0">
                <a:latin typeface="微软雅黑" panose="020B0503020204020204" pitchFamily="34" charset="-122"/>
                <a:ea typeface="微软雅黑" panose="020B0503020204020204" pitchFamily="34" charset="-122"/>
              </a:rPr>
              <a:t>请仔细阅读下面的例句，注意时间的先后关系和动作的先后顺序：</a:t>
            </a:r>
          </a:p>
          <a:p>
            <a:pPr marL="45720" indent="0">
              <a:lnSpc>
                <a:spcPts val="2100"/>
              </a:lnSpc>
              <a:buNone/>
            </a:pPr>
            <a:r>
              <a:rPr lang="en-US" altLang="zh-CN" sz="2800" dirty="0">
                <a:latin typeface="微软雅黑" panose="020B0503020204020204" pitchFamily="34" charset="-122"/>
                <a:ea typeface="微软雅黑" panose="020B0503020204020204" pitchFamily="34" charset="-122"/>
              </a:rPr>
              <a:t>I had finished writing my composition by 10:00 this morning.</a:t>
            </a:r>
            <a:endParaRPr lang="zh-CN" altLang="zh-CN" sz="2800" dirty="0">
              <a:latin typeface="微软雅黑" panose="020B0503020204020204" pitchFamily="34" charset="-122"/>
              <a:ea typeface="微软雅黑" panose="020B0503020204020204" pitchFamily="34" charset="-122"/>
            </a:endParaRPr>
          </a:p>
          <a:p>
            <a:pPr marL="45720" indent="0">
              <a:lnSpc>
                <a:spcPts val="2100"/>
              </a:lnSpc>
              <a:buNone/>
            </a:pPr>
            <a:r>
              <a:rPr lang="zh-CN" altLang="zh-CN" sz="2800" dirty="0">
                <a:latin typeface="微软雅黑" panose="020B0503020204020204" pitchFamily="34" charset="-122"/>
                <a:ea typeface="微软雅黑" panose="020B0503020204020204" pitchFamily="34" charset="-122"/>
              </a:rPr>
              <a:t>（今天上午</a:t>
            </a:r>
            <a:r>
              <a:rPr lang="en-US" altLang="zh-CN" sz="2800" dirty="0">
                <a:latin typeface="微软雅黑" panose="020B0503020204020204" pitchFamily="34" charset="-122"/>
                <a:ea typeface="微软雅黑" panose="020B0503020204020204" pitchFamily="34" charset="-122"/>
              </a:rPr>
              <a:t>10</a:t>
            </a:r>
            <a:r>
              <a:rPr lang="zh-CN" altLang="zh-CN"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00</a:t>
            </a:r>
            <a:r>
              <a:rPr lang="zh-CN" altLang="zh-CN" sz="2800" dirty="0">
                <a:latin typeface="微软雅黑" panose="020B0503020204020204" pitchFamily="34" charset="-122"/>
                <a:ea typeface="微软雅黑" panose="020B0503020204020204" pitchFamily="34" charset="-122"/>
              </a:rPr>
              <a:t>点以前，我已经写完了我的作文。）</a:t>
            </a:r>
          </a:p>
          <a:p>
            <a:pPr marL="45720" indent="0">
              <a:lnSpc>
                <a:spcPts val="2100"/>
              </a:lnSpc>
              <a:buNone/>
            </a:pPr>
            <a:r>
              <a:rPr lang="en-US" altLang="zh-CN" sz="2800" dirty="0">
                <a:latin typeface="微软雅黑" panose="020B0503020204020204" pitchFamily="34" charset="-122"/>
                <a:ea typeface="微软雅黑" panose="020B0503020204020204" pitchFamily="34" charset="-122"/>
              </a:rPr>
              <a:t>She had searched the internet for two hours when she found an ad for the Canon digital camera.</a:t>
            </a:r>
            <a:endParaRPr lang="zh-CN" altLang="zh-CN" sz="2800" dirty="0">
              <a:latin typeface="微软雅黑" panose="020B0503020204020204" pitchFamily="34" charset="-122"/>
              <a:ea typeface="微软雅黑" panose="020B0503020204020204" pitchFamily="34" charset="-122"/>
            </a:endParaRPr>
          </a:p>
          <a:p>
            <a:pPr marL="45720" indent="0">
              <a:lnSpc>
                <a:spcPts val="2100"/>
              </a:lnSpc>
              <a:buNone/>
            </a:pPr>
            <a:r>
              <a:rPr lang="zh-CN" altLang="zh-CN" sz="2800" dirty="0">
                <a:latin typeface="微软雅黑" panose="020B0503020204020204" pitchFamily="34" charset="-122"/>
                <a:ea typeface="微软雅黑" panose="020B0503020204020204" pitchFamily="34" charset="-122"/>
              </a:rPr>
              <a:t>（当她找到了佳能数码照相机的广告时，她已经在因特网上查询了两个小时。）</a:t>
            </a:r>
          </a:p>
          <a:p>
            <a:pPr marL="45720" indent="0">
              <a:lnSpc>
                <a:spcPts val="2100"/>
              </a:lnSpc>
              <a:buNone/>
            </a:pPr>
            <a:r>
              <a:rPr lang="en-US" altLang="zh-CN" sz="2800" dirty="0">
                <a:latin typeface="微软雅黑" panose="020B0503020204020204" pitchFamily="34" charset="-122"/>
                <a:ea typeface="微软雅黑" panose="020B0503020204020204" pitchFamily="34" charset="-122"/>
              </a:rPr>
              <a:t>I went over what I had written again and again so that I wouldn't make any mistakes.</a:t>
            </a:r>
            <a:endParaRPr lang="zh-CN" altLang="zh-CN" sz="2800" dirty="0">
              <a:latin typeface="微软雅黑" panose="020B0503020204020204" pitchFamily="34" charset="-122"/>
              <a:ea typeface="微软雅黑" panose="020B0503020204020204" pitchFamily="34" charset="-122"/>
            </a:endParaRPr>
          </a:p>
          <a:p>
            <a:pPr marL="45720" indent="0">
              <a:lnSpc>
                <a:spcPts val="2100"/>
              </a:lnSpc>
              <a:buNone/>
            </a:pPr>
            <a:r>
              <a:rPr lang="zh-CN" altLang="zh-CN" sz="2800" dirty="0">
                <a:latin typeface="微软雅黑" panose="020B0503020204020204" pitchFamily="34" charset="-122"/>
                <a:ea typeface="微软雅黑" panose="020B0503020204020204" pitchFamily="34" charset="-122"/>
              </a:rPr>
              <a:t>（我一遍又一遍地检查了我所写的内容，以至我没有出现任何错误。）</a:t>
            </a:r>
          </a:p>
          <a:p>
            <a:pPr marL="45720" indent="0">
              <a:lnSpc>
                <a:spcPts val="2100"/>
              </a:lnSpc>
              <a:buNone/>
            </a:pPr>
            <a:r>
              <a:rPr lang="en-US" altLang="zh-CN" sz="2800" dirty="0">
                <a:latin typeface="微软雅黑" panose="020B0503020204020204" pitchFamily="34" charset="-122"/>
                <a:ea typeface="微软雅黑" panose="020B0503020204020204" pitchFamily="34" charset="-122"/>
              </a:rPr>
              <a:t>The film had already begun when I got to the cinema . </a:t>
            </a:r>
            <a:endParaRPr lang="zh-CN" altLang="zh-CN" sz="2800" dirty="0">
              <a:latin typeface="微软雅黑" panose="020B0503020204020204" pitchFamily="34" charset="-122"/>
              <a:ea typeface="微软雅黑" panose="020B0503020204020204" pitchFamily="34" charset="-122"/>
            </a:endParaRPr>
          </a:p>
          <a:p>
            <a:pPr marL="45720" indent="0">
              <a:lnSpc>
                <a:spcPts val="2100"/>
              </a:lnSpc>
              <a:buNone/>
            </a:pPr>
            <a:r>
              <a:rPr lang="zh-CN" altLang="zh-CN" sz="2800" dirty="0">
                <a:latin typeface="微软雅黑" panose="020B0503020204020204" pitchFamily="34" charset="-122"/>
                <a:ea typeface="微软雅黑" panose="020B0503020204020204" pitchFamily="34" charset="-122"/>
              </a:rPr>
              <a:t>（ 当我到电影院时，电影已经开始了。）</a:t>
            </a:r>
          </a:p>
          <a:p>
            <a:endParaRPr lang="zh-CN" altLang="en-US" sz="2800" dirty="0"/>
          </a:p>
        </p:txBody>
      </p:sp>
    </p:spTree>
    <p:extLst>
      <p:ext uri="{BB962C8B-B14F-4D97-AF65-F5344CB8AC3E}">
        <p14:creationId xmlns:p14="http://schemas.microsoft.com/office/powerpoint/2010/main" val="3799352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CDA285-9E70-490E-A9F9-AA29F00F246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48F1219-FEFC-404C-A9B6-2DD2E8E3EA36}"/>
              </a:ext>
            </a:extLst>
          </p:cNvPr>
          <p:cNvSpPr>
            <a:spLocks noGrp="1"/>
          </p:cNvSpPr>
          <p:nvPr>
            <p:ph idx="1"/>
          </p:nvPr>
        </p:nvSpPr>
        <p:spPr/>
        <p:txBody>
          <a:bodyPr/>
          <a:lstStyle/>
          <a:p>
            <a:pPr marL="45720" indent="0">
              <a:buNone/>
            </a:pPr>
            <a:r>
              <a:rPr lang="zh-CN" altLang="zh-CN" sz="4000" dirty="0">
                <a:latin typeface="微软雅黑" panose="020B0503020204020204" pitchFamily="34" charset="-122"/>
                <a:ea typeface="微软雅黑" panose="020B0503020204020204" pitchFamily="34" charset="-122"/>
              </a:rPr>
              <a:t>三、过去完成时还可以表示从过去某一时间开始，持续到过去另一时间的动作或状态。</a:t>
            </a:r>
            <a:r>
              <a:rPr lang="en-US" altLang="zh-CN" sz="4000" dirty="0">
                <a:latin typeface="微软雅黑" panose="020B0503020204020204" pitchFamily="34" charset="-122"/>
                <a:ea typeface="微软雅黑" panose="020B0503020204020204" pitchFamily="34" charset="-122"/>
              </a:rPr>
              <a:t>before</a:t>
            </a:r>
            <a:r>
              <a:rPr lang="zh-CN" altLang="zh-CN" sz="4000" dirty="0">
                <a:latin typeface="微软雅黑" panose="020B0503020204020204" pitchFamily="34" charset="-122"/>
                <a:ea typeface="微软雅黑" panose="020B0503020204020204" pitchFamily="34" charset="-122"/>
              </a:rPr>
              <a:t>等介词短语或一个时间状语从句来表示，也可以用一个表示过去的动作来表示，还可能通过上下文来表示。</a:t>
            </a:r>
          </a:p>
          <a:p>
            <a:endParaRPr lang="zh-CN" altLang="en-US" dirty="0"/>
          </a:p>
        </p:txBody>
      </p:sp>
    </p:spTree>
    <p:extLst>
      <p:ext uri="{BB962C8B-B14F-4D97-AF65-F5344CB8AC3E}">
        <p14:creationId xmlns:p14="http://schemas.microsoft.com/office/powerpoint/2010/main" val="363370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内容占位符 3">
            <a:extLst>
              <a:ext uri="{FF2B5EF4-FFF2-40B4-BE49-F238E27FC236}">
                <a16:creationId xmlns:a16="http://schemas.microsoft.com/office/drawing/2014/main" id="{48186CA8-F26E-4516-94A1-AEA287FB33C7}"/>
              </a:ext>
            </a:extLst>
          </p:cNvPr>
          <p:cNvGraphicFramePr/>
          <p:nvPr/>
        </p:nvGraphicFramePr>
        <p:xfrm>
          <a:off x="1524000" y="1143000"/>
          <a:ext cx="8991600" cy="50038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928687">
                <a:tc>
                  <a:txBody>
                    <a:bodyPr/>
                    <a:lstStyle/>
                    <a:p>
                      <a:pPr algn="ctr"/>
                      <a:r>
                        <a:rPr lang="zh-CN" altLang="en-US" sz="4000" b="1" dirty="0">
                          <a:solidFill>
                            <a:srgbClr val="FF0000"/>
                          </a:solidFill>
                        </a:rPr>
                        <a:t>人称</a:t>
                      </a:r>
                    </a:p>
                  </a:txBody>
                  <a:tcPr anchor="ctr">
                    <a:solidFill>
                      <a:schemeClr val="accent1">
                        <a:lumMod val="75000"/>
                        <a:alpha val="48000"/>
                      </a:schemeClr>
                    </a:solidFill>
                  </a:tcPr>
                </a:tc>
                <a:tc>
                  <a:txBody>
                    <a:bodyPr/>
                    <a:lstStyle/>
                    <a:p>
                      <a:pPr algn="ctr"/>
                      <a:r>
                        <a:rPr lang="zh-CN" altLang="en-US" sz="4000" b="1" dirty="0">
                          <a:solidFill>
                            <a:srgbClr val="FF0000"/>
                          </a:solidFill>
                        </a:rPr>
                        <a:t>肯定句</a:t>
                      </a:r>
                    </a:p>
                  </a:txBody>
                  <a:tcPr anchor="ctr">
                    <a:solidFill>
                      <a:schemeClr val="accent1">
                        <a:lumMod val="75000"/>
                        <a:alpha val="42000"/>
                      </a:schemeClr>
                    </a:solidFill>
                  </a:tcPr>
                </a:tc>
                <a:tc>
                  <a:txBody>
                    <a:bodyPr/>
                    <a:lstStyle/>
                    <a:p>
                      <a:pPr algn="ctr"/>
                      <a:r>
                        <a:rPr lang="zh-CN" altLang="en-US" sz="4000" b="1" dirty="0">
                          <a:solidFill>
                            <a:srgbClr val="FF0000"/>
                          </a:solidFill>
                        </a:rPr>
                        <a:t>否定句</a:t>
                      </a:r>
                    </a:p>
                  </a:txBody>
                  <a:tcPr anchor="ctr">
                    <a:solidFill>
                      <a:schemeClr val="accent1">
                        <a:lumMod val="75000"/>
                        <a:alpha val="42000"/>
                      </a:schemeClr>
                    </a:solidFill>
                  </a:tcPr>
                </a:tc>
                <a:extLst>
                  <a:ext uri="{0D108BD9-81ED-4DB2-BD59-A6C34878D82A}">
                    <a16:rowId xmlns:a16="http://schemas.microsoft.com/office/drawing/2014/main" val="10000"/>
                  </a:ext>
                </a:extLst>
              </a:tr>
              <a:tr h="1643062">
                <a:tc>
                  <a:txBody>
                    <a:bodyPr/>
                    <a:lstStyle/>
                    <a:p>
                      <a:pPr algn="ctr"/>
                      <a:r>
                        <a:rPr lang="zh-CN" altLang="en-US" sz="4000" b="1" dirty="0">
                          <a:solidFill>
                            <a:srgbClr val="FF0000"/>
                          </a:solidFill>
                        </a:rPr>
                        <a:t>一</a:t>
                      </a:r>
                      <a:endParaRPr lang="en-US" altLang="zh-CN" sz="4000" b="1" dirty="0">
                        <a:solidFill>
                          <a:srgbClr val="FF0000"/>
                        </a:solidFill>
                      </a:endParaRPr>
                    </a:p>
                  </a:txBody>
                  <a:tcPr anchor="ctr">
                    <a:solidFill>
                      <a:schemeClr val="accent1">
                        <a:lumMod val="75000"/>
                        <a:alpha val="48000"/>
                      </a:schemeClr>
                    </a:solidFill>
                  </a:tcPr>
                </a:tc>
                <a:tc>
                  <a:txBody>
                    <a:bodyPr/>
                    <a:lstStyle/>
                    <a:p>
                      <a:pPr algn="ctr"/>
                      <a:r>
                        <a:rPr lang="en-US" altLang="zh-CN" sz="2800" b="1" dirty="0">
                          <a:solidFill>
                            <a:srgbClr val="FF0000"/>
                          </a:solidFill>
                          <a:latin typeface="+mj-lt"/>
                        </a:rPr>
                        <a:t>I/We</a:t>
                      </a:r>
                    </a:p>
                    <a:p>
                      <a:pPr algn="ctr"/>
                      <a:r>
                        <a:rPr lang="en-US" altLang="zh-CN" sz="2800" b="1" dirty="0">
                          <a:solidFill>
                            <a:srgbClr val="FF0000"/>
                          </a:solidFill>
                          <a:latin typeface="+mj-lt"/>
                        </a:rPr>
                        <a:t>should/would</a:t>
                      </a:r>
                    </a:p>
                    <a:p>
                      <a:pPr algn="ctr"/>
                      <a:r>
                        <a:rPr lang="en-US" altLang="zh-CN" sz="2800" b="1" dirty="0">
                          <a:solidFill>
                            <a:srgbClr val="FF0000"/>
                          </a:solidFill>
                          <a:latin typeface="+mj-lt"/>
                        </a:rPr>
                        <a:t>do</a:t>
                      </a:r>
                      <a:endParaRPr lang="zh-CN" altLang="en-US" sz="2800" b="1" dirty="0">
                        <a:solidFill>
                          <a:srgbClr val="FF0000"/>
                        </a:solidFill>
                        <a:latin typeface="+mj-lt"/>
                      </a:endParaRPr>
                    </a:p>
                  </a:txBody>
                  <a:tcPr anchor="ctr">
                    <a:solidFill>
                      <a:schemeClr val="accent1">
                        <a:lumMod val="75000"/>
                        <a:alpha val="42000"/>
                      </a:schemeClr>
                    </a:solidFill>
                  </a:tcPr>
                </a:tc>
                <a:tc>
                  <a:txBody>
                    <a:bodyPr/>
                    <a:lstStyle/>
                    <a:p>
                      <a:pPr algn="ctr"/>
                      <a:r>
                        <a:rPr lang="en-US" altLang="zh-CN" sz="2800" b="1" dirty="0">
                          <a:solidFill>
                            <a:srgbClr val="FF0000"/>
                          </a:solidFill>
                          <a:latin typeface="+mj-lt"/>
                        </a:rPr>
                        <a:t>I/We</a:t>
                      </a:r>
                    </a:p>
                    <a:p>
                      <a:pPr algn="ctr"/>
                      <a:r>
                        <a:rPr lang="en-US" altLang="zh-CN" sz="2800" b="1" dirty="0">
                          <a:solidFill>
                            <a:srgbClr val="FF0000"/>
                          </a:solidFill>
                          <a:latin typeface="+mj-lt"/>
                        </a:rPr>
                        <a:t>should/would</a:t>
                      </a:r>
                    </a:p>
                    <a:p>
                      <a:pPr algn="ctr"/>
                      <a:r>
                        <a:rPr lang="en-US" altLang="zh-CN" sz="2800" b="1" dirty="0">
                          <a:solidFill>
                            <a:srgbClr val="FF0000"/>
                          </a:solidFill>
                          <a:latin typeface="+mj-lt"/>
                        </a:rPr>
                        <a:t>not do</a:t>
                      </a:r>
                      <a:endParaRPr lang="zh-CN" altLang="en-US" sz="2800" b="1" dirty="0">
                        <a:solidFill>
                          <a:srgbClr val="FF0000"/>
                        </a:solidFill>
                        <a:latin typeface="+mj-lt"/>
                      </a:endParaRPr>
                    </a:p>
                  </a:txBody>
                  <a:tcPr anchor="ctr">
                    <a:solidFill>
                      <a:schemeClr val="accent1">
                        <a:lumMod val="75000"/>
                        <a:alpha val="42000"/>
                      </a:schemeClr>
                    </a:solidFill>
                  </a:tcPr>
                </a:tc>
                <a:extLst>
                  <a:ext uri="{0D108BD9-81ED-4DB2-BD59-A6C34878D82A}">
                    <a16:rowId xmlns:a16="http://schemas.microsoft.com/office/drawing/2014/main" val="10001"/>
                  </a:ext>
                </a:extLst>
              </a:tr>
              <a:tr h="2432051">
                <a:tc>
                  <a:txBody>
                    <a:bodyPr/>
                    <a:lstStyle/>
                    <a:p>
                      <a:pPr algn="ctr"/>
                      <a:r>
                        <a:rPr lang="zh-CN" altLang="en-US" sz="4000" b="1" dirty="0">
                          <a:solidFill>
                            <a:srgbClr val="FF0000"/>
                          </a:solidFill>
                        </a:rPr>
                        <a:t>二、三</a:t>
                      </a:r>
                    </a:p>
                  </a:txBody>
                  <a:tcPr anchor="ctr">
                    <a:solidFill>
                      <a:schemeClr val="accent1">
                        <a:lumMod val="75000"/>
                        <a:alpha val="48000"/>
                      </a:schemeClr>
                    </a:solidFill>
                  </a:tcPr>
                </a:tc>
                <a:tc>
                  <a:txBody>
                    <a:bodyPr/>
                    <a:lstStyle/>
                    <a:p>
                      <a:pPr algn="ctr"/>
                      <a:r>
                        <a:rPr lang="en-US" altLang="zh-CN" sz="2800" b="1" dirty="0">
                          <a:solidFill>
                            <a:srgbClr val="FF0000"/>
                          </a:solidFill>
                          <a:latin typeface="+mj-lt"/>
                        </a:rPr>
                        <a:t>You/They/</a:t>
                      </a:r>
                      <a:r>
                        <a:rPr lang="en-US" altLang="zh-CN" sz="2800" b="1" dirty="0" err="1">
                          <a:solidFill>
                            <a:srgbClr val="FF0000"/>
                          </a:solidFill>
                          <a:latin typeface="+mj-lt"/>
                        </a:rPr>
                        <a:t>He/She</a:t>
                      </a:r>
                      <a:r>
                        <a:rPr lang="en-US" altLang="zh-CN" sz="2800" b="1" dirty="0">
                          <a:solidFill>
                            <a:srgbClr val="FF0000"/>
                          </a:solidFill>
                          <a:latin typeface="+mj-lt"/>
                        </a:rPr>
                        <a:t>/It </a:t>
                      </a:r>
                    </a:p>
                    <a:p>
                      <a:pPr algn="ctr"/>
                      <a:r>
                        <a:rPr lang="en-US" altLang="zh-CN" sz="2800" b="1" dirty="0">
                          <a:solidFill>
                            <a:srgbClr val="FF0000"/>
                          </a:solidFill>
                          <a:latin typeface="+mj-lt"/>
                        </a:rPr>
                        <a:t>would  </a:t>
                      </a:r>
                    </a:p>
                    <a:p>
                      <a:pPr algn="ctr"/>
                      <a:r>
                        <a:rPr lang="en-US" altLang="zh-CN" sz="2800" b="1" dirty="0">
                          <a:solidFill>
                            <a:srgbClr val="FF0000"/>
                          </a:solidFill>
                          <a:latin typeface="+mj-lt"/>
                        </a:rPr>
                        <a:t>do</a:t>
                      </a:r>
                      <a:endParaRPr lang="zh-CN" altLang="en-US" sz="2800" b="1" dirty="0">
                        <a:solidFill>
                          <a:srgbClr val="FF0000"/>
                        </a:solidFill>
                        <a:latin typeface="+mj-lt"/>
                      </a:endParaRPr>
                    </a:p>
                  </a:txBody>
                  <a:tcPr anchor="ctr">
                    <a:solidFill>
                      <a:schemeClr val="accent1">
                        <a:lumMod val="75000"/>
                        <a:alpha val="42000"/>
                      </a:schemeClr>
                    </a:solidFill>
                  </a:tcPr>
                </a:tc>
                <a:tc>
                  <a:txBody>
                    <a:bodyPr/>
                    <a:lstStyle/>
                    <a:p>
                      <a:pPr algn="ctr"/>
                      <a:r>
                        <a:rPr lang="en-US" altLang="zh-CN" sz="2800" b="1" dirty="0">
                          <a:solidFill>
                            <a:srgbClr val="FF0000"/>
                          </a:solidFill>
                          <a:latin typeface="+mj-lt"/>
                        </a:rPr>
                        <a:t>You/They/</a:t>
                      </a:r>
                      <a:r>
                        <a:rPr lang="en-US" altLang="zh-CN" sz="2800" b="1" dirty="0" err="1">
                          <a:solidFill>
                            <a:srgbClr val="FF0000"/>
                          </a:solidFill>
                          <a:latin typeface="+mj-lt"/>
                        </a:rPr>
                        <a:t>He/She</a:t>
                      </a:r>
                      <a:r>
                        <a:rPr lang="en-US" altLang="zh-CN" sz="2800" b="1" dirty="0">
                          <a:solidFill>
                            <a:srgbClr val="FF0000"/>
                          </a:solidFill>
                          <a:latin typeface="+mj-lt"/>
                        </a:rPr>
                        <a:t>/It </a:t>
                      </a:r>
                    </a:p>
                    <a:p>
                      <a:pPr algn="ctr"/>
                      <a:r>
                        <a:rPr lang="en-US" altLang="zh-CN" sz="2800" b="1" dirty="0">
                          <a:solidFill>
                            <a:srgbClr val="FF0000"/>
                          </a:solidFill>
                          <a:latin typeface="+mj-lt"/>
                        </a:rPr>
                        <a:t>would </a:t>
                      </a:r>
                    </a:p>
                    <a:p>
                      <a:pPr algn="ctr"/>
                      <a:r>
                        <a:rPr lang="en-US" altLang="zh-CN" sz="2800" b="1" dirty="0">
                          <a:solidFill>
                            <a:srgbClr val="FF0000"/>
                          </a:solidFill>
                          <a:latin typeface="+mj-lt"/>
                        </a:rPr>
                        <a:t>not do</a:t>
                      </a:r>
                      <a:endParaRPr lang="zh-CN" altLang="en-US" sz="2800" b="1" dirty="0">
                        <a:solidFill>
                          <a:srgbClr val="FF0000"/>
                        </a:solidFill>
                        <a:latin typeface="+mj-lt"/>
                      </a:endParaRPr>
                    </a:p>
                  </a:txBody>
                  <a:tcPr anchor="ctr">
                    <a:solidFill>
                      <a:schemeClr val="accent1">
                        <a:lumMod val="75000"/>
                        <a:alpha val="42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from="(-#ppt_w/2)" to="(#ppt_x)" calcmode="lin" valueType="num">
                                      <p:cBhvr>
                                        <p:cTn id="7" dur="600" fill="hold">
                                          <p:stCondLst>
                                            <p:cond delay="0"/>
                                          </p:stCondLst>
                                        </p:cTn>
                                        <p:tgtEl>
                                          <p:spTgt spid="2"/>
                                        </p:tgtEl>
                                        <p:attrNameLst>
                                          <p:attrName>ppt_x</p:attrName>
                                        </p:attrNameLst>
                                      </p:cBhvr>
                                    </p:anim>
                                    <p:anim from="0" to="-1.0" calcmode="lin" valueType="num">
                                      <p:cBhvr>
                                        <p:cTn id="8" dur="200" decel="50000" autoRev="1" fill="hold">
                                          <p:stCondLst>
                                            <p:cond delay="600"/>
                                          </p:stCondLst>
                                        </p:cTn>
                                        <p:tgtEl>
                                          <p:spTgt spid="2"/>
                                        </p:tgtEl>
                                        <p:attrNameLst>
                                          <p:attrName>xshear</p:attrName>
                                        </p:attrNameLst>
                                      </p:cBhvr>
                                    </p:anim>
                                    <p:animScale>
                                      <p:cBhvr>
                                        <p:cTn id="9" dur="200" decel="100000" autoRev="1" fill="hold">
                                          <p:stCondLst>
                                            <p:cond delay="600"/>
                                          </p:stCondLst>
                                        </p:cTn>
                                        <p:tgtEl>
                                          <p:spTgt spid="2"/>
                                        </p:tgtEl>
                                      </p:cBhvr>
                                      <p:from x="100000" y="100000"/>
                                      <p:to x="80000" y="100000"/>
                                    </p:animScale>
                                    <p:anim by="(#ppt_h/3+#ppt_w*0.1)" calcmode="lin" valueType="num">
                                      <p:cBhvr additive="sum">
                                        <p:cTn id="10" dur="200" decel="100000" autoRev="1" fill="hold">
                                          <p:stCondLst>
                                            <p:cond delay="600"/>
                                          </p:stCondLst>
                                        </p:cTn>
                                        <p:tgtEl>
                                          <p:spTgt spid="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BAAD22-E1C7-4973-9DAF-05D334EF7FE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B300CBF1-04F0-4378-8E6C-43DB9F16A099}"/>
              </a:ext>
            </a:extLst>
          </p:cNvPr>
          <p:cNvSpPr>
            <a:spLocks noGrp="1"/>
          </p:cNvSpPr>
          <p:nvPr>
            <p:ph idx="1"/>
          </p:nvPr>
        </p:nvSpPr>
        <p:spPr/>
        <p:txBody>
          <a:bodyPr>
            <a:normAutofit fontScale="92500" lnSpcReduction="10000"/>
          </a:bodyPr>
          <a:lstStyle/>
          <a:p>
            <a:pPr marL="45720" indent="0">
              <a:buNone/>
            </a:pPr>
            <a:r>
              <a:rPr lang="zh-CN" altLang="zh-CN" sz="3200" dirty="0">
                <a:latin typeface="微软雅黑" panose="020B0503020204020204" pitchFamily="34" charset="-122"/>
                <a:ea typeface="微软雅黑" panose="020B0503020204020204" pitchFamily="34" charset="-122"/>
              </a:rPr>
              <a:t>例如：</a:t>
            </a:r>
            <a:r>
              <a:rPr lang="en-US" altLang="zh-CN" sz="3200" dirty="0">
                <a:latin typeface="微软雅黑" panose="020B0503020204020204" pitchFamily="34" charset="-122"/>
                <a:ea typeface="微软雅黑" panose="020B0503020204020204" pitchFamily="34" charset="-122"/>
              </a:rPr>
              <a:t>He had worked in the factory for five years before he moved here . </a:t>
            </a:r>
            <a:endParaRPr lang="zh-CN" altLang="zh-CN" sz="3200" dirty="0">
              <a:latin typeface="微软雅黑" panose="020B0503020204020204" pitchFamily="34" charset="-122"/>
              <a:ea typeface="微软雅黑" panose="020B0503020204020204" pitchFamily="34" charset="-122"/>
            </a:endParaRPr>
          </a:p>
          <a:p>
            <a:pPr marL="45720" indent="0">
              <a:buNone/>
            </a:pPr>
            <a:r>
              <a:rPr lang="zh-CN" altLang="zh-CN" sz="3200" dirty="0">
                <a:latin typeface="微软雅黑" panose="020B0503020204020204" pitchFamily="34" charset="-122"/>
                <a:ea typeface="微软雅黑" panose="020B0503020204020204" pitchFamily="34" charset="-122"/>
              </a:rPr>
              <a:t>（ 在他搬到这儿以前，他已经在那家工厂工作了五年。）</a:t>
            </a:r>
          </a:p>
          <a:p>
            <a:pPr marL="45720" indent="0">
              <a:buNone/>
            </a:pPr>
            <a:r>
              <a:rPr lang="en-US" altLang="zh-CN" sz="3200" dirty="0">
                <a:latin typeface="微软雅黑" panose="020B0503020204020204" pitchFamily="34" charset="-122"/>
                <a:ea typeface="微软雅黑" panose="020B0503020204020204" pitchFamily="34" charset="-122"/>
              </a:rPr>
              <a:t>          I saw Li Ping yesterday . We had not seen each o   </a:t>
            </a:r>
            <a:r>
              <a:rPr lang="en-US" altLang="zh-CN" sz="3200" dirty="0" err="1">
                <a:latin typeface="微软雅黑" panose="020B0503020204020204" pitchFamily="34" charset="-122"/>
                <a:ea typeface="微软雅黑" panose="020B0503020204020204" pitchFamily="34" charset="-122"/>
              </a:rPr>
              <a:t>ther</a:t>
            </a:r>
            <a:r>
              <a:rPr lang="en-US" altLang="zh-CN" sz="3200" dirty="0">
                <a:latin typeface="微软雅黑" panose="020B0503020204020204" pitchFamily="34" charset="-122"/>
                <a:ea typeface="微软雅黑" panose="020B0503020204020204" pitchFamily="34" charset="-122"/>
              </a:rPr>
              <a:t> since I left Beijing . </a:t>
            </a:r>
            <a:endParaRPr lang="zh-CN" altLang="zh-CN" sz="3200" dirty="0">
              <a:latin typeface="微软雅黑" panose="020B0503020204020204" pitchFamily="34" charset="-122"/>
              <a:ea typeface="微软雅黑" panose="020B0503020204020204" pitchFamily="34" charset="-122"/>
            </a:endParaRPr>
          </a:p>
          <a:p>
            <a:pPr marL="45720" indent="0">
              <a:buNone/>
            </a:pPr>
            <a:r>
              <a:rPr lang="zh-CN" altLang="zh-CN" sz="3200" dirty="0">
                <a:latin typeface="微软雅黑" panose="020B0503020204020204" pitchFamily="34" charset="-122"/>
                <a:ea typeface="微软雅黑" panose="020B0503020204020204" pitchFamily="34" charset="-122"/>
              </a:rPr>
              <a:t>（ 我昨天看见李平了。自从我离开北京，我们就没见过面。）</a:t>
            </a:r>
          </a:p>
          <a:p>
            <a:endParaRPr lang="zh-CN" altLang="en-US" dirty="0"/>
          </a:p>
        </p:txBody>
      </p:sp>
    </p:spTree>
    <p:extLst>
      <p:ext uri="{BB962C8B-B14F-4D97-AF65-F5344CB8AC3E}">
        <p14:creationId xmlns:p14="http://schemas.microsoft.com/office/powerpoint/2010/main" val="962803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F96E2-35C2-417C-8369-2F3C1C3F526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C1AC510-7536-4128-A5DF-554C775FE860}"/>
              </a:ext>
            </a:extLst>
          </p:cNvPr>
          <p:cNvSpPr>
            <a:spLocks noGrp="1"/>
          </p:cNvSpPr>
          <p:nvPr>
            <p:ph idx="1"/>
          </p:nvPr>
        </p:nvSpPr>
        <p:spPr>
          <a:xfrm>
            <a:off x="1528572" y="1485900"/>
            <a:ext cx="9134856" cy="4994413"/>
          </a:xfrm>
        </p:spPr>
        <p:txBody>
          <a:bodyPr>
            <a:normAutofit/>
          </a:bodyPr>
          <a:lstStyle/>
          <a:p>
            <a:pPr marL="45720" indent="0">
              <a:buNone/>
            </a:pPr>
            <a:r>
              <a:rPr lang="en-US" altLang="zh-CN" sz="2800" dirty="0">
                <a:latin typeface="微软雅黑" panose="020B0503020204020204" pitchFamily="34" charset="-122"/>
                <a:ea typeface="微软雅黑" panose="020B0503020204020204" pitchFamily="34" charset="-122"/>
              </a:rPr>
              <a:t>By the time I got there, it had already finished.</a:t>
            </a:r>
            <a:endParaRPr lang="zh-CN" altLang="zh-CN" sz="2800" dirty="0">
              <a:latin typeface="微软雅黑" panose="020B0503020204020204" pitchFamily="34" charset="-122"/>
              <a:ea typeface="微软雅黑" panose="020B0503020204020204" pitchFamily="34" charset="-122"/>
            </a:endParaRPr>
          </a:p>
          <a:p>
            <a:pPr marL="45720" indent="0">
              <a:buNone/>
            </a:pPr>
            <a:r>
              <a:rPr lang="en-US" altLang="zh-CN" sz="2800" dirty="0">
                <a:latin typeface="微软雅黑" panose="020B0503020204020204" pitchFamily="34" charset="-122"/>
                <a:ea typeface="微软雅黑" panose="020B0503020204020204" pitchFamily="34" charset="-122"/>
              </a:rPr>
              <a:t> When she got to the check-out, she realized she had left her purse at home.</a:t>
            </a:r>
            <a:endParaRPr lang="zh-CN" altLang="zh-CN" sz="2800" dirty="0">
              <a:latin typeface="微软雅黑" panose="020B0503020204020204" pitchFamily="34" charset="-122"/>
              <a:ea typeface="微软雅黑" panose="020B0503020204020204" pitchFamily="34" charset="-122"/>
            </a:endParaRPr>
          </a:p>
          <a:p>
            <a:pPr marL="45720" indent="0">
              <a:buNone/>
            </a:pPr>
            <a:r>
              <a:rPr lang="en-US" altLang="zh-CN" sz="2800" dirty="0">
                <a:latin typeface="微软雅黑" panose="020B0503020204020204" pitchFamily="34" charset="-122"/>
                <a:ea typeface="微软雅黑" panose="020B0503020204020204" pitchFamily="34" charset="-122"/>
              </a:rPr>
              <a:t> He said he had never seen Xiao Wang before.</a:t>
            </a:r>
            <a:endParaRPr lang="zh-CN"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Ann had lived in a cottage for sixty years ever since she was born.</a:t>
            </a:r>
            <a:endParaRPr lang="zh-CN" altLang="zh-CN" sz="2800" dirty="0">
              <a:latin typeface="微软雅黑" panose="020B0503020204020204" pitchFamily="34" charset="-122"/>
              <a:ea typeface="微软雅黑" panose="020B0503020204020204" pitchFamily="34" charset="-122"/>
            </a:endParaRPr>
          </a:p>
          <a:p>
            <a:pPr marL="45720" indent="0">
              <a:buNone/>
            </a:pPr>
            <a:r>
              <a:rPr lang="en-US" altLang="zh-CN" sz="2800" dirty="0">
                <a:latin typeface="微软雅黑" panose="020B0503020204020204" pitchFamily="34" charset="-122"/>
                <a:ea typeface="微软雅黑" panose="020B0503020204020204" pitchFamily="34" charset="-122"/>
              </a:rPr>
              <a:t> He arrived at 2∶30. He had been told to wait in the VIP lounge</a:t>
            </a:r>
            <a:r>
              <a:rPr lang="zh-CN" altLang="zh-CN" sz="2800" dirty="0">
                <a:latin typeface="微软雅黑" panose="020B0503020204020204" pitchFamily="34" charset="-122"/>
                <a:ea typeface="微软雅黑" panose="020B0503020204020204" pitchFamily="34" charset="-122"/>
              </a:rPr>
              <a:t>．</a:t>
            </a:r>
          </a:p>
          <a:p>
            <a:endParaRPr lang="zh-CN" altLang="en-US" dirty="0"/>
          </a:p>
        </p:txBody>
      </p:sp>
    </p:spTree>
    <p:extLst>
      <p:ext uri="{BB962C8B-B14F-4D97-AF65-F5344CB8AC3E}">
        <p14:creationId xmlns:p14="http://schemas.microsoft.com/office/powerpoint/2010/main" val="3317281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60B23-C7CE-4863-A37E-CA428C61B9A0}"/>
              </a:ext>
            </a:extLst>
          </p:cNvPr>
          <p:cNvSpPr>
            <a:spLocks noGrp="1"/>
          </p:cNvSpPr>
          <p:nvPr>
            <p:ph type="title"/>
          </p:nvPr>
        </p:nvSpPr>
        <p:spPr/>
        <p:txBody>
          <a:bodyPr>
            <a:normAutofit fontScale="90000"/>
          </a:bodyPr>
          <a:lstStyle/>
          <a:p>
            <a:r>
              <a:rPr lang="zh-CN" altLang="zh-CN" dirty="0"/>
              <a:t>四、表示由过去的某一时刻开始，一直延续到过去另一时间的动作或状态，常和</a:t>
            </a:r>
            <a:r>
              <a:rPr lang="en-US" altLang="zh-CN" dirty="0"/>
              <a:t>for, since</a:t>
            </a:r>
            <a:r>
              <a:rPr lang="zh-CN" altLang="zh-CN" dirty="0"/>
              <a:t>构成的时间状语连用。</a:t>
            </a:r>
            <a:endParaRPr lang="zh-CN" altLang="en-US" dirty="0"/>
          </a:p>
        </p:txBody>
      </p:sp>
      <p:sp>
        <p:nvSpPr>
          <p:cNvPr id="3" name="内容占位符 2">
            <a:extLst>
              <a:ext uri="{FF2B5EF4-FFF2-40B4-BE49-F238E27FC236}">
                <a16:creationId xmlns:a16="http://schemas.microsoft.com/office/drawing/2014/main" id="{A7D41ADE-0BF8-423F-81A0-DB9540B38128}"/>
              </a:ext>
            </a:extLst>
          </p:cNvPr>
          <p:cNvSpPr>
            <a:spLocks noGrp="1"/>
          </p:cNvSpPr>
          <p:nvPr>
            <p:ph idx="1"/>
          </p:nvPr>
        </p:nvSpPr>
        <p:spPr/>
        <p:txBody>
          <a:bodyPr/>
          <a:lstStyle/>
          <a:p>
            <a:r>
              <a:rPr lang="zh-CN" altLang="zh-CN" dirty="0"/>
              <a:t>例如：</a:t>
            </a:r>
            <a:r>
              <a:rPr lang="en-US" altLang="zh-CN" dirty="0"/>
              <a:t>I had been at the bus stop for 20 minutes when a bus finally came.</a:t>
            </a:r>
            <a:endParaRPr lang="zh-CN" altLang="zh-CN" dirty="0"/>
          </a:p>
          <a:p>
            <a:r>
              <a:rPr lang="zh-CN" altLang="zh-CN" dirty="0"/>
              <a:t>当车来的时候，我在车站已等了</a:t>
            </a:r>
            <a:r>
              <a:rPr lang="en-US" altLang="zh-CN" dirty="0"/>
              <a:t>20</a:t>
            </a:r>
            <a:r>
              <a:rPr lang="zh-CN" altLang="zh-CN" dirty="0"/>
              <a:t>分钟。</a:t>
            </a:r>
            <a:r>
              <a:rPr lang="en-US" altLang="zh-CN" dirty="0"/>
              <a:t> </a:t>
            </a:r>
            <a:endParaRPr lang="zh-CN" altLang="zh-CN" dirty="0"/>
          </a:p>
          <a:p>
            <a:r>
              <a:rPr lang="en-US" altLang="zh-CN" dirty="0"/>
              <a:t>He said he had worked in that factory since 1949.</a:t>
            </a:r>
            <a:endParaRPr lang="zh-CN" altLang="zh-CN" dirty="0"/>
          </a:p>
          <a:p>
            <a:r>
              <a:rPr lang="zh-CN" altLang="zh-CN" dirty="0"/>
              <a:t>他说自从</a:t>
            </a:r>
            <a:r>
              <a:rPr lang="en-US" altLang="zh-CN" dirty="0"/>
              <a:t>1949</a:t>
            </a:r>
            <a:r>
              <a:rPr lang="zh-CN" altLang="zh-CN" dirty="0"/>
              <a:t>年以来他就在那家工厂工作。</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625862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133A0C-5942-4475-AFD9-D9EEC4E6842F}"/>
              </a:ext>
            </a:extLst>
          </p:cNvPr>
          <p:cNvSpPr>
            <a:spLocks noGrp="1"/>
          </p:cNvSpPr>
          <p:nvPr>
            <p:ph type="title"/>
          </p:nvPr>
        </p:nvSpPr>
        <p:spPr/>
        <p:txBody>
          <a:bodyPr>
            <a:normAutofit fontScale="90000"/>
          </a:bodyPr>
          <a:lstStyle/>
          <a:p>
            <a:r>
              <a:rPr lang="zh-CN" altLang="zh-CN" dirty="0"/>
              <a:t>五、叙述过去发生的事情，在已叙述了过去发生的事情后，反过来追述或补述以前发生的动作时，常使用过去完成时。</a:t>
            </a:r>
            <a:br>
              <a:rPr lang="zh-CN" altLang="zh-CN" dirty="0"/>
            </a:br>
            <a:endParaRPr lang="zh-CN" altLang="en-US" dirty="0"/>
          </a:p>
        </p:txBody>
      </p:sp>
      <p:sp>
        <p:nvSpPr>
          <p:cNvPr id="3" name="内容占位符 2">
            <a:extLst>
              <a:ext uri="{FF2B5EF4-FFF2-40B4-BE49-F238E27FC236}">
                <a16:creationId xmlns:a16="http://schemas.microsoft.com/office/drawing/2014/main" id="{C53E33F3-D052-4C00-B306-2519CAC81585}"/>
              </a:ext>
            </a:extLst>
          </p:cNvPr>
          <p:cNvSpPr>
            <a:spLocks noGrp="1"/>
          </p:cNvSpPr>
          <p:nvPr>
            <p:ph idx="1"/>
          </p:nvPr>
        </p:nvSpPr>
        <p:spPr/>
        <p:txBody>
          <a:bodyPr/>
          <a:lstStyle/>
          <a:p>
            <a:r>
              <a:rPr lang="zh-CN" altLang="zh-CN" dirty="0"/>
              <a:t>例如：</a:t>
            </a:r>
            <a:r>
              <a:rPr lang="en-US" altLang="zh-CN" dirty="0"/>
              <a:t>Mr. Smith died yesterday. He had been a good friend of mine.</a:t>
            </a:r>
            <a:endParaRPr lang="zh-CN" altLang="zh-CN" dirty="0"/>
          </a:p>
          <a:p>
            <a:r>
              <a:rPr lang="zh-CN" altLang="zh-CN" dirty="0"/>
              <a:t>史密斯先生昨天去世了。他以前是我的好友。</a:t>
            </a:r>
            <a:r>
              <a:rPr lang="en-US" altLang="zh-CN" dirty="0"/>
              <a:t> </a:t>
            </a:r>
            <a:endParaRPr lang="zh-CN" altLang="zh-CN" dirty="0"/>
          </a:p>
          <a:p>
            <a:r>
              <a:rPr lang="en-US" altLang="zh-CN" dirty="0"/>
              <a:t>I didn’t know a thing about the verbs, for I had not studied my lesson.</a:t>
            </a:r>
            <a:endParaRPr lang="zh-CN" altLang="zh-CN" dirty="0"/>
          </a:p>
          <a:p>
            <a:r>
              <a:rPr lang="zh-CN" altLang="zh-CN" dirty="0"/>
              <a:t>我对动词一无所知，因为我没有好好学习功课。</a:t>
            </a:r>
            <a:endParaRPr lang="zh-CN" altLang="en-US" dirty="0"/>
          </a:p>
        </p:txBody>
      </p:sp>
    </p:spTree>
    <p:extLst>
      <p:ext uri="{BB962C8B-B14F-4D97-AF65-F5344CB8AC3E}">
        <p14:creationId xmlns:p14="http://schemas.microsoft.com/office/powerpoint/2010/main" val="1031204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3E104D-EA58-494F-BA3F-5E4C13E434DE}"/>
              </a:ext>
            </a:extLst>
          </p:cNvPr>
          <p:cNvSpPr>
            <a:spLocks noGrp="1"/>
          </p:cNvSpPr>
          <p:nvPr>
            <p:ph type="title"/>
          </p:nvPr>
        </p:nvSpPr>
        <p:spPr/>
        <p:txBody>
          <a:bodyPr>
            <a:normAutofit fontScale="90000"/>
          </a:bodyPr>
          <a:lstStyle/>
          <a:p>
            <a:r>
              <a:rPr lang="zh-CN" altLang="zh-CN" dirty="0"/>
              <a:t>六、在含有定语从句的主从复合句中，如果叙述的是过去的事，先发生的动作常用过去完成时。 </a:t>
            </a:r>
            <a:br>
              <a:rPr lang="zh-CN" altLang="zh-CN" dirty="0"/>
            </a:br>
            <a:endParaRPr lang="zh-CN" altLang="en-US" dirty="0"/>
          </a:p>
        </p:txBody>
      </p:sp>
      <p:sp>
        <p:nvSpPr>
          <p:cNvPr id="3" name="内容占位符 2">
            <a:extLst>
              <a:ext uri="{FF2B5EF4-FFF2-40B4-BE49-F238E27FC236}">
                <a16:creationId xmlns:a16="http://schemas.microsoft.com/office/drawing/2014/main" id="{386C8263-3C01-4EBD-8143-38C59B4A82F6}"/>
              </a:ext>
            </a:extLst>
          </p:cNvPr>
          <p:cNvSpPr>
            <a:spLocks noGrp="1"/>
          </p:cNvSpPr>
          <p:nvPr>
            <p:ph idx="1"/>
          </p:nvPr>
        </p:nvSpPr>
        <p:spPr/>
        <p:txBody>
          <a:bodyPr/>
          <a:lstStyle/>
          <a:p>
            <a:r>
              <a:rPr lang="zh-CN" altLang="zh-CN" dirty="0"/>
              <a:t>例如：</a:t>
            </a:r>
            <a:r>
              <a:rPr lang="en-US" altLang="zh-CN" dirty="0"/>
              <a:t>I returned the book that I had borrowed.</a:t>
            </a:r>
            <a:r>
              <a:rPr lang="zh-CN" altLang="zh-CN" dirty="0"/>
              <a:t>我已归还了我借的书。 </a:t>
            </a:r>
          </a:p>
          <a:p>
            <a:r>
              <a:rPr lang="en-US" altLang="zh-CN" dirty="0"/>
              <a:t>She found the key that she had lost.</a:t>
            </a:r>
            <a:r>
              <a:rPr lang="zh-CN" altLang="zh-CN" dirty="0"/>
              <a:t>她丢失的钥匙找到了。</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209269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9350C3-E94A-4C6B-BA42-D98D2257562B}"/>
              </a:ext>
            </a:extLst>
          </p:cNvPr>
          <p:cNvSpPr>
            <a:spLocks noGrp="1"/>
          </p:cNvSpPr>
          <p:nvPr>
            <p:ph type="title"/>
          </p:nvPr>
        </p:nvSpPr>
        <p:spPr>
          <a:xfrm>
            <a:off x="1524000" y="78909"/>
            <a:ext cx="9133730" cy="3081733"/>
          </a:xfrm>
        </p:spPr>
        <p:txBody>
          <a:bodyPr>
            <a:normAutofit fontScale="90000"/>
          </a:bodyPr>
          <a:lstStyle/>
          <a:p>
            <a:r>
              <a:rPr lang="zh-CN" altLang="zh-CN" dirty="0"/>
              <a:t>七、在</a:t>
            </a:r>
            <a:r>
              <a:rPr lang="en-US" altLang="zh-CN" dirty="0"/>
              <a:t>told, said, knew, heard, thought</a:t>
            </a:r>
            <a:r>
              <a:rPr lang="zh-CN" altLang="zh-CN" dirty="0"/>
              <a:t>等动词后的宾语从句。 </a:t>
            </a:r>
            <a:r>
              <a:rPr lang="en-US" altLang="zh-CN" dirty="0"/>
              <a:t>She said (that) she had never been to Paris. </a:t>
            </a:r>
            <a:br>
              <a:rPr lang="en-US" altLang="zh-CN" dirty="0"/>
            </a:br>
            <a:r>
              <a:rPr lang="zh-CN" altLang="zh-CN" dirty="0"/>
              <a:t>过去完成时常常用在宾语从句（或间接引语）中，这时从句中的动作发生在主句表示的过去的动作之前。</a:t>
            </a:r>
            <a:br>
              <a:rPr lang="zh-CN" altLang="zh-CN" dirty="0"/>
            </a:br>
            <a:endParaRPr lang="zh-CN" altLang="en-US" dirty="0"/>
          </a:p>
        </p:txBody>
      </p:sp>
      <p:sp>
        <p:nvSpPr>
          <p:cNvPr id="3" name="内容占位符 2">
            <a:extLst>
              <a:ext uri="{FF2B5EF4-FFF2-40B4-BE49-F238E27FC236}">
                <a16:creationId xmlns:a16="http://schemas.microsoft.com/office/drawing/2014/main" id="{97BE17A2-034A-4FB4-A9BE-57E0318574F1}"/>
              </a:ext>
            </a:extLst>
          </p:cNvPr>
          <p:cNvSpPr>
            <a:spLocks noGrp="1"/>
          </p:cNvSpPr>
          <p:nvPr>
            <p:ph idx="1"/>
          </p:nvPr>
        </p:nvSpPr>
        <p:spPr>
          <a:xfrm>
            <a:off x="1522874" y="2966830"/>
            <a:ext cx="9134856" cy="4152901"/>
          </a:xfrm>
        </p:spPr>
        <p:txBody>
          <a:bodyPr/>
          <a:lstStyle/>
          <a:p>
            <a:r>
              <a:rPr lang="zh-CN" altLang="zh-CN" dirty="0"/>
              <a:t>例如：</a:t>
            </a:r>
            <a:r>
              <a:rPr lang="en-US" altLang="zh-CN" dirty="0"/>
              <a:t>He said that he had known her well.</a:t>
            </a:r>
            <a:r>
              <a:rPr lang="zh-CN" altLang="zh-CN" dirty="0"/>
              <a:t>他说他很熟悉她。 </a:t>
            </a:r>
          </a:p>
          <a:p>
            <a:r>
              <a:rPr lang="en-US" altLang="zh-CN" dirty="0"/>
              <a:t>I thought I had sent the letter a week before. </a:t>
            </a:r>
            <a:endParaRPr lang="zh-CN" altLang="zh-CN" dirty="0"/>
          </a:p>
          <a:p>
            <a:r>
              <a:rPr lang="zh-CN" altLang="zh-CN" dirty="0"/>
              <a:t>我认为我一星期前就把信寄出去了。</a:t>
            </a:r>
            <a:endParaRPr lang="zh-CN" altLang="en-US" dirty="0"/>
          </a:p>
        </p:txBody>
      </p:sp>
    </p:spTree>
    <p:extLst>
      <p:ext uri="{BB962C8B-B14F-4D97-AF65-F5344CB8AC3E}">
        <p14:creationId xmlns:p14="http://schemas.microsoft.com/office/powerpoint/2010/main" val="32865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44525D-2E3E-48DE-A040-44D505CB7F1A}"/>
              </a:ext>
            </a:extLst>
          </p:cNvPr>
          <p:cNvSpPr>
            <a:spLocks noGrp="1"/>
          </p:cNvSpPr>
          <p:nvPr>
            <p:ph type="title"/>
          </p:nvPr>
        </p:nvSpPr>
        <p:spPr>
          <a:xfrm>
            <a:off x="1623391" y="1052945"/>
            <a:ext cx="9133730" cy="1233424"/>
          </a:xfrm>
        </p:spPr>
        <p:txBody>
          <a:bodyPr>
            <a:normAutofit fontScale="90000"/>
          </a:bodyPr>
          <a:lstStyle/>
          <a:p>
            <a:r>
              <a:rPr lang="zh-CN" altLang="zh-CN" dirty="0"/>
              <a:t>八、在包含有</a:t>
            </a:r>
            <a:r>
              <a:rPr lang="en-US" altLang="zh-CN" dirty="0"/>
              <a:t>when, until</a:t>
            </a:r>
            <a:r>
              <a:rPr lang="zh-CN" altLang="zh-CN" dirty="0"/>
              <a:t>等连词的复合句中，如果主句谓语动词和从句谓语动词所表示的过去动作不是同时发生的，那么先发生的动作通常用过去完成时表示。</a:t>
            </a:r>
            <a:br>
              <a:rPr lang="zh-CN" altLang="zh-CN" dirty="0"/>
            </a:br>
            <a:endParaRPr lang="zh-CN" altLang="en-US" dirty="0"/>
          </a:p>
        </p:txBody>
      </p:sp>
      <p:sp>
        <p:nvSpPr>
          <p:cNvPr id="3" name="内容占位符 2">
            <a:extLst>
              <a:ext uri="{FF2B5EF4-FFF2-40B4-BE49-F238E27FC236}">
                <a16:creationId xmlns:a16="http://schemas.microsoft.com/office/drawing/2014/main" id="{9C553DF3-953F-43D7-8CAB-D3DFF0EA6688}"/>
              </a:ext>
            </a:extLst>
          </p:cNvPr>
          <p:cNvSpPr>
            <a:spLocks noGrp="1"/>
          </p:cNvSpPr>
          <p:nvPr>
            <p:ph idx="1"/>
          </p:nvPr>
        </p:nvSpPr>
        <p:spPr>
          <a:xfrm>
            <a:off x="1737293" y="2002735"/>
            <a:ext cx="9134856" cy="4152901"/>
          </a:xfrm>
        </p:spPr>
        <p:txBody>
          <a:bodyPr>
            <a:normAutofit fontScale="92500" lnSpcReduction="10000"/>
          </a:bodyPr>
          <a:lstStyle/>
          <a:p>
            <a:r>
              <a:rPr lang="zh-CN" altLang="zh-CN" dirty="0"/>
              <a:t>例如：</a:t>
            </a:r>
            <a:r>
              <a:rPr lang="en-US" altLang="zh-CN" dirty="0"/>
              <a:t>When I woke up, it had already stopped raining.</a:t>
            </a:r>
            <a:endParaRPr lang="zh-CN" altLang="zh-CN" dirty="0"/>
          </a:p>
          <a:p>
            <a:r>
              <a:rPr lang="zh-CN" altLang="zh-CN" dirty="0"/>
              <a:t>我醒来时雨已停了。</a:t>
            </a:r>
            <a:r>
              <a:rPr lang="en-US" altLang="zh-CN" dirty="0"/>
              <a:t> </a:t>
            </a:r>
            <a:endParaRPr lang="zh-CN" altLang="zh-CN" dirty="0"/>
          </a:p>
          <a:p>
            <a:r>
              <a:rPr lang="en-US" altLang="zh-CN" dirty="0"/>
              <a:t>She didn’t go to bed until she had finished he work.</a:t>
            </a:r>
            <a:endParaRPr lang="zh-CN" altLang="zh-CN" dirty="0"/>
          </a:p>
          <a:p>
            <a:r>
              <a:rPr lang="zh-CN" altLang="zh-CN" dirty="0"/>
              <a:t>她直到把工作做完之后才睡觉。</a:t>
            </a:r>
            <a:r>
              <a:rPr lang="en-US" altLang="zh-CN" dirty="0"/>
              <a:t> </a:t>
            </a:r>
            <a:endParaRPr lang="zh-CN" altLang="zh-CN" dirty="0"/>
          </a:p>
          <a:p>
            <a:r>
              <a:rPr lang="zh-CN" altLang="zh-CN" dirty="0"/>
              <a:t>【</a:t>
            </a:r>
            <a:r>
              <a:rPr lang="zh-CN" altLang="zh-CN" b="1" dirty="0"/>
              <a:t>注意</a:t>
            </a:r>
            <a:r>
              <a:rPr lang="zh-CN" altLang="zh-CN" dirty="0"/>
              <a:t>】：如果两个动作紧接着发生，则常常不用过去完成时，特别是在包含</a:t>
            </a:r>
            <a:r>
              <a:rPr lang="en-US" altLang="zh-CN" dirty="0"/>
              <a:t>before</a:t>
            </a:r>
            <a:r>
              <a:rPr lang="zh-CN" altLang="zh-CN" dirty="0"/>
              <a:t>和</a:t>
            </a:r>
            <a:r>
              <a:rPr lang="en-US" altLang="zh-CN" dirty="0"/>
              <a:t>after</a:t>
            </a:r>
            <a:r>
              <a:rPr lang="zh-CN" altLang="zh-CN" dirty="0"/>
              <a:t>的复合句中，因为这时从句的动作和主句的动作发生的先后顺序已经非常明确，这时可以用一般过去时代替过去完成时。</a:t>
            </a:r>
          </a:p>
          <a:p>
            <a:r>
              <a:rPr lang="zh-CN" altLang="zh-CN" dirty="0"/>
              <a:t>例如：</a:t>
            </a:r>
            <a:r>
              <a:rPr lang="en-US" altLang="zh-CN" dirty="0"/>
              <a:t>After he arrived in England, Marx worked hard to improve his English.</a:t>
            </a:r>
            <a:endParaRPr lang="zh-CN" altLang="zh-CN" dirty="0"/>
          </a:p>
          <a:p>
            <a:r>
              <a:rPr lang="zh-CN" altLang="zh-CN" dirty="0"/>
              <a:t>马克思到达英格兰之后，努力提高他的英语水平。</a:t>
            </a:r>
            <a:endParaRPr lang="zh-CN" altLang="en-US" dirty="0"/>
          </a:p>
        </p:txBody>
      </p:sp>
    </p:spTree>
    <p:extLst>
      <p:ext uri="{BB962C8B-B14F-4D97-AF65-F5344CB8AC3E}">
        <p14:creationId xmlns:p14="http://schemas.microsoft.com/office/powerpoint/2010/main" val="169866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B553F-EA5D-440C-B8C1-7D58D327092F}"/>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FDBD41B3-4619-47E5-9A8A-920867820841}"/>
              </a:ext>
            </a:extLst>
          </p:cNvPr>
          <p:cNvSpPr>
            <a:spLocks noGrp="1"/>
          </p:cNvSpPr>
          <p:nvPr>
            <p:ph idx="1"/>
          </p:nvPr>
        </p:nvSpPr>
        <p:spPr/>
        <p:txBody>
          <a:bodyPr>
            <a:normAutofit fontScale="92500" lnSpcReduction="10000"/>
          </a:bodyPr>
          <a:lstStyle/>
          <a:p>
            <a:r>
              <a:rPr lang="zh-CN" altLang="zh-CN" dirty="0"/>
              <a:t>例如：</a:t>
            </a:r>
            <a:r>
              <a:rPr lang="en-US" altLang="zh-CN" dirty="0"/>
              <a:t>When I woke up, it had already stopped raining.</a:t>
            </a:r>
            <a:endParaRPr lang="zh-CN" altLang="zh-CN" dirty="0"/>
          </a:p>
          <a:p>
            <a:r>
              <a:rPr lang="zh-CN" altLang="zh-CN" dirty="0"/>
              <a:t>我醒来时雨已停了。</a:t>
            </a:r>
            <a:r>
              <a:rPr lang="en-US" altLang="zh-CN" dirty="0"/>
              <a:t> </a:t>
            </a:r>
            <a:endParaRPr lang="zh-CN" altLang="zh-CN" dirty="0"/>
          </a:p>
          <a:p>
            <a:r>
              <a:rPr lang="en-US" altLang="zh-CN" dirty="0"/>
              <a:t>She didn’t go to bed until she had finished he work.</a:t>
            </a:r>
            <a:endParaRPr lang="zh-CN" altLang="zh-CN" dirty="0"/>
          </a:p>
          <a:p>
            <a:r>
              <a:rPr lang="zh-CN" altLang="zh-CN" dirty="0"/>
              <a:t>她直到把工作做完之后才睡觉。</a:t>
            </a:r>
            <a:r>
              <a:rPr lang="en-US" altLang="zh-CN" dirty="0"/>
              <a:t> </a:t>
            </a:r>
            <a:endParaRPr lang="zh-CN" altLang="zh-CN" dirty="0"/>
          </a:p>
          <a:p>
            <a:r>
              <a:rPr lang="zh-CN" altLang="zh-CN" dirty="0"/>
              <a:t>【</a:t>
            </a:r>
            <a:r>
              <a:rPr lang="zh-CN" altLang="zh-CN" b="1" dirty="0"/>
              <a:t>注意</a:t>
            </a:r>
            <a:r>
              <a:rPr lang="zh-CN" altLang="zh-CN" dirty="0"/>
              <a:t>】：如果两个动作紧接着发生，则常常不用过去完成时，特别是在包含</a:t>
            </a:r>
            <a:r>
              <a:rPr lang="en-US" altLang="zh-CN" dirty="0"/>
              <a:t>before</a:t>
            </a:r>
            <a:r>
              <a:rPr lang="zh-CN" altLang="zh-CN" dirty="0"/>
              <a:t>和</a:t>
            </a:r>
            <a:r>
              <a:rPr lang="en-US" altLang="zh-CN" dirty="0"/>
              <a:t>after</a:t>
            </a:r>
            <a:r>
              <a:rPr lang="zh-CN" altLang="zh-CN" dirty="0"/>
              <a:t>的复合句中，因为这时从句的动作和主句的动作发生的先后顺序已经非常明确，这时可以用一般过去时代替过去完成时。</a:t>
            </a:r>
          </a:p>
          <a:p>
            <a:r>
              <a:rPr lang="zh-CN" altLang="zh-CN" dirty="0"/>
              <a:t>例如：</a:t>
            </a:r>
            <a:r>
              <a:rPr lang="en-US" altLang="zh-CN" dirty="0"/>
              <a:t>After he arrived in England, Marx worked hard to improve his English.</a:t>
            </a:r>
            <a:endParaRPr lang="zh-CN" altLang="zh-CN" dirty="0"/>
          </a:p>
          <a:p>
            <a:r>
              <a:rPr lang="zh-CN" altLang="zh-CN" dirty="0"/>
              <a:t>马克思到达英格兰之后，努力提高他的英语水平。</a:t>
            </a:r>
            <a:endParaRPr lang="zh-CN" altLang="en-US" dirty="0"/>
          </a:p>
        </p:txBody>
      </p:sp>
    </p:spTree>
    <p:extLst>
      <p:ext uri="{BB962C8B-B14F-4D97-AF65-F5344CB8AC3E}">
        <p14:creationId xmlns:p14="http://schemas.microsoft.com/office/powerpoint/2010/main" val="358411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6ED18-977C-4D0B-8D09-B0A6EA9E0F5B}"/>
              </a:ext>
            </a:extLst>
          </p:cNvPr>
          <p:cNvSpPr>
            <a:spLocks noGrp="1"/>
          </p:cNvSpPr>
          <p:nvPr>
            <p:ph type="title"/>
          </p:nvPr>
        </p:nvSpPr>
        <p:spPr>
          <a:xfrm>
            <a:off x="1603513" y="983371"/>
            <a:ext cx="9133730" cy="1233424"/>
          </a:xfrm>
        </p:spPr>
        <p:txBody>
          <a:bodyPr>
            <a:normAutofit fontScale="90000"/>
          </a:bodyPr>
          <a:lstStyle/>
          <a:p>
            <a:r>
              <a:rPr lang="zh-CN" altLang="zh-CN" dirty="0"/>
              <a:t>九、动词</a:t>
            </a:r>
            <a:r>
              <a:rPr lang="en-US" altLang="zh-CN" dirty="0"/>
              <a:t>think, want, hope, mean, plan, intend</a:t>
            </a:r>
            <a:r>
              <a:rPr lang="zh-CN" altLang="zh-CN" dirty="0"/>
              <a:t>等用过去完成时来表示过去未曾实现的想法，希望，打算或意图等。</a:t>
            </a:r>
            <a:r>
              <a:rPr lang="zh-CN" altLang="zh-CN" i="1" dirty="0"/>
              <a:t> </a:t>
            </a:r>
            <a:br>
              <a:rPr lang="zh-CN" altLang="zh-CN" dirty="0"/>
            </a:br>
            <a:endParaRPr lang="zh-CN" altLang="en-US" dirty="0"/>
          </a:p>
        </p:txBody>
      </p:sp>
      <p:sp>
        <p:nvSpPr>
          <p:cNvPr id="3" name="内容占位符 2">
            <a:extLst>
              <a:ext uri="{FF2B5EF4-FFF2-40B4-BE49-F238E27FC236}">
                <a16:creationId xmlns:a16="http://schemas.microsoft.com/office/drawing/2014/main" id="{5479DE96-4A9A-4DA9-8700-1642737B7E42}"/>
              </a:ext>
            </a:extLst>
          </p:cNvPr>
          <p:cNvSpPr>
            <a:spLocks noGrp="1"/>
          </p:cNvSpPr>
          <p:nvPr>
            <p:ph idx="1"/>
          </p:nvPr>
        </p:nvSpPr>
        <p:spPr>
          <a:xfrm>
            <a:off x="1524000" y="2459934"/>
            <a:ext cx="9134856" cy="4152901"/>
          </a:xfrm>
        </p:spPr>
        <p:txBody>
          <a:bodyPr/>
          <a:lstStyle/>
          <a:p>
            <a:r>
              <a:rPr lang="zh-CN" altLang="zh-CN" dirty="0"/>
              <a:t>例如：</a:t>
            </a:r>
            <a:r>
              <a:rPr lang="en-US" altLang="zh-CN" dirty="0"/>
              <a:t>They had wanted to help but could not get there in time.</a:t>
            </a:r>
            <a:endParaRPr lang="zh-CN" altLang="zh-CN" dirty="0"/>
          </a:p>
          <a:p>
            <a:r>
              <a:rPr lang="zh-CN" altLang="zh-CN" dirty="0"/>
              <a:t>他们本来打算去帮忙，但没有及时赶到那里。</a:t>
            </a:r>
            <a:r>
              <a:rPr lang="en-US" altLang="zh-CN" dirty="0"/>
              <a:t> </a:t>
            </a:r>
            <a:endParaRPr lang="zh-CN" altLang="zh-CN" dirty="0"/>
          </a:p>
          <a:p>
            <a:r>
              <a:rPr lang="en-US" altLang="zh-CN" dirty="0"/>
              <a:t>We had hoped to be able to come and see you .</a:t>
            </a:r>
            <a:endParaRPr lang="zh-CN" altLang="zh-CN" dirty="0"/>
          </a:p>
          <a:p>
            <a:r>
              <a:rPr lang="zh-CN" altLang="zh-CN" dirty="0"/>
              <a:t>我们本来希望能来看看你。</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003176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标题和包含图表的内容布局</a:t>
            </a:r>
          </a:p>
        </p:txBody>
      </p:sp>
      <p:graphicFrame>
        <p:nvGraphicFramePr>
          <p:cNvPr id="8" name="内容占位符 7" descr="簇状柱形图显示 4 种类别的 3 个系列的值"/>
          <p:cNvGraphicFramePr>
            <a:graphicFrameLocks noGrp="1"/>
          </p:cNvGraphicFramePr>
          <p:nvPr>
            <p:ph idx="1"/>
            <p:extLst>
              <p:ext uri="{D42A27DB-BD31-4B8C-83A1-F6EECF244321}">
                <p14:modId xmlns:p14="http://schemas.microsoft.com/office/powerpoint/2010/main" val="1745390481"/>
              </p:ext>
            </p:extLst>
          </p:nvPr>
        </p:nvGraphicFramePr>
        <p:xfrm>
          <a:off x="1528763" y="1485900"/>
          <a:ext cx="9134475" cy="41529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460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899E55E7-AA6A-48D2-93B9-99FB22CC7F27}"/>
              </a:ext>
            </a:extLst>
          </p:cNvPr>
          <p:cNvGraphicFramePr>
            <a:graphicFrameLocks noGrp="1"/>
          </p:cNvGraphicFramePr>
          <p:nvPr/>
        </p:nvGraphicFramePr>
        <p:xfrm>
          <a:off x="3048000" y="1397000"/>
          <a:ext cx="7620000" cy="500380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928687">
                <a:tc>
                  <a:txBody>
                    <a:bodyPr/>
                    <a:lstStyle/>
                    <a:p>
                      <a:pPr algn="ctr"/>
                      <a:r>
                        <a:rPr lang="zh-CN" altLang="en-US" sz="4000" b="1" dirty="0">
                          <a:solidFill>
                            <a:srgbClr val="FF0000"/>
                          </a:solidFill>
                        </a:rPr>
                        <a:t>疑问句</a:t>
                      </a:r>
                    </a:p>
                  </a:txBody>
                  <a:tcPr anchor="ctr">
                    <a:solidFill>
                      <a:schemeClr val="accent1">
                        <a:lumMod val="75000"/>
                        <a:alpha val="42000"/>
                      </a:schemeClr>
                    </a:solidFill>
                  </a:tcPr>
                </a:tc>
                <a:tc>
                  <a:txBody>
                    <a:bodyPr/>
                    <a:lstStyle/>
                    <a:p>
                      <a:pPr algn="ctr"/>
                      <a:r>
                        <a:rPr lang="zh-CN" altLang="en-US" sz="4000" b="1" spc="-450" baseline="0" dirty="0">
                          <a:solidFill>
                            <a:srgbClr val="FF0000"/>
                          </a:solidFill>
                        </a:rPr>
                        <a:t>疑问否定句</a:t>
                      </a:r>
                    </a:p>
                  </a:txBody>
                  <a:tcPr anchor="ctr">
                    <a:solidFill>
                      <a:schemeClr val="accent1">
                        <a:lumMod val="75000"/>
                        <a:alpha val="42000"/>
                      </a:schemeClr>
                    </a:solidFill>
                  </a:tcPr>
                </a:tc>
                <a:extLst>
                  <a:ext uri="{0D108BD9-81ED-4DB2-BD59-A6C34878D82A}">
                    <a16:rowId xmlns:a16="http://schemas.microsoft.com/office/drawing/2014/main" val="10000"/>
                  </a:ext>
                </a:extLst>
              </a:tr>
              <a:tr h="1643062">
                <a:tc>
                  <a:txBody>
                    <a:bodyPr/>
                    <a:lstStyle/>
                    <a:p>
                      <a:pPr algn="ctr"/>
                      <a:r>
                        <a:rPr lang="en-US" altLang="zh-CN" sz="2800" b="1" dirty="0">
                          <a:solidFill>
                            <a:srgbClr val="FF0000"/>
                          </a:solidFill>
                          <a:latin typeface="+mj-lt"/>
                        </a:rPr>
                        <a:t>Should/Would</a:t>
                      </a:r>
                    </a:p>
                    <a:p>
                      <a:pPr algn="ctr"/>
                      <a:r>
                        <a:rPr lang="en-US" altLang="zh-CN" sz="2800" b="1" dirty="0">
                          <a:solidFill>
                            <a:srgbClr val="FF0000"/>
                          </a:solidFill>
                          <a:latin typeface="+mj-lt"/>
                        </a:rPr>
                        <a:t>I/we </a:t>
                      </a:r>
                    </a:p>
                    <a:p>
                      <a:pPr algn="ctr"/>
                      <a:r>
                        <a:rPr lang="en-US" altLang="zh-CN" sz="2800" b="1" dirty="0">
                          <a:solidFill>
                            <a:srgbClr val="FF0000"/>
                          </a:solidFill>
                          <a:latin typeface="+mj-lt"/>
                        </a:rPr>
                        <a:t>do?</a:t>
                      </a:r>
                    </a:p>
                  </a:txBody>
                  <a:tcPr anchor="ctr">
                    <a:solidFill>
                      <a:schemeClr val="accent1">
                        <a:lumMod val="75000"/>
                        <a:alpha val="42000"/>
                      </a:schemeClr>
                    </a:solidFill>
                  </a:tcPr>
                </a:tc>
                <a:tc>
                  <a:txBody>
                    <a:bodyPr/>
                    <a:lstStyle/>
                    <a:p>
                      <a:pPr algn="ctr"/>
                      <a:r>
                        <a:rPr lang="en-US" altLang="zh-CN" sz="2800" b="1" dirty="0">
                          <a:solidFill>
                            <a:srgbClr val="FF0000"/>
                          </a:solidFill>
                          <a:latin typeface="+mj-lt"/>
                        </a:rPr>
                        <a:t>Should/Would</a:t>
                      </a:r>
                    </a:p>
                    <a:p>
                      <a:pPr algn="ctr"/>
                      <a:r>
                        <a:rPr lang="en-US" altLang="zh-CN" sz="2800" b="1" baseline="0" dirty="0">
                          <a:solidFill>
                            <a:srgbClr val="FF0000"/>
                          </a:solidFill>
                          <a:latin typeface="+mj-lt"/>
                        </a:rPr>
                        <a:t> I/we</a:t>
                      </a:r>
                    </a:p>
                    <a:p>
                      <a:pPr algn="ctr"/>
                      <a:r>
                        <a:rPr lang="en-US" altLang="zh-CN" sz="2800" b="1" baseline="0" dirty="0">
                          <a:solidFill>
                            <a:srgbClr val="FF0000"/>
                          </a:solidFill>
                          <a:latin typeface="+mj-lt"/>
                        </a:rPr>
                        <a:t> not do?</a:t>
                      </a:r>
                      <a:endParaRPr lang="zh-CN" altLang="en-US" sz="2800" b="1" dirty="0">
                        <a:solidFill>
                          <a:srgbClr val="FF0000"/>
                        </a:solidFill>
                        <a:latin typeface="+mj-lt"/>
                      </a:endParaRPr>
                    </a:p>
                  </a:txBody>
                  <a:tcPr anchor="ctr">
                    <a:solidFill>
                      <a:schemeClr val="accent1">
                        <a:lumMod val="75000"/>
                        <a:alpha val="42000"/>
                      </a:schemeClr>
                    </a:solidFill>
                  </a:tcPr>
                </a:tc>
                <a:extLst>
                  <a:ext uri="{0D108BD9-81ED-4DB2-BD59-A6C34878D82A}">
                    <a16:rowId xmlns:a16="http://schemas.microsoft.com/office/drawing/2014/main" val="10001"/>
                  </a:ext>
                </a:extLst>
              </a:tr>
              <a:tr h="2432051">
                <a:tc>
                  <a:txBody>
                    <a:bodyPr/>
                    <a:lstStyle/>
                    <a:p>
                      <a:pPr algn="ctr"/>
                      <a:r>
                        <a:rPr lang="en-US" altLang="zh-CN" sz="2800" b="1" dirty="0">
                          <a:solidFill>
                            <a:srgbClr val="FF0000"/>
                          </a:solidFill>
                          <a:latin typeface="+mj-lt"/>
                        </a:rPr>
                        <a:t>Would</a:t>
                      </a:r>
                    </a:p>
                    <a:p>
                      <a:pPr algn="ctr"/>
                      <a:r>
                        <a:rPr lang="en-US" altLang="zh-CN" sz="2800" b="1" dirty="0">
                          <a:solidFill>
                            <a:srgbClr val="FF0000"/>
                          </a:solidFill>
                          <a:latin typeface="+mj-lt"/>
                        </a:rPr>
                        <a:t> you/they/he/she/it</a:t>
                      </a:r>
                      <a:r>
                        <a:rPr lang="en-US" altLang="zh-CN" sz="2800" b="1" baseline="0" dirty="0">
                          <a:solidFill>
                            <a:srgbClr val="FF0000"/>
                          </a:solidFill>
                          <a:latin typeface="+mj-lt"/>
                        </a:rPr>
                        <a:t> </a:t>
                      </a:r>
                    </a:p>
                    <a:p>
                      <a:pPr algn="ctr"/>
                      <a:r>
                        <a:rPr lang="en-US" altLang="zh-CN" sz="2800" b="1" baseline="0" dirty="0">
                          <a:solidFill>
                            <a:srgbClr val="FF0000"/>
                          </a:solidFill>
                          <a:latin typeface="+mj-lt"/>
                        </a:rPr>
                        <a:t>do?</a:t>
                      </a:r>
                      <a:endParaRPr lang="zh-CN" altLang="en-US" sz="2800" b="1" dirty="0">
                        <a:solidFill>
                          <a:srgbClr val="FF0000"/>
                        </a:solidFill>
                        <a:latin typeface="+mj-lt"/>
                      </a:endParaRPr>
                    </a:p>
                  </a:txBody>
                  <a:tcPr anchor="ctr">
                    <a:solidFill>
                      <a:schemeClr val="accent1">
                        <a:lumMod val="75000"/>
                        <a:alpha val="42000"/>
                      </a:schemeClr>
                    </a:solidFill>
                  </a:tcPr>
                </a:tc>
                <a:tc>
                  <a:txBody>
                    <a:bodyPr/>
                    <a:lstStyle/>
                    <a:p>
                      <a:pPr algn="ctr"/>
                      <a:r>
                        <a:rPr lang="en-US" altLang="zh-CN" sz="2800" b="1" dirty="0">
                          <a:solidFill>
                            <a:srgbClr val="FF0000"/>
                          </a:solidFill>
                          <a:latin typeface="+mj-lt"/>
                        </a:rPr>
                        <a:t>Would</a:t>
                      </a:r>
                    </a:p>
                    <a:p>
                      <a:pPr algn="ctr"/>
                      <a:r>
                        <a:rPr lang="en-US" altLang="zh-CN" sz="2800" b="1" dirty="0">
                          <a:solidFill>
                            <a:srgbClr val="FF0000"/>
                          </a:solidFill>
                          <a:latin typeface="+mj-lt"/>
                        </a:rPr>
                        <a:t> you/they/he/she/it</a:t>
                      </a:r>
                      <a:r>
                        <a:rPr lang="en-US" altLang="zh-CN" sz="2800" b="1" baseline="0" dirty="0">
                          <a:solidFill>
                            <a:srgbClr val="FF0000"/>
                          </a:solidFill>
                          <a:latin typeface="+mj-lt"/>
                        </a:rPr>
                        <a:t> </a:t>
                      </a:r>
                    </a:p>
                    <a:p>
                      <a:pPr algn="ctr"/>
                      <a:r>
                        <a:rPr lang="en-US" altLang="zh-CN" sz="2800" b="1" baseline="0" dirty="0">
                          <a:solidFill>
                            <a:srgbClr val="FF0000"/>
                          </a:solidFill>
                          <a:latin typeface="+mj-lt"/>
                        </a:rPr>
                        <a:t>not do?</a:t>
                      </a:r>
                      <a:endParaRPr lang="zh-CN" altLang="en-US" sz="2800" b="1" dirty="0">
                        <a:solidFill>
                          <a:srgbClr val="FF0000"/>
                        </a:solidFill>
                        <a:latin typeface="+mj-lt"/>
                      </a:endParaRPr>
                    </a:p>
                  </a:txBody>
                  <a:tcPr anchor="ctr">
                    <a:solidFill>
                      <a:schemeClr val="accent1">
                        <a:lumMod val="75000"/>
                        <a:alpha val="42000"/>
                      </a:schemeClr>
                    </a:solidFill>
                  </a:tcPr>
                </a:tc>
                <a:extLst>
                  <a:ext uri="{0D108BD9-81ED-4DB2-BD59-A6C34878D82A}">
                    <a16:rowId xmlns:a16="http://schemas.microsoft.com/office/drawing/2014/main" val="10002"/>
                  </a:ext>
                </a:extLst>
              </a:tr>
            </a:tbl>
          </a:graphicData>
        </a:graphic>
      </p:graphicFrame>
      <p:graphicFrame>
        <p:nvGraphicFramePr>
          <p:cNvPr id="3" name="表格 2">
            <a:extLst>
              <a:ext uri="{FF2B5EF4-FFF2-40B4-BE49-F238E27FC236}">
                <a16:creationId xmlns:a16="http://schemas.microsoft.com/office/drawing/2014/main" id="{EA8D04E5-2E93-42BD-A3B1-0842EC34A430}"/>
              </a:ext>
            </a:extLst>
          </p:cNvPr>
          <p:cNvGraphicFramePr>
            <a:graphicFrameLocks noGrp="1"/>
          </p:cNvGraphicFramePr>
          <p:nvPr/>
        </p:nvGraphicFramePr>
        <p:xfrm>
          <a:off x="1524000" y="1371601"/>
          <a:ext cx="1828800" cy="5029199"/>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tblGrid>
              <a:tr h="994838">
                <a:tc>
                  <a:txBody>
                    <a:bodyPr/>
                    <a:lstStyle/>
                    <a:p>
                      <a:pPr algn="ctr"/>
                      <a:r>
                        <a:rPr lang="zh-CN" altLang="en-US" sz="4000" b="1" dirty="0">
                          <a:solidFill>
                            <a:srgbClr val="FF0000"/>
                          </a:solidFill>
                        </a:rPr>
                        <a:t>人称</a:t>
                      </a:r>
                    </a:p>
                  </a:txBody>
                  <a:tcPr anchor="ctr">
                    <a:solidFill>
                      <a:schemeClr val="accent1">
                        <a:lumMod val="75000"/>
                        <a:alpha val="48000"/>
                      </a:schemeClr>
                    </a:solidFill>
                  </a:tcPr>
                </a:tc>
                <a:extLst>
                  <a:ext uri="{0D108BD9-81ED-4DB2-BD59-A6C34878D82A}">
                    <a16:rowId xmlns:a16="http://schemas.microsoft.com/office/drawing/2014/main" val="10000"/>
                  </a:ext>
                </a:extLst>
              </a:tr>
              <a:tr h="1626631">
                <a:tc>
                  <a:txBody>
                    <a:bodyPr/>
                    <a:lstStyle/>
                    <a:p>
                      <a:pPr algn="ctr"/>
                      <a:r>
                        <a:rPr lang="zh-CN" altLang="en-US" sz="4000" b="1" dirty="0">
                          <a:solidFill>
                            <a:srgbClr val="FF0000"/>
                          </a:solidFill>
                        </a:rPr>
                        <a:t>一</a:t>
                      </a:r>
                      <a:endParaRPr lang="en-US" altLang="zh-CN" sz="4000" b="1" dirty="0">
                        <a:solidFill>
                          <a:srgbClr val="FF0000"/>
                        </a:solidFill>
                      </a:endParaRPr>
                    </a:p>
                  </a:txBody>
                  <a:tcPr anchor="ctr">
                    <a:solidFill>
                      <a:schemeClr val="accent1">
                        <a:lumMod val="75000"/>
                        <a:alpha val="48000"/>
                      </a:schemeClr>
                    </a:solidFill>
                  </a:tcPr>
                </a:tc>
                <a:extLst>
                  <a:ext uri="{0D108BD9-81ED-4DB2-BD59-A6C34878D82A}">
                    <a16:rowId xmlns:a16="http://schemas.microsoft.com/office/drawing/2014/main" val="10001"/>
                  </a:ext>
                </a:extLst>
              </a:tr>
              <a:tr h="2407730">
                <a:tc>
                  <a:txBody>
                    <a:bodyPr/>
                    <a:lstStyle/>
                    <a:p>
                      <a:pPr algn="ctr"/>
                      <a:r>
                        <a:rPr lang="zh-CN" altLang="en-US" sz="4000" b="1" dirty="0">
                          <a:solidFill>
                            <a:srgbClr val="FF0000"/>
                          </a:solidFill>
                        </a:rPr>
                        <a:t>二、三</a:t>
                      </a:r>
                    </a:p>
                  </a:txBody>
                  <a:tcPr anchor="ctr">
                    <a:solidFill>
                      <a:schemeClr val="accent1">
                        <a:lumMod val="75000"/>
                        <a:alpha val="48000"/>
                      </a:schemeClr>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t>包含表格的两栏内容布局</a:t>
            </a:r>
          </a:p>
        </p:txBody>
      </p:sp>
      <p:sp>
        <p:nvSpPr>
          <p:cNvPr id="3" name="内容占位符 2"/>
          <p:cNvSpPr>
            <a:spLocks noGrp="1"/>
          </p:cNvSpPr>
          <p:nvPr>
            <p:ph sz="half" idx="1"/>
          </p:nvPr>
        </p:nvSpPr>
        <p:spPr/>
        <p:txBody>
          <a:bodyPr rtlCol="0"/>
          <a:lstStyle/>
          <a:p>
            <a:pPr rtl="0"/>
            <a:r>
              <a:rPr lang="zh-cn" dirty="0"/>
              <a:t>此处是第一个项目要点</a:t>
            </a:r>
          </a:p>
          <a:p>
            <a:pPr rtl="0"/>
            <a:r>
              <a:rPr lang="zh-cn" dirty="0"/>
              <a:t>此处是第二个项目要点</a:t>
            </a:r>
          </a:p>
          <a:p>
            <a:pPr rtl="0"/>
            <a:r>
              <a:rPr lang="zh-cn" dirty="0"/>
              <a:t>此处是第三个项目要点</a:t>
            </a:r>
          </a:p>
        </p:txBody>
      </p:sp>
      <p:graphicFrame>
        <p:nvGraphicFramePr>
          <p:cNvPr id="5" name="内容占位符 4"/>
          <p:cNvGraphicFramePr>
            <a:graphicFrameLocks noGrp="1"/>
          </p:cNvGraphicFramePr>
          <p:nvPr>
            <p:ph sz="half" idx="2"/>
            <p:extLst>
              <p:ext uri="{D42A27DB-BD31-4B8C-83A1-F6EECF244321}">
                <p14:modId xmlns:p14="http://schemas.microsoft.com/office/powerpoint/2010/main" val="2881690547"/>
              </p:ext>
            </p:extLst>
          </p:nvPr>
        </p:nvGraphicFramePr>
        <p:xfrm>
          <a:off x="6176963" y="1485898"/>
          <a:ext cx="4481511" cy="2417028"/>
        </p:xfrm>
        <a:graphic>
          <a:graphicData uri="http://schemas.openxmlformats.org/drawingml/2006/table">
            <a:tbl>
              <a:tblPr firstRow="1" bandRow="1">
                <a:tableStyleId>{16D9F66E-5EB9-4882-86FB-DCBF35E3C3E4}</a:tableStyleId>
              </a:tblPr>
              <a:tblGrid>
                <a:gridCol w="1493837">
                  <a:extLst>
                    <a:ext uri="{9D8B030D-6E8A-4147-A177-3AD203B41FA5}">
                      <a16:colId xmlns:a16="http://schemas.microsoft.com/office/drawing/2014/main" val="20000"/>
                    </a:ext>
                  </a:extLst>
                </a:gridCol>
                <a:gridCol w="1493837">
                  <a:extLst>
                    <a:ext uri="{9D8B030D-6E8A-4147-A177-3AD203B41FA5}">
                      <a16:colId xmlns:a16="http://schemas.microsoft.com/office/drawing/2014/main" val="20001"/>
                    </a:ext>
                  </a:extLst>
                </a:gridCol>
                <a:gridCol w="1493837">
                  <a:extLst>
                    <a:ext uri="{9D8B030D-6E8A-4147-A177-3AD203B41FA5}">
                      <a16:colId xmlns:a16="http://schemas.microsoft.com/office/drawing/2014/main" val="20002"/>
                    </a:ext>
                  </a:extLst>
                </a:gridCol>
              </a:tblGrid>
              <a:tr h="604257">
                <a:tc>
                  <a:txBody>
                    <a:bodyPr/>
                    <a:lstStyle/>
                    <a:p>
                      <a:pPr rtl="0"/>
                      <a:r>
                        <a:rPr lang="zh-CN" altLang="en-US" noProof="0" dirty="0">
                          <a:latin typeface="宋体" panose="02010600030101010101" pitchFamily="2" charset="-122"/>
                          <a:ea typeface="宋体" panose="02010600030101010101" pitchFamily="2" charset="-122"/>
                        </a:rPr>
                        <a:t>类</a:t>
                      </a:r>
                    </a:p>
                  </a:txBody>
                  <a:tcPr anchor="ctr"/>
                </a:tc>
                <a:tc>
                  <a:txBody>
                    <a:bodyPr/>
                    <a:lstStyle/>
                    <a:p>
                      <a:pPr algn="ctr" rtl="0"/>
                      <a:r>
                        <a:rPr lang="zh-CN" altLang="en-US" noProof="0" dirty="0">
                          <a:latin typeface="宋体" panose="02010600030101010101" pitchFamily="2" charset="-122"/>
                          <a:ea typeface="宋体" panose="02010600030101010101" pitchFamily="2" charset="-122"/>
                        </a:rPr>
                        <a:t>组 </a:t>
                      </a:r>
                      <a:r>
                        <a:rPr lang="en-US" altLang="zh-CN" noProof="0" dirty="0">
                          <a:latin typeface="宋体" panose="02010600030101010101" pitchFamily="2" charset="-122"/>
                          <a:ea typeface="宋体" panose="02010600030101010101" pitchFamily="2" charset="-122"/>
                        </a:rPr>
                        <a:t>1</a:t>
                      </a:r>
                    </a:p>
                  </a:txBody>
                  <a:tcPr anchor="ctr"/>
                </a:tc>
                <a:tc>
                  <a:txBody>
                    <a:bodyPr/>
                    <a:lstStyle/>
                    <a:p>
                      <a:pPr algn="ctr" rtl="0"/>
                      <a:r>
                        <a:rPr lang="zh-CN" altLang="en-US" noProof="0" dirty="0">
                          <a:latin typeface="宋体" panose="02010600030101010101" pitchFamily="2" charset="-122"/>
                          <a:ea typeface="宋体" panose="02010600030101010101" pitchFamily="2" charset="-122"/>
                        </a:rPr>
                        <a:t>组 </a:t>
                      </a:r>
                      <a:r>
                        <a:rPr lang="en-US" altLang="zh-CN" noProof="0" dirty="0">
                          <a:latin typeface="宋体" panose="02010600030101010101" pitchFamily="2" charset="-122"/>
                          <a:ea typeface="宋体" panose="02010600030101010101" pitchFamily="2" charset="-122"/>
                        </a:rPr>
                        <a:t>2</a:t>
                      </a:r>
                    </a:p>
                  </a:txBody>
                  <a:tcPr anchor="ctr"/>
                </a:tc>
                <a:extLst>
                  <a:ext uri="{0D108BD9-81ED-4DB2-BD59-A6C34878D82A}">
                    <a16:rowId xmlns:a16="http://schemas.microsoft.com/office/drawing/2014/main" val="10000"/>
                  </a:ext>
                </a:extLst>
              </a:tr>
              <a:tr h="604257">
                <a:tc>
                  <a:txBody>
                    <a:bodyPr/>
                    <a:lstStyle/>
                    <a:p>
                      <a:pPr rtl="0"/>
                      <a:r>
                        <a:rPr lang="zh-CN" altLang="en-US" noProof="0" dirty="0">
                          <a:latin typeface="宋体" panose="02010600030101010101" pitchFamily="2" charset="-122"/>
                          <a:ea typeface="宋体" panose="02010600030101010101" pitchFamily="2" charset="-122"/>
                        </a:rPr>
                        <a:t>类 </a:t>
                      </a:r>
                      <a:r>
                        <a:rPr lang="en-US" altLang="zh-CN" noProof="0" dirty="0">
                          <a:latin typeface="宋体" panose="02010600030101010101" pitchFamily="2" charset="-122"/>
                          <a:ea typeface="宋体" panose="02010600030101010101" pitchFamily="2" charset="-122"/>
                        </a:rPr>
                        <a:t>1</a:t>
                      </a:r>
                    </a:p>
                  </a:txBody>
                  <a:tcPr anchor="ctr"/>
                </a:tc>
                <a:tc>
                  <a:txBody>
                    <a:bodyPr/>
                    <a:lstStyle/>
                    <a:p>
                      <a:pPr algn="ctr" rtl="0"/>
                      <a:r>
                        <a:rPr lang="en-US" altLang="zh-CN" noProof="0" dirty="0">
                          <a:latin typeface="宋体" panose="02010600030101010101" pitchFamily="2" charset="-122"/>
                          <a:ea typeface="宋体" panose="02010600030101010101" pitchFamily="2" charset="-122"/>
                        </a:rPr>
                        <a:t>82</a:t>
                      </a:r>
                    </a:p>
                  </a:txBody>
                  <a:tcPr anchor="ctr"/>
                </a:tc>
                <a:tc>
                  <a:txBody>
                    <a:bodyPr/>
                    <a:lstStyle/>
                    <a:p>
                      <a:pPr algn="ctr" rtl="0"/>
                      <a:r>
                        <a:rPr lang="en-US" altLang="zh-CN" noProof="0" dirty="0">
                          <a:latin typeface="宋体" panose="02010600030101010101" pitchFamily="2" charset="-122"/>
                          <a:ea typeface="宋体" panose="02010600030101010101" pitchFamily="2" charset="-122"/>
                        </a:rPr>
                        <a:t>95</a:t>
                      </a:r>
                    </a:p>
                  </a:txBody>
                  <a:tcPr anchor="ctr"/>
                </a:tc>
                <a:extLst>
                  <a:ext uri="{0D108BD9-81ED-4DB2-BD59-A6C34878D82A}">
                    <a16:rowId xmlns:a16="http://schemas.microsoft.com/office/drawing/2014/main" val="10001"/>
                  </a:ext>
                </a:extLst>
              </a:tr>
              <a:tr h="604257">
                <a:tc>
                  <a:txBody>
                    <a:bodyPr/>
                    <a:lstStyle/>
                    <a:p>
                      <a:pPr rtl="0"/>
                      <a:r>
                        <a:rPr lang="zh-CN" altLang="en-US" noProof="0" dirty="0">
                          <a:latin typeface="宋体" panose="02010600030101010101" pitchFamily="2" charset="-122"/>
                          <a:ea typeface="宋体" panose="02010600030101010101" pitchFamily="2" charset="-122"/>
                        </a:rPr>
                        <a:t>类 </a:t>
                      </a:r>
                      <a:r>
                        <a:rPr lang="en-US" altLang="zh-CN" noProof="0" dirty="0">
                          <a:latin typeface="宋体" panose="02010600030101010101" pitchFamily="2" charset="-122"/>
                          <a:ea typeface="宋体" panose="02010600030101010101" pitchFamily="2" charset="-122"/>
                        </a:rPr>
                        <a:t>2</a:t>
                      </a:r>
                    </a:p>
                  </a:txBody>
                  <a:tcPr anchor="ctr"/>
                </a:tc>
                <a:tc>
                  <a:txBody>
                    <a:bodyPr/>
                    <a:lstStyle/>
                    <a:p>
                      <a:pPr algn="ctr" rtl="0"/>
                      <a:r>
                        <a:rPr lang="en-US" altLang="zh-CN" noProof="0" dirty="0">
                          <a:latin typeface="宋体" panose="02010600030101010101" pitchFamily="2" charset="-122"/>
                          <a:ea typeface="宋体" panose="02010600030101010101" pitchFamily="2" charset="-122"/>
                        </a:rPr>
                        <a:t>76</a:t>
                      </a:r>
                    </a:p>
                  </a:txBody>
                  <a:tcPr anchor="ctr"/>
                </a:tc>
                <a:tc>
                  <a:txBody>
                    <a:bodyPr/>
                    <a:lstStyle/>
                    <a:p>
                      <a:pPr algn="ctr" rtl="0"/>
                      <a:r>
                        <a:rPr lang="en-US" altLang="zh-CN" noProof="0" dirty="0">
                          <a:latin typeface="宋体" panose="02010600030101010101" pitchFamily="2" charset="-122"/>
                          <a:ea typeface="宋体" panose="02010600030101010101" pitchFamily="2" charset="-122"/>
                        </a:rPr>
                        <a:t>88</a:t>
                      </a:r>
                    </a:p>
                  </a:txBody>
                  <a:tcPr anchor="ctr"/>
                </a:tc>
                <a:extLst>
                  <a:ext uri="{0D108BD9-81ED-4DB2-BD59-A6C34878D82A}">
                    <a16:rowId xmlns:a16="http://schemas.microsoft.com/office/drawing/2014/main" val="10002"/>
                  </a:ext>
                </a:extLst>
              </a:tr>
              <a:tr h="604257">
                <a:tc>
                  <a:txBody>
                    <a:bodyPr/>
                    <a:lstStyle/>
                    <a:p>
                      <a:pPr rtl="0"/>
                      <a:r>
                        <a:rPr lang="zh-CN" altLang="en-US" noProof="0" dirty="0">
                          <a:latin typeface="宋体" panose="02010600030101010101" pitchFamily="2" charset="-122"/>
                          <a:ea typeface="宋体" panose="02010600030101010101" pitchFamily="2" charset="-122"/>
                        </a:rPr>
                        <a:t>类 </a:t>
                      </a:r>
                      <a:r>
                        <a:rPr lang="en-US" altLang="zh-CN" noProof="0" dirty="0">
                          <a:latin typeface="宋体" panose="02010600030101010101" pitchFamily="2" charset="-122"/>
                          <a:ea typeface="宋体" panose="02010600030101010101" pitchFamily="2" charset="-122"/>
                        </a:rPr>
                        <a:t>3</a:t>
                      </a:r>
                    </a:p>
                  </a:txBody>
                  <a:tcPr anchor="ctr"/>
                </a:tc>
                <a:tc>
                  <a:txBody>
                    <a:bodyPr/>
                    <a:lstStyle/>
                    <a:p>
                      <a:pPr algn="ctr" rtl="0"/>
                      <a:r>
                        <a:rPr lang="en-US" altLang="zh-CN" noProof="0" dirty="0">
                          <a:latin typeface="宋体" panose="02010600030101010101" pitchFamily="2" charset="-122"/>
                          <a:ea typeface="宋体" panose="02010600030101010101" pitchFamily="2" charset="-122"/>
                        </a:rPr>
                        <a:t>84</a:t>
                      </a:r>
                    </a:p>
                  </a:txBody>
                  <a:tcPr anchor="ctr"/>
                </a:tc>
                <a:tc>
                  <a:txBody>
                    <a:bodyPr/>
                    <a:lstStyle/>
                    <a:p>
                      <a:pPr algn="ctr" rtl="0"/>
                      <a:r>
                        <a:rPr lang="en-US" altLang="zh-CN" noProof="0" dirty="0">
                          <a:latin typeface="宋体" panose="02010600030101010101" pitchFamily="2" charset="-122"/>
                          <a:ea typeface="宋体" panose="02010600030101010101" pitchFamily="2" charset="-122"/>
                        </a:rPr>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0270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t>标题和包含 SmartArt 的内容布局</a:t>
            </a:r>
          </a:p>
        </p:txBody>
      </p:sp>
      <p:graphicFrame>
        <p:nvGraphicFramePr>
          <p:cNvPr id="4" name="内容占位符 3" descr="重点流程显示按从左到右顺序排列的 3 个组，每组下方标有任务说明"/>
          <p:cNvGraphicFramePr>
            <a:graphicFrameLocks noGrp="1"/>
          </p:cNvGraphicFramePr>
          <p:nvPr>
            <p:ph idx="1"/>
            <p:extLst>
              <p:ext uri="{D42A27DB-BD31-4B8C-83A1-F6EECF244321}">
                <p14:modId xmlns:p14="http://schemas.microsoft.com/office/powerpoint/2010/main" val="1739950659"/>
              </p:ext>
            </p:extLst>
          </p:nvPr>
        </p:nvGraphicFramePr>
        <p:xfrm>
          <a:off x="1528763" y="1485900"/>
          <a:ext cx="9134475" cy="4152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4025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添加幻灯片标题 </a:t>
            </a:r>
            <a:r>
              <a:rPr lang="en-US" altLang="zh-CN" dirty="0"/>
              <a:t>- 1</a:t>
            </a:r>
            <a:endParaRPr lang="zh-CN" altLang="en-US" dirty="0"/>
          </a:p>
        </p:txBody>
      </p:sp>
      <p:sp>
        <p:nvSpPr>
          <p:cNvPr id="3" name="文本占位符 2"/>
          <p:cNvSpPr>
            <a:spLocks noGrp="1"/>
          </p:cNvSpPr>
          <p:nvPr>
            <p:ph type="body" idx="1"/>
          </p:nvPr>
        </p:nvSpPr>
        <p:spPr/>
        <p:txBody>
          <a:bodyPr rtlCol="0"/>
          <a:lstStyle/>
          <a:p>
            <a:pPr rtl="0"/>
            <a:endParaRPr lang="zh-CN" altLang="en-US" dirty="0"/>
          </a:p>
        </p:txBody>
      </p:sp>
    </p:spTree>
    <p:extLst>
      <p:ext uri="{BB962C8B-B14F-4D97-AF65-F5344CB8AC3E}">
        <p14:creationId xmlns:p14="http://schemas.microsoft.com/office/powerpoint/2010/main" val="2111290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pPr rtl="0"/>
            <a:r>
              <a:rPr lang="zh-CN" altLang="en-US" dirty="0"/>
              <a:t>添加幻灯片标题 </a:t>
            </a:r>
            <a:r>
              <a:rPr lang="en-US" altLang="zh-CN" dirty="0"/>
              <a:t>- 2</a:t>
            </a:r>
            <a:endParaRPr lang="zh-CN" altLang="en-US" dirty="0"/>
          </a:p>
        </p:txBody>
      </p:sp>
      <p:sp>
        <p:nvSpPr>
          <p:cNvPr id="2" name="文本占位符 1"/>
          <p:cNvSpPr>
            <a:spLocks noGrp="1"/>
          </p:cNvSpPr>
          <p:nvPr>
            <p:ph type="body" idx="1"/>
          </p:nvPr>
        </p:nvSpPr>
        <p:spPr/>
        <p:txBody>
          <a:bodyPr rtlCol="0"/>
          <a:lstStyle/>
          <a:p>
            <a:pPr rtl="0"/>
            <a:endParaRPr lang="zh-CN" altLang="en-US" dirty="0"/>
          </a:p>
        </p:txBody>
      </p:sp>
      <p:sp>
        <p:nvSpPr>
          <p:cNvPr id="3" name="内容占位符 2"/>
          <p:cNvSpPr>
            <a:spLocks noGrp="1"/>
          </p:cNvSpPr>
          <p:nvPr>
            <p:ph sz="half" idx="2"/>
          </p:nvPr>
        </p:nvSpPr>
        <p:spPr/>
        <p:txBody>
          <a:bodyPr rtlCol="0"/>
          <a:lstStyle/>
          <a:p>
            <a:pPr rtl="0"/>
            <a:endParaRPr lang="zh-CN" altLang="en-US" dirty="0"/>
          </a:p>
        </p:txBody>
      </p:sp>
      <p:sp>
        <p:nvSpPr>
          <p:cNvPr id="4" name="文本占位符 3"/>
          <p:cNvSpPr>
            <a:spLocks noGrp="1"/>
          </p:cNvSpPr>
          <p:nvPr>
            <p:ph type="body" sz="quarter" idx="3"/>
          </p:nvPr>
        </p:nvSpPr>
        <p:spPr/>
        <p:txBody>
          <a:bodyPr rtlCol="0"/>
          <a:lstStyle/>
          <a:p>
            <a:pPr rtl="0"/>
            <a:endParaRPr lang="zh-CN" altLang="en-US" dirty="0"/>
          </a:p>
        </p:txBody>
      </p:sp>
      <p:sp>
        <p:nvSpPr>
          <p:cNvPr id="5" name="内容占位符 4"/>
          <p:cNvSpPr>
            <a:spLocks noGrp="1"/>
          </p:cNvSpPr>
          <p:nvPr>
            <p:ph sz="quarter" idx="4"/>
          </p:nvPr>
        </p:nvSpPr>
        <p:spPr/>
        <p:txBody>
          <a:bodyPr rtlCol="0"/>
          <a:lstStyle/>
          <a:p>
            <a:pPr rtl="0"/>
            <a:endParaRPr lang="zh-CN" altLang="en-US" dirty="0"/>
          </a:p>
        </p:txBody>
      </p:sp>
    </p:spTree>
    <p:extLst>
      <p:ext uri="{BB962C8B-B14F-4D97-AF65-F5344CB8AC3E}">
        <p14:creationId xmlns:p14="http://schemas.microsoft.com/office/powerpoint/2010/main" val="1950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4904" y="828876"/>
            <a:ext cx="6289946" cy="3507549"/>
          </a:xfrm>
        </p:spPr>
        <p:txBody>
          <a:bodyPr rtlCol="0"/>
          <a:lstStyle/>
          <a:p>
            <a:pPr rtl="0"/>
            <a:r>
              <a:rPr lang="zh-CN" altLang="en-US" spc="-30" dirty="0"/>
              <a:t>添加幻灯片标题 </a:t>
            </a:r>
            <a:r>
              <a:rPr lang="en-US" altLang="zh-CN" spc="-30" dirty="0"/>
              <a:t>- 3</a:t>
            </a:r>
            <a:endParaRPr lang="zh-CN" altLang="en-US" spc="-30" dirty="0"/>
          </a:p>
        </p:txBody>
      </p:sp>
    </p:spTree>
    <p:extLst>
      <p:ext uri="{BB962C8B-B14F-4D97-AF65-F5344CB8AC3E}">
        <p14:creationId xmlns:p14="http://schemas.microsoft.com/office/powerpoint/2010/main" val="417014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545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添加幻灯片标题 </a:t>
            </a:r>
            <a:r>
              <a:rPr lang="en-US" altLang="zh-CN" dirty="0"/>
              <a:t>- 4</a:t>
            </a:r>
            <a:endParaRPr lang="zh-CN" altLang="en-US" dirty="0"/>
          </a:p>
        </p:txBody>
      </p:sp>
      <p:sp>
        <p:nvSpPr>
          <p:cNvPr id="3" name="内容占位符 2"/>
          <p:cNvSpPr>
            <a:spLocks noGrp="1"/>
          </p:cNvSpPr>
          <p:nvPr>
            <p:ph idx="1"/>
          </p:nvPr>
        </p:nvSpPr>
        <p:spPr/>
        <p:txBody>
          <a:bodyPr rtlCol="0"/>
          <a:lstStyle/>
          <a:p>
            <a:pPr rtl="0"/>
            <a:endParaRPr lang="zh-CN" altLang="en-US" dirty="0"/>
          </a:p>
        </p:txBody>
      </p:sp>
      <p:sp>
        <p:nvSpPr>
          <p:cNvPr id="4" name="文本占位符 3"/>
          <p:cNvSpPr>
            <a:spLocks noGrp="1"/>
          </p:cNvSpPr>
          <p:nvPr>
            <p:ph type="body" sz="half" idx="2"/>
          </p:nvPr>
        </p:nvSpPr>
        <p:spPr/>
        <p:txBody>
          <a:bodyPr rtlCol="0"/>
          <a:lstStyle/>
          <a:p>
            <a:pPr rtl="0"/>
            <a:endParaRPr lang="zh-CN" altLang="en-US" dirty="0"/>
          </a:p>
        </p:txBody>
      </p:sp>
    </p:spTree>
    <p:extLst>
      <p:ext uri="{BB962C8B-B14F-4D97-AF65-F5344CB8AC3E}">
        <p14:creationId xmlns:p14="http://schemas.microsoft.com/office/powerpoint/2010/main" val="360119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dirty="0"/>
              <a:t>添加幻灯片标题 </a:t>
            </a:r>
            <a:r>
              <a:rPr lang="en-US" altLang="zh-CN" dirty="0"/>
              <a:t>- 5</a:t>
            </a:r>
          </a:p>
        </p:txBody>
      </p:sp>
      <p:sp>
        <p:nvSpPr>
          <p:cNvPr id="3" name="图片占位符 2" descr="为添加图像预留的空占位符。单击占位符，选择要添加的图像。"/>
          <p:cNvSpPr>
            <a:spLocks noGrp="1"/>
          </p:cNvSpPr>
          <p:nvPr>
            <p:ph type="pic" idx="1"/>
          </p:nvPr>
        </p:nvSpPr>
        <p:spPr/>
      </p:sp>
      <p:sp>
        <p:nvSpPr>
          <p:cNvPr id="4" name="文本占位符 3"/>
          <p:cNvSpPr>
            <a:spLocks noGrp="1"/>
          </p:cNvSpPr>
          <p:nvPr>
            <p:ph type="body" sz="half" idx="2"/>
          </p:nvPr>
        </p:nvSpPr>
        <p:spPr/>
        <p:txBody>
          <a:bodyPr rtlCol="0"/>
          <a:lstStyle/>
          <a:p>
            <a:pPr rtl="0"/>
            <a:endParaRPr lang="zh-CN" altLang="en-US" dirty="0"/>
          </a:p>
        </p:txBody>
      </p:sp>
    </p:spTree>
    <p:extLst>
      <p:ext uri="{BB962C8B-B14F-4D97-AF65-F5344CB8AC3E}">
        <p14:creationId xmlns:p14="http://schemas.microsoft.com/office/powerpoint/2010/main" val="3262720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内容占位符 4">
            <a:extLst>
              <a:ext uri="{FF2B5EF4-FFF2-40B4-BE49-F238E27FC236}">
                <a16:creationId xmlns:a16="http://schemas.microsoft.com/office/drawing/2014/main" id="{3F52ED00-6DBF-419C-BBD0-A52C2051DB45}"/>
              </a:ext>
            </a:extLst>
          </p:cNvPr>
          <p:cNvSpPr txBox="1">
            <a:spLocks noChangeArrowheads="1"/>
          </p:cNvSpPr>
          <p:nvPr/>
        </p:nvSpPr>
        <p:spPr bwMode="auto">
          <a:xfrm>
            <a:off x="1524000" y="714376"/>
            <a:ext cx="9144000" cy="614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0BD0D9"/>
              </a:buClr>
              <a:buSzPct val="95000"/>
            </a:pPr>
            <a:r>
              <a:rPr lang="zh-CN" altLang="en-US" sz="4000" b="1">
                <a:solidFill>
                  <a:srgbClr val="FF0000"/>
                </a:solidFill>
                <a:latin typeface="Constantia" panose="02030602050306030303" pitchFamily="18" charset="0"/>
              </a:rPr>
              <a:t>缩写形式</a:t>
            </a:r>
            <a:r>
              <a:rPr lang="zh-CN" altLang="en-US" sz="4000">
                <a:solidFill>
                  <a:srgbClr val="002060"/>
                </a:solidFill>
                <a:latin typeface="Constantia" panose="02030602050306030303" pitchFamily="18" charset="0"/>
              </a:rPr>
              <a:t>：</a:t>
            </a:r>
            <a:endParaRPr lang="en-US" altLang="zh-CN" sz="4000">
              <a:solidFill>
                <a:srgbClr val="002060"/>
              </a:solidFill>
              <a:latin typeface="Constantia" panose="02030602050306030303" pitchFamily="18" charset="0"/>
            </a:endParaRPr>
          </a:p>
          <a:p>
            <a:pPr>
              <a:spcBef>
                <a:spcPct val="20000"/>
              </a:spcBef>
              <a:buClr>
                <a:srgbClr val="0BD0D9"/>
              </a:buClr>
              <a:buSzPct val="95000"/>
              <a:buFont typeface="Wingdings 2" panose="05020102010507070707" pitchFamily="18" charset="2"/>
              <a:buNone/>
            </a:pPr>
            <a:r>
              <a:rPr lang="zh-CN" altLang="en-US" sz="4000">
                <a:solidFill>
                  <a:srgbClr val="002060"/>
                </a:solidFill>
                <a:latin typeface="Constantia" panose="02030602050306030303" pitchFamily="18" charset="0"/>
              </a:rPr>
              <a:t>肯定式： </a:t>
            </a:r>
            <a:endParaRPr lang="en-US" altLang="zh-CN" sz="4000">
              <a:solidFill>
                <a:srgbClr val="002060"/>
              </a:solidFill>
              <a:latin typeface="Constantia" panose="02030602050306030303" pitchFamily="18" charset="0"/>
            </a:endParaRPr>
          </a:p>
          <a:p>
            <a:pPr>
              <a:spcBef>
                <a:spcPct val="20000"/>
              </a:spcBef>
              <a:buClr>
                <a:srgbClr val="0BD0D9"/>
              </a:buClr>
              <a:buSzPct val="95000"/>
              <a:buFont typeface="Wingdings 2" panose="05020102010507070707" pitchFamily="18" charset="2"/>
              <a:buNone/>
            </a:pPr>
            <a:r>
              <a:rPr lang="en-US" altLang="zh-CN" sz="4000">
                <a:solidFill>
                  <a:srgbClr val="002060"/>
                </a:solidFill>
                <a:latin typeface="Calibri" panose="020F0502020204030204" pitchFamily="34" charset="0"/>
              </a:rPr>
              <a:t>  I’d, you’d, he’d, she’d, we’d, they’d, it’d</a:t>
            </a:r>
          </a:p>
          <a:p>
            <a:pPr>
              <a:spcBef>
                <a:spcPct val="20000"/>
              </a:spcBef>
              <a:buClr>
                <a:srgbClr val="0BD0D9"/>
              </a:buClr>
              <a:buSzPct val="95000"/>
              <a:buFont typeface="Wingdings 2" panose="05020102010507070707" pitchFamily="18" charset="2"/>
              <a:buNone/>
            </a:pPr>
            <a:r>
              <a:rPr lang="zh-CN" altLang="en-US" sz="4000">
                <a:solidFill>
                  <a:srgbClr val="002060"/>
                </a:solidFill>
                <a:latin typeface="Calibri" panose="020F0502020204030204" pitchFamily="34" charset="0"/>
              </a:rPr>
              <a:t>否定式： </a:t>
            </a:r>
            <a:r>
              <a:rPr lang="en-US" altLang="zh-CN" sz="4000">
                <a:solidFill>
                  <a:srgbClr val="002060"/>
                </a:solidFill>
                <a:latin typeface="Calibri" panose="020F0502020204030204" pitchFamily="34" charset="0"/>
              </a:rPr>
              <a:t>I’d/you’d/he’d/she’d/we’d/they’d/it’d not</a:t>
            </a:r>
            <a:r>
              <a:rPr lang="zh-CN" altLang="en-US" sz="4000">
                <a:solidFill>
                  <a:srgbClr val="002060"/>
                </a:solidFill>
                <a:latin typeface="Calibri" panose="020F0502020204030204" pitchFamily="34" charset="0"/>
              </a:rPr>
              <a:t>或</a:t>
            </a:r>
            <a:r>
              <a:rPr lang="en-US" altLang="zh-CN" sz="4000">
                <a:solidFill>
                  <a:srgbClr val="002060"/>
                </a:solidFill>
                <a:latin typeface="Calibri" panose="020F0502020204030204" pitchFamily="34" charset="0"/>
              </a:rPr>
              <a:t>I/you/he/she/we/they/it wouldn’t      </a:t>
            </a:r>
            <a:r>
              <a:rPr lang="zh-CN" altLang="en-US" sz="4000">
                <a:solidFill>
                  <a:srgbClr val="002060"/>
                </a:solidFill>
                <a:latin typeface="Calibri" panose="020F0502020204030204" pitchFamily="34" charset="0"/>
              </a:rPr>
              <a:t>或</a:t>
            </a:r>
            <a:r>
              <a:rPr lang="en-US" altLang="zh-CN" sz="4000">
                <a:solidFill>
                  <a:srgbClr val="002060"/>
                </a:solidFill>
                <a:latin typeface="Calibri" panose="020F0502020204030204" pitchFamily="34" charset="0"/>
              </a:rPr>
              <a:t>I/we shouldn’t</a:t>
            </a:r>
          </a:p>
          <a:p>
            <a:pPr>
              <a:spcBef>
                <a:spcPct val="20000"/>
              </a:spcBef>
              <a:buClr>
                <a:srgbClr val="0BD0D9"/>
              </a:buClr>
              <a:buSzPct val="95000"/>
              <a:buFont typeface="Wingdings 2" panose="05020102010507070707" pitchFamily="18" charset="2"/>
              <a:buNone/>
            </a:pPr>
            <a:endParaRPr lang="en-US" altLang="zh-CN" sz="4000">
              <a:solidFill>
                <a:srgbClr val="002060"/>
              </a:solidFill>
              <a:latin typeface="Calibri" panose="020F0502020204030204" pitchFamily="34" charset="0"/>
            </a:endParaRPr>
          </a:p>
          <a:p>
            <a:pPr>
              <a:spcBef>
                <a:spcPct val="20000"/>
              </a:spcBef>
              <a:buClr>
                <a:srgbClr val="0BD0D9"/>
              </a:buClr>
              <a:buSzPct val="95000"/>
              <a:buFont typeface="Wingdings 2" panose="05020102010507070707" pitchFamily="18" charset="2"/>
              <a:buNone/>
            </a:pPr>
            <a:endParaRPr lang="zh-CN" altLang="en-US" sz="4000">
              <a:solidFill>
                <a:srgbClr val="002060"/>
              </a:solidFill>
              <a:latin typeface="Constantia" panose="02030602050306030303" pitchFamily="18" charset="0"/>
            </a:endParaRPr>
          </a:p>
          <a:p>
            <a:pPr>
              <a:spcBef>
                <a:spcPct val="20000"/>
              </a:spcBef>
              <a:buClr>
                <a:srgbClr val="0BD0D9"/>
              </a:buClr>
              <a:buSzPct val="95000"/>
              <a:buFont typeface="Wingdings 2" panose="05020102010507070707" pitchFamily="18" charset="2"/>
              <a:buNone/>
            </a:pPr>
            <a:endParaRPr lang="en-US" altLang="zh-CN" sz="4000">
              <a:solidFill>
                <a:srgbClr val="00206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内容占位符 2">
            <a:extLst>
              <a:ext uri="{FF2B5EF4-FFF2-40B4-BE49-F238E27FC236}">
                <a16:creationId xmlns:a16="http://schemas.microsoft.com/office/drawing/2014/main" id="{1FAA61E8-FD07-403F-AC58-E4BB8B3A450D}"/>
              </a:ext>
            </a:extLst>
          </p:cNvPr>
          <p:cNvSpPr txBox="1">
            <a:spLocks noChangeArrowheads="1"/>
          </p:cNvSpPr>
          <p:nvPr/>
        </p:nvSpPr>
        <p:spPr bwMode="auto">
          <a:xfrm>
            <a:off x="1524000" y="106680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0BD0D9"/>
              </a:buClr>
              <a:buSzPct val="95000"/>
            </a:pPr>
            <a:r>
              <a:rPr lang="zh-CN" altLang="en-US" sz="4000" b="1">
                <a:solidFill>
                  <a:srgbClr val="FF0000"/>
                </a:solidFill>
                <a:latin typeface="Constantia" panose="02030602050306030303" pitchFamily="18" charset="0"/>
              </a:rPr>
              <a:t>三、常连用的时间状语：</a:t>
            </a:r>
            <a:endParaRPr lang="en-US" altLang="zh-CN" sz="4000" b="1">
              <a:solidFill>
                <a:srgbClr val="FF0000"/>
              </a:solidFill>
              <a:latin typeface="Constantia" panose="02030602050306030303" pitchFamily="18" charset="0"/>
            </a:endParaRPr>
          </a:p>
          <a:p>
            <a:pPr>
              <a:spcBef>
                <a:spcPct val="20000"/>
              </a:spcBef>
              <a:buClr>
                <a:srgbClr val="0BD0D9"/>
              </a:buClr>
              <a:buSzPct val="95000"/>
              <a:buFont typeface="Wingdings 2" panose="05020102010507070707" pitchFamily="18" charset="2"/>
              <a:buChar char=""/>
            </a:pPr>
            <a:r>
              <a:rPr lang="en-US" altLang="zh-CN" sz="4000">
                <a:solidFill>
                  <a:srgbClr val="002060"/>
                </a:solidFill>
                <a:latin typeface="Calibri" panose="020F0502020204030204" pitchFamily="34" charset="0"/>
              </a:rPr>
              <a:t>the day after tomorrow</a:t>
            </a:r>
            <a:r>
              <a:rPr lang="zh-CN" altLang="en-US" sz="4000">
                <a:solidFill>
                  <a:srgbClr val="002060"/>
                </a:solidFill>
                <a:latin typeface="Calibri" panose="020F0502020204030204" pitchFamily="34" charset="0"/>
              </a:rPr>
              <a:t>→</a:t>
            </a:r>
            <a:endParaRPr lang="en-US" altLang="zh-CN" sz="4000">
              <a:solidFill>
                <a:srgbClr val="002060"/>
              </a:solidFill>
              <a:latin typeface="Calibri" panose="020F0502020204030204" pitchFamily="34" charset="0"/>
            </a:endParaRPr>
          </a:p>
          <a:p>
            <a:pPr>
              <a:spcBef>
                <a:spcPct val="20000"/>
              </a:spcBef>
              <a:buClr>
                <a:srgbClr val="0BD0D9"/>
              </a:buClr>
              <a:buSzPct val="95000"/>
              <a:buFont typeface="Wingdings 2" panose="05020102010507070707" pitchFamily="18" charset="2"/>
              <a:buChar char=""/>
            </a:pPr>
            <a:r>
              <a:rPr lang="en-US" altLang="zh-CN" sz="4000">
                <a:solidFill>
                  <a:srgbClr val="002060"/>
                </a:solidFill>
                <a:latin typeface="Calibri" panose="020F0502020204030204" pitchFamily="34" charset="0"/>
              </a:rPr>
              <a:t>next week</a:t>
            </a:r>
            <a:r>
              <a:rPr lang="zh-CN" altLang="en-US" sz="4000">
                <a:solidFill>
                  <a:srgbClr val="002060"/>
                </a:solidFill>
                <a:latin typeface="Calibri" panose="020F0502020204030204" pitchFamily="34" charset="0"/>
              </a:rPr>
              <a:t>→</a:t>
            </a:r>
            <a:endParaRPr lang="en-US" altLang="zh-CN" sz="4000">
              <a:solidFill>
                <a:srgbClr val="002060"/>
              </a:solidFill>
              <a:latin typeface="Calibri" panose="020F0502020204030204" pitchFamily="34" charset="0"/>
            </a:endParaRPr>
          </a:p>
          <a:p>
            <a:pPr>
              <a:spcBef>
                <a:spcPct val="20000"/>
              </a:spcBef>
              <a:buClr>
                <a:srgbClr val="0BD0D9"/>
              </a:buClr>
              <a:buSzPct val="95000"/>
              <a:buFont typeface="Wingdings 2" panose="05020102010507070707" pitchFamily="18" charset="2"/>
              <a:buChar char=""/>
            </a:pPr>
            <a:r>
              <a:rPr lang="en-US" altLang="zh-CN" sz="4000">
                <a:solidFill>
                  <a:srgbClr val="002060"/>
                </a:solidFill>
                <a:latin typeface="Calibri" panose="020F0502020204030204" pitchFamily="34" charset="0"/>
              </a:rPr>
              <a:t>tomorrow</a:t>
            </a:r>
            <a:r>
              <a:rPr lang="zh-CN" altLang="en-US" sz="4000">
                <a:solidFill>
                  <a:srgbClr val="002060"/>
                </a:solidFill>
                <a:latin typeface="Calibri" panose="020F0502020204030204" pitchFamily="34" charset="0"/>
              </a:rPr>
              <a:t>→</a:t>
            </a:r>
            <a:endParaRPr lang="en-US" altLang="zh-CN" sz="4000">
              <a:solidFill>
                <a:srgbClr val="002060"/>
              </a:solidFill>
              <a:latin typeface="Calibri" panose="020F0502020204030204" pitchFamily="34" charset="0"/>
            </a:endParaRPr>
          </a:p>
          <a:p>
            <a:pPr>
              <a:spcBef>
                <a:spcPct val="20000"/>
              </a:spcBef>
              <a:buClr>
                <a:srgbClr val="0BD0D9"/>
              </a:buClr>
              <a:buSzPct val="95000"/>
              <a:buFont typeface="Wingdings 2" panose="05020102010507070707" pitchFamily="18" charset="2"/>
              <a:buChar char=""/>
            </a:pPr>
            <a:r>
              <a:rPr lang="en-US" altLang="zh-CN" sz="4000">
                <a:solidFill>
                  <a:srgbClr val="002060"/>
                </a:solidFill>
                <a:latin typeface="Calibri" panose="020F0502020204030204" pitchFamily="34" charset="0"/>
              </a:rPr>
              <a:t>tomorrow evening</a:t>
            </a:r>
            <a:r>
              <a:rPr lang="zh-CN" altLang="en-US" sz="4000">
                <a:solidFill>
                  <a:srgbClr val="002060"/>
                </a:solidFill>
                <a:latin typeface="Calibri" panose="020F0502020204030204" pitchFamily="34" charset="0"/>
              </a:rPr>
              <a:t>→</a:t>
            </a:r>
            <a:endParaRPr lang="en-US" altLang="zh-CN" sz="4000">
              <a:solidFill>
                <a:srgbClr val="002060"/>
              </a:solidFill>
              <a:latin typeface="Calibri" panose="020F0502020204030204" pitchFamily="34" charset="0"/>
            </a:endParaRPr>
          </a:p>
          <a:p>
            <a:pPr>
              <a:spcBef>
                <a:spcPct val="20000"/>
              </a:spcBef>
              <a:buClr>
                <a:srgbClr val="0BD0D9"/>
              </a:buClr>
              <a:buSzPct val="95000"/>
              <a:buFont typeface="Wingdings 2" panose="05020102010507070707" pitchFamily="18" charset="2"/>
              <a:buChar char=""/>
            </a:pPr>
            <a:r>
              <a:rPr lang="en-US" altLang="zh-CN" sz="4000">
                <a:solidFill>
                  <a:srgbClr val="002060"/>
                </a:solidFill>
                <a:latin typeface="Calibri" panose="020F0502020204030204" pitchFamily="34" charset="0"/>
              </a:rPr>
              <a:t>this afternoon</a:t>
            </a:r>
            <a:r>
              <a:rPr lang="zh-CN" altLang="en-US" sz="4000">
                <a:solidFill>
                  <a:srgbClr val="002060"/>
                </a:solidFill>
                <a:latin typeface="Calibri" panose="020F0502020204030204" pitchFamily="34" charset="0"/>
              </a:rPr>
              <a:t>→</a:t>
            </a:r>
          </a:p>
        </p:txBody>
      </p:sp>
      <p:sp>
        <p:nvSpPr>
          <p:cNvPr id="3" name="TextBox 2">
            <a:extLst>
              <a:ext uri="{FF2B5EF4-FFF2-40B4-BE49-F238E27FC236}">
                <a16:creationId xmlns:a16="http://schemas.microsoft.com/office/drawing/2014/main" id="{50810A21-16A5-4FBC-A26D-43B1BA16B1DA}"/>
              </a:ext>
            </a:extLst>
          </p:cNvPr>
          <p:cNvSpPr txBox="1">
            <a:spLocks noChangeArrowheads="1"/>
          </p:cNvSpPr>
          <p:nvPr/>
        </p:nvSpPr>
        <p:spPr bwMode="auto">
          <a:xfrm>
            <a:off x="7315200" y="1828801"/>
            <a:ext cx="3143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4000">
                <a:solidFill>
                  <a:srgbClr val="FF0066"/>
                </a:solidFill>
                <a:latin typeface="Calibri" panose="020F0502020204030204" pitchFamily="34" charset="0"/>
              </a:rPr>
              <a:t>two days later</a:t>
            </a:r>
            <a:endParaRPr lang="zh-CN" altLang="en-US" sz="4000">
              <a:solidFill>
                <a:srgbClr val="FF0066"/>
              </a:solidFill>
              <a:latin typeface="Calibri" panose="020F0502020204030204" pitchFamily="34" charset="0"/>
            </a:endParaRPr>
          </a:p>
        </p:txBody>
      </p:sp>
      <p:sp>
        <p:nvSpPr>
          <p:cNvPr id="4" name="TextBox 3">
            <a:extLst>
              <a:ext uri="{FF2B5EF4-FFF2-40B4-BE49-F238E27FC236}">
                <a16:creationId xmlns:a16="http://schemas.microsoft.com/office/drawing/2014/main" id="{D8A7379E-0F7D-437D-84B6-EFD13AA116CB}"/>
              </a:ext>
            </a:extLst>
          </p:cNvPr>
          <p:cNvSpPr txBox="1">
            <a:spLocks noChangeArrowheads="1"/>
          </p:cNvSpPr>
          <p:nvPr/>
        </p:nvSpPr>
        <p:spPr bwMode="auto">
          <a:xfrm>
            <a:off x="4800600" y="2667001"/>
            <a:ext cx="3143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4000">
                <a:solidFill>
                  <a:srgbClr val="FF0066"/>
                </a:solidFill>
                <a:latin typeface="Calibri" panose="020F0502020204030204" pitchFamily="34" charset="0"/>
              </a:rPr>
              <a:t>the next week</a:t>
            </a:r>
            <a:endParaRPr lang="zh-CN" altLang="en-US" sz="4000">
              <a:solidFill>
                <a:srgbClr val="FF0066"/>
              </a:solidFill>
              <a:latin typeface="Calibri" panose="020F0502020204030204" pitchFamily="34" charset="0"/>
            </a:endParaRPr>
          </a:p>
        </p:txBody>
      </p:sp>
      <p:sp>
        <p:nvSpPr>
          <p:cNvPr id="5" name="TextBox 4">
            <a:extLst>
              <a:ext uri="{FF2B5EF4-FFF2-40B4-BE49-F238E27FC236}">
                <a16:creationId xmlns:a16="http://schemas.microsoft.com/office/drawing/2014/main" id="{0502CC32-1811-43B1-B3A2-F310E096F477}"/>
              </a:ext>
            </a:extLst>
          </p:cNvPr>
          <p:cNvSpPr txBox="1">
            <a:spLocks noChangeArrowheads="1"/>
          </p:cNvSpPr>
          <p:nvPr/>
        </p:nvSpPr>
        <p:spPr bwMode="auto">
          <a:xfrm>
            <a:off x="4800600" y="3352801"/>
            <a:ext cx="4000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4000">
                <a:solidFill>
                  <a:srgbClr val="FF0066"/>
                </a:solidFill>
                <a:latin typeface="Calibri" panose="020F0502020204030204" pitchFamily="34" charset="0"/>
              </a:rPr>
              <a:t>the following day</a:t>
            </a:r>
            <a:endParaRPr lang="zh-CN" altLang="en-US" sz="4000">
              <a:solidFill>
                <a:srgbClr val="FF0066"/>
              </a:solidFill>
              <a:latin typeface="Calibri" panose="020F0502020204030204" pitchFamily="34" charset="0"/>
            </a:endParaRPr>
          </a:p>
        </p:txBody>
      </p:sp>
      <p:sp>
        <p:nvSpPr>
          <p:cNvPr id="6" name="TextBox 5">
            <a:extLst>
              <a:ext uri="{FF2B5EF4-FFF2-40B4-BE49-F238E27FC236}">
                <a16:creationId xmlns:a16="http://schemas.microsoft.com/office/drawing/2014/main" id="{412AE602-35F5-4101-9F22-605EBEA549CE}"/>
              </a:ext>
            </a:extLst>
          </p:cNvPr>
          <p:cNvSpPr txBox="1">
            <a:spLocks noChangeArrowheads="1"/>
          </p:cNvSpPr>
          <p:nvPr/>
        </p:nvSpPr>
        <p:spPr bwMode="auto">
          <a:xfrm>
            <a:off x="6400801" y="4038601"/>
            <a:ext cx="38576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4000">
                <a:solidFill>
                  <a:srgbClr val="FF0066"/>
                </a:solidFill>
                <a:latin typeface="Calibri" panose="020F0502020204030204" pitchFamily="34" charset="0"/>
              </a:rPr>
              <a:t>the next evening</a:t>
            </a:r>
            <a:endParaRPr lang="zh-CN" altLang="en-US" sz="4000">
              <a:solidFill>
                <a:srgbClr val="FF0066"/>
              </a:solidFill>
              <a:latin typeface="Calibri" panose="020F0502020204030204" pitchFamily="34" charset="0"/>
            </a:endParaRPr>
          </a:p>
        </p:txBody>
      </p:sp>
      <p:sp>
        <p:nvSpPr>
          <p:cNvPr id="7" name="TextBox 6">
            <a:extLst>
              <a:ext uri="{FF2B5EF4-FFF2-40B4-BE49-F238E27FC236}">
                <a16:creationId xmlns:a16="http://schemas.microsoft.com/office/drawing/2014/main" id="{88260E43-9604-4CB2-8AE3-B68455A23BE3}"/>
              </a:ext>
            </a:extLst>
          </p:cNvPr>
          <p:cNvSpPr txBox="1">
            <a:spLocks noChangeArrowheads="1"/>
          </p:cNvSpPr>
          <p:nvPr/>
        </p:nvSpPr>
        <p:spPr bwMode="auto">
          <a:xfrm>
            <a:off x="5638801" y="4800601"/>
            <a:ext cx="3357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4000">
                <a:solidFill>
                  <a:srgbClr val="FF0066"/>
                </a:solidFill>
                <a:latin typeface="Calibri" panose="020F0502020204030204" pitchFamily="34" charset="0"/>
              </a:rPr>
              <a:t>that afternoon</a:t>
            </a:r>
            <a:endParaRPr lang="zh-CN" altLang="en-US" sz="4000">
              <a:solidFill>
                <a:srgbClr val="FF0066"/>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1+#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1+#ppt_w/2"/>
                                          </p:val>
                                        </p:tav>
                                        <p:tav tm="100000">
                                          <p:val>
                                            <p:strVal val="#ppt_x"/>
                                          </p:val>
                                        </p:tav>
                                      </p:tavLst>
                                    </p:anim>
                                    <p:anim calcmode="lin" valueType="num">
                                      <p:cBhvr additive="base">
                                        <p:cTn id="26"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 grpId="0" build="p"/>
      <p:bldP spid="3" grpId="0"/>
      <p:bldP spid="4" grpId="0"/>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9B14BA23-D3CC-4D74-BE07-EC885EEE9F07}"/>
              </a:ext>
            </a:extLst>
          </p:cNvPr>
          <p:cNvSpPr txBox="1">
            <a:spLocks noChangeArrowheads="1"/>
          </p:cNvSpPr>
          <p:nvPr/>
        </p:nvSpPr>
        <p:spPr bwMode="auto">
          <a:xfrm>
            <a:off x="1524000" y="228600"/>
            <a:ext cx="6324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nchor="ctr"/>
          <a:lstStyle/>
          <a:p>
            <a:pPr eaLnBrk="0" hangingPunct="0"/>
            <a:r>
              <a:rPr lang="zh-CN" altLang="en-US" sz="4000">
                <a:solidFill>
                  <a:srgbClr val="FF0066"/>
                </a:solidFill>
                <a:latin typeface="Calibri" panose="020F0502020204030204" pitchFamily="34" charset="0"/>
                <a:ea typeface="隶书" panose="02010509060101010101" pitchFamily="49" charset="-122"/>
              </a:rPr>
              <a:t>四、一般过去将来时的用法</a:t>
            </a:r>
          </a:p>
        </p:txBody>
      </p:sp>
      <p:sp>
        <p:nvSpPr>
          <p:cNvPr id="10242" name="内容占位符 2">
            <a:extLst>
              <a:ext uri="{FF2B5EF4-FFF2-40B4-BE49-F238E27FC236}">
                <a16:creationId xmlns:a16="http://schemas.microsoft.com/office/drawing/2014/main" id="{07108025-F753-434E-9A3C-3A998C1B1663}"/>
              </a:ext>
            </a:extLst>
          </p:cNvPr>
          <p:cNvSpPr txBox="1">
            <a:spLocks noChangeArrowheads="1"/>
          </p:cNvSpPr>
          <p:nvPr/>
        </p:nvSpPr>
        <p:spPr bwMode="auto">
          <a:xfrm>
            <a:off x="1524000" y="1066800"/>
            <a:ext cx="9144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4638" indent="-2746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rgbClr val="0BD0D9"/>
              </a:buClr>
              <a:buSzPct val="95000"/>
              <a:buFont typeface="Wingdings 2" panose="05020102010507070707" pitchFamily="18" charset="2"/>
              <a:buChar char=""/>
            </a:pPr>
            <a:r>
              <a:rPr lang="en-US" altLang="zh-CN" sz="4000" b="1">
                <a:solidFill>
                  <a:srgbClr val="FF0000"/>
                </a:solidFill>
                <a:latin typeface="Calibri" panose="020F0502020204030204" pitchFamily="34" charset="0"/>
              </a:rPr>
              <a:t>1.</a:t>
            </a:r>
            <a:r>
              <a:rPr lang="zh-CN" altLang="en-US" sz="4000" b="1">
                <a:solidFill>
                  <a:srgbClr val="FF0000"/>
                </a:solidFill>
                <a:latin typeface="Calibri" panose="020F0502020204030204" pitchFamily="34" charset="0"/>
              </a:rPr>
              <a:t>表示在过去某一时间看来将要发生</a:t>
            </a:r>
            <a:endParaRPr lang="en-US" altLang="zh-CN" sz="4000" b="1">
              <a:solidFill>
                <a:srgbClr val="FF0000"/>
              </a:solidFill>
              <a:latin typeface="Calibri" panose="020F0502020204030204" pitchFamily="34" charset="0"/>
            </a:endParaRPr>
          </a:p>
          <a:p>
            <a:pPr>
              <a:spcBef>
                <a:spcPct val="20000"/>
              </a:spcBef>
              <a:buClr>
                <a:srgbClr val="0BD0D9"/>
              </a:buClr>
              <a:buSzPct val="95000"/>
            </a:pPr>
            <a:r>
              <a:rPr lang="zh-CN" altLang="en-US" sz="4000" b="1">
                <a:solidFill>
                  <a:srgbClr val="FF0000"/>
                </a:solidFill>
                <a:latin typeface="Calibri" panose="020F0502020204030204" pitchFamily="34" charset="0"/>
              </a:rPr>
              <a:t>的动作或存在的状态</a:t>
            </a:r>
            <a:endParaRPr lang="en-US" altLang="zh-CN" sz="4000" b="1">
              <a:solidFill>
                <a:srgbClr val="FF0000"/>
              </a:solidFill>
              <a:latin typeface="Calibri" panose="020F0502020204030204" pitchFamily="34" charset="0"/>
            </a:endParaRPr>
          </a:p>
          <a:p>
            <a:pPr>
              <a:spcBef>
                <a:spcPct val="20000"/>
              </a:spcBef>
              <a:buClr>
                <a:srgbClr val="0BD0D9"/>
              </a:buClr>
              <a:buSzPct val="95000"/>
              <a:buFont typeface="Wingdings 2" panose="05020102010507070707" pitchFamily="18" charset="2"/>
              <a:buChar char=""/>
            </a:pPr>
            <a:r>
              <a:rPr lang="en-US" altLang="zh-CN" sz="4000" b="1">
                <a:solidFill>
                  <a:srgbClr val="002060"/>
                </a:solidFill>
                <a:latin typeface="Calibri" panose="020F0502020204030204" pitchFamily="34" charset="0"/>
              </a:rPr>
              <a:t>Last week he promised that he would </a:t>
            </a:r>
          </a:p>
          <a:p>
            <a:pPr>
              <a:spcBef>
                <a:spcPct val="20000"/>
              </a:spcBef>
              <a:buClr>
                <a:srgbClr val="0BD0D9"/>
              </a:buClr>
              <a:buSzPct val="95000"/>
            </a:pPr>
            <a:r>
              <a:rPr lang="en-US" altLang="zh-CN" sz="4000" b="1">
                <a:solidFill>
                  <a:srgbClr val="002060"/>
                </a:solidFill>
                <a:latin typeface="Calibri" panose="020F0502020204030204" pitchFamily="34" charset="0"/>
              </a:rPr>
              <a:t>come, but he hasn’t arrived until now.</a:t>
            </a:r>
          </a:p>
          <a:p>
            <a:pPr>
              <a:spcBef>
                <a:spcPct val="20000"/>
              </a:spcBef>
              <a:buClr>
                <a:srgbClr val="0BD0D9"/>
              </a:buClr>
              <a:buSzPct val="95000"/>
            </a:pPr>
            <a:r>
              <a:rPr lang="zh-CN" altLang="en-US" sz="4000" b="1">
                <a:solidFill>
                  <a:srgbClr val="002060"/>
                </a:solidFill>
                <a:latin typeface="Calibri" panose="020F0502020204030204" pitchFamily="34" charset="0"/>
              </a:rPr>
              <a:t>     上周他答应来的，可直到现在还没到。</a:t>
            </a:r>
            <a:r>
              <a:rPr lang="en-US" altLang="zh-CN" sz="4000" b="1">
                <a:solidFill>
                  <a:srgbClr val="002060"/>
                </a:solidFill>
                <a:latin typeface="Calibri" panose="020F0502020204030204" pitchFamily="34" charset="0"/>
              </a:rPr>
              <a:t> </a:t>
            </a:r>
          </a:p>
          <a:p>
            <a:pPr>
              <a:spcBef>
                <a:spcPct val="20000"/>
              </a:spcBef>
              <a:buClr>
                <a:srgbClr val="0BD0D9"/>
              </a:buClr>
              <a:buSzPct val="95000"/>
              <a:buFont typeface="Wingdings 2" panose="05020102010507070707" pitchFamily="18" charset="2"/>
              <a:buChar char=""/>
            </a:pPr>
            <a:r>
              <a:rPr lang="en-US" altLang="zh-CN" sz="4000" b="1">
                <a:solidFill>
                  <a:srgbClr val="002060"/>
                </a:solidFill>
                <a:latin typeface="Calibri" panose="020F0502020204030204" pitchFamily="34" charset="0"/>
              </a:rPr>
              <a:t>He said that he would wait for me at </a:t>
            </a:r>
          </a:p>
          <a:p>
            <a:pPr>
              <a:spcBef>
                <a:spcPct val="20000"/>
              </a:spcBef>
              <a:buClr>
                <a:srgbClr val="0BD0D9"/>
              </a:buClr>
              <a:buSzPct val="95000"/>
            </a:pPr>
            <a:r>
              <a:rPr lang="en-US" altLang="zh-CN" sz="4000" b="1">
                <a:solidFill>
                  <a:srgbClr val="002060"/>
                </a:solidFill>
                <a:latin typeface="Calibri" panose="020F0502020204030204" pitchFamily="34" charset="0"/>
              </a:rPr>
              <a:t>the  gate.</a:t>
            </a:r>
          </a:p>
          <a:p>
            <a:pPr>
              <a:spcBef>
                <a:spcPct val="20000"/>
              </a:spcBef>
              <a:buClr>
                <a:srgbClr val="0BD0D9"/>
              </a:buClr>
              <a:buSzPct val="95000"/>
            </a:pPr>
            <a:r>
              <a:rPr lang="en-US" altLang="zh-CN" sz="4000" b="1">
                <a:solidFill>
                  <a:srgbClr val="002060"/>
                </a:solidFill>
                <a:latin typeface="Calibri" panose="020F0502020204030204" pitchFamily="34" charset="0"/>
              </a:rPr>
              <a:t>     </a:t>
            </a:r>
            <a:r>
              <a:rPr lang="zh-CN" altLang="en-US" sz="4000" b="1">
                <a:solidFill>
                  <a:srgbClr val="002060"/>
                </a:solidFill>
                <a:latin typeface="Calibri" panose="020F0502020204030204" pitchFamily="34" charset="0"/>
              </a:rPr>
              <a:t>他说他将在大门口等我。</a:t>
            </a:r>
            <a:endParaRPr lang="en-US" altLang="zh-CN" sz="4000" b="1">
              <a:solidFill>
                <a:srgbClr val="002060"/>
              </a:solidFill>
              <a:latin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571AE734-6896-4C13-9B5E-73A0CFAD5A71}"/>
              </a:ext>
            </a:extLst>
          </p:cNvPr>
          <p:cNvSpPr txBox="1">
            <a:spLocks noChangeArrowheads="1"/>
          </p:cNvSpPr>
          <p:nvPr/>
        </p:nvSpPr>
        <p:spPr bwMode="auto">
          <a:xfrm>
            <a:off x="1524000" y="188913"/>
            <a:ext cx="914400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en-US" altLang="zh-CN" sz="3200" b="1">
                <a:solidFill>
                  <a:srgbClr val="FF0000"/>
                </a:solidFill>
                <a:ea typeface="黑体" panose="02010609060101010101" pitchFamily="49" charset="-122"/>
              </a:rPr>
              <a:t>       2.</a:t>
            </a:r>
            <a:r>
              <a:rPr lang="zh-CN" altLang="en-US" sz="3200" b="1">
                <a:solidFill>
                  <a:srgbClr val="FF0000"/>
                </a:solidFill>
                <a:ea typeface="黑体" panose="02010609060101010101" pitchFamily="49" charset="-122"/>
              </a:rPr>
              <a:t>过去将来时常可用来表示过去习惯性的动作此时，不管什么人称，一律用</a:t>
            </a:r>
            <a:r>
              <a:rPr lang="en-US" altLang="zh-CN" sz="3200" b="1">
                <a:solidFill>
                  <a:srgbClr val="FF0000"/>
                </a:solidFill>
                <a:ea typeface="黑体" panose="02010609060101010101" pitchFamily="49" charset="-122"/>
              </a:rPr>
              <a:t>would</a:t>
            </a:r>
            <a:r>
              <a:rPr lang="zh-CN" altLang="en-US" sz="3200" b="1">
                <a:solidFill>
                  <a:srgbClr val="FF0000"/>
                </a:solidFill>
                <a:ea typeface="黑体" panose="02010609060101010101" pitchFamily="49" charset="-122"/>
              </a:rPr>
              <a:t>。 </a:t>
            </a:r>
          </a:p>
        </p:txBody>
      </p:sp>
      <p:sp>
        <p:nvSpPr>
          <p:cNvPr id="3" name="Text Box 8">
            <a:extLst>
              <a:ext uri="{FF2B5EF4-FFF2-40B4-BE49-F238E27FC236}">
                <a16:creationId xmlns:a16="http://schemas.microsoft.com/office/drawing/2014/main" id="{BF14D48A-A330-4247-B1A1-EA4B493F6B40}"/>
              </a:ext>
            </a:extLst>
          </p:cNvPr>
          <p:cNvSpPr txBox="1">
            <a:spLocks noChangeArrowheads="1"/>
          </p:cNvSpPr>
          <p:nvPr/>
        </p:nvSpPr>
        <p:spPr bwMode="auto">
          <a:xfrm>
            <a:off x="2438400" y="1295401"/>
            <a:ext cx="64008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200" b="1">
                <a:solidFill>
                  <a:srgbClr val="002060"/>
                </a:solidFill>
              </a:rPr>
              <a:t>This door wouldn't open. </a:t>
            </a:r>
          </a:p>
          <a:p>
            <a:pPr eaLnBrk="0" hangingPunct="0"/>
            <a:r>
              <a:rPr lang="zh-CN" altLang="en-US" sz="3200" b="1">
                <a:solidFill>
                  <a:srgbClr val="002060"/>
                </a:solidFill>
              </a:rPr>
              <a:t>这扇门老是打不开。 </a:t>
            </a:r>
          </a:p>
        </p:txBody>
      </p:sp>
      <p:sp>
        <p:nvSpPr>
          <p:cNvPr id="4" name="Text Box 9">
            <a:extLst>
              <a:ext uri="{FF2B5EF4-FFF2-40B4-BE49-F238E27FC236}">
                <a16:creationId xmlns:a16="http://schemas.microsoft.com/office/drawing/2014/main" id="{9AE91AD0-5C4B-4BCA-BD31-C610F1AB8766}"/>
              </a:ext>
            </a:extLst>
          </p:cNvPr>
          <p:cNvSpPr txBox="1">
            <a:spLocks noChangeArrowheads="1"/>
          </p:cNvSpPr>
          <p:nvPr/>
        </p:nvSpPr>
        <p:spPr bwMode="auto">
          <a:xfrm>
            <a:off x="1524000" y="2286000"/>
            <a:ext cx="9144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200" b="1">
                <a:solidFill>
                  <a:srgbClr val="002060"/>
                </a:solidFill>
              </a:rPr>
              <a:t>         Whenever he had time</a:t>
            </a:r>
            <a:r>
              <a:rPr lang="zh-CN" altLang="en-US" sz="3200" b="1">
                <a:solidFill>
                  <a:srgbClr val="002060"/>
                </a:solidFill>
              </a:rPr>
              <a:t>，</a:t>
            </a:r>
            <a:r>
              <a:rPr lang="en-US" altLang="zh-CN" sz="3200" b="1">
                <a:solidFill>
                  <a:srgbClr val="002060"/>
                </a:solidFill>
              </a:rPr>
              <a:t>he would do </a:t>
            </a:r>
          </a:p>
          <a:p>
            <a:pPr eaLnBrk="0" hangingPunct="0"/>
            <a:r>
              <a:rPr lang="en-US" altLang="zh-CN" sz="3200" b="1">
                <a:solidFill>
                  <a:srgbClr val="002060"/>
                </a:solidFill>
              </a:rPr>
              <a:t>some reading. </a:t>
            </a:r>
          </a:p>
          <a:p>
            <a:pPr eaLnBrk="0" hangingPunct="0"/>
            <a:r>
              <a:rPr lang="zh-CN" altLang="en-US" sz="3200" b="1">
                <a:solidFill>
                  <a:srgbClr val="002060"/>
                </a:solidFill>
              </a:rPr>
              <a:t>　　  他一有时间，总是看书。</a:t>
            </a:r>
            <a:r>
              <a:rPr lang="zh-CN" altLang="en-US" sz="3200">
                <a:solidFill>
                  <a:srgbClr val="002060"/>
                </a:solidFill>
              </a:rPr>
              <a:t> </a:t>
            </a:r>
          </a:p>
        </p:txBody>
      </p:sp>
      <p:sp>
        <p:nvSpPr>
          <p:cNvPr id="5" name="Text Box 10">
            <a:extLst>
              <a:ext uri="{FF2B5EF4-FFF2-40B4-BE49-F238E27FC236}">
                <a16:creationId xmlns:a16="http://schemas.microsoft.com/office/drawing/2014/main" id="{533E40AE-CBAE-4EB0-9882-61ADDB45D660}"/>
              </a:ext>
            </a:extLst>
          </p:cNvPr>
          <p:cNvSpPr txBox="1">
            <a:spLocks noChangeArrowheads="1"/>
          </p:cNvSpPr>
          <p:nvPr/>
        </p:nvSpPr>
        <p:spPr bwMode="auto">
          <a:xfrm>
            <a:off x="1524000" y="3886200"/>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3200" b="1">
                <a:solidFill>
                  <a:srgbClr val="002060"/>
                </a:solidFill>
              </a:rPr>
              <a:t>          I would play with him when I was a child. </a:t>
            </a:r>
          </a:p>
          <a:p>
            <a:pPr eaLnBrk="0" hangingPunct="0"/>
            <a:r>
              <a:rPr lang="zh-CN" altLang="en-US" sz="3200" b="1">
                <a:solidFill>
                  <a:srgbClr val="002060"/>
                </a:solidFill>
              </a:rPr>
              <a:t>　　  当我还是孩童时，总是和他一起玩。 </a:t>
            </a:r>
          </a:p>
        </p:txBody>
      </p:sp>
      <p:sp>
        <p:nvSpPr>
          <p:cNvPr id="6" name="Text Box 11">
            <a:extLst>
              <a:ext uri="{FF2B5EF4-FFF2-40B4-BE49-F238E27FC236}">
                <a16:creationId xmlns:a16="http://schemas.microsoft.com/office/drawing/2014/main" id="{2C0D8E97-9504-4452-8282-4CE7EA0DC68A}"/>
              </a:ext>
            </a:extLst>
          </p:cNvPr>
          <p:cNvSpPr txBox="1">
            <a:spLocks noChangeArrowheads="1"/>
          </p:cNvSpPr>
          <p:nvPr/>
        </p:nvSpPr>
        <p:spPr bwMode="auto">
          <a:xfrm>
            <a:off x="1524000" y="5562601"/>
            <a:ext cx="9144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50000"/>
              </a:spcBef>
            </a:pPr>
            <a:r>
              <a:rPr lang="zh-CN" altLang="en-US" sz="3200" b="1">
                <a:solidFill>
                  <a:srgbClr val="002060"/>
                </a:solidFill>
              </a:rPr>
              <a:t>         </a:t>
            </a:r>
            <a:r>
              <a:rPr lang="en-US" altLang="zh-CN" sz="3200" b="1">
                <a:solidFill>
                  <a:srgbClr val="002060"/>
                </a:solidFill>
              </a:rPr>
              <a:t>You know I would come. </a:t>
            </a:r>
          </a:p>
          <a:p>
            <a:pPr eaLnBrk="0" hangingPunct="0">
              <a:spcBef>
                <a:spcPct val="50000"/>
              </a:spcBef>
            </a:pPr>
            <a:r>
              <a:rPr lang="en-US" altLang="zh-CN" sz="3200" b="1">
                <a:solidFill>
                  <a:srgbClr val="002060"/>
                </a:solidFill>
              </a:rPr>
              <a:t>          </a:t>
            </a:r>
            <a:r>
              <a:rPr lang="zh-CN" altLang="en-US" sz="3200" b="1">
                <a:solidFill>
                  <a:srgbClr val="002060"/>
                </a:solidFill>
              </a:rPr>
              <a:t>你知道我会来的。</a:t>
            </a:r>
            <a:r>
              <a:rPr lang="zh-CN" altLang="en-US" sz="3200">
                <a:solidFill>
                  <a:srgbClr val="002060"/>
                </a:solidFill>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返校 16x9">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4351769_TF02895269" id="{CAC94B64-B093-4141-802D-47D820481C7A}" vid="{130C9486-AE83-4AAC-846E-58CAE4543B3A}"/>
    </a:ext>
  </a:extLst>
</a:theme>
</file>

<file path=ppt/theme/theme2.xml><?xml version="1.0" encoding="utf-8"?>
<a:theme xmlns:a="http://schemas.openxmlformats.org/drawingml/2006/main" name="办公室主题">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办公室主题">
  <a:themeElements>
    <a:clrScheme name="Back_To_School">
      <a:dk1>
        <a:sysClr val="windowText" lastClr="000000"/>
      </a:dk1>
      <a:lt1>
        <a:sysClr val="window" lastClr="FFFFFF"/>
      </a:lt1>
      <a:dk2>
        <a:srgbClr val="404040"/>
      </a:dk2>
      <a:lt2>
        <a:srgbClr val="FFF7D3"/>
      </a:lt2>
      <a:accent1>
        <a:srgbClr val="EB7F23"/>
      </a:accent1>
      <a:accent2>
        <a:srgbClr val="AFAF51"/>
      </a:accent2>
      <a:accent3>
        <a:srgbClr val="84491F"/>
      </a:accent3>
      <a:accent4>
        <a:srgbClr val="FEBE2F"/>
      </a:accent4>
      <a:accent5>
        <a:srgbClr val="6E1C1C"/>
      </a:accent5>
      <a:accent6>
        <a:srgbClr val="9EE0F8"/>
      </a:accent6>
      <a:hlink>
        <a:srgbClr val="EB7F23"/>
      </a:hlink>
      <a:folHlink>
        <a:srgbClr val="404040"/>
      </a:folHlink>
    </a:clrScheme>
    <a:fontScheme name="Cambria">
      <a:maj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mbr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F5AFAE-B80F-42D3-94B4-729362BC1BCB}">
  <ds:schemaRefs>
    <ds:schemaRef ds:uri="http://schemas.microsoft.com/office/2006/metadata/properties"/>
    <ds:schemaRef ds:uri="http://schemas.microsoft.com/office/infopath/2007/PartnerControls"/>
    <ds:schemaRef ds:uri="40262f94-9f35-4ac3-9a90-690165a166b7"/>
  </ds:schemaRefs>
</ds:datastoreItem>
</file>

<file path=customXml/itemProps2.xml><?xml version="1.0" encoding="utf-8"?>
<ds:datastoreItem xmlns:ds="http://schemas.openxmlformats.org/officeDocument/2006/customXml" ds:itemID="{6CC9A7CA-BEC5-41E5-AAE1-C9D7FC518E00}">
  <ds:schemaRefs>
    <ds:schemaRef ds:uri="http://schemas.microsoft.com/sharepoint/v3/contenttype/forms"/>
  </ds:schemaRefs>
</ds:datastoreItem>
</file>

<file path=customXml/itemProps3.xml><?xml version="1.0" encoding="utf-8"?>
<ds:datastoreItem xmlns:ds="http://schemas.openxmlformats.org/officeDocument/2006/customXml" ds:itemID="{D59B8A7B-DB68-4625-86A7-7FECB4C2AE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秋季趣味教育演示文稿（宽屏）</Template>
  <TotalTime>104</TotalTime>
  <Words>3809</Words>
  <Application>Microsoft Office PowerPoint</Application>
  <PresentationFormat>宽屏</PresentationFormat>
  <Paragraphs>398</Paragraphs>
  <Slides>57</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57</vt:i4>
      </vt:variant>
    </vt:vector>
  </HeadingPairs>
  <TitlesOfParts>
    <vt:vector size="69" baseType="lpstr">
      <vt:lpstr>华文琥珀</vt:lpstr>
      <vt:lpstr>宋体</vt:lpstr>
      <vt:lpstr>微软雅黑</vt:lpstr>
      <vt:lpstr>幼圆</vt:lpstr>
      <vt:lpstr>Arial</vt:lpstr>
      <vt:lpstr>Calibri</vt:lpstr>
      <vt:lpstr>Cambria</vt:lpstr>
      <vt:lpstr>Comic Sans MS</vt:lpstr>
      <vt:lpstr>Constantia</vt:lpstr>
      <vt:lpstr>Times New Roman</vt:lpstr>
      <vt:lpstr>Wingdings 2</vt:lpstr>
      <vt:lpstr>返校 16x9</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Past Perfect Tense 过去完成时</vt:lpstr>
      <vt:lpstr>2. 过去完成时态的含义: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一般过去时与过去将来时辨析</vt:lpstr>
      <vt:lpstr>一般过去时与过去将来时辨析 </vt:lpstr>
      <vt:lpstr>Thank you!</vt:lpstr>
      <vt:lpstr>一、表示在过去动作之前已经发生的动作或存在的状态。</vt:lpstr>
      <vt:lpstr>二、表达在过去某个确定的时间之前发生的事或状态。在过去某一时刻或动作以前完成了的动作，即“过去的过去”。可以用by,   </vt:lpstr>
      <vt:lpstr>PowerPoint 演示文稿</vt:lpstr>
      <vt:lpstr>PowerPoint 演示文稿</vt:lpstr>
      <vt:lpstr>PowerPoint 演示文稿</vt:lpstr>
      <vt:lpstr>PowerPoint 演示文稿</vt:lpstr>
      <vt:lpstr>四、表示由过去的某一时刻开始，一直延续到过去另一时间的动作或状态，常和for, since构成的时间状语连用。</vt:lpstr>
      <vt:lpstr>五、叙述过去发生的事情，在已叙述了过去发生的事情后，反过来追述或补述以前发生的动作时，常使用过去完成时。 </vt:lpstr>
      <vt:lpstr>六、在含有定语从句的主从复合句中，如果叙述的是过去的事，先发生的动作常用过去完成时。  </vt:lpstr>
      <vt:lpstr>七、在told, said, knew, heard, thought等动词后的宾语从句。 She said (that) she had never been to Paris.  过去完成时常常用在宾语从句（或间接引语）中，这时从句中的动作发生在主句表示的过去的动作之前。 </vt:lpstr>
      <vt:lpstr>八、在包含有when, until等连词的复合句中，如果主句谓语动词和从句谓语动词所表示的过去动作不是同时发生的，那么先发生的动作通常用过去完成时表示。 </vt:lpstr>
      <vt:lpstr>PowerPoint 演示文稿</vt:lpstr>
      <vt:lpstr>九、动词think, want, hope, mean, plan, intend等用过去完成时来表示过去未曾实现的想法，希望，打算或意图等。  </vt:lpstr>
      <vt:lpstr>标题和包含图表的内容布局</vt:lpstr>
      <vt:lpstr>包含表格的两栏内容布局</vt:lpstr>
      <vt:lpstr>标题和包含 SmartArt 的内容布局</vt:lpstr>
      <vt:lpstr>添加幻灯片标题 - 1</vt:lpstr>
      <vt:lpstr>添加幻灯片标题 - 2</vt:lpstr>
      <vt:lpstr>添加幻灯片标题 - 3</vt:lpstr>
      <vt:lpstr>PowerPoint 演示文稿</vt:lpstr>
      <vt:lpstr>添加幻灯片标题 - 4</vt:lpstr>
      <vt:lpstr>添加幻灯片标题 - 5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 思潼</dc:creator>
  <cp:lastModifiedBy>王 思潼</cp:lastModifiedBy>
  <cp:revision>7</cp:revision>
  <dcterms:created xsi:type="dcterms:W3CDTF">2020-04-26T01:49:56Z</dcterms:created>
  <dcterms:modified xsi:type="dcterms:W3CDTF">2020-04-26T03:34:45Z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