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98" r:id="rId5"/>
    <p:sldId id="257" r:id="rId6"/>
    <p:sldId id="556" r:id="rId7"/>
    <p:sldId id="261" r:id="rId8"/>
    <p:sldId id="262" r:id="rId9"/>
    <p:sldId id="294" r:id="rId10"/>
    <p:sldId id="558" r:id="rId11"/>
    <p:sldId id="559" r:id="rId12"/>
    <p:sldId id="557" r:id="rId13"/>
    <p:sldId id="560" r:id="rId14"/>
    <p:sldId id="288" r:id="rId15"/>
    <p:sldId id="561" r:id="rId16"/>
    <p:sldId id="562" r:id="rId17"/>
    <p:sldId id="563" r:id="rId18"/>
    <p:sldId id="564" r:id="rId19"/>
    <p:sldId id="565" r:id="rId20"/>
    <p:sldId id="566" r:id="rId21"/>
    <p:sldId id="567" r:id="rId22"/>
    <p:sldId id="568" r:id="rId23"/>
    <p:sldId id="569" r:id="rId24"/>
    <p:sldId id="570" r:id="rId25"/>
    <p:sldId id="571" r:id="rId26"/>
    <p:sldId id="572" r:id="rId27"/>
    <p:sldId id="573" r:id="rId28"/>
    <p:sldId id="297" r:id="rId2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5274" autoAdjust="0"/>
  </p:normalViewPr>
  <p:slideViewPr>
    <p:cSldViewPr snapToGrid="0">
      <p:cViewPr varScale="1">
        <p:scale>
          <a:sx n="59" d="100"/>
          <a:sy n="59" d="100"/>
        </p:scale>
        <p:origin x="41" y="52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288544-E99C-4A2C-A992-59281F6541CA}" type="doc">
      <dgm:prSet loTypeId="urn:microsoft.com/office/officeart/2005/8/layout/vList2#1" loCatId="list" qsTypeId="urn:microsoft.com/office/officeart/2005/8/quickstyle/simple1#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9B8CE7C0-F43A-4527-9E7B-61C790918E04}">
      <dgm:prSet phldrT="[文本]"/>
      <dgm:spPr/>
      <dgm:t>
        <a:bodyPr/>
        <a:lstStyle/>
        <a:p>
          <a:r>
            <a:rPr lang="en-US" altLang="zh-CN"/>
            <a:t>1.</a:t>
          </a:r>
          <a:r>
            <a:rPr lang="zh-CN" altLang="en-US"/>
            <a:t>名词  </a:t>
          </a:r>
          <a:r>
            <a:rPr lang="en-US" altLang="zh-CN"/>
            <a:t>n.</a:t>
          </a:r>
          <a:endParaRPr lang="en-US" altLang="zh-CN" dirty="0"/>
        </a:p>
      </dgm:t>
    </dgm:pt>
    <dgm:pt modelId="{9D881800-8369-4567-95DF-3FC24F342C36}" type="parTrans" cxnId="{0665B027-4B71-4A61-970A-50141637E79B}">
      <dgm:prSet/>
      <dgm:spPr/>
      <dgm:t>
        <a:bodyPr/>
        <a:lstStyle/>
        <a:p>
          <a:endParaRPr lang="zh-CN" altLang="en-US"/>
        </a:p>
      </dgm:t>
    </dgm:pt>
    <dgm:pt modelId="{B715DCB9-8C90-4A16-98E5-0DFE34D98420}" type="sibTrans" cxnId="{0665B027-4B71-4A61-970A-50141637E79B}">
      <dgm:prSet/>
      <dgm:spPr/>
      <dgm:t>
        <a:bodyPr/>
        <a:lstStyle/>
        <a:p>
          <a:endParaRPr lang="zh-CN" altLang="en-US"/>
        </a:p>
      </dgm:t>
    </dgm:pt>
    <dgm:pt modelId="{C31B5104-37A4-4CF0-8AE7-600D4EC5F2AA}">
      <dgm:prSet phldrT="[文本]"/>
      <dgm:spPr/>
      <dgm:t>
        <a:bodyPr/>
        <a:lstStyle/>
        <a:p>
          <a:r>
            <a:rPr lang="en-US" altLang="zh-CN" dirty="0"/>
            <a:t>2.</a:t>
          </a:r>
          <a:r>
            <a:rPr lang="zh-CN" altLang="en-US" dirty="0"/>
            <a:t>冠词  </a:t>
          </a:r>
          <a:r>
            <a:rPr lang="en-US" altLang="zh-CN" dirty="0"/>
            <a:t>art.</a:t>
          </a:r>
          <a:endParaRPr lang="zh-CN" altLang="en-US" dirty="0"/>
        </a:p>
      </dgm:t>
    </dgm:pt>
    <dgm:pt modelId="{D9C5276D-DE2C-46BE-9DF7-DCAAECDBAE05}" type="parTrans" cxnId="{6186789E-EFB7-47B5-8C65-CF24C00F9D08}">
      <dgm:prSet/>
      <dgm:spPr/>
      <dgm:t>
        <a:bodyPr/>
        <a:lstStyle/>
        <a:p>
          <a:endParaRPr lang="zh-CN" altLang="en-US"/>
        </a:p>
      </dgm:t>
    </dgm:pt>
    <dgm:pt modelId="{203EADE0-AF5F-4AFF-987B-5D837F5AFB78}" type="sibTrans" cxnId="{6186789E-EFB7-47B5-8C65-CF24C00F9D08}">
      <dgm:prSet/>
      <dgm:spPr/>
      <dgm:t>
        <a:bodyPr/>
        <a:lstStyle/>
        <a:p>
          <a:endParaRPr lang="zh-CN" altLang="en-US"/>
        </a:p>
      </dgm:t>
    </dgm:pt>
    <dgm:pt modelId="{AB1B547E-6445-4512-B660-744B2A422F0C}">
      <dgm:prSet phldrT="[文本]"/>
      <dgm:spPr/>
      <dgm:t>
        <a:bodyPr/>
        <a:lstStyle/>
        <a:p>
          <a:r>
            <a:rPr lang="en-US" altLang="zh-CN"/>
            <a:t>10.</a:t>
          </a:r>
          <a:r>
            <a:rPr lang="zh-CN" altLang="en-US"/>
            <a:t>感叹词  </a:t>
          </a:r>
          <a:r>
            <a:rPr lang="en-US" altLang="zh-CN"/>
            <a:t>interj.</a:t>
          </a:r>
          <a:endParaRPr lang="zh-CN" altLang="en-US" dirty="0"/>
        </a:p>
      </dgm:t>
    </dgm:pt>
    <dgm:pt modelId="{B054A64E-F9B8-4234-8670-CBDF250E6C22}" type="parTrans" cxnId="{348D39C7-3550-4AEA-AEB2-3F5814CE5AC9}">
      <dgm:prSet/>
      <dgm:spPr/>
      <dgm:t>
        <a:bodyPr/>
        <a:lstStyle/>
        <a:p>
          <a:endParaRPr lang="zh-CN" altLang="en-US"/>
        </a:p>
      </dgm:t>
    </dgm:pt>
    <dgm:pt modelId="{D94F2BD6-A0A5-4D30-965F-0C553249DEA3}" type="sibTrans" cxnId="{348D39C7-3550-4AEA-AEB2-3F5814CE5AC9}">
      <dgm:prSet/>
      <dgm:spPr/>
      <dgm:t>
        <a:bodyPr/>
        <a:lstStyle/>
        <a:p>
          <a:endParaRPr lang="zh-CN" altLang="en-US"/>
        </a:p>
      </dgm:t>
    </dgm:pt>
    <dgm:pt modelId="{1239FF7D-B76C-4A65-A31C-419A0FD0631E}">
      <dgm:prSet phldrT="[文本]"/>
      <dgm:spPr/>
      <dgm:t>
        <a:bodyPr/>
        <a:lstStyle/>
        <a:p>
          <a:r>
            <a:rPr lang="en-US" altLang="zh-CN"/>
            <a:t>3.</a:t>
          </a:r>
          <a:r>
            <a:rPr lang="zh-CN" altLang="en-US"/>
            <a:t>代词  </a:t>
          </a:r>
          <a:r>
            <a:rPr lang="en-US" altLang="zh-CN"/>
            <a:t>pro.</a:t>
          </a:r>
          <a:endParaRPr lang="zh-CN" altLang="en-US" dirty="0"/>
        </a:p>
      </dgm:t>
    </dgm:pt>
    <dgm:pt modelId="{37E04752-1FDB-4238-BCBF-475B99252E84}" type="parTrans" cxnId="{1E17C548-FB0D-448A-8B41-BB43BA52486E}">
      <dgm:prSet/>
      <dgm:spPr/>
      <dgm:t>
        <a:bodyPr/>
        <a:lstStyle/>
        <a:p>
          <a:endParaRPr lang="zh-CN" altLang="en-US"/>
        </a:p>
      </dgm:t>
    </dgm:pt>
    <dgm:pt modelId="{D5E69090-533F-4103-A460-CBD39FAB1797}" type="sibTrans" cxnId="{1E17C548-FB0D-448A-8B41-BB43BA52486E}">
      <dgm:prSet/>
      <dgm:spPr/>
      <dgm:t>
        <a:bodyPr/>
        <a:lstStyle/>
        <a:p>
          <a:endParaRPr lang="zh-CN" altLang="en-US"/>
        </a:p>
      </dgm:t>
    </dgm:pt>
    <dgm:pt modelId="{9D208AF0-9364-4608-9F83-C07AF04AF4B9}">
      <dgm:prSet phldrT="[文本]"/>
      <dgm:spPr/>
      <dgm:t>
        <a:bodyPr/>
        <a:lstStyle/>
        <a:p>
          <a:r>
            <a:rPr lang="en-US" altLang="zh-CN"/>
            <a:t>4.</a:t>
          </a:r>
          <a:r>
            <a:rPr lang="zh-CN" altLang="en-US"/>
            <a:t>介词  </a:t>
          </a:r>
          <a:r>
            <a:rPr lang="en-US" altLang="zh-CN"/>
            <a:t>pre.</a:t>
          </a:r>
          <a:endParaRPr lang="zh-CN" altLang="en-US" dirty="0"/>
        </a:p>
      </dgm:t>
    </dgm:pt>
    <dgm:pt modelId="{0CDA8177-248E-4ACC-A9C6-8600B7AC6B0D}" type="parTrans" cxnId="{52675BA8-4EA0-441B-B309-772C0BC36A73}">
      <dgm:prSet/>
      <dgm:spPr/>
      <dgm:t>
        <a:bodyPr/>
        <a:lstStyle/>
        <a:p>
          <a:endParaRPr lang="zh-CN" altLang="en-US"/>
        </a:p>
      </dgm:t>
    </dgm:pt>
    <dgm:pt modelId="{254EB033-209F-41BC-A3DB-E708966F761B}" type="sibTrans" cxnId="{52675BA8-4EA0-441B-B309-772C0BC36A73}">
      <dgm:prSet/>
      <dgm:spPr/>
      <dgm:t>
        <a:bodyPr/>
        <a:lstStyle/>
        <a:p>
          <a:endParaRPr lang="zh-CN" altLang="en-US"/>
        </a:p>
      </dgm:t>
    </dgm:pt>
    <dgm:pt modelId="{2C144BF6-0BFA-46BA-88DE-D2EB0949E182}">
      <dgm:prSet phldrT="[文本]"/>
      <dgm:spPr/>
      <dgm:t>
        <a:bodyPr/>
        <a:lstStyle/>
        <a:p>
          <a:r>
            <a:rPr lang="en-US" altLang="zh-CN"/>
            <a:t>5.</a:t>
          </a:r>
          <a:r>
            <a:rPr lang="zh-CN" altLang="en-US"/>
            <a:t>连词  </a:t>
          </a:r>
          <a:r>
            <a:rPr lang="en-US" altLang="zh-CN"/>
            <a:t>conj.</a:t>
          </a:r>
          <a:endParaRPr lang="zh-CN" altLang="en-US" dirty="0"/>
        </a:p>
      </dgm:t>
    </dgm:pt>
    <dgm:pt modelId="{2EA007CA-63BE-47BA-91FA-192A094635B9}" type="parTrans" cxnId="{9BCE51F0-E822-4888-953F-74FEF79F4F58}">
      <dgm:prSet/>
      <dgm:spPr/>
      <dgm:t>
        <a:bodyPr/>
        <a:lstStyle/>
        <a:p>
          <a:endParaRPr lang="zh-CN" altLang="en-US"/>
        </a:p>
      </dgm:t>
    </dgm:pt>
    <dgm:pt modelId="{D9A08B4B-84DA-45B0-96F8-E866F88FE7D9}" type="sibTrans" cxnId="{9BCE51F0-E822-4888-953F-74FEF79F4F58}">
      <dgm:prSet/>
      <dgm:spPr/>
      <dgm:t>
        <a:bodyPr/>
        <a:lstStyle/>
        <a:p>
          <a:endParaRPr lang="zh-CN" altLang="en-US"/>
        </a:p>
      </dgm:t>
    </dgm:pt>
    <dgm:pt modelId="{0951F057-B1E7-4C63-A9A5-4FF03E89C2AA}">
      <dgm:prSet phldrT="[文本]"/>
      <dgm:spPr/>
      <dgm:t>
        <a:bodyPr/>
        <a:lstStyle/>
        <a:p>
          <a:r>
            <a:rPr lang="en-US" altLang="zh-CN"/>
            <a:t>6.</a:t>
          </a:r>
          <a:r>
            <a:rPr lang="zh-CN" altLang="en-US"/>
            <a:t>形容词  </a:t>
          </a:r>
          <a:r>
            <a:rPr lang="en-US" altLang="zh-CN"/>
            <a:t>adj.</a:t>
          </a:r>
          <a:endParaRPr lang="zh-CN" altLang="en-US" dirty="0"/>
        </a:p>
      </dgm:t>
    </dgm:pt>
    <dgm:pt modelId="{0FCEBA59-DD85-4651-8E2E-7B55283C5B9B}" type="parTrans" cxnId="{9B2850C7-8F87-47BF-9D76-B333C11B2F94}">
      <dgm:prSet/>
      <dgm:spPr/>
      <dgm:t>
        <a:bodyPr/>
        <a:lstStyle/>
        <a:p>
          <a:endParaRPr lang="zh-CN" altLang="en-US"/>
        </a:p>
      </dgm:t>
    </dgm:pt>
    <dgm:pt modelId="{4C81C2A1-3975-4758-BF5D-0BC002E48CAD}" type="sibTrans" cxnId="{9B2850C7-8F87-47BF-9D76-B333C11B2F94}">
      <dgm:prSet/>
      <dgm:spPr/>
      <dgm:t>
        <a:bodyPr/>
        <a:lstStyle/>
        <a:p>
          <a:endParaRPr lang="zh-CN" altLang="en-US"/>
        </a:p>
      </dgm:t>
    </dgm:pt>
    <dgm:pt modelId="{C040525D-F0EE-469D-A0BD-5C1D6AD80814}">
      <dgm:prSet phldrT="[文本]"/>
      <dgm:spPr/>
      <dgm:t>
        <a:bodyPr/>
        <a:lstStyle/>
        <a:p>
          <a:r>
            <a:rPr lang="en-US" altLang="zh-CN"/>
            <a:t>7.</a:t>
          </a:r>
          <a:r>
            <a:rPr lang="zh-CN" altLang="en-US"/>
            <a:t>副词  </a:t>
          </a:r>
          <a:r>
            <a:rPr lang="en-US" altLang="zh-CN"/>
            <a:t>adv.</a:t>
          </a:r>
          <a:endParaRPr lang="zh-CN" altLang="en-US" dirty="0"/>
        </a:p>
      </dgm:t>
    </dgm:pt>
    <dgm:pt modelId="{3BF03BEC-46EC-47C8-8E90-49FDE1855D05}" type="parTrans" cxnId="{EEBF15D9-22CE-4457-B5CA-E0D416B081F5}">
      <dgm:prSet/>
      <dgm:spPr/>
      <dgm:t>
        <a:bodyPr/>
        <a:lstStyle/>
        <a:p>
          <a:endParaRPr lang="zh-CN" altLang="en-US"/>
        </a:p>
      </dgm:t>
    </dgm:pt>
    <dgm:pt modelId="{7F944837-0118-4208-9223-7629AE769A03}" type="sibTrans" cxnId="{EEBF15D9-22CE-4457-B5CA-E0D416B081F5}">
      <dgm:prSet/>
      <dgm:spPr/>
      <dgm:t>
        <a:bodyPr/>
        <a:lstStyle/>
        <a:p>
          <a:endParaRPr lang="zh-CN" altLang="en-US"/>
        </a:p>
      </dgm:t>
    </dgm:pt>
    <dgm:pt modelId="{DFC8F15C-80BE-4C60-8814-30521A3A6EC8}">
      <dgm:prSet phldrT="[文本]"/>
      <dgm:spPr/>
      <dgm:t>
        <a:bodyPr/>
        <a:lstStyle/>
        <a:p>
          <a:r>
            <a:rPr lang="en-US" altLang="zh-CN"/>
            <a:t>8.</a:t>
          </a:r>
          <a:r>
            <a:rPr lang="zh-CN" altLang="en-US"/>
            <a:t>动词 </a:t>
          </a:r>
          <a:r>
            <a:rPr lang="en-US" altLang="zh-CN"/>
            <a:t>v.</a:t>
          </a:r>
          <a:endParaRPr lang="zh-CN" altLang="en-US" dirty="0"/>
        </a:p>
      </dgm:t>
    </dgm:pt>
    <dgm:pt modelId="{4562A4E3-1400-4B21-87E4-983DC628C1FB}" type="parTrans" cxnId="{18E864F5-4413-4073-8C03-C17F1B427F55}">
      <dgm:prSet/>
      <dgm:spPr/>
      <dgm:t>
        <a:bodyPr/>
        <a:lstStyle/>
        <a:p>
          <a:endParaRPr lang="zh-CN" altLang="en-US"/>
        </a:p>
      </dgm:t>
    </dgm:pt>
    <dgm:pt modelId="{3ABE7C25-4A2D-41CB-A335-F763AB7D1951}" type="sibTrans" cxnId="{18E864F5-4413-4073-8C03-C17F1B427F55}">
      <dgm:prSet/>
      <dgm:spPr/>
      <dgm:t>
        <a:bodyPr/>
        <a:lstStyle/>
        <a:p>
          <a:endParaRPr lang="zh-CN" altLang="en-US"/>
        </a:p>
      </dgm:t>
    </dgm:pt>
    <dgm:pt modelId="{B6275112-2223-4AE9-8CCE-041C0A49BA13}">
      <dgm:prSet phldrT="[文本]"/>
      <dgm:spPr/>
      <dgm:t>
        <a:bodyPr/>
        <a:lstStyle/>
        <a:p>
          <a:r>
            <a:rPr lang="en-US" altLang="zh-CN" dirty="0"/>
            <a:t>9.</a:t>
          </a:r>
          <a:r>
            <a:rPr lang="zh-CN" altLang="en-US" dirty="0"/>
            <a:t>数词  </a:t>
          </a:r>
          <a:r>
            <a:rPr lang="en-US" altLang="zh-CN" dirty="0"/>
            <a:t>num.</a:t>
          </a:r>
          <a:endParaRPr lang="zh-CN" altLang="en-US" dirty="0"/>
        </a:p>
      </dgm:t>
    </dgm:pt>
    <dgm:pt modelId="{5D87775A-9879-4D8F-83D9-9505831A0802}" type="parTrans" cxnId="{C8AA5FBA-EED4-41A7-B693-22057AB0F346}">
      <dgm:prSet/>
      <dgm:spPr/>
      <dgm:t>
        <a:bodyPr/>
        <a:lstStyle/>
        <a:p>
          <a:endParaRPr lang="zh-CN" altLang="en-US"/>
        </a:p>
      </dgm:t>
    </dgm:pt>
    <dgm:pt modelId="{DF65B8C5-E109-4184-9C74-F706072F3D2F}" type="sibTrans" cxnId="{C8AA5FBA-EED4-41A7-B693-22057AB0F346}">
      <dgm:prSet/>
      <dgm:spPr/>
      <dgm:t>
        <a:bodyPr/>
        <a:lstStyle/>
        <a:p>
          <a:endParaRPr lang="zh-CN" altLang="en-US"/>
        </a:p>
      </dgm:t>
    </dgm:pt>
    <dgm:pt modelId="{E50DCB9A-938B-4B34-A2D2-1EDCE527D5FD}" type="pres">
      <dgm:prSet presAssocID="{80288544-E99C-4A2C-A992-59281F6541CA}" presName="linear" presStyleCnt="0">
        <dgm:presLayoutVars>
          <dgm:animLvl val="lvl"/>
          <dgm:resizeHandles val="exact"/>
        </dgm:presLayoutVars>
      </dgm:prSet>
      <dgm:spPr/>
    </dgm:pt>
    <dgm:pt modelId="{58C18C72-C1EA-428E-8F95-E61EA1901D04}" type="pres">
      <dgm:prSet presAssocID="{9B8CE7C0-F43A-4527-9E7B-61C790918E04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2F8DC276-BD0E-4DEB-84B9-5F98276F212C}" type="pres">
      <dgm:prSet presAssocID="{B715DCB9-8C90-4A16-98E5-0DFE34D98420}" presName="spacer" presStyleCnt="0"/>
      <dgm:spPr/>
    </dgm:pt>
    <dgm:pt modelId="{59C958CF-8CCB-442D-B457-E46B43265CBA}" type="pres">
      <dgm:prSet presAssocID="{C31B5104-37A4-4CF0-8AE7-600D4EC5F2AA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66385231-DB1A-48B3-97DA-D71093E2A5FC}" type="pres">
      <dgm:prSet presAssocID="{203EADE0-AF5F-4AFF-987B-5D837F5AFB78}" presName="spacer" presStyleCnt="0"/>
      <dgm:spPr/>
    </dgm:pt>
    <dgm:pt modelId="{77238125-A15D-42BA-8765-776D32E76F4C}" type="pres">
      <dgm:prSet presAssocID="{1239FF7D-B76C-4A65-A31C-419A0FD0631E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1AB02F5B-C849-4B2B-AD50-A33DC31EEDE0}" type="pres">
      <dgm:prSet presAssocID="{D5E69090-533F-4103-A460-CBD39FAB1797}" presName="spacer" presStyleCnt="0"/>
      <dgm:spPr/>
    </dgm:pt>
    <dgm:pt modelId="{DF3B35D4-C288-419C-A686-F7E11D70E9E5}" type="pres">
      <dgm:prSet presAssocID="{9D208AF0-9364-4608-9F83-C07AF04AF4B9}" presName="parentText" presStyleLbl="node1" presStyleIdx="3" presStyleCnt="10" custLinFactNeighborY="-17025">
        <dgm:presLayoutVars>
          <dgm:chMax val="0"/>
          <dgm:bulletEnabled val="1"/>
        </dgm:presLayoutVars>
      </dgm:prSet>
      <dgm:spPr/>
    </dgm:pt>
    <dgm:pt modelId="{2D1F301F-34AA-48B5-B809-BA809D1AE8D9}" type="pres">
      <dgm:prSet presAssocID="{254EB033-209F-41BC-A3DB-E708966F761B}" presName="spacer" presStyleCnt="0"/>
      <dgm:spPr/>
    </dgm:pt>
    <dgm:pt modelId="{DCA2E653-E7D0-4853-A3D3-8965FF275676}" type="pres">
      <dgm:prSet presAssocID="{2C144BF6-0BFA-46BA-88DE-D2EB0949E182}" presName="parentText" presStyleLbl="node1" presStyleIdx="4" presStyleCnt="10" custLinFactNeighborX="-22222" custLinFactNeighborY="-31370">
        <dgm:presLayoutVars>
          <dgm:chMax val="0"/>
          <dgm:bulletEnabled val="1"/>
        </dgm:presLayoutVars>
      </dgm:prSet>
      <dgm:spPr/>
    </dgm:pt>
    <dgm:pt modelId="{F37B2C31-0390-4D64-A74D-B310AEFACAF2}" type="pres">
      <dgm:prSet presAssocID="{D9A08B4B-84DA-45B0-96F8-E866F88FE7D9}" presName="spacer" presStyleCnt="0"/>
      <dgm:spPr/>
    </dgm:pt>
    <dgm:pt modelId="{B3CC1967-A689-4EAD-BC36-888B05294E36}" type="pres">
      <dgm:prSet presAssocID="{0951F057-B1E7-4C63-A9A5-4FF03E89C2AA}" presName="parentText" presStyleLbl="node1" presStyleIdx="5" presStyleCnt="10" custLinFactNeighborX="-20969" custLinFactNeighborY="-54695">
        <dgm:presLayoutVars>
          <dgm:chMax val="0"/>
          <dgm:bulletEnabled val="1"/>
        </dgm:presLayoutVars>
      </dgm:prSet>
      <dgm:spPr/>
    </dgm:pt>
    <dgm:pt modelId="{39A55CFD-4A9E-4BAB-B39E-CEE0B3B1F0A5}" type="pres">
      <dgm:prSet presAssocID="{4C81C2A1-3975-4758-BF5D-0BC002E48CAD}" presName="spacer" presStyleCnt="0"/>
      <dgm:spPr/>
    </dgm:pt>
    <dgm:pt modelId="{904949CC-E970-4284-A56E-D66D57E27D6F}" type="pres">
      <dgm:prSet presAssocID="{C040525D-F0EE-469D-A0BD-5C1D6AD80814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0B6E6797-0158-457C-85FC-08E1504A6C44}" type="pres">
      <dgm:prSet presAssocID="{7F944837-0118-4208-9223-7629AE769A03}" presName="spacer" presStyleCnt="0"/>
      <dgm:spPr/>
    </dgm:pt>
    <dgm:pt modelId="{50562624-217F-48EC-BCB4-88893527020A}" type="pres">
      <dgm:prSet presAssocID="{DFC8F15C-80BE-4C60-8814-30521A3A6EC8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4B53E7DF-E613-47EF-A9FA-0A00DE43240C}" type="pres">
      <dgm:prSet presAssocID="{3ABE7C25-4A2D-41CB-A335-F763AB7D1951}" presName="spacer" presStyleCnt="0"/>
      <dgm:spPr/>
    </dgm:pt>
    <dgm:pt modelId="{4AE62D49-DB88-43F2-BAEB-37F0688BB4DF}" type="pres">
      <dgm:prSet presAssocID="{B6275112-2223-4AE9-8CCE-041C0A49BA13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BB66660C-06A9-4C34-BE3E-C4D8974E43C0}" type="pres">
      <dgm:prSet presAssocID="{DF65B8C5-E109-4184-9C74-F706072F3D2F}" presName="spacer" presStyleCnt="0"/>
      <dgm:spPr/>
    </dgm:pt>
    <dgm:pt modelId="{91F0D7C2-3A4E-4837-93EC-E6A4F60B6101}" type="pres">
      <dgm:prSet presAssocID="{AB1B547E-6445-4512-B660-744B2A422F0C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0665B027-4B71-4A61-970A-50141637E79B}" srcId="{80288544-E99C-4A2C-A992-59281F6541CA}" destId="{9B8CE7C0-F43A-4527-9E7B-61C790918E04}" srcOrd="0" destOrd="0" parTransId="{9D881800-8369-4567-95DF-3FC24F342C36}" sibTransId="{B715DCB9-8C90-4A16-98E5-0DFE34D98420}"/>
    <dgm:cxn modelId="{F6BEF738-7079-4A16-A7D4-9861534F6744}" type="presOf" srcId="{2C144BF6-0BFA-46BA-88DE-D2EB0949E182}" destId="{DCA2E653-E7D0-4853-A3D3-8965FF275676}" srcOrd="0" destOrd="0" presId="urn:microsoft.com/office/officeart/2005/8/layout/vList2#1"/>
    <dgm:cxn modelId="{CB279846-8D86-4160-92DB-0CC80BCA8D59}" type="presOf" srcId="{80288544-E99C-4A2C-A992-59281F6541CA}" destId="{E50DCB9A-938B-4B34-A2D2-1EDCE527D5FD}" srcOrd="0" destOrd="0" presId="urn:microsoft.com/office/officeart/2005/8/layout/vList2#1"/>
    <dgm:cxn modelId="{1E17C548-FB0D-448A-8B41-BB43BA52486E}" srcId="{80288544-E99C-4A2C-A992-59281F6541CA}" destId="{1239FF7D-B76C-4A65-A31C-419A0FD0631E}" srcOrd="2" destOrd="0" parTransId="{37E04752-1FDB-4238-BCBF-475B99252E84}" sibTransId="{D5E69090-533F-4103-A460-CBD39FAB1797}"/>
    <dgm:cxn modelId="{1250A049-0CD5-444E-B273-646A922E7C12}" type="presOf" srcId="{AB1B547E-6445-4512-B660-744B2A422F0C}" destId="{91F0D7C2-3A4E-4837-93EC-E6A4F60B6101}" srcOrd="0" destOrd="0" presId="urn:microsoft.com/office/officeart/2005/8/layout/vList2#1"/>
    <dgm:cxn modelId="{1B7FBD58-7DF3-48D8-A44F-CDD0E699FC29}" type="presOf" srcId="{C31B5104-37A4-4CF0-8AE7-600D4EC5F2AA}" destId="{59C958CF-8CCB-442D-B457-E46B43265CBA}" srcOrd="0" destOrd="0" presId="urn:microsoft.com/office/officeart/2005/8/layout/vList2#1"/>
    <dgm:cxn modelId="{D881A68B-DEEA-4605-835A-F5C09F788A29}" type="presOf" srcId="{9D208AF0-9364-4608-9F83-C07AF04AF4B9}" destId="{DF3B35D4-C288-419C-A686-F7E11D70E9E5}" srcOrd="0" destOrd="0" presId="urn:microsoft.com/office/officeart/2005/8/layout/vList2#1"/>
    <dgm:cxn modelId="{0AA13D9C-1BC4-4EC9-BA0D-61B69C5464A0}" type="presOf" srcId="{1239FF7D-B76C-4A65-A31C-419A0FD0631E}" destId="{77238125-A15D-42BA-8765-776D32E76F4C}" srcOrd="0" destOrd="0" presId="urn:microsoft.com/office/officeart/2005/8/layout/vList2#1"/>
    <dgm:cxn modelId="{6186789E-EFB7-47B5-8C65-CF24C00F9D08}" srcId="{80288544-E99C-4A2C-A992-59281F6541CA}" destId="{C31B5104-37A4-4CF0-8AE7-600D4EC5F2AA}" srcOrd="1" destOrd="0" parTransId="{D9C5276D-DE2C-46BE-9DF7-DCAAECDBAE05}" sibTransId="{203EADE0-AF5F-4AFF-987B-5D837F5AFB78}"/>
    <dgm:cxn modelId="{2FFF40A1-7A49-4C7D-B81B-27C9DE12EF24}" type="presOf" srcId="{B6275112-2223-4AE9-8CCE-041C0A49BA13}" destId="{4AE62D49-DB88-43F2-BAEB-37F0688BB4DF}" srcOrd="0" destOrd="0" presId="urn:microsoft.com/office/officeart/2005/8/layout/vList2#1"/>
    <dgm:cxn modelId="{52675BA8-4EA0-441B-B309-772C0BC36A73}" srcId="{80288544-E99C-4A2C-A992-59281F6541CA}" destId="{9D208AF0-9364-4608-9F83-C07AF04AF4B9}" srcOrd="3" destOrd="0" parTransId="{0CDA8177-248E-4ACC-A9C6-8600B7AC6B0D}" sibTransId="{254EB033-209F-41BC-A3DB-E708966F761B}"/>
    <dgm:cxn modelId="{239FFFA9-C2F3-459F-97EC-ED67ABBF1000}" type="presOf" srcId="{9B8CE7C0-F43A-4527-9E7B-61C790918E04}" destId="{58C18C72-C1EA-428E-8F95-E61EA1901D04}" srcOrd="0" destOrd="0" presId="urn:microsoft.com/office/officeart/2005/8/layout/vList2#1"/>
    <dgm:cxn modelId="{C8AA5FBA-EED4-41A7-B693-22057AB0F346}" srcId="{80288544-E99C-4A2C-A992-59281F6541CA}" destId="{B6275112-2223-4AE9-8CCE-041C0A49BA13}" srcOrd="8" destOrd="0" parTransId="{5D87775A-9879-4D8F-83D9-9505831A0802}" sibTransId="{DF65B8C5-E109-4184-9C74-F706072F3D2F}"/>
    <dgm:cxn modelId="{CE852FC7-9638-4E98-BCE1-566486B29C02}" type="presOf" srcId="{C040525D-F0EE-469D-A0BD-5C1D6AD80814}" destId="{904949CC-E970-4284-A56E-D66D57E27D6F}" srcOrd="0" destOrd="0" presId="urn:microsoft.com/office/officeart/2005/8/layout/vList2#1"/>
    <dgm:cxn modelId="{348D39C7-3550-4AEA-AEB2-3F5814CE5AC9}" srcId="{80288544-E99C-4A2C-A992-59281F6541CA}" destId="{AB1B547E-6445-4512-B660-744B2A422F0C}" srcOrd="9" destOrd="0" parTransId="{B054A64E-F9B8-4234-8670-CBDF250E6C22}" sibTransId="{D94F2BD6-A0A5-4D30-965F-0C553249DEA3}"/>
    <dgm:cxn modelId="{9B2850C7-8F87-47BF-9D76-B333C11B2F94}" srcId="{80288544-E99C-4A2C-A992-59281F6541CA}" destId="{0951F057-B1E7-4C63-A9A5-4FF03E89C2AA}" srcOrd="5" destOrd="0" parTransId="{0FCEBA59-DD85-4651-8E2E-7B55283C5B9B}" sibTransId="{4C81C2A1-3975-4758-BF5D-0BC002E48CAD}"/>
    <dgm:cxn modelId="{EEBF15D9-22CE-4457-B5CA-E0D416B081F5}" srcId="{80288544-E99C-4A2C-A992-59281F6541CA}" destId="{C040525D-F0EE-469D-A0BD-5C1D6AD80814}" srcOrd="6" destOrd="0" parTransId="{3BF03BEC-46EC-47C8-8E90-49FDE1855D05}" sibTransId="{7F944837-0118-4208-9223-7629AE769A03}"/>
    <dgm:cxn modelId="{F251D9E4-920A-4862-A343-3A321B8D3EF4}" type="presOf" srcId="{0951F057-B1E7-4C63-A9A5-4FF03E89C2AA}" destId="{B3CC1967-A689-4EAD-BC36-888B05294E36}" srcOrd="0" destOrd="0" presId="urn:microsoft.com/office/officeart/2005/8/layout/vList2#1"/>
    <dgm:cxn modelId="{9BCE51F0-E822-4888-953F-74FEF79F4F58}" srcId="{80288544-E99C-4A2C-A992-59281F6541CA}" destId="{2C144BF6-0BFA-46BA-88DE-D2EB0949E182}" srcOrd="4" destOrd="0" parTransId="{2EA007CA-63BE-47BA-91FA-192A094635B9}" sibTransId="{D9A08B4B-84DA-45B0-96F8-E866F88FE7D9}"/>
    <dgm:cxn modelId="{ADFC34F1-CC66-4018-89DA-EF67EF24E1E1}" type="presOf" srcId="{DFC8F15C-80BE-4C60-8814-30521A3A6EC8}" destId="{50562624-217F-48EC-BCB4-88893527020A}" srcOrd="0" destOrd="0" presId="urn:microsoft.com/office/officeart/2005/8/layout/vList2#1"/>
    <dgm:cxn modelId="{18E864F5-4413-4073-8C03-C17F1B427F55}" srcId="{80288544-E99C-4A2C-A992-59281F6541CA}" destId="{DFC8F15C-80BE-4C60-8814-30521A3A6EC8}" srcOrd="7" destOrd="0" parTransId="{4562A4E3-1400-4B21-87E4-983DC628C1FB}" sibTransId="{3ABE7C25-4A2D-41CB-A335-F763AB7D1951}"/>
    <dgm:cxn modelId="{9B2F6809-6776-43F3-A3E6-5204CC923C05}" type="presParOf" srcId="{E50DCB9A-938B-4B34-A2D2-1EDCE527D5FD}" destId="{58C18C72-C1EA-428E-8F95-E61EA1901D04}" srcOrd="0" destOrd="0" presId="urn:microsoft.com/office/officeart/2005/8/layout/vList2#1"/>
    <dgm:cxn modelId="{35332FB5-E3EC-4A3B-B442-F3EF576B7883}" type="presParOf" srcId="{E50DCB9A-938B-4B34-A2D2-1EDCE527D5FD}" destId="{2F8DC276-BD0E-4DEB-84B9-5F98276F212C}" srcOrd="1" destOrd="0" presId="urn:microsoft.com/office/officeart/2005/8/layout/vList2#1"/>
    <dgm:cxn modelId="{BAC5D074-43CC-4BE3-B41A-B34CEEF9526D}" type="presParOf" srcId="{E50DCB9A-938B-4B34-A2D2-1EDCE527D5FD}" destId="{59C958CF-8CCB-442D-B457-E46B43265CBA}" srcOrd="2" destOrd="0" presId="urn:microsoft.com/office/officeart/2005/8/layout/vList2#1"/>
    <dgm:cxn modelId="{ACCC0EB5-E8C9-4C3D-B7BE-E1956C6B067C}" type="presParOf" srcId="{E50DCB9A-938B-4B34-A2D2-1EDCE527D5FD}" destId="{66385231-DB1A-48B3-97DA-D71093E2A5FC}" srcOrd="3" destOrd="0" presId="urn:microsoft.com/office/officeart/2005/8/layout/vList2#1"/>
    <dgm:cxn modelId="{9E2772D3-1DA8-4468-BE2B-AF1DCC69E1F7}" type="presParOf" srcId="{E50DCB9A-938B-4B34-A2D2-1EDCE527D5FD}" destId="{77238125-A15D-42BA-8765-776D32E76F4C}" srcOrd="4" destOrd="0" presId="urn:microsoft.com/office/officeart/2005/8/layout/vList2#1"/>
    <dgm:cxn modelId="{2BCBDD0F-6B01-43E4-B19F-EA382080A245}" type="presParOf" srcId="{E50DCB9A-938B-4B34-A2D2-1EDCE527D5FD}" destId="{1AB02F5B-C849-4B2B-AD50-A33DC31EEDE0}" srcOrd="5" destOrd="0" presId="urn:microsoft.com/office/officeart/2005/8/layout/vList2#1"/>
    <dgm:cxn modelId="{4CC8D8D2-6621-45C8-A546-8946D6E34D99}" type="presParOf" srcId="{E50DCB9A-938B-4B34-A2D2-1EDCE527D5FD}" destId="{DF3B35D4-C288-419C-A686-F7E11D70E9E5}" srcOrd="6" destOrd="0" presId="urn:microsoft.com/office/officeart/2005/8/layout/vList2#1"/>
    <dgm:cxn modelId="{04EE03C6-7C78-4DF6-910D-D34B7FA32013}" type="presParOf" srcId="{E50DCB9A-938B-4B34-A2D2-1EDCE527D5FD}" destId="{2D1F301F-34AA-48B5-B809-BA809D1AE8D9}" srcOrd="7" destOrd="0" presId="urn:microsoft.com/office/officeart/2005/8/layout/vList2#1"/>
    <dgm:cxn modelId="{41387814-27DC-49D3-957A-4AFE96156998}" type="presParOf" srcId="{E50DCB9A-938B-4B34-A2D2-1EDCE527D5FD}" destId="{DCA2E653-E7D0-4853-A3D3-8965FF275676}" srcOrd="8" destOrd="0" presId="urn:microsoft.com/office/officeart/2005/8/layout/vList2#1"/>
    <dgm:cxn modelId="{D20D5C80-EA38-43FB-A34F-403FB1EB0D43}" type="presParOf" srcId="{E50DCB9A-938B-4B34-A2D2-1EDCE527D5FD}" destId="{F37B2C31-0390-4D64-A74D-B310AEFACAF2}" srcOrd="9" destOrd="0" presId="urn:microsoft.com/office/officeart/2005/8/layout/vList2#1"/>
    <dgm:cxn modelId="{59811577-02A0-4D38-85A9-AE2A1B460E22}" type="presParOf" srcId="{E50DCB9A-938B-4B34-A2D2-1EDCE527D5FD}" destId="{B3CC1967-A689-4EAD-BC36-888B05294E36}" srcOrd="10" destOrd="0" presId="urn:microsoft.com/office/officeart/2005/8/layout/vList2#1"/>
    <dgm:cxn modelId="{9A88B7CC-F5BB-418B-911F-45D5E1B1B958}" type="presParOf" srcId="{E50DCB9A-938B-4B34-A2D2-1EDCE527D5FD}" destId="{39A55CFD-4A9E-4BAB-B39E-CEE0B3B1F0A5}" srcOrd="11" destOrd="0" presId="urn:microsoft.com/office/officeart/2005/8/layout/vList2#1"/>
    <dgm:cxn modelId="{01C7D3F2-4E93-40A0-920F-9D87AD93D933}" type="presParOf" srcId="{E50DCB9A-938B-4B34-A2D2-1EDCE527D5FD}" destId="{904949CC-E970-4284-A56E-D66D57E27D6F}" srcOrd="12" destOrd="0" presId="urn:microsoft.com/office/officeart/2005/8/layout/vList2#1"/>
    <dgm:cxn modelId="{28E2FF87-0D99-47BC-9346-2ED28A6F96F1}" type="presParOf" srcId="{E50DCB9A-938B-4B34-A2D2-1EDCE527D5FD}" destId="{0B6E6797-0158-457C-85FC-08E1504A6C44}" srcOrd="13" destOrd="0" presId="urn:microsoft.com/office/officeart/2005/8/layout/vList2#1"/>
    <dgm:cxn modelId="{1C9FD54B-3751-483C-A91B-5582CB58C716}" type="presParOf" srcId="{E50DCB9A-938B-4B34-A2D2-1EDCE527D5FD}" destId="{50562624-217F-48EC-BCB4-88893527020A}" srcOrd="14" destOrd="0" presId="urn:microsoft.com/office/officeart/2005/8/layout/vList2#1"/>
    <dgm:cxn modelId="{2F92E131-AC55-459E-8243-F2092EEBDB26}" type="presParOf" srcId="{E50DCB9A-938B-4B34-A2D2-1EDCE527D5FD}" destId="{4B53E7DF-E613-47EF-A9FA-0A00DE43240C}" srcOrd="15" destOrd="0" presId="urn:microsoft.com/office/officeart/2005/8/layout/vList2#1"/>
    <dgm:cxn modelId="{FB650358-1217-44AE-B2D4-A3C0D91619B4}" type="presParOf" srcId="{E50DCB9A-938B-4B34-A2D2-1EDCE527D5FD}" destId="{4AE62D49-DB88-43F2-BAEB-37F0688BB4DF}" srcOrd="16" destOrd="0" presId="urn:microsoft.com/office/officeart/2005/8/layout/vList2#1"/>
    <dgm:cxn modelId="{0B1BE6DE-B0CA-409E-ADEA-ABCE58A4740F}" type="presParOf" srcId="{E50DCB9A-938B-4B34-A2D2-1EDCE527D5FD}" destId="{BB66660C-06A9-4C34-BE3E-C4D8974E43C0}" srcOrd="17" destOrd="0" presId="urn:microsoft.com/office/officeart/2005/8/layout/vList2#1"/>
    <dgm:cxn modelId="{AAD85169-D587-47F6-8BE7-5B188697126C}" type="presParOf" srcId="{E50DCB9A-938B-4B34-A2D2-1EDCE527D5FD}" destId="{91F0D7C2-3A4E-4837-93EC-E6A4F60B6101}" srcOrd="18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288544-E99C-4A2C-A992-59281F6541CA}" type="doc">
      <dgm:prSet loTypeId="urn:microsoft.com/office/officeart/2005/8/layout/vList2#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9B8CE7C0-F43A-4527-9E7B-61C790918E04}">
      <dgm:prSet phldrT="[文本]"/>
      <dgm:spPr/>
      <dgm:t>
        <a:bodyPr/>
        <a:lstStyle/>
        <a:p>
          <a:r>
            <a:rPr lang="en-US" altLang="zh-CN"/>
            <a:t>1.</a:t>
          </a:r>
          <a:r>
            <a:rPr lang="zh-CN" altLang="en-US"/>
            <a:t>名词  </a:t>
          </a:r>
          <a:r>
            <a:rPr lang="en-US" altLang="zh-CN"/>
            <a:t>n.</a:t>
          </a:r>
          <a:endParaRPr lang="en-US" altLang="zh-CN" dirty="0"/>
        </a:p>
      </dgm:t>
    </dgm:pt>
    <dgm:pt modelId="{9D881800-8369-4567-95DF-3FC24F342C36}" type="parTrans" cxnId="{0665B027-4B71-4A61-970A-50141637E79B}">
      <dgm:prSet/>
      <dgm:spPr/>
      <dgm:t>
        <a:bodyPr/>
        <a:lstStyle/>
        <a:p>
          <a:endParaRPr lang="zh-CN" altLang="en-US"/>
        </a:p>
      </dgm:t>
    </dgm:pt>
    <dgm:pt modelId="{B715DCB9-8C90-4A16-98E5-0DFE34D98420}" type="sibTrans" cxnId="{0665B027-4B71-4A61-970A-50141637E79B}">
      <dgm:prSet/>
      <dgm:spPr/>
      <dgm:t>
        <a:bodyPr/>
        <a:lstStyle/>
        <a:p>
          <a:endParaRPr lang="zh-CN" altLang="en-US"/>
        </a:p>
      </dgm:t>
    </dgm:pt>
    <dgm:pt modelId="{C31B5104-37A4-4CF0-8AE7-600D4EC5F2AA}">
      <dgm:prSet phldrT="[文本]"/>
      <dgm:spPr/>
      <dgm:t>
        <a:bodyPr/>
        <a:lstStyle/>
        <a:p>
          <a:r>
            <a:rPr lang="en-US" altLang="zh-CN"/>
            <a:t>2.</a:t>
          </a:r>
          <a:r>
            <a:rPr lang="zh-CN" altLang="en-US"/>
            <a:t>冠词  </a:t>
          </a:r>
          <a:r>
            <a:rPr lang="en-US" altLang="zh-CN"/>
            <a:t>art.</a:t>
          </a:r>
          <a:endParaRPr lang="zh-CN" altLang="en-US" dirty="0"/>
        </a:p>
      </dgm:t>
    </dgm:pt>
    <dgm:pt modelId="{D9C5276D-DE2C-46BE-9DF7-DCAAECDBAE05}" type="parTrans" cxnId="{6186789E-EFB7-47B5-8C65-CF24C00F9D08}">
      <dgm:prSet/>
      <dgm:spPr/>
      <dgm:t>
        <a:bodyPr/>
        <a:lstStyle/>
        <a:p>
          <a:endParaRPr lang="zh-CN" altLang="en-US"/>
        </a:p>
      </dgm:t>
    </dgm:pt>
    <dgm:pt modelId="{203EADE0-AF5F-4AFF-987B-5D837F5AFB78}" type="sibTrans" cxnId="{6186789E-EFB7-47B5-8C65-CF24C00F9D08}">
      <dgm:prSet/>
      <dgm:spPr/>
      <dgm:t>
        <a:bodyPr/>
        <a:lstStyle/>
        <a:p>
          <a:endParaRPr lang="zh-CN" altLang="en-US"/>
        </a:p>
      </dgm:t>
    </dgm:pt>
    <dgm:pt modelId="{AB1B547E-6445-4512-B660-744B2A422F0C}">
      <dgm:prSet phldrT="[文本]"/>
      <dgm:spPr/>
      <dgm:t>
        <a:bodyPr/>
        <a:lstStyle/>
        <a:p>
          <a:r>
            <a:rPr lang="en-US" altLang="zh-CN"/>
            <a:t>10.</a:t>
          </a:r>
          <a:r>
            <a:rPr lang="zh-CN" altLang="en-US"/>
            <a:t>感叹词  </a:t>
          </a:r>
          <a:r>
            <a:rPr lang="en-US" altLang="zh-CN"/>
            <a:t>interj.</a:t>
          </a:r>
          <a:endParaRPr lang="zh-CN" altLang="en-US" dirty="0"/>
        </a:p>
      </dgm:t>
    </dgm:pt>
    <dgm:pt modelId="{B054A64E-F9B8-4234-8670-CBDF250E6C22}" type="parTrans" cxnId="{348D39C7-3550-4AEA-AEB2-3F5814CE5AC9}">
      <dgm:prSet/>
      <dgm:spPr/>
      <dgm:t>
        <a:bodyPr/>
        <a:lstStyle/>
        <a:p>
          <a:endParaRPr lang="zh-CN" altLang="en-US"/>
        </a:p>
      </dgm:t>
    </dgm:pt>
    <dgm:pt modelId="{D94F2BD6-A0A5-4D30-965F-0C553249DEA3}" type="sibTrans" cxnId="{348D39C7-3550-4AEA-AEB2-3F5814CE5AC9}">
      <dgm:prSet/>
      <dgm:spPr/>
      <dgm:t>
        <a:bodyPr/>
        <a:lstStyle/>
        <a:p>
          <a:endParaRPr lang="zh-CN" altLang="en-US"/>
        </a:p>
      </dgm:t>
    </dgm:pt>
    <dgm:pt modelId="{1239FF7D-B76C-4A65-A31C-419A0FD0631E}">
      <dgm:prSet phldrT="[文本]"/>
      <dgm:spPr/>
      <dgm:t>
        <a:bodyPr/>
        <a:lstStyle/>
        <a:p>
          <a:r>
            <a:rPr lang="en-US" altLang="zh-CN"/>
            <a:t>3.</a:t>
          </a:r>
          <a:r>
            <a:rPr lang="zh-CN" altLang="en-US"/>
            <a:t>代词  </a:t>
          </a:r>
          <a:r>
            <a:rPr lang="en-US" altLang="zh-CN"/>
            <a:t>pro.</a:t>
          </a:r>
          <a:endParaRPr lang="zh-CN" altLang="en-US" dirty="0"/>
        </a:p>
      </dgm:t>
    </dgm:pt>
    <dgm:pt modelId="{37E04752-1FDB-4238-BCBF-475B99252E84}" type="parTrans" cxnId="{1E17C548-FB0D-448A-8B41-BB43BA52486E}">
      <dgm:prSet/>
      <dgm:spPr/>
      <dgm:t>
        <a:bodyPr/>
        <a:lstStyle/>
        <a:p>
          <a:endParaRPr lang="zh-CN" altLang="en-US"/>
        </a:p>
      </dgm:t>
    </dgm:pt>
    <dgm:pt modelId="{D5E69090-533F-4103-A460-CBD39FAB1797}" type="sibTrans" cxnId="{1E17C548-FB0D-448A-8B41-BB43BA52486E}">
      <dgm:prSet/>
      <dgm:spPr/>
      <dgm:t>
        <a:bodyPr/>
        <a:lstStyle/>
        <a:p>
          <a:endParaRPr lang="zh-CN" altLang="en-US"/>
        </a:p>
      </dgm:t>
    </dgm:pt>
    <dgm:pt modelId="{9D208AF0-9364-4608-9F83-C07AF04AF4B9}">
      <dgm:prSet phldrT="[文本]"/>
      <dgm:spPr/>
      <dgm:t>
        <a:bodyPr/>
        <a:lstStyle/>
        <a:p>
          <a:r>
            <a:rPr lang="en-US" altLang="zh-CN"/>
            <a:t>4.</a:t>
          </a:r>
          <a:r>
            <a:rPr lang="zh-CN" altLang="en-US"/>
            <a:t>介词  </a:t>
          </a:r>
          <a:r>
            <a:rPr lang="en-US" altLang="zh-CN"/>
            <a:t>pre.</a:t>
          </a:r>
          <a:endParaRPr lang="zh-CN" altLang="en-US" dirty="0"/>
        </a:p>
      </dgm:t>
    </dgm:pt>
    <dgm:pt modelId="{0CDA8177-248E-4ACC-A9C6-8600B7AC6B0D}" type="parTrans" cxnId="{52675BA8-4EA0-441B-B309-772C0BC36A73}">
      <dgm:prSet/>
      <dgm:spPr/>
      <dgm:t>
        <a:bodyPr/>
        <a:lstStyle/>
        <a:p>
          <a:endParaRPr lang="zh-CN" altLang="en-US"/>
        </a:p>
      </dgm:t>
    </dgm:pt>
    <dgm:pt modelId="{254EB033-209F-41BC-A3DB-E708966F761B}" type="sibTrans" cxnId="{52675BA8-4EA0-441B-B309-772C0BC36A73}">
      <dgm:prSet/>
      <dgm:spPr/>
      <dgm:t>
        <a:bodyPr/>
        <a:lstStyle/>
        <a:p>
          <a:endParaRPr lang="zh-CN" altLang="en-US"/>
        </a:p>
      </dgm:t>
    </dgm:pt>
    <dgm:pt modelId="{2C144BF6-0BFA-46BA-88DE-D2EB0949E182}">
      <dgm:prSet phldrT="[文本]"/>
      <dgm:spPr/>
      <dgm:t>
        <a:bodyPr/>
        <a:lstStyle/>
        <a:p>
          <a:r>
            <a:rPr lang="en-US" altLang="zh-CN"/>
            <a:t>5.</a:t>
          </a:r>
          <a:r>
            <a:rPr lang="zh-CN" altLang="en-US"/>
            <a:t>连词  </a:t>
          </a:r>
          <a:r>
            <a:rPr lang="en-US" altLang="zh-CN"/>
            <a:t>conj.</a:t>
          </a:r>
          <a:endParaRPr lang="zh-CN" altLang="en-US" dirty="0"/>
        </a:p>
      </dgm:t>
    </dgm:pt>
    <dgm:pt modelId="{2EA007CA-63BE-47BA-91FA-192A094635B9}" type="parTrans" cxnId="{9BCE51F0-E822-4888-953F-74FEF79F4F58}">
      <dgm:prSet/>
      <dgm:spPr/>
      <dgm:t>
        <a:bodyPr/>
        <a:lstStyle/>
        <a:p>
          <a:endParaRPr lang="zh-CN" altLang="en-US"/>
        </a:p>
      </dgm:t>
    </dgm:pt>
    <dgm:pt modelId="{D9A08B4B-84DA-45B0-96F8-E866F88FE7D9}" type="sibTrans" cxnId="{9BCE51F0-E822-4888-953F-74FEF79F4F58}">
      <dgm:prSet/>
      <dgm:spPr/>
      <dgm:t>
        <a:bodyPr/>
        <a:lstStyle/>
        <a:p>
          <a:endParaRPr lang="zh-CN" altLang="en-US"/>
        </a:p>
      </dgm:t>
    </dgm:pt>
    <dgm:pt modelId="{0951F057-B1E7-4C63-A9A5-4FF03E89C2AA}">
      <dgm:prSet phldrT="[文本]"/>
      <dgm:spPr/>
      <dgm:t>
        <a:bodyPr/>
        <a:lstStyle/>
        <a:p>
          <a:r>
            <a:rPr lang="en-US" altLang="zh-CN"/>
            <a:t>6.</a:t>
          </a:r>
          <a:r>
            <a:rPr lang="zh-CN" altLang="en-US"/>
            <a:t>形容词  </a:t>
          </a:r>
          <a:r>
            <a:rPr lang="en-US" altLang="zh-CN"/>
            <a:t>adj.</a:t>
          </a:r>
          <a:endParaRPr lang="zh-CN" altLang="en-US" dirty="0"/>
        </a:p>
      </dgm:t>
    </dgm:pt>
    <dgm:pt modelId="{0FCEBA59-DD85-4651-8E2E-7B55283C5B9B}" type="parTrans" cxnId="{9B2850C7-8F87-47BF-9D76-B333C11B2F94}">
      <dgm:prSet/>
      <dgm:spPr/>
      <dgm:t>
        <a:bodyPr/>
        <a:lstStyle/>
        <a:p>
          <a:endParaRPr lang="zh-CN" altLang="en-US"/>
        </a:p>
      </dgm:t>
    </dgm:pt>
    <dgm:pt modelId="{4C81C2A1-3975-4758-BF5D-0BC002E48CAD}" type="sibTrans" cxnId="{9B2850C7-8F87-47BF-9D76-B333C11B2F94}">
      <dgm:prSet/>
      <dgm:spPr/>
      <dgm:t>
        <a:bodyPr/>
        <a:lstStyle/>
        <a:p>
          <a:endParaRPr lang="zh-CN" altLang="en-US"/>
        </a:p>
      </dgm:t>
    </dgm:pt>
    <dgm:pt modelId="{C040525D-F0EE-469D-A0BD-5C1D6AD80814}">
      <dgm:prSet phldrT="[文本]"/>
      <dgm:spPr/>
      <dgm:t>
        <a:bodyPr/>
        <a:lstStyle/>
        <a:p>
          <a:r>
            <a:rPr lang="en-US" altLang="zh-CN"/>
            <a:t>7.</a:t>
          </a:r>
          <a:r>
            <a:rPr lang="zh-CN" altLang="en-US"/>
            <a:t>副词  </a:t>
          </a:r>
          <a:r>
            <a:rPr lang="en-US" altLang="zh-CN"/>
            <a:t>adv.</a:t>
          </a:r>
          <a:endParaRPr lang="zh-CN" altLang="en-US" dirty="0"/>
        </a:p>
      </dgm:t>
    </dgm:pt>
    <dgm:pt modelId="{3BF03BEC-46EC-47C8-8E90-49FDE1855D05}" type="parTrans" cxnId="{EEBF15D9-22CE-4457-B5CA-E0D416B081F5}">
      <dgm:prSet/>
      <dgm:spPr/>
      <dgm:t>
        <a:bodyPr/>
        <a:lstStyle/>
        <a:p>
          <a:endParaRPr lang="zh-CN" altLang="en-US"/>
        </a:p>
      </dgm:t>
    </dgm:pt>
    <dgm:pt modelId="{7F944837-0118-4208-9223-7629AE769A03}" type="sibTrans" cxnId="{EEBF15D9-22CE-4457-B5CA-E0D416B081F5}">
      <dgm:prSet/>
      <dgm:spPr/>
      <dgm:t>
        <a:bodyPr/>
        <a:lstStyle/>
        <a:p>
          <a:endParaRPr lang="zh-CN" altLang="en-US"/>
        </a:p>
      </dgm:t>
    </dgm:pt>
    <dgm:pt modelId="{DFC8F15C-80BE-4C60-8814-30521A3A6EC8}">
      <dgm:prSet phldrT="[文本]"/>
      <dgm:spPr/>
      <dgm:t>
        <a:bodyPr/>
        <a:lstStyle/>
        <a:p>
          <a:r>
            <a:rPr lang="en-US" altLang="zh-CN"/>
            <a:t>8.</a:t>
          </a:r>
          <a:r>
            <a:rPr lang="zh-CN" altLang="en-US"/>
            <a:t>动词 </a:t>
          </a:r>
          <a:r>
            <a:rPr lang="en-US" altLang="zh-CN"/>
            <a:t>v.</a:t>
          </a:r>
          <a:endParaRPr lang="zh-CN" altLang="en-US" dirty="0"/>
        </a:p>
      </dgm:t>
    </dgm:pt>
    <dgm:pt modelId="{4562A4E3-1400-4B21-87E4-983DC628C1FB}" type="parTrans" cxnId="{18E864F5-4413-4073-8C03-C17F1B427F55}">
      <dgm:prSet/>
      <dgm:spPr/>
      <dgm:t>
        <a:bodyPr/>
        <a:lstStyle/>
        <a:p>
          <a:endParaRPr lang="zh-CN" altLang="en-US"/>
        </a:p>
      </dgm:t>
    </dgm:pt>
    <dgm:pt modelId="{3ABE7C25-4A2D-41CB-A335-F763AB7D1951}" type="sibTrans" cxnId="{18E864F5-4413-4073-8C03-C17F1B427F55}">
      <dgm:prSet/>
      <dgm:spPr/>
      <dgm:t>
        <a:bodyPr/>
        <a:lstStyle/>
        <a:p>
          <a:endParaRPr lang="zh-CN" altLang="en-US"/>
        </a:p>
      </dgm:t>
    </dgm:pt>
    <dgm:pt modelId="{B6275112-2223-4AE9-8CCE-041C0A49BA13}">
      <dgm:prSet phldrT="[文本]"/>
      <dgm:spPr/>
      <dgm:t>
        <a:bodyPr/>
        <a:lstStyle/>
        <a:p>
          <a:r>
            <a:rPr lang="en-US" altLang="zh-CN"/>
            <a:t>9</a:t>
          </a:r>
          <a:r>
            <a:rPr lang="zh-CN" altLang="en-US"/>
            <a:t>数词  </a:t>
          </a:r>
          <a:r>
            <a:rPr lang="en-US" altLang="zh-CN"/>
            <a:t>num.</a:t>
          </a:r>
          <a:endParaRPr lang="zh-CN" altLang="en-US" dirty="0"/>
        </a:p>
      </dgm:t>
    </dgm:pt>
    <dgm:pt modelId="{5D87775A-9879-4D8F-83D9-9505831A0802}" type="parTrans" cxnId="{C8AA5FBA-EED4-41A7-B693-22057AB0F346}">
      <dgm:prSet/>
      <dgm:spPr/>
      <dgm:t>
        <a:bodyPr/>
        <a:lstStyle/>
        <a:p>
          <a:endParaRPr lang="zh-CN" altLang="en-US"/>
        </a:p>
      </dgm:t>
    </dgm:pt>
    <dgm:pt modelId="{DF65B8C5-E109-4184-9C74-F706072F3D2F}" type="sibTrans" cxnId="{C8AA5FBA-EED4-41A7-B693-22057AB0F346}">
      <dgm:prSet/>
      <dgm:spPr/>
      <dgm:t>
        <a:bodyPr/>
        <a:lstStyle/>
        <a:p>
          <a:endParaRPr lang="zh-CN" altLang="en-US"/>
        </a:p>
      </dgm:t>
    </dgm:pt>
    <dgm:pt modelId="{E50DCB9A-938B-4B34-A2D2-1EDCE527D5FD}" type="pres">
      <dgm:prSet presAssocID="{80288544-E99C-4A2C-A992-59281F6541CA}" presName="linear" presStyleCnt="0">
        <dgm:presLayoutVars>
          <dgm:animLvl val="lvl"/>
          <dgm:resizeHandles val="exact"/>
        </dgm:presLayoutVars>
      </dgm:prSet>
      <dgm:spPr/>
    </dgm:pt>
    <dgm:pt modelId="{58C18C72-C1EA-428E-8F95-E61EA1901D04}" type="pres">
      <dgm:prSet presAssocID="{9B8CE7C0-F43A-4527-9E7B-61C790918E04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2F8DC276-BD0E-4DEB-84B9-5F98276F212C}" type="pres">
      <dgm:prSet presAssocID="{B715DCB9-8C90-4A16-98E5-0DFE34D98420}" presName="spacer" presStyleCnt="0"/>
      <dgm:spPr/>
    </dgm:pt>
    <dgm:pt modelId="{59C958CF-8CCB-442D-B457-E46B43265CBA}" type="pres">
      <dgm:prSet presAssocID="{C31B5104-37A4-4CF0-8AE7-600D4EC5F2AA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66385231-DB1A-48B3-97DA-D71093E2A5FC}" type="pres">
      <dgm:prSet presAssocID="{203EADE0-AF5F-4AFF-987B-5D837F5AFB78}" presName="spacer" presStyleCnt="0"/>
      <dgm:spPr/>
    </dgm:pt>
    <dgm:pt modelId="{77238125-A15D-42BA-8765-776D32E76F4C}" type="pres">
      <dgm:prSet presAssocID="{1239FF7D-B76C-4A65-A31C-419A0FD0631E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1AB02F5B-C849-4B2B-AD50-A33DC31EEDE0}" type="pres">
      <dgm:prSet presAssocID="{D5E69090-533F-4103-A460-CBD39FAB1797}" presName="spacer" presStyleCnt="0"/>
      <dgm:spPr/>
    </dgm:pt>
    <dgm:pt modelId="{DF3B35D4-C288-419C-A686-F7E11D70E9E5}" type="pres">
      <dgm:prSet presAssocID="{9D208AF0-9364-4608-9F83-C07AF04AF4B9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2D1F301F-34AA-48B5-B809-BA809D1AE8D9}" type="pres">
      <dgm:prSet presAssocID="{254EB033-209F-41BC-A3DB-E708966F761B}" presName="spacer" presStyleCnt="0"/>
      <dgm:spPr/>
    </dgm:pt>
    <dgm:pt modelId="{DCA2E653-E7D0-4853-A3D3-8965FF275676}" type="pres">
      <dgm:prSet presAssocID="{2C144BF6-0BFA-46BA-88DE-D2EB0949E182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F37B2C31-0390-4D64-A74D-B310AEFACAF2}" type="pres">
      <dgm:prSet presAssocID="{D9A08B4B-84DA-45B0-96F8-E866F88FE7D9}" presName="spacer" presStyleCnt="0"/>
      <dgm:spPr/>
    </dgm:pt>
    <dgm:pt modelId="{B3CC1967-A689-4EAD-BC36-888B05294E36}" type="pres">
      <dgm:prSet presAssocID="{0951F057-B1E7-4C63-A9A5-4FF03E89C2AA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39A55CFD-4A9E-4BAB-B39E-CEE0B3B1F0A5}" type="pres">
      <dgm:prSet presAssocID="{4C81C2A1-3975-4758-BF5D-0BC002E48CAD}" presName="spacer" presStyleCnt="0"/>
      <dgm:spPr/>
    </dgm:pt>
    <dgm:pt modelId="{904949CC-E970-4284-A56E-D66D57E27D6F}" type="pres">
      <dgm:prSet presAssocID="{C040525D-F0EE-469D-A0BD-5C1D6AD80814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0B6E6797-0158-457C-85FC-08E1504A6C44}" type="pres">
      <dgm:prSet presAssocID="{7F944837-0118-4208-9223-7629AE769A03}" presName="spacer" presStyleCnt="0"/>
      <dgm:spPr/>
    </dgm:pt>
    <dgm:pt modelId="{50562624-217F-48EC-BCB4-88893527020A}" type="pres">
      <dgm:prSet presAssocID="{DFC8F15C-80BE-4C60-8814-30521A3A6EC8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4B53E7DF-E613-47EF-A9FA-0A00DE43240C}" type="pres">
      <dgm:prSet presAssocID="{3ABE7C25-4A2D-41CB-A335-F763AB7D1951}" presName="spacer" presStyleCnt="0"/>
      <dgm:spPr/>
    </dgm:pt>
    <dgm:pt modelId="{4AE62D49-DB88-43F2-BAEB-37F0688BB4DF}" type="pres">
      <dgm:prSet presAssocID="{B6275112-2223-4AE9-8CCE-041C0A49BA13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BB66660C-06A9-4C34-BE3E-C4D8974E43C0}" type="pres">
      <dgm:prSet presAssocID="{DF65B8C5-E109-4184-9C74-F706072F3D2F}" presName="spacer" presStyleCnt="0"/>
      <dgm:spPr/>
    </dgm:pt>
    <dgm:pt modelId="{91F0D7C2-3A4E-4837-93EC-E6A4F60B6101}" type="pres">
      <dgm:prSet presAssocID="{AB1B547E-6445-4512-B660-744B2A422F0C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0665B027-4B71-4A61-970A-50141637E79B}" srcId="{80288544-E99C-4A2C-A992-59281F6541CA}" destId="{9B8CE7C0-F43A-4527-9E7B-61C790918E04}" srcOrd="0" destOrd="0" parTransId="{9D881800-8369-4567-95DF-3FC24F342C36}" sibTransId="{B715DCB9-8C90-4A16-98E5-0DFE34D98420}"/>
    <dgm:cxn modelId="{F6BEF738-7079-4A16-A7D4-9861534F6744}" type="presOf" srcId="{2C144BF6-0BFA-46BA-88DE-D2EB0949E182}" destId="{DCA2E653-E7D0-4853-A3D3-8965FF275676}" srcOrd="0" destOrd="0" presId="urn:microsoft.com/office/officeart/2005/8/layout/vList2#1"/>
    <dgm:cxn modelId="{CB279846-8D86-4160-92DB-0CC80BCA8D59}" type="presOf" srcId="{80288544-E99C-4A2C-A992-59281F6541CA}" destId="{E50DCB9A-938B-4B34-A2D2-1EDCE527D5FD}" srcOrd="0" destOrd="0" presId="urn:microsoft.com/office/officeart/2005/8/layout/vList2#1"/>
    <dgm:cxn modelId="{1E17C548-FB0D-448A-8B41-BB43BA52486E}" srcId="{80288544-E99C-4A2C-A992-59281F6541CA}" destId="{1239FF7D-B76C-4A65-A31C-419A0FD0631E}" srcOrd="2" destOrd="0" parTransId="{37E04752-1FDB-4238-BCBF-475B99252E84}" sibTransId="{D5E69090-533F-4103-A460-CBD39FAB1797}"/>
    <dgm:cxn modelId="{1250A049-0CD5-444E-B273-646A922E7C12}" type="presOf" srcId="{AB1B547E-6445-4512-B660-744B2A422F0C}" destId="{91F0D7C2-3A4E-4837-93EC-E6A4F60B6101}" srcOrd="0" destOrd="0" presId="urn:microsoft.com/office/officeart/2005/8/layout/vList2#1"/>
    <dgm:cxn modelId="{1B7FBD58-7DF3-48D8-A44F-CDD0E699FC29}" type="presOf" srcId="{C31B5104-37A4-4CF0-8AE7-600D4EC5F2AA}" destId="{59C958CF-8CCB-442D-B457-E46B43265CBA}" srcOrd="0" destOrd="0" presId="urn:microsoft.com/office/officeart/2005/8/layout/vList2#1"/>
    <dgm:cxn modelId="{D881A68B-DEEA-4605-835A-F5C09F788A29}" type="presOf" srcId="{9D208AF0-9364-4608-9F83-C07AF04AF4B9}" destId="{DF3B35D4-C288-419C-A686-F7E11D70E9E5}" srcOrd="0" destOrd="0" presId="urn:microsoft.com/office/officeart/2005/8/layout/vList2#1"/>
    <dgm:cxn modelId="{0AA13D9C-1BC4-4EC9-BA0D-61B69C5464A0}" type="presOf" srcId="{1239FF7D-B76C-4A65-A31C-419A0FD0631E}" destId="{77238125-A15D-42BA-8765-776D32E76F4C}" srcOrd="0" destOrd="0" presId="urn:microsoft.com/office/officeart/2005/8/layout/vList2#1"/>
    <dgm:cxn modelId="{6186789E-EFB7-47B5-8C65-CF24C00F9D08}" srcId="{80288544-E99C-4A2C-A992-59281F6541CA}" destId="{C31B5104-37A4-4CF0-8AE7-600D4EC5F2AA}" srcOrd="1" destOrd="0" parTransId="{D9C5276D-DE2C-46BE-9DF7-DCAAECDBAE05}" sibTransId="{203EADE0-AF5F-4AFF-987B-5D837F5AFB78}"/>
    <dgm:cxn modelId="{2FFF40A1-7A49-4C7D-B81B-27C9DE12EF24}" type="presOf" srcId="{B6275112-2223-4AE9-8CCE-041C0A49BA13}" destId="{4AE62D49-DB88-43F2-BAEB-37F0688BB4DF}" srcOrd="0" destOrd="0" presId="urn:microsoft.com/office/officeart/2005/8/layout/vList2#1"/>
    <dgm:cxn modelId="{52675BA8-4EA0-441B-B309-772C0BC36A73}" srcId="{80288544-E99C-4A2C-A992-59281F6541CA}" destId="{9D208AF0-9364-4608-9F83-C07AF04AF4B9}" srcOrd="3" destOrd="0" parTransId="{0CDA8177-248E-4ACC-A9C6-8600B7AC6B0D}" sibTransId="{254EB033-209F-41BC-A3DB-E708966F761B}"/>
    <dgm:cxn modelId="{239FFFA9-C2F3-459F-97EC-ED67ABBF1000}" type="presOf" srcId="{9B8CE7C0-F43A-4527-9E7B-61C790918E04}" destId="{58C18C72-C1EA-428E-8F95-E61EA1901D04}" srcOrd="0" destOrd="0" presId="urn:microsoft.com/office/officeart/2005/8/layout/vList2#1"/>
    <dgm:cxn modelId="{C8AA5FBA-EED4-41A7-B693-22057AB0F346}" srcId="{80288544-E99C-4A2C-A992-59281F6541CA}" destId="{B6275112-2223-4AE9-8CCE-041C0A49BA13}" srcOrd="8" destOrd="0" parTransId="{5D87775A-9879-4D8F-83D9-9505831A0802}" sibTransId="{DF65B8C5-E109-4184-9C74-F706072F3D2F}"/>
    <dgm:cxn modelId="{CE852FC7-9638-4E98-BCE1-566486B29C02}" type="presOf" srcId="{C040525D-F0EE-469D-A0BD-5C1D6AD80814}" destId="{904949CC-E970-4284-A56E-D66D57E27D6F}" srcOrd="0" destOrd="0" presId="urn:microsoft.com/office/officeart/2005/8/layout/vList2#1"/>
    <dgm:cxn modelId="{348D39C7-3550-4AEA-AEB2-3F5814CE5AC9}" srcId="{80288544-E99C-4A2C-A992-59281F6541CA}" destId="{AB1B547E-6445-4512-B660-744B2A422F0C}" srcOrd="9" destOrd="0" parTransId="{B054A64E-F9B8-4234-8670-CBDF250E6C22}" sibTransId="{D94F2BD6-A0A5-4D30-965F-0C553249DEA3}"/>
    <dgm:cxn modelId="{9B2850C7-8F87-47BF-9D76-B333C11B2F94}" srcId="{80288544-E99C-4A2C-A992-59281F6541CA}" destId="{0951F057-B1E7-4C63-A9A5-4FF03E89C2AA}" srcOrd="5" destOrd="0" parTransId="{0FCEBA59-DD85-4651-8E2E-7B55283C5B9B}" sibTransId="{4C81C2A1-3975-4758-BF5D-0BC002E48CAD}"/>
    <dgm:cxn modelId="{EEBF15D9-22CE-4457-B5CA-E0D416B081F5}" srcId="{80288544-E99C-4A2C-A992-59281F6541CA}" destId="{C040525D-F0EE-469D-A0BD-5C1D6AD80814}" srcOrd="6" destOrd="0" parTransId="{3BF03BEC-46EC-47C8-8E90-49FDE1855D05}" sibTransId="{7F944837-0118-4208-9223-7629AE769A03}"/>
    <dgm:cxn modelId="{F251D9E4-920A-4862-A343-3A321B8D3EF4}" type="presOf" srcId="{0951F057-B1E7-4C63-A9A5-4FF03E89C2AA}" destId="{B3CC1967-A689-4EAD-BC36-888B05294E36}" srcOrd="0" destOrd="0" presId="urn:microsoft.com/office/officeart/2005/8/layout/vList2#1"/>
    <dgm:cxn modelId="{9BCE51F0-E822-4888-953F-74FEF79F4F58}" srcId="{80288544-E99C-4A2C-A992-59281F6541CA}" destId="{2C144BF6-0BFA-46BA-88DE-D2EB0949E182}" srcOrd="4" destOrd="0" parTransId="{2EA007CA-63BE-47BA-91FA-192A094635B9}" sibTransId="{D9A08B4B-84DA-45B0-96F8-E866F88FE7D9}"/>
    <dgm:cxn modelId="{ADFC34F1-CC66-4018-89DA-EF67EF24E1E1}" type="presOf" srcId="{DFC8F15C-80BE-4C60-8814-30521A3A6EC8}" destId="{50562624-217F-48EC-BCB4-88893527020A}" srcOrd="0" destOrd="0" presId="urn:microsoft.com/office/officeart/2005/8/layout/vList2#1"/>
    <dgm:cxn modelId="{18E864F5-4413-4073-8C03-C17F1B427F55}" srcId="{80288544-E99C-4A2C-A992-59281F6541CA}" destId="{DFC8F15C-80BE-4C60-8814-30521A3A6EC8}" srcOrd="7" destOrd="0" parTransId="{4562A4E3-1400-4B21-87E4-983DC628C1FB}" sibTransId="{3ABE7C25-4A2D-41CB-A335-F763AB7D1951}"/>
    <dgm:cxn modelId="{9B2F6809-6776-43F3-A3E6-5204CC923C05}" type="presParOf" srcId="{E50DCB9A-938B-4B34-A2D2-1EDCE527D5FD}" destId="{58C18C72-C1EA-428E-8F95-E61EA1901D04}" srcOrd="0" destOrd="0" presId="urn:microsoft.com/office/officeart/2005/8/layout/vList2#1"/>
    <dgm:cxn modelId="{35332FB5-E3EC-4A3B-B442-F3EF576B7883}" type="presParOf" srcId="{E50DCB9A-938B-4B34-A2D2-1EDCE527D5FD}" destId="{2F8DC276-BD0E-4DEB-84B9-5F98276F212C}" srcOrd="1" destOrd="0" presId="urn:microsoft.com/office/officeart/2005/8/layout/vList2#1"/>
    <dgm:cxn modelId="{BAC5D074-43CC-4BE3-B41A-B34CEEF9526D}" type="presParOf" srcId="{E50DCB9A-938B-4B34-A2D2-1EDCE527D5FD}" destId="{59C958CF-8CCB-442D-B457-E46B43265CBA}" srcOrd="2" destOrd="0" presId="urn:microsoft.com/office/officeart/2005/8/layout/vList2#1"/>
    <dgm:cxn modelId="{ACCC0EB5-E8C9-4C3D-B7BE-E1956C6B067C}" type="presParOf" srcId="{E50DCB9A-938B-4B34-A2D2-1EDCE527D5FD}" destId="{66385231-DB1A-48B3-97DA-D71093E2A5FC}" srcOrd="3" destOrd="0" presId="urn:microsoft.com/office/officeart/2005/8/layout/vList2#1"/>
    <dgm:cxn modelId="{9E2772D3-1DA8-4468-BE2B-AF1DCC69E1F7}" type="presParOf" srcId="{E50DCB9A-938B-4B34-A2D2-1EDCE527D5FD}" destId="{77238125-A15D-42BA-8765-776D32E76F4C}" srcOrd="4" destOrd="0" presId="urn:microsoft.com/office/officeart/2005/8/layout/vList2#1"/>
    <dgm:cxn modelId="{2BCBDD0F-6B01-43E4-B19F-EA382080A245}" type="presParOf" srcId="{E50DCB9A-938B-4B34-A2D2-1EDCE527D5FD}" destId="{1AB02F5B-C849-4B2B-AD50-A33DC31EEDE0}" srcOrd="5" destOrd="0" presId="urn:microsoft.com/office/officeart/2005/8/layout/vList2#1"/>
    <dgm:cxn modelId="{4CC8D8D2-6621-45C8-A546-8946D6E34D99}" type="presParOf" srcId="{E50DCB9A-938B-4B34-A2D2-1EDCE527D5FD}" destId="{DF3B35D4-C288-419C-A686-F7E11D70E9E5}" srcOrd="6" destOrd="0" presId="urn:microsoft.com/office/officeart/2005/8/layout/vList2#1"/>
    <dgm:cxn modelId="{04EE03C6-7C78-4DF6-910D-D34B7FA32013}" type="presParOf" srcId="{E50DCB9A-938B-4B34-A2D2-1EDCE527D5FD}" destId="{2D1F301F-34AA-48B5-B809-BA809D1AE8D9}" srcOrd="7" destOrd="0" presId="urn:microsoft.com/office/officeart/2005/8/layout/vList2#1"/>
    <dgm:cxn modelId="{41387814-27DC-49D3-957A-4AFE96156998}" type="presParOf" srcId="{E50DCB9A-938B-4B34-A2D2-1EDCE527D5FD}" destId="{DCA2E653-E7D0-4853-A3D3-8965FF275676}" srcOrd="8" destOrd="0" presId="urn:microsoft.com/office/officeart/2005/8/layout/vList2#1"/>
    <dgm:cxn modelId="{D20D5C80-EA38-43FB-A34F-403FB1EB0D43}" type="presParOf" srcId="{E50DCB9A-938B-4B34-A2D2-1EDCE527D5FD}" destId="{F37B2C31-0390-4D64-A74D-B310AEFACAF2}" srcOrd="9" destOrd="0" presId="urn:microsoft.com/office/officeart/2005/8/layout/vList2#1"/>
    <dgm:cxn modelId="{59811577-02A0-4D38-85A9-AE2A1B460E22}" type="presParOf" srcId="{E50DCB9A-938B-4B34-A2D2-1EDCE527D5FD}" destId="{B3CC1967-A689-4EAD-BC36-888B05294E36}" srcOrd="10" destOrd="0" presId="urn:microsoft.com/office/officeart/2005/8/layout/vList2#1"/>
    <dgm:cxn modelId="{9A88B7CC-F5BB-418B-911F-45D5E1B1B958}" type="presParOf" srcId="{E50DCB9A-938B-4B34-A2D2-1EDCE527D5FD}" destId="{39A55CFD-4A9E-4BAB-B39E-CEE0B3B1F0A5}" srcOrd="11" destOrd="0" presId="urn:microsoft.com/office/officeart/2005/8/layout/vList2#1"/>
    <dgm:cxn modelId="{01C7D3F2-4E93-40A0-920F-9D87AD93D933}" type="presParOf" srcId="{E50DCB9A-938B-4B34-A2D2-1EDCE527D5FD}" destId="{904949CC-E970-4284-A56E-D66D57E27D6F}" srcOrd="12" destOrd="0" presId="urn:microsoft.com/office/officeart/2005/8/layout/vList2#1"/>
    <dgm:cxn modelId="{28E2FF87-0D99-47BC-9346-2ED28A6F96F1}" type="presParOf" srcId="{E50DCB9A-938B-4B34-A2D2-1EDCE527D5FD}" destId="{0B6E6797-0158-457C-85FC-08E1504A6C44}" srcOrd="13" destOrd="0" presId="urn:microsoft.com/office/officeart/2005/8/layout/vList2#1"/>
    <dgm:cxn modelId="{1C9FD54B-3751-483C-A91B-5582CB58C716}" type="presParOf" srcId="{E50DCB9A-938B-4B34-A2D2-1EDCE527D5FD}" destId="{50562624-217F-48EC-BCB4-88893527020A}" srcOrd="14" destOrd="0" presId="urn:microsoft.com/office/officeart/2005/8/layout/vList2#1"/>
    <dgm:cxn modelId="{2F92E131-AC55-459E-8243-F2092EEBDB26}" type="presParOf" srcId="{E50DCB9A-938B-4B34-A2D2-1EDCE527D5FD}" destId="{4B53E7DF-E613-47EF-A9FA-0A00DE43240C}" srcOrd="15" destOrd="0" presId="urn:microsoft.com/office/officeart/2005/8/layout/vList2#1"/>
    <dgm:cxn modelId="{FB650358-1217-44AE-B2D4-A3C0D91619B4}" type="presParOf" srcId="{E50DCB9A-938B-4B34-A2D2-1EDCE527D5FD}" destId="{4AE62D49-DB88-43F2-BAEB-37F0688BB4DF}" srcOrd="16" destOrd="0" presId="urn:microsoft.com/office/officeart/2005/8/layout/vList2#1"/>
    <dgm:cxn modelId="{0B1BE6DE-B0CA-409E-ADEA-ABCE58A4740F}" type="presParOf" srcId="{E50DCB9A-938B-4B34-A2D2-1EDCE527D5FD}" destId="{BB66660C-06A9-4C34-BE3E-C4D8974E43C0}" srcOrd="17" destOrd="0" presId="urn:microsoft.com/office/officeart/2005/8/layout/vList2#1"/>
    <dgm:cxn modelId="{AAD85169-D587-47F6-8BE7-5B188697126C}" type="presParOf" srcId="{E50DCB9A-938B-4B34-A2D2-1EDCE527D5FD}" destId="{91F0D7C2-3A4E-4837-93EC-E6A4F60B6101}" srcOrd="18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18C72-C1EA-428E-8F95-E61EA1901D04}">
      <dsp:nvSpPr>
        <dsp:cNvPr id="0" name=""/>
        <dsp:cNvSpPr/>
      </dsp:nvSpPr>
      <dsp:spPr>
        <a:xfrm>
          <a:off x="0" y="67102"/>
          <a:ext cx="4495934" cy="452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/>
            <a:t>1.</a:t>
          </a:r>
          <a:r>
            <a:rPr lang="zh-CN" altLang="en-US" sz="1800" kern="1200"/>
            <a:t>名词  </a:t>
          </a:r>
          <a:r>
            <a:rPr lang="en-US" altLang="zh-CN" sz="1800" kern="1200"/>
            <a:t>n.</a:t>
          </a:r>
          <a:endParaRPr lang="en-US" altLang="zh-CN" sz="1800" kern="1200" dirty="0"/>
        </a:p>
      </dsp:txBody>
      <dsp:txXfrm>
        <a:off x="22103" y="89205"/>
        <a:ext cx="4451728" cy="408584"/>
      </dsp:txXfrm>
    </dsp:sp>
    <dsp:sp modelId="{59C958CF-8CCB-442D-B457-E46B43265CBA}">
      <dsp:nvSpPr>
        <dsp:cNvPr id="0" name=""/>
        <dsp:cNvSpPr/>
      </dsp:nvSpPr>
      <dsp:spPr>
        <a:xfrm>
          <a:off x="0" y="571732"/>
          <a:ext cx="4495934" cy="452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2.</a:t>
          </a:r>
          <a:r>
            <a:rPr lang="zh-CN" altLang="en-US" sz="1800" kern="1200" dirty="0"/>
            <a:t>冠词  </a:t>
          </a:r>
          <a:r>
            <a:rPr lang="en-US" altLang="zh-CN" sz="1800" kern="1200" dirty="0"/>
            <a:t>art.</a:t>
          </a:r>
          <a:endParaRPr lang="zh-CN" altLang="en-US" sz="1800" kern="1200" dirty="0"/>
        </a:p>
      </dsp:txBody>
      <dsp:txXfrm>
        <a:off x="22103" y="593835"/>
        <a:ext cx="4451728" cy="408584"/>
      </dsp:txXfrm>
    </dsp:sp>
    <dsp:sp modelId="{77238125-A15D-42BA-8765-776D32E76F4C}">
      <dsp:nvSpPr>
        <dsp:cNvPr id="0" name=""/>
        <dsp:cNvSpPr/>
      </dsp:nvSpPr>
      <dsp:spPr>
        <a:xfrm>
          <a:off x="0" y="1076363"/>
          <a:ext cx="4495934" cy="452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/>
            <a:t>3.</a:t>
          </a:r>
          <a:r>
            <a:rPr lang="zh-CN" altLang="en-US" sz="1800" kern="1200"/>
            <a:t>代词  </a:t>
          </a:r>
          <a:r>
            <a:rPr lang="en-US" altLang="zh-CN" sz="1800" kern="1200"/>
            <a:t>pro.</a:t>
          </a:r>
          <a:endParaRPr lang="zh-CN" altLang="en-US" sz="1800" kern="1200" dirty="0"/>
        </a:p>
      </dsp:txBody>
      <dsp:txXfrm>
        <a:off x="22103" y="1098466"/>
        <a:ext cx="4451728" cy="408584"/>
      </dsp:txXfrm>
    </dsp:sp>
    <dsp:sp modelId="{DF3B35D4-C288-419C-A686-F7E11D70E9E5}">
      <dsp:nvSpPr>
        <dsp:cNvPr id="0" name=""/>
        <dsp:cNvSpPr/>
      </dsp:nvSpPr>
      <dsp:spPr>
        <a:xfrm>
          <a:off x="0" y="1572167"/>
          <a:ext cx="4495934" cy="452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/>
            <a:t>4.</a:t>
          </a:r>
          <a:r>
            <a:rPr lang="zh-CN" altLang="en-US" sz="1800" kern="1200"/>
            <a:t>介词  </a:t>
          </a:r>
          <a:r>
            <a:rPr lang="en-US" altLang="zh-CN" sz="1800" kern="1200"/>
            <a:t>pre.</a:t>
          </a:r>
          <a:endParaRPr lang="zh-CN" altLang="en-US" sz="1800" kern="1200" dirty="0"/>
        </a:p>
      </dsp:txBody>
      <dsp:txXfrm>
        <a:off x="22103" y="1594270"/>
        <a:ext cx="4451728" cy="408584"/>
      </dsp:txXfrm>
    </dsp:sp>
    <dsp:sp modelId="{DCA2E653-E7D0-4853-A3D3-8965FF275676}">
      <dsp:nvSpPr>
        <dsp:cNvPr id="0" name=""/>
        <dsp:cNvSpPr/>
      </dsp:nvSpPr>
      <dsp:spPr>
        <a:xfrm>
          <a:off x="0" y="2069360"/>
          <a:ext cx="4495934" cy="452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/>
            <a:t>5.</a:t>
          </a:r>
          <a:r>
            <a:rPr lang="zh-CN" altLang="en-US" sz="1800" kern="1200"/>
            <a:t>连词  </a:t>
          </a:r>
          <a:r>
            <a:rPr lang="en-US" altLang="zh-CN" sz="1800" kern="1200"/>
            <a:t>conj.</a:t>
          </a:r>
          <a:endParaRPr lang="zh-CN" altLang="en-US" sz="1800" kern="1200" dirty="0"/>
        </a:p>
      </dsp:txBody>
      <dsp:txXfrm>
        <a:off x="22103" y="2091463"/>
        <a:ext cx="4451728" cy="408584"/>
      </dsp:txXfrm>
    </dsp:sp>
    <dsp:sp modelId="{B3CC1967-A689-4EAD-BC36-888B05294E36}">
      <dsp:nvSpPr>
        <dsp:cNvPr id="0" name=""/>
        <dsp:cNvSpPr/>
      </dsp:nvSpPr>
      <dsp:spPr>
        <a:xfrm>
          <a:off x="0" y="2561899"/>
          <a:ext cx="4495934" cy="452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/>
            <a:t>6.</a:t>
          </a:r>
          <a:r>
            <a:rPr lang="zh-CN" altLang="en-US" sz="1800" kern="1200"/>
            <a:t>形容词  </a:t>
          </a:r>
          <a:r>
            <a:rPr lang="en-US" altLang="zh-CN" sz="1800" kern="1200"/>
            <a:t>adj.</a:t>
          </a:r>
          <a:endParaRPr lang="zh-CN" altLang="en-US" sz="1800" kern="1200" dirty="0"/>
        </a:p>
      </dsp:txBody>
      <dsp:txXfrm>
        <a:off x="22103" y="2584002"/>
        <a:ext cx="4451728" cy="408584"/>
      </dsp:txXfrm>
    </dsp:sp>
    <dsp:sp modelId="{904949CC-E970-4284-A56E-D66D57E27D6F}">
      <dsp:nvSpPr>
        <dsp:cNvPr id="0" name=""/>
        <dsp:cNvSpPr/>
      </dsp:nvSpPr>
      <dsp:spPr>
        <a:xfrm>
          <a:off x="0" y="3094883"/>
          <a:ext cx="4495934" cy="452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/>
            <a:t>7.</a:t>
          </a:r>
          <a:r>
            <a:rPr lang="zh-CN" altLang="en-US" sz="1800" kern="1200"/>
            <a:t>副词  </a:t>
          </a:r>
          <a:r>
            <a:rPr lang="en-US" altLang="zh-CN" sz="1800" kern="1200"/>
            <a:t>adv.</a:t>
          </a:r>
          <a:endParaRPr lang="zh-CN" altLang="en-US" sz="1800" kern="1200" dirty="0"/>
        </a:p>
      </dsp:txBody>
      <dsp:txXfrm>
        <a:off x="22103" y="3116986"/>
        <a:ext cx="4451728" cy="408584"/>
      </dsp:txXfrm>
    </dsp:sp>
    <dsp:sp modelId="{50562624-217F-48EC-BCB4-88893527020A}">
      <dsp:nvSpPr>
        <dsp:cNvPr id="0" name=""/>
        <dsp:cNvSpPr/>
      </dsp:nvSpPr>
      <dsp:spPr>
        <a:xfrm>
          <a:off x="0" y="3599513"/>
          <a:ext cx="4495934" cy="452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/>
            <a:t>8.</a:t>
          </a:r>
          <a:r>
            <a:rPr lang="zh-CN" altLang="en-US" sz="1800" kern="1200"/>
            <a:t>动词 </a:t>
          </a:r>
          <a:r>
            <a:rPr lang="en-US" altLang="zh-CN" sz="1800" kern="1200"/>
            <a:t>v.</a:t>
          </a:r>
          <a:endParaRPr lang="zh-CN" altLang="en-US" sz="1800" kern="1200" dirty="0"/>
        </a:p>
      </dsp:txBody>
      <dsp:txXfrm>
        <a:off x="22103" y="3621616"/>
        <a:ext cx="4451728" cy="408584"/>
      </dsp:txXfrm>
    </dsp:sp>
    <dsp:sp modelId="{4AE62D49-DB88-43F2-BAEB-37F0688BB4DF}">
      <dsp:nvSpPr>
        <dsp:cNvPr id="0" name=""/>
        <dsp:cNvSpPr/>
      </dsp:nvSpPr>
      <dsp:spPr>
        <a:xfrm>
          <a:off x="0" y="4104143"/>
          <a:ext cx="4495934" cy="452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9.</a:t>
          </a:r>
          <a:r>
            <a:rPr lang="zh-CN" altLang="en-US" sz="1800" kern="1200" dirty="0"/>
            <a:t>数词  </a:t>
          </a:r>
          <a:r>
            <a:rPr lang="en-US" altLang="zh-CN" sz="1800" kern="1200" dirty="0"/>
            <a:t>num.</a:t>
          </a:r>
          <a:endParaRPr lang="zh-CN" altLang="en-US" sz="1800" kern="1200" dirty="0"/>
        </a:p>
      </dsp:txBody>
      <dsp:txXfrm>
        <a:off x="22103" y="4126246"/>
        <a:ext cx="4451728" cy="408584"/>
      </dsp:txXfrm>
    </dsp:sp>
    <dsp:sp modelId="{91F0D7C2-3A4E-4837-93EC-E6A4F60B6101}">
      <dsp:nvSpPr>
        <dsp:cNvPr id="0" name=""/>
        <dsp:cNvSpPr/>
      </dsp:nvSpPr>
      <dsp:spPr>
        <a:xfrm>
          <a:off x="0" y="4608772"/>
          <a:ext cx="4495934" cy="452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/>
            <a:t>10.</a:t>
          </a:r>
          <a:r>
            <a:rPr lang="zh-CN" altLang="en-US" sz="1800" kern="1200"/>
            <a:t>感叹词  </a:t>
          </a:r>
          <a:r>
            <a:rPr lang="en-US" altLang="zh-CN" sz="1800" kern="1200"/>
            <a:t>interj.</a:t>
          </a:r>
          <a:endParaRPr lang="zh-CN" altLang="en-US" sz="1800" kern="1200" dirty="0"/>
        </a:p>
      </dsp:txBody>
      <dsp:txXfrm>
        <a:off x="22103" y="4630875"/>
        <a:ext cx="4451728" cy="408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18C72-C1EA-428E-8F95-E61EA1901D04}">
      <dsp:nvSpPr>
        <dsp:cNvPr id="0" name=""/>
        <dsp:cNvSpPr/>
      </dsp:nvSpPr>
      <dsp:spPr>
        <a:xfrm>
          <a:off x="0" y="67102"/>
          <a:ext cx="4495934" cy="452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/>
            <a:t>1.</a:t>
          </a:r>
          <a:r>
            <a:rPr lang="zh-CN" altLang="en-US" sz="1800" kern="1200"/>
            <a:t>名词  </a:t>
          </a:r>
          <a:r>
            <a:rPr lang="en-US" altLang="zh-CN" sz="1800" kern="1200"/>
            <a:t>n.</a:t>
          </a:r>
          <a:endParaRPr lang="en-US" altLang="zh-CN" sz="1800" kern="1200" dirty="0"/>
        </a:p>
      </dsp:txBody>
      <dsp:txXfrm>
        <a:off x="22103" y="89205"/>
        <a:ext cx="4451728" cy="408584"/>
      </dsp:txXfrm>
    </dsp:sp>
    <dsp:sp modelId="{59C958CF-8CCB-442D-B457-E46B43265CBA}">
      <dsp:nvSpPr>
        <dsp:cNvPr id="0" name=""/>
        <dsp:cNvSpPr/>
      </dsp:nvSpPr>
      <dsp:spPr>
        <a:xfrm>
          <a:off x="0" y="571732"/>
          <a:ext cx="4495934" cy="452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/>
            <a:t>2.</a:t>
          </a:r>
          <a:r>
            <a:rPr lang="zh-CN" altLang="en-US" sz="1800" kern="1200"/>
            <a:t>冠词  </a:t>
          </a:r>
          <a:r>
            <a:rPr lang="en-US" altLang="zh-CN" sz="1800" kern="1200"/>
            <a:t>art.</a:t>
          </a:r>
          <a:endParaRPr lang="zh-CN" altLang="en-US" sz="1800" kern="1200" dirty="0"/>
        </a:p>
      </dsp:txBody>
      <dsp:txXfrm>
        <a:off x="22103" y="593835"/>
        <a:ext cx="4451728" cy="408584"/>
      </dsp:txXfrm>
    </dsp:sp>
    <dsp:sp modelId="{77238125-A15D-42BA-8765-776D32E76F4C}">
      <dsp:nvSpPr>
        <dsp:cNvPr id="0" name=""/>
        <dsp:cNvSpPr/>
      </dsp:nvSpPr>
      <dsp:spPr>
        <a:xfrm>
          <a:off x="0" y="1076363"/>
          <a:ext cx="4495934" cy="452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/>
            <a:t>3.</a:t>
          </a:r>
          <a:r>
            <a:rPr lang="zh-CN" altLang="en-US" sz="1800" kern="1200"/>
            <a:t>代词  </a:t>
          </a:r>
          <a:r>
            <a:rPr lang="en-US" altLang="zh-CN" sz="1800" kern="1200"/>
            <a:t>pro.</a:t>
          </a:r>
          <a:endParaRPr lang="zh-CN" altLang="en-US" sz="1800" kern="1200" dirty="0"/>
        </a:p>
      </dsp:txBody>
      <dsp:txXfrm>
        <a:off x="22103" y="1098466"/>
        <a:ext cx="4451728" cy="408584"/>
      </dsp:txXfrm>
    </dsp:sp>
    <dsp:sp modelId="{DF3B35D4-C288-419C-A686-F7E11D70E9E5}">
      <dsp:nvSpPr>
        <dsp:cNvPr id="0" name=""/>
        <dsp:cNvSpPr/>
      </dsp:nvSpPr>
      <dsp:spPr>
        <a:xfrm>
          <a:off x="0" y="1580992"/>
          <a:ext cx="4495934" cy="452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/>
            <a:t>4.</a:t>
          </a:r>
          <a:r>
            <a:rPr lang="zh-CN" altLang="en-US" sz="1800" kern="1200"/>
            <a:t>介词  </a:t>
          </a:r>
          <a:r>
            <a:rPr lang="en-US" altLang="zh-CN" sz="1800" kern="1200"/>
            <a:t>pre.</a:t>
          </a:r>
          <a:endParaRPr lang="zh-CN" altLang="en-US" sz="1800" kern="1200" dirty="0"/>
        </a:p>
      </dsp:txBody>
      <dsp:txXfrm>
        <a:off x="22103" y="1603095"/>
        <a:ext cx="4451728" cy="408584"/>
      </dsp:txXfrm>
    </dsp:sp>
    <dsp:sp modelId="{DCA2E653-E7D0-4853-A3D3-8965FF275676}">
      <dsp:nvSpPr>
        <dsp:cNvPr id="0" name=""/>
        <dsp:cNvSpPr/>
      </dsp:nvSpPr>
      <dsp:spPr>
        <a:xfrm>
          <a:off x="0" y="2085622"/>
          <a:ext cx="4495934" cy="452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/>
            <a:t>5.</a:t>
          </a:r>
          <a:r>
            <a:rPr lang="zh-CN" altLang="en-US" sz="1800" kern="1200"/>
            <a:t>连词  </a:t>
          </a:r>
          <a:r>
            <a:rPr lang="en-US" altLang="zh-CN" sz="1800" kern="1200"/>
            <a:t>conj.</a:t>
          </a:r>
          <a:endParaRPr lang="zh-CN" altLang="en-US" sz="1800" kern="1200" dirty="0"/>
        </a:p>
      </dsp:txBody>
      <dsp:txXfrm>
        <a:off x="22103" y="2107725"/>
        <a:ext cx="4451728" cy="408584"/>
      </dsp:txXfrm>
    </dsp:sp>
    <dsp:sp modelId="{B3CC1967-A689-4EAD-BC36-888B05294E36}">
      <dsp:nvSpPr>
        <dsp:cNvPr id="0" name=""/>
        <dsp:cNvSpPr/>
      </dsp:nvSpPr>
      <dsp:spPr>
        <a:xfrm>
          <a:off x="0" y="2590253"/>
          <a:ext cx="4495934" cy="452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/>
            <a:t>6.</a:t>
          </a:r>
          <a:r>
            <a:rPr lang="zh-CN" altLang="en-US" sz="1800" kern="1200"/>
            <a:t>形容词  </a:t>
          </a:r>
          <a:r>
            <a:rPr lang="en-US" altLang="zh-CN" sz="1800" kern="1200"/>
            <a:t>adj.</a:t>
          </a:r>
          <a:endParaRPr lang="zh-CN" altLang="en-US" sz="1800" kern="1200" dirty="0"/>
        </a:p>
      </dsp:txBody>
      <dsp:txXfrm>
        <a:off x="22103" y="2612356"/>
        <a:ext cx="4451728" cy="408584"/>
      </dsp:txXfrm>
    </dsp:sp>
    <dsp:sp modelId="{904949CC-E970-4284-A56E-D66D57E27D6F}">
      <dsp:nvSpPr>
        <dsp:cNvPr id="0" name=""/>
        <dsp:cNvSpPr/>
      </dsp:nvSpPr>
      <dsp:spPr>
        <a:xfrm>
          <a:off x="0" y="3094883"/>
          <a:ext cx="4495934" cy="452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/>
            <a:t>7.</a:t>
          </a:r>
          <a:r>
            <a:rPr lang="zh-CN" altLang="en-US" sz="1800" kern="1200"/>
            <a:t>副词  </a:t>
          </a:r>
          <a:r>
            <a:rPr lang="en-US" altLang="zh-CN" sz="1800" kern="1200"/>
            <a:t>adv.</a:t>
          </a:r>
          <a:endParaRPr lang="zh-CN" altLang="en-US" sz="1800" kern="1200" dirty="0"/>
        </a:p>
      </dsp:txBody>
      <dsp:txXfrm>
        <a:off x="22103" y="3116986"/>
        <a:ext cx="4451728" cy="408584"/>
      </dsp:txXfrm>
    </dsp:sp>
    <dsp:sp modelId="{50562624-217F-48EC-BCB4-88893527020A}">
      <dsp:nvSpPr>
        <dsp:cNvPr id="0" name=""/>
        <dsp:cNvSpPr/>
      </dsp:nvSpPr>
      <dsp:spPr>
        <a:xfrm>
          <a:off x="0" y="3599513"/>
          <a:ext cx="4495934" cy="452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/>
            <a:t>8.</a:t>
          </a:r>
          <a:r>
            <a:rPr lang="zh-CN" altLang="en-US" sz="1800" kern="1200"/>
            <a:t>动词 </a:t>
          </a:r>
          <a:r>
            <a:rPr lang="en-US" altLang="zh-CN" sz="1800" kern="1200"/>
            <a:t>v.</a:t>
          </a:r>
          <a:endParaRPr lang="zh-CN" altLang="en-US" sz="1800" kern="1200" dirty="0"/>
        </a:p>
      </dsp:txBody>
      <dsp:txXfrm>
        <a:off x="22103" y="3621616"/>
        <a:ext cx="4451728" cy="408584"/>
      </dsp:txXfrm>
    </dsp:sp>
    <dsp:sp modelId="{4AE62D49-DB88-43F2-BAEB-37F0688BB4DF}">
      <dsp:nvSpPr>
        <dsp:cNvPr id="0" name=""/>
        <dsp:cNvSpPr/>
      </dsp:nvSpPr>
      <dsp:spPr>
        <a:xfrm>
          <a:off x="0" y="4104143"/>
          <a:ext cx="4495934" cy="452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/>
            <a:t>9</a:t>
          </a:r>
          <a:r>
            <a:rPr lang="zh-CN" altLang="en-US" sz="1800" kern="1200"/>
            <a:t>数词  </a:t>
          </a:r>
          <a:r>
            <a:rPr lang="en-US" altLang="zh-CN" sz="1800" kern="1200"/>
            <a:t>num.</a:t>
          </a:r>
          <a:endParaRPr lang="zh-CN" altLang="en-US" sz="1800" kern="1200" dirty="0"/>
        </a:p>
      </dsp:txBody>
      <dsp:txXfrm>
        <a:off x="22103" y="4126246"/>
        <a:ext cx="4451728" cy="408584"/>
      </dsp:txXfrm>
    </dsp:sp>
    <dsp:sp modelId="{91F0D7C2-3A4E-4837-93EC-E6A4F60B6101}">
      <dsp:nvSpPr>
        <dsp:cNvPr id="0" name=""/>
        <dsp:cNvSpPr/>
      </dsp:nvSpPr>
      <dsp:spPr>
        <a:xfrm>
          <a:off x="0" y="4608772"/>
          <a:ext cx="4495934" cy="452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/>
            <a:t>10.</a:t>
          </a:r>
          <a:r>
            <a:rPr lang="zh-CN" altLang="en-US" sz="1800" kern="1200"/>
            <a:t>感叹词  </a:t>
          </a:r>
          <a:r>
            <a:rPr lang="en-US" altLang="zh-CN" sz="1800" kern="1200"/>
            <a:t>interj.</a:t>
          </a:r>
          <a:endParaRPr lang="zh-CN" altLang="en-US" sz="1800" kern="1200" dirty="0"/>
        </a:p>
      </dsp:txBody>
      <dsp:txXfrm>
        <a:off x="22103" y="4630875"/>
        <a:ext cx="4451728" cy="408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5B5160-A803-4BAD-AB18-8A742185055B}" type="datetime2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2020年5月2日</a:t>
            </a:fld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51B7F78-EF4A-406B-8C87-40760BEA4848}" type="datetime2">
              <a:rPr lang="zh-CN" altLang="en-US" smtClean="0"/>
              <a:pPr/>
              <a:t>2020年5月2日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7FB667E1-E601-4AAF-B95C-B25720D70A60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284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04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19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139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24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5297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25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2608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任意多边形(F)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任意多边形(F)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任意多边形(F)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任意多边形(F)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任意多边形(F)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任意多边形(F)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任意多边形(F)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任意多边形(F)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任意多边形(F)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任意多边形(F)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任意多边形(F)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任意多边形(F)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任意多边形(F)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任意多边形(F)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任意多边形(F)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任意多边形(F)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任意多边形(F)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任意多边形(F)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任意多边形(F)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任意多边形(F)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任意多边形(F)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任意多边形(F)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任意多边形(F)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任意多边形(F)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任意多边形(F)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任意多边形(F)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任意多边形(F)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任意多边形(F)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任意多边形(F)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任意多边形(F)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任意多边形(F)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任意多边形(F)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任意多边形(F)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任意多边形(F)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任意多边形(F)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任意多边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任意多边形(F)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任意多边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4" name="任意多边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任意多边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任意多边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任意多边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任意多边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9" name="任意多边形(F)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0" name="组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任意多边形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" name="任意多边形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任意多边形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" name="任意多边形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任意多边形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任意多边形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任意多边形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任意多边形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9" name="任意多边形(F)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任意多边形(F)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1" name="组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任意多边形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" name="任意多边形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" name="任意多边形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" name="任意多边形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" name="任意多边形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7" name="任意多边形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8" name="任意多边形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" name="任意多边形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" name="任意多边形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" name="任意多边形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2" name="任意多边形(F)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3" name="任意多边形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" name="任意多边形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5" name="任意多边形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6" name="任意多边形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7" name="任意多边形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8" name="任意多边形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9" name="任意多边形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0" name="任意多边形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1" name="组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任意多边形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3" name="任意多边形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4" name="任意多边形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任意多边形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6" name="任意多边形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7" name="组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任意多边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9" name="任意多边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0" name="任意多边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1" name="任意多边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" name="任意多边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3" name="任意多边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4" name="组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任意多边形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6" name="任意多边形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" name="任意多边形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8" name="任意多边形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9" name="组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任意多边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1" name="任意多边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" name="任意多边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3" name="任意多边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4" name="任意多边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5" name="任意多边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任意多边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8" name="任意多边形(F)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9" name="任意多边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0" name="任意多边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" name="任意多边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" name="任意多边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3" name="任意多边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4" name="任意多边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15" name="任意多边形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6" name="任意多边形(F)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7" name="组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任意多边形(F)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9" name="任意多边形(F)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0" name="任意多边形(F)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1" name="任意多边形(F)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2" name="任意多边形(F)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" name="任意多边形(F)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4" name="任意多边形(F)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5" name="任意多边形(F)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6" name="任意多边形(F)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7" name="任意多边形(F)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8" name="任意多边形(F)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9" name="任意多边形(F)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0" name="任意多边形(F)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1" name="任意多边形(F)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2" name="任意多边形(F)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3" name="任意多边形(F)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4" name="任意多边形(F)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5" name="任意多边形(F)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6" name="任意多边形(F)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7" name="任意多边形(F)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8" name="任意多边形(F)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9" name="任意多边形(F)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0" name="任意多边形(F)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1" name="任意多边形(F)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2" name="任意多边形(F)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" name="任意多边形(F)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4" name="任意多边形(F)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5" name="任意多边形(F)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46" name="组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任意多边形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8" name="任意多边形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9" name="任意多边形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0" name="任意多边形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1" name="任意多边形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2" name="任意多边形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" name="任意多边形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4" name="任意多边形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5" name="任意多边形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" name="任意多边形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7" name="任意多边形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8" name="任意多边形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9" name="任意多边形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0" name="任意多边形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1" name="任意多边形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2" name="任意多边形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3" name="任意多边形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4" name="任意多边形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5" name="任意多边形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6" name="任意多边形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7" name="任意多边形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8" name="任意多边形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9" name="任意多边形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0" name="任意多边形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71" name="组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任意多边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3" name="任意多边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4" name="任意多边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5" name="任意多边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6" name="任意多边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7" name="任意多边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8" name="任意多边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9" name="任意多边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rtlCol="0" anchor="b">
            <a:normAutofit/>
          </a:bodyPr>
          <a:lstStyle>
            <a:lvl1pPr algn="ctr">
              <a:defRPr sz="66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CB81EC-BB10-4DE9-9238-6F7A87BBC34B}" type="datetime2">
              <a:rPr lang="zh-CN" altLang="en-US" smtClean="0"/>
              <a:t>2020年5月2日</a:t>
            </a:fld>
            <a:endParaRPr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CA4083-3ABB-4AF9-B882-9DCEABB79821}" type="datetime2">
              <a:rPr lang="zh-CN" altLang="en-US" smtClean="0"/>
              <a:t>2020年5月2日</a:t>
            </a:fld>
            <a:endParaRPr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-图片 7" descr="图片包含 斧头, 动物&#10;&#10;描述已自动生成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7">
            <a:alphaModFix amt="20000"/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01" y="-66581"/>
            <a:ext cx="12197567" cy="7091495"/>
          </a:xfrm>
          <a:prstGeom prst="rect">
            <a:avLst/>
          </a:prstGeom>
        </p:spPr>
      </p:pic>
      <p:pic>
        <p:nvPicPr>
          <p:cNvPr id="9" name="PA-图片 8" descr="图片包含 文字&#10;&#10;描述已自动生成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55" t="50031" r="8027" b="11817"/>
          <a:stretch>
            <a:fillRect/>
          </a:stretch>
        </p:blipFill>
        <p:spPr>
          <a:xfrm rot="10800000">
            <a:off x="-24703" y="-1"/>
            <a:ext cx="3042555" cy="1973869"/>
          </a:xfrm>
          <a:prstGeom prst="rect">
            <a:avLst/>
          </a:prstGeom>
        </p:spPr>
      </p:pic>
      <p:pic>
        <p:nvPicPr>
          <p:cNvPr id="10" name="PA-图片 9" descr="图片包含 文字&#10;&#10;描述已自动生成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7" t="58331" r="70686" b="8918"/>
          <a:stretch>
            <a:fillRect/>
          </a:stretch>
        </p:blipFill>
        <p:spPr>
          <a:xfrm flipH="1">
            <a:off x="8805402" y="3733863"/>
            <a:ext cx="3386598" cy="3124137"/>
          </a:xfrm>
          <a:prstGeom prst="rect">
            <a:avLst/>
          </a:prstGeom>
        </p:spPr>
      </p:pic>
      <p:pic>
        <p:nvPicPr>
          <p:cNvPr id="11" name="PA-图片 10" descr="图片包含 文字&#10;&#10;描述已自动生成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18" t="1030" r="6131" b="66760"/>
          <a:stretch>
            <a:fillRect/>
          </a:stretch>
        </p:blipFill>
        <p:spPr>
          <a:xfrm rot="18727104" flipH="1">
            <a:off x="-428325" y="4599184"/>
            <a:ext cx="2432631" cy="2814246"/>
          </a:xfrm>
          <a:prstGeom prst="rect">
            <a:avLst/>
          </a:prstGeom>
        </p:spPr>
      </p:pic>
      <p:pic>
        <p:nvPicPr>
          <p:cNvPr id="12" name="PA-图片 11" descr="图片包含 文字&#10;&#10;描述已自动生成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32" t="2763" b="49900"/>
          <a:stretch>
            <a:fillRect/>
          </a:stretch>
        </p:blipFill>
        <p:spPr>
          <a:xfrm rot="8096254" flipH="1">
            <a:off x="10826187" y="-631237"/>
            <a:ext cx="1942362" cy="216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002E73-C82B-48C7-8F47-E594D1AB498C}" type="datetime2">
              <a:rPr lang="zh-CN" altLang="en-US" smtClean="0"/>
              <a:t>2020年5月2日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rtlCol="0" anchor="b">
            <a:normAutofit/>
          </a:bodyPr>
          <a:lstStyle>
            <a:lvl1pPr algn="l">
              <a:defRPr sz="5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rtlCol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28455-AE8F-4149-9E9F-3A0B284E13A1}" type="datetime2">
              <a:rPr lang="zh-CN" altLang="en-US" smtClean="0"/>
              <a:t>2020年5月2日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7449F5-E588-4587-95A6-99F8067CC9CD}" type="datetime2">
              <a:rPr lang="zh-CN" altLang="en-US" smtClean="0"/>
              <a:t>2020年5月2日</a:t>
            </a:fld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D9F1B2-D5D6-4FC0-83B7-D4057A124299}" type="datetime2">
              <a:rPr lang="zh-CN" altLang="en-US" smtClean="0"/>
              <a:t>2020年5月2日</a:t>
            </a:fld>
            <a:endParaRPr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(F)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dirty="0">
              <a:latin typeface="宋体" panose="02010600030101010101" pitchFamily="2" charset="-122"/>
            </a:endParaRPr>
          </a:p>
        </p:txBody>
      </p:sp>
      <p:sp>
        <p:nvSpPr>
          <p:cNvPr id="7" name="任意多边形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dirty="0">
              <a:latin typeface="宋体" panose="02010600030101010101" pitchFamily="2" charset="-122"/>
            </a:endParaRPr>
          </a:p>
        </p:txBody>
      </p:sp>
      <p:sp>
        <p:nvSpPr>
          <p:cNvPr id="8" name="任意多边形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dirty="0">
              <a:latin typeface="宋体" panose="02010600030101010101" pitchFamily="2" charset="-122"/>
            </a:endParaRPr>
          </a:p>
        </p:txBody>
      </p:sp>
      <p:grpSp>
        <p:nvGrpSpPr>
          <p:cNvPr id="9" name="组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任意多边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1" name="任意多边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2" name="任意多边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3" name="任意多边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4" name="任意多边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5" name="任意多边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6" name="任意多边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7" name="任意多边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8" name="任意多边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9" name="任意多边形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0" name="任意多边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" name="任意多边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2" name="任意多边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3" name="任意多边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4" name="任意多边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5" name="任意多边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6" name="任意多边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7" name="任意多边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8" name="任意多边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9" name="任意多边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0" name="任意多边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1" name="任意多边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2" name="任意多边形(F)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3" name="任意多边形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4" name="任意多边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5" name="任意多边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6" name="任意多边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7" name="任意多边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8" name="任意多边形(F)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9" name="任意多边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0" name="任意多边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1" name="任意多边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2" name="任意多边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3" name="任意多边形(F)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4" name="任意多边形(F)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5" name="任意多边形(F)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6" name="任意多边形(F)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7" name="任意多边形(F)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8" name="任意多边形(F)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9" name="任意多边形(F)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50" name="任意多边形(F)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51" name="任意多边形(F)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52" name="任意多边形(F)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53" name="任意多边形(F)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54" name="任意多边形(F)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55" name="任意多边形(F)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56" name="任意多边形(F)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57" name="任意多边形(F)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58" name="任意多边形(F)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59" name="任意多边形(F)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60" name="任意多边形(F)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61" name="任意多边形(F)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62" name="任意多边形(F)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63" name="任意多边形(F)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64" name="任意多边形(F)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65" name="任意多边形(F)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66" name="任意多边形(F)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67" name="任意多边形(F)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68" name="任意多边形(F)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69" name="任意多边形(F)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70" name="任意多边形(F)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71" name="任意多边形(F)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72" name="任意多边形(F)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73" name="任意多边形(F)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74" name="任意多边形(F)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75" name="任意多边形(F)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76" name="任意多边形(F)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77" name="任意多边形(F)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78" name="任意多边形(F)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79" name="任意多边形(F)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80" name="任意多边形(F)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81" name="任意多边形(F)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82" name="任意多边形(F)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83" name="任意多边形(F)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84" name="任意多边形(F)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85" name="任意多边形(F)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86" name="任意多边形(F)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87" name="任意多边形(F)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88" name="任意多边形(F)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89" name="任意多边形(F)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90" name="任意多边形(F)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91" name="任意多边形(F)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92" name="任意多边形(F)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93" name="组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任意多边形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95" name="任意多边形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96" name="任意多边形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97" name="任意多边形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98" name="任意多边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99" name="任意多边形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00" name="任意多边形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01" name="任意多边形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02" name="任意多边形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03" name="任意多边形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04" name="任意多边形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05" name="任意多边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06" name="任意多边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07" name="任意多边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08" name="任意多边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09" name="任意多边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10" name="任意多边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11" name="任意多边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12" name="任意多边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13" name="任意多边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14" name="任意多边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15" name="任意多边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16" name="任意多边形(F)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17" name="任意多边形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18" name="任意多边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19" name="任意多边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20" name="任意多边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21" name="任意多边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22" name="任意多边形(F)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23" name="任意多边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24" name="任意多边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25" name="任意多边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26" name="任意多边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27" name="任意多边形(F)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28" name="任意多边形(F)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29" name="任意多边形(F)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30" name="任意多边形(F)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31" name="任意多边形(F)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32" name="任意多边形(F)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33" name="任意多边形(F)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34" name="任意多边形(F)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35" name="任意多边形(F)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36" name="任意多边形(F)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37" name="任意多边形(F)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38" name="任意多边形(F)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39" name="任意多边形(F)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40" name="任意多边形(F)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41" name="任意多边形(F)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42" name="任意多边形(F)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43" name="任意多边形(F)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44" name="任意多边形(F)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45" name="任意多边形(F)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46" name="任意多边形(F)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47" name="任意多边形(F)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48" name="任意多边形(F)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49" name="任意多边形(F)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50" name="任意多边形(F)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51" name="任意多边形(F)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52" name="任意多边形(F)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53" name="任意多边形(F)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54" name="任意多边形(F)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55" name="任意多边形(F)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56" name="任意多边形(F)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57" name="任意多边形(F)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58" name="任意多边形(F)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59" name="任意多边形(F)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60" name="任意多边形(F)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61" name="任意多边形(F)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62" name="任意多边形(F)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63" name="任意多边形(F)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64" name="任意多边形(F)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65" name="任意多边形(F)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66" name="任意多边形(F)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67" name="任意多边形(F)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68" name="任意多边形(F)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69" name="任意多边形(F)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70" name="任意多边形(F)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71" name="任意多边形(F)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72" name="任意多边形(F)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73" name="任意多边形(F)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74" name="任意多边形(F)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75" name="任意多边形(F)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76" name="任意多边形(F)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77" name="组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任意多边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79" name="任意多边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80" name="任意多边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81" name="任意多边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82" name="任意多边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83" name="任意多边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84" name="任意多边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85" name="任意多边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86" name="任意多边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87" name="任意多边形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88" name="任意多边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89" name="任意多边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90" name="任意多边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91" name="任意多边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92" name="任意多边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93" name="任意多边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94" name="任意多边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95" name="任意多边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96" name="任意多边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97" name="任意多边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98" name="任意多边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99" name="任意多边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00" name="任意多边形(F)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01" name="任意多边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02" name="任意多边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03" name="任意多边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04" name="任意多边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05" name="任意多边形(F)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06" name="任意多边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07" name="任意多边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08" name="任意多边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09" name="任意多边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0" name="任意多边形(F)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1" name="任意多边形(F)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2" name="任意多边形(F)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3" name="任意多边形(F)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4" name="任意多边形(F)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5" name="任意多边形(F)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6" name="任意多边形(F)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7" name="任意多边形(F)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8" name="任意多边形(F)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9" name="任意多边形(F)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20" name="任意多边形(F)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21" name="任意多边形(F)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22" name="任意多边形(F)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23" name="任意多边形(F)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24" name="任意多边形(F)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25" name="任意多边形(F)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26" name="任意多边形(F)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27" name="任意多边形(F)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28" name="任意多边形(F)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29" name="任意多边形(F)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30" name="任意多边形(F)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31" name="任意多边形(F)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32" name="任意多边形(F)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33" name="任意多边形(F)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34" name="任意多边形(F)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35" name="任意多边形(F)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36" name="任意多边形(F)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37" name="任意多边形(F)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38" name="任意多边形(F)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39" name="任意多边形(F)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40" name="任意多边形(F)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41" name="任意多边形(F)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42" name="任意多边形(F)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43" name="任意多边形(F)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44" name="任意多边形(F)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45" name="任意多边形(F)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46" name="任意多边形(F)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47" name="任意多边形(F)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48" name="任意多边形(F)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49" name="任意多边形(F)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50" name="任意多边形(F)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51" name="任意多边形(F)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52" name="任意多边形(F)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53" name="任意多边形(F)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54" name="任意多边形(F)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55" name="任意多边形(F)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56" name="任意多边形(F)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57" name="任意多边形(F)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58" name="任意多边形(F)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59" name="任意多边形(F)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260" name="组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任意多边形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62" name="任意多边形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63" name="任意多边形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64" name="任意多边形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65" name="任意多边形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66" name="任意多边形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67" name="任意多边形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68" name="任意多边形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69" name="任意多边形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70" name="任意多边形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71" name="任意多边形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72" name="任意多边形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73" name="任意多边形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solidFill>
                  <a:schemeClr val="accent6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4" name="任意多边形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75" name="任意多边形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76" name="任意多边形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77" name="任意多边形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solidFill>
                  <a:schemeClr val="accent6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8" name="任意多边形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79" name="任意多边形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80" name="任意多边形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81" name="任意多边形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82" name="任意多边形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83" name="任意多边形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84" name="任意多边形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85" name="任意多边形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86" name="任意多边形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87" name="任意多边形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88" name="任意多边形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289" name="组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任意多边形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91" name="椭圆形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92" name="任意多边形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93" name="任意多边形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94" name="任意多边形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95" name="任意多边形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96" name="任意多边形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97" name="任意多边形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98" name="任意多边形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99" name="任意多边形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00" name="任意多边形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01" name="任意多边形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02" name="任意多边形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03" name="任意多边形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04" name="任意多边形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05" name="任意多边形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06" name="任意多边形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07" name="任意多边形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08" name="任意多边形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09" name="任意多边形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</p:grpSp>
      <p:sp>
        <p:nvSpPr>
          <p:cNvPr id="310" name="任意多边形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dirty="0">
              <a:latin typeface="宋体" panose="02010600030101010101" pitchFamily="2" charset="-122"/>
            </a:endParaRPr>
          </a:p>
        </p:txBody>
      </p:sp>
      <p:grpSp>
        <p:nvGrpSpPr>
          <p:cNvPr id="311" name="组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任意多边形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13" name="任意多边形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14" name="任意多边形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15" name="任意多边形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16" name="任意多边形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17" name="任意多边形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18" name="任意多边形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19" name="任意多边形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20" name="任意多边形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21" name="任意多边形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22" name="任意多边形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23" name="任意多边形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24" name="任意多边形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25" name="任意多边形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26" name="任意多边形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27" name="任意多边形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28" name="任意多边形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29" name="任意多边形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30" name="任意多边形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31" name="任意多边形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32" name="任意多边形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33" name="任意多边形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34" name="任意多边形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35" name="任意多边形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36" name="任意多边形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37" name="任意多边形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38" name="任意多边形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39" name="任意多边形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40" name="任意多边形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41" name="任意多边形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42" name="任意多边形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43" name="任意多边形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44" name="任意多边形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45" name="任意多边形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46" name="任意多边形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47" name="任意多边形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348" name="组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组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任意多边形(F)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76" name="任意多边形(F)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77" name="任意多边形(F)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78" name="任意多边形(F)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79" name="任意多边形(F)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0" name="任意多边形(F)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1" name="任意多边形(F)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2" name="任意多边形(F)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3" name="任意多边形(F)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4" name="任意多边形(F)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5" name="任意多边形(F)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6" name="任意多边形(F)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7" name="任意多边形(F)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8" name="任意多边形(F)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9" name="任意多边形(F)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90" name="任意多边形(F)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91" name="任意多边形(F)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92" name="任意多边形(F)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93" name="任意多边形(F)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94" name="任意多边形(F)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95" name="任意多边形(F)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96" name="任意多边形(F)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97" name="任意多边形(F)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98" name="任意多边形(F)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99" name="任意多边形(F)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00" name="任意多边形(F)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01" name="任意多边形(F)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02" name="任意多边形(F)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03" name="任意多边形(F)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04" name="任意多边形(F)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05" name="任意多边形(F)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06" name="任意多边形(F)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07" name="任意多边形(F)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08" name="任意多边形(F)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09" name="任意多边形(F)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10" name="任意多边形(F)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11" name="任意多边形(F)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12" name="任意多边形(F)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13" name="任意多边形(F)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14" name="任意多边形(F)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15" name="任意多边形(F)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16" name="任意多边形(F)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17" name="任意多边形(F)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18" name="任意多边形(F)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19" name="任意多边形(F)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20" name="任意多边形(F)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21" name="任意多边形(F)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350" name="组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任意多边形(F)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67" name="任意多边形(F)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68" name="任意多边形(F)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69" name="任意多边形(F)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70" name="任意多边形(F)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71" name="任意多边形(F)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72" name="任意多边形(F)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73" name="任意多边形(F)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74" name="任意多边形(F)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351" name="组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任意多边形(F)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60" name="任意多边形(F)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61" name="任意多边形(F)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62" name="任意多边形(F)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63" name="任意多边形(F)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64" name="任意多边形(F)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65" name="任意多边形(F)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352" name="组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任意多边形(F)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54" name="任意多边形(F)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55" name="任意多边形(F)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56" name="任意多边形(F)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57" name="任意多边形(F)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58" name="任意多边形(F)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</p:grpSp>
      </p:grpSp>
      <p:grpSp>
        <p:nvGrpSpPr>
          <p:cNvPr id="422" name="组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任意多边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24" name="任意多边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25" name="任意多边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26" name="任意多边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27" name="任意多边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28" name="任意多边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29" name="任意多边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30" name="任意多边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431" name="组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任意多边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33" name="任意多边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34" name="任意多边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35" name="任意多边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36" name="任意多边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37" name="任意多边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38" name="任意多边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39" name="任意多边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440" name="组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任意多边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42" name="任意多边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43" name="任意多边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44" name="任意多边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45" name="任意多边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46" name="任意多边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47" name="任意多边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48" name="任意多边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rtlCol="0" anchor="ctr">
            <a:normAutofit/>
          </a:bodyPr>
          <a:lstStyle>
            <a:lvl1pPr algn="ctr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A0C3A2-CAB4-4F57-B067-F3CD55646879}" type="datetime2">
              <a:rPr lang="zh-CN" altLang="en-US" smtClean="0"/>
              <a:t>2020年5月2日</a:t>
            </a:fld>
            <a:endParaRPr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8FB5F9-0D71-4620-BF42-152040C8F4E8}" type="datetime2">
              <a:rPr lang="zh-CN" altLang="en-US" smtClean="0"/>
              <a:t>2020年5月2日</a:t>
            </a:fld>
            <a:endParaRPr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6DF08-348B-4846-A120-0FAF20C14343}" type="datetime2">
              <a:rPr lang="zh-CN" altLang="en-US" smtClean="0"/>
              <a:t>2020年5月2日</a:t>
            </a:fld>
            <a:endParaRPr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9939A2-28EF-48D3-AC63-83CF8B3C6591}" type="datetime2">
              <a:rPr lang="zh-CN" altLang="en-US" smtClean="0"/>
              <a:t>2020年5月2日</a:t>
            </a:fld>
            <a:endParaRPr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任意多边形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任意多边形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" name="组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任意多边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任意多边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任意多边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任意多边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任意多边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任意多边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任意多边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任意多边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任意多边形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任意多边形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任意多边形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任意多边形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任意多边形(F)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任意多边形(F)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组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任意多边形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任意多边形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任意多边形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任意多边形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任意多边形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任意多边形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任意多边形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4" name="组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任意多边形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任意多边形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任意多边形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任意多边形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任意多边形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任意多边形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" name="任意多边形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任意多边形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3" name="组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任意多边形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任意多边形(F)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任意多边形(F)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任意多边形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任意多边形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任意多边形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任意多边形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" name="任意多边形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2" name="组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任意多边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" name="任意多边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任意多边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任意多边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任意多边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任意多边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" name="任意多边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任意多边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1" name="组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任意多边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" name="任意多边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" name="任意多边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" name="任意多边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" name="任意多边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7" name="任意多边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8" name="任意多边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" name="任意多边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61412" y="6601968"/>
            <a:ext cx="1177562" cy="193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7A4C57A5-9EC3-44BE-A8FF-80A364A47F3C}" type="datetime2">
              <a:rPr lang="zh-CN" altLang="en-US" smtClean="0"/>
              <a:t>2020年5月2日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微信图片_2020041015353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241618" cy="6858000"/>
          </a:xfrm>
          <a:prstGeom prst="rect">
            <a:avLst/>
          </a:prstGeom>
        </p:spPr>
      </p:pic>
      <p:pic>
        <p:nvPicPr>
          <p:cNvPr id="8" name="Picture 2" descr="53675f109285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"/>
            <a:ext cx="12241619" cy="706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82210" y="2838003"/>
            <a:ext cx="7772400" cy="1181993"/>
          </a:xfrm>
        </p:spPr>
        <p:txBody>
          <a:bodyPr>
            <a:normAutofit fontScale="90000"/>
          </a:bodyPr>
          <a:lstStyle/>
          <a:p>
            <a:br>
              <a:rPr lang="en-US" altLang="zh-CN" b="1" dirty="0">
                <a:solidFill>
                  <a:schemeClr val="accent5"/>
                </a:solidFill>
              </a:rPr>
            </a:br>
            <a:br>
              <a:rPr lang="en-US" altLang="zh-CN" b="1" dirty="0">
                <a:solidFill>
                  <a:schemeClr val="accent5"/>
                </a:solidFill>
              </a:rPr>
            </a:br>
            <a:br>
              <a:rPr lang="en-US" altLang="zh-CN" b="1" dirty="0">
                <a:solidFill>
                  <a:schemeClr val="accent5"/>
                </a:solidFill>
              </a:rPr>
            </a:br>
            <a:br>
              <a:rPr lang="en-US" altLang="zh-CN" b="1" dirty="0">
                <a:solidFill>
                  <a:schemeClr val="accent5"/>
                </a:solidFill>
              </a:rPr>
            </a:br>
            <a:br>
              <a:rPr lang="en-US" altLang="zh-CN" b="1" dirty="0">
                <a:solidFill>
                  <a:schemeClr val="accent5"/>
                </a:solidFill>
              </a:rPr>
            </a:br>
            <a:r>
              <a:rPr lang="zh-CN" altLang="en-US" b="1" dirty="0">
                <a:solidFill>
                  <a:schemeClr val="accent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北京四中</a:t>
            </a:r>
            <a:br>
              <a:rPr lang="en-US" altLang="zh-CN" b="1" dirty="0">
                <a:solidFill>
                  <a:schemeClr val="accent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b="1" dirty="0">
                <a:solidFill>
                  <a:schemeClr val="accent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Demo</a:t>
            </a:r>
            <a:br>
              <a:rPr lang="en-US" altLang="zh-CN" b="1" dirty="0">
                <a:solidFill>
                  <a:schemeClr val="accent5"/>
                </a:solidFill>
              </a:rPr>
            </a:br>
            <a:r>
              <a:rPr lang="en-US" altLang="zh-CN" b="1" dirty="0">
                <a:solidFill>
                  <a:schemeClr val="accent5"/>
                </a:solidFill>
              </a:rPr>
              <a:t>Welcome to My Class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20408" y="3428999"/>
            <a:ext cx="6400800" cy="1633130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                                            </a:t>
            </a:r>
            <a:r>
              <a:rPr lang="zh-CN" altLang="en-US" dirty="0">
                <a:solidFill>
                  <a:schemeClr val="tx1"/>
                </a:solidFill>
              </a:rPr>
              <a:t>王思潼 </a:t>
            </a:r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Kaylee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A53276-7065-4BF6-B93A-B02B3B0BD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4804" y="1646490"/>
            <a:ext cx="9360418" cy="226325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Arial Black" panose="020B0A04020102020204" pitchFamily="34" charset="0"/>
              </a:rPr>
              <a:t>          I am </a:t>
            </a:r>
            <a:r>
              <a:rPr lang="en-US" altLang="zh-CN" sz="2800" dirty="0">
                <a:solidFill>
                  <a:srgbClr val="FF0000"/>
                </a:solidFill>
                <a:latin typeface="Arial Black" panose="020B0A04020102020204" pitchFamily="34" charset="0"/>
              </a:rPr>
              <a:t>a</a:t>
            </a:r>
            <a:r>
              <a:rPr lang="en-US" altLang="zh-CN" sz="2800" dirty="0">
                <a:latin typeface="Arial Black" panose="020B0A04020102020204" pitchFamily="34" charset="0"/>
              </a:rPr>
              <a:t> student.</a:t>
            </a:r>
            <a:br>
              <a:rPr lang="en-US" altLang="zh-CN" sz="2800" dirty="0">
                <a:latin typeface="Arial Black" panose="020B0A04020102020204" pitchFamily="34" charset="0"/>
              </a:rPr>
            </a:br>
            <a:br>
              <a:rPr lang="en-US" altLang="zh-CN" sz="2800" dirty="0">
                <a:latin typeface="Arial Black" panose="020B0A04020102020204" pitchFamily="34" charset="0"/>
              </a:rPr>
            </a:br>
            <a:r>
              <a:rPr lang="en-US" altLang="zh-CN" sz="2800" dirty="0">
                <a:latin typeface="Arial Black" panose="020B0A04020102020204" pitchFamily="34" charset="0"/>
              </a:rPr>
              <a:t>          My father is </a:t>
            </a:r>
            <a:r>
              <a:rPr lang="en-US" altLang="zh-CN" sz="2800" dirty="0">
                <a:solidFill>
                  <a:srgbClr val="FF0000"/>
                </a:solidFill>
                <a:latin typeface="Arial Black" panose="020B0A04020102020204" pitchFamily="34" charset="0"/>
              </a:rPr>
              <a:t>a</a:t>
            </a:r>
            <a:r>
              <a:rPr lang="en-US" altLang="zh-CN" sz="2800" dirty="0">
                <a:latin typeface="Arial Black" panose="020B0A04020102020204" pitchFamily="34" charset="0"/>
              </a:rPr>
              <a:t> worker.</a:t>
            </a:r>
            <a:br>
              <a:rPr lang="en-US" altLang="zh-CN" sz="2800" dirty="0">
                <a:latin typeface="Arial Black" panose="020B0A04020102020204" pitchFamily="34" charset="0"/>
              </a:rPr>
            </a:br>
            <a:br>
              <a:rPr lang="en-US" altLang="zh-CN" sz="2800" dirty="0">
                <a:latin typeface="Arial Black" panose="020B0A04020102020204" pitchFamily="34" charset="0"/>
              </a:rPr>
            </a:br>
            <a:r>
              <a:rPr lang="en-US" altLang="zh-CN" sz="2800" dirty="0">
                <a:latin typeface="Arial Black" panose="020B0A04020102020204" pitchFamily="34" charset="0"/>
              </a:rPr>
              <a:t>          I am </a:t>
            </a:r>
            <a:r>
              <a:rPr lang="en-US" altLang="zh-CN" sz="2800" dirty="0">
                <a:solidFill>
                  <a:srgbClr val="FF0000"/>
                </a:solidFill>
                <a:latin typeface="Arial Black" panose="020B0A04020102020204" pitchFamily="34" charset="0"/>
              </a:rPr>
              <a:t>an</a:t>
            </a:r>
            <a:r>
              <a:rPr lang="en-US" altLang="zh-CN" sz="2800" dirty="0">
                <a:latin typeface="Arial Black" panose="020B0A04020102020204" pitchFamily="34" charset="0"/>
              </a:rPr>
              <a:t> English teacher.</a:t>
            </a:r>
            <a:endParaRPr lang="zh-CN" alt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93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不定冠词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a/an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辨析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386265" y="1712728"/>
            <a:ext cx="9134856" cy="4152901"/>
          </a:xfrm>
        </p:spPr>
        <p:txBody>
          <a:bodyPr rtlCol="0"/>
          <a:lstStyle/>
          <a:p>
            <a:pPr rtl="0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1.a/e/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/o/u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前面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2.E</a:t>
            </a:r>
          </a:p>
          <a:p>
            <a:pPr rtl="0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3.U</a:t>
            </a:r>
          </a:p>
          <a:p>
            <a:pPr rtl="0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4.O</a:t>
            </a:r>
          </a:p>
          <a:p>
            <a:pPr rtl="0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字母解题法</a:t>
            </a:r>
          </a:p>
        </p:txBody>
      </p:sp>
    </p:spTree>
    <p:extLst>
      <p:ext uri="{BB962C8B-B14F-4D97-AF65-F5344CB8AC3E}">
        <p14:creationId xmlns:p14="http://schemas.microsoft.com/office/powerpoint/2010/main" val="140386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E4BF238-0B46-4CBA-B740-7E17C1B89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5370" y="1375144"/>
            <a:ext cx="6916336" cy="1053134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不定冠词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a/an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辨析</a:t>
            </a:r>
            <a:endParaRPr lang="zh-CN" altLang="en-US" sz="48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6B80536-F216-4AEA-99E5-6A02EFF41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5664" y="2968502"/>
            <a:ext cx="6916336" cy="17716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辅音音素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元音音素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</a:p>
        </p:txBody>
      </p:sp>
    </p:spTree>
    <p:extLst>
      <p:ext uri="{BB962C8B-B14F-4D97-AF65-F5344CB8AC3E}">
        <p14:creationId xmlns:p14="http://schemas.microsoft.com/office/powerpoint/2010/main" val="162303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46E47-3DA9-467C-9108-ACE6D7E9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7451"/>
            <a:ext cx="9133730" cy="1233424"/>
          </a:xfrm>
        </p:spPr>
        <p:txBody>
          <a:bodyPr/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不定冠词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a/an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辨析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53694-876D-4F6A-AF30-753B9547B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4" y="2187648"/>
            <a:ext cx="9134856" cy="4152901"/>
          </a:xfrm>
        </p:spPr>
        <p:txBody>
          <a:bodyPr/>
          <a:lstStyle/>
          <a:p>
            <a:pPr marL="4572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为首的单词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" indent="0">
              <a:buNone/>
            </a:pP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European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一个欧洲人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" indent="0">
              <a:buNone/>
            </a:pP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一个鸡蛋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F60E3C-0B32-4025-BE38-F60E7F76CBF2}"/>
              </a:ext>
            </a:extLst>
          </p:cNvPr>
          <p:cNvSpPr txBox="1"/>
          <p:nvPr/>
        </p:nvSpPr>
        <p:spPr>
          <a:xfrm>
            <a:off x="1665768" y="3228945"/>
            <a:ext cx="46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EEC790-6348-4547-9E57-008D717499A2}"/>
              </a:ext>
            </a:extLst>
          </p:cNvPr>
          <p:cNvSpPr txBox="1"/>
          <p:nvPr/>
        </p:nvSpPr>
        <p:spPr>
          <a:xfrm>
            <a:off x="1665768" y="2706512"/>
            <a:ext cx="46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E10C97-F81C-45E9-9A3D-878F3288BC77}"/>
              </a:ext>
            </a:extLst>
          </p:cNvPr>
          <p:cNvSpPr txBox="1"/>
          <p:nvPr/>
        </p:nvSpPr>
        <p:spPr>
          <a:xfrm>
            <a:off x="6391564" y="692727"/>
            <a:ext cx="257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8CCF79-CFFC-4787-88C7-0AD09DCF8488}"/>
              </a:ext>
            </a:extLst>
          </p:cNvPr>
          <p:cNvSpPr txBox="1"/>
          <p:nvPr/>
        </p:nvSpPr>
        <p:spPr>
          <a:xfrm>
            <a:off x="4887110" y="2730601"/>
            <a:ext cx="1828800" cy="641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[ˌ</a:t>
            </a:r>
            <a:r>
              <a:rPr lang="en-US" altLang="zh-CN" dirty="0" err="1">
                <a:solidFill>
                  <a:srgbClr val="FF0000"/>
                </a:solidFill>
              </a:rPr>
              <a:t>jʊ</a:t>
            </a:r>
            <a:r>
              <a:rPr lang="en-US" altLang="zh-CN" dirty="0" err="1"/>
              <a:t>ərəˈpiːən</a:t>
            </a:r>
            <a:r>
              <a:rPr lang="en-US" altLang="zh-CN" dirty="0"/>
              <a:t>]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F19D70-07B0-437E-B033-3067D180E136}"/>
              </a:ext>
            </a:extLst>
          </p:cNvPr>
          <p:cNvSpPr txBox="1"/>
          <p:nvPr/>
        </p:nvSpPr>
        <p:spPr>
          <a:xfrm>
            <a:off x="395726" y="2662323"/>
            <a:ext cx="10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[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/>
              <a:t>ɡ]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56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BEE98D-0D52-4FC0-B973-EA6DBDEAA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7629" y="1397417"/>
            <a:ext cx="9360418" cy="226325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Jay is _____ American girl.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She studies in ______university in Beijing.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A.the;a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B.a;a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C.an;a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D.an;an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6F50D8-7AF7-457F-9D04-3A1B860D3CF7}"/>
              </a:ext>
            </a:extLst>
          </p:cNvPr>
          <p:cNvSpPr txBox="1"/>
          <p:nvPr/>
        </p:nvSpPr>
        <p:spPr>
          <a:xfrm>
            <a:off x="3317358" y="2005826"/>
            <a:ext cx="460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36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46E47-3DA9-467C-9108-ACE6D7E9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805" y="466927"/>
            <a:ext cx="9133730" cy="1233424"/>
          </a:xfrm>
        </p:spPr>
        <p:txBody>
          <a:bodyPr/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不定冠词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a/an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辨析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53694-876D-4F6A-AF30-753B9547B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2" y="2081322"/>
            <a:ext cx="9134856" cy="4152901"/>
          </a:xfrm>
        </p:spPr>
        <p:txBody>
          <a:bodyPr/>
          <a:lstStyle/>
          <a:p>
            <a:pPr marL="4572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为首的单词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" indent="0">
              <a:buNone/>
            </a:pP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useful book</a:t>
            </a:r>
          </a:p>
          <a:p>
            <a:pPr marL="45720" indent="0">
              <a:buNone/>
            </a:pP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uncle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F60E3C-0B32-4025-BE38-F60E7F76CBF2}"/>
              </a:ext>
            </a:extLst>
          </p:cNvPr>
          <p:cNvSpPr txBox="1"/>
          <p:nvPr/>
        </p:nvSpPr>
        <p:spPr>
          <a:xfrm>
            <a:off x="2261192" y="3115197"/>
            <a:ext cx="46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EEC790-6348-4547-9E57-008D717499A2}"/>
              </a:ext>
            </a:extLst>
          </p:cNvPr>
          <p:cNvSpPr txBox="1"/>
          <p:nvPr/>
        </p:nvSpPr>
        <p:spPr>
          <a:xfrm>
            <a:off x="2346252" y="2564676"/>
            <a:ext cx="46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632994-2F9E-432B-9C4F-1B3FA16BF9D0}"/>
              </a:ext>
            </a:extLst>
          </p:cNvPr>
          <p:cNvSpPr txBox="1"/>
          <p:nvPr/>
        </p:nvSpPr>
        <p:spPr>
          <a:xfrm>
            <a:off x="4281377" y="2580065"/>
            <a:ext cx="150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[ˈ</a:t>
            </a:r>
            <a:r>
              <a:rPr lang="en-US" altLang="zh-CN" dirty="0" err="1">
                <a:solidFill>
                  <a:srgbClr val="FF0000"/>
                </a:solidFill>
              </a:rPr>
              <a:t>ju</a:t>
            </a:r>
            <a:r>
              <a:rPr lang="en-US" altLang="zh-CN" dirty="0" err="1"/>
              <a:t>ːsfl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45FD8A-D947-48AF-8751-5C84BA016F2D}"/>
              </a:ext>
            </a:extLst>
          </p:cNvPr>
          <p:cNvSpPr txBox="1"/>
          <p:nvPr/>
        </p:nvSpPr>
        <p:spPr>
          <a:xfrm>
            <a:off x="3452037" y="3145702"/>
            <a:ext cx="131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[ˈ</a:t>
            </a:r>
            <a:r>
              <a:rPr lang="en-US" altLang="zh-CN" dirty="0" err="1">
                <a:solidFill>
                  <a:srgbClr val="FF0000"/>
                </a:solidFill>
              </a:rPr>
              <a:t>ʌ</a:t>
            </a:r>
            <a:r>
              <a:rPr lang="en-US" altLang="zh-CN" dirty="0" err="1"/>
              <a:t>ŋkl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727B1C-2902-41D9-9C79-66775F075139}"/>
              </a:ext>
            </a:extLst>
          </p:cNvPr>
          <p:cNvSpPr txBox="1"/>
          <p:nvPr/>
        </p:nvSpPr>
        <p:spPr>
          <a:xfrm>
            <a:off x="2069805" y="3893215"/>
            <a:ext cx="4508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当单词中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字母本音时用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，其他情况用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712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700C1-0E8F-4130-9DD0-83D75859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题目辨析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D65CFC-B1DD-419E-823F-81A2F126F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4479" y="1755258"/>
            <a:ext cx="9134856" cy="415290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useful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  <a:p>
            <a:pPr marL="45720" indent="0">
              <a:buNone/>
            </a:pP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usual day</a:t>
            </a:r>
          </a:p>
          <a:p>
            <a:pPr marL="45720" indent="0">
              <a:buNone/>
            </a:pP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uncle</a:t>
            </a:r>
          </a:p>
          <a:p>
            <a:pPr marL="45720" indent="0">
              <a:buNone/>
            </a:pP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umbrella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331AD6-417C-46C2-B6A0-3B8CA0455A5D}"/>
              </a:ext>
            </a:extLst>
          </p:cNvPr>
          <p:cNvSpPr txBox="1"/>
          <p:nvPr/>
        </p:nvSpPr>
        <p:spPr>
          <a:xfrm>
            <a:off x="3168503" y="1717158"/>
            <a:ext cx="460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CB528A-4732-446E-9FA5-013FD1A2DD75}"/>
              </a:ext>
            </a:extLst>
          </p:cNvPr>
          <p:cNvSpPr txBox="1"/>
          <p:nvPr/>
        </p:nvSpPr>
        <p:spPr>
          <a:xfrm>
            <a:off x="3168503" y="2383592"/>
            <a:ext cx="460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92844E-976A-42C9-86D9-82C531FF7FB2}"/>
              </a:ext>
            </a:extLst>
          </p:cNvPr>
          <p:cNvSpPr txBox="1"/>
          <p:nvPr/>
        </p:nvSpPr>
        <p:spPr>
          <a:xfrm>
            <a:off x="3032052" y="3050026"/>
            <a:ext cx="733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an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C18899-40C9-4D53-822B-560C3BDC4CC2}"/>
              </a:ext>
            </a:extLst>
          </p:cNvPr>
          <p:cNvSpPr txBox="1"/>
          <p:nvPr/>
        </p:nvSpPr>
        <p:spPr>
          <a:xfrm>
            <a:off x="3053318" y="3712030"/>
            <a:ext cx="82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an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46E47-3DA9-467C-9108-ACE6D7E9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7451"/>
            <a:ext cx="9133730" cy="1233424"/>
          </a:xfrm>
        </p:spPr>
        <p:txBody>
          <a:bodyPr/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不定冠词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a/an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辨析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53694-876D-4F6A-AF30-753B9547B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4" y="2187648"/>
            <a:ext cx="9134856" cy="4152901"/>
          </a:xfrm>
        </p:spPr>
        <p:txBody>
          <a:bodyPr/>
          <a:lstStyle/>
          <a:p>
            <a:pPr marL="4572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为首的单词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" indent="0">
              <a:buNone/>
            </a:pP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one-legged table   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w</a:t>
            </a:r>
            <a:r>
              <a:rPr lang="en-US" altLang="zh-CN" dirty="0" err="1"/>
              <a:t>ʌn</a:t>
            </a:r>
            <a:r>
              <a:rPr lang="en-US" altLang="zh-CN" dirty="0"/>
              <a:t>]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" indent="0">
              <a:buNone/>
            </a:pP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orange  </a:t>
            </a:r>
            <a:r>
              <a:rPr lang="en-US" altLang="zh-CN" dirty="0"/>
              <a:t>[ˈ</a:t>
            </a:r>
            <a:r>
              <a:rPr lang="en-US" altLang="zh-CN" dirty="0" err="1">
                <a:solidFill>
                  <a:srgbClr val="FF0000"/>
                </a:solidFill>
              </a:rPr>
              <a:t>ɒ</a:t>
            </a:r>
            <a:r>
              <a:rPr lang="en-US" altLang="zh-CN" dirty="0" err="1"/>
              <a:t>rɪndʒ</a:t>
            </a:r>
            <a:r>
              <a:rPr lang="en-US" altLang="zh-CN" dirty="0"/>
              <a:t>]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F60E3C-0B32-4025-BE38-F60E7F76CBF2}"/>
              </a:ext>
            </a:extLst>
          </p:cNvPr>
          <p:cNvSpPr txBox="1"/>
          <p:nvPr/>
        </p:nvSpPr>
        <p:spPr>
          <a:xfrm>
            <a:off x="1665768" y="3228945"/>
            <a:ext cx="46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EEC790-6348-4547-9E57-008D717499A2}"/>
              </a:ext>
            </a:extLst>
          </p:cNvPr>
          <p:cNvSpPr txBox="1"/>
          <p:nvPr/>
        </p:nvSpPr>
        <p:spPr>
          <a:xfrm>
            <a:off x="1665768" y="2706512"/>
            <a:ext cx="46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FDCFEF-72C8-4DE1-9A2A-EE018ED368DD}"/>
              </a:ext>
            </a:extLst>
          </p:cNvPr>
          <p:cNvSpPr txBox="1"/>
          <p:nvPr/>
        </p:nvSpPr>
        <p:spPr>
          <a:xfrm>
            <a:off x="5851814" y="2706512"/>
            <a:ext cx="2370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619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B6877F68-5C99-488C-B8C7-4D7B5E162B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2)Tom is ___ one-eyed man.</a:t>
            </a:r>
          </a:p>
          <a:p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en-US" altLang="zh-CN" sz="36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A.a</a:t>
            </a:r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B.an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138AA8-7D93-4928-9197-6B55ED1A5939}"/>
              </a:ext>
            </a:extLst>
          </p:cNvPr>
          <p:cNvSpPr txBox="1"/>
          <p:nvPr/>
        </p:nvSpPr>
        <p:spPr>
          <a:xfrm>
            <a:off x="3565451" y="2537637"/>
            <a:ext cx="1077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1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310809" y="479304"/>
            <a:ext cx="9133730" cy="1233424"/>
          </a:xfrm>
        </p:spPr>
        <p:txBody>
          <a:bodyPr rtlCol="0"/>
          <a:lstStyle/>
          <a:p>
            <a:pPr rtl="0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不定冠词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a/an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辨析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不定冠词：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a/an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365000" y="1960821"/>
            <a:ext cx="9134856" cy="4152901"/>
          </a:xfrm>
        </p:spPr>
        <p:txBody>
          <a:bodyPr rtlCol="0"/>
          <a:lstStyle/>
          <a:p>
            <a:pPr marL="45720" indent="0" rtl="0"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1.a/e/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/o/u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前面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" indent="0"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 European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一个欧洲人</a:t>
            </a:r>
            <a:r>
              <a:rPr lang="en-US" altLang="zh-CN" dirty="0"/>
              <a:t>[ˌ</a:t>
            </a:r>
            <a:r>
              <a:rPr lang="en-US" altLang="zh-CN" dirty="0" err="1">
                <a:solidFill>
                  <a:srgbClr val="FF0000"/>
                </a:solidFill>
              </a:rPr>
              <a:t>jʊ</a:t>
            </a:r>
            <a:r>
              <a:rPr lang="en-US" altLang="zh-CN" dirty="0" err="1"/>
              <a:t>ərəˈpiːən</a:t>
            </a:r>
            <a:r>
              <a:rPr lang="en-US" altLang="zh-CN" dirty="0"/>
              <a:t>]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an egg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一个鸡蛋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" indent="0"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当单词中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字母本音时用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，其他情况用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" indent="0"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(one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w</a:t>
            </a:r>
            <a:r>
              <a:rPr lang="en-US" altLang="zh-CN" dirty="0" err="1"/>
              <a:t>ʌn</a:t>
            </a:r>
            <a:r>
              <a:rPr lang="en-US" altLang="zh-CN" dirty="0"/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a; orange</a:t>
            </a:r>
            <a:r>
              <a:rPr lang="en-US" altLang="zh-CN" dirty="0"/>
              <a:t> [ˈ</a:t>
            </a:r>
            <a:r>
              <a:rPr lang="en-US" altLang="zh-CN" dirty="0" err="1">
                <a:solidFill>
                  <a:srgbClr val="FF0000"/>
                </a:solidFill>
              </a:rPr>
              <a:t>ɒ</a:t>
            </a:r>
            <a:r>
              <a:rPr lang="en-US" altLang="zh-CN" dirty="0" err="1"/>
              <a:t>rɪndʒ</a:t>
            </a:r>
            <a:r>
              <a:rPr lang="en-US" altLang="zh-CN" dirty="0"/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an)</a:t>
            </a:r>
          </a:p>
          <a:p>
            <a:pPr marL="45720" indent="0" rtl="0"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字母解题法</a:t>
            </a:r>
          </a:p>
        </p:txBody>
      </p:sp>
    </p:spTree>
    <p:extLst>
      <p:ext uri="{BB962C8B-B14F-4D97-AF65-F5344CB8AC3E}">
        <p14:creationId xmlns:p14="http://schemas.microsoft.com/office/powerpoint/2010/main" val="96329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360000">
            <a:off x="1685169" y="283810"/>
            <a:ext cx="9077325" cy="701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194879" y="2173472"/>
            <a:ext cx="9134856" cy="4152901"/>
          </a:xfrm>
        </p:spPr>
        <p:txBody>
          <a:bodyPr/>
          <a:lstStyle/>
          <a:p>
            <a:pPr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姓名：王思潼</a:t>
            </a:r>
            <a:br>
              <a:rPr lang="en-US" altLang="zh-CN" dirty="0"/>
            </a:br>
            <a:r>
              <a:rPr lang="en-US" altLang="zh-CN" dirty="0"/>
              <a:t>      </a:t>
            </a:r>
            <a:r>
              <a:rPr lang="zh-CN" altLang="en-US" dirty="0"/>
              <a:t>英文名：</a:t>
            </a:r>
            <a:r>
              <a:rPr lang="en-US" altLang="zh-CN" dirty="0"/>
              <a:t>Kaylee</a:t>
            </a:r>
            <a:br>
              <a:rPr lang="en-US" altLang="zh-CN" dirty="0"/>
            </a:br>
            <a:r>
              <a:rPr lang="en-US" altLang="zh-CN" dirty="0"/>
              <a:t>      </a:t>
            </a:r>
            <a:r>
              <a:rPr lang="zh-CN" altLang="en-US" dirty="0"/>
              <a:t>毕业院校：四川外</a:t>
            </a:r>
            <a:br>
              <a:rPr lang="en-US" altLang="zh-CN" dirty="0"/>
            </a:br>
            <a:r>
              <a:rPr lang="en-US" altLang="zh-CN" dirty="0"/>
              <a:t>      </a:t>
            </a:r>
            <a:r>
              <a:rPr lang="zh-CN" altLang="en-US" dirty="0"/>
              <a:t>专业：英语翻译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</a:t>
            </a:r>
            <a:endParaRPr lang="zh-CN" altLang="en-US" dirty="0"/>
          </a:p>
        </p:txBody>
      </p:sp>
      <p:pic>
        <p:nvPicPr>
          <p:cNvPr id="11" name="图片 10" descr="微信图片_202004111048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8169" y="3429000"/>
            <a:ext cx="1333035" cy="1777380"/>
          </a:xfrm>
          <a:prstGeom prst="rect">
            <a:avLst/>
          </a:prstGeom>
        </p:spPr>
      </p:pic>
      <p:pic>
        <p:nvPicPr>
          <p:cNvPr id="12" name="图片 11" descr="timg (3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08168" y="3356992"/>
            <a:ext cx="1325894" cy="198884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04194733-D285-4E79-B1D1-990527CCC0EC}"/>
              </a:ext>
            </a:extLst>
          </p:cNvPr>
          <p:cNvSpPr/>
          <p:nvPr/>
        </p:nvSpPr>
        <p:spPr>
          <a:xfrm>
            <a:off x="3282488" y="3861816"/>
            <a:ext cx="1920949" cy="248093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姓名：王思潼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8494159-4CCD-4C43-93DC-4A1836050BDF}"/>
              </a:ext>
            </a:extLst>
          </p:cNvPr>
          <p:cNvSpPr/>
          <p:nvPr/>
        </p:nvSpPr>
        <p:spPr>
          <a:xfrm>
            <a:off x="3275398" y="4788900"/>
            <a:ext cx="1920949" cy="311889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专业：英语翻译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CE7F504-22BD-4DD8-80C7-BA05ED9CCEA8}"/>
              </a:ext>
            </a:extLst>
          </p:cNvPr>
          <p:cNvSpPr/>
          <p:nvPr/>
        </p:nvSpPr>
        <p:spPr>
          <a:xfrm>
            <a:off x="3275397" y="5125328"/>
            <a:ext cx="1920949" cy="311889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证书：专业八级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889819B-F13D-4C28-A2D0-8D72CEBE5B8F}"/>
              </a:ext>
            </a:extLst>
          </p:cNvPr>
          <p:cNvSpPr/>
          <p:nvPr/>
        </p:nvSpPr>
        <p:spPr>
          <a:xfrm>
            <a:off x="3268309" y="4461146"/>
            <a:ext cx="2770983" cy="311889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毕业院校：四川外语学院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CE6BAE1-EE60-49BD-90E5-3D4ED4BD7B30}"/>
              </a:ext>
            </a:extLst>
          </p:cNvPr>
          <p:cNvSpPr/>
          <p:nvPr/>
        </p:nvSpPr>
        <p:spPr>
          <a:xfrm>
            <a:off x="3282488" y="4133393"/>
            <a:ext cx="1920949" cy="311889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英文名：</a:t>
            </a:r>
            <a:r>
              <a:rPr lang="en-US" altLang="zh-CN" dirty="0">
                <a:solidFill>
                  <a:schemeClr val="tx1"/>
                </a:solidFill>
              </a:rPr>
              <a:t>Kaylee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40E8567C-203C-4E75-804D-990038DEA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4326" y="1576693"/>
            <a:ext cx="7679516" cy="17716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 There is ____ “L” in the word.</a:t>
            </a:r>
          </a:p>
          <a:p>
            <a:pPr algn="l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A.a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B.an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D8DBB5-9CB3-4DD5-BBFC-C42464AC6029}"/>
              </a:ext>
            </a:extLst>
          </p:cNvPr>
          <p:cNvSpPr txBox="1"/>
          <p:nvPr/>
        </p:nvSpPr>
        <p:spPr>
          <a:xfrm>
            <a:off x="6762308" y="1053473"/>
            <a:ext cx="637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[</a:t>
            </a:r>
            <a:r>
              <a:rPr lang="en-US" altLang="zh-CN" sz="2800" dirty="0">
                <a:solidFill>
                  <a:srgbClr val="FF0000"/>
                </a:solidFill>
              </a:rPr>
              <a:t>e</a:t>
            </a:r>
            <a:r>
              <a:rPr lang="en-US" altLang="zh-CN" sz="2800" dirty="0"/>
              <a:t>l]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82C442-DD81-4C5F-86DD-E10C4F2C2C52}"/>
              </a:ext>
            </a:extLst>
          </p:cNvPr>
          <p:cNvSpPr txBox="1"/>
          <p:nvPr/>
        </p:nvSpPr>
        <p:spPr>
          <a:xfrm>
            <a:off x="2619890" y="1576693"/>
            <a:ext cx="708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783EAA-4B6D-444A-B2D8-E13211DA3087}"/>
              </a:ext>
            </a:extLst>
          </p:cNvPr>
          <p:cNvSpPr txBox="1"/>
          <p:nvPr/>
        </p:nvSpPr>
        <p:spPr>
          <a:xfrm>
            <a:off x="4974633" y="3248098"/>
            <a:ext cx="4213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an,14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58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1B740CA5-81F7-429A-8E15-2738485CF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882" y="435495"/>
            <a:ext cx="6916336" cy="2782655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不定冠词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a/an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辨析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字母解题法：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李先生有一只狐狸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C0B4D4-0899-4DA9-B030-8B76FBD0B614}"/>
              </a:ext>
            </a:extLst>
          </p:cNvPr>
          <p:cNvSpPr txBox="1"/>
          <p:nvPr/>
        </p:nvSpPr>
        <p:spPr>
          <a:xfrm>
            <a:off x="4508205" y="2633375"/>
            <a:ext cx="4820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Mr.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 fox.(12)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937615-DC14-401A-9F26-50F7B8A2F294}"/>
              </a:ext>
            </a:extLst>
          </p:cNvPr>
          <p:cNvSpPr txBox="1"/>
          <p:nvPr/>
        </p:nvSpPr>
        <p:spPr>
          <a:xfrm>
            <a:off x="4508205" y="3365205"/>
            <a:ext cx="6053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4)There is _____ “s” on the corner of the handbag.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38A870-1296-4700-8B0C-C6AD85B7A0A8}"/>
              </a:ext>
            </a:extLst>
          </p:cNvPr>
          <p:cNvSpPr txBox="1"/>
          <p:nvPr/>
        </p:nvSpPr>
        <p:spPr>
          <a:xfrm>
            <a:off x="3502614" y="2633375"/>
            <a:ext cx="956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97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626EE97-06F3-45BB-ABB0-590D7F0D3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2572" y="1086509"/>
            <a:ext cx="9360418" cy="226325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课程回顾</a:t>
            </a:r>
          </a:p>
        </p:txBody>
      </p:sp>
    </p:spTree>
    <p:extLst>
      <p:ext uri="{BB962C8B-B14F-4D97-AF65-F5344CB8AC3E}">
        <p14:creationId xmlns:p14="http://schemas.microsoft.com/office/powerpoint/2010/main" val="2820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764606"/>
          </a:xfrm>
        </p:spPr>
        <p:txBody>
          <a:bodyPr/>
          <a:lstStyle/>
          <a:p>
            <a:r>
              <a:rPr lang="zh-CN" altLang="en-US" dirty="0"/>
              <a:t>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十大词性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（语法基础概念）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800663"/>
              </p:ext>
            </p:extLst>
          </p:nvPr>
        </p:nvGraphicFramePr>
        <p:xfrm>
          <a:off x="3563545" y="931892"/>
          <a:ext cx="4495934" cy="5128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632B24AC-4350-4DB2-B1F0-2562FDBD8804}"/>
              </a:ext>
            </a:extLst>
          </p:cNvPr>
          <p:cNvSpPr/>
          <p:nvPr/>
        </p:nvSpPr>
        <p:spPr>
          <a:xfrm>
            <a:off x="3563545" y="1530626"/>
            <a:ext cx="1237055" cy="43732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310809" y="479304"/>
            <a:ext cx="9133730" cy="1233424"/>
          </a:xfrm>
        </p:spPr>
        <p:txBody>
          <a:bodyPr rtlCol="0"/>
          <a:lstStyle/>
          <a:p>
            <a:pPr rtl="0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不定冠词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a/an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辨析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不定冠词：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a/an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365000" y="1960821"/>
            <a:ext cx="9134856" cy="4152901"/>
          </a:xfrm>
        </p:spPr>
        <p:txBody>
          <a:bodyPr rtlCol="0"/>
          <a:lstStyle/>
          <a:p>
            <a:pPr marL="45720" indent="0" rtl="0"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1.a/e/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/o/u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前面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" indent="0"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 European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一个欧洲人</a:t>
            </a:r>
            <a:r>
              <a:rPr lang="en-US" altLang="zh-CN" dirty="0"/>
              <a:t>[ˌ</a:t>
            </a:r>
            <a:r>
              <a:rPr lang="en-US" altLang="zh-CN" dirty="0" err="1">
                <a:solidFill>
                  <a:srgbClr val="FF0000"/>
                </a:solidFill>
              </a:rPr>
              <a:t>jʊ</a:t>
            </a:r>
            <a:r>
              <a:rPr lang="en-US" altLang="zh-CN" dirty="0" err="1"/>
              <a:t>ərəˈpiːən</a:t>
            </a:r>
            <a:r>
              <a:rPr lang="en-US" altLang="zh-CN" dirty="0"/>
              <a:t>]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an egg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一个鸡蛋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" indent="0"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当单词中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字母本音时用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，其他情况用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" indent="0"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(one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w</a:t>
            </a:r>
            <a:r>
              <a:rPr lang="en-US" altLang="zh-CN" dirty="0" err="1"/>
              <a:t>ʌn</a:t>
            </a:r>
            <a:r>
              <a:rPr lang="en-US" altLang="zh-CN" dirty="0"/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a; orange</a:t>
            </a:r>
            <a:r>
              <a:rPr lang="en-US" altLang="zh-CN" dirty="0"/>
              <a:t> [ˈ</a:t>
            </a:r>
            <a:r>
              <a:rPr lang="en-US" altLang="zh-CN" dirty="0" err="1">
                <a:solidFill>
                  <a:srgbClr val="FF0000"/>
                </a:solidFill>
              </a:rPr>
              <a:t>ɒ</a:t>
            </a:r>
            <a:r>
              <a:rPr lang="en-US" altLang="zh-CN" dirty="0" err="1"/>
              <a:t>rɪndʒ</a:t>
            </a:r>
            <a:r>
              <a:rPr lang="en-US" altLang="zh-CN" dirty="0"/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an)</a:t>
            </a:r>
          </a:p>
          <a:p>
            <a:pPr marL="45720" indent="0" rtl="0"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字母解题法：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Mr. Li has one fox.(12)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49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921" y="1188720"/>
            <a:ext cx="3731319" cy="2286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5400" dirty="0">
                <a:latin typeface="Arial Black" panose="020B0A04020102020204" pitchFamily="34" charset="0"/>
              </a:rPr>
              <a:t>The end.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BADF5CF-36C6-4EAA-B2D7-CDE562952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67" y="1377247"/>
            <a:ext cx="8083309" cy="439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2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思想气泡: 云 1">
            <a:extLst>
              <a:ext uri="{FF2B5EF4-FFF2-40B4-BE49-F238E27FC236}">
                <a16:creationId xmlns:a16="http://schemas.microsoft.com/office/drawing/2014/main" id="{ED50596C-AA30-4CB6-BDE7-9920CD28A11F}"/>
              </a:ext>
            </a:extLst>
          </p:cNvPr>
          <p:cNvSpPr/>
          <p:nvPr/>
        </p:nvSpPr>
        <p:spPr>
          <a:xfrm>
            <a:off x="1396538" y="-291263"/>
            <a:ext cx="9692640" cy="6508865"/>
          </a:xfrm>
          <a:prstGeom prst="cloud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DBF46A-DF60-4D4D-8899-9B3BCFE53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234" y="1511226"/>
            <a:ext cx="2422582" cy="3228717"/>
          </a:xfrm>
          <a:prstGeom prst="rect">
            <a:avLst/>
          </a:prstGeom>
        </p:spPr>
      </p:pic>
      <p:pic>
        <p:nvPicPr>
          <p:cNvPr id="10" name="图形 9" descr="赞">
            <a:extLst>
              <a:ext uri="{FF2B5EF4-FFF2-40B4-BE49-F238E27FC236}">
                <a16:creationId xmlns:a16="http://schemas.microsoft.com/office/drawing/2014/main" id="{AE3B8E73-5381-4DE8-95BD-8A68051D1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362" y="4441016"/>
            <a:ext cx="914400" cy="914400"/>
          </a:xfrm>
          <a:prstGeom prst="rect">
            <a:avLst/>
          </a:prstGeom>
        </p:spPr>
      </p:pic>
      <p:pic>
        <p:nvPicPr>
          <p:cNvPr id="12" name="图形 11" descr="指向右边的反手食指">
            <a:extLst>
              <a:ext uri="{FF2B5EF4-FFF2-40B4-BE49-F238E27FC236}">
                <a16:creationId xmlns:a16="http://schemas.microsoft.com/office/drawing/2014/main" id="{BF0B25D7-BDC8-4C72-9412-FEC353FDCD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82739" y="2668385"/>
            <a:ext cx="914400" cy="9144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E68765B-ADAE-499C-9528-573CB9D037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062" y="1553470"/>
            <a:ext cx="4343400" cy="2819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36DAA65-5A7D-4448-9F27-E74D4B8498AA}"/>
              </a:ext>
            </a:extLst>
          </p:cNvPr>
          <p:cNvSpPr txBox="1"/>
          <p:nvPr/>
        </p:nvSpPr>
        <p:spPr>
          <a:xfrm>
            <a:off x="3816525" y="640398"/>
            <a:ext cx="67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are you doing?</a:t>
            </a:r>
            <a:endParaRPr lang="zh-CN" altLang="en-US" sz="36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什么是英语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406480"/>
              </p:ext>
            </p:extLst>
          </p:nvPr>
        </p:nvGraphicFramePr>
        <p:xfrm>
          <a:off x="2423592" y="2420888"/>
          <a:ext cx="1311980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r>
                        <a:rPr lang="en-US" altLang="zh-CN" sz="4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zh-CN" altLang="en-US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右箭头 3"/>
          <p:cNvSpPr/>
          <p:nvPr/>
        </p:nvSpPr>
        <p:spPr>
          <a:xfrm>
            <a:off x="3935760" y="2492896"/>
            <a:ext cx="93610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20583"/>
              </p:ext>
            </p:extLst>
          </p:nvPr>
        </p:nvGraphicFramePr>
        <p:xfrm>
          <a:off x="5159896" y="2420888"/>
          <a:ext cx="1944216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r>
                        <a:rPr lang="en-US" altLang="zh-CN" sz="4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words</a:t>
                      </a:r>
                      <a:endParaRPr lang="zh-CN" altLang="en-US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右箭头 6"/>
          <p:cNvSpPr/>
          <p:nvPr/>
        </p:nvSpPr>
        <p:spPr>
          <a:xfrm>
            <a:off x="7392144" y="2420888"/>
            <a:ext cx="1008112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948436"/>
              </p:ext>
            </p:extLst>
          </p:nvPr>
        </p:nvGraphicFramePr>
        <p:xfrm>
          <a:off x="8688288" y="2564904"/>
          <a:ext cx="1969442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sentences</a:t>
                      </a:r>
                      <a:endParaRPr lang="zh-CN" altLang="en-US" sz="2800" dirty="0"/>
                    </a:p>
                  </a:txBody>
                  <a:tcPr>
                    <a:gradFill>
                      <a:gsLst>
                        <a:gs pos="0">
                          <a:srgbClr val="DDEBCF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07BCBCC-30CF-4636-9452-77903EFD6EE8}"/>
              </a:ext>
            </a:extLst>
          </p:cNvPr>
          <p:cNvSpPr/>
          <p:nvPr/>
        </p:nvSpPr>
        <p:spPr>
          <a:xfrm>
            <a:off x="2176130" y="2105247"/>
            <a:ext cx="5124893" cy="16870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579FEF50-C31D-41F6-B385-198AFE1BCD8E}"/>
              </a:ext>
            </a:extLst>
          </p:cNvPr>
          <p:cNvSpPr/>
          <p:nvPr/>
        </p:nvSpPr>
        <p:spPr>
          <a:xfrm>
            <a:off x="2764465" y="3841898"/>
            <a:ext cx="581247" cy="8789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F89C0-0671-4039-B7CA-9ED5E64D7917}"/>
              </a:ext>
            </a:extLst>
          </p:cNvPr>
          <p:cNvSpPr txBox="1"/>
          <p:nvPr/>
        </p:nvSpPr>
        <p:spPr>
          <a:xfrm>
            <a:off x="2395868" y="4754825"/>
            <a:ext cx="180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自然拼读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7C51FE2-230C-4D2D-A298-EAB7AAD17946}"/>
              </a:ext>
            </a:extLst>
          </p:cNvPr>
          <p:cNvSpPr/>
          <p:nvPr/>
        </p:nvSpPr>
        <p:spPr>
          <a:xfrm>
            <a:off x="5103628" y="1977657"/>
            <a:ext cx="5925879" cy="199892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9B9FC2F0-250B-44CF-9C95-A8D6243171AE}"/>
              </a:ext>
            </a:extLst>
          </p:cNvPr>
          <p:cNvSpPr/>
          <p:nvPr/>
        </p:nvSpPr>
        <p:spPr>
          <a:xfrm>
            <a:off x="9264502" y="4040372"/>
            <a:ext cx="510363" cy="730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9F01609-3440-42FB-85BD-3F72DFB3B2A8}"/>
              </a:ext>
            </a:extLst>
          </p:cNvPr>
          <p:cNvSpPr txBox="1"/>
          <p:nvPr/>
        </p:nvSpPr>
        <p:spPr>
          <a:xfrm>
            <a:off x="9168810" y="4761913"/>
            <a:ext cx="1141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15C3C41-F2D7-472A-93C8-D17E08BEC1A0}"/>
              </a:ext>
            </a:extLst>
          </p:cNvPr>
          <p:cNvCxnSpPr/>
          <p:nvPr/>
        </p:nvCxnSpPr>
        <p:spPr>
          <a:xfrm flipH="1">
            <a:off x="8988055" y="5196515"/>
            <a:ext cx="375684" cy="367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9036AA7-0EB0-48F6-B11C-8CFB5E378BE1}"/>
              </a:ext>
            </a:extLst>
          </p:cNvPr>
          <p:cNvCxnSpPr>
            <a:cxnSpLocks/>
          </p:cNvCxnSpPr>
          <p:nvPr/>
        </p:nvCxnSpPr>
        <p:spPr>
          <a:xfrm>
            <a:off x="9739423" y="5238124"/>
            <a:ext cx="389861" cy="3693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90C3D7C-3C07-47C1-B8F5-4B0D317BDFD8}"/>
              </a:ext>
            </a:extLst>
          </p:cNvPr>
          <p:cNvSpPr txBox="1"/>
          <p:nvPr/>
        </p:nvSpPr>
        <p:spPr>
          <a:xfrm>
            <a:off x="8523767" y="5555811"/>
            <a:ext cx="928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C7B922F-7CC5-437A-B18C-CF22E4DF4B88}"/>
              </a:ext>
            </a:extLst>
          </p:cNvPr>
          <p:cNvSpPr txBox="1"/>
          <p:nvPr/>
        </p:nvSpPr>
        <p:spPr>
          <a:xfrm>
            <a:off x="9774865" y="5564373"/>
            <a:ext cx="928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句法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294BFE8-64F2-4CA7-8551-E61DBD6ABC44}"/>
              </a:ext>
            </a:extLst>
          </p:cNvPr>
          <p:cNvSpPr txBox="1"/>
          <p:nvPr/>
        </p:nvSpPr>
        <p:spPr>
          <a:xfrm>
            <a:off x="11391014" y="382772"/>
            <a:ext cx="46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764606"/>
          </a:xfrm>
        </p:spPr>
        <p:txBody>
          <a:bodyPr/>
          <a:lstStyle/>
          <a:p>
            <a:r>
              <a:rPr lang="zh-CN" altLang="en-US" dirty="0"/>
              <a:t>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十大词性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（语法基础概念）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240996"/>
              </p:ext>
            </p:extLst>
          </p:nvPr>
        </p:nvGraphicFramePr>
        <p:xfrm>
          <a:off x="3563545" y="931892"/>
          <a:ext cx="4495934" cy="5128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732CA6E0-84C3-495C-9EE9-CA4B818DB8A6}"/>
              </a:ext>
            </a:extLst>
          </p:cNvPr>
          <p:cNvSpPr/>
          <p:nvPr/>
        </p:nvSpPr>
        <p:spPr>
          <a:xfrm>
            <a:off x="3813544" y="1013637"/>
            <a:ext cx="503275" cy="425303"/>
          </a:xfrm>
          <a:prstGeom prst="roundRect">
            <a:avLst/>
          </a:prstGeom>
          <a:gradFill>
            <a:gsLst>
              <a:gs pos="26000">
                <a:srgbClr val="F8D5B7"/>
              </a:gs>
              <a:gs pos="63048">
                <a:srgbClr val="F7CDA9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EC34356-7E5D-4BD5-BE68-F9C3556A41E7}"/>
              </a:ext>
            </a:extLst>
          </p:cNvPr>
          <p:cNvSpPr/>
          <p:nvPr/>
        </p:nvSpPr>
        <p:spPr>
          <a:xfrm>
            <a:off x="3813543" y="1520685"/>
            <a:ext cx="503275" cy="425303"/>
          </a:xfrm>
          <a:prstGeom prst="roundRect">
            <a:avLst/>
          </a:prstGeom>
          <a:gradFill>
            <a:gsLst>
              <a:gs pos="26000">
                <a:srgbClr val="F8D5B7"/>
              </a:gs>
              <a:gs pos="63048">
                <a:srgbClr val="F7CDA9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9E8EB79-2B5F-4DEA-A365-17293B4C1880}"/>
              </a:ext>
            </a:extLst>
          </p:cNvPr>
          <p:cNvSpPr/>
          <p:nvPr/>
        </p:nvSpPr>
        <p:spPr>
          <a:xfrm>
            <a:off x="3813543" y="2034364"/>
            <a:ext cx="503275" cy="425303"/>
          </a:xfrm>
          <a:prstGeom prst="roundRect">
            <a:avLst/>
          </a:prstGeom>
          <a:gradFill>
            <a:gsLst>
              <a:gs pos="26000">
                <a:srgbClr val="F8D5B7"/>
              </a:gs>
              <a:gs pos="63048">
                <a:srgbClr val="F7CDA9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9017FA0-DBD4-4C37-9222-EDA148EE4FC6}"/>
              </a:ext>
            </a:extLst>
          </p:cNvPr>
          <p:cNvSpPr/>
          <p:nvPr/>
        </p:nvSpPr>
        <p:spPr>
          <a:xfrm>
            <a:off x="3813543" y="2516370"/>
            <a:ext cx="503275" cy="425303"/>
          </a:xfrm>
          <a:prstGeom prst="roundRect">
            <a:avLst/>
          </a:prstGeom>
          <a:gradFill>
            <a:gsLst>
              <a:gs pos="26000">
                <a:srgbClr val="F8D5B7"/>
              </a:gs>
              <a:gs pos="63048">
                <a:srgbClr val="F7CDA9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D1BED53-CF88-4354-BCE5-F3D187F83B85}"/>
              </a:ext>
            </a:extLst>
          </p:cNvPr>
          <p:cNvSpPr/>
          <p:nvPr/>
        </p:nvSpPr>
        <p:spPr>
          <a:xfrm>
            <a:off x="3813543" y="3003697"/>
            <a:ext cx="503275" cy="425303"/>
          </a:xfrm>
          <a:prstGeom prst="roundRect">
            <a:avLst/>
          </a:prstGeom>
          <a:gradFill>
            <a:gsLst>
              <a:gs pos="26000">
                <a:srgbClr val="F8D5B7"/>
              </a:gs>
              <a:gs pos="63048">
                <a:srgbClr val="F7CDA9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25FA91E-0E25-483A-870F-AA8D19C35485}"/>
              </a:ext>
            </a:extLst>
          </p:cNvPr>
          <p:cNvSpPr/>
          <p:nvPr/>
        </p:nvSpPr>
        <p:spPr>
          <a:xfrm>
            <a:off x="3813543" y="3517455"/>
            <a:ext cx="693802" cy="425303"/>
          </a:xfrm>
          <a:prstGeom prst="roundRect">
            <a:avLst/>
          </a:prstGeom>
          <a:gradFill>
            <a:gsLst>
              <a:gs pos="26000">
                <a:srgbClr val="F8D5B7"/>
              </a:gs>
              <a:gs pos="63048">
                <a:srgbClr val="F7CDA9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85D785B-FC29-4F37-A545-F68C67DBC231}"/>
              </a:ext>
            </a:extLst>
          </p:cNvPr>
          <p:cNvSpPr/>
          <p:nvPr/>
        </p:nvSpPr>
        <p:spPr>
          <a:xfrm>
            <a:off x="3813542" y="4031134"/>
            <a:ext cx="503275" cy="425303"/>
          </a:xfrm>
          <a:prstGeom prst="roundRect">
            <a:avLst/>
          </a:prstGeom>
          <a:gradFill>
            <a:gsLst>
              <a:gs pos="26000">
                <a:srgbClr val="F8D5B7"/>
              </a:gs>
              <a:gs pos="63048">
                <a:srgbClr val="F7CDA9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9A22245-B173-4C2D-858F-90B41BF058E3}"/>
              </a:ext>
            </a:extLst>
          </p:cNvPr>
          <p:cNvSpPr/>
          <p:nvPr/>
        </p:nvSpPr>
        <p:spPr>
          <a:xfrm>
            <a:off x="3813542" y="4544813"/>
            <a:ext cx="503275" cy="425303"/>
          </a:xfrm>
          <a:prstGeom prst="roundRect">
            <a:avLst/>
          </a:prstGeom>
          <a:gradFill>
            <a:gsLst>
              <a:gs pos="26000">
                <a:srgbClr val="F8D5B7"/>
              </a:gs>
              <a:gs pos="63048">
                <a:srgbClr val="F7CDA9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C7E591D-0258-4AB2-8EA0-D8D7E4BB3DE4}"/>
              </a:ext>
            </a:extLst>
          </p:cNvPr>
          <p:cNvSpPr/>
          <p:nvPr/>
        </p:nvSpPr>
        <p:spPr>
          <a:xfrm>
            <a:off x="3813542" y="5026819"/>
            <a:ext cx="503275" cy="425303"/>
          </a:xfrm>
          <a:prstGeom prst="roundRect">
            <a:avLst/>
          </a:prstGeom>
          <a:gradFill>
            <a:gsLst>
              <a:gs pos="26000">
                <a:srgbClr val="F8D5B7"/>
              </a:gs>
              <a:gs pos="63048">
                <a:srgbClr val="F7CDA9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07AECB4-DE72-4528-9570-CB906EB9C45D}"/>
              </a:ext>
            </a:extLst>
          </p:cNvPr>
          <p:cNvSpPr/>
          <p:nvPr/>
        </p:nvSpPr>
        <p:spPr>
          <a:xfrm>
            <a:off x="3934420" y="5558909"/>
            <a:ext cx="764794" cy="425977"/>
          </a:xfrm>
          <a:prstGeom prst="roundRect">
            <a:avLst/>
          </a:prstGeom>
          <a:gradFill>
            <a:gsLst>
              <a:gs pos="26000">
                <a:srgbClr val="F8D5B7"/>
              </a:gs>
              <a:gs pos="63048">
                <a:srgbClr val="F7CDA9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289946" cy="3507549"/>
          </a:xfrm>
        </p:spPr>
        <p:txBody>
          <a:bodyPr rtlCol="0"/>
          <a:lstStyle/>
          <a:p>
            <a:r>
              <a:rPr lang="zh-CN" altLang="en-US" b="1" dirty="0"/>
              <a:t>冠词难点突破</a:t>
            </a:r>
            <a:br>
              <a:rPr lang="en-US" altLang="zh-CN" b="1" dirty="0"/>
            </a:br>
            <a:r>
              <a:rPr lang="zh-CN" altLang="en-US" sz="5000" b="1" dirty="0"/>
              <a:t>（必考知识点）</a:t>
            </a:r>
            <a:endParaRPr lang="zh-CN" altLang="en-US" sz="5000" b="1" spc="-30" dirty="0"/>
          </a:p>
        </p:txBody>
      </p:sp>
    </p:spTree>
    <p:extLst>
      <p:ext uri="{BB962C8B-B14F-4D97-AF65-F5344CB8AC3E}">
        <p14:creationId xmlns:p14="http://schemas.microsoft.com/office/powerpoint/2010/main" val="417014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864D5-AEB6-455A-A0C9-C19568C0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何为冠词？</a:t>
            </a:r>
          </a:p>
        </p:txBody>
      </p:sp>
    </p:spTree>
    <p:extLst>
      <p:ext uri="{BB962C8B-B14F-4D97-AF65-F5344CB8AC3E}">
        <p14:creationId xmlns:p14="http://schemas.microsoft.com/office/powerpoint/2010/main" val="382761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FD35C-2CDC-48FA-97E3-9AA17EE7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903" y="828876"/>
            <a:ext cx="8299943" cy="3507549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boy is coming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3D1FD7-08C9-4F61-936F-1E1D57904F90}"/>
              </a:ext>
            </a:extLst>
          </p:cNvPr>
          <p:cNvSpPr txBox="1"/>
          <p:nvPr/>
        </p:nvSpPr>
        <p:spPr>
          <a:xfrm>
            <a:off x="2934585" y="3040911"/>
            <a:ext cx="6322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名词是个小秃子，要让冠词戴帽子。</a:t>
            </a:r>
          </a:p>
        </p:txBody>
      </p:sp>
    </p:spTree>
    <p:extLst>
      <p:ext uri="{BB962C8B-B14F-4D97-AF65-F5344CB8AC3E}">
        <p14:creationId xmlns:p14="http://schemas.microsoft.com/office/powerpoint/2010/main" val="242166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3EA85-C760-455C-8FC5-9AE5A5DC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冠词</a:t>
            </a:r>
            <a:r>
              <a:rPr lang="en-US" altLang="zh-CN" b="1" dirty="0" err="1"/>
              <a:t>atr</a:t>
            </a:r>
            <a:r>
              <a:rPr lang="en-US" altLang="zh-CN" b="1" dirty="0"/>
              <a:t>. </a:t>
            </a:r>
            <a:r>
              <a:rPr lang="en-US" altLang="zh-CN" b="1" dirty="0" err="1"/>
              <a:t>artucle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DDE3C2-F03B-4EDE-8CBC-1D94AF532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zh-CN" dirty="0"/>
              <a:t>                  </a:t>
            </a:r>
          </a:p>
          <a:p>
            <a:pPr marL="45720" indent="0">
              <a:buNone/>
            </a:pPr>
            <a:r>
              <a:rPr lang="en-US" altLang="zh-CN" sz="3200" b="1" dirty="0"/>
              <a:t>            </a:t>
            </a:r>
            <a:r>
              <a:rPr lang="en-US" altLang="zh-CN" sz="3200" b="1" u="sng" dirty="0"/>
              <a:t>     </a:t>
            </a:r>
            <a:r>
              <a:rPr lang="zh-CN" altLang="en-US" sz="3200" b="1" dirty="0"/>
              <a:t>冠词</a:t>
            </a:r>
            <a:r>
              <a:rPr lang="en-US" altLang="zh-CN" sz="3200" b="1" dirty="0"/>
              <a:t>—the  (</a:t>
            </a:r>
            <a:r>
              <a:rPr lang="zh-CN" altLang="en-US" sz="3200" b="1" dirty="0"/>
              <a:t>这个，特指）</a:t>
            </a:r>
            <a:endParaRPr lang="en-US" altLang="zh-CN" sz="3200" b="1" dirty="0"/>
          </a:p>
          <a:p>
            <a:pPr marL="45720" indent="0">
              <a:buNone/>
            </a:pPr>
            <a:r>
              <a:rPr lang="en-US" altLang="zh-CN" sz="3200" b="1" dirty="0"/>
              <a:t>            </a:t>
            </a:r>
            <a:r>
              <a:rPr lang="en-US" altLang="zh-CN" sz="3200" b="1" u="sng" dirty="0"/>
              <a:t>     </a:t>
            </a:r>
            <a:r>
              <a:rPr lang="zh-CN" altLang="en-US" sz="3200" b="1" dirty="0"/>
              <a:t>冠词</a:t>
            </a:r>
            <a:r>
              <a:rPr lang="en-US" altLang="zh-CN" sz="3200" b="1" dirty="0"/>
              <a:t>—a/an (</a:t>
            </a:r>
            <a:r>
              <a:rPr lang="zh-CN" altLang="en-US" sz="3200" b="1" dirty="0"/>
              <a:t>一个，泛指）</a:t>
            </a:r>
            <a:endParaRPr lang="en-US" altLang="zh-CN" sz="3200" b="1" dirty="0"/>
          </a:p>
          <a:p>
            <a:pPr marL="45720" indent="0">
              <a:buNone/>
            </a:pPr>
            <a:r>
              <a:rPr lang="en-US" altLang="zh-CN" sz="3200" b="1" dirty="0"/>
              <a:t>            </a:t>
            </a:r>
            <a:r>
              <a:rPr lang="en-US" altLang="zh-CN" sz="3200" b="1" u="sng" dirty="0"/>
              <a:t>     </a:t>
            </a:r>
            <a:r>
              <a:rPr lang="zh-CN" altLang="en-US" sz="3200" b="1" dirty="0"/>
              <a:t>冠词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3BA8F3-7E95-4F32-A166-8C98625782CB}"/>
              </a:ext>
            </a:extLst>
          </p:cNvPr>
          <p:cNvSpPr txBox="1"/>
          <p:nvPr/>
        </p:nvSpPr>
        <p:spPr>
          <a:xfrm>
            <a:off x="4387703" y="196187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82C3E7-8901-4644-9522-58D70795E554}"/>
              </a:ext>
            </a:extLst>
          </p:cNvPr>
          <p:cNvSpPr txBox="1"/>
          <p:nvPr/>
        </p:nvSpPr>
        <p:spPr>
          <a:xfrm>
            <a:off x="4192773" y="2720213"/>
            <a:ext cx="999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不定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84B4A8-57BF-4108-A460-6C961B098539}"/>
              </a:ext>
            </a:extLst>
          </p:cNvPr>
          <p:cNvSpPr txBox="1"/>
          <p:nvPr/>
        </p:nvSpPr>
        <p:spPr>
          <a:xfrm>
            <a:off x="4387703" y="3421166"/>
            <a:ext cx="517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零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F390F4-8B55-4542-83C0-AAA28FF621E0}"/>
              </a:ext>
            </a:extLst>
          </p:cNvPr>
          <p:cNvSpPr/>
          <p:nvPr/>
        </p:nvSpPr>
        <p:spPr>
          <a:xfrm>
            <a:off x="3969488" y="2601433"/>
            <a:ext cx="6280298" cy="81973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34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heme/theme1.xml><?xml version="1.0" encoding="utf-8"?>
<a:theme xmlns:a="http://schemas.openxmlformats.org/drawingml/2006/main" name="返校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1769_TF02895269" id="{CAC94B64-B093-4141-802D-47D820481C7A}" vid="{130C9486-AE83-4AAC-846E-58CAE4543B3A}"/>
    </a:ext>
  </a:extLst>
</a:theme>
</file>

<file path=ppt/theme/theme2.xml><?xml version="1.0" encoding="utf-8"?>
<a:theme xmlns:a="http://schemas.openxmlformats.org/drawingml/2006/main" name="办公室主题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D59B8A7B-DB68-4625-86A7-7FECB4C2AE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C9A7CA-BEC5-41E5-AAE1-C9D7FC518E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F5AFAE-B80F-42D3-94B4-729362BC1BCB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40262f94-9f35-4ac3-9a90-690165a166b7"/>
    <ds:schemaRef ds:uri="a4f35948-e619-41b3-aa29-22878b09cfd2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秋季趣味教育演示文稿（宽屏）</Template>
  <TotalTime>317</TotalTime>
  <Words>789</Words>
  <Application>Microsoft Office PowerPoint</Application>
  <PresentationFormat>宽屏</PresentationFormat>
  <Paragraphs>137</Paragraphs>
  <Slides>25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华文新魏</vt:lpstr>
      <vt:lpstr>宋体</vt:lpstr>
      <vt:lpstr>微软雅黑</vt:lpstr>
      <vt:lpstr>Arial</vt:lpstr>
      <vt:lpstr>Arial Black</vt:lpstr>
      <vt:lpstr>Cambria</vt:lpstr>
      <vt:lpstr>返校 16x9</vt:lpstr>
      <vt:lpstr>     北京四中 Demo Welcome to My Class</vt:lpstr>
      <vt:lpstr>PowerPoint 演示文稿</vt:lpstr>
      <vt:lpstr>PowerPoint 演示文稿</vt:lpstr>
      <vt:lpstr>什么是英语？</vt:lpstr>
      <vt:lpstr>          十大词性（语法基础概念）</vt:lpstr>
      <vt:lpstr>冠词难点突破 （必考知识点）</vt:lpstr>
      <vt:lpstr>何为冠词？</vt:lpstr>
      <vt:lpstr>The boy is coming！ </vt:lpstr>
      <vt:lpstr>冠词atr. artucle</vt:lpstr>
      <vt:lpstr>          I am a student.            My father is a worker.            I am an English teacher.</vt:lpstr>
      <vt:lpstr>不定冠词a/an辨析</vt:lpstr>
      <vt:lpstr>不定冠词a/an辨析</vt:lpstr>
      <vt:lpstr>不定冠词a/an辨析</vt:lpstr>
      <vt:lpstr>1) Jay is _____ American girl.     She studies in ______university in Beijing.  A.the;a      B.a;a      C.an;a      D.an;an</vt:lpstr>
      <vt:lpstr>不定冠词a/an辨析</vt:lpstr>
      <vt:lpstr>题目辨析</vt:lpstr>
      <vt:lpstr>不定冠词a/an辨析</vt:lpstr>
      <vt:lpstr>PowerPoint 演示文稿</vt:lpstr>
      <vt:lpstr>不定冠词a/an辨析 不定冠词：a/an的区别</vt:lpstr>
      <vt:lpstr>PowerPoint 演示文稿</vt:lpstr>
      <vt:lpstr>PowerPoint 演示文稿</vt:lpstr>
      <vt:lpstr>课程回顾</vt:lpstr>
      <vt:lpstr>          十大词性（语法基础概念）</vt:lpstr>
      <vt:lpstr>不定冠词a/an辨析 不定冠词：a/an的区别</vt:lpstr>
      <vt:lpstr>The 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王 思潼</dc:creator>
  <cp:lastModifiedBy>王 思潼</cp:lastModifiedBy>
  <cp:revision>24</cp:revision>
  <dcterms:created xsi:type="dcterms:W3CDTF">2020-04-30T04:03:05Z</dcterms:created>
  <dcterms:modified xsi:type="dcterms:W3CDTF">2020-05-02T04:51:42Z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