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BF21-CAF2-294A-A474-AE77350E8EC8}" type="datetimeFigureOut">
              <a:rPr lang="en-US" smtClean="0"/>
              <a:pPr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91DF-3DF6-D347-B36E-0D054098A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57200" y="1707832"/>
            <a:ext cx="7772400" cy="2660474"/>
            <a:chOff x="457200" y="1707832"/>
            <a:chExt cx="7772400" cy="2660474"/>
          </a:xfrm>
        </p:grpSpPr>
        <p:sp>
          <p:nvSpPr>
            <p:cNvPr id="5" name="Rectangle 4"/>
            <p:cNvSpPr/>
            <p:nvPr/>
          </p:nvSpPr>
          <p:spPr>
            <a:xfrm>
              <a:off x="2011680" y="2207705"/>
              <a:ext cx="1554480" cy="492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05400" y="2201134"/>
              <a:ext cx="1554480" cy="492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75120" y="2201134"/>
              <a:ext cx="1554480" cy="492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2207705"/>
              <a:ext cx="1554480" cy="492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6160" y="2201134"/>
              <a:ext cx="1554480" cy="49269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8961" y="2181743"/>
              <a:ext cx="1245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. . . . . . .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0" y="3660420"/>
              <a:ext cx="213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 Cache Line </a:t>
              </a:r>
            </a:p>
            <a:p>
              <a:r>
                <a:rPr lang="en-US" sz="2000" b="1" dirty="0" smtClean="0"/>
                <a:t>Status Words </a:t>
              </a:r>
              <a:endParaRPr lang="en-US" sz="2000" b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133600" y="3791296"/>
              <a:ext cx="3810000" cy="552104"/>
              <a:chOff x="533400" y="3410296"/>
              <a:chExt cx="3810000" cy="55210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33400" y="3429000"/>
                <a:ext cx="7620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295400" y="3429000"/>
                <a:ext cx="7620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7400" y="3429000"/>
                <a:ext cx="7620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19400" y="3429000"/>
                <a:ext cx="7620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81400" y="3429000"/>
                <a:ext cx="7620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57400" y="3410296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……</a:t>
                </a:r>
                <a:endParaRPr lang="en-US" sz="2000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rot="16200000" flipH="1">
              <a:off x="1319721" y="2615120"/>
              <a:ext cx="1109599" cy="128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2477961" y="3011360"/>
              <a:ext cx="1109599" cy="487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783535" y="2710895"/>
              <a:ext cx="1116170" cy="1082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949395" y="2307035"/>
              <a:ext cx="1116170" cy="18897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33600" y="1707832"/>
              <a:ext cx="434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/>
                <a:t>G</a:t>
              </a:r>
              <a:r>
                <a:rPr lang="en-US" sz="2000" b="1" dirty="0" err="1" smtClean="0"/>
                <a:t>lobals</a:t>
              </a:r>
              <a:r>
                <a:rPr lang="en-US" sz="2000" b="1" dirty="0" smtClean="0"/>
                <a:t> and Heap 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57200" y="4239144"/>
            <a:ext cx="6214110" cy="2248361"/>
            <a:chOff x="457200" y="4239144"/>
            <a:chExt cx="6214110" cy="2248361"/>
          </a:xfrm>
        </p:grpSpPr>
        <p:grpSp>
          <p:nvGrpSpPr>
            <p:cNvPr id="5" name="Group 42"/>
            <p:cNvGrpSpPr/>
            <p:nvPr/>
          </p:nvGrpSpPr>
          <p:grpSpPr>
            <a:xfrm>
              <a:off x="457200" y="5223331"/>
              <a:ext cx="6214110" cy="339269"/>
              <a:chOff x="731520" y="3242131"/>
              <a:chExt cx="6214110" cy="33926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86000" y="3246596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40480" y="3242131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91150" y="3242131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1520" y="3246596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026920" y="5227796"/>
              <a:ext cx="1554480" cy="33480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" name="Group 54"/>
            <p:cNvGrpSpPr/>
            <p:nvPr/>
          </p:nvGrpSpPr>
          <p:grpSpPr>
            <a:xfrm>
              <a:off x="1888117" y="4239144"/>
              <a:ext cx="1779766" cy="1001162"/>
              <a:chOff x="546997" y="2257944"/>
              <a:chExt cx="1779766" cy="100116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5400000">
                <a:off x="1114044" y="2924556"/>
                <a:ext cx="667512" cy="1588"/>
              </a:xfrm>
              <a:prstGeom prst="line">
                <a:avLst/>
              </a:prstGeom>
              <a:ln w="63500">
                <a:solidFill>
                  <a:srgbClr val="FF0000"/>
                </a:solidFill>
                <a:tailEnd type="triangle"/>
              </a:ln>
              <a:effectLst>
                <a:outerShdw blurRad="40000" dist="20000" dir="5400000" rotWithShape="0">
                  <a:srgbClr val="FF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6997" y="2257944"/>
                <a:ext cx="1779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Thread 1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66"/>
            <p:cNvGrpSpPr/>
            <p:nvPr/>
          </p:nvGrpSpPr>
          <p:grpSpPr>
            <a:xfrm>
              <a:off x="2011680" y="5221224"/>
              <a:ext cx="1554480" cy="989806"/>
              <a:chOff x="7086600" y="1981200"/>
              <a:chExt cx="1554480" cy="989806"/>
            </a:xfrm>
          </p:grpSpPr>
          <p:sp>
            <p:nvSpPr>
              <p:cNvPr id="9" name="Rectangle 8"/>
              <p:cNvSpPr/>
              <p:nvPr/>
            </p:nvSpPr>
            <p:spPr>
              <a:xfrm rot="10800000">
                <a:off x="7086600" y="1981200"/>
                <a:ext cx="1554480" cy="33480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16200000">
                <a:off x="7545324" y="2636456"/>
                <a:ext cx="667512" cy="1588"/>
              </a:xfrm>
              <a:prstGeom prst="line">
                <a:avLst/>
              </a:prstGeom>
              <a:ln w="63500">
                <a:solidFill>
                  <a:srgbClr val="0000FF"/>
                </a:solidFill>
                <a:tailEnd type="triangle"/>
              </a:ln>
              <a:effectLst>
                <a:outerShdw blurRad="40000" dist="20000" dir="5400000" rotWithShape="0">
                  <a:srgbClr val="FF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1906845" y="6179728"/>
              <a:ext cx="1779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</a:rPr>
                <a:t>Thread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 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1495944"/>
            <a:ext cx="6278880" cy="2280457"/>
            <a:chOff x="457200" y="1495944"/>
            <a:chExt cx="6278880" cy="2280457"/>
          </a:xfrm>
        </p:grpSpPr>
        <p:grpSp>
          <p:nvGrpSpPr>
            <p:cNvPr id="5" name="Group 29"/>
            <p:cNvGrpSpPr/>
            <p:nvPr/>
          </p:nvGrpSpPr>
          <p:grpSpPr>
            <a:xfrm>
              <a:off x="457200" y="2480131"/>
              <a:ext cx="6214110" cy="339269"/>
              <a:chOff x="731520" y="3242131"/>
              <a:chExt cx="6214110" cy="339269"/>
            </a:xfrm>
          </p:grpSpPr>
          <p:sp>
            <p:nvSpPr>
              <p:cNvPr id="24" name="Rectangle 6"/>
              <p:cNvSpPr/>
              <p:nvPr/>
            </p:nvSpPr>
            <p:spPr>
              <a:xfrm>
                <a:off x="2286000" y="3246596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7"/>
              <p:cNvSpPr/>
              <p:nvPr/>
            </p:nvSpPr>
            <p:spPr>
              <a:xfrm>
                <a:off x="3840480" y="3242131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8"/>
              <p:cNvSpPr/>
              <p:nvPr/>
            </p:nvSpPr>
            <p:spPr>
              <a:xfrm>
                <a:off x="5391150" y="3242131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1520" y="3246596"/>
                <a:ext cx="1554480" cy="334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4"/>
            <p:cNvGrpSpPr/>
            <p:nvPr/>
          </p:nvGrpSpPr>
          <p:grpSpPr>
            <a:xfrm>
              <a:off x="3581400" y="1495944"/>
              <a:ext cx="1554480" cy="1323456"/>
              <a:chOff x="685800" y="1800744"/>
              <a:chExt cx="1554480" cy="132345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85800" y="2789396"/>
                <a:ext cx="1554480" cy="334804"/>
              </a:xfrm>
              <a:prstGeom prst="rect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3"/>
              <p:cNvGrpSpPr/>
              <p:nvPr/>
            </p:nvGrpSpPr>
            <p:grpSpPr>
              <a:xfrm>
                <a:off x="685800" y="1800744"/>
                <a:ext cx="1524000" cy="1001162"/>
                <a:chOff x="685800" y="2257944"/>
                <a:chExt cx="1524000" cy="100116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1114044" y="2924556"/>
                  <a:ext cx="667512" cy="1588"/>
                </a:xfrm>
                <a:prstGeom prst="line">
                  <a:avLst/>
                </a:prstGeom>
                <a:ln w="63500">
                  <a:solidFill>
                    <a:srgbClr val="008000"/>
                  </a:solidFill>
                  <a:tailEnd type="triangle"/>
                </a:ln>
                <a:effectLst>
                  <a:outerShdw blurRad="40000" dist="20000" dir="5400000" rotWithShape="0">
                    <a:srgbClr val="FF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685800" y="2257944"/>
                  <a:ext cx="1524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008000"/>
                      </a:solidFill>
                    </a:rPr>
                    <a:t>Thread 3</a:t>
                  </a:r>
                  <a:endParaRPr lang="en-US" sz="1400" b="1" dirty="0">
                    <a:solidFill>
                      <a:srgbClr val="008000"/>
                    </a:solidFill>
                  </a:endParaRPr>
                </a:p>
              </p:txBody>
            </p:sp>
          </p:grpSp>
        </p:grpSp>
        <p:grpSp>
          <p:nvGrpSpPr>
            <p:cNvPr id="7" name="Group 18"/>
            <p:cNvGrpSpPr/>
            <p:nvPr/>
          </p:nvGrpSpPr>
          <p:grpSpPr>
            <a:xfrm>
              <a:off x="457200" y="1495944"/>
              <a:ext cx="1554480" cy="1323456"/>
              <a:chOff x="685800" y="1800744"/>
              <a:chExt cx="1554480" cy="1323456"/>
            </a:xfrm>
          </p:grpSpPr>
          <p:sp>
            <p:nvSpPr>
              <p:cNvPr id="16" name="Rectangle 5"/>
              <p:cNvSpPr/>
              <p:nvPr/>
            </p:nvSpPr>
            <p:spPr>
              <a:xfrm>
                <a:off x="685800" y="2789396"/>
                <a:ext cx="1554480" cy="334804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3"/>
              <p:cNvGrpSpPr/>
              <p:nvPr/>
            </p:nvGrpSpPr>
            <p:grpSpPr>
              <a:xfrm>
                <a:off x="702509" y="1800744"/>
                <a:ext cx="1524000" cy="1001162"/>
                <a:chOff x="702509" y="2257944"/>
                <a:chExt cx="1524000" cy="100116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1114044" y="2924556"/>
                  <a:ext cx="667512" cy="1588"/>
                </a:xfrm>
                <a:prstGeom prst="line">
                  <a:avLst/>
                </a:prstGeom>
                <a:ln w="63500">
                  <a:solidFill>
                    <a:srgbClr val="FF0000"/>
                  </a:solidFill>
                  <a:tailEnd type="triangle"/>
                </a:ln>
                <a:effectLst>
                  <a:outerShdw blurRad="40000" dist="20000" dir="5400000" rotWithShape="0">
                    <a:srgbClr val="FF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702509" y="2257944"/>
                  <a:ext cx="1524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Thread 1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8" name="Group 36"/>
            <p:cNvGrpSpPr/>
            <p:nvPr/>
          </p:nvGrpSpPr>
          <p:grpSpPr>
            <a:xfrm>
              <a:off x="2011680" y="2478024"/>
              <a:ext cx="1600200" cy="1298377"/>
              <a:chOff x="7086600" y="1981200"/>
              <a:chExt cx="1600200" cy="1298377"/>
            </a:xfrm>
          </p:grpSpPr>
          <p:sp>
            <p:nvSpPr>
              <p:cNvPr id="13" name="Rectangle 12"/>
              <p:cNvSpPr/>
              <p:nvPr/>
            </p:nvSpPr>
            <p:spPr>
              <a:xfrm rot="10800000">
                <a:off x="7086600" y="1981200"/>
                <a:ext cx="1554480" cy="334804"/>
              </a:xfrm>
              <a:prstGeom prst="rect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16200000">
                <a:off x="7545324" y="2636456"/>
                <a:ext cx="667512" cy="1588"/>
              </a:xfrm>
              <a:prstGeom prst="line">
                <a:avLst/>
              </a:prstGeom>
              <a:ln w="63500">
                <a:solidFill>
                  <a:srgbClr val="0000FF"/>
                </a:solidFill>
                <a:tailEnd type="triangle"/>
              </a:ln>
              <a:effectLst>
                <a:outerShdw blurRad="40000" dist="20000" dir="5400000" rotWithShape="0">
                  <a:srgbClr val="FF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86600" y="2971800"/>
                <a:ext cx="16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FF"/>
                    </a:solidFill>
                  </a:rPr>
                  <a:t>Thread 2</a:t>
                </a:r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37"/>
            <p:cNvGrpSpPr/>
            <p:nvPr/>
          </p:nvGrpSpPr>
          <p:grpSpPr>
            <a:xfrm>
              <a:off x="5135880" y="2478024"/>
              <a:ext cx="1600200" cy="1298377"/>
              <a:chOff x="7086600" y="1981200"/>
              <a:chExt cx="1600200" cy="1298377"/>
            </a:xfrm>
          </p:grpSpPr>
          <p:sp>
            <p:nvSpPr>
              <p:cNvPr id="10" name="Rectangle 9"/>
              <p:cNvSpPr/>
              <p:nvPr/>
            </p:nvSpPr>
            <p:spPr>
              <a:xfrm rot="10800000">
                <a:off x="7086600" y="1981200"/>
                <a:ext cx="1554480" cy="334804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rot="16200000">
                <a:off x="7545324" y="2636456"/>
                <a:ext cx="667512" cy="1588"/>
              </a:xfrm>
              <a:prstGeom prst="line">
                <a:avLst/>
              </a:prstGeom>
              <a:ln w="63500">
                <a:solidFill>
                  <a:srgbClr val="800000"/>
                </a:solidFill>
                <a:tailEnd type="triangle"/>
              </a:ln>
              <a:effectLst>
                <a:outerShdw blurRad="40000" dist="20000" dir="5400000" rotWithShape="0">
                  <a:srgbClr val="FF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7086600" y="2971800"/>
                <a:ext cx="1600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800000"/>
                    </a:solidFill>
                  </a:rPr>
                  <a:t>Thread 4</a:t>
                </a:r>
                <a:endParaRPr lang="en-US" sz="1400" b="1" dirty="0">
                  <a:solidFill>
                    <a:srgbClr val="8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29</Words>
  <Application>Microsoft Macintosh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3</cp:revision>
  <dcterms:created xsi:type="dcterms:W3CDTF">2014-01-28T20:02:17Z</dcterms:created>
  <dcterms:modified xsi:type="dcterms:W3CDTF">2014-01-28T22:25:35Z</dcterms:modified>
</cp:coreProperties>
</file>