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2A1D-6AE4-CA4B-9373-64CCD55BA668}" type="datetimeFigureOut">
              <a:rPr lang="en-US" smtClean="0"/>
              <a:pPr/>
              <a:t>8/17/11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326-46A8-CC4E-BBCD-01DD0FB16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1925928" y="2974744"/>
            <a:ext cx="137969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i="1" dirty="0"/>
              <a:t>n</a:t>
            </a:r>
            <a:r>
              <a:rPr lang="en-US" sz="1400" i="1" dirty="0" smtClean="0"/>
              <a:t>o false sharing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21937" y="1155700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21937" y="1886285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cap="small" dirty="0" smtClean="0">
                <a:solidFill>
                  <a:srgbClr val="000000"/>
                </a:solidFill>
              </a:rPr>
              <a:t>heriff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cap="small" dirty="0" smtClean="0">
                <a:solidFill>
                  <a:srgbClr val="000000"/>
                </a:solidFill>
              </a:rPr>
              <a:t>Detect</a:t>
            </a:r>
            <a:endParaRPr lang="en-US" cap="small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53"/>
          <p:cNvCxnSpPr>
            <a:stCxn id="2" idx="2"/>
            <a:endCxn id="82" idx="0"/>
          </p:cNvCxnSpPr>
          <p:nvPr/>
        </p:nvCxnSpPr>
        <p:spPr>
          <a:xfrm>
            <a:off x="2769662" y="2427782"/>
            <a:ext cx="0" cy="1637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85" idx="1"/>
          </p:cNvCxnSpPr>
          <p:nvPr/>
        </p:nvCxnSpPr>
        <p:spPr>
          <a:xfrm>
            <a:off x="3617387" y="2157034"/>
            <a:ext cx="1651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65264" y="1012883"/>
            <a:ext cx="1767605" cy="116955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u</a:t>
            </a:r>
            <a:r>
              <a:rPr lang="en-US" sz="1400" i="1" dirty="0" smtClean="0"/>
              <a:t>se 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cap="small" dirty="0" smtClean="0">
                <a:solidFill>
                  <a:srgbClr val="000000"/>
                </a:solidFill>
              </a:rPr>
              <a:t>heriff</a:t>
            </a:r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cap="small" dirty="0" smtClean="0">
                <a:solidFill>
                  <a:srgbClr val="000000"/>
                </a:solidFill>
              </a:rPr>
              <a:t>Detect </a:t>
            </a:r>
            <a:r>
              <a:rPr lang="en-US" sz="1400" i="1" dirty="0"/>
              <a:t>reports to </a:t>
            </a:r>
            <a:r>
              <a:rPr lang="en-US" sz="1400" i="1" dirty="0" smtClean="0"/>
              <a:t>guide</a:t>
            </a:r>
            <a:br>
              <a:rPr lang="en-US" sz="1400" i="1" dirty="0" smtClean="0"/>
            </a:br>
            <a:r>
              <a:rPr lang="en-US" sz="1400" i="1" dirty="0" smtClean="0"/>
              <a:t>modifications</a:t>
            </a:r>
            <a:br>
              <a:rPr lang="en-US" sz="1400" i="1" dirty="0" smtClean="0"/>
            </a:br>
            <a:r>
              <a:rPr lang="en-US" sz="1400" i="1" dirty="0" smtClean="0"/>
              <a:t>(padding,</a:t>
            </a:r>
            <a:br>
              <a:rPr lang="en-US" sz="1400" i="1" dirty="0" smtClean="0"/>
            </a:br>
            <a:r>
              <a:rPr lang="en-US" sz="1400" i="1" dirty="0" smtClean="0"/>
              <a:t>alignment) </a:t>
            </a:r>
          </a:p>
        </p:txBody>
      </p:sp>
      <p:cxnSp>
        <p:nvCxnSpPr>
          <p:cNvPr id="70" name="Straight Arrow Connector 69"/>
          <p:cNvCxnSpPr>
            <a:stCxn id="2" idx="3"/>
            <a:endCxn id="86" idx="1"/>
          </p:cNvCxnSpPr>
          <p:nvPr/>
        </p:nvCxnSpPr>
        <p:spPr>
          <a:xfrm>
            <a:off x="3617387" y="2157034"/>
            <a:ext cx="1670050" cy="2286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921937" y="4807148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libpthread</a:t>
            </a:r>
            <a:endParaRPr lang="en-US" cap="small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921937" y="4065728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69369" y="1155700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modified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269369" y="1886285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libpthread</a:t>
            </a:r>
            <a:endParaRPr lang="en-US" cap="small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87437" y="4078428"/>
            <a:ext cx="1695450" cy="73058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riginal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287437" y="4809013"/>
            <a:ext cx="1695450" cy="54149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cap="small" dirty="0" smtClean="0">
                <a:solidFill>
                  <a:srgbClr val="000000"/>
                </a:solidFill>
              </a:rPr>
              <a:t>heriff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cap="small" dirty="0" smtClean="0">
                <a:solidFill>
                  <a:srgbClr val="000000"/>
                </a:solidFill>
              </a:rPr>
              <a:t>Protect</a:t>
            </a:r>
            <a:endParaRPr lang="en-US" cap="small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85" idx="2"/>
            <a:endCxn id="86" idx="0"/>
          </p:cNvCxnSpPr>
          <p:nvPr/>
        </p:nvCxnSpPr>
        <p:spPr>
          <a:xfrm>
            <a:off x="6117094" y="2427782"/>
            <a:ext cx="18068" cy="1650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70297" y="774793"/>
            <a:ext cx="25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</a:t>
            </a:r>
            <a:r>
              <a:rPr lang="en-US" b="1" i="1" dirty="0" smtClean="0"/>
              <a:t>alse sharing detection</a:t>
            </a:r>
            <a:endParaRPr lang="en-US" b="1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4871512" y="5376048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</a:t>
            </a:r>
            <a:r>
              <a:rPr lang="en-US" b="1" i="1" dirty="0" smtClean="0"/>
              <a:t>alse sharing mitigation</a:t>
            </a:r>
            <a:endParaRPr lang="en-US" b="1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37056" y="3079815"/>
            <a:ext cx="2409329" cy="738664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modifications degrade performance or cause excess memory consumption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6866" y="2553539"/>
            <a:ext cx="2488310" cy="738664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source code unavailable</a:t>
            </a:r>
            <a:br>
              <a:rPr lang="en-US" sz="1400" i="1" dirty="0" smtClean="0"/>
            </a:br>
            <a:r>
              <a:rPr lang="en-US" sz="1400" i="1" dirty="0" smtClean="0"/>
              <a:t>or insufficient resources</a:t>
            </a:r>
            <a:br>
              <a:rPr lang="en-US" sz="1400" i="1" dirty="0" smtClean="0"/>
            </a:br>
            <a:r>
              <a:rPr lang="en-US" sz="1400" i="1" dirty="0" smtClean="0"/>
              <a:t>to act on </a:t>
            </a:r>
            <a:r>
              <a:rPr lang="en-US" sz="1400" dirty="0" smtClean="0">
                <a:solidFill>
                  <a:srgbClr val="000000"/>
                </a:solidFill>
              </a:rPr>
              <a:t>S</a:t>
            </a:r>
            <a:r>
              <a:rPr lang="en-US" sz="1400" cap="small" dirty="0" smtClean="0">
                <a:solidFill>
                  <a:srgbClr val="000000"/>
                </a:solidFill>
              </a:rPr>
              <a:t>heriff</a:t>
            </a:r>
            <a:r>
              <a:rPr lang="en-US" sz="1400" dirty="0" smtClean="0">
                <a:solidFill>
                  <a:srgbClr val="000000"/>
                </a:solidFill>
              </a:rPr>
              <a:t>-</a:t>
            </a:r>
            <a:r>
              <a:rPr lang="en-US" sz="1400" cap="small" dirty="0" smtClean="0">
                <a:solidFill>
                  <a:srgbClr val="000000"/>
                </a:solidFill>
              </a:rPr>
              <a:t>Detect </a:t>
            </a:r>
            <a:r>
              <a:rPr lang="en-US" sz="1400" i="1" dirty="0" smtClean="0"/>
              <a:t>reports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Emery Berger</cp:lastModifiedBy>
  <cp:revision>13</cp:revision>
  <dcterms:created xsi:type="dcterms:W3CDTF">2011-04-05T15:09:57Z</dcterms:created>
  <dcterms:modified xsi:type="dcterms:W3CDTF">2011-08-17T18:20:07Z</dcterms:modified>
</cp:coreProperties>
</file>