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5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61758" y="5691598"/>
            <a:ext cx="799618" cy="30777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i="1" dirty="0" smtClean="0"/>
              <a:t>Commit</a:t>
            </a:r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66644" y="3926796"/>
            <a:ext cx="985772" cy="307777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none" lIns="0" tIns="45720" rIns="0" bIns="45720" rtlCol="0">
            <a:spAutoFit/>
          </a:bodyPr>
          <a:lstStyle/>
          <a:p>
            <a:r>
              <a:rPr lang="en-US" sz="1400" i="1" dirty="0" smtClean="0"/>
              <a:t>original twin</a:t>
            </a:r>
            <a:endParaRPr lang="en-US" sz="1400" i="1" dirty="0"/>
          </a:p>
        </p:txBody>
      </p:sp>
      <p:sp>
        <p:nvSpPr>
          <p:cNvPr id="38" name="Rectangle 37"/>
          <p:cNvSpPr/>
          <p:nvPr/>
        </p:nvSpPr>
        <p:spPr>
          <a:xfrm>
            <a:off x="6866636" y="1614634"/>
            <a:ext cx="546100" cy="3348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175" idx="3"/>
            <a:endCxn id="30" idx="3"/>
          </p:cNvCxnSpPr>
          <p:nvPr/>
        </p:nvCxnSpPr>
        <p:spPr>
          <a:xfrm flipH="1">
            <a:off x="4385793" y="2899679"/>
            <a:ext cx="1682665" cy="775031"/>
          </a:xfrm>
          <a:prstGeom prst="bentConnector3">
            <a:avLst>
              <a:gd name="adj1" fmla="val -1358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280666" y="3568656"/>
            <a:ext cx="2019520" cy="1076"/>
          </a:xfrm>
          <a:prstGeom prst="line">
            <a:avLst/>
          </a:prstGeom>
          <a:effectLst/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252289" y="3727074"/>
            <a:ext cx="4616239" cy="158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1640047"/>
            <a:ext cx="54610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67355" y="5712531"/>
            <a:ext cx="1126255" cy="30777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i="1" dirty="0" smtClean="0"/>
              <a:t>Initialization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2374900" y="1640047"/>
            <a:ext cx="54610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43508" y="3708204"/>
            <a:ext cx="4626286" cy="29281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794" y="2732284"/>
            <a:ext cx="54610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74894" y="2732284"/>
            <a:ext cx="54610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2541947" y="1981581"/>
            <a:ext cx="198119" cy="75743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6390" y="1549401"/>
            <a:ext cx="777076" cy="584776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Shared </a:t>
            </a:r>
          </a:p>
          <a:p>
            <a:pPr algn="ctr"/>
            <a:r>
              <a:rPr lang="en-US" sz="1600" b="1" dirty="0" smtClean="0"/>
              <a:t>State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1754" y="2744495"/>
            <a:ext cx="666348" cy="338554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pPr algn="ctr"/>
            <a:r>
              <a:rPr lang="en-US" sz="1600" b="1" dirty="0" smtClean="0"/>
              <a:t>Thread</a:t>
            </a:r>
            <a:r>
              <a:rPr lang="en-US" sz="1600" b="1" baseline="-25000" dirty="0" smtClean="0"/>
              <a:t>1</a:t>
            </a:r>
            <a:endParaRPr lang="en-US" sz="1600" b="1" baseline="-25000" dirty="0"/>
          </a:p>
        </p:txBody>
      </p:sp>
      <p:cxnSp>
        <p:nvCxnSpPr>
          <p:cNvPr id="23" name="Straight Connector 22"/>
          <p:cNvCxnSpPr>
            <a:stCxn id="5" idx="2"/>
            <a:endCxn id="12" idx="0"/>
          </p:cNvCxnSpPr>
          <p:nvPr/>
        </p:nvCxnSpPr>
        <p:spPr>
          <a:xfrm rot="5400000">
            <a:off x="1723131" y="2353563"/>
            <a:ext cx="757433" cy="6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59718" y="1640041"/>
            <a:ext cx="546100" cy="3348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9711" y="2732278"/>
            <a:ext cx="546100" cy="3348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4008962" y="1973116"/>
            <a:ext cx="198119" cy="75743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2"/>
            <a:endCxn id="26" idx="0"/>
          </p:cNvCxnSpPr>
          <p:nvPr/>
        </p:nvCxnSpPr>
        <p:spPr>
          <a:xfrm rot="5400000">
            <a:off x="3154049" y="2353558"/>
            <a:ext cx="757433" cy="6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9693" y="3507308"/>
            <a:ext cx="54610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01593" y="1640028"/>
            <a:ext cx="54610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447683" y="5728208"/>
            <a:ext cx="927257" cy="30777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i="1" dirty="0"/>
              <a:t>Execution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871068" y="2708149"/>
            <a:ext cx="546100" cy="3348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93" name="Shape 92"/>
          <p:cNvCxnSpPr/>
          <p:nvPr/>
        </p:nvCxnSpPr>
        <p:spPr>
          <a:xfrm rot="16200000" flipV="1">
            <a:off x="7235589" y="2504059"/>
            <a:ext cx="1790385" cy="33881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8" idx="2"/>
            <a:endCxn id="87" idx="0"/>
          </p:cNvCxnSpPr>
          <p:nvPr/>
        </p:nvCxnSpPr>
        <p:spPr>
          <a:xfrm rot="16200000" flipH="1">
            <a:off x="6762548" y="2326576"/>
            <a:ext cx="758710" cy="443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Up-Down Arrow 101"/>
          <p:cNvSpPr/>
          <p:nvPr/>
        </p:nvSpPr>
        <p:spPr>
          <a:xfrm>
            <a:off x="7601438" y="1945672"/>
            <a:ext cx="198119" cy="75743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739083" y="449363"/>
            <a:ext cx="548640" cy="1588"/>
          </a:xfrm>
          <a:prstGeom prst="line">
            <a:avLst/>
          </a:prstGeom>
          <a:ln>
            <a:solidFill>
              <a:srgbClr val="000000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18313" y="281487"/>
            <a:ext cx="1033386" cy="307777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pPr algn="ctr"/>
            <a:r>
              <a:rPr lang="en-US" sz="1400" dirty="0" smtClean="0"/>
              <a:t>MAP_SHARED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517057" y="641998"/>
            <a:ext cx="1033474" cy="307777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pPr algn="ctr"/>
            <a:r>
              <a:rPr lang="en-US" sz="1400" dirty="0" smtClean="0"/>
              <a:t>MAP_PRIVATE</a:t>
            </a:r>
            <a:endParaRPr lang="en-US" sz="1400" dirty="0"/>
          </a:p>
        </p:txBody>
      </p:sp>
      <p:sp>
        <p:nvSpPr>
          <p:cNvPr id="83" name="Left-Right Arrow 82"/>
          <p:cNvSpPr/>
          <p:nvPr/>
        </p:nvSpPr>
        <p:spPr>
          <a:xfrm>
            <a:off x="740664" y="705501"/>
            <a:ext cx="548640" cy="201168"/>
          </a:xfrm>
          <a:prstGeom prst="leftRight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4869" y="105725"/>
            <a:ext cx="7830717" cy="120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926819" y="298425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35192" y="272361"/>
            <a:ext cx="964219" cy="307777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pPr algn="ctr"/>
            <a:r>
              <a:rPr lang="en-US" sz="1400" dirty="0" smtClean="0"/>
              <a:t>Physical Page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2926080" y="764106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639312" y="746508"/>
            <a:ext cx="875152" cy="307777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pPr algn="ctr"/>
            <a:r>
              <a:rPr lang="en-US" sz="1400" dirty="0" smtClean="0"/>
              <a:t>Virtual Page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7597875" y="2492555"/>
            <a:ext cx="1147645" cy="30777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i="1" dirty="0" smtClean="0"/>
              <a:t>commit </a:t>
            </a:r>
            <a:r>
              <a:rPr lang="en-US" sz="1400" i="1" dirty="0" err="1" smtClean="0"/>
              <a:t>diffs</a:t>
            </a:r>
            <a:endParaRPr lang="en-US" sz="1400" i="1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557676" y="5715508"/>
            <a:ext cx="6666311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32180" y="5523519"/>
            <a:ext cx="825496" cy="338554"/>
          </a:xfrm>
          <a:prstGeom prst="rect">
            <a:avLst/>
          </a:prstGeom>
          <a:noFill/>
          <a:effectLst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endParaRPr lang="en-US" sz="1600" b="1" dirty="0"/>
          </a:p>
        </p:txBody>
      </p:sp>
      <p:cxnSp>
        <p:nvCxnSpPr>
          <p:cNvPr id="122" name="Shape 121"/>
          <p:cNvCxnSpPr/>
          <p:nvPr/>
        </p:nvCxnSpPr>
        <p:spPr>
          <a:xfrm rot="16200000" flipH="1">
            <a:off x="4622937" y="2523006"/>
            <a:ext cx="353298" cy="144145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628065" y="3366933"/>
            <a:ext cx="607715" cy="307777"/>
          </a:xfrm>
          <a:prstGeom prst="rect">
            <a:avLst/>
          </a:prstGeom>
          <a:noFill/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400" i="1" dirty="0" smtClean="0"/>
              <a:t>copy</a:t>
            </a:r>
            <a:endParaRPr lang="en-US" sz="1400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5450352" y="3601261"/>
            <a:ext cx="810706" cy="523220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r>
              <a:rPr lang="en-US" sz="1400" i="1" dirty="0" smtClean="0"/>
              <a:t>temporary</a:t>
            </a:r>
            <a:br>
              <a:rPr lang="en-US" sz="1400" i="1" dirty="0" smtClean="0"/>
            </a:br>
            <a:r>
              <a:rPr lang="en-US" sz="1400" i="1" dirty="0" smtClean="0"/>
              <a:t>twin page</a:t>
            </a:r>
            <a:endParaRPr lang="en-US" sz="1400" i="1" dirty="0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2345702" y="3739773"/>
            <a:ext cx="4567024" cy="158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984383" y="5715508"/>
            <a:ext cx="1376712" cy="30777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i="1" dirty="0" smtClean="0"/>
              <a:t>Sampling Phase</a:t>
            </a:r>
            <a:endParaRPr lang="en-US" sz="1400" i="1" dirty="0"/>
          </a:p>
        </p:txBody>
      </p:sp>
      <p:sp>
        <p:nvSpPr>
          <p:cNvPr id="139" name="Rectangle 138"/>
          <p:cNvSpPr/>
          <p:nvPr/>
        </p:nvSpPr>
        <p:spPr>
          <a:xfrm>
            <a:off x="3839693" y="429953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0</a:t>
            </a:r>
            <a:r>
              <a:rPr lang="en-US" sz="1100" dirty="0" smtClean="0">
                <a:solidFill>
                  <a:schemeClr val="tx1"/>
                </a:solidFill>
              </a:rPr>
              <a:t>, 2)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509768" y="4299539"/>
            <a:ext cx="546100" cy="33480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(T</a:t>
            </a:r>
            <a:r>
              <a:rPr lang="en-US" sz="1100" baseline="-25000" dirty="0" smtClean="0">
                <a:solidFill>
                  <a:srgbClr val="FF0000"/>
                </a:solidFill>
              </a:rPr>
              <a:t>1</a:t>
            </a:r>
            <a:r>
              <a:rPr lang="en-US" sz="1100" dirty="0" smtClean="0">
                <a:solidFill>
                  <a:srgbClr val="FF0000"/>
                </a:solidFill>
              </a:rPr>
              <a:t>, 3)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961511" y="2732278"/>
            <a:ext cx="546100" cy="3348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923418" y="1640041"/>
            <a:ext cx="546100" cy="33480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465293" y="1640028"/>
            <a:ext cx="54610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427468" y="429953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, 3)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08685" y="4174553"/>
            <a:ext cx="1272486" cy="584776"/>
          </a:xfrm>
          <a:prstGeom prst="rect">
            <a:avLst/>
          </a:prstGeom>
          <a:noFill/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1600" b="1" dirty="0" smtClean="0"/>
              <a:t>Per-Cache</a:t>
            </a:r>
            <a:br>
              <a:rPr lang="en-US" sz="1600" b="1" dirty="0" smtClean="0"/>
            </a:br>
            <a:r>
              <a:rPr lang="en-US" sz="1600" b="1" dirty="0" smtClean="0"/>
              <a:t>Line Status</a:t>
            </a:r>
            <a:endParaRPr lang="en-US" sz="1600" b="1" dirty="0"/>
          </a:p>
        </p:txBody>
      </p:sp>
      <p:sp>
        <p:nvSpPr>
          <p:cNvPr id="169" name="Rectangle 168"/>
          <p:cNvSpPr/>
          <p:nvPr/>
        </p:nvSpPr>
        <p:spPr>
          <a:xfrm>
            <a:off x="4864288" y="286557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</a:t>
            </a:r>
            <a:r>
              <a:rPr lang="en-US" sz="1200" baseline="-25000" dirty="0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v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494919" y="513061"/>
            <a:ext cx="2776676" cy="523220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 = last writer</a:t>
            </a:r>
          </a:p>
          <a:p>
            <a:r>
              <a:rPr lang="en-US" sz="1400" dirty="0" err="1" smtClean="0"/>
              <a:t>v</a:t>
            </a:r>
            <a:r>
              <a:rPr lang="en-US" sz="1400" dirty="0" smtClean="0"/>
              <a:t> = writes during sampling / commits</a:t>
            </a:r>
            <a:endParaRPr lang="en-US" sz="1400" dirty="0"/>
          </a:p>
        </p:txBody>
      </p:sp>
      <p:sp>
        <p:nvSpPr>
          <p:cNvPr id="172" name="Rectangle 171"/>
          <p:cNvSpPr/>
          <p:nvPr/>
        </p:nvSpPr>
        <p:spPr>
          <a:xfrm>
            <a:off x="3818511" y="2732277"/>
            <a:ext cx="274320" cy="33480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092338" y="2732277"/>
            <a:ext cx="27432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520311" y="2732277"/>
            <a:ext cx="274320" cy="33480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794138" y="2732277"/>
            <a:ext cx="27432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427468" y="1614634"/>
            <a:ext cx="274320" cy="33480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701295" y="1614634"/>
            <a:ext cx="27432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520311" y="3227577"/>
            <a:ext cx="274320" cy="33480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794138" y="3227577"/>
            <a:ext cx="27432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425311" y="2706877"/>
            <a:ext cx="274320" cy="33480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699138" y="2706877"/>
            <a:ext cx="274320" cy="334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341093" y="429953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0</a:t>
            </a:r>
            <a:r>
              <a:rPr lang="en-US" sz="1100" dirty="0" smtClean="0">
                <a:solidFill>
                  <a:schemeClr val="tx1"/>
                </a:solidFill>
              </a:rPr>
              <a:t>, 2)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21225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(0, 0)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67325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0</a:t>
            </a:r>
            <a:r>
              <a:rPr lang="en-US" sz="1100" dirty="0" smtClean="0">
                <a:solidFill>
                  <a:schemeClr val="tx1"/>
                </a:solidFill>
              </a:rPr>
              <a:t>, 2)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988760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, 1)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37400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0</a:t>
            </a:r>
            <a:r>
              <a:rPr lang="en-US" sz="1100" dirty="0" smtClean="0">
                <a:solidFill>
                  <a:schemeClr val="tx1"/>
                </a:solidFill>
              </a:rPr>
              <a:t>, 2)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94776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, 1)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38166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0</a:t>
            </a:r>
            <a:r>
              <a:rPr lang="en-US" sz="1100" dirty="0" smtClean="0">
                <a:solidFill>
                  <a:schemeClr val="tx1"/>
                </a:solidFill>
              </a:rPr>
              <a:t>, 2)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8685" y="4876275"/>
            <a:ext cx="1272486" cy="584776"/>
          </a:xfrm>
          <a:prstGeom prst="rect">
            <a:avLst/>
          </a:prstGeom>
          <a:noFill/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1600" b="1" dirty="0" smtClean="0"/>
              <a:t>Per-Word</a:t>
            </a:r>
            <a:br>
              <a:rPr lang="en-US" sz="1600" b="1" dirty="0" smtClean="0"/>
            </a:br>
            <a:r>
              <a:rPr lang="en-US" sz="1600" b="1" dirty="0" smtClean="0"/>
              <a:t>Status</a:t>
            </a:r>
            <a:endParaRPr lang="en-US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1822625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(0, 0)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68725" y="5003199"/>
            <a:ext cx="546100" cy="3348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(T</a:t>
            </a:r>
            <a:r>
              <a:rPr lang="en-US" sz="1100" baseline="-25000" dirty="0" smtClean="0">
                <a:solidFill>
                  <a:schemeClr val="tx1"/>
                </a:solidFill>
              </a:rPr>
              <a:t>0</a:t>
            </a:r>
            <a:r>
              <a:rPr lang="en-US" sz="1100" dirty="0" smtClean="0">
                <a:solidFill>
                  <a:schemeClr val="tx1"/>
                </a:solidFill>
              </a:rPr>
              <a:t>,2)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1828800" y="4634343"/>
            <a:ext cx="512293" cy="368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2677364" y="4818771"/>
            <a:ext cx="368857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355031" y="4634341"/>
            <a:ext cx="512293" cy="368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4178194" y="4818769"/>
            <a:ext cx="368857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985267" y="4634343"/>
            <a:ext cx="512293" cy="368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5859232" y="4818771"/>
            <a:ext cx="368857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902984" y="4634339"/>
            <a:ext cx="512293" cy="368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 flipH="1" flipV="1">
            <a:off x="7776949" y="4818767"/>
            <a:ext cx="368857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94919" y="280828"/>
            <a:ext cx="1011031" cy="307777"/>
          </a:xfrm>
          <a:prstGeom prst="rect">
            <a:avLst/>
          </a:prstGeom>
          <a:noFill/>
          <a:effectLst/>
        </p:spPr>
        <p:txBody>
          <a:bodyPr wrap="none" lIns="0" tIns="45720" rIns="0" bIns="45720" rtlCol="0">
            <a:spAutoFit/>
          </a:bodyPr>
          <a:lstStyle/>
          <a:p>
            <a:pPr algn="ctr"/>
            <a:r>
              <a:rPr lang="en-US" sz="1400" b="1" dirty="0" smtClean="0"/>
              <a:t>Status words:</a:t>
            </a:r>
            <a:endParaRPr lang="en-US" sz="1400" b="1" dirty="0"/>
          </a:p>
        </p:txBody>
      </p:sp>
      <p:sp>
        <p:nvSpPr>
          <p:cNvPr id="150" name="Rectangular Callout 149"/>
          <p:cNvSpPr/>
          <p:nvPr/>
        </p:nvSpPr>
        <p:spPr>
          <a:xfrm>
            <a:off x="6463615" y="3674710"/>
            <a:ext cx="1656714" cy="499843"/>
          </a:xfrm>
          <a:prstGeom prst="wedgeRectCallout">
            <a:avLst>
              <a:gd name="adj1" fmla="val -72961"/>
              <a:gd name="adj2" fmla="val 9108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Interleaved Write Detected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Up-Down Arrow 93"/>
          <p:cNvSpPr/>
          <p:nvPr/>
        </p:nvSpPr>
        <p:spPr>
          <a:xfrm>
            <a:off x="5695078" y="1987062"/>
            <a:ext cx="198119" cy="75743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4840165" y="2367504"/>
            <a:ext cx="757433" cy="6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115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Emery Berger</cp:lastModifiedBy>
  <cp:revision>21</cp:revision>
  <dcterms:created xsi:type="dcterms:W3CDTF">2011-04-06T19:09:39Z</dcterms:created>
  <dcterms:modified xsi:type="dcterms:W3CDTF">2011-04-06T19:10:59Z</dcterms:modified>
</cp:coreProperties>
</file>