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5C"/>
    <a:srgbClr val="FA9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/>
    <p:restoredTop sz="93987"/>
  </p:normalViewPr>
  <p:slideViewPr>
    <p:cSldViewPr snapToGrid="0" snapToObjects="1">
      <p:cViewPr varScale="1">
        <p:scale>
          <a:sx n="102" d="100"/>
          <a:sy n="102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6B6B-8896-9448-B5DB-9F2B15F54141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2B123-5EB4-E745-82F3-722570B1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5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A357-456F-8045-A8FE-8C044CC6640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cument 36"/>
          <p:cNvSpPr/>
          <p:nvPr/>
        </p:nvSpPr>
        <p:spPr>
          <a:xfrm>
            <a:off x="2491658" y="2003425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4931" y="2209799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419" y="1970897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Processor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1130" y="2285998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0454" y="2558287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926" y="2285992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4250" y="2558281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1427" y="2483288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38" name="Left-Right Arrow 37"/>
          <p:cNvSpPr/>
          <p:nvPr/>
        </p:nvSpPr>
        <p:spPr>
          <a:xfrm>
            <a:off x="2736908" y="2439154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49841" y="2288982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2437766" y="2437007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DRAM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4508" y="2846309"/>
            <a:ext cx="4119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Node 1</a:t>
            </a:r>
          </a:p>
        </p:txBody>
      </p:sp>
      <p:sp>
        <p:nvSpPr>
          <p:cNvPr id="45" name="Document 44"/>
          <p:cNvSpPr/>
          <p:nvPr/>
        </p:nvSpPr>
        <p:spPr>
          <a:xfrm>
            <a:off x="2481955" y="3464528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15228" y="3670902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8716" y="3432000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Processor 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91427" y="3747101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90751" y="4019390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45223" y="3747095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44547" y="4019384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81724" y="3944391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53" name="Left-Right Arrow 52"/>
          <p:cNvSpPr/>
          <p:nvPr/>
        </p:nvSpPr>
        <p:spPr>
          <a:xfrm>
            <a:off x="2727205" y="3900257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540138" y="3750085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2428063" y="3898110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DRAM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4805" y="4307412"/>
            <a:ext cx="4119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Node 3</a:t>
            </a:r>
          </a:p>
        </p:txBody>
      </p:sp>
      <p:sp>
        <p:nvSpPr>
          <p:cNvPr id="57" name="Document 56"/>
          <p:cNvSpPr/>
          <p:nvPr/>
        </p:nvSpPr>
        <p:spPr>
          <a:xfrm>
            <a:off x="4525836" y="2006676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59109" y="2213050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82597" y="1974148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Processor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135308" y="2289249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34632" y="2561538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89104" y="2289243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88428" y="2561532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5605" y="2486539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65" name="Left-Right Arrow 64"/>
          <p:cNvSpPr/>
          <p:nvPr/>
        </p:nvSpPr>
        <p:spPr>
          <a:xfrm>
            <a:off x="4771086" y="2442405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84019" y="2292233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471944" y="2440258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DRAM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18686" y="2849560"/>
            <a:ext cx="4119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Node 2</a:t>
            </a:r>
          </a:p>
        </p:txBody>
      </p:sp>
      <p:sp>
        <p:nvSpPr>
          <p:cNvPr id="69" name="Document 68"/>
          <p:cNvSpPr/>
          <p:nvPr/>
        </p:nvSpPr>
        <p:spPr>
          <a:xfrm>
            <a:off x="4516133" y="3467779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49406" y="3674153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72894" y="3435251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Processor 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25605" y="3750352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124929" y="4022641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79401" y="3750346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78725" y="4022635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15902" y="3947642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77" name="Left-Right Arrow 76"/>
          <p:cNvSpPr/>
          <p:nvPr/>
        </p:nvSpPr>
        <p:spPr>
          <a:xfrm>
            <a:off x="4761383" y="3903508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574316" y="3753336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4462241" y="3901361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DRAM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608983" y="4310663"/>
            <a:ext cx="4119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Node 4</a:t>
            </a:r>
          </a:p>
        </p:txBody>
      </p:sp>
      <p:sp>
        <p:nvSpPr>
          <p:cNvPr id="81" name="Left-Right Arrow 80"/>
          <p:cNvSpPr/>
          <p:nvPr/>
        </p:nvSpPr>
        <p:spPr>
          <a:xfrm>
            <a:off x="4040572" y="2445503"/>
            <a:ext cx="48526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-Right Arrow 81"/>
          <p:cNvSpPr/>
          <p:nvPr/>
        </p:nvSpPr>
        <p:spPr>
          <a:xfrm>
            <a:off x="4032307" y="3924690"/>
            <a:ext cx="48526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-Right Arrow 82"/>
          <p:cNvSpPr/>
          <p:nvPr/>
        </p:nvSpPr>
        <p:spPr>
          <a:xfrm rot="5400000">
            <a:off x="3020650" y="3143635"/>
            <a:ext cx="47124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-Right Arrow 83"/>
          <p:cNvSpPr/>
          <p:nvPr/>
        </p:nvSpPr>
        <p:spPr>
          <a:xfrm rot="5400000">
            <a:off x="5071700" y="3143635"/>
            <a:ext cx="47124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Inherent Heterogeneity of NUMA </a:t>
            </a:r>
          </a:p>
        </p:txBody>
      </p:sp>
    </p:spTree>
    <p:extLst>
      <p:ext uri="{BB962C8B-B14F-4D97-AF65-F5344CB8AC3E}">
        <p14:creationId xmlns:p14="http://schemas.microsoft.com/office/powerpoint/2010/main" val="321363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67CBE0-EBA0-2442-A372-754BA748A361}"/>
              </a:ext>
            </a:extLst>
          </p:cNvPr>
          <p:cNvSpPr/>
          <p:nvPr/>
        </p:nvSpPr>
        <p:spPr>
          <a:xfrm>
            <a:off x="2339861" y="1223288"/>
            <a:ext cx="1108867" cy="3503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NumaPerf</a:t>
            </a:r>
            <a:r>
              <a:rPr lang="en-US" sz="1000" dirty="0">
                <a:solidFill>
                  <a:schemeClr val="tx1"/>
                </a:solidFill>
              </a:rPr>
              <a:t>-Static</a:t>
            </a:r>
          </a:p>
        </p:txBody>
      </p:sp>
      <p:pic>
        <p:nvPicPr>
          <p:cNvPr id="5" name="Picture 4" descr="if_1-Document_2674100.png">
            <a:extLst>
              <a:ext uri="{FF2B5EF4-FFF2-40B4-BE49-F238E27FC236}">
                <a16:creationId xmlns:a16="http://schemas.microsoft.com/office/drawing/2014/main" id="{29531866-AB96-6740-9827-77B89E49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51" y="1532389"/>
            <a:ext cx="411480" cy="4114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2EECA8-7487-2F42-8C8E-2FE11767FDEB}"/>
              </a:ext>
            </a:extLst>
          </p:cNvPr>
          <p:cNvCxnSpPr>
            <a:cxnSpLocks/>
          </p:cNvCxnSpPr>
          <p:nvPr/>
        </p:nvCxnSpPr>
        <p:spPr>
          <a:xfrm>
            <a:off x="2124727" y="1750655"/>
            <a:ext cx="2743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1317864-6E02-7441-834B-484CA0592CBD}"/>
              </a:ext>
            </a:extLst>
          </p:cNvPr>
          <p:cNvSpPr/>
          <p:nvPr/>
        </p:nvSpPr>
        <p:spPr>
          <a:xfrm>
            <a:off x="1608985" y="1888444"/>
            <a:ext cx="603860" cy="3503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764E5-E4C3-AC4F-BDD1-74FFAF2ABFF6}"/>
              </a:ext>
            </a:extLst>
          </p:cNvPr>
          <p:cNvGrpSpPr/>
          <p:nvPr/>
        </p:nvGrpSpPr>
        <p:grpSpPr>
          <a:xfrm>
            <a:off x="2399516" y="1536036"/>
            <a:ext cx="989556" cy="454096"/>
            <a:chOff x="2587406" y="1598666"/>
            <a:chExt cx="989556" cy="4540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DB0A85-CF21-9246-8754-60B79DB21B31}"/>
                </a:ext>
              </a:extLst>
            </p:cNvPr>
            <p:cNvSpPr/>
            <p:nvPr/>
          </p:nvSpPr>
          <p:spPr>
            <a:xfrm>
              <a:off x="2587406" y="1598666"/>
              <a:ext cx="989556" cy="45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C5A60B-EAC2-3942-8FE2-D9773275F042}"/>
                </a:ext>
              </a:extLst>
            </p:cNvPr>
            <p:cNvSpPr/>
            <p:nvPr/>
          </p:nvSpPr>
          <p:spPr>
            <a:xfrm>
              <a:off x="2645990" y="1650551"/>
              <a:ext cx="872388" cy="35032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Access Instrumentation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54E25-EAF0-544F-94AC-BA53B381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93" y="1502008"/>
            <a:ext cx="430582" cy="53822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148B5A-74ED-D94A-9C97-CE5D0FA6D330}"/>
              </a:ext>
            </a:extLst>
          </p:cNvPr>
          <p:cNvCxnSpPr>
            <a:cxnSpLocks/>
          </p:cNvCxnSpPr>
          <p:nvPr/>
        </p:nvCxnSpPr>
        <p:spPr>
          <a:xfrm>
            <a:off x="3386097" y="1763084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D627D4-9A1F-4C45-9C4B-4EB5F89DE6DF}"/>
              </a:ext>
            </a:extLst>
          </p:cNvPr>
          <p:cNvCxnSpPr>
            <a:cxnSpLocks/>
          </p:cNvCxnSpPr>
          <p:nvPr/>
        </p:nvCxnSpPr>
        <p:spPr>
          <a:xfrm>
            <a:off x="4060132" y="2035762"/>
            <a:ext cx="0" cy="3657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B678A9-3531-E541-A188-B2AA2D3AE2C1}"/>
              </a:ext>
            </a:extLst>
          </p:cNvPr>
          <p:cNvSpPr/>
          <p:nvPr/>
        </p:nvSpPr>
        <p:spPr>
          <a:xfrm>
            <a:off x="3361515" y="3504202"/>
            <a:ext cx="1108867" cy="3503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NumaPerf</a:t>
            </a:r>
            <a:r>
              <a:rPr lang="en-US" sz="1000" dirty="0">
                <a:solidFill>
                  <a:schemeClr val="tx1"/>
                </a:solidFill>
              </a:rPr>
              <a:t>-Dynamic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8D6DA2-5C1B-5C45-9F46-AC105401D044}"/>
              </a:ext>
            </a:extLst>
          </p:cNvPr>
          <p:cNvSpPr/>
          <p:nvPr/>
        </p:nvSpPr>
        <p:spPr>
          <a:xfrm>
            <a:off x="2918563" y="2401903"/>
            <a:ext cx="2010409" cy="1171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248C54-48E7-654E-9208-B0221026BD34}"/>
              </a:ext>
            </a:extLst>
          </p:cNvPr>
          <p:cNvCxnSpPr>
            <a:cxnSpLocks/>
          </p:cNvCxnSpPr>
          <p:nvPr/>
        </p:nvCxnSpPr>
        <p:spPr>
          <a:xfrm>
            <a:off x="4804832" y="3311443"/>
            <a:ext cx="36576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CB760-8E1B-8A4F-A42C-1C3C79F947A1}"/>
              </a:ext>
            </a:extLst>
          </p:cNvPr>
          <p:cNvSpPr/>
          <p:nvPr/>
        </p:nvSpPr>
        <p:spPr>
          <a:xfrm>
            <a:off x="3315634" y="1473406"/>
            <a:ext cx="603860" cy="3503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D4FF93-7FD5-9342-B4A4-A6C8EBE2E885}"/>
              </a:ext>
            </a:extLst>
          </p:cNvPr>
          <p:cNvSpPr/>
          <p:nvPr/>
        </p:nvSpPr>
        <p:spPr>
          <a:xfrm>
            <a:off x="3924242" y="2006064"/>
            <a:ext cx="603860" cy="3503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Link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3669A47-1C92-D742-848C-8F0884D76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920" y="3062753"/>
            <a:ext cx="425450" cy="5270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72A2658-ABD6-5943-B8D6-8F90EB9F4A54}"/>
              </a:ext>
            </a:extLst>
          </p:cNvPr>
          <p:cNvSpPr/>
          <p:nvPr/>
        </p:nvSpPr>
        <p:spPr>
          <a:xfrm>
            <a:off x="5066715" y="3504202"/>
            <a:ext cx="603860" cy="3503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8EDFC-2AA4-7649-925E-9998328B9A78}"/>
              </a:ext>
            </a:extLst>
          </p:cNvPr>
          <p:cNvSpPr/>
          <p:nvPr/>
        </p:nvSpPr>
        <p:spPr>
          <a:xfrm>
            <a:off x="3012937" y="2490606"/>
            <a:ext cx="494351" cy="3503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Track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Accesses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0B6F66-DD44-1943-B6D5-567FFC0F7D9C}"/>
              </a:ext>
            </a:extLst>
          </p:cNvPr>
          <p:cNvSpPr/>
          <p:nvPr/>
        </p:nvSpPr>
        <p:spPr>
          <a:xfrm>
            <a:off x="3610032" y="2490606"/>
            <a:ext cx="489520" cy="3503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Track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Syncs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70F304-7B9B-C04A-8198-2429F0BB09A7}"/>
              </a:ext>
            </a:extLst>
          </p:cNvPr>
          <p:cNvSpPr/>
          <p:nvPr/>
        </p:nvSpPr>
        <p:spPr>
          <a:xfrm>
            <a:off x="3025462" y="3134749"/>
            <a:ext cx="1771537" cy="3503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Detection Engine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26C402-026C-4140-B1F0-6B2EB494F2F0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3260113" y="2840932"/>
            <a:ext cx="651118" cy="2938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BF4A1-99E1-2840-82E7-AA9007CED377}"/>
              </a:ext>
            </a:extLst>
          </p:cNvPr>
          <p:cNvSpPr/>
          <p:nvPr/>
        </p:nvSpPr>
        <p:spPr>
          <a:xfrm>
            <a:off x="4202296" y="2490606"/>
            <a:ext cx="594704" cy="3503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Track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Allocations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43F753-BA28-7842-94DA-BE1E019CF562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911231" y="2840932"/>
            <a:ext cx="616871" cy="2938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EB0B76-97A5-CB4F-9B4F-1C3C97E731E5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854792" y="2840932"/>
            <a:ext cx="64702" cy="2938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6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51382</TotalTime>
  <Words>68</Words>
  <Application>Microsoft Macintosh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Inherent Heterogeneity of NUMA </vt:lpstr>
      <vt:lpstr>PowerPoint Presentation</vt:lpstr>
    </vt:vector>
  </TitlesOfParts>
  <Company>UTSA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Tongping Liu</dc:creator>
  <cp:lastModifiedBy>Tongping Liu</cp:lastModifiedBy>
  <cp:revision>154</cp:revision>
  <dcterms:created xsi:type="dcterms:W3CDTF">2015-12-09T16:37:30Z</dcterms:created>
  <dcterms:modified xsi:type="dcterms:W3CDTF">2021-01-27T16:26:17Z</dcterms:modified>
</cp:coreProperties>
</file>