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9" r:id="rId2"/>
    <p:sldId id="257" r:id="rId3"/>
    <p:sldId id="307" r:id="rId4"/>
    <p:sldId id="267" r:id="rId5"/>
    <p:sldId id="302" r:id="rId6"/>
    <p:sldId id="300" r:id="rId7"/>
    <p:sldId id="303" r:id="rId8"/>
    <p:sldId id="308" r:id="rId9"/>
    <p:sldId id="309" r:id="rId10"/>
    <p:sldId id="304" r:id="rId11"/>
    <p:sldId id="284" r:id="rId12"/>
    <p:sldId id="298" r:id="rId13"/>
  </p:sldIdLst>
  <p:sldSz cx="9188450" cy="5184775"/>
  <p:notesSz cx="6858000" cy="9144000"/>
  <p:defaultTextStyle>
    <a:defPPr>
      <a:defRPr lang="zh-CN"/>
    </a:defPPr>
    <a:lvl1pPr marL="0" algn="l" defTabSz="921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0675" algn="l" defTabSz="921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1349" algn="l" defTabSz="921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82024" algn="l" defTabSz="921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42699" algn="l" defTabSz="921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03374" algn="l" defTabSz="921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64048" algn="l" defTabSz="921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24723" algn="l" defTabSz="921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85398" algn="l" defTabSz="921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E64"/>
    <a:srgbClr val="00CC00"/>
    <a:srgbClr val="51F160"/>
    <a:srgbClr val="9900CC"/>
    <a:srgbClr val="CC00FF"/>
    <a:srgbClr val="FF00FF"/>
    <a:srgbClr val="0A3A4A"/>
    <a:srgbClr val="F7F6F1"/>
    <a:srgbClr val="BFBFB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4519" autoAdjust="0"/>
  </p:normalViewPr>
  <p:slideViewPr>
    <p:cSldViewPr snapToGrid="0">
      <p:cViewPr varScale="1">
        <p:scale>
          <a:sx n="92" d="100"/>
          <a:sy n="92" d="100"/>
        </p:scale>
        <p:origin x="348" y="78"/>
      </p:cViewPr>
      <p:guideLst>
        <p:guide orient="horz" pos="1633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F0CF5-E0D0-479E-B6B1-9C970F9A1192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85800"/>
            <a:ext cx="6073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DA993-B0CE-46F4-BD6A-DCDAB525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DA993-B0CE-46F4-BD6A-DCDAB52589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8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9134" y="1610644"/>
            <a:ext cx="7810183" cy="1111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8268" y="2938039"/>
            <a:ext cx="6431915" cy="1324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1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2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3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64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2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8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626" y="207633"/>
            <a:ext cx="2067401" cy="4423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422" y="207633"/>
            <a:ext cx="6049063" cy="4423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824" y="3331699"/>
            <a:ext cx="7810183" cy="10297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824" y="2197529"/>
            <a:ext cx="7810183" cy="11341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06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13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2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426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03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640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247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853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423" y="1209782"/>
            <a:ext cx="4058232" cy="3421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796" y="1209782"/>
            <a:ext cx="4058232" cy="3421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423" y="1160574"/>
            <a:ext cx="4059828" cy="483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675" indent="0">
              <a:buNone/>
              <a:defRPr sz="2000" b="1"/>
            </a:lvl2pPr>
            <a:lvl3pPr marL="921349" indent="0">
              <a:buNone/>
              <a:defRPr sz="1800" b="1"/>
            </a:lvl3pPr>
            <a:lvl4pPr marL="1382024" indent="0">
              <a:buNone/>
              <a:defRPr sz="1600" b="1"/>
            </a:lvl4pPr>
            <a:lvl5pPr marL="1842699" indent="0">
              <a:buNone/>
              <a:defRPr sz="1600" b="1"/>
            </a:lvl5pPr>
            <a:lvl6pPr marL="2303374" indent="0">
              <a:buNone/>
              <a:defRPr sz="1600" b="1"/>
            </a:lvl6pPr>
            <a:lvl7pPr marL="2764048" indent="0">
              <a:buNone/>
              <a:defRPr sz="1600" b="1"/>
            </a:lvl7pPr>
            <a:lvl8pPr marL="3224723" indent="0">
              <a:buNone/>
              <a:defRPr sz="1600" b="1"/>
            </a:lvl8pPr>
            <a:lvl9pPr marL="368539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423" y="1644245"/>
            <a:ext cx="4059828" cy="29872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7608" y="1160574"/>
            <a:ext cx="4061423" cy="483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675" indent="0">
              <a:buNone/>
              <a:defRPr sz="2000" b="1"/>
            </a:lvl2pPr>
            <a:lvl3pPr marL="921349" indent="0">
              <a:buNone/>
              <a:defRPr sz="1800" b="1"/>
            </a:lvl3pPr>
            <a:lvl4pPr marL="1382024" indent="0">
              <a:buNone/>
              <a:defRPr sz="1600" b="1"/>
            </a:lvl4pPr>
            <a:lvl5pPr marL="1842699" indent="0">
              <a:buNone/>
              <a:defRPr sz="1600" b="1"/>
            </a:lvl5pPr>
            <a:lvl6pPr marL="2303374" indent="0">
              <a:buNone/>
              <a:defRPr sz="1600" b="1"/>
            </a:lvl6pPr>
            <a:lvl7pPr marL="2764048" indent="0">
              <a:buNone/>
              <a:defRPr sz="1600" b="1"/>
            </a:lvl7pPr>
            <a:lvl8pPr marL="3224723" indent="0">
              <a:buNone/>
              <a:defRPr sz="1600" b="1"/>
            </a:lvl8pPr>
            <a:lvl9pPr marL="368539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7608" y="1644245"/>
            <a:ext cx="4061423" cy="29872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426" y="206430"/>
            <a:ext cx="3022937" cy="8785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2429" y="206434"/>
            <a:ext cx="5136598" cy="44250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426" y="1084966"/>
            <a:ext cx="3022937" cy="3546530"/>
          </a:xfrm>
        </p:spPr>
        <p:txBody>
          <a:bodyPr/>
          <a:lstStyle>
            <a:lvl1pPr marL="0" indent="0">
              <a:buNone/>
              <a:defRPr sz="1400"/>
            </a:lvl1pPr>
            <a:lvl2pPr marL="460675" indent="0">
              <a:buNone/>
              <a:defRPr sz="1200"/>
            </a:lvl2pPr>
            <a:lvl3pPr marL="921349" indent="0">
              <a:buNone/>
              <a:defRPr sz="1000"/>
            </a:lvl3pPr>
            <a:lvl4pPr marL="1382024" indent="0">
              <a:buNone/>
              <a:defRPr sz="900"/>
            </a:lvl4pPr>
            <a:lvl5pPr marL="1842699" indent="0">
              <a:buNone/>
              <a:defRPr sz="900"/>
            </a:lvl5pPr>
            <a:lvl6pPr marL="2303374" indent="0">
              <a:buNone/>
              <a:defRPr sz="900"/>
            </a:lvl6pPr>
            <a:lvl7pPr marL="2764048" indent="0">
              <a:buNone/>
              <a:defRPr sz="900"/>
            </a:lvl7pPr>
            <a:lvl8pPr marL="3224723" indent="0">
              <a:buNone/>
              <a:defRPr sz="900"/>
            </a:lvl8pPr>
            <a:lvl9pPr marL="368539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001" y="3629343"/>
            <a:ext cx="5513070" cy="4284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1001" y="463269"/>
            <a:ext cx="5513070" cy="3110865"/>
          </a:xfrm>
        </p:spPr>
        <p:txBody>
          <a:bodyPr/>
          <a:lstStyle>
            <a:lvl1pPr marL="0" indent="0">
              <a:buNone/>
              <a:defRPr sz="3200"/>
            </a:lvl1pPr>
            <a:lvl2pPr marL="460675" indent="0">
              <a:buNone/>
              <a:defRPr sz="2800"/>
            </a:lvl2pPr>
            <a:lvl3pPr marL="921349" indent="0">
              <a:buNone/>
              <a:defRPr sz="2400"/>
            </a:lvl3pPr>
            <a:lvl4pPr marL="1382024" indent="0">
              <a:buNone/>
              <a:defRPr sz="2000"/>
            </a:lvl4pPr>
            <a:lvl5pPr marL="1842699" indent="0">
              <a:buNone/>
              <a:defRPr sz="2000"/>
            </a:lvl5pPr>
            <a:lvl6pPr marL="2303374" indent="0">
              <a:buNone/>
              <a:defRPr sz="2000"/>
            </a:lvl6pPr>
            <a:lvl7pPr marL="2764048" indent="0">
              <a:buNone/>
              <a:defRPr sz="2000"/>
            </a:lvl7pPr>
            <a:lvl8pPr marL="3224723" indent="0">
              <a:buNone/>
              <a:defRPr sz="2000"/>
            </a:lvl8pPr>
            <a:lvl9pPr marL="368539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1001" y="4057809"/>
            <a:ext cx="5513070" cy="608491"/>
          </a:xfrm>
        </p:spPr>
        <p:txBody>
          <a:bodyPr/>
          <a:lstStyle>
            <a:lvl1pPr marL="0" indent="0">
              <a:buNone/>
              <a:defRPr sz="1400"/>
            </a:lvl1pPr>
            <a:lvl2pPr marL="460675" indent="0">
              <a:buNone/>
              <a:defRPr sz="1200"/>
            </a:lvl2pPr>
            <a:lvl3pPr marL="921349" indent="0">
              <a:buNone/>
              <a:defRPr sz="1000"/>
            </a:lvl3pPr>
            <a:lvl4pPr marL="1382024" indent="0">
              <a:buNone/>
              <a:defRPr sz="900"/>
            </a:lvl4pPr>
            <a:lvl5pPr marL="1842699" indent="0">
              <a:buNone/>
              <a:defRPr sz="900"/>
            </a:lvl5pPr>
            <a:lvl6pPr marL="2303374" indent="0">
              <a:buNone/>
              <a:defRPr sz="900"/>
            </a:lvl6pPr>
            <a:lvl7pPr marL="2764048" indent="0">
              <a:buNone/>
              <a:defRPr sz="900"/>
            </a:lvl7pPr>
            <a:lvl8pPr marL="3224723" indent="0">
              <a:buNone/>
              <a:defRPr sz="900"/>
            </a:lvl8pPr>
            <a:lvl9pPr marL="368539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424" y="207632"/>
            <a:ext cx="8269605" cy="864129"/>
          </a:xfrm>
          <a:prstGeom prst="rect">
            <a:avLst/>
          </a:prstGeom>
        </p:spPr>
        <p:txBody>
          <a:bodyPr vert="horz" lIns="92135" tIns="46067" rIns="92135" bIns="46067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424" y="1209782"/>
            <a:ext cx="8269605" cy="3421712"/>
          </a:xfrm>
          <a:prstGeom prst="rect">
            <a:avLst/>
          </a:prstGeom>
        </p:spPr>
        <p:txBody>
          <a:bodyPr vert="horz" lIns="92135" tIns="46067" rIns="92135" bIns="4606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422" y="4805520"/>
            <a:ext cx="2143972" cy="276042"/>
          </a:xfrm>
          <a:prstGeom prst="rect">
            <a:avLst/>
          </a:prstGeom>
        </p:spPr>
        <p:txBody>
          <a:bodyPr vert="horz" lIns="92135" tIns="46067" rIns="92135" bIns="4606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9387" y="4805520"/>
            <a:ext cx="2909676" cy="276042"/>
          </a:xfrm>
          <a:prstGeom prst="rect">
            <a:avLst/>
          </a:prstGeom>
        </p:spPr>
        <p:txBody>
          <a:bodyPr vert="horz" lIns="92135" tIns="46067" rIns="92135" bIns="4606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5056" y="4805520"/>
            <a:ext cx="2143972" cy="276042"/>
          </a:xfrm>
          <a:prstGeom prst="rect">
            <a:avLst/>
          </a:prstGeom>
        </p:spPr>
        <p:txBody>
          <a:bodyPr vert="horz" lIns="92135" tIns="46067" rIns="92135" bIns="4606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134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5506" indent="-345506" algn="l" defTabSz="92134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96" indent="-287922" algn="l" defTabSz="92134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687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2362" indent="-230337" algn="l" defTabSz="92134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3036" indent="-230337" algn="l" defTabSz="92134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3711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4386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55060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5735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675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1349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024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2699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3374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048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4723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5398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mp"/><Relationship Id="rId11" Type="http://schemas.openxmlformats.org/officeDocument/2006/relationships/image" Target="../media/image10.tmp"/><Relationship Id="rId5" Type="http://schemas.openxmlformats.org/officeDocument/2006/relationships/image" Target="../media/image4.tmp"/><Relationship Id="rId10" Type="http://schemas.openxmlformats.org/officeDocument/2006/relationships/image" Target="../media/image9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A6B2"/>
            </a:gs>
            <a:gs pos="100000">
              <a:srgbClr val="0A3A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2378234" y="1718411"/>
            <a:ext cx="4465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B1DE6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石</a:t>
            </a:r>
            <a:r>
              <a:rPr lang="zh-CN" altLang="en-US" sz="6600" dirty="0" smtClean="0">
                <a:solidFill>
                  <a:srgbClr val="B1DE6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大就业帮</a:t>
            </a:r>
            <a:endParaRPr lang="zh-CN" altLang="en-US" sz="6600" dirty="0">
              <a:solidFill>
                <a:srgbClr val="B1DE6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35322" y="2906250"/>
            <a:ext cx="236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A3A4A"/>
                </a:solidFill>
              </a:rPr>
              <a:t>移动客户端开发</a:t>
            </a:r>
            <a:endParaRPr lang="zh-CN" altLang="en-US" sz="2400" b="1" dirty="0">
              <a:solidFill>
                <a:srgbClr val="0A3A4A"/>
              </a:solidFill>
            </a:endParaRPr>
          </a:p>
        </p:txBody>
      </p:sp>
      <p:sp>
        <p:nvSpPr>
          <p:cNvPr id="84" name="流程图: 联系 83"/>
          <p:cNvSpPr/>
          <p:nvPr/>
        </p:nvSpPr>
        <p:spPr>
          <a:xfrm>
            <a:off x="4924424" y="1354931"/>
            <a:ext cx="226219" cy="226219"/>
          </a:xfrm>
          <a:prstGeom prst="flowChartConnector">
            <a:avLst/>
          </a:prstGeom>
          <a:solidFill>
            <a:srgbClr val="33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855943" y="556852"/>
            <a:ext cx="940894" cy="940894"/>
            <a:chOff x="3394074" y="637932"/>
            <a:chExt cx="3155775" cy="3155775"/>
          </a:xfrm>
        </p:grpSpPr>
        <p:sp>
          <p:nvSpPr>
            <p:cNvPr id="86" name="流程图: 联系 85"/>
            <p:cNvSpPr/>
            <p:nvPr/>
          </p:nvSpPr>
          <p:spPr>
            <a:xfrm>
              <a:off x="3394074" y="637932"/>
              <a:ext cx="3155775" cy="3155775"/>
            </a:xfrm>
            <a:prstGeom prst="flowChartConnector">
              <a:avLst/>
            </a:prstGeom>
            <a:solidFill>
              <a:srgbClr val="196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4217194" y="1647826"/>
              <a:ext cx="1473993" cy="1147762"/>
              <a:chOff x="4217194" y="1647826"/>
              <a:chExt cx="1473993" cy="1147762"/>
            </a:xfrm>
            <a:solidFill>
              <a:srgbClr val="FFFFFF"/>
            </a:solidFill>
          </p:grpSpPr>
          <p:sp>
            <p:nvSpPr>
              <p:cNvPr id="88" name="流程图: 联系 87"/>
              <p:cNvSpPr/>
              <p:nvPr/>
            </p:nvSpPr>
            <p:spPr>
              <a:xfrm>
                <a:off x="4271961" y="1647827"/>
                <a:ext cx="404812" cy="404812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圆角矩形 12"/>
              <p:cNvSpPr/>
              <p:nvPr/>
            </p:nvSpPr>
            <p:spPr>
              <a:xfrm>
                <a:off x="4217194" y="2078831"/>
                <a:ext cx="802480" cy="716757"/>
              </a:xfrm>
              <a:custGeom>
                <a:avLst/>
                <a:gdLst/>
                <a:ahLst/>
                <a:cxnLst/>
                <a:rect l="l" t="t" r="r" b="b"/>
                <a:pathLst>
                  <a:path w="802480" h="716757">
                    <a:moveTo>
                      <a:pt x="84933" y="0"/>
                    </a:moveTo>
                    <a:lnTo>
                      <a:pt x="424653" y="0"/>
                    </a:lnTo>
                    <a:cubicBezTo>
                      <a:pt x="471560" y="0"/>
                      <a:pt x="509586" y="38026"/>
                      <a:pt x="509586" y="84933"/>
                    </a:cubicBezTo>
                    <a:lnTo>
                      <a:pt x="509586" y="93792"/>
                    </a:lnTo>
                    <a:lnTo>
                      <a:pt x="705329" y="461963"/>
                    </a:lnTo>
                    <a:lnTo>
                      <a:pt x="776286" y="461963"/>
                    </a:lnTo>
                    <a:cubicBezTo>
                      <a:pt x="790753" y="461963"/>
                      <a:pt x="802480" y="473690"/>
                      <a:pt x="802480" y="488157"/>
                    </a:cubicBezTo>
                    <a:lnTo>
                      <a:pt x="802480" y="621507"/>
                    </a:lnTo>
                    <a:cubicBezTo>
                      <a:pt x="802480" y="635974"/>
                      <a:pt x="790753" y="647701"/>
                      <a:pt x="776286" y="647701"/>
                    </a:cubicBezTo>
                    <a:lnTo>
                      <a:pt x="671511" y="647701"/>
                    </a:lnTo>
                    <a:lnTo>
                      <a:pt x="662905" y="644136"/>
                    </a:lnTo>
                    <a:lnTo>
                      <a:pt x="660340" y="645500"/>
                    </a:lnTo>
                    <a:lnTo>
                      <a:pt x="658686" y="642389"/>
                    </a:lnTo>
                    <a:cubicBezTo>
                      <a:pt x="650310" y="639220"/>
                      <a:pt x="645317" y="630947"/>
                      <a:pt x="645317" y="621507"/>
                    </a:cubicBezTo>
                    <a:lnTo>
                      <a:pt x="645317" y="617244"/>
                    </a:lnTo>
                    <a:lnTo>
                      <a:pt x="509586" y="361948"/>
                    </a:lnTo>
                    <a:lnTo>
                      <a:pt x="509586" y="476250"/>
                    </a:lnTo>
                    <a:lnTo>
                      <a:pt x="509586" y="631824"/>
                    </a:lnTo>
                    <a:lnTo>
                      <a:pt x="509586" y="716757"/>
                    </a:lnTo>
                    <a:lnTo>
                      <a:pt x="424653" y="716757"/>
                    </a:lnTo>
                    <a:lnTo>
                      <a:pt x="84933" y="716757"/>
                    </a:lnTo>
                    <a:lnTo>
                      <a:pt x="0" y="716757"/>
                    </a:lnTo>
                    <a:lnTo>
                      <a:pt x="0" y="631824"/>
                    </a:lnTo>
                    <a:lnTo>
                      <a:pt x="0" y="476250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流程图: 联系 89"/>
              <p:cNvSpPr/>
              <p:nvPr/>
            </p:nvSpPr>
            <p:spPr>
              <a:xfrm flipH="1">
                <a:off x="5233986" y="1647826"/>
                <a:ext cx="404812" cy="404812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12"/>
              <p:cNvSpPr/>
              <p:nvPr/>
            </p:nvSpPr>
            <p:spPr>
              <a:xfrm flipH="1">
                <a:off x="4888707" y="2078830"/>
                <a:ext cx="802480" cy="716757"/>
              </a:xfrm>
              <a:custGeom>
                <a:avLst/>
                <a:gdLst/>
                <a:ahLst/>
                <a:cxnLst/>
                <a:rect l="l" t="t" r="r" b="b"/>
                <a:pathLst>
                  <a:path w="802480" h="716757">
                    <a:moveTo>
                      <a:pt x="84933" y="0"/>
                    </a:moveTo>
                    <a:lnTo>
                      <a:pt x="424653" y="0"/>
                    </a:lnTo>
                    <a:cubicBezTo>
                      <a:pt x="471560" y="0"/>
                      <a:pt x="509586" y="38026"/>
                      <a:pt x="509586" y="84933"/>
                    </a:cubicBezTo>
                    <a:lnTo>
                      <a:pt x="509586" y="93792"/>
                    </a:lnTo>
                    <a:lnTo>
                      <a:pt x="705329" y="461963"/>
                    </a:lnTo>
                    <a:lnTo>
                      <a:pt x="776286" y="461963"/>
                    </a:lnTo>
                    <a:cubicBezTo>
                      <a:pt x="790753" y="461963"/>
                      <a:pt x="802480" y="473690"/>
                      <a:pt x="802480" y="488157"/>
                    </a:cubicBezTo>
                    <a:lnTo>
                      <a:pt x="802480" y="621507"/>
                    </a:lnTo>
                    <a:cubicBezTo>
                      <a:pt x="802480" y="635974"/>
                      <a:pt x="790753" y="647701"/>
                      <a:pt x="776286" y="647701"/>
                    </a:cubicBezTo>
                    <a:lnTo>
                      <a:pt x="671511" y="647701"/>
                    </a:lnTo>
                    <a:lnTo>
                      <a:pt x="662905" y="644136"/>
                    </a:lnTo>
                    <a:lnTo>
                      <a:pt x="660340" y="645500"/>
                    </a:lnTo>
                    <a:lnTo>
                      <a:pt x="658686" y="642389"/>
                    </a:lnTo>
                    <a:cubicBezTo>
                      <a:pt x="650310" y="639220"/>
                      <a:pt x="645317" y="630947"/>
                      <a:pt x="645317" y="621507"/>
                    </a:cubicBezTo>
                    <a:lnTo>
                      <a:pt x="645317" y="617244"/>
                    </a:lnTo>
                    <a:lnTo>
                      <a:pt x="509586" y="361948"/>
                    </a:lnTo>
                    <a:lnTo>
                      <a:pt x="509586" y="476250"/>
                    </a:lnTo>
                    <a:lnTo>
                      <a:pt x="509586" y="631824"/>
                    </a:lnTo>
                    <a:lnTo>
                      <a:pt x="509586" y="716757"/>
                    </a:lnTo>
                    <a:lnTo>
                      <a:pt x="424653" y="716757"/>
                    </a:lnTo>
                    <a:lnTo>
                      <a:pt x="84933" y="716757"/>
                    </a:lnTo>
                    <a:lnTo>
                      <a:pt x="0" y="716757"/>
                    </a:lnTo>
                    <a:lnTo>
                      <a:pt x="0" y="631824"/>
                    </a:lnTo>
                    <a:lnTo>
                      <a:pt x="0" y="476250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6843350" y="221813"/>
            <a:ext cx="1742986" cy="1742986"/>
            <a:chOff x="6026239" y="214539"/>
            <a:chExt cx="1742986" cy="1742986"/>
          </a:xfrm>
        </p:grpSpPr>
        <p:sp>
          <p:nvSpPr>
            <p:cNvPr id="102" name="矩形 101"/>
            <p:cNvSpPr/>
            <p:nvPr/>
          </p:nvSpPr>
          <p:spPr>
            <a:xfrm>
              <a:off x="6436565" y="579499"/>
              <a:ext cx="852441" cy="9897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流程图: 联系 10"/>
            <p:cNvSpPr/>
            <p:nvPr/>
          </p:nvSpPr>
          <p:spPr>
            <a:xfrm>
              <a:off x="6026239" y="214539"/>
              <a:ext cx="1742986" cy="1742986"/>
            </a:xfrm>
            <a:custGeom>
              <a:avLst/>
              <a:gdLst/>
              <a:ahLst/>
              <a:cxnLst/>
              <a:rect l="l" t="t" r="r" b="b"/>
              <a:pathLst>
                <a:path w="5962650" h="5962650">
                  <a:moveTo>
                    <a:pt x="2425174" y="2542964"/>
                  </a:moveTo>
                  <a:cubicBezTo>
                    <a:pt x="2377867" y="2542964"/>
                    <a:pt x="2339517" y="2581314"/>
                    <a:pt x="2339518" y="2628621"/>
                  </a:cubicBezTo>
                  <a:cubicBezTo>
                    <a:pt x="2339518" y="2675928"/>
                    <a:pt x="2377868" y="2714278"/>
                    <a:pt x="2425175" y="2714277"/>
                  </a:cubicBezTo>
                  <a:cubicBezTo>
                    <a:pt x="2472483" y="2714278"/>
                    <a:pt x="2510833" y="2675928"/>
                    <a:pt x="2510832" y="2628621"/>
                  </a:cubicBezTo>
                  <a:cubicBezTo>
                    <a:pt x="2510831" y="2581313"/>
                    <a:pt x="2472482" y="2542964"/>
                    <a:pt x="2425174" y="2542964"/>
                  </a:cubicBezTo>
                  <a:close/>
                  <a:moveTo>
                    <a:pt x="2404726" y="2380617"/>
                  </a:moveTo>
                  <a:lnTo>
                    <a:pt x="2459011" y="2381675"/>
                  </a:lnTo>
                  <a:lnTo>
                    <a:pt x="2475179" y="2457011"/>
                  </a:lnTo>
                  <a:cubicBezTo>
                    <a:pt x="2505072" y="2465548"/>
                    <a:pt x="2532151" y="2481892"/>
                    <a:pt x="2553633" y="2504364"/>
                  </a:cubicBezTo>
                  <a:lnTo>
                    <a:pt x="2627825" y="2483569"/>
                  </a:lnTo>
                  <a:lnTo>
                    <a:pt x="2654052" y="2531107"/>
                  </a:lnTo>
                  <a:lnTo>
                    <a:pt x="2596893" y="2582778"/>
                  </a:lnTo>
                  <a:cubicBezTo>
                    <a:pt x="2604445" y="2612932"/>
                    <a:pt x="2603829" y="2644556"/>
                    <a:pt x="2595108" y="2674394"/>
                  </a:cubicBezTo>
                  <a:lnTo>
                    <a:pt x="2650211" y="2728250"/>
                  </a:lnTo>
                  <a:lnTo>
                    <a:pt x="2622155" y="2774731"/>
                  </a:lnTo>
                  <a:lnTo>
                    <a:pt x="2548827" y="2751063"/>
                  </a:lnTo>
                  <a:cubicBezTo>
                    <a:pt x="2526488" y="2772682"/>
                    <a:pt x="2498793" y="2787959"/>
                    <a:pt x="2468590" y="2795326"/>
                  </a:cubicBezTo>
                  <a:lnTo>
                    <a:pt x="2449502" y="2869976"/>
                  </a:lnTo>
                  <a:lnTo>
                    <a:pt x="2395217" y="2868918"/>
                  </a:lnTo>
                  <a:lnTo>
                    <a:pt x="2379050" y="2793582"/>
                  </a:lnTo>
                  <a:cubicBezTo>
                    <a:pt x="2349157" y="2785046"/>
                    <a:pt x="2322078" y="2768700"/>
                    <a:pt x="2300596" y="2746229"/>
                  </a:cubicBezTo>
                  <a:lnTo>
                    <a:pt x="2226404" y="2767024"/>
                  </a:lnTo>
                  <a:lnTo>
                    <a:pt x="2200177" y="2719486"/>
                  </a:lnTo>
                  <a:lnTo>
                    <a:pt x="2257336" y="2667815"/>
                  </a:lnTo>
                  <a:cubicBezTo>
                    <a:pt x="2249782" y="2637660"/>
                    <a:pt x="2250399" y="2606038"/>
                    <a:pt x="2259119" y="2576200"/>
                  </a:cubicBezTo>
                  <a:lnTo>
                    <a:pt x="2204017" y="2522342"/>
                  </a:lnTo>
                  <a:lnTo>
                    <a:pt x="2232074" y="2475862"/>
                  </a:lnTo>
                  <a:lnTo>
                    <a:pt x="2305400" y="2499530"/>
                  </a:lnTo>
                  <a:cubicBezTo>
                    <a:pt x="2327739" y="2477912"/>
                    <a:pt x="2355436" y="2462633"/>
                    <a:pt x="2385637" y="2455267"/>
                  </a:cubicBezTo>
                  <a:close/>
                  <a:moveTo>
                    <a:pt x="3115311" y="2206623"/>
                  </a:moveTo>
                  <a:cubicBezTo>
                    <a:pt x="3018867" y="2206624"/>
                    <a:pt x="2940685" y="2284805"/>
                    <a:pt x="2940686" y="2381248"/>
                  </a:cubicBezTo>
                  <a:cubicBezTo>
                    <a:pt x="2940685" y="2477691"/>
                    <a:pt x="3018867" y="2555873"/>
                    <a:pt x="3115310" y="2555873"/>
                  </a:cubicBezTo>
                  <a:cubicBezTo>
                    <a:pt x="3211754" y="2555874"/>
                    <a:pt x="3289936" y="2477691"/>
                    <a:pt x="3289935" y="2381248"/>
                  </a:cubicBezTo>
                  <a:cubicBezTo>
                    <a:pt x="3289936" y="2284805"/>
                    <a:pt x="3211754" y="2206624"/>
                    <a:pt x="3115311" y="2206623"/>
                  </a:cubicBezTo>
                  <a:close/>
                  <a:moveTo>
                    <a:pt x="3073623" y="1875656"/>
                  </a:moveTo>
                  <a:lnTo>
                    <a:pt x="3184291" y="1877811"/>
                  </a:lnTo>
                  <a:lnTo>
                    <a:pt x="3217252" y="2031395"/>
                  </a:lnTo>
                  <a:cubicBezTo>
                    <a:pt x="3278192" y="2048798"/>
                    <a:pt x="3333397" y="2082120"/>
                    <a:pt x="3377190" y="2127932"/>
                  </a:cubicBezTo>
                  <a:lnTo>
                    <a:pt x="3528442" y="2085539"/>
                  </a:lnTo>
                  <a:lnTo>
                    <a:pt x="3581909" y="2182452"/>
                  </a:lnTo>
                  <a:lnTo>
                    <a:pt x="3465383" y="2287791"/>
                  </a:lnTo>
                  <a:cubicBezTo>
                    <a:pt x="3480780" y="2349265"/>
                    <a:pt x="3479524" y="2413733"/>
                    <a:pt x="3461746" y="2474564"/>
                  </a:cubicBezTo>
                  <a:lnTo>
                    <a:pt x="3574081" y="2584359"/>
                  </a:lnTo>
                  <a:lnTo>
                    <a:pt x="3516883" y="2679117"/>
                  </a:lnTo>
                  <a:lnTo>
                    <a:pt x="3367395" y="2630866"/>
                  </a:lnTo>
                  <a:cubicBezTo>
                    <a:pt x="3321853" y="2674939"/>
                    <a:pt x="3265392" y="2706086"/>
                    <a:pt x="3203820" y="2721104"/>
                  </a:cubicBezTo>
                  <a:lnTo>
                    <a:pt x="3164906" y="2873288"/>
                  </a:lnTo>
                  <a:lnTo>
                    <a:pt x="3054236" y="2871132"/>
                  </a:lnTo>
                  <a:lnTo>
                    <a:pt x="3021276" y="2717549"/>
                  </a:lnTo>
                  <a:cubicBezTo>
                    <a:pt x="2960335" y="2700145"/>
                    <a:pt x="2905131" y="2666823"/>
                    <a:pt x="2861339" y="2621011"/>
                  </a:cubicBezTo>
                  <a:lnTo>
                    <a:pt x="2710087" y="2663405"/>
                  </a:lnTo>
                  <a:lnTo>
                    <a:pt x="2656620" y="2566491"/>
                  </a:lnTo>
                  <a:lnTo>
                    <a:pt x="2773145" y="2461153"/>
                  </a:lnTo>
                  <a:cubicBezTo>
                    <a:pt x="2757748" y="2399678"/>
                    <a:pt x="2759004" y="2335211"/>
                    <a:pt x="2776782" y="2274381"/>
                  </a:cubicBezTo>
                  <a:lnTo>
                    <a:pt x="2664447" y="2164585"/>
                  </a:lnTo>
                  <a:lnTo>
                    <a:pt x="2721646" y="2069827"/>
                  </a:lnTo>
                  <a:lnTo>
                    <a:pt x="2871133" y="2118077"/>
                  </a:lnTo>
                  <a:cubicBezTo>
                    <a:pt x="2916675" y="2074005"/>
                    <a:pt x="2973136" y="2042858"/>
                    <a:pt x="3034708" y="2027840"/>
                  </a:cubicBezTo>
                  <a:close/>
                  <a:moveTo>
                    <a:pt x="2888272" y="1627335"/>
                  </a:moveTo>
                  <a:cubicBezTo>
                    <a:pt x="2882765" y="1627646"/>
                    <a:pt x="2877363" y="1628026"/>
                    <a:pt x="2872173" y="1629612"/>
                  </a:cubicBezTo>
                  <a:cubicBezTo>
                    <a:pt x="2296419" y="1637776"/>
                    <a:pt x="1832609" y="2077827"/>
                    <a:pt x="1832609" y="2619374"/>
                  </a:cubicBezTo>
                  <a:cubicBezTo>
                    <a:pt x="1832609" y="2782559"/>
                    <a:pt x="1874723" y="2936528"/>
                    <a:pt x="1950083" y="3071844"/>
                  </a:cubicBezTo>
                  <a:lnTo>
                    <a:pt x="1950083" y="3098992"/>
                  </a:lnTo>
                  <a:cubicBezTo>
                    <a:pt x="1969454" y="3118941"/>
                    <a:pt x="1988510" y="3139751"/>
                    <a:pt x="2006072" y="3162274"/>
                  </a:cubicBezTo>
                  <a:cubicBezTo>
                    <a:pt x="2030326" y="3197836"/>
                    <a:pt x="2057373" y="3231512"/>
                    <a:pt x="2087086" y="3262938"/>
                  </a:cubicBezTo>
                  <a:cubicBezTo>
                    <a:pt x="2275764" y="3513518"/>
                    <a:pt x="2412774" y="3827374"/>
                    <a:pt x="2437450" y="4046538"/>
                  </a:cubicBezTo>
                  <a:lnTo>
                    <a:pt x="2432683" y="4140942"/>
                  </a:lnTo>
                  <a:lnTo>
                    <a:pt x="2432683" y="4327524"/>
                  </a:lnTo>
                  <a:lnTo>
                    <a:pt x="3594733" y="4327524"/>
                  </a:lnTo>
                  <a:lnTo>
                    <a:pt x="3594733" y="3950160"/>
                  </a:lnTo>
                  <a:cubicBezTo>
                    <a:pt x="3595816" y="3949727"/>
                    <a:pt x="3596899" y="3949291"/>
                    <a:pt x="3597910" y="3948675"/>
                  </a:cubicBezTo>
                  <a:lnTo>
                    <a:pt x="3597910" y="3920067"/>
                  </a:lnTo>
                  <a:cubicBezTo>
                    <a:pt x="3597910" y="3896102"/>
                    <a:pt x="3617338" y="3876674"/>
                    <a:pt x="3641303" y="3876674"/>
                  </a:cubicBezTo>
                  <a:lnTo>
                    <a:pt x="3960917" y="3876674"/>
                  </a:lnTo>
                  <a:lnTo>
                    <a:pt x="3965695" y="3878653"/>
                  </a:lnTo>
                  <a:cubicBezTo>
                    <a:pt x="4003649" y="3848139"/>
                    <a:pt x="4040184" y="3818647"/>
                    <a:pt x="4039235" y="3816349"/>
                  </a:cubicBezTo>
                  <a:lnTo>
                    <a:pt x="4019075" y="3720812"/>
                  </a:lnTo>
                  <a:cubicBezTo>
                    <a:pt x="4008898" y="3696874"/>
                    <a:pt x="4020054" y="3669220"/>
                    <a:pt x="4043992" y="3659043"/>
                  </a:cubicBezTo>
                  <a:lnTo>
                    <a:pt x="4089774" y="3603991"/>
                  </a:lnTo>
                  <a:cubicBezTo>
                    <a:pt x="4089687" y="3577183"/>
                    <a:pt x="4078168" y="3553203"/>
                    <a:pt x="4059465" y="3537588"/>
                  </a:cubicBezTo>
                  <a:lnTo>
                    <a:pt x="4063114" y="3531868"/>
                  </a:lnTo>
                  <a:cubicBezTo>
                    <a:pt x="4053832" y="3516303"/>
                    <a:pt x="4043764" y="3501361"/>
                    <a:pt x="4034667" y="3486419"/>
                  </a:cubicBezTo>
                  <a:lnTo>
                    <a:pt x="4099193" y="3446588"/>
                  </a:lnTo>
                  <a:lnTo>
                    <a:pt x="4101967" y="3440030"/>
                  </a:lnTo>
                  <a:lnTo>
                    <a:pt x="4048512" y="3241239"/>
                  </a:lnTo>
                  <a:lnTo>
                    <a:pt x="4146148" y="3198615"/>
                  </a:lnTo>
                  <a:lnTo>
                    <a:pt x="4150359" y="3146424"/>
                  </a:lnTo>
                  <a:cubicBezTo>
                    <a:pt x="4150359" y="3129821"/>
                    <a:pt x="4150170" y="3113282"/>
                    <a:pt x="4148737" y="3096835"/>
                  </a:cubicBezTo>
                  <a:lnTo>
                    <a:pt x="4002502" y="2725878"/>
                  </a:lnTo>
                  <a:lnTo>
                    <a:pt x="4057698" y="2603163"/>
                  </a:lnTo>
                  <a:lnTo>
                    <a:pt x="3896135" y="2193326"/>
                  </a:lnTo>
                  <a:lnTo>
                    <a:pt x="3957482" y="2128582"/>
                  </a:lnTo>
                  <a:lnTo>
                    <a:pt x="3864275" y="2030076"/>
                  </a:lnTo>
                  <a:lnTo>
                    <a:pt x="3865716" y="2028354"/>
                  </a:lnTo>
                  <a:lnTo>
                    <a:pt x="3739392" y="1882698"/>
                  </a:lnTo>
                  <a:lnTo>
                    <a:pt x="3760040" y="1842459"/>
                  </a:lnTo>
                  <a:cubicBezTo>
                    <a:pt x="3692769" y="1800916"/>
                    <a:pt x="3605553" y="1764040"/>
                    <a:pt x="3521396" y="1734805"/>
                  </a:cubicBezTo>
                  <a:cubicBezTo>
                    <a:pt x="3398436" y="1665427"/>
                    <a:pt x="3203669" y="1627750"/>
                    <a:pt x="3002312" y="1628954"/>
                  </a:cubicBezTo>
                  <a:close/>
                  <a:moveTo>
                    <a:pt x="2981325" y="0"/>
                  </a:moveTo>
                  <a:cubicBezTo>
                    <a:pt x="4627865" y="0"/>
                    <a:pt x="5962650" y="1334785"/>
                    <a:pt x="5962650" y="2981325"/>
                  </a:cubicBezTo>
                  <a:cubicBezTo>
                    <a:pt x="5962650" y="4627865"/>
                    <a:pt x="4627865" y="5962650"/>
                    <a:pt x="2981325" y="5962650"/>
                  </a:cubicBezTo>
                  <a:cubicBezTo>
                    <a:pt x="1334785" y="5962650"/>
                    <a:pt x="0" y="4627865"/>
                    <a:pt x="0" y="2981325"/>
                  </a:cubicBezTo>
                  <a:cubicBezTo>
                    <a:pt x="0" y="1334785"/>
                    <a:pt x="1334785" y="0"/>
                    <a:pt x="2981325" y="0"/>
                  </a:cubicBezTo>
                  <a:close/>
                </a:path>
              </a:pathLst>
            </a:custGeom>
            <a:solidFill>
              <a:srgbClr val="7BBC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60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2381" y="-10990"/>
            <a:ext cx="9212810" cy="5195765"/>
            <a:chOff x="-2381" y="-10990"/>
            <a:chExt cx="9212810" cy="5195765"/>
          </a:xfrm>
        </p:grpSpPr>
        <p:grpSp>
          <p:nvGrpSpPr>
            <p:cNvPr id="39" name="组合 38"/>
            <p:cNvGrpSpPr/>
            <p:nvPr/>
          </p:nvGrpSpPr>
          <p:grpSpPr>
            <a:xfrm>
              <a:off x="-2381" y="-10990"/>
              <a:ext cx="9210429" cy="708220"/>
              <a:chOff x="-2381" y="-10990"/>
              <a:chExt cx="9210429" cy="70822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-10990"/>
                <a:ext cx="9208048" cy="69440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5350" y="200025"/>
                <a:ext cx="166052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 smtClean="0">
                    <a:solidFill>
                      <a:srgbClr val="FFFFFF"/>
                    </a:solidFill>
                  </a:rPr>
                  <a:t>目录</a:t>
                </a:r>
                <a:endParaRPr lang="zh-CN" altLang="en-US" sz="2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-2381" y="697230"/>
                <a:ext cx="9210429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-2381" y="4968591"/>
              <a:ext cx="9212810" cy="216184"/>
              <a:chOff x="-2381" y="4968591"/>
              <a:chExt cx="9212810" cy="21618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-2381" y="4981575"/>
                <a:ext cx="9208048" cy="203200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0" y="4968591"/>
                <a:ext cx="9210429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组合 33"/>
          <p:cNvGrpSpPr/>
          <p:nvPr/>
        </p:nvGrpSpPr>
        <p:grpSpPr>
          <a:xfrm>
            <a:off x="895268" y="1511005"/>
            <a:ext cx="2509835" cy="646331"/>
            <a:chOff x="895268" y="1511005"/>
            <a:chExt cx="2509835" cy="646331"/>
          </a:xfrm>
        </p:grpSpPr>
        <p:grpSp>
          <p:nvGrpSpPr>
            <p:cNvPr id="21" name="组合 20"/>
            <p:cNvGrpSpPr/>
            <p:nvPr/>
          </p:nvGrpSpPr>
          <p:grpSpPr>
            <a:xfrm>
              <a:off x="1221367" y="1798015"/>
              <a:ext cx="178608" cy="107710"/>
              <a:chOff x="2817016" y="2028825"/>
              <a:chExt cx="623890" cy="376238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2817016" y="2126457"/>
                <a:ext cx="388144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流程图: 联系 26"/>
              <p:cNvSpPr/>
              <p:nvPr/>
            </p:nvSpPr>
            <p:spPr>
              <a:xfrm>
                <a:off x="3324225" y="2219326"/>
                <a:ext cx="61912" cy="61912"/>
              </a:xfrm>
              <a:prstGeom prst="flowChartConnector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流程图: 联系 27"/>
              <p:cNvSpPr/>
              <p:nvPr/>
            </p:nvSpPr>
            <p:spPr>
              <a:xfrm>
                <a:off x="3324225" y="2343151"/>
                <a:ext cx="61912" cy="61912"/>
              </a:xfrm>
              <a:prstGeom prst="flowChartConnector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flipV="1">
                <a:off x="3355181" y="2028825"/>
                <a:ext cx="85725" cy="119063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95268" y="1511005"/>
              <a:ext cx="2509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rgbClr val="BFBFBF"/>
                  </a:solidFill>
                </a:rPr>
                <a:t>项目简介</a:t>
              </a:r>
              <a:endParaRPr lang="zh-CN" altLang="en-US" sz="3600" dirty="0">
                <a:solidFill>
                  <a:srgbClr val="BFBFBF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0590" y="2406961"/>
            <a:ext cx="208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BFBFBF"/>
                </a:solidFill>
              </a:rPr>
              <a:t>进展状况</a:t>
            </a:r>
            <a:endParaRPr lang="zh-CN" altLang="en-US" sz="3600" dirty="0">
              <a:solidFill>
                <a:srgbClr val="BFBFB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31376" y="3351841"/>
            <a:ext cx="267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B050"/>
                </a:solidFill>
              </a:rPr>
              <a:t>下一步计划</a:t>
            </a:r>
            <a:endParaRPr lang="zh-CN" altLang="en-US" sz="3600" b="1" dirty="0">
              <a:solidFill>
                <a:srgbClr val="00B05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59668" y="3441229"/>
            <a:ext cx="523397" cy="523397"/>
            <a:chOff x="1436370" y="2979420"/>
            <a:chExt cx="1363980" cy="1363980"/>
          </a:xfrm>
        </p:grpSpPr>
        <p:sp>
          <p:nvSpPr>
            <p:cNvPr id="35" name="流程图: 联系 34"/>
            <p:cNvSpPr/>
            <p:nvPr/>
          </p:nvSpPr>
          <p:spPr>
            <a:xfrm>
              <a:off x="1436370" y="2979420"/>
              <a:ext cx="1363980" cy="136398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790700" y="3794760"/>
              <a:ext cx="144780" cy="236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034540" y="3528060"/>
              <a:ext cx="160020" cy="49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278380" y="3291840"/>
              <a:ext cx="144780" cy="739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152982" y="295663"/>
            <a:ext cx="174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+mj-lt"/>
              </a:rPr>
              <a:t>石大就业帮</a:t>
            </a:r>
            <a:endParaRPr lang="zh-CN" altLang="en-US" sz="14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444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736" name="直接连接符 116735"/>
          <p:cNvCxnSpPr/>
          <p:nvPr/>
        </p:nvCxnSpPr>
        <p:spPr>
          <a:xfrm flipV="1">
            <a:off x="274640" y="3184254"/>
            <a:ext cx="1301916" cy="1183114"/>
          </a:xfrm>
          <a:prstGeom prst="line">
            <a:avLst/>
          </a:prstGeom>
          <a:ln w="50800">
            <a:solidFill>
              <a:srgbClr val="0A3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52982" y="295663"/>
            <a:ext cx="174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技术路线</a:t>
            </a:r>
            <a:endParaRPr lang="zh-CN" altLang="en-US" sz="1400" dirty="0">
              <a:solidFill>
                <a:srgbClr val="B1DE64"/>
              </a:solidFill>
              <a:latin typeface="+mj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60587" y="1296763"/>
            <a:ext cx="3975243" cy="2016624"/>
            <a:chOff x="4460587" y="1256850"/>
            <a:chExt cx="3975243" cy="2016624"/>
          </a:xfrm>
        </p:grpSpPr>
        <p:sp>
          <p:nvSpPr>
            <p:cNvPr id="26" name="TextBox 25"/>
            <p:cNvSpPr txBox="1"/>
            <p:nvPr/>
          </p:nvSpPr>
          <p:spPr>
            <a:xfrm>
              <a:off x="5459563" y="1277873"/>
              <a:ext cx="16383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2015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年</a:t>
              </a: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2-3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月</a:t>
              </a:r>
              <a:endPara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600" b="1" dirty="0" smtClean="0">
                  <a:solidFill>
                    <a:srgbClr val="196674"/>
                  </a:solidFill>
                </a:rPr>
                <a:t>正式上线</a:t>
              </a:r>
              <a:endParaRPr lang="zh-CN" altLang="en-US" sz="2600" b="1" dirty="0">
                <a:solidFill>
                  <a:srgbClr val="19667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98851" y="2051008"/>
              <a:ext cx="190877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就业指导中心提交软件，并将软件推广到校内</a:t>
              </a:r>
            </a:p>
          </p:txBody>
        </p:sp>
        <p:cxnSp>
          <p:nvCxnSpPr>
            <p:cNvPr id="116746" name="直接箭头连接符 116745"/>
            <p:cNvCxnSpPr/>
            <p:nvPr/>
          </p:nvCxnSpPr>
          <p:spPr>
            <a:xfrm flipV="1">
              <a:off x="6803880" y="1256850"/>
              <a:ext cx="1631950" cy="1752600"/>
            </a:xfrm>
            <a:prstGeom prst="straightConnector1">
              <a:avLst/>
            </a:prstGeom>
            <a:ln w="50800">
              <a:solidFill>
                <a:srgbClr val="0A3A4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流程图: 联系 3"/>
            <p:cNvSpPr/>
            <p:nvPr/>
          </p:nvSpPr>
          <p:spPr>
            <a:xfrm>
              <a:off x="6312108" y="2792460"/>
              <a:ext cx="481014" cy="481014"/>
            </a:xfrm>
            <a:custGeom>
              <a:avLst/>
              <a:gdLst/>
              <a:ahLst/>
              <a:cxnLst/>
              <a:rect l="l" t="t" r="r" b="b"/>
              <a:pathLst>
                <a:path w="481014" h="481014">
                  <a:moveTo>
                    <a:pt x="220701" y="331142"/>
                  </a:moveTo>
                  <a:lnTo>
                    <a:pt x="219653" y="333660"/>
                  </a:lnTo>
                  <a:cubicBezTo>
                    <a:pt x="219981" y="333780"/>
                    <a:pt x="220311" y="333896"/>
                    <a:pt x="220701" y="333835"/>
                  </a:cubicBezTo>
                  <a:close/>
                  <a:moveTo>
                    <a:pt x="300720" y="190282"/>
                  </a:moveTo>
                  <a:lnTo>
                    <a:pt x="295026" y="259196"/>
                  </a:lnTo>
                  <a:cubicBezTo>
                    <a:pt x="292805" y="251494"/>
                    <a:pt x="288986" y="244489"/>
                    <a:pt x="283555" y="238882"/>
                  </a:cubicBezTo>
                  <a:lnTo>
                    <a:pt x="287756" y="193816"/>
                  </a:lnTo>
                  <a:lnTo>
                    <a:pt x="288244" y="193693"/>
                  </a:lnTo>
                  <a:lnTo>
                    <a:pt x="288250" y="193717"/>
                  </a:lnTo>
                  <a:close/>
                  <a:moveTo>
                    <a:pt x="335768" y="187876"/>
                  </a:moveTo>
                  <a:lnTo>
                    <a:pt x="336211" y="187998"/>
                  </a:lnTo>
                  <a:lnTo>
                    <a:pt x="335768" y="187998"/>
                  </a:lnTo>
                  <a:close/>
                  <a:moveTo>
                    <a:pt x="176482" y="184901"/>
                  </a:moveTo>
                  <a:lnTo>
                    <a:pt x="184983" y="187242"/>
                  </a:lnTo>
                  <a:lnTo>
                    <a:pt x="185019" y="187102"/>
                  </a:lnTo>
                  <a:lnTo>
                    <a:pt x="188412" y="187959"/>
                  </a:lnTo>
                  <a:lnTo>
                    <a:pt x="192946" y="236603"/>
                  </a:lnTo>
                  <a:lnTo>
                    <a:pt x="182095" y="252825"/>
                  </a:lnTo>
                  <a:close/>
                  <a:moveTo>
                    <a:pt x="167856" y="182525"/>
                  </a:moveTo>
                  <a:lnTo>
                    <a:pt x="168298" y="182646"/>
                  </a:lnTo>
                  <a:lnTo>
                    <a:pt x="167856" y="182646"/>
                  </a:lnTo>
                  <a:close/>
                  <a:moveTo>
                    <a:pt x="322265" y="164514"/>
                  </a:moveTo>
                  <a:lnTo>
                    <a:pt x="329311" y="218089"/>
                  </a:lnTo>
                  <a:cubicBezTo>
                    <a:pt x="326815" y="217844"/>
                    <a:pt x="324319" y="235214"/>
                    <a:pt x="321824" y="234969"/>
                  </a:cubicBezTo>
                  <a:lnTo>
                    <a:pt x="315219" y="218089"/>
                  </a:lnTo>
                  <a:close/>
                  <a:moveTo>
                    <a:pt x="321424" y="162254"/>
                  </a:moveTo>
                  <a:lnTo>
                    <a:pt x="321229" y="162962"/>
                  </a:lnTo>
                  <a:lnTo>
                    <a:pt x="288516" y="171973"/>
                  </a:lnTo>
                  <a:lnTo>
                    <a:pt x="288542" y="171629"/>
                  </a:lnTo>
                  <a:lnTo>
                    <a:pt x="279918" y="174005"/>
                  </a:lnTo>
                  <a:lnTo>
                    <a:pt x="279095" y="177591"/>
                  </a:lnTo>
                  <a:lnTo>
                    <a:pt x="278294" y="177453"/>
                  </a:lnTo>
                  <a:lnTo>
                    <a:pt x="269027" y="226459"/>
                  </a:lnTo>
                  <a:lnTo>
                    <a:pt x="265299" y="223942"/>
                  </a:lnTo>
                  <a:lnTo>
                    <a:pt x="258999" y="239084"/>
                  </a:lnTo>
                  <a:cubicBezTo>
                    <a:pt x="261474" y="240377"/>
                    <a:pt x="263779" y="241932"/>
                    <a:pt x="265731" y="243892"/>
                  </a:cubicBezTo>
                  <a:lnTo>
                    <a:pt x="264895" y="248316"/>
                  </a:lnTo>
                  <a:lnTo>
                    <a:pt x="265174" y="248364"/>
                  </a:lnTo>
                  <a:lnTo>
                    <a:pt x="264121" y="250906"/>
                  </a:lnTo>
                  <a:cubicBezTo>
                    <a:pt x="264121" y="256140"/>
                    <a:pt x="268364" y="260383"/>
                    <a:pt x="273598" y="260383"/>
                  </a:cubicBezTo>
                  <a:cubicBezTo>
                    <a:pt x="274701" y="260383"/>
                    <a:pt x="275759" y="260195"/>
                    <a:pt x="276507" y="259178"/>
                  </a:cubicBezTo>
                  <a:cubicBezTo>
                    <a:pt x="278601" y="263598"/>
                    <a:pt x="279570" y="268560"/>
                    <a:pt x="279570" y="273750"/>
                  </a:cubicBezTo>
                  <a:cubicBezTo>
                    <a:pt x="279570" y="294996"/>
                    <a:pt x="263333" y="312450"/>
                    <a:pt x="242549" y="313746"/>
                  </a:cubicBezTo>
                  <a:lnTo>
                    <a:pt x="242843" y="309612"/>
                  </a:lnTo>
                  <a:lnTo>
                    <a:pt x="222064" y="323555"/>
                  </a:lnTo>
                  <a:lnTo>
                    <a:pt x="240653" y="340307"/>
                  </a:lnTo>
                  <a:lnTo>
                    <a:pt x="241439" y="329297"/>
                  </a:lnTo>
                  <a:lnTo>
                    <a:pt x="241439" y="336228"/>
                  </a:lnTo>
                  <a:cubicBezTo>
                    <a:pt x="263857" y="334941"/>
                    <a:pt x="282916" y="321259"/>
                    <a:pt x="291513" y="301706"/>
                  </a:cubicBezTo>
                  <a:lnTo>
                    <a:pt x="286597" y="361201"/>
                  </a:lnTo>
                  <a:lnTo>
                    <a:pt x="287938" y="361200"/>
                  </a:lnTo>
                  <a:cubicBezTo>
                    <a:pt x="288189" y="366219"/>
                    <a:pt x="292454" y="370008"/>
                    <a:pt x="297606" y="370008"/>
                  </a:cubicBezTo>
                  <a:cubicBezTo>
                    <a:pt x="302757" y="370008"/>
                    <a:pt x="307022" y="366218"/>
                    <a:pt x="307273" y="361201"/>
                  </a:cubicBezTo>
                  <a:lnTo>
                    <a:pt x="307409" y="361201"/>
                  </a:lnTo>
                  <a:lnTo>
                    <a:pt x="314411" y="270564"/>
                  </a:lnTo>
                  <a:lnTo>
                    <a:pt x="330118" y="270564"/>
                  </a:lnTo>
                  <a:lnTo>
                    <a:pt x="337120" y="361201"/>
                  </a:lnTo>
                  <a:lnTo>
                    <a:pt x="337971" y="361201"/>
                  </a:lnTo>
                  <a:cubicBezTo>
                    <a:pt x="337971" y="366875"/>
                    <a:pt x="342571" y="371475"/>
                    <a:pt x="348245" y="371475"/>
                  </a:cubicBezTo>
                  <a:cubicBezTo>
                    <a:pt x="353920" y="371475"/>
                    <a:pt x="358520" y="366875"/>
                    <a:pt x="358520" y="361201"/>
                  </a:cubicBezTo>
                  <a:lnTo>
                    <a:pt x="344395" y="190253"/>
                  </a:lnTo>
                  <a:lnTo>
                    <a:pt x="352896" y="192594"/>
                  </a:lnTo>
                  <a:lnTo>
                    <a:pt x="352931" y="192454"/>
                  </a:lnTo>
                  <a:lnTo>
                    <a:pt x="356324" y="193311"/>
                  </a:lnTo>
                  <a:lnTo>
                    <a:pt x="361523" y="249082"/>
                  </a:lnTo>
                  <a:cubicBezTo>
                    <a:pt x="361030" y="249455"/>
                    <a:pt x="360998" y="249898"/>
                    <a:pt x="360998" y="250348"/>
                  </a:cubicBezTo>
                  <a:cubicBezTo>
                    <a:pt x="360998" y="255583"/>
                    <a:pt x="365242" y="259826"/>
                    <a:pt x="370476" y="259826"/>
                  </a:cubicBezTo>
                  <a:cubicBezTo>
                    <a:pt x="375711" y="259826"/>
                    <a:pt x="379954" y="255583"/>
                    <a:pt x="379954" y="250348"/>
                  </a:cubicBezTo>
                  <a:lnTo>
                    <a:pt x="378901" y="247807"/>
                  </a:lnTo>
                  <a:lnTo>
                    <a:pt x="379181" y="247759"/>
                  </a:lnTo>
                  <a:lnTo>
                    <a:pt x="369516" y="196644"/>
                  </a:lnTo>
                  <a:lnTo>
                    <a:pt x="370460" y="196883"/>
                  </a:lnTo>
                  <a:lnTo>
                    <a:pt x="366029" y="174205"/>
                  </a:lnTo>
                  <a:lnTo>
                    <a:pt x="354884" y="171135"/>
                  </a:lnTo>
                  <a:lnTo>
                    <a:pt x="354911" y="171478"/>
                  </a:lnTo>
                  <a:close/>
                  <a:moveTo>
                    <a:pt x="154353" y="159162"/>
                  </a:moveTo>
                  <a:lnTo>
                    <a:pt x="161398" y="212737"/>
                  </a:lnTo>
                  <a:cubicBezTo>
                    <a:pt x="158902" y="212493"/>
                    <a:pt x="156407" y="229862"/>
                    <a:pt x="153912" y="229617"/>
                  </a:cubicBezTo>
                  <a:lnTo>
                    <a:pt x="147307" y="212737"/>
                  </a:lnTo>
                  <a:close/>
                  <a:moveTo>
                    <a:pt x="153511" y="156902"/>
                  </a:moveTo>
                  <a:lnTo>
                    <a:pt x="153316" y="157610"/>
                  </a:lnTo>
                  <a:lnTo>
                    <a:pt x="120603" y="166621"/>
                  </a:lnTo>
                  <a:lnTo>
                    <a:pt x="120630" y="166278"/>
                  </a:lnTo>
                  <a:lnTo>
                    <a:pt x="112005" y="168653"/>
                  </a:lnTo>
                  <a:lnTo>
                    <a:pt x="111182" y="172240"/>
                  </a:lnTo>
                  <a:lnTo>
                    <a:pt x="110381" y="172101"/>
                  </a:lnTo>
                  <a:lnTo>
                    <a:pt x="96982" y="242964"/>
                  </a:lnTo>
                  <a:lnTo>
                    <a:pt x="97261" y="243012"/>
                  </a:lnTo>
                  <a:lnTo>
                    <a:pt x="96208" y="245554"/>
                  </a:lnTo>
                  <a:cubicBezTo>
                    <a:pt x="96208" y="250788"/>
                    <a:pt x="100452" y="255032"/>
                    <a:pt x="105686" y="255032"/>
                  </a:cubicBezTo>
                  <a:cubicBezTo>
                    <a:pt x="110921" y="255032"/>
                    <a:pt x="115164" y="250788"/>
                    <a:pt x="115164" y="245554"/>
                  </a:cubicBezTo>
                  <a:cubicBezTo>
                    <a:pt x="115164" y="245104"/>
                    <a:pt x="115133" y="244661"/>
                    <a:pt x="114640" y="244288"/>
                  </a:cubicBezTo>
                  <a:lnTo>
                    <a:pt x="119843" y="188465"/>
                  </a:lnTo>
                  <a:lnTo>
                    <a:pt x="120332" y="188341"/>
                  </a:lnTo>
                  <a:lnTo>
                    <a:pt x="120337" y="188365"/>
                  </a:lnTo>
                  <a:lnTo>
                    <a:pt x="132808" y="184930"/>
                  </a:lnTo>
                  <a:lnTo>
                    <a:pt x="118685" y="355849"/>
                  </a:lnTo>
                  <a:lnTo>
                    <a:pt x="120026" y="355849"/>
                  </a:lnTo>
                  <a:cubicBezTo>
                    <a:pt x="120277" y="360867"/>
                    <a:pt x="124542" y="364657"/>
                    <a:pt x="129693" y="364657"/>
                  </a:cubicBezTo>
                  <a:cubicBezTo>
                    <a:pt x="134844" y="364657"/>
                    <a:pt x="139110" y="360867"/>
                    <a:pt x="139360" y="355849"/>
                  </a:cubicBezTo>
                  <a:lnTo>
                    <a:pt x="139496" y="355849"/>
                  </a:lnTo>
                  <a:lnTo>
                    <a:pt x="146499" y="265212"/>
                  </a:lnTo>
                  <a:lnTo>
                    <a:pt x="162205" y="265212"/>
                  </a:lnTo>
                  <a:lnTo>
                    <a:pt x="169208" y="355849"/>
                  </a:lnTo>
                  <a:lnTo>
                    <a:pt x="170058" y="355849"/>
                  </a:lnTo>
                  <a:cubicBezTo>
                    <a:pt x="170058" y="361523"/>
                    <a:pt x="174658" y="366123"/>
                    <a:pt x="180333" y="366123"/>
                  </a:cubicBezTo>
                  <a:cubicBezTo>
                    <a:pt x="186008" y="366123"/>
                    <a:pt x="190607" y="361523"/>
                    <a:pt x="190608" y="355849"/>
                  </a:cubicBezTo>
                  <a:lnTo>
                    <a:pt x="186683" y="308346"/>
                  </a:lnTo>
                  <a:cubicBezTo>
                    <a:pt x="192027" y="316916"/>
                    <a:pt x="199666" y="323840"/>
                    <a:pt x="208785" y="328393"/>
                  </a:cubicBezTo>
                  <a:lnTo>
                    <a:pt x="217444" y="307686"/>
                  </a:lnTo>
                  <a:cubicBezTo>
                    <a:pt x="205579" y="301086"/>
                    <a:pt x="197955" y="288308"/>
                    <a:pt x="197955" y="273750"/>
                  </a:cubicBezTo>
                  <a:cubicBezTo>
                    <a:pt x="197955" y="266431"/>
                    <a:pt x="199882" y="259562"/>
                    <a:pt x="203817" y="253955"/>
                  </a:cubicBezTo>
                  <a:cubicBezTo>
                    <a:pt x="208490" y="253745"/>
                    <a:pt x="212042" y="249786"/>
                    <a:pt x="212042" y="244996"/>
                  </a:cubicBezTo>
                  <a:lnTo>
                    <a:pt x="211606" y="243945"/>
                  </a:lnTo>
                  <a:cubicBezTo>
                    <a:pt x="218097" y="237493"/>
                    <a:pt x="226973" y="233664"/>
                    <a:pt x="236756" y="233348"/>
                  </a:cubicBezTo>
                  <a:lnTo>
                    <a:pt x="236756" y="238629"/>
                  </a:lnTo>
                  <a:lnTo>
                    <a:pt x="242962" y="233791"/>
                  </a:lnTo>
                  <a:lnTo>
                    <a:pt x="247926" y="234793"/>
                  </a:lnTo>
                  <a:lnTo>
                    <a:pt x="250950" y="227563"/>
                  </a:lnTo>
                  <a:lnTo>
                    <a:pt x="256491" y="223243"/>
                  </a:lnTo>
                  <a:lnTo>
                    <a:pt x="253675" y="221047"/>
                  </a:lnTo>
                  <a:lnTo>
                    <a:pt x="254536" y="218986"/>
                  </a:lnTo>
                  <a:cubicBezTo>
                    <a:pt x="253135" y="218491"/>
                    <a:pt x="251706" y="218065"/>
                    <a:pt x="250114" y="218271"/>
                  </a:cubicBezTo>
                  <a:lnTo>
                    <a:pt x="236756" y="207856"/>
                  </a:lnTo>
                  <a:lnTo>
                    <a:pt x="236756" y="216285"/>
                  </a:lnTo>
                  <a:cubicBezTo>
                    <a:pt x="226121" y="216381"/>
                    <a:pt x="216148" y="219240"/>
                    <a:pt x="207972" y="224974"/>
                  </a:cubicBezTo>
                  <a:lnTo>
                    <a:pt x="201603" y="191292"/>
                  </a:lnTo>
                  <a:lnTo>
                    <a:pt x="202547" y="191531"/>
                  </a:lnTo>
                  <a:lnTo>
                    <a:pt x="198117" y="168853"/>
                  </a:lnTo>
                  <a:lnTo>
                    <a:pt x="186971" y="165783"/>
                  </a:lnTo>
                  <a:lnTo>
                    <a:pt x="186998" y="166126"/>
                  </a:lnTo>
                  <a:close/>
                  <a:moveTo>
                    <a:pt x="321824" y="108737"/>
                  </a:moveTo>
                  <a:cubicBezTo>
                    <a:pt x="308043" y="108737"/>
                    <a:pt x="296871" y="119909"/>
                    <a:pt x="296871" y="133690"/>
                  </a:cubicBezTo>
                  <a:cubicBezTo>
                    <a:pt x="296871" y="147471"/>
                    <a:pt x="308043" y="158644"/>
                    <a:pt x="321824" y="158644"/>
                  </a:cubicBezTo>
                  <a:cubicBezTo>
                    <a:pt x="335606" y="158644"/>
                    <a:pt x="346778" y="147471"/>
                    <a:pt x="346778" y="133690"/>
                  </a:cubicBezTo>
                  <a:cubicBezTo>
                    <a:pt x="346778" y="119909"/>
                    <a:pt x="335606" y="108737"/>
                    <a:pt x="321824" y="108737"/>
                  </a:cubicBezTo>
                  <a:close/>
                  <a:moveTo>
                    <a:pt x="153912" y="103385"/>
                  </a:moveTo>
                  <a:cubicBezTo>
                    <a:pt x="140131" y="103385"/>
                    <a:pt x="128959" y="114557"/>
                    <a:pt x="128959" y="128338"/>
                  </a:cubicBezTo>
                  <a:cubicBezTo>
                    <a:pt x="128959" y="142120"/>
                    <a:pt x="140131" y="153292"/>
                    <a:pt x="153912" y="153292"/>
                  </a:cubicBezTo>
                  <a:cubicBezTo>
                    <a:pt x="167693" y="153292"/>
                    <a:pt x="178866" y="142120"/>
                    <a:pt x="178866" y="128338"/>
                  </a:cubicBezTo>
                  <a:cubicBezTo>
                    <a:pt x="178866" y="114557"/>
                    <a:pt x="167693" y="103385"/>
                    <a:pt x="153912" y="103385"/>
                  </a:cubicBezTo>
                  <a:close/>
                  <a:moveTo>
                    <a:pt x="240507" y="0"/>
                  </a:moveTo>
                  <a:cubicBezTo>
                    <a:pt x="373335" y="0"/>
                    <a:pt x="481014" y="107679"/>
                    <a:pt x="481014" y="240507"/>
                  </a:cubicBezTo>
                  <a:cubicBezTo>
                    <a:pt x="481014" y="373335"/>
                    <a:pt x="373335" y="481014"/>
                    <a:pt x="240507" y="481014"/>
                  </a:cubicBezTo>
                  <a:cubicBezTo>
                    <a:pt x="107679" y="481014"/>
                    <a:pt x="0" y="373335"/>
                    <a:pt x="0" y="240507"/>
                  </a:cubicBezTo>
                  <a:cubicBezTo>
                    <a:pt x="0" y="107679"/>
                    <a:pt x="107679" y="0"/>
                    <a:pt x="240507" y="0"/>
                  </a:cubicBezTo>
                  <a:close/>
                </a:path>
              </a:pathLst>
            </a:custGeom>
            <a:solidFill>
              <a:srgbClr val="0A3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4460587" y="3074538"/>
              <a:ext cx="1833073" cy="6979"/>
            </a:xfrm>
            <a:prstGeom prst="line">
              <a:avLst/>
            </a:prstGeom>
            <a:ln w="50800">
              <a:solidFill>
                <a:srgbClr val="0A3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230860" y="1579152"/>
            <a:ext cx="1827501" cy="1734235"/>
            <a:chOff x="1230860" y="1579152"/>
            <a:chExt cx="1827501" cy="1734235"/>
          </a:xfrm>
        </p:grpSpPr>
        <p:sp>
          <p:nvSpPr>
            <p:cNvPr id="2" name="TextBox 1"/>
            <p:cNvSpPr txBox="1"/>
            <p:nvPr/>
          </p:nvSpPr>
          <p:spPr>
            <a:xfrm>
              <a:off x="1230860" y="1579152"/>
              <a:ext cx="18275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itchFamily="49" charset="-122"/>
                  <a:ea typeface="黑体" pitchFamily="49" charset="-122"/>
                </a:rPr>
                <a:t>2014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itchFamily="49" charset="-122"/>
                  <a:ea typeface="黑体" pitchFamily="49" charset="-122"/>
                </a:rPr>
                <a:t>年底</a:t>
              </a:r>
              <a:endPara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rgbClr val="B1DE64"/>
                  </a:solidFill>
                  <a:latin typeface="黑体" pitchFamily="49" charset="-122"/>
                  <a:ea typeface="黑体" pitchFamily="49" charset="-122"/>
                </a:rPr>
                <a:t>形成可操作的安卓应用</a:t>
              </a:r>
              <a:endParaRPr lang="zh-CN" altLang="zh-CN" sz="2400" dirty="0">
                <a:solidFill>
                  <a:srgbClr val="B1DE64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" name="流程图: 联系 44"/>
            <p:cNvSpPr/>
            <p:nvPr/>
          </p:nvSpPr>
          <p:spPr>
            <a:xfrm>
              <a:off x="1576556" y="2832373"/>
              <a:ext cx="481014" cy="481014"/>
            </a:xfrm>
            <a:custGeom>
              <a:avLst/>
              <a:gdLst/>
              <a:ahLst/>
              <a:cxnLst/>
              <a:rect l="l" t="t" r="r" b="b"/>
              <a:pathLst>
                <a:path w="481014" h="481014">
                  <a:moveTo>
                    <a:pt x="220643" y="207029"/>
                  </a:moveTo>
                  <a:lnTo>
                    <a:pt x="221056" y="207143"/>
                  </a:lnTo>
                  <a:lnTo>
                    <a:pt x="220643" y="207143"/>
                  </a:lnTo>
                  <a:close/>
                  <a:moveTo>
                    <a:pt x="208023" y="185195"/>
                  </a:moveTo>
                  <a:lnTo>
                    <a:pt x="214607" y="235265"/>
                  </a:lnTo>
                  <a:cubicBezTo>
                    <a:pt x="212275" y="235037"/>
                    <a:pt x="209943" y="251270"/>
                    <a:pt x="207611" y="251041"/>
                  </a:cubicBezTo>
                  <a:lnTo>
                    <a:pt x="201438" y="235265"/>
                  </a:lnTo>
                  <a:close/>
                  <a:moveTo>
                    <a:pt x="207237" y="183083"/>
                  </a:moveTo>
                  <a:lnTo>
                    <a:pt x="207054" y="183745"/>
                  </a:lnTo>
                  <a:lnTo>
                    <a:pt x="176482" y="192166"/>
                  </a:lnTo>
                  <a:lnTo>
                    <a:pt x="176507" y="191845"/>
                  </a:lnTo>
                  <a:lnTo>
                    <a:pt x="168446" y="194066"/>
                  </a:lnTo>
                  <a:lnTo>
                    <a:pt x="167677" y="197417"/>
                  </a:lnTo>
                  <a:lnTo>
                    <a:pt x="166928" y="197287"/>
                  </a:lnTo>
                  <a:lnTo>
                    <a:pt x="154405" y="263515"/>
                  </a:lnTo>
                  <a:lnTo>
                    <a:pt x="154666" y="263560"/>
                  </a:lnTo>
                  <a:lnTo>
                    <a:pt x="153682" y="265935"/>
                  </a:lnTo>
                  <a:cubicBezTo>
                    <a:pt x="153682" y="270827"/>
                    <a:pt x="157648" y="274793"/>
                    <a:pt x="162540" y="274793"/>
                  </a:cubicBezTo>
                  <a:cubicBezTo>
                    <a:pt x="167432" y="274793"/>
                    <a:pt x="171398" y="270827"/>
                    <a:pt x="171398" y="265935"/>
                  </a:cubicBezTo>
                  <a:cubicBezTo>
                    <a:pt x="171398" y="265515"/>
                    <a:pt x="171369" y="265101"/>
                    <a:pt x="170908" y="264752"/>
                  </a:cubicBezTo>
                  <a:lnTo>
                    <a:pt x="175771" y="212581"/>
                  </a:lnTo>
                  <a:lnTo>
                    <a:pt x="176227" y="212465"/>
                  </a:lnTo>
                  <a:lnTo>
                    <a:pt x="176233" y="212488"/>
                  </a:lnTo>
                  <a:lnTo>
                    <a:pt x="187887" y="209278"/>
                  </a:lnTo>
                  <a:lnTo>
                    <a:pt x="174688" y="369015"/>
                  </a:lnTo>
                  <a:lnTo>
                    <a:pt x="175942" y="369014"/>
                  </a:lnTo>
                  <a:cubicBezTo>
                    <a:pt x="176176" y="373704"/>
                    <a:pt x="180163" y="377246"/>
                    <a:pt x="184977" y="377246"/>
                  </a:cubicBezTo>
                  <a:cubicBezTo>
                    <a:pt x="189791" y="377246"/>
                    <a:pt x="193777" y="373704"/>
                    <a:pt x="194011" y="369015"/>
                  </a:cubicBezTo>
                  <a:lnTo>
                    <a:pt x="194138" y="369015"/>
                  </a:lnTo>
                  <a:lnTo>
                    <a:pt x="200683" y="284307"/>
                  </a:lnTo>
                  <a:lnTo>
                    <a:pt x="215362" y="284308"/>
                  </a:lnTo>
                  <a:lnTo>
                    <a:pt x="221906" y="369015"/>
                  </a:lnTo>
                  <a:lnTo>
                    <a:pt x="222701" y="369015"/>
                  </a:lnTo>
                  <a:cubicBezTo>
                    <a:pt x="222701" y="374318"/>
                    <a:pt x="227000" y="378617"/>
                    <a:pt x="232304" y="378617"/>
                  </a:cubicBezTo>
                  <a:cubicBezTo>
                    <a:pt x="237607" y="378617"/>
                    <a:pt x="241906" y="374318"/>
                    <a:pt x="241906" y="369015"/>
                  </a:cubicBezTo>
                  <a:lnTo>
                    <a:pt x="228705" y="209250"/>
                  </a:lnTo>
                  <a:lnTo>
                    <a:pt x="236650" y="211438"/>
                  </a:lnTo>
                  <a:lnTo>
                    <a:pt x="236683" y="211307"/>
                  </a:lnTo>
                  <a:lnTo>
                    <a:pt x="239854" y="212108"/>
                  </a:lnTo>
                  <a:lnTo>
                    <a:pt x="244712" y="264231"/>
                  </a:lnTo>
                  <a:cubicBezTo>
                    <a:pt x="244252" y="264580"/>
                    <a:pt x="244222" y="264994"/>
                    <a:pt x="244222" y="265414"/>
                  </a:cubicBezTo>
                  <a:cubicBezTo>
                    <a:pt x="244222" y="270306"/>
                    <a:pt x="248188" y="274272"/>
                    <a:pt x="253080" y="274272"/>
                  </a:cubicBezTo>
                  <a:cubicBezTo>
                    <a:pt x="257972" y="274272"/>
                    <a:pt x="261938" y="270306"/>
                    <a:pt x="261938" y="265414"/>
                  </a:cubicBezTo>
                  <a:lnTo>
                    <a:pt x="260954" y="263039"/>
                  </a:lnTo>
                  <a:lnTo>
                    <a:pt x="261215" y="262994"/>
                  </a:lnTo>
                  <a:lnTo>
                    <a:pt x="252182" y="215223"/>
                  </a:lnTo>
                  <a:lnTo>
                    <a:pt x="253065" y="215446"/>
                  </a:lnTo>
                  <a:lnTo>
                    <a:pt x="248924" y="194252"/>
                  </a:lnTo>
                  <a:lnTo>
                    <a:pt x="238508" y="191383"/>
                  </a:lnTo>
                  <a:lnTo>
                    <a:pt x="238533" y="191703"/>
                  </a:lnTo>
                  <a:close/>
                  <a:moveTo>
                    <a:pt x="207611" y="133067"/>
                  </a:moveTo>
                  <a:cubicBezTo>
                    <a:pt x="194731" y="133067"/>
                    <a:pt x="184290" y="143508"/>
                    <a:pt x="184290" y="156388"/>
                  </a:cubicBezTo>
                  <a:cubicBezTo>
                    <a:pt x="184290" y="169268"/>
                    <a:pt x="194731" y="179709"/>
                    <a:pt x="207611" y="179709"/>
                  </a:cubicBezTo>
                  <a:cubicBezTo>
                    <a:pt x="220491" y="179709"/>
                    <a:pt x="230932" y="169268"/>
                    <a:pt x="230932" y="156388"/>
                  </a:cubicBezTo>
                  <a:cubicBezTo>
                    <a:pt x="230932" y="143508"/>
                    <a:pt x="220491" y="133067"/>
                    <a:pt x="207611" y="133067"/>
                  </a:cubicBezTo>
                  <a:close/>
                  <a:moveTo>
                    <a:pt x="267299" y="78447"/>
                  </a:moveTo>
                  <a:cubicBezTo>
                    <a:pt x="259365" y="78447"/>
                    <a:pt x="252932" y="84879"/>
                    <a:pt x="252932" y="92814"/>
                  </a:cubicBezTo>
                  <a:lnTo>
                    <a:pt x="252932" y="150280"/>
                  </a:lnTo>
                  <a:cubicBezTo>
                    <a:pt x="252932" y="158214"/>
                    <a:pt x="259365" y="164647"/>
                    <a:pt x="267299" y="164647"/>
                  </a:cubicBezTo>
                  <a:lnTo>
                    <a:pt x="269002" y="164647"/>
                  </a:lnTo>
                  <a:lnTo>
                    <a:pt x="253595" y="184539"/>
                  </a:lnTo>
                  <a:lnTo>
                    <a:pt x="288170" y="164647"/>
                  </a:lnTo>
                  <a:lnTo>
                    <a:pt x="349961" y="164647"/>
                  </a:lnTo>
                  <a:cubicBezTo>
                    <a:pt x="357896" y="164647"/>
                    <a:pt x="364328" y="158214"/>
                    <a:pt x="364328" y="150280"/>
                  </a:cubicBezTo>
                  <a:lnTo>
                    <a:pt x="364328" y="92814"/>
                  </a:lnTo>
                  <a:cubicBezTo>
                    <a:pt x="364328" y="84879"/>
                    <a:pt x="357896" y="78447"/>
                    <a:pt x="349961" y="78447"/>
                  </a:cubicBezTo>
                  <a:close/>
                  <a:moveTo>
                    <a:pt x="240507" y="0"/>
                  </a:moveTo>
                  <a:cubicBezTo>
                    <a:pt x="373335" y="0"/>
                    <a:pt x="481014" y="107679"/>
                    <a:pt x="481014" y="240507"/>
                  </a:cubicBezTo>
                  <a:cubicBezTo>
                    <a:pt x="481014" y="373335"/>
                    <a:pt x="373335" y="481014"/>
                    <a:pt x="240507" y="481014"/>
                  </a:cubicBezTo>
                  <a:cubicBezTo>
                    <a:pt x="107679" y="481014"/>
                    <a:pt x="0" y="373335"/>
                    <a:pt x="0" y="240507"/>
                  </a:cubicBezTo>
                  <a:cubicBezTo>
                    <a:pt x="0" y="107679"/>
                    <a:pt x="107679" y="0"/>
                    <a:pt x="240507" y="0"/>
                  </a:cubicBezTo>
                  <a:close/>
                </a:path>
              </a:pathLst>
            </a:custGeom>
            <a:solidFill>
              <a:srgbClr val="B1D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08599" y="2853826"/>
            <a:ext cx="1719203" cy="1524360"/>
            <a:chOff x="4373013" y="2838628"/>
            <a:chExt cx="1719203" cy="1524360"/>
          </a:xfrm>
        </p:grpSpPr>
        <p:sp>
          <p:nvSpPr>
            <p:cNvPr id="27" name="TextBox 26"/>
            <p:cNvSpPr txBox="1"/>
            <p:nvPr/>
          </p:nvSpPr>
          <p:spPr>
            <a:xfrm>
              <a:off x="4373013" y="3346703"/>
              <a:ext cx="17192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2015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年</a:t>
              </a: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月</a:t>
              </a:r>
              <a:endPara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600" b="1" dirty="0" smtClean="0">
                  <a:solidFill>
                    <a:schemeClr val="accent5"/>
                  </a:solidFill>
                </a:rPr>
                <a:t>软件内测</a:t>
              </a:r>
              <a:endParaRPr lang="zh-CN" altLang="en-US" sz="2600" b="1" dirty="0">
                <a:solidFill>
                  <a:schemeClr val="accent5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12346" y="4039823"/>
              <a:ext cx="16621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找出漏洞并修改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流程图: 联系 2"/>
            <p:cNvSpPr/>
            <p:nvPr/>
          </p:nvSpPr>
          <p:spPr>
            <a:xfrm>
              <a:off x="5039223" y="2838628"/>
              <a:ext cx="485778" cy="485778"/>
            </a:xfrm>
            <a:custGeom>
              <a:avLst/>
              <a:gdLst/>
              <a:ahLst/>
              <a:cxnLst/>
              <a:rect l="l" t="t" r="r" b="b"/>
              <a:pathLst>
                <a:path w="485778" h="485778">
                  <a:moveTo>
                    <a:pt x="250230" y="191379"/>
                  </a:moveTo>
                  <a:lnTo>
                    <a:pt x="250720" y="191514"/>
                  </a:lnTo>
                  <a:lnTo>
                    <a:pt x="250230" y="191513"/>
                  </a:lnTo>
                  <a:close/>
                  <a:moveTo>
                    <a:pt x="235294" y="165537"/>
                  </a:moveTo>
                  <a:lnTo>
                    <a:pt x="243087" y="224798"/>
                  </a:lnTo>
                  <a:cubicBezTo>
                    <a:pt x="240327" y="224528"/>
                    <a:pt x="237567" y="243740"/>
                    <a:pt x="234806" y="243470"/>
                  </a:cubicBezTo>
                  <a:lnTo>
                    <a:pt x="227501" y="224798"/>
                  </a:lnTo>
                  <a:close/>
                  <a:moveTo>
                    <a:pt x="234364" y="163037"/>
                  </a:moveTo>
                  <a:lnTo>
                    <a:pt x="234148" y="163820"/>
                  </a:lnTo>
                  <a:lnTo>
                    <a:pt x="197963" y="173787"/>
                  </a:lnTo>
                  <a:lnTo>
                    <a:pt x="197993" y="173408"/>
                  </a:lnTo>
                  <a:lnTo>
                    <a:pt x="188453" y="176036"/>
                  </a:lnTo>
                  <a:lnTo>
                    <a:pt x="187542" y="180002"/>
                  </a:lnTo>
                  <a:lnTo>
                    <a:pt x="186657" y="179849"/>
                  </a:lnTo>
                  <a:lnTo>
                    <a:pt x="171835" y="258234"/>
                  </a:lnTo>
                  <a:lnTo>
                    <a:pt x="172144" y="258287"/>
                  </a:lnTo>
                  <a:lnTo>
                    <a:pt x="170979" y="261098"/>
                  </a:lnTo>
                  <a:cubicBezTo>
                    <a:pt x="170979" y="266888"/>
                    <a:pt x="175673" y="271582"/>
                    <a:pt x="181463" y="271582"/>
                  </a:cubicBezTo>
                  <a:cubicBezTo>
                    <a:pt x="187253" y="271582"/>
                    <a:pt x="191947" y="266888"/>
                    <a:pt x="191947" y="261098"/>
                  </a:cubicBezTo>
                  <a:cubicBezTo>
                    <a:pt x="191947" y="260600"/>
                    <a:pt x="191912" y="260110"/>
                    <a:pt x="191367" y="259698"/>
                  </a:cubicBezTo>
                  <a:lnTo>
                    <a:pt x="197123" y="197949"/>
                  </a:lnTo>
                  <a:lnTo>
                    <a:pt x="197662" y="197813"/>
                  </a:lnTo>
                  <a:lnTo>
                    <a:pt x="197669" y="197840"/>
                  </a:lnTo>
                  <a:lnTo>
                    <a:pt x="211462" y="194040"/>
                  </a:lnTo>
                  <a:lnTo>
                    <a:pt x="195841" y="383099"/>
                  </a:lnTo>
                  <a:lnTo>
                    <a:pt x="197325" y="383099"/>
                  </a:lnTo>
                  <a:cubicBezTo>
                    <a:pt x="197602" y="388650"/>
                    <a:pt x="202320" y="392842"/>
                    <a:pt x="208018" y="392842"/>
                  </a:cubicBezTo>
                  <a:cubicBezTo>
                    <a:pt x="213715" y="392842"/>
                    <a:pt x="218434" y="388649"/>
                    <a:pt x="218711" y="383099"/>
                  </a:cubicBezTo>
                  <a:lnTo>
                    <a:pt x="218861" y="383099"/>
                  </a:lnTo>
                  <a:lnTo>
                    <a:pt x="226607" y="282843"/>
                  </a:lnTo>
                  <a:lnTo>
                    <a:pt x="243980" y="282843"/>
                  </a:lnTo>
                  <a:lnTo>
                    <a:pt x="251726" y="383099"/>
                  </a:lnTo>
                  <a:lnTo>
                    <a:pt x="252667" y="383099"/>
                  </a:lnTo>
                  <a:cubicBezTo>
                    <a:pt x="252666" y="389376"/>
                    <a:pt x="257755" y="394464"/>
                    <a:pt x="264032" y="394464"/>
                  </a:cubicBezTo>
                  <a:cubicBezTo>
                    <a:pt x="270309" y="394464"/>
                    <a:pt x="275397" y="389376"/>
                    <a:pt x="275397" y="383099"/>
                  </a:cubicBezTo>
                  <a:lnTo>
                    <a:pt x="259773" y="194007"/>
                  </a:lnTo>
                  <a:lnTo>
                    <a:pt x="269175" y="196598"/>
                  </a:lnTo>
                  <a:lnTo>
                    <a:pt x="269215" y="196442"/>
                  </a:lnTo>
                  <a:lnTo>
                    <a:pt x="272968" y="197391"/>
                  </a:lnTo>
                  <a:lnTo>
                    <a:pt x="278718" y="259081"/>
                  </a:lnTo>
                  <a:cubicBezTo>
                    <a:pt x="278173" y="259494"/>
                    <a:pt x="278138" y="259983"/>
                    <a:pt x="278138" y="260481"/>
                  </a:cubicBezTo>
                  <a:cubicBezTo>
                    <a:pt x="278138" y="265796"/>
                    <a:pt x="282093" y="270187"/>
                    <a:pt x="287283" y="270410"/>
                  </a:cubicBezTo>
                  <a:lnTo>
                    <a:pt x="286345" y="283298"/>
                  </a:lnTo>
                  <a:lnTo>
                    <a:pt x="273350" y="283298"/>
                  </a:lnTo>
                  <a:lnTo>
                    <a:pt x="273350" y="352985"/>
                  </a:lnTo>
                  <a:lnTo>
                    <a:pt x="304801" y="352985"/>
                  </a:lnTo>
                  <a:lnTo>
                    <a:pt x="304801" y="283298"/>
                  </a:lnTo>
                  <a:lnTo>
                    <a:pt x="293162" y="283298"/>
                  </a:lnTo>
                  <a:lnTo>
                    <a:pt x="292159" y="269500"/>
                  </a:lnTo>
                  <a:cubicBezTo>
                    <a:pt x="296347" y="268714"/>
                    <a:pt x="299106" y="264920"/>
                    <a:pt x="299106" y="260481"/>
                  </a:cubicBezTo>
                  <a:lnTo>
                    <a:pt x="297941" y="257670"/>
                  </a:lnTo>
                  <a:lnTo>
                    <a:pt x="298250" y="257617"/>
                  </a:lnTo>
                  <a:lnTo>
                    <a:pt x="287559" y="201077"/>
                  </a:lnTo>
                  <a:lnTo>
                    <a:pt x="288604" y="201341"/>
                  </a:lnTo>
                  <a:lnTo>
                    <a:pt x="283703" y="176256"/>
                  </a:lnTo>
                  <a:lnTo>
                    <a:pt x="271375" y="172860"/>
                  </a:lnTo>
                  <a:lnTo>
                    <a:pt x="271404" y="173240"/>
                  </a:lnTo>
                  <a:close/>
                  <a:moveTo>
                    <a:pt x="234807" y="103840"/>
                  </a:moveTo>
                  <a:cubicBezTo>
                    <a:pt x="219563" y="103840"/>
                    <a:pt x="207205" y="116198"/>
                    <a:pt x="207205" y="131442"/>
                  </a:cubicBezTo>
                  <a:cubicBezTo>
                    <a:pt x="207205" y="146686"/>
                    <a:pt x="219563" y="159044"/>
                    <a:pt x="234807" y="159044"/>
                  </a:cubicBezTo>
                  <a:cubicBezTo>
                    <a:pt x="250051" y="159044"/>
                    <a:pt x="262409" y="146686"/>
                    <a:pt x="262409" y="131442"/>
                  </a:cubicBezTo>
                  <a:cubicBezTo>
                    <a:pt x="262409" y="116198"/>
                    <a:pt x="250051" y="103840"/>
                    <a:pt x="234807" y="103840"/>
                  </a:cubicBezTo>
                  <a:close/>
                  <a:moveTo>
                    <a:pt x="242889" y="0"/>
                  </a:moveTo>
                  <a:cubicBezTo>
                    <a:pt x="377033" y="0"/>
                    <a:pt x="485778" y="108745"/>
                    <a:pt x="485778" y="242889"/>
                  </a:cubicBezTo>
                  <a:cubicBezTo>
                    <a:pt x="485778" y="377033"/>
                    <a:pt x="377033" y="485778"/>
                    <a:pt x="242889" y="485778"/>
                  </a:cubicBezTo>
                  <a:cubicBezTo>
                    <a:pt x="108745" y="485778"/>
                    <a:pt x="0" y="377033"/>
                    <a:pt x="0" y="242889"/>
                  </a:cubicBezTo>
                  <a:cubicBezTo>
                    <a:pt x="0" y="108745"/>
                    <a:pt x="108745" y="0"/>
                    <a:pt x="242889" y="0"/>
                  </a:cubicBezTo>
                  <a:close/>
                </a:path>
              </a:pathLst>
            </a:custGeom>
            <a:solidFill>
              <a:srgbClr val="33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381" y="-10990"/>
            <a:ext cx="9212810" cy="5195765"/>
            <a:chOff x="-2381" y="-10990"/>
            <a:chExt cx="9212810" cy="5195765"/>
          </a:xfrm>
        </p:grpSpPr>
        <p:grpSp>
          <p:nvGrpSpPr>
            <p:cNvPr id="4" name="组合 3"/>
            <p:cNvGrpSpPr/>
            <p:nvPr/>
          </p:nvGrpSpPr>
          <p:grpSpPr>
            <a:xfrm>
              <a:off x="-2381" y="-10990"/>
              <a:ext cx="9210429" cy="708220"/>
              <a:chOff x="-2381" y="-10990"/>
              <a:chExt cx="9210429" cy="70822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-10990"/>
                <a:ext cx="9208048" cy="69440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95350" y="200025"/>
                <a:ext cx="320675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 smtClean="0">
                    <a:solidFill>
                      <a:srgbClr val="FFFFFF"/>
                    </a:solidFill>
                  </a:rPr>
                  <a:t>执行路线</a:t>
                </a:r>
                <a:r>
                  <a:rPr lang="en-US" altLang="zh-CN" sz="2600" dirty="0" smtClean="0">
                    <a:solidFill>
                      <a:srgbClr val="FFFFFF"/>
                    </a:solidFill>
                  </a:rPr>
                  <a:t> </a:t>
                </a:r>
                <a:endParaRPr lang="zh-CN" altLang="en-US" sz="2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-2381" y="697230"/>
                <a:ext cx="9210429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-2381" y="4968591"/>
              <a:ext cx="9212810" cy="216184"/>
              <a:chOff x="-2381" y="4968591"/>
              <a:chExt cx="9212810" cy="21618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1575"/>
                <a:ext cx="9208048" cy="203200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0" y="4968591"/>
                <a:ext cx="9210429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7" name="直接连接符 66"/>
          <p:cNvCxnSpPr/>
          <p:nvPr/>
        </p:nvCxnSpPr>
        <p:spPr>
          <a:xfrm>
            <a:off x="2066144" y="3081517"/>
            <a:ext cx="1908665" cy="15198"/>
          </a:xfrm>
          <a:prstGeom prst="line">
            <a:avLst/>
          </a:prstGeom>
          <a:ln w="50800">
            <a:solidFill>
              <a:srgbClr val="0A3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1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114\Desktop\Fotolia_48668758_Subscription_XL0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" b="6453"/>
          <a:stretch/>
        </p:blipFill>
        <p:spPr bwMode="auto">
          <a:xfrm>
            <a:off x="0" y="-1"/>
            <a:ext cx="9188450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467101"/>
            <a:ext cx="9188450" cy="389384"/>
          </a:xfrm>
          <a:prstGeom prst="rect">
            <a:avLst/>
          </a:prstGeom>
          <a:solidFill>
            <a:srgbClr val="B1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57457" y="3138488"/>
            <a:ext cx="3871918" cy="1051373"/>
          </a:xfrm>
          <a:prstGeom prst="rect">
            <a:avLst/>
          </a:prstGeom>
          <a:solidFill>
            <a:srgbClr val="7BB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72968" y="3163824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2F2F2"/>
                </a:solidFill>
              </a:rPr>
              <a:t>请</a:t>
            </a:r>
            <a:r>
              <a:rPr lang="zh-CN" altLang="en-US" sz="3600" b="1" dirty="0" smtClean="0">
                <a:solidFill>
                  <a:srgbClr val="F2F2F2"/>
                </a:solidFill>
              </a:rPr>
              <a:t>看演示</a:t>
            </a:r>
            <a:endParaRPr lang="zh-CN" altLang="en-US" sz="3600" b="1" dirty="0">
              <a:solidFill>
                <a:srgbClr val="F2F2F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6158" y="3744595"/>
            <a:ext cx="244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2F2F2"/>
                </a:solidFill>
              </a:rPr>
              <a:t>谢谢</a:t>
            </a:r>
            <a:r>
              <a:rPr lang="en-US" altLang="zh-CN" sz="1600" dirty="0" smtClean="0">
                <a:solidFill>
                  <a:srgbClr val="F2F2F2"/>
                </a:solidFill>
              </a:rPr>
              <a:t>!</a:t>
            </a:r>
            <a:endParaRPr lang="zh-CN" altLang="en-US" sz="16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2381" y="-10990"/>
            <a:ext cx="9212810" cy="5195765"/>
            <a:chOff x="-2381" y="-10990"/>
            <a:chExt cx="9212810" cy="5195765"/>
          </a:xfrm>
        </p:grpSpPr>
        <p:grpSp>
          <p:nvGrpSpPr>
            <p:cNvPr id="39" name="组合 38"/>
            <p:cNvGrpSpPr/>
            <p:nvPr/>
          </p:nvGrpSpPr>
          <p:grpSpPr>
            <a:xfrm>
              <a:off x="-2381" y="-10990"/>
              <a:ext cx="9210429" cy="708220"/>
              <a:chOff x="-2381" y="-10990"/>
              <a:chExt cx="9210429" cy="70822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-10990"/>
                <a:ext cx="9208048" cy="69440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52982" y="295663"/>
                <a:ext cx="174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B1DE64"/>
                    </a:solidFill>
                    <a:latin typeface="+mj-lt"/>
                  </a:rPr>
                  <a:t>石大就业帮</a:t>
                </a:r>
                <a:endParaRPr lang="zh-CN" altLang="en-US" sz="1400" dirty="0">
                  <a:solidFill>
                    <a:srgbClr val="B1DE64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5350" y="200025"/>
                <a:ext cx="166052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 smtClean="0">
                    <a:solidFill>
                      <a:srgbClr val="FFFFFF"/>
                    </a:solidFill>
                  </a:rPr>
                  <a:t>目录</a:t>
                </a:r>
                <a:endParaRPr lang="zh-CN" altLang="en-US" sz="2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-2381" y="697230"/>
                <a:ext cx="9210429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-2381" y="4968591"/>
              <a:ext cx="9212810" cy="216184"/>
              <a:chOff x="-2381" y="4968591"/>
              <a:chExt cx="9212810" cy="21618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-2381" y="4981575"/>
                <a:ext cx="9208048" cy="203200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0" y="4968591"/>
                <a:ext cx="9210429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组合 33"/>
          <p:cNvGrpSpPr/>
          <p:nvPr/>
        </p:nvGrpSpPr>
        <p:grpSpPr>
          <a:xfrm>
            <a:off x="985838" y="1511005"/>
            <a:ext cx="3043229" cy="646331"/>
            <a:chOff x="985838" y="1511005"/>
            <a:chExt cx="3043229" cy="646331"/>
          </a:xfrm>
        </p:grpSpPr>
        <p:grpSp>
          <p:nvGrpSpPr>
            <p:cNvPr id="21" name="组合 20"/>
            <p:cNvGrpSpPr/>
            <p:nvPr/>
          </p:nvGrpSpPr>
          <p:grpSpPr>
            <a:xfrm>
              <a:off x="985838" y="1591976"/>
              <a:ext cx="514349" cy="514349"/>
              <a:chOff x="1994296" y="1309114"/>
              <a:chExt cx="1796654" cy="1796654"/>
            </a:xfrm>
          </p:grpSpPr>
          <p:sp>
            <p:nvSpPr>
              <p:cNvPr id="22" name="流程图: 联系 21"/>
              <p:cNvSpPr/>
              <p:nvPr/>
            </p:nvSpPr>
            <p:spPr>
              <a:xfrm>
                <a:off x="1994296" y="1309114"/>
                <a:ext cx="1796654" cy="1796654"/>
              </a:xfrm>
              <a:prstGeom prst="flowChartConnector">
                <a:avLst/>
              </a:prstGeom>
              <a:solidFill>
                <a:srgbClr val="7BBC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2358611" y="1785937"/>
                <a:ext cx="437875" cy="856554"/>
                <a:chOff x="2358611" y="1785937"/>
                <a:chExt cx="437875" cy="856554"/>
              </a:xfrm>
              <a:solidFill>
                <a:srgbClr val="FFFFFF"/>
              </a:solidFill>
            </p:grpSpPr>
            <p:sp>
              <p:nvSpPr>
                <p:cNvPr id="31" name="流程图: 联系 30"/>
                <p:cNvSpPr/>
                <p:nvPr/>
              </p:nvSpPr>
              <p:spPr>
                <a:xfrm>
                  <a:off x="2466975" y="1785937"/>
                  <a:ext cx="161926" cy="161926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15"/>
                <p:cNvSpPr/>
                <p:nvPr/>
              </p:nvSpPr>
              <p:spPr>
                <a:xfrm rot="20675967">
                  <a:off x="2358611" y="1963707"/>
                  <a:ext cx="437875" cy="678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75" h="678784">
                      <a:moveTo>
                        <a:pt x="303157" y="92510"/>
                      </a:moveTo>
                      <a:lnTo>
                        <a:pt x="303052" y="92891"/>
                      </a:lnTo>
                      <a:lnTo>
                        <a:pt x="304436" y="93273"/>
                      </a:lnTo>
                      <a:close/>
                      <a:moveTo>
                        <a:pt x="281049" y="7795"/>
                      </a:moveTo>
                      <a:lnTo>
                        <a:pt x="212846" y="169313"/>
                      </a:lnTo>
                      <a:lnTo>
                        <a:pt x="218961" y="227806"/>
                      </a:lnTo>
                      <a:cubicBezTo>
                        <a:pt x="226556" y="230722"/>
                        <a:pt x="249328" y="178539"/>
                        <a:pt x="256924" y="181455"/>
                      </a:cubicBezTo>
                      <a:close/>
                      <a:moveTo>
                        <a:pt x="280364" y="0"/>
                      </a:moveTo>
                      <a:lnTo>
                        <a:pt x="377166" y="57708"/>
                      </a:lnTo>
                      <a:lnTo>
                        <a:pt x="377378" y="56612"/>
                      </a:lnTo>
                      <a:lnTo>
                        <a:pt x="437537" y="92476"/>
                      </a:lnTo>
                      <a:lnTo>
                        <a:pt x="437330" y="93575"/>
                      </a:lnTo>
                      <a:lnTo>
                        <a:pt x="437875" y="93900"/>
                      </a:lnTo>
                      <a:lnTo>
                        <a:pt x="436988" y="95388"/>
                      </a:lnTo>
                      <a:lnTo>
                        <a:pt x="387739" y="356610"/>
                      </a:lnTo>
                      <a:lnTo>
                        <a:pt x="383543" y="355454"/>
                      </a:lnTo>
                      <a:cubicBezTo>
                        <a:pt x="378435" y="370934"/>
                        <a:pt x="361826" y="379114"/>
                        <a:pt x="345714" y="374676"/>
                      </a:cubicBezTo>
                      <a:cubicBezTo>
                        <a:pt x="329601" y="370238"/>
                        <a:pt x="319523" y="354707"/>
                        <a:pt x="323064" y="338794"/>
                      </a:cubicBezTo>
                      <a:lnTo>
                        <a:pt x="322639" y="338677"/>
                      </a:lnTo>
                      <a:lnTo>
                        <a:pt x="363438" y="128447"/>
                      </a:lnTo>
                      <a:lnTo>
                        <a:pt x="328095" y="107377"/>
                      </a:lnTo>
                      <a:lnTo>
                        <a:pt x="224981" y="654292"/>
                      </a:lnTo>
                      <a:cubicBezTo>
                        <a:pt x="220091" y="672043"/>
                        <a:pt x="201739" y="682468"/>
                        <a:pt x="183988" y="677579"/>
                      </a:cubicBezTo>
                      <a:cubicBezTo>
                        <a:pt x="166237" y="672689"/>
                        <a:pt x="155811" y="654336"/>
                        <a:pt x="160701" y="636586"/>
                      </a:cubicBezTo>
                      <a:lnTo>
                        <a:pt x="158040" y="635853"/>
                      </a:lnTo>
                      <a:lnTo>
                        <a:pt x="214234" y="346298"/>
                      </a:lnTo>
                      <a:lnTo>
                        <a:pt x="165102" y="332764"/>
                      </a:lnTo>
                      <a:lnTo>
                        <a:pt x="65100" y="610252"/>
                      </a:lnTo>
                      <a:lnTo>
                        <a:pt x="64675" y="610135"/>
                      </a:lnTo>
                      <a:cubicBezTo>
                        <a:pt x="59568" y="625615"/>
                        <a:pt x="42959" y="633795"/>
                        <a:pt x="26846" y="629357"/>
                      </a:cubicBezTo>
                      <a:cubicBezTo>
                        <a:pt x="10733" y="624918"/>
                        <a:pt x="657" y="609388"/>
                        <a:pt x="4196" y="593475"/>
                      </a:cubicBezTo>
                      <a:lnTo>
                        <a:pt x="0" y="592320"/>
                      </a:lnTo>
                      <a:lnTo>
                        <a:pt x="191450" y="69837"/>
                      </a:lnTo>
                      <a:lnTo>
                        <a:pt x="144621" y="69837"/>
                      </a:lnTo>
                      <a:lnTo>
                        <a:pt x="72015" y="271306"/>
                      </a:lnTo>
                      <a:lnTo>
                        <a:pt x="71590" y="271189"/>
                      </a:lnTo>
                      <a:cubicBezTo>
                        <a:pt x="66483" y="286670"/>
                        <a:pt x="49874" y="294850"/>
                        <a:pt x="33761" y="290411"/>
                      </a:cubicBezTo>
                      <a:cubicBezTo>
                        <a:pt x="17649" y="285973"/>
                        <a:pt x="7572" y="270442"/>
                        <a:pt x="11111" y="254530"/>
                      </a:cubicBezTo>
                      <a:lnTo>
                        <a:pt x="6915" y="253374"/>
                      </a:lnTo>
                      <a:lnTo>
                        <a:pt x="98373" y="3779"/>
                      </a:lnTo>
                      <a:lnTo>
                        <a:pt x="98373" y="2047"/>
                      </a:lnTo>
                      <a:lnTo>
                        <a:pt x="99008" y="2047"/>
                      </a:lnTo>
                      <a:lnTo>
                        <a:pt x="99393" y="997"/>
                      </a:lnTo>
                      <a:lnTo>
                        <a:pt x="169431" y="996"/>
                      </a:lnTo>
                      <a:lnTo>
                        <a:pt x="169052" y="2047"/>
                      </a:lnTo>
                      <a:lnTo>
                        <a:pt x="279144" y="20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4" name="直接连接符 23"/>
              <p:cNvCxnSpPr/>
              <p:nvPr/>
            </p:nvCxnSpPr>
            <p:spPr>
              <a:xfrm>
                <a:off x="2817016" y="2126457"/>
                <a:ext cx="388144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817016" y="2250282"/>
                <a:ext cx="388144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2820585" y="2374107"/>
                <a:ext cx="388144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流程图: 联系 26"/>
              <p:cNvSpPr/>
              <p:nvPr/>
            </p:nvSpPr>
            <p:spPr>
              <a:xfrm>
                <a:off x="3324225" y="2219326"/>
                <a:ext cx="61912" cy="61912"/>
              </a:xfrm>
              <a:prstGeom prst="flowChartConnector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流程图: 联系 27"/>
              <p:cNvSpPr/>
              <p:nvPr/>
            </p:nvSpPr>
            <p:spPr>
              <a:xfrm>
                <a:off x="3324225" y="2343151"/>
                <a:ext cx="61912" cy="61912"/>
              </a:xfrm>
              <a:prstGeom prst="flowChartConnector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3290888" y="2088356"/>
                <a:ext cx="64293" cy="59532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3355181" y="2028825"/>
                <a:ext cx="85725" cy="119063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1519232" y="1511005"/>
              <a:ext cx="2509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7BBC28"/>
                  </a:solidFill>
                </a:rPr>
                <a:t>项目简介</a:t>
              </a:r>
              <a:endParaRPr lang="zh-CN" altLang="en-US" sz="3600" b="1" dirty="0">
                <a:solidFill>
                  <a:srgbClr val="7BBC28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0590" y="2406961"/>
            <a:ext cx="208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BFBFBF"/>
                </a:solidFill>
              </a:rPr>
              <a:t>进展状况</a:t>
            </a:r>
            <a:endParaRPr lang="zh-CN" altLang="en-US" sz="3600" dirty="0">
              <a:solidFill>
                <a:srgbClr val="BFBFB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0590" y="3351841"/>
            <a:ext cx="267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BFBFBF"/>
                </a:solidFill>
              </a:rPr>
              <a:t>下一步计划</a:t>
            </a:r>
            <a:endParaRPr lang="zh-CN" altLang="en-US" sz="3600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7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9473" y="1343344"/>
            <a:ext cx="323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33A6B2"/>
                </a:solidFill>
              </a:rPr>
              <a:t>我们在做什么</a:t>
            </a:r>
            <a:endParaRPr lang="zh-CN" altLang="en-US" sz="3600" b="1" dirty="0">
              <a:solidFill>
                <a:srgbClr val="33A6B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5350" y="2118511"/>
            <a:ext cx="4160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</a:t>
            </a:r>
            <a:r>
              <a:rPr lang="zh-CN" altLang="en-US" sz="16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在校大学生实时</a:t>
            </a:r>
            <a:r>
              <a:rPr lang="zh-CN" altLang="en-US" sz="1600" b="1" spc="-10" dirty="0">
                <a:solidFill>
                  <a:srgbClr val="B1DE64"/>
                </a:solidFill>
                <a:latin typeface="+mn-ea"/>
              </a:rPr>
              <a:t>提供招聘信息</a:t>
            </a:r>
            <a:r>
              <a:rPr lang="zh-CN" altLang="en-US" sz="16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的手机</a:t>
            </a:r>
            <a:r>
              <a:rPr lang="en-US" altLang="zh-CN" sz="16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APP</a:t>
            </a:r>
            <a:r>
              <a:rPr lang="zh-CN" altLang="en-US" sz="1600" b="1" spc="-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与高校</a:t>
            </a:r>
            <a:r>
              <a:rPr lang="zh-CN" altLang="en-US" sz="1600" b="1" spc="-10" dirty="0" smtClean="0">
                <a:solidFill>
                  <a:srgbClr val="92D050"/>
                </a:solidFill>
                <a:latin typeface="+mn-ea"/>
              </a:rPr>
              <a:t>就业信息网</a:t>
            </a:r>
            <a:r>
              <a:rPr lang="zh-CN" altLang="en-US" sz="1600" b="1" spc="-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数据库资源共享</a:t>
            </a:r>
            <a:endParaRPr lang="en-US" altLang="zh-CN" sz="1600" b="1" spc="-1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拓宽学校就业</a:t>
            </a:r>
            <a:r>
              <a:rPr lang="zh-CN" altLang="en-US" sz="1600" b="1" spc="-10" dirty="0" smtClean="0">
                <a:solidFill>
                  <a:srgbClr val="92D050"/>
                </a:solidFill>
                <a:latin typeface="+mn-ea"/>
              </a:rPr>
              <a:t>信息传递渠道</a:t>
            </a:r>
            <a:endParaRPr lang="en-US" altLang="zh-CN" sz="1600" b="1" spc="-10" dirty="0" smtClean="0">
              <a:solidFill>
                <a:srgbClr val="92D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rgbClr val="92D050"/>
                </a:solidFill>
                <a:latin typeface="+mn-ea"/>
              </a:rPr>
              <a:t>推动</a:t>
            </a:r>
            <a:r>
              <a:rPr lang="zh-CN" altLang="en-US" sz="1600" b="1" spc="-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高校学生求职就业</a:t>
            </a:r>
            <a:endParaRPr lang="en-US" altLang="zh-CN" sz="1600" b="1" spc="-1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zh-CN" altLang="en-US" sz="1600" b="1" spc="-1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2381" y="-10990"/>
            <a:ext cx="9212810" cy="5195765"/>
            <a:chOff x="-2381" y="-10990"/>
            <a:chExt cx="9212810" cy="5195765"/>
          </a:xfrm>
        </p:grpSpPr>
        <p:grpSp>
          <p:nvGrpSpPr>
            <p:cNvPr id="9" name="组合 8"/>
            <p:cNvGrpSpPr/>
            <p:nvPr/>
          </p:nvGrpSpPr>
          <p:grpSpPr>
            <a:xfrm>
              <a:off x="-2381" y="-10990"/>
              <a:ext cx="9210429" cy="708220"/>
              <a:chOff x="-2381" y="-10990"/>
              <a:chExt cx="9210429" cy="70822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0" y="-10990"/>
                <a:ext cx="9208048" cy="69440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95350" y="200025"/>
                <a:ext cx="166052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 smtClean="0">
                    <a:solidFill>
                      <a:srgbClr val="FFFFFF"/>
                    </a:solidFill>
                  </a:rPr>
                  <a:t>项目简介</a:t>
                </a:r>
                <a:endParaRPr lang="zh-CN" altLang="en-US" sz="2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-2381" y="697230"/>
                <a:ext cx="9210429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-2381" y="4968591"/>
              <a:ext cx="9212810" cy="216184"/>
              <a:chOff x="-2381" y="4968591"/>
              <a:chExt cx="9212810" cy="21618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381" y="4981575"/>
                <a:ext cx="9208048" cy="203200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0" y="4968591"/>
                <a:ext cx="9210429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7152982" y="295663"/>
            <a:ext cx="174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项目定位</a:t>
            </a:r>
            <a:endParaRPr lang="zh-CN" altLang="en-US" sz="1400" dirty="0">
              <a:solidFill>
                <a:srgbClr val="B1DE64"/>
              </a:solidFill>
              <a:latin typeface="+mj-lt"/>
            </a:endParaRPr>
          </a:p>
        </p:txBody>
      </p:sp>
      <p:grpSp>
        <p:nvGrpSpPr>
          <p:cNvPr id="21" name="组合 20"/>
          <p:cNvGrpSpPr/>
          <p:nvPr/>
        </p:nvGrpSpPr>
        <p:grpSpPr>
          <a:xfrm rot="5400000" flipV="1">
            <a:off x="5203455" y="1980486"/>
            <a:ext cx="3004495" cy="1716156"/>
            <a:chOff x="1423989" y="1389888"/>
            <a:chExt cx="6083235" cy="3474720"/>
          </a:xfrm>
        </p:grpSpPr>
        <p:sp>
          <p:nvSpPr>
            <p:cNvPr id="22" name="圆角矩形 21"/>
            <p:cNvSpPr/>
            <p:nvPr/>
          </p:nvSpPr>
          <p:spPr>
            <a:xfrm>
              <a:off x="1423989" y="1404938"/>
              <a:ext cx="6072186" cy="3452812"/>
            </a:xfrm>
            <a:prstGeom prst="roundRect">
              <a:avLst>
                <a:gd name="adj" fmla="val 715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426464" y="1389888"/>
              <a:ext cx="6080760" cy="3474720"/>
            </a:xfrm>
            <a:prstGeom prst="roundRect">
              <a:avLst>
                <a:gd name="adj" fmla="val 7982"/>
              </a:avLst>
            </a:prstGeom>
            <a:no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95475" y="1495425"/>
              <a:ext cx="5119688" cy="3281363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联系 5"/>
            <p:cNvSpPr/>
            <p:nvPr/>
          </p:nvSpPr>
          <p:spPr>
            <a:xfrm>
              <a:off x="7050880" y="2924173"/>
              <a:ext cx="404814" cy="404814"/>
            </a:xfrm>
            <a:custGeom>
              <a:avLst/>
              <a:gdLst/>
              <a:ahLst/>
              <a:cxnLst/>
              <a:rect l="l" t="t" r="r" b="b"/>
              <a:pathLst>
                <a:path w="404814" h="404814">
                  <a:moveTo>
                    <a:pt x="200025" y="11907"/>
                  </a:moveTo>
                  <a:cubicBezTo>
                    <a:pt x="93499" y="11907"/>
                    <a:pt x="7143" y="98263"/>
                    <a:pt x="7143" y="204789"/>
                  </a:cubicBezTo>
                  <a:cubicBezTo>
                    <a:pt x="7143" y="311315"/>
                    <a:pt x="93499" y="397671"/>
                    <a:pt x="200025" y="397671"/>
                  </a:cubicBezTo>
                  <a:cubicBezTo>
                    <a:pt x="306551" y="397671"/>
                    <a:pt x="392907" y="311315"/>
                    <a:pt x="392907" y="204789"/>
                  </a:cubicBezTo>
                  <a:cubicBezTo>
                    <a:pt x="392907" y="98263"/>
                    <a:pt x="306551" y="11907"/>
                    <a:pt x="200025" y="11907"/>
                  </a:cubicBezTo>
                  <a:close/>
                  <a:moveTo>
                    <a:pt x="202407" y="0"/>
                  </a:moveTo>
                  <a:cubicBezTo>
                    <a:pt x="314193" y="0"/>
                    <a:pt x="404814" y="90621"/>
                    <a:pt x="404814" y="202407"/>
                  </a:cubicBezTo>
                  <a:cubicBezTo>
                    <a:pt x="404814" y="314193"/>
                    <a:pt x="314193" y="404814"/>
                    <a:pt x="202407" y="404814"/>
                  </a:cubicBezTo>
                  <a:cubicBezTo>
                    <a:pt x="90621" y="404814"/>
                    <a:pt x="0" y="314193"/>
                    <a:pt x="0" y="202407"/>
                  </a:cubicBezTo>
                  <a:cubicBezTo>
                    <a:pt x="0" y="90621"/>
                    <a:pt x="90621" y="0"/>
                    <a:pt x="202407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50206" y="2369344"/>
              <a:ext cx="45719" cy="153352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804592" y="2570698"/>
            <a:ext cx="179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大就业帮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08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81057" y="1523705"/>
            <a:ext cx="25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BFBFBF"/>
                </a:solidFill>
              </a:rPr>
              <a:t> 项目简介</a:t>
            </a:r>
            <a:endParaRPr lang="zh-CN" altLang="en-US" sz="3600" b="1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2565" y="2457761"/>
            <a:ext cx="208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196674"/>
                </a:solidFill>
              </a:rPr>
              <a:t>进展状况</a:t>
            </a:r>
            <a:endParaRPr lang="zh-CN" altLang="en-US" sz="3600" dirty="0">
              <a:solidFill>
                <a:srgbClr val="19667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0590" y="3351841"/>
            <a:ext cx="267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BFBFBF"/>
                </a:solidFill>
              </a:rPr>
              <a:t>下一步计划</a:t>
            </a:r>
            <a:endParaRPr lang="zh-CN" altLang="en-US" sz="3600" dirty="0">
              <a:solidFill>
                <a:srgbClr val="BFBFBF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-2381" y="-10990"/>
            <a:ext cx="9212810" cy="5195765"/>
            <a:chOff x="-2381" y="-10990"/>
            <a:chExt cx="9212810" cy="5195765"/>
          </a:xfrm>
        </p:grpSpPr>
        <p:grpSp>
          <p:nvGrpSpPr>
            <p:cNvPr id="51" name="组合 50"/>
            <p:cNvGrpSpPr/>
            <p:nvPr/>
          </p:nvGrpSpPr>
          <p:grpSpPr>
            <a:xfrm>
              <a:off x="-2381" y="-10990"/>
              <a:ext cx="9210429" cy="708220"/>
              <a:chOff x="-2381" y="-10990"/>
              <a:chExt cx="9210429" cy="70822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0" y="-10990"/>
                <a:ext cx="9208048" cy="69440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5350" y="200025"/>
                <a:ext cx="320675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 smtClean="0">
                    <a:solidFill>
                      <a:srgbClr val="FFFFFF"/>
                    </a:solidFill>
                  </a:rPr>
                  <a:t>目录</a:t>
                </a:r>
                <a:r>
                  <a:rPr lang="en-US" altLang="zh-CN" sz="2600" dirty="0" smtClean="0">
                    <a:solidFill>
                      <a:srgbClr val="FFFFFF"/>
                    </a:solidFill>
                  </a:rPr>
                  <a:t> </a:t>
                </a:r>
                <a:endParaRPr lang="zh-CN" altLang="en-US" sz="2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-2381" y="697230"/>
                <a:ext cx="9210429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>
              <a:off x="-2381" y="4968591"/>
              <a:ext cx="9212810" cy="216184"/>
              <a:chOff x="-2381" y="4968591"/>
              <a:chExt cx="9212810" cy="216184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-2381" y="4981575"/>
                <a:ext cx="9208048" cy="203200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0" y="4968591"/>
                <a:ext cx="9210429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流程图: 联系 11"/>
          <p:cNvSpPr/>
          <p:nvPr/>
        </p:nvSpPr>
        <p:spPr>
          <a:xfrm>
            <a:off x="942975" y="2536031"/>
            <a:ext cx="515652" cy="515409"/>
          </a:xfrm>
          <a:custGeom>
            <a:avLst/>
            <a:gdLst/>
            <a:ahLst/>
            <a:cxnLst/>
            <a:rect l="l" t="t" r="r" b="b"/>
            <a:pathLst>
              <a:path w="4754880" h="4754880">
                <a:moveTo>
                  <a:pt x="1549859" y="2553334"/>
                </a:moveTo>
                <a:cubicBezTo>
                  <a:pt x="1550396" y="2554061"/>
                  <a:pt x="1550933" y="2554786"/>
                  <a:pt x="1551666" y="2555365"/>
                </a:cubicBezTo>
                <a:lnTo>
                  <a:pt x="1550737" y="2559005"/>
                </a:lnTo>
                <a:close/>
                <a:moveTo>
                  <a:pt x="2537346" y="1135398"/>
                </a:moveTo>
                <a:lnTo>
                  <a:pt x="2180105" y="1570968"/>
                </a:lnTo>
                <a:lnTo>
                  <a:pt x="2900172" y="1569211"/>
                </a:lnTo>
                <a:lnTo>
                  <a:pt x="2869566" y="1593133"/>
                </a:lnTo>
                <a:lnTo>
                  <a:pt x="2872826" y="1593463"/>
                </a:lnTo>
                <a:lnTo>
                  <a:pt x="2817363" y="1633935"/>
                </a:lnTo>
                <a:lnTo>
                  <a:pt x="2762059" y="1677160"/>
                </a:lnTo>
                <a:lnTo>
                  <a:pt x="2758125" y="1677160"/>
                </a:lnTo>
                <a:lnTo>
                  <a:pt x="2240036" y="2055208"/>
                </a:lnTo>
                <a:lnTo>
                  <a:pt x="2596883" y="1677160"/>
                </a:lnTo>
                <a:lnTo>
                  <a:pt x="1757172" y="1677160"/>
                </a:lnTo>
                <a:lnTo>
                  <a:pt x="1923860" y="1571593"/>
                </a:lnTo>
                <a:lnTo>
                  <a:pt x="1925531" y="1571589"/>
                </a:lnTo>
                <a:close/>
                <a:moveTo>
                  <a:pt x="2347403" y="861182"/>
                </a:moveTo>
                <a:cubicBezTo>
                  <a:pt x="1896076" y="853858"/>
                  <a:pt x="1468838" y="1035117"/>
                  <a:pt x="1374843" y="1602911"/>
                </a:cubicBezTo>
                <a:cubicBezTo>
                  <a:pt x="1388339" y="1650333"/>
                  <a:pt x="1395223" y="1709700"/>
                  <a:pt x="1395223" y="1774000"/>
                </a:cubicBezTo>
                <a:cubicBezTo>
                  <a:pt x="1395223" y="1864324"/>
                  <a:pt x="1381638" y="1944914"/>
                  <a:pt x="1359818" y="1997357"/>
                </a:cubicBezTo>
                <a:lnTo>
                  <a:pt x="1369730" y="2083130"/>
                </a:lnTo>
                <a:lnTo>
                  <a:pt x="1468248" y="2153411"/>
                </a:lnTo>
                <a:lnTo>
                  <a:pt x="1407450" y="2264874"/>
                </a:lnTo>
                <a:lnTo>
                  <a:pt x="1409604" y="2273760"/>
                </a:lnTo>
                <a:lnTo>
                  <a:pt x="1236472" y="2642362"/>
                </a:lnTo>
                <a:lnTo>
                  <a:pt x="1510798" y="2723644"/>
                </a:lnTo>
                <a:cubicBezTo>
                  <a:pt x="1481390" y="2855014"/>
                  <a:pt x="1462787" y="2975279"/>
                  <a:pt x="1461898" y="3039237"/>
                </a:cubicBezTo>
                <a:cubicBezTo>
                  <a:pt x="1459252" y="3229737"/>
                  <a:pt x="1608477" y="3301704"/>
                  <a:pt x="1725423" y="3302762"/>
                </a:cubicBezTo>
                <a:cubicBezTo>
                  <a:pt x="1796190" y="3303402"/>
                  <a:pt x="1941752" y="3262390"/>
                  <a:pt x="2045320" y="3197082"/>
                </a:cubicBezTo>
                <a:lnTo>
                  <a:pt x="2076260" y="3663125"/>
                </a:lnTo>
                <a:lnTo>
                  <a:pt x="3152585" y="3663125"/>
                </a:lnTo>
                <a:lnTo>
                  <a:pt x="2969238" y="2743283"/>
                </a:lnTo>
                <a:cubicBezTo>
                  <a:pt x="3118714" y="2600460"/>
                  <a:pt x="3247778" y="2371672"/>
                  <a:pt x="3328160" y="2026407"/>
                </a:cubicBezTo>
                <a:cubicBezTo>
                  <a:pt x="3480561" y="1205663"/>
                  <a:pt x="2885459" y="869913"/>
                  <a:pt x="2347403" y="861182"/>
                </a:cubicBezTo>
                <a:close/>
                <a:moveTo>
                  <a:pt x="2377440" y="0"/>
                </a:moveTo>
                <a:cubicBezTo>
                  <a:pt x="3690464" y="0"/>
                  <a:pt x="4754880" y="1064416"/>
                  <a:pt x="4754880" y="2377440"/>
                </a:cubicBezTo>
                <a:cubicBezTo>
                  <a:pt x="4754880" y="3690464"/>
                  <a:pt x="3690464" y="4754880"/>
                  <a:pt x="2377440" y="4754880"/>
                </a:cubicBezTo>
                <a:cubicBezTo>
                  <a:pt x="1064416" y="4754880"/>
                  <a:pt x="0" y="3690464"/>
                  <a:pt x="0" y="2377440"/>
                </a:cubicBezTo>
                <a:cubicBezTo>
                  <a:pt x="0" y="1064416"/>
                  <a:pt x="1064416" y="0"/>
                  <a:pt x="2377440" y="0"/>
                </a:cubicBezTo>
                <a:close/>
              </a:path>
            </a:pathLst>
          </a:custGeom>
          <a:solidFill>
            <a:srgbClr val="196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52982" y="295663"/>
            <a:ext cx="174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石大就业帮</a:t>
            </a:r>
            <a:endParaRPr lang="zh-CN" altLang="en-US" sz="1400" dirty="0">
              <a:solidFill>
                <a:srgbClr val="B1DE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917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81" y="-10990"/>
            <a:ext cx="9212810" cy="5195765"/>
            <a:chOff x="-2381" y="-10990"/>
            <a:chExt cx="9212810" cy="5195765"/>
          </a:xfrm>
        </p:grpSpPr>
        <p:grpSp>
          <p:nvGrpSpPr>
            <p:cNvPr id="4" name="组合 3"/>
            <p:cNvGrpSpPr/>
            <p:nvPr/>
          </p:nvGrpSpPr>
          <p:grpSpPr>
            <a:xfrm>
              <a:off x="-2381" y="-10990"/>
              <a:ext cx="9210429" cy="708220"/>
              <a:chOff x="-2381" y="-10990"/>
              <a:chExt cx="9210429" cy="70822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-10990"/>
                <a:ext cx="9208048" cy="69440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95350" y="200025"/>
                <a:ext cx="320675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>
                    <a:solidFill>
                      <a:srgbClr val="FFFFFF"/>
                    </a:solidFill>
                  </a:rPr>
                  <a:t>项目进展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-2381" y="697230"/>
                <a:ext cx="9210429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-2381" y="4968591"/>
              <a:ext cx="9212810" cy="216184"/>
              <a:chOff x="-2381" y="4968591"/>
              <a:chExt cx="9212810" cy="21618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1575"/>
                <a:ext cx="9208048" cy="203200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0" y="4968591"/>
                <a:ext cx="9210429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7152982" y="295663"/>
            <a:ext cx="174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需求及功能调研</a:t>
            </a:r>
            <a:endParaRPr lang="zh-CN" altLang="en-US" sz="1400" dirty="0">
              <a:solidFill>
                <a:srgbClr val="B1DE64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5871" y="1011937"/>
            <a:ext cx="178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7BBC28"/>
                </a:solidFill>
              </a:rPr>
              <a:t>调研</a:t>
            </a:r>
            <a:endParaRPr lang="zh-CN" altLang="en-US" sz="3600" b="1" dirty="0">
              <a:solidFill>
                <a:srgbClr val="7BBC2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871" y="1828800"/>
            <a:ext cx="3544157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网络</a:t>
            </a:r>
            <a:r>
              <a:rPr lang="zh-CN" altLang="en-US" dirty="0" smtClean="0"/>
              <a:t>调查：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分析现有</a:t>
            </a:r>
            <a:r>
              <a:rPr lang="zh-CN" altLang="zh-CN" dirty="0"/>
              <a:t>求职网站功能能设计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5870" y="2962275"/>
            <a:ext cx="3012141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问卷调查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市场需求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用户需要</a:t>
            </a:r>
            <a:r>
              <a:rPr lang="zh-CN" altLang="zh-CN" dirty="0" smtClean="0"/>
              <a:t>的</a:t>
            </a:r>
            <a:r>
              <a:rPr lang="zh-CN" altLang="zh-CN" dirty="0"/>
              <a:t>功能和界面</a:t>
            </a:r>
            <a:endParaRPr lang="zh-CN" altLang="en-US" dirty="0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27" y="832722"/>
            <a:ext cx="3083747" cy="4152986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40" y="819738"/>
            <a:ext cx="3103841" cy="4148853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99" y="819738"/>
            <a:ext cx="3086911" cy="4128744"/>
          </a:xfrm>
          <a:prstGeom prst="rect">
            <a:avLst/>
          </a:prstGeom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11" y="832722"/>
            <a:ext cx="3054155" cy="4166849"/>
          </a:xfrm>
          <a:prstGeom prst="rect">
            <a:avLst/>
          </a:prstGeom>
        </p:spPr>
      </p:pic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95" y="832722"/>
            <a:ext cx="3047471" cy="4126626"/>
          </a:xfrm>
          <a:prstGeom prst="rect">
            <a:avLst/>
          </a:prstGeom>
        </p:spPr>
      </p:pic>
      <p:pic>
        <p:nvPicPr>
          <p:cNvPr id="22" name="图片 21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2" y="825790"/>
            <a:ext cx="3054154" cy="4166849"/>
          </a:xfrm>
          <a:prstGeom prst="rect">
            <a:avLst/>
          </a:prstGeom>
        </p:spPr>
      </p:pic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09" y="832722"/>
            <a:ext cx="3040749" cy="4115760"/>
          </a:xfrm>
          <a:prstGeom prst="rect">
            <a:avLst/>
          </a:prstGeom>
        </p:spPr>
      </p:pic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8" y="838201"/>
            <a:ext cx="3084490" cy="4161370"/>
          </a:xfrm>
          <a:prstGeom prst="rect">
            <a:avLst/>
          </a:prstGeom>
        </p:spPr>
      </p:pic>
      <p:pic>
        <p:nvPicPr>
          <p:cNvPr id="25" name="图片 24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23" y="832722"/>
            <a:ext cx="3105154" cy="4166849"/>
          </a:xfrm>
          <a:prstGeom prst="rect">
            <a:avLst/>
          </a:prstGeom>
        </p:spPr>
      </p:pic>
      <p:pic>
        <p:nvPicPr>
          <p:cNvPr id="26" name="图片 25" descr="屏幕剪辑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23" y="825790"/>
            <a:ext cx="3043068" cy="41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1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6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4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2381" y="-10990"/>
            <a:ext cx="9212810" cy="5195765"/>
            <a:chOff x="-2381" y="-10990"/>
            <a:chExt cx="9212810" cy="5195765"/>
          </a:xfrm>
        </p:grpSpPr>
        <p:grpSp>
          <p:nvGrpSpPr>
            <p:cNvPr id="22" name="组合 21"/>
            <p:cNvGrpSpPr/>
            <p:nvPr/>
          </p:nvGrpSpPr>
          <p:grpSpPr>
            <a:xfrm>
              <a:off x="-2381" y="-10990"/>
              <a:ext cx="9210429" cy="708220"/>
              <a:chOff x="-2381" y="-10990"/>
              <a:chExt cx="9210429" cy="70822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0" y="-10990"/>
                <a:ext cx="9208048" cy="69440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5350" y="200025"/>
                <a:ext cx="320675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 smtClean="0">
                    <a:solidFill>
                      <a:srgbClr val="FFFFFF"/>
                    </a:solidFill>
                  </a:rPr>
                  <a:t>项目进展</a:t>
                </a:r>
                <a:endParaRPr lang="zh-CN" altLang="en-US" sz="2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-2381" y="697230"/>
                <a:ext cx="9210429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-2381" y="4968591"/>
              <a:ext cx="9212810" cy="216184"/>
              <a:chOff x="-2381" y="4968591"/>
              <a:chExt cx="9212810" cy="21618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2381" y="4981575"/>
                <a:ext cx="9208048" cy="203200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0" y="4968591"/>
                <a:ext cx="9210429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7152982" y="295663"/>
            <a:ext cx="174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系统设计</a:t>
            </a:r>
            <a:endParaRPr lang="zh-CN" altLang="en-US" sz="1400" dirty="0">
              <a:solidFill>
                <a:srgbClr val="B1DE64"/>
              </a:solidFill>
              <a:latin typeface="+mj-lt"/>
            </a:endParaRP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846922" y="1069136"/>
            <a:ext cx="5516086" cy="3261560"/>
            <a:chOff x="1806" y="2683"/>
            <a:chExt cx="9405" cy="6940"/>
          </a:xfrm>
        </p:grpSpPr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9609" y="4255"/>
              <a:ext cx="679" cy="2154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Calibri"/>
                  <a:ea typeface="宋体"/>
                  <a:cs typeface="Times New Roman"/>
                </a:rPr>
                <a:t>联系我们</a:t>
              </a:r>
            </a:p>
          </p:txBody>
        </p:sp>
        <p:cxnSp>
          <p:nvCxnSpPr>
            <p:cNvPr id="29" name="AutoShape 66"/>
            <p:cNvCxnSpPr>
              <a:cxnSpLocks noChangeShapeType="1"/>
            </p:cNvCxnSpPr>
            <p:nvPr/>
          </p:nvCxnSpPr>
          <p:spPr bwMode="auto">
            <a:xfrm>
              <a:off x="6492" y="6422"/>
              <a:ext cx="0" cy="3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oup 67"/>
            <p:cNvGrpSpPr>
              <a:grpSpLocks/>
            </p:cNvGrpSpPr>
            <p:nvPr/>
          </p:nvGrpSpPr>
          <p:grpSpPr bwMode="auto">
            <a:xfrm>
              <a:off x="5105" y="6743"/>
              <a:ext cx="2796" cy="2880"/>
              <a:chOff x="5046" y="6427"/>
              <a:chExt cx="2796" cy="2880"/>
            </a:xfrm>
          </p:grpSpPr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5610" y="7153"/>
                <a:ext cx="527" cy="2154"/>
              </a:xfrm>
              <a:prstGeom prst="rect">
                <a:avLst/>
              </a:prstGeom>
              <a:solidFill>
                <a:schemeClr val="lt1">
                  <a:lumMod val="100000"/>
                  <a:lumOff val="0"/>
                </a:schemeClr>
              </a:solidFill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kern="100">
                    <a:effectLst/>
                    <a:latin typeface="Calibri"/>
                    <a:ea typeface="宋体"/>
                    <a:cs typeface="Times New Roman"/>
                  </a:rPr>
                  <a:t>职位收藏夹</a:t>
                </a: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6137" y="7153"/>
                <a:ext cx="555" cy="2154"/>
              </a:xfrm>
              <a:prstGeom prst="rect">
                <a:avLst/>
              </a:prstGeom>
              <a:solidFill>
                <a:schemeClr val="lt1">
                  <a:lumMod val="100000"/>
                  <a:lumOff val="0"/>
                </a:schemeClr>
              </a:solidFill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kern="100">
                    <a:effectLst/>
                    <a:latin typeface="Calibri"/>
                    <a:ea typeface="宋体"/>
                    <a:cs typeface="Times New Roman"/>
                  </a:rPr>
                  <a:t>浏览记录</a:t>
                </a:r>
              </a:p>
            </p:txBody>
          </p:sp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>
                <a:off x="5981" y="6427"/>
                <a:ext cx="968" cy="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050" kern="100">
                    <a:effectLst/>
                    <a:latin typeface="Calibri"/>
                    <a:ea typeface="宋体"/>
                    <a:cs typeface="Times New Roman"/>
                  </a:rPr>
                  <a:t>注</a:t>
                </a:r>
                <a:r>
                  <a:rPr lang="en-US" sz="1050" kern="100">
                    <a:effectLst/>
                    <a:latin typeface="Calibri"/>
                    <a:ea typeface="宋体"/>
                    <a:cs typeface="Times New Roman"/>
                  </a:rPr>
                  <a:t>  </a:t>
                </a:r>
                <a:r>
                  <a:rPr lang="zh-CN" sz="1050" kern="100">
                    <a:effectLst/>
                    <a:latin typeface="Calibri"/>
                    <a:ea typeface="宋体"/>
                    <a:cs typeface="Times New Roman"/>
                  </a:rPr>
                  <a:t>册</a:t>
                </a:r>
              </a:p>
            </p:txBody>
          </p:sp>
          <p:sp>
            <p:nvSpPr>
              <p:cNvPr id="65" name="Rectangle 71"/>
              <p:cNvSpPr>
                <a:spLocks noChangeArrowheads="1"/>
              </p:cNvSpPr>
              <p:nvPr/>
            </p:nvSpPr>
            <p:spPr bwMode="auto">
              <a:xfrm>
                <a:off x="6692" y="7153"/>
                <a:ext cx="586" cy="2154"/>
              </a:xfrm>
              <a:prstGeom prst="rect">
                <a:avLst/>
              </a:prstGeom>
              <a:solidFill>
                <a:schemeClr val="lt1">
                  <a:lumMod val="100000"/>
                  <a:lumOff val="0"/>
                </a:schemeClr>
              </a:solidFill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kern="100">
                    <a:effectLst/>
                    <a:latin typeface="Calibri"/>
                    <a:ea typeface="宋体"/>
                    <a:cs typeface="Times New Roman"/>
                  </a:rPr>
                  <a:t>修改个人信息</a:t>
                </a:r>
              </a:p>
            </p:txBody>
          </p:sp>
          <p:sp>
            <p:nvSpPr>
              <p:cNvPr id="66" name="Rectangle 72"/>
              <p:cNvSpPr>
                <a:spLocks noChangeArrowheads="1"/>
              </p:cNvSpPr>
              <p:nvPr/>
            </p:nvSpPr>
            <p:spPr bwMode="auto">
              <a:xfrm>
                <a:off x="7278" y="7153"/>
                <a:ext cx="564" cy="2154"/>
              </a:xfrm>
              <a:prstGeom prst="rect">
                <a:avLst/>
              </a:prstGeom>
              <a:solidFill>
                <a:schemeClr val="lt1">
                  <a:lumMod val="100000"/>
                  <a:lumOff val="0"/>
                </a:schemeClr>
              </a:solidFill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kern="100">
                    <a:effectLst/>
                    <a:latin typeface="Calibri"/>
                    <a:ea typeface="宋体"/>
                    <a:cs typeface="Times New Roman"/>
                  </a:rPr>
                  <a:t>修改密码</a:t>
                </a:r>
              </a:p>
            </p:txBody>
          </p:sp>
          <p:cxnSp>
            <p:nvCxnSpPr>
              <p:cNvPr id="67" name="AutoShape 73"/>
              <p:cNvCxnSpPr>
                <a:cxnSpLocks noChangeShapeType="1"/>
              </p:cNvCxnSpPr>
              <p:nvPr/>
            </p:nvCxnSpPr>
            <p:spPr bwMode="auto">
              <a:xfrm>
                <a:off x="6476" y="6922"/>
                <a:ext cx="0" cy="2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" name="Rectangle 74"/>
              <p:cNvSpPr>
                <a:spLocks noChangeArrowheads="1"/>
              </p:cNvSpPr>
              <p:nvPr/>
            </p:nvSpPr>
            <p:spPr bwMode="auto">
              <a:xfrm>
                <a:off x="5046" y="7153"/>
                <a:ext cx="564" cy="2154"/>
              </a:xfrm>
              <a:prstGeom prst="rect">
                <a:avLst/>
              </a:prstGeom>
              <a:solidFill>
                <a:schemeClr val="lt1">
                  <a:lumMod val="100000"/>
                  <a:lumOff val="0"/>
                </a:schemeClr>
              </a:solidFill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kern="100">
                    <a:effectLst/>
                    <a:latin typeface="Calibri"/>
                    <a:ea typeface="宋体"/>
                    <a:cs typeface="Times New Roman"/>
                  </a:rPr>
                  <a:t>职位推送</a:t>
                </a:r>
              </a:p>
            </p:txBody>
          </p:sp>
        </p:grpSp>
        <p:sp>
          <p:nvSpPr>
            <p:cNvPr id="33" name="Rectangle 75"/>
            <p:cNvSpPr>
              <a:spLocks noChangeArrowheads="1"/>
            </p:cNvSpPr>
            <p:nvPr/>
          </p:nvSpPr>
          <p:spPr bwMode="auto">
            <a:xfrm>
              <a:off x="3778" y="3112"/>
              <a:ext cx="1452" cy="5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133350" algn="just">
                <a:spcAft>
                  <a:spcPts val="0"/>
                </a:spcAft>
              </a:pPr>
              <a:r>
                <a:rPr lang="zh-CN" sz="1050" kern="100" dirty="0">
                  <a:effectLst/>
                  <a:latin typeface="Calibri"/>
                  <a:ea typeface="宋体"/>
                  <a:cs typeface="Times New Roman"/>
                </a:rPr>
                <a:t>最新消息</a:t>
              </a: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5770" y="2683"/>
              <a:ext cx="1371" cy="530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 dirty="0">
                  <a:effectLst/>
                  <a:latin typeface="Calibri"/>
                  <a:ea typeface="宋体"/>
                  <a:cs typeface="Times New Roman"/>
                </a:rPr>
                <a:t>就业帮</a:t>
              </a:r>
            </a:p>
          </p:txBody>
        </p: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2244" y="4253"/>
              <a:ext cx="680" cy="2154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Calibri"/>
                  <a:ea typeface="宋体"/>
                  <a:cs typeface="Times New Roman"/>
                </a:rPr>
                <a:t>职位搜索</a:t>
              </a:r>
            </a:p>
          </p:txBody>
        </p:sp>
        <p:grpSp>
          <p:nvGrpSpPr>
            <p:cNvPr id="38" name="Group 78"/>
            <p:cNvGrpSpPr>
              <a:grpSpLocks/>
            </p:cNvGrpSpPr>
            <p:nvPr/>
          </p:nvGrpSpPr>
          <p:grpSpPr bwMode="auto">
            <a:xfrm>
              <a:off x="1806" y="7019"/>
              <a:ext cx="1555" cy="2154"/>
              <a:chOff x="1125" y="6376"/>
              <a:chExt cx="1555" cy="2154"/>
            </a:xfrm>
          </p:grpSpPr>
          <p:sp>
            <p:nvSpPr>
              <p:cNvPr id="59" name="矩形 58"/>
              <p:cNvSpPr>
                <a:spLocks noChangeArrowheads="1"/>
              </p:cNvSpPr>
              <p:nvPr/>
            </p:nvSpPr>
            <p:spPr bwMode="auto">
              <a:xfrm>
                <a:off x="2116" y="6376"/>
                <a:ext cx="564" cy="2154"/>
              </a:xfrm>
              <a:prstGeom prst="rect">
                <a:avLst/>
              </a:prstGeom>
              <a:solidFill>
                <a:schemeClr val="lt1">
                  <a:lumMod val="100000"/>
                  <a:lumOff val="0"/>
                </a:schemeClr>
              </a:solidFill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kern="100">
                    <a:effectLst/>
                    <a:latin typeface="Calibri"/>
                    <a:ea typeface="宋体"/>
                    <a:cs typeface="Times New Roman"/>
                  </a:rPr>
                  <a:t>发布时间</a:t>
                </a:r>
              </a:p>
            </p:txBody>
          </p:sp>
          <p:sp>
            <p:nvSpPr>
              <p:cNvPr id="60" name="矩形 59"/>
              <p:cNvSpPr>
                <a:spLocks noChangeArrowheads="1"/>
              </p:cNvSpPr>
              <p:nvPr/>
            </p:nvSpPr>
            <p:spPr bwMode="auto">
              <a:xfrm>
                <a:off x="1125" y="6376"/>
                <a:ext cx="495" cy="2154"/>
              </a:xfrm>
              <a:prstGeom prst="rect">
                <a:avLst/>
              </a:prstGeom>
              <a:solidFill>
                <a:schemeClr val="lt1">
                  <a:lumMod val="100000"/>
                  <a:lumOff val="0"/>
                </a:schemeClr>
              </a:solidFill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kern="100">
                    <a:effectLst/>
                    <a:latin typeface="Calibri"/>
                    <a:ea typeface="宋体"/>
                    <a:cs typeface="Times New Roman"/>
                  </a:rPr>
                  <a:t>地区</a:t>
                </a:r>
              </a:p>
            </p:txBody>
          </p:sp>
          <p:sp>
            <p:nvSpPr>
              <p:cNvPr id="61" name="矩形 60"/>
              <p:cNvSpPr>
                <a:spLocks noChangeArrowheads="1"/>
              </p:cNvSpPr>
              <p:nvPr/>
            </p:nvSpPr>
            <p:spPr bwMode="auto">
              <a:xfrm>
                <a:off x="1620" y="6376"/>
                <a:ext cx="496" cy="2154"/>
              </a:xfrm>
              <a:prstGeom prst="rect">
                <a:avLst/>
              </a:prstGeom>
              <a:solidFill>
                <a:schemeClr val="lt1">
                  <a:lumMod val="100000"/>
                  <a:lumOff val="0"/>
                </a:schemeClr>
              </a:solidFill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kern="100">
                    <a:effectLst/>
                    <a:latin typeface="Calibri"/>
                    <a:ea typeface="宋体"/>
                    <a:cs typeface="Times New Roman"/>
                  </a:rPr>
                  <a:t>专业</a:t>
                </a:r>
              </a:p>
            </p:txBody>
          </p:sp>
        </p:grpSp>
        <p:cxnSp>
          <p:nvCxnSpPr>
            <p:cNvPr id="39" name="AutoShape 82"/>
            <p:cNvCxnSpPr>
              <a:cxnSpLocks noChangeShapeType="1"/>
            </p:cNvCxnSpPr>
            <p:nvPr/>
          </p:nvCxnSpPr>
          <p:spPr bwMode="auto">
            <a:xfrm>
              <a:off x="2578" y="6405"/>
              <a:ext cx="0" cy="6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" name="Group 83"/>
            <p:cNvGrpSpPr>
              <a:grpSpLocks/>
            </p:cNvGrpSpPr>
            <p:nvPr/>
          </p:nvGrpSpPr>
          <p:grpSpPr bwMode="auto">
            <a:xfrm>
              <a:off x="9114" y="7022"/>
              <a:ext cx="2097" cy="2154"/>
              <a:chOff x="7799" y="6376"/>
              <a:chExt cx="2097" cy="2154"/>
            </a:xfrm>
          </p:grpSpPr>
          <p:grpSp>
            <p:nvGrpSpPr>
              <p:cNvPr id="54" name="Group 84"/>
              <p:cNvGrpSpPr>
                <a:grpSpLocks/>
              </p:cNvGrpSpPr>
              <p:nvPr/>
            </p:nvGrpSpPr>
            <p:grpSpPr bwMode="auto">
              <a:xfrm>
                <a:off x="7799" y="6376"/>
                <a:ext cx="1555" cy="2154"/>
                <a:chOff x="1125" y="6376"/>
                <a:chExt cx="1555" cy="2154"/>
              </a:xfrm>
            </p:grpSpPr>
            <p:sp>
              <p:nvSpPr>
                <p:cNvPr id="56" name="矩形 55"/>
                <p:cNvSpPr>
                  <a:spLocks noChangeArrowheads="1"/>
                </p:cNvSpPr>
                <p:nvPr/>
              </p:nvSpPr>
              <p:spPr bwMode="auto">
                <a:xfrm>
                  <a:off x="2116" y="6376"/>
                  <a:ext cx="564" cy="2154"/>
                </a:xfrm>
                <a:prstGeom prst="rect">
                  <a:avLst/>
                </a:prstGeom>
                <a:solidFill>
                  <a:schemeClr val="lt1">
                    <a:lumMod val="100000"/>
                    <a:lumOff val="0"/>
                  </a:schemeClr>
                </a:solidFill>
                <a:ln w="6350">
                  <a:solidFill>
                    <a:schemeClr val="tx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kern="100">
                      <a:effectLst/>
                      <a:latin typeface="Calibri"/>
                      <a:ea typeface="宋体"/>
                      <a:cs typeface="Times New Roman"/>
                    </a:rPr>
                    <a:t>体验反馈</a:t>
                  </a:r>
                </a:p>
              </p:txBody>
            </p:sp>
            <p:sp>
              <p:nvSpPr>
                <p:cNvPr id="57" name="矩形 56"/>
                <p:cNvSpPr>
                  <a:spLocks noChangeArrowheads="1"/>
                </p:cNvSpPr>
                <p:nvPr/>
              </p:nvSpPr>
              <p:spPr bwMode="auto">
                <a:xfrm>
                  <a:off x="1125" y="6376"/>
                  <a:ext cx="495" cy="2154"/>
                </a:xfrm>
                <a:prstGeom prst="rect">
                  <a:avLst/>
                </a:prstGeom>
                <a:solidFill>
                  <a:schemeClr val="lt1">
                    <a:lumMod val="100000"/>
                    <a:lumOff val="0"/>
                  </a:schemeClr>
                </a:solidFill>
                <a:ln w="6350">
                  <a:solidFill>
                    <a:schemeClr val="tx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kern="100">
                      <a:effectLst/>
                      <a:latin typeface="Calibri"/>
                      <a:ea typeface="宋体"/>
                      <a:cs typeface="Times New Roman"/>
                    </a:rPr>
                    <a:t>新手帮助</a:t>
                  </a:r>
                </a:p>
              </p:txBody>
            </p:sp>
            <p:sp>
              <p:nvSpPr>
                <p:cNvPr id="58" name="矩形 57"/>
                <p:cNvSpPr>
                  <a:spLocks noChangeArrowheads="1"/>
                </p:cNvSpPr>
                <p:nvPr/>
              </p:nvSpPr>
              <p:spPr bwMode="auto">
                <a:xfrm>
                  <a:off x="1620" y="6376"/>
                  <a:ext cx="496" cy="2154"/>
                </a:xfrm>
                <a:prstGeom prst="rect">
                  <a:avLst/>
                </a:prstGeom>
                <a:solidFill>
                  <a:schemeClr val="lt1">
                    <a:lumMod val="100000"/>
                    <a:lumOff val="0"/>
                  </a:schemeClr>
                </a:solidFill>
                <a:ln w="6350">
                  <a:solidFill>
                    <a:schemeClr val="tx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kern="100">
                      <a:effectLst/>
                      <a:latin typeface="Calibri"/>
                      <a:ea typeface="宋体"/>
                      <a:cs typeface="Times New Roman"/>
                    </a:rPr>
                    <a:t>常见问题</a:t>
                  </a:r>
                </a:p>
              </p:txBody>
            </p:sp>
          </p:grpSp>
          <p:sp>
            <p:nvSpPr>
              <p:cNvPr id="55" name="Rectangle 88"/>
              <p:cNvSpPr>
                <a:spLocks noChangeArrowheads="1"/>
              </p:cNvSpPr>
              <p:nvPr/>
            </p:nvSpPr>
            <p:spPr bwMode="auto">
              <a:xfrm>
                <a:off x="9354" y="6376"/>
                <a:ext cx="542" cy="2154"/>
              </a:xfrm>
              <a:prstGeom prst="rect">
                <a:avLst/>
              </a:prstGeom>
              <a:solidFill>
                <a:schemeClr val="lt1">
                  <a:lumMod val="100000"/>
                  <a:lumOff val="0"/>
                </a:schemeClr>
              </a:solidFill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kern="100">
                    <a:effectLst/>
                    <a:latin typeface="Calibri"/>
                    <a:ea typeface="宋体"/>
                    <a:cs typeface="Times New Roman"/>
                  </a:rPr>
                  <a:t>关于我们</a:t>
                </a:r>
              </a:p>
            </p:txBody>
          </p:sp>
        </p:grpSp>
        <p:cxnSp>
          <p:nvCxnSpPr>
            <p:cNvPr id="43" name="AutoShape 89"/>
            <p:cNvCxnSpPr>
              <a:cxnSpLocks noChangeShapeType="1"/>
            </p:cNvCxnSpPr>
            <p:nvPr/>
          </p:nvCxnSpPr>
          <p:spPr bwMode="auto">
            <a:xfrm>
              <a:off x="10105" y="6408"/>
              <a:ext cx="0" cy="6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90"/>
            <p:cNvCxnSpPr>
              <a:cxnSpLocks noChangeShapeType="1"/>
            </p:cNvCxnSpPr>
            <p:nvPr/>
          </p:nvCxnSpPr>
          <p:spPr bwMode="auto">
            <a:xfrm>
              <a:off x="5230" y="3456"/>
              <a:ext cx="12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91"/>
            <p:cNvCxnSpPr>
              <a:cxnSpLocks noChangeShapeType="1"/>
            </p:cNvCxnSpPr>
            <p:nvPr/>
          </p:nvCxnSpPr>
          <p:spPr bwMode="auto">
            <a:xfrm>
              <a:off x="2578" y="3879"/>
              <a:ext cx="0" cy="3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4138" y="4251"/>
              <a:ext cx="680" cy="2154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Calibri"/>
                  <a:ea typeface="宋体"/>
                  <a:cs typeface="Times New Roman"/>
                </a:rPr>
                <a:t>校园宣讲</a:t>
              </a:r>
            </a:p>
          </p:txBody>
        </p:sp>
        <p:sp>
          <p:nvSpPr>
            <p:cNvPr id="47" name="矩形 46"/>
            <p:cNvSpPr>
              <a:spLocks noChangeArrowheads="1"/>
            </p:cNvSpPr>
            <p:nvPr/>
          </p:nvSpPr>
          <p:spPr bwMode="auto">
            <a:xfrm>
              <a:off x="6162" y="4251"/>
              <a:ext cx="680" cy="2154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66675" algn="just">
                <a:spcAft>
                  <a:spcPts val="0"/>
                </a:spcAft>
              </a:pPr>
              <a:r>
                <a:rPr lang="en-US" sz="1050" kern="100">
                  <a:effectLst/>
                  <a:latin typeface="Calibri"/>
                  <a:ea typeface="宋体"/>
                  <a:cs typeface="Times New Roman"/>
                </a:rPr>
                <a:t>My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  <a:p>
              <a:pPr marL="66675" algn="just">
                <a:spcAft>
                  <a:spcPts val="0"/>
                </a:spcAft>
              </a:pPr>
              <a:r>
                <a:rPr lang="zh-CN" sz="1050" kern="100">
                  <a:effectLst/>
                  <a:latin typeface="Calibri"/>
                  <a:ea typeface="宋体"/>
                  <a:cs typeface="Times New Roman"/>
                </a:rPr>
                <a:t>就业帮</a:t>
              </a:r>
            </a:p>
          </p:txBody>
        </p:sp>
        <p:sp>
          <p:nvSpPr>
            <p:cNvPr id="48" name="矩形 47"/>
            <p:cNvSpPr>
              <a:spLocks noChangeArrowheads="1"/>
            </p:cNvSpPr>
            <p:nvPr/>
          </p:nvSpPr>
          <p:spPr bwMode="auto">
            <a:xfrm>
              <a:off x="7823" y="4254"/>
              <a:ext cx="680" cy="2154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Calibri"/>
                  <a:ea typeface="宋体"/>
                  <a:cs typeface="Times New Roman"/>
                </a:rPr>
                <a:t>职场资讯</a:t>
              </a: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6476" y="3213"/>
              <a:ext cx="0" cy="1042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直接连接符 49"/>
            <p:cNvCxnSpPr/>
            <p:nvPr/>
          </p:nvCxnSpPr>
          <p:spPr bwMode="auto">
            <a:xfrm flipV="1">
              <a:off x="2578" y="3875"/>
              <a:ext cx="7368" cy="0"/>
            </a:xfrm>
            <a:prstGeom prst="line">
              <a:avLst/>
            </a:prstGeom>
            <a:noFill/>
            <a:ln w="952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97"/>
            <p:cNvCxnSpPr>
              <a:cxnSpLocks noChangeShapeType="1"/>
            </p:cNvCxnSpPr>
            <p:nvPr/>
          </p:nvCxnSpPr>
          <p:spPr bwMode="auto">
            <a:xfrm>
              <a:off x="4486" y="3887"/>
              <a:ext cx="0" cy="3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98"/>
            <p:cNvCxnSpPr>
              <a:cxnSpLocks noChangeShapeType="1"/>
            </p:cNvCxnSpPr>
            <p:nvPr/>
          </p:nvCxnSpPr>
          <p:spPr bwMode="auto">
            <a:xfrm>
              <a:off x="8158" y="3875"/>
              <a:ext cx="0" cy="3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99"/>
            <p:cNvCxnSpPr>
              <a:cxnSpLocks noChangeShapeType="1"/>
            </p:cNvCxnSpPr>
            <p:nvPr/>
          </p:nvCxnSpPr>
          <p:spPr bwMode="auto">
            <a:xfrm>
              <a:off x="9946" y="3875"/>
              <a:ext cx="0" cy="3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" name="TextBox 85"/>
          <p:cNvSpPr txBox="1"/>
          <p:nvPr/>
        </p:nvSpPr>
        <p:spPr>
          <a:xfrm>
            <a:off x="6578713" y="288977"/>
            <a:ext cx="260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系统设计</a:t>
            </a:r>
            <a:r>
              <a:rPr lang="en-US" altLang="zh-CN" sz="1400" dirty="0" smtClean="0">
                <a:solidFill>
                  <a:srgbClr val="B1DE64"/>
                </a:solidFill>
                <a:latin typeface="+mj-lt"/>
              </a:rPr>
              <a:t>——</a:t>
            </a:r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前台</a:t>
            </a:r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功能设计</a:t>
            </a:r>
            <a:endParaRPr lang="zh-CN" altLang="en-US" sz="1400" dirty="0">
              <a:solidFill>
                <a:srgbClr val="B1DE64"/>
              </a:solidFill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64" y="744623"/>
            <a:ext cx="2645838" cy="39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6" grpId="0"/>
      <p:bldP spid="8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81" y="-10990"/>
            <a:ext cx="9212810" cy="5195765"/>
            <a:chOff x="-2381" y="-10990"/>
            <a:chExt cx="9212810" cy="5195765"/>
          </a:xfrm>
        </p:grpSpPr>
        <p:grpSp>
          <p:nvGrpSpPr>
            <p:cNvPr id="4" name="组合 3"/>
            <p:cNvGrpSpPr/>
            <p:nvPr/>
          </p:nvGrpSpPr>
          <p:grpSpPr>
            <a:xfrm>
              <a:off x="-2381" y="-10990"/>
              <a:ext cx="9210429" cy="708220"/>
              <a:chOff x="-2381" y="-10990"/>
              <a:chExt cx="9210429" cy="70822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-10990"/>
                <a:ext cx="9208048" cy="69440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95350" y="200025"/>
                <a:ext cx="320675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>
                    <a:solidFill>
                      <a:srgbClr val="FFFFFF"/>
                    </a:solidFill>
                  </a:rPr>
                  <a:t>项目进展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-2381" y="697230"/>
                <a:ext cx="9210429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-2381" y="4968591"/>
              <a:ext cx="9212810" cy="216184"/>
              <a:chOff x="-2381" y="4968591"/>
              <a:chExt cx="9212810" cy="21618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1575"/>
                <a:ext cx="9208048" cy="203200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0" y="4968591"/>
                <a:ext cx="9210429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6788399" y="292357"/>
            <a:ext cx="222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系统设计</a:t>
            </a:r>
            <a:r>
              <a:rPr lang="en-US" altLang="zh-CN" sz="1400" dirty="0" smtClean="0">
                <a:solidFill>
                  <a:srgbClr val="B1DE64"/>
                </a:solidFill>
                <a:latin typeface="+mj-lt"/>
              </a:rPr>
              <a:t>——</a:t>
            </a:r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数据库设计</a:t>
            </a:r>
            <a:endParaRPr lang="zh-CN" altLang="en-US" sz="1400" dirty="0">
              <a:solidFill>
                <a:srgbClr val="B1DE64"/>
              </a:solidFill>
              <a:latin typeface="+mj-lt"/>
            </a:endParaRPr>
          </a:p>
        </p:txBody>
      </p:sp>
      <p:pic>
        <p:nvPicPr>
          <p:cNvPr id="27" name="图片 26"/>
          <p:cNvPicPr/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222" y="1179148"/>
            <a:ext cx="1919289" cy="13640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07030" y="2543176"/>
            <a:ext cx="671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Job</a:t>
            </a:r>
            <a:r>
              <a:rPr lang="zh-CN" altLang="en-US" sz="1200" b="1" dirty="0" smtClean="0"/>
              <a:t>表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498725" y="1179148"/>
            <a:ext cx="2106489" cy="1654927"/>
            <a:chOff x="2498725" y="1179148"/>
            <a:chExt cx="2106489" cy="1654927"/>
          </a:xfrm>
        </p:grpSpPr>
        <p:pic>
          <p:nvPicPr>
            <p:cNvPr id="28" name="图片 27"/>
            <p:cNvPicPr/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98725" y="1179148"/>
              <a:ext cx="2106489" cy="1364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TextBox 39"/>
            <p:cNvSpPr txBox="1"/>
            <p:nvPr/>
          </p:nvSpPr>
          <p:spPr>
            <a:xfrm>
              <a:off x="3216133" y="2557076"/>
              <a:ext cx="671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user</a:t>
              </a:r>
              <a:r>
                <a:rPr lang="zh-CN" altLang="en-US" sz="1200" b="1" dirty="0" smtClean="0"/>
                <a:t>表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29175" y="1179147"/>
            <a:ext cx="2157766" cy="1641028"/>
            <a:chOff x="4829175" y="1179147"/>
            <a:chExt cx="2157766" cy="1641028"/>
          </a:xfrm>
        </p:grpSpPr>
        <p:pic>
          <p:nvPicPr>
            <p:cNvPr id="31" name="图片 30"/>
            <p:cNvPicPr/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29175" y="1179147"/>
              <a:ext cx="2157766" cy="13640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5139897" y="2543176"/>
              <a:ext cx="1536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Job-</a:t>
              </a:r>
              <a:r>
                <a:rPr lang="en-US" altLang="zh-CN" sz="1200" b="1" dirty="0" err="1" smtClean="0"/>
                <a:t>informatin</a:t>
              </a:r>
              <a:r>
                <a:rPr lang="en-US" altLang="zh-CN" sz="1200" b="1" dirty="0" smtClean="0"/>
                <a:t> </a:t>
              </a:r>
              <a:r>
                <a:rPr lang="zh-CN" altLang="en-US" sz="1200" b="1" dirty="0" smtClean="0"/>
                <a:t>表</a:t>
              </a:r>
              <a:endParaRPr lang="zh-CN" altLang="en-US" sz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70298" y="1179148"/>
            <a:ext cx="1852917" cy="1630728"/>
            <a:chOff x="7170298" y="1179148"/>
            <a:chExt cx="1852917" cy="1630728"/>
          </a:xfrm>
        </p:grpSpPr>
        <p:pic>
          <p:nvPicPr>
            <p:cNvPr id="34" name="图片 33" descr="C:\Users\pc\Documents\Tencent Files\2632920371\Image\C2C\IZ2VMD[GP9S_(}X85APG~(9.png"/>
            <p:cNvPicPr/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0298" y="1179148"/>
              <a:ext cx="1852917" cy="13640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7608883" y="2532877"/>
              <a:ext cx="97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collect</a:t>
              </a:r>
              <a:r>
                <a:rPr lang="zh-CN" altLang="en-US" sz="1200" b="1" dirty="0" smtClean="0"/>
                <a:t>表</a:t>
              </a:r>
              <a:endParaRPr lang="zh-CN" altLang="en-US" sz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30923" y="3249295"/>
            <a:ext cx="2115502" cy="1609863"/>
            <a:chOff x="1030923" y="3249295"/>
            <a:chExt cx="2115502" cy="1609863"/>
          </a:xfrm>
        </p:grpSpPr>
        <p:pic>
          <p:nvPicPr>
            <p:cNvPr id="35" name="图片 34" descr="C:\Users\pc\Documents\Tencent Files\2632920371\Image\C2C\9D5YF64QDRR8EO)LG``8({8.png"/>
            <p:cNvPicPr/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923" y="3249295"/>
              <a:ext cx="2115502" cy="13328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TextBox 42"/>
            <p:cNvSpPr txBox="1"/>
            <p:nvPr/>
          </p:nvSpPr>
          <p:spPr>
            <a:xfrm>
              <a:off x="1342865" y="4582159"/>
              <a:ext cx="1467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/>
                <a:t>campus_talk</a:t>
              </a:r>
              <a:r>
                <a:rPr lang="zh-CN" altLang="en-US" sz="1200" b="1" dirty="0" smtClean="0"/>
                <a:t>表</a:t>
              </a:r>
              <a:endParaRPr lang="zh-CN" altLang="en-US" sz="12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51969" y="3249294"/>
            <a:ext cx="1898650" cy="1591450"/>
            <a:chOff x="3551969" y="3249294"/>
            <a:chExt cx="1898650" cy="1591450"/>
          </a:xfrm>
        </p:grpSpPr>
        <p:pic>
          <p:nvPicPr>
            <p:cNvPr id="38" name="图片 37" descr="C:\Users\pc\Documents\Tencent Files\2632920371\Image\C2C\)3W{47GNQQ(TC_PHQB(HJ%1.png"/>
            <p:cNvPicPr/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1969" y="3249294"/>
              <a:ext cx="1898650" cy="13328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TextBox 49"/>
            <p:cNvSpPr txBox="1"/>
            <p:nvPr/>
          </p:nvSpPr>
          <p:spPr>
            <a:xfrm>
              <a:off x="3991010" y="4563745"/>
              <a:ext cx="1020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manager</a:t>
              </a:r>
              <a:r>
                <a:rPr lang="zh-CN" altLang="en-US" sz="1200" b="1" dirty="0" smtClean="0"/>
                <a:t>表</a:t>
              </a:r>
              <a:endParaRPr lang="zh-CN" altLang="en-US" sz="1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08058" y="3249295"/>
            <a:ext cx="1993582" cy="1609864"/>
            <a:chOff x="5908058" y="3249295"/>
            <a:chExt cx="1993582" cy="1609864"/>
          </a:xfrm>
        </p:grpSpPr>
        <p:pic>
          <p:nvPicPr>
            <p:cNvPr id="36" name="图片 35" descr="C:\Users\pc\Documents\Tencent Files\2632920371\Image\C2C\WY4}M%W}U$M]{J]Y(7KH%W2.png"/>
            <p:cNvPicPr/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8058" y="3249295"/>
              <a:ext cx="1993582" cy="13328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50"/>
            <p:cNvSpPr txBox="1"/>
            <p:nvPr/>
          </p:nvSpPr>
          <p:spPr>
            <a:xfrm>
              <a:off x="6394565" y="4582160"/>
              <a:ext cx="1020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feedback</a:t>
              </a:r>
              <a:r>
                <a:rPr lang="zh-CN" altLang="en-US" sz="1200" b="1" dirty="0" smtClean="0"/>
                <a:t>表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555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81" y="-10990"/>
            <a:ext cx="9212810" cy="5195765"/>
            <a:chOff x="-2381" y="-10990"/>
            <a:chExt cx="9212810" cy="5195765"/>
          </a:xfrm>
        </p:grpSpPr>
        <p:grpSp>
          <p:nvGrpSpPr>
            <p:cNvPr id="4" name="组合 3"/>
            <p:cNvGrpSpPr/>
            <p:nvPr/>
          </p:nvGrpSpPr>
          <p:grpSpPr>
            <a:xfrm>
              <a:off x="-2381" y="-10990"/>
              <a:ext cx="9210429" cy="708220"/>
              <a:chOff x="-2381" y="-10990"/>
              <a:chExt cx="9210429" cy="70822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-10990"/>
                <a:ext cx="9208048" cy="69440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95350" y="200025"/>
                <a:ext cx="320675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>
                    <a:solidFill>
                      <a:srgbClr val="FFFFFF"/>
                    </a:solidFill>
                  </a:rPr>
                  <a:t>项目进展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-2381" y="697230"/>
                <a:ext cx="9210429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-2381" y="4968591"/>
              <a:ext cx="9212810" cy="216184"/>
              <a:chOff x="-2381" y="4968591"/>
              <a:chExt cx="9212810" cy="21618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1575"/>
                <a:ext cx="9208048" cy="203200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0" y="4968591"/>
                <a:ext cx="9210429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6676218" y="292357"/>
            <a:ext cx="2338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系统设计</a:t>
            </a:r>
            <a:r>
              <a:rPr lang="en-US" altLang="zh-CN" sz="1400" dirty="0" smtClean="0">
                <a:solidFill>
                  <a:srgbClr val="B1DE64"/>
                </a:solidFill>
                <a:latin typeface="+mj-lt"/>
              </a:rPr>
              <a:t>——</a:t>
            </a:r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后台网站设计</a:t>
            </a:r>
            <a:endParaRPr lang="zh-CN" altLang="en-US" sz="1400" dirty="0">
              <a:solidFill>
                <a:srgbClr val="B1DE64"/>
              </a:solidFill>
              <a:latin typeface="+mj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74" y="694819"/>
            <a:ext cx="2936966" cy="1604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1"/>
          <p:cNvSpPr txBox="1"/>
          <p:nvPr/>
        </p:nvSpPr>
        <p:spPr>
          <a:xfrm>
            <a:off x="895350" y="3407446"/>
            <a:ext cx="945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管理员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7" y="1697836"/>
            <a:ext cx="2683572" cy="1445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右箭头 19"/>
          <p:cNvSpPr/>
          <p:nvPr/>
        </p:nvSpPr>
        <p:spPr>
          <a:xfrm>
            <a:off x="3221181" y="1428107"/>
            <a:ext cx="1153391" cy="269729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3221179" y="2162949"/>
            <a:ext cx="1153391" cy="269729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3221177" y="2897791"/>
            <a:ext cx="1153391" cy="269729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3221177" y="3628667"/>
            <a:ext cx="1153391" cy="269729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3325085" y="1179233"/>
            <a:ext cx="945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用户管理</a:t>
            </a:r>
            <a:endParaRPr lang="zh-CN" altLang="en-US" sz="1200" dirty="0"/>
          </a:p>
        </p:txBody>
      </p:sp>
      <p:sp>
        <p:nvSpPr>
          <p:cNvPr id="47" name="TextBox 1"/>
          <p:cNvSpPr txBox="1"/>
          <p:nvPr/>
        </p:nvSpPr>
        <p:spPr>
          <a:xfrm>
            <a:off x="3325085" y="1929023"/>
            <a:ext cx="945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信息发布</a:t>
            </a:r>
            <a:endParaRPr lang="zh-CN" altLang="en-US" sz="12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878" y="1497298"/>
            <a:ext cx="2894157" cy="1592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944" y="1509860"/>
            <a:ext cx="2931784" cy="1602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179" y="1505358"/>
            <a:ext cx="2904576" cy="1584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7585" y="2157931"/>
            <a:ext cx="2957115" cy="160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1"/>
          <p:cNvSpPr txBox="1"/>
          <p:nvPr/>
        </p:nvSpPr>
        <p:spPr>
          <a:xfrm>
            <a:off x="3341873" y="2637844"/>
            <a:ext cx="945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职位推送</a:t>
            </a:r>
            <a:endParaRPr lang="zh-CN" altLang="en-US" sz="1200" dirty="0"/>
          </a:p>
        </p:txBody>
      </p:sp>
      <p:sp>
        <p:nvSpPr>
          <p:cNvPr id="52" name="TextBox 1"/>
          <p:cNvSpPr txBox="1"/>
          <p:nvPr/>
        </p:nvSpPr>
        <p:spPr>
          <a:xfrm>
            <a:off x="3341873" y="3413659"/>
            <a:ext cx="945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反馈平台</a:t>
            </a:r>
            <a:endParaRPr lang="zh-CN" altLang="en-US" sz="12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1415" y="2912226"/>
            <a:ext cx="2917294" cy="160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587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0" grpId="0" animBg="1"/>
      <p:bldP spid="39" grpId="0" animBg="1"/>
      <p:bldP spid="44" grpId="0" animBg="1"/>
      <p:bldP spid="45" grpId="0" animBg="1"/>
      <p:bldP spid="46" grpId="0"/>
      <p:bldP spid="47" grpId="0"/>
      <p:bldP spid="49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81" y="-10990"/>
            <a:ext cx="9212810" cy="5195765"/>
            <a:chOff x="-2381" y="-10990"/>
            <a:chExt cx="9212810" cy="5195765"/>
          </a:xfrm>
        </p:grpSpPr>
        <p:grpSp>
          <p:nvGrpSpPr>
            <p:cNvPr id="4" name="组合 3"/>
            <p:cNvGrpSpPr/>
            <p:nvPr/>
          </p:nvGrpSpPr>
          <p:grpSpPr>
            <a:xfrm>
              <a:off x="-2381" y="-10990"/>
              <a:ext cx="9210429" cy="708220"/>
              <a:chOff x="-2381" y="-10990"/>
              <a:chExt cx="9210429" cy="70822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-10990"/>
                <a:ext cx="9208048" cy="69440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95350" y="200025"/>
                <a:ext cx="320675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>
                    <a:solidFill>
                      <a:srgbClr val="FFFFFF"/>
                    </a:solidFill>
                  </a:rPr>
                  <a:t>项目进展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-2381" y="697230"/>
                <a:ext cx="9210429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-2381" y="4968591"/>
              <a:ext cx="9212810" cy="216184"/>
              <a:chOff x="-2381" y="4968591"/>
              <a:chExt cx="9212810" cy="21618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1575"/>
                <a:ext cx="9208048" cy="203200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0" y="4968591"/>
                <a:ext cx="9210429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7486711" y="292357"/>
            <a:ext cx="190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系统设计</a:t>
            </a:r>
            <a:r>
              <a:rPr lang="en-US" altLang="zh-CN" sz="1400" dirty="0" smtClean="0">
                <a:solidFill>
                  <a:srgbClr val="B1DE64"/>
                </a:solidFill>
                <a:latin typeface="+mj-lt"/>
              </a:rPr>
              <a:t>——</a:t>
            </a:r>
            <a:r>
              <a:rPr lang="zh-CN" altLang="en-US" sz="1400" dirty="0" smtClean="0">
                <a:solidFill>
                  <a:srgbClr val="B1DE64"/>
                </a:solidFill>
                <a:latin typeface="+mj-lt"/>
              </a:rPr>
              <a:t>开发</a:t>
            </a:r>
            <a:endParaRPr lang="zh-CN" altLang="en-US" sz="1400" dirty="0">
              <a:solidFill>
                <a:srgbClr val="B1DE64"/>
              </a:solidFill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05" y="741012"/>
            <a:ext cx="3898122" cy="22017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21"/>
          <a:stretch/>
        </p:blipFill>
        <p:spPr>
          <a:xfrm>
            <a:off x="664729" y="721161"/>
            <a:ext cx="3667991" cy="19990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05" y="2771763"/>
            <a:ext cx="3898122" cy="2196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9" y="2758779"/>
            <a:ext cx="4195264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6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247</Words>
  <Application>Microsoft Office PowerPoint</Application>
  <PresentationFormat>自定义</PresentationFormat>
  <Paragraphs>87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华文隶书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</dc:creator>
  <cp:lastModifiedBy>ChinaUser</cp:lastModifiedBy>
  <cp:revision>159</cp:revision>
  <dcterms:created xsi:type="dcterms:W3CDTF">2014-04-16T11:55:53Z</dcterms:created>
  <dcterms:modified xsi:type="dcterms:W3CDTF">2014-11-15T14:37:29Z</dcterms:modified>
</cp:coreProperties>
</file>