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F4E9E-E5B9-46DE-9D1E-47CA463EAF7B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CF550-3DFF-4233-AEE7-09197C1EC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207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F4E9E-E5B9-46DE-9D1E-47CA463EAF7B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CF550-3DFF-4233-AEE7-09197C1EC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775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F4E9E-E5B9-46DE-9D1E-47CA463EAF7B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CF550-3DFF-4233-AEE7-09197C1ECC9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1096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F4E9E-E5B9-46DE-9D1E-47CA463EAF7B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CF550-3DFF-4233-AEE7-09197C1EC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983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F4E9E-E5B9-46DE-9D1E-47CA463EAF7B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CF550-3DFF-4233-AEE7-09197C1ECC9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41833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F4E9E-E5B9-46DE-9D1E-47CA463EAF7B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CF550-3DFF-4233-AEE7-09197C1EC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598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F4E9E-E5B9-46DE-9D1E-47CA463EAF7B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CF550-3DFF-4233-AEE7-09197C1EC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6857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F4E9E-E5B9-46DE-9D1E-47CA463EAF7B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CF550-3DFF-4233-AEE7-09197C1EC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26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F4E9E-E5B9-46DE-9D1E-47CA463EAF7B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CF550-3DFF-4233-AEE7-09197C1EC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872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F4E9E-E5B9-46DE-9D1E-47CA463EAF7B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CF550-3DFF-4233-AEE7-09197C1EC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22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F4E9E-E5B9-46DE-9D1E-47CA463EAF7B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CF550-3DFF-4233-AEE7-09197C1EC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37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F4E9E-E5B9-46DE-9D1E-47CA463EAF7B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CF550-3DFF-4233-AEE7-09197C1EC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08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F4E9E-E5B9-46DE-9D1E-47CA463EAF7B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CF550-3DFF-4233-AEE7-09197C1EC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28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F4E9E-E5B9-46DE-9D1E-47CA463EAF7B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CF550-3DFF-4233-AEE7-09197C1EC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006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F4E9E-E5B9-46DE-9D1E-47CA463EAF7B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CF550-3DFF-4233-AEE7-09197C1EC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137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F4E9E-E5B9-46DE-9D1E-47CA463EAF7B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CF550-3DFF-4233-AEE7-09197C1EC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25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4E9E-E5B9-46DE-9D1E-47CA463EAF7B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1ACF550-3DFF-4233-AEE7-09197C1EC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24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sz="4400" dirty="0" smtClean="0"/>
              <a:t>How to use the World-ready PSD template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Wunderman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38" y="6360456"/>
            <a:ext cx="1598942" cy="23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52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the world-ready </a:t>
            </a:r>
            <a:r>
              <a:rPr lang="en-US" dirty="0" err="1" smtClean="0"/>
              <a:t>psd</a:t>
            </a:r>
            <a:r>
              <a:rPr lang="en-US" dirty="0" smtClean="0"/>
              <a:t> template in Photoshop.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6360456"/>
            <a:ext cx="1598942" cy="2337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032900"/>
            <a:ext cx="7556071" cy="400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45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text into the appropriate layer.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6360456"/>
            <a:ext cx="1598942" cy="233798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398088" y="1907447"/>
            <a:ext cx="11153775" cy="4402209"/>
            <a:chOff x="398088" y="1907447"/>
            <a:chExt cx="11153775" cy="4402209"/>
          </a:xfrm>
        </p:grpSpPr>
        <p:grpSp>
          <p:nvGrpSpPr>
            <p:cNvPr id="8" name="Group 7"/>
            <p:cNvGrpSpPr/>
            <p:nvPr/>
          </p:nvGrpSpPr>
          <p:grpSpPr>
            <a:xfrm>
              <a:off x="398088" y="1907447"/>
              <a:ext cx="11153775" cy="4402209"/>
              <a:chOff x="398088" y="1907447"/>
              <a:chExt cx="11153775" cy="4402209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7334" y="1907447"/>
                <a:ext cx="3260843" cy="1498600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8088" y="4023656"/>
                <a:ext cx="11153775" cy="2286000"/>
              </a:xfrm>
              <a:prstGeom prst="rect">
                <a:avLst/>
              </a:prstGeom>
            </p:spPr>
          </p:pic>
        </p:grpSp>
        <p:cxnSp>
          <p:nvCxnSpPr>
            <p:cNvPr id="10" name="Straight Arrow Connector 9"/>
            <p:cNvCxnSpPr/>
            <p:nvPr/>
          </p:nvCxnSpPr>
          <p:spPr>
            <a:xfrm>
              <a:off x="2017059" y="3429000"/>
              <a:ext cx="1035423" cy="1963271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185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the text layer to the PSD of the image. Adjust and use appropriate font.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6360456"/>
            <a:ext cx="1598942" cy="233798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435287" y="3306884"/>
            <a:ext cx="11035553" cy="2537823"/>
            <a:chOff x="435287" y="3306884"/>
            <a:chExt cx="11035553" cy="253782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5287" y="3306884"/>
              <a:ext cx="11035553" cy="2537823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8390965" y="3509682"/>
              <a:ext cx="3079376" cy="470647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995082" y="4128247"/>
              <a:ext cx="2407024" cy="1075765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5" idx="3"/>
              <a:endCxn id="4" idx="1"/>
            </p:cNvCxnSpPr>
            <p:nvPr/>
          </p:nvCxnSpPr>
          <p:spPr>
            <a:xfrm flipV="1">
              <a:off x="3402106" y="3745006"/>
              <a:ext cx="4988859" cy="921124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819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Save image. Now it is ready to use for </a:t>
            </a:r>
            <a:r>
              <a:rPr lang="en-US" dirty="0" err="1" smtClean="0"/>
              <a:t>eDMs</a:t>
            </a:r>
            <a:r>
              <a:rPr lang="en-US" dirty="0" smtClean="0"/>
              <a:t>, webpages, etc.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6360456"/>
            <a:ext cx="1598942" cy="23379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70" y="2557928"/>
            <a:ext cx="9525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06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215</TotalTime>
  <Words>56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How to use the World-ready PSD template</vt:lpstr>
      <vt:lpstr>Open the world-ready psd template in Photoshop.</vt:lpstr>
      <vt:lpstr>Copy text into the appropriate layer.</vt:lpstr>
      <vt:lpstr>Copy the text layer to the PSD of the image. Adjust and use appropriate font.</vt:lpstr>
      <vt:lpstr>Save image. Now it is ready to use for eDMs, webpages, etc.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Krishna Rondilla (Young &amp; Rubicam Brands)</dc:creator>
  <cp:lastModifiedBy>Ran Monzon (The Seattle Wunderman Network)</cp:lastModifiedBy>
  <cp:revision>59</cp:revision>
  <dcterms:created xsi:type="dcterms:W3CDTF">2014-07-07T03:25:22Z</dcterms:created>
  <dcterms:modified xsi:type="dcterms:W3CDTF">2015-07-03T06:48:49Z</dcterms:modified>
</cp:coreProperties>
</file>