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1"/>
  </p:sldMasterIdLst>
  <p:sldIdLst>
    <p:sldId id="256" r:id="rId2"/>
    <p:sldId id="257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4" r:id="rId20"/>
    <p:sldId id="311" r:id="rId21"/>
    <p:sldId id="258" r:id="rId22"/>
    <p:sldId id="312" r:id="rId23"/>
    <p:sldId id="31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B5C6D8-BE6B-5CD2-3A5A-82515A83B207}" name="Regmi, Sushil" initials="RS" userId="S::sushilregmi@my.unt.edu::06a22968-8d2c-4c03-b0f6-f85aed30ac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73DDE-945F-11D6-F830-8BF7AE7BF117}" v="154" dt="2025-01-17T19:46:51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mi, Sushil" userId="S::sushilregmi@my.unt.edu::06a22968-8d2c-4c03-b0f6-f85aed30ac7d" providerId="AD" clId="Web-{019B04EE-CF3E-9277-40B0-28A8F3BC180E}"/>
    <pc:docChg chg="modSld">
      <pc:chgData name="Regmi, Sushil" userId="S::sushilregmi@my.unt.edu::06a22968-8d2c-4c03-b0f6-f85aed30ac7d" providerId="AD" clId="Web-{019B04EE-CF3E-9277-40B0-28A8F3BC180E}" dt="2025-01-14T01:54:21.196" v="107" actId="20577"/>
      <pc:docMkLst>
        <pc:docMk/>
      </pc:docMkLst>
      <pc:sldChg chg="modSp">
        <pc:chgData name="Regmi, Sushil" userId="S::sushilregmi@my.unt.edu::06a22968-8d2c-4c03-b0f6-f85aed30ac7d" providerId="AD" clId="Web-{019B04EE-CF3E-9277-40B0-28A8F3BC180E}" dt="2025-01-14T01:53:15.460" v="102" actId="20577"/>
        <pc:sldMkLst>
          <pc:docMk/>
          <pc:sldMk cId="513581129" sldId="312"/>
        </pc:sldMkLst>
        <pc:spChg chg="mod">
          <ac:chgData name="Regmi, Sushil" userId="S::sushilregmi@my.unt.edu::06a22968-8d2c-4c03-b0f6-f85aed30ac7d" providerId="AD" clId="Web-{019B04EE-CF3E-9277-40B0-28A8F3BC180E}" dt="2025-01-14T01:53:15.460" v="102" actId="20577"/>
          <ac:spMkLst>
            <pc:docMk/>
            <pc:sldMk cId="513581129" sldId="312"/>
            <ac:spMk id="3" creationId="{7DE27A25-EF41-17F0-37B3-038FC6A0736B}"/>
          </ac:spMkLst>
        </pc:spChg>
      </pc:sldChg>
      <pc:sldChg chg="modSp">
        <pc:chgData name="Regmi, Sushil" userId="S::sushilregmi@my.unt.edu::06a22968-8d2c-4c03-b0f6-f85aed30ac7d" providerId="AD" clId="Web-{019B04EE-CF3E-9277-40B0-28A8F3BC180E}" dt="2025-01-14T01:54:21.196" v="107" actId="20577"/>
        <pc:sldMkLst>
          <pc:docMk/>
          <pc:sldMk cId="531344720" sldId="313"/>
        </pc:sldMkLst>
        <pc:spChg chg="mod">
          <ac:chgData name="Regmi, Sushil" userId="S::sushilregmi@my.unt.edu::06a22968-8d2c-4c03-b0f6-f85aed30ac7d" providerId="AD" clId="Web-{019B04EE-CF3E-9277-40B0-28A8F3BC180E}" dt="2025-01-14T01:54:21.196" v="107" actId="20577"/>
          <ac:spMkLst>
            <pc:docMk/>
            <pc:sldMk cId="531344720" sldId="313"/>
            <ac:spMk id="5" creationId="{B635B511-E508-7EA1-E477-CAAE64DBF600}"/>
          </ac:spMkLst>
        </pc:spChg>
      </pc:sldChg>
    </pc:docChg>
  </pc:docChgLst>
  <pc:docChgLst>
    <pc:chgData name="Regmi, Sushil" userId="S::sushilregmi@my.unt.edu::06a22968-8d2c-4c03-b0f6-f85aed30ac7d" providerId="AD" clId="Web-{DE03B57C-6479-9471-3E6B-42374FA73EFC}"/>
    <pc:docChg chg="addSld modSld">
      <pc:chgData name="Regmi, Sushil" userId="S::sushilregmi@my.unt.edu::06a22968-8d2c-4c03-b0f6-f85aed30ac7d" providerId="AD" clId="Web-{DE03B57C-6479-9471-3E6B-42374FA73EFC}" dt="2024-10-03T19:58:33.770" v="1051"/>
      <pc:docMkLst>
        <pc:docMk/>
      </pc:docMkLst>
      <pc:sldChg chg="addSp modSp">
        <pc:chgData name="Regmi, Sushil" userId="S::sushilregmi@my.unt.edu::06a22968-8d2c-4c03-b0f6-f85aed30ac7d" providerId="AD" clId="Web-{DE03B57C-6479-9471-3E6B-42374FA73EFC}" dt="2024-10-03T19:06:28.833" v="154" actId="20577"/>
        <pc:sldMkLst>
          <pc:docMk/>
          <pc:sldMk cId="1763303757" sldId="276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20:08.725" v="318" actId="1076"/>
        <pc:sldMkLst>
          <pc:docMk/>
          <pc:sldMk cId="3621018387" sldId="277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21:15.132" v="335" actId="20577"/>
        <pc:sldMkLst>
          <pc:docMk/>
          <pc:sldMk cId="1087683382" sldId="278"/>
        </pc:sldMkLst>
      </pc:sldChg>
      <pc:sldChg chg="addSp modSp add replId">
        <pc:chgData name="Regmi, Sushil" userId="S::sushilregmi@my.unt.edu::06a22968-8d2c-4c03-b0f6-f85aed30ac7d" providerId="AD" clId="Web-{DE03B57C-6479-9471-3E6B-42374FA73EFC}" dt="2024-10-03T19:23:43.666" v="352"/>
        <pc:sldMkLst>
          <pc:docMk/>
          <pc:sldMk cId="803812845" sldId="279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25:05.371" v="379" actId="14100"/>
        <pc:sldMkLst>
          <pc:docMk/>
          <pc:sldMk cId="785405620" sldId="280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31:08.769" v="482" actId="20577"/>
        <pc:sldMkLst>
          <pc:docMk/>
          <pc:sldMk cId="1163843815" sldId="281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36:51.932" v="563" actId="20577"/>
        <pc:sldMkLst>
          <pc:docMk/>
          <pc:sldMk cId="2566840435" sldId="282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42:03.751" v="677" actId="20577"/>
        <pc:sldMkLst>
          <pc:docMk/>
          <pc:sldMk cId="611179888" sldId="283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49:32.072" v="835" actId="20577"/>
        <pc:sldMkLst>
          <pc:docMk/>
          <pc:sldMk cId="3651806788" sldId="284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52:24.076" v="894" actId="20577"/>
        <pc:sldMkLst>
          <pc:docMk/>
          <pc:sldMk cId="223518281" sldId="285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55:54.892" v="1002" actId="20577"/>
        <pc:sldMkLst>
          <pc:docMk/>
          <pc:sldMk cId="1590109793" sldId="286"/>
        </pc:sldMkLst>
      </pc:sldChg>
      <pc:sldChg chg="addSp delSp modSp add replId">
        <pc:chgData name="Regmi, Sushil" userId="S::sushilregmi@my.unt.edu::06a22968-8d2c-4c03-b0f6-f85aed30ac7d" providerId="AD" clId="Web-{DE03B57C-6479-9471-3E6B-42374FA73EFC}" dt="2024-10-03T19:58:33.770" v="1051"/>
        <pc:sldMkLst>
          <pc:docMk/>
          <pc:sldMk cId="987367162" sldId="287"/>
        </pc:sldMkLst>
      </pc:sldChg>
    </pc:docChg>
  </pc:docChgLst>
  <pc:docChgLst>
    <pc:chgData name="Regmi, Sushil" userId="S::sushilregmi@my.unt.edu::06a22968-8d2c-4c03-b0f6-f85aed30ac7d" providerId="AD" clId="Web-{6A276C58-5885-80F6-A19D-212558D183D4}"/>
    <pc:docChg chg="mod addSld delSld modSld sldOrd">
      <pc:chgData name="Regmi, Sushil" userId="S::sushilregmi@my.unt.edu::06a22968-8d2c-4c03-b0f6-f85aed30ac7d" providerId="AD" clId="Web-{6A276C58-5885-80F6-A19D-212558D183D4}" dt="2024-11-07T02:54:23.598" v="831" actId="20577"/>
      <pc:docMkLst>
        <pc:docMk/>
      </pc:docMkLst>
      <pc:sldChg chg="modSp">
        <pc:chgData name="Regmi, Sushil" userId="S::sushilregmi@my.unt.edu::06a22968-8d2c-4c03-b0f6-f85aed30ac7d" providerId="AD" clId="Web-{6A276C58-5885-80F6-A19D-212558D183D4}" dt="2024-11-07T00:43:11.840" v="7" actId="20577"/>
        <pc:sldMkLst>
          <pc:docMk/>
          <pc:sldMk cId="4025192654" sldId="258"/>
        </pc:sldMkLst>
        <pc:spChg chg="mod">
          <ac:chgData name="Regmi, Sushil" userId="S::sushilregmi@my.unt.edu::06a22968-8d2c-4c03-b0f6-f85aed30ac7d" providerId="AD" clId="Web-{6A276C58-5885-80F6-A19D-212558D183D4}" dt="2024-11-07T00:43:11.840" v="7" actId="20577"/>
          <ac:spMkLst>
            <pc:docMk/>
            <pc:sldMk cId="4025192654" sldId="258"/>
            <ac:spMk id="3" creationId="{7DE27A25-EF41-17F0-37B3-038FC6A0736B}"/>
          </ac:spMkLst>
        </pc:spChg>
      </pc:sldChg>
      <pc:sldChg chg="modSp">
        <pc:chgData name="Regmi, Sushil" userId="S::sushilregmi@my.unt.edu::06a22968-8d2c-4c03-b0f6-f85aed30ac7d" providerId="AD" clId="Web-{6A276C58-5885-80F6-A19D-212558D183D4}" dt="2024-11-07T01:26:22.455" v="137" actId="20577"/>
        <pc:sldMkLst>
          <pc:docMk/>
          <pc:sldMk cId="43539290" sldId="263"/>
        </pc:sldMkLst>
      </pc:sldChg>
      <pc:sldChg chg="modSp">
        <pc:chgData name="Regmi, Sushil" userId="S::sushilregmi@my.unt.edu::06a22968-8d2c-4c03-b0f6-f85aed30ac7d" providerId="AD" clId="Web-{6A276C58-5885-80F6-A19D-212558D183D4}" dt="2024-11-07T01:52:10.979" v="262" actId="14100"/>
        <pc:sldMkLst>
          <pc:docMk/>
          <pc:sldMk cId="4138127731" sldId="264"/>
        </pc:sldMkLst>
      </pc:sldChg>
      <pc:sldChg chg="delSp modSp">
        <pc:chgData name="Regmi, Sushil" userId="S::sushilregmi@my.unt.edu::06a22968-8d2c-4c03-b0f6-f85aed30ac7d" providerId="AD" clId="Web-{6A276C58-5885-80F6-A19D-212558D183D4}" dt="2024-11-07T02:19:57.849" v="352" actId="14100"/>
        <pc:sldMkLst>
          <pc:docMk/>
          <pc:sldMk cId="1763303757" sldId="276"/>
        </pc:sldMkLst>
      </pc:sldChg>
      <pc:sldChg chg="addSp delSp modSp add ord replId addAnim delAnim">
        <pc:chgData name="Regmi, Sushil" userId="S::sushilregmi@my.unt.edu::06a22968-8d2c-4c03-b0f6-f85aed30ac7d" providerId="AD" clId="Web-{6A276C58-5885-80F6-A19D-212558D183D4}" dt="2024-11-07T01:50:54.725" v="258" actId="1076"/>
        <pc:sldMkLst>
          <pc:docMk/>
          <pc:sldMk cId="214269766" sldId="291"/>
        </pc:sldMkLst>
      </pc:sldChg>
      <pc:sldChg chg="add del replId">
        <pc:chgData name="Regmi, Sushil" userId="S::sushilregmi@my.unt.edu::06a22968-8d2c-4c03-b0f6-f85aed30ac7d" providerId="AD" clId="Web-{6A276C58-5885-80F6-A19D-212558D183D4}" dt="2024-11-07T00:34:07.363" v="1"/>
        <pc:sldMkLst>
          <pc:docMk/>
          <pc:sldMk cId="1256207979" sldId="291"/>
        </pc:sldMkLst>
      </pc:sldChg>
      <pc:sldChg chg="delSp modSp add replId">
        <pc:chgData name="Regmi, Sushil" userId="S::sushilregmi@my.unt.edu::06a22968-8d2c-4c03-b0f6-f85aed30ac7d" providerId="AD" clId="Web-{6A276C58-5885-80F6-A19D-212558D183D4}" dt="2024-11-07T02:38:10.585" v="617" actId="20577"/>
        <pc:sldMkLst>
          <pc:docMk/>
          <pc:sldMk cId="712590718" sldId="292"/>
        </pc:sldMkLst>
      </pc:sldChg>
      <pc:sldChg chg="addSp modSp add replId">
        <pc:chgData name="Regmi, Sushil" userId="S::sushilregmi@my.unt.edu::06a22968-8d2c-4c03-b0f6-f85aed30ac7d" providerId="AD" clId="Web-{6A276C58-5885-80F6-A19D-212558D183D4}" dt="2024-11-07T02:54:23.598" v="831" actId="20577"/>
        <pc:sldMkLst>
          <pc:docMk/>
          <pc:sldMk cId="256464773" sldId="293"/>
        </pc:sldMkLst>
      </pc:sldChg>
    </pc:docChg>
  </pc:docChgLst>
  <pc:docChgLst>
    <pc:chgData name="Regmi, Sushil" userId="S::sushilregmi@my.unt.edu::06a22968-8d2c-4c03-b0f6-f85aed30ac7d" providerId="AD" clId="Web-{87B56786-D7F2-FE4B-3E40-C389F6722533}"/>
    <pc:docChg chg="addSld delSld modSld sldOrd">
      <pc:chgData name="Regmi, Sushil" userId="S::sushilregmi@my.unt.edu::06a22968-8d2c-4c03-b0f6-f85aed30ac7d" providerId="AD" clId="Web-{87B56786-D7F2-FE4B-3E40-C389F6722533}" dt="2025-01-13T05:14:01.978" v="2849" actId="20577"/>
      <pc:docMkLst>
        <pc:docMk/>
      </pc:docMkLst>
      <pc:sldChg chg="modSp">
        <pc:chgData name="Regmi, Sushil" userId="S::sushilregmi@my.unt.edu::06a22968-8d2c-4c03-b0f6-f85aed30ac7d" providerId="AD" clId="Web-{87B56786-D7F2-FE4B-3E40-C389F6722533}" dt="2025-01-12T23:20:11.611" v="46" actId="20577"/>
        <pc:sldMkLst>
          <pc:docMk/>
          <pc:sldMk cId="109857222" sldId="256"/>
        </pc:sldMkLst>
        <pc:spChg chg="mod">
          <ac:chgData name="Regmi, Sushil" userId="S::sushilregmi@my.unt.edu::06a22968-8d2c-4c03-b0f6-f85aed30ac7d" providerId="AD" clId="Web-{87B56786-D7F2-FE4B-3E40-C389F6722533}" dt="2025-01-12T23:18:30.154" v="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egmi, Sushil" userId="S::sushilregmi@my.unt.edu::06a22968-8d2c-4c03-b0f6-f85aed30ac7d" providerId="AD" clId="Web-{87B56786-D7F2-FE4B-3E40-C389F6722533}" dt="2025-01-12T23:20:11.611" v="46" actId="20577"/>
          <ac:spMkLst>
            <pc:docMk/>
            <pc:sldMk cId="109857222" sldId="256"/>
            <ac:spMk id="4" creationId="{812BF38B-E107-D189-6F28-63E00273991D}"/>
          </ac:spMkLst>
        </pc:spChg>
      </pc:sldChg>
      <pc:sldChg chg="addSp delSp modSp mod modClrScheme delAnim chgLayout">
        <pc:chgData name="Regmi, Sushil" userId="S::sushilregmi@my.unt.edu::06a22968-8d2c-4c03-b0f6-f85aed30ac7d" providerId="AD" clId="Web-{87B56786-D7F2-FE4B-3E40-C389F6722533}" dt="2025-01-12T23:32:10.902" v="245" actId="20577"/>
        <pc:sldMkLst>
          <pc:docMk/>
          <pc:sldMk cId="2274862170" sldId="257"/>
        </pc:sldMkLst>
        <pc:spChg chg="mod">
          <ac:chgData name="Regmi, Sushil" userId="S::sushilregmi@my.unt.edu::06a22968-8d2c-4c03-b0f6-f85aed30ac7d" providerId="AD" clId="Web-{87B56786-D7F2-FE4B-3E40-C389F6722533}" dt="2025-01-12T23:29:16.162" v="236"/>
          <ac:spMkLst>
            <pc:docMk/>
            <pc:sldMk cId="2274862170" sldId="257"/>
            <ac:spMk id="2" creationId="{2A19A2F8-9DE8-55B0-96EE-3CD07FC6EFA5}"/>
          </ac:spMkLst>
        </pc:spChg>
        <pc:spChg chg="add del mod">
          <ac:chgData name="Regmi, Sushil" userId="S::sushilregmi@my.unt.edu::06a22968-8d2c-4c03-b0f6-f85aed30ac7d" providerId="AD" clId="Web-{87B56786-D7F2-FE4B-3E40-C389F6722533}" dt="2025-01-12T23:32:10.902" v="245" actId="20577"/>
          <ac:spMkLst>
            <pc:docMk/>
            <pc:sldMk cId="2274862170" sldId="257"/>
            <ac:spMk id="3" creationId="{7DE27A25-EF41-17F0-37B3-038FC6A0736B}"/>
          </ac:spMkLst>
        </pc:spChg>
        <pc:spChg chg="mod">
          <ac:chgData name="Regmi, Sushil" userId="S::sushilregmi@my.unt.edu::06a22968-8d2c-4c03-b0f6-f85aed30ac7d" providerId="AD" clId="Web-{87B56786-D7F2-FE4B-3E40-C389F6722533}" dt="2025-01-12T23:29:16.162" v="236"/>
          <ac:spMkLst>
            <pc:docMk/>
            <pc:sldMk cId="2274862170" sldId="257"/>
            <ac:spMk id="4" creationId="{36148098-3692-7B29-75C8-54911C4AD60F}"/>
          </ac:spMkLst>
        </pc:spChg>
      </pc:sldChg>
      <pc:sldChg chg="modSp">
        <pc:chgData name="Regmi, Sushil" userId="S::sushilregmi@my.unt.edu::06a22968-8d2c-4c03-b0f6-f85aed30ac7d" providerId="AD" clId="Web-{87B56786-D7F2-FE4B-3E40-C389F6722533}" dt="2025-01-13T05:14:01.978" v="2849" actId="20577"/>
        <pc:sldMkLst>
          <pc:docMk/>
          <pc:sldMk cId="4025192654" sldId="258"/>
        </pc:sldMkLst>
        <pc:spChg chg="mod">
          <ac:chgData name="Regmi, Sushil" userId="S::sushilregmi@my.unt.edu::06a22968-8d2c-4c03-b0f6-f85aed30ac7d" providerId="AD" clId="Web-{87B56786-D7F2-FE4B-3E40-C389F6722533}" dt="2025-01-13T05:14:01.978" v="2849" actId="20577"/>
          <ac:spMkLst>
            <pc:docMk/>
            <pc:sldMk cId="4025192654" sldId="258"/>
            <ac:spMk id="3" creationId="{7DE27A25-EF41-17F0-37B3-038FC6A0736B}"/>
          </ac:spMkLst>
        </pc:spChg>
        <pc:spChg chg="mod">
          <ac:chgData name="Regmi, Sushil" userId="S::sushilregmi@my.unt.edu::06a22968-8d2c-4c03-b0f6-f85aed30ac7d" providerId="AD" clId="Web-{87B56786-D7F2-FE4B-3E40-C389F6722533}" dt="2025-01-13T05:12:34.955" v="2820" actId="20577"/>
          <ac:spMkLst>
            <pc:docMk/>
            <pc:sldMk cId="4025192654" sldId="258"/>
            <ac:spMk id="5" creationId="{B635B511-E508-7EA1-E477-CAAE64DBF600}"/>
          </ac:spMkLst>
        </pc:spChg>
      </pc:sldChg>
      <pc:sldChg chg="del">
        <pc:chgData name="Regmi, Sushil" userId="S::sushilregmi@my.unt.edu::06a22968-8d2c-4c03-b0f6-f85aed30ac7d" providerId="AD" clId="Web-{87B56786-D7F2-FE4B-3E40-C389F6722533}" dt="2025-01-13T05:12:37.783" v="2821"/>
        <pc:sldMkLst>
          <pc:docMk/>
          <pc:sldMk cId="3939456508" sldId="259"/>
        </pc:sldMkLst>
      </pc:sldChg>
      <pc:sldChg chg="del">
        <pc:chgData name="Regmi, Sushil" userId="S::sushilregmi@my.unt.edu::06a22968-8d2c-4c03-b0f6-f85aed30ac7d" providerId="AD" clId="Web-{87B56786-D7F2-FE4B-3E40-C389F6722533}" dt="2025-01-13T05:12:40.236" v="2822"/>
        <pc:sldMkLst>
          <pc:docMk/>
          <pc:sldMk cId="1059641829" sldId="261"/>
        </pc:sldMkLst>
      </pc:sldChg>
      <pc:sldChg chg="del">
        <pc:chgData name="Regmi, Sushil" userId="S::sushilregmi@my.unt.edu::06a22968-8d2c-4c03-b0f6-f85aed30ac7d" providerId="AD" clId="Web-{87B56786-D7F2-FE4B-3E40-C389F6722533}" dt="2025-01-13T05:12:42.377" v="2823"/>
        <pc:sldMkLst>
          <pc:docMk/>
          <pc:sldMk cId="4071736991" sldId="262"/>
        </pc:sldMkLst>
      </pc:sldChg>
      <pc:sldChg chg="del">
        <pc:chgData name="Regmi, Sushil" userId="S::sushilregmi@my.unt.edu::06a22968-8d2c-4c03-b0f6-f85aed30ac7d" providerId="AD" clId="Web-{87B56786-D7F2-FE4B-3E40-C389F6722533}" dt="2025-01-13T05:12:43.908" v="2824"/>
        <pc:sldMkLst>
          <pc:docMk/>
          <pc:sldMk cId="43539290" sldId="263"/>
        </pc:sldMkLst>
      </pc:sldChg>
      <pc:sldChg chg="del">
        <pc:chgData name="Regmi, Sushil" userId="S::sushilregmi@my.unt.edu::06a22968-8d2c-4c03-b0f6-f85aed30ac7d" providerId="AD" clId="Web-{87B56786-D7F2-FE4B-3E40-C389F6722533}" dt="2025-01-13T05:13:58.993" v="2848"/>
        <pc:sldMkLst>
          <pc:docMk/>
          <pc:sldMk cId="4138127731" sldId="264"/>
        </pc:sldMkLst>
      </pc:sldChg>
      <pc:sldChg chg="del">
        <pc:chgData name="Regmi, Sushil" userId="S::sushilregmi@my.unt.edu::06a22968-8d2c-4c03-b0f6-f85aed30ac7d" providerId="AD" clId="Web-{87B56786-D7F2-FE4B-3E40-C389F6722533}" dt="2025-01-13T05:13:58.993" v="2847"/>
        <pc:sldMkLst>
          <pc:docMk/>
          <pc:sldMk cId="3444364480" sldId="265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46"/>
        <pc:sldMkLst>
          <pc:docMk/>
          <pc:sldMk cId="3070238719" sldId="266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45"/>
        <pc:sldMkLst>
          <pc:docMk/>
          <pc:sldMk cId="3042234214" sldId="267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44"/>
        <pc:sldMkLst>
          <pc:docMk/>
          <pc:sldMk cId="3716709367" sldId="271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43"/>
        <pc:sldMkLst>
          <pc:docMk/>
          <pc:sldMk cId="1763303757" sldId="276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39"/>
        <pc:sldMkLst>
          <pc:docMk/>
          <pc:sldMk cId="3621018387" sldId="277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38"/>
        <pc:sldMkLst>
          <pc:docMk/>
          <pc:sldMk cId="1087683382" sldId="278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37"/>
        <pc:sldMkLst>
          <pc:docMk/>
          <pc:sldMk cId="803812845" sldId="279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36"/>
        <pc:sldMkLst>
          <pc:docMk/>
          <pc:sldMk cId="785405620" sldId="280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35"/>
        <pc:sldMkLst>
          <pc:docMk/>
          <pc:sldMk cId="1163843815" sldId="281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34"/>
        <pc:sldMkLst>
          <pc:docMk/>
          <pc:sldMk cId="2566840435" sldId="282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33"/>
        <pc:sldMkLst>
          <pc:docMk/>
          <pc:sldMk cId="611179888" sldId="283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32"/>
        <pc:sldMkLst>
          <pc:docMk/>
          <pc:sldMk cId="3651806788" sldId="284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31"/>
        <pc:sldMkLst>
          <pc:docMk/>
          <pc:sldMk cId="223518281" sldId="285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30"/>
        <pc:sldMkLst>
          <pc:docMk/>
          <pc:sldMk cId="1590109793" sldId="286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29"/>
        <pc:sldMkLst>
          <pc:docMk/>
          <pc:sldMk cId="987367162" sldId="287"/>
        </pc:sldMkLst>
      </pc:sldChg>
      <pc:sldChg chg="del">
        <pc:chgData name="Regmi, Sushil" userId="S::sushilregmi@my.unt.edu::06a22968-8d2c-4c03-b0f6-f85aed30ac7d" providerId="AD" clId="Web-{87B56786-D7F2-FE4B-3E40-C389F6722533}" dt="2025-01-13T05:13:58.962" v="2828"/>
        <pc:sldMkLst>
          <pc:docMk/>
          <pc:sldMk cId="2261151712" sldId="288"/>
        </pc:sldMkLst>
      </pc:sldChg>
      <pc:sldChg chg="del">
        <pc:chgData name="Regmi, Sushil" userId="S::sushilregmi@my.unt.edu::06a22968-8d2c-4c03-b0f6-f85aed30ac7d" providerId="AD" clId="Web-{87B56786-D7F2-FE4B-3E40-C389F6722533}" dt="2025-01-13T05:13:58.946" v="2827"/>
        <pc:sldMkLst>
          <pc:docMk/>
          <pc:sldMk cId="1106540154" sldId="289"/>
        </pc:sldMkLst>
      </pc:sldChg>
      <pc:sldChg chg="del">
        <pc:chgData name="Regmi, Sushil" userId="S::sushilregmi@my.unt.edu::06a22968-8d2c-4c03-b0f6-f85aed30ac7d" providerId="AD" clId="Web-{87B56786-D7F2-FE4B-3E40-C389F6722533}" dt="2025-01-13T05:13:58.946" v="2826"/>
        <pc:sldMkLst>
          <pc:docMk/>
          <pc:sldMk cId="1147753778" sldId="290"/>
        </pc:sldMkLst>
      </pc:sldChg>
      <pc:sldChg chg="del">
        <pc:chgData name="Regmi, Sushil" userId="S::sushilregmi@my.unt.edu::06a22968-8d2c-4c03-b0f6-f85aed30ac7d" providerId="AD" clId="Web-{87B56786-D7F2-FE4B-3E40-C389F6722533}" dt="2025-01-13T05:12:45.846" v="2825"/>
        <pc:sldMkLst>
          <pc:docMk/>
          <pc:sldMk cId="214269766" sldId="291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42"/>
        <pc:sldMkLst>
          <pc:docMk/>
          <pc:sldMk cId="712590718" sldId="292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41"/>
        <pc:sldMkLst>
          <pc:docMk/>
          <pc:sldMk cId="256464773" sldId="293"/>
        </pc:sldMkLst>
      </pc:sldChg>
      <pc:sldChg chg="del">
        <pc:chgData name="Regmi, Sushil" userId="S::sushilregmi@my.unt.edu::06a22968-8d2c-4c03-b0f6-f85aed30ac7d" providerId="AD" clId="Web-{87B56786-D7F2-FE4B-3E40-C389F6722533}" dt="2025-01-13T05:13:58.978" v="2840"/>
        <pc:sldMkLst>
          <pc:docMk/>
          <pc:sldMk cId="1149705351" sldId="294"/>
        </pc:sldMkLst>
      </pc:sldChg>
      <pc:sldChg chg="modSp add replId">
        <pc:chgData name="Regmi, Sushil" userId="S::sushilregmi@my.unt.edu::06a22968-8d2c-4c03-b0f6-f85aed30ac7d" providerId="AD" clId="Web-{87B56786-D7F2-FE4B-3E40-C389F6722533}" dt="2025-01-12T23:36:10.802" v="363" actId="20577"/>
        <pc:sldMkLst>
          <pc:docMk/>
          <pc:sldMk cId="4039151819" sldId="295"/>
        </pc:sldMkLst>
        <pc:spChg chg="mod">
          <ac:chgData name="Regmi, Sushil" userId="S::sushilregmi@my.unt.edu::06a22968-8d2c-4c03-b0f6-f85aed30ac7d" providerId="AD" clId="Web-{87B56786-D7F2-FE4B-3E40-C389F6722533}" dt="2025-01-12T23:32:58.013" v="264" actId="20577"/>
          <ac:spMkLst>
            <pc:docMk/>
            <pc:sldMk cId="4039151819" sldId="295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2T23:36:10.802" v="363" actId="20577"/>
          <ac:spMkLst>
            <pc:docMk/>
            <pc:sldMk cId="4039151819" sldId="295"/>
            <ac:spMk id="3" creationId="{7DE27A25-EF41-17F0-37B3-038FC6A0736B}"/>
          </ac:spMkLst>
        </pc:spChg>
      </pc:sldChg>
      <pc:sldChg chg="addSp modSp add replId">
        <pc:chgData name="Regmi, Sushil" userId="S::sushilregmi@my.unt.edu::06a22968-8d2c-4c03-b0f6-f85aed30ac7d" providerId="AD" clId="Web-{87B56786-D7F2-FE4B-3E40-C389F6722533}" dt="2025-01-13T00:35:21.338" v="601" actId="20577"/>
        <pc:sldMkLst>
          <pc:docMk/>
          <pc:sldMk cId="3383363162" sldId="296"/>
        </pc:sldMkLst>
        <pc:spChg chg="mod">
          <ac:chgData name="Regmi, Sushil" userId="S::sushilregmi@my.unt.edu::06a22968-8d2c-4c03-b0f6-f85aed30ac7d" providerId="AD" clId="Web-{87B56786-D7F2-FE4B-3E40-C389F6722533}" dt="2025-01-13T00:35:21.338" v="601" actId="20577"/>
          <ac:spMkLst>
            <pc:docMk/>
            <pc:sldMk cId="3383363162" sldId="296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3T00:35:13.618" v="598" actId="20577"/>
          <ac:spMkLst>
            <pc:docMk/>
            <pc:sldMk cId="3383363162" sldId="296"/>
            <ac:spMk id="3" creationId="{7DE27A25-EF41-17F0-37B3-038FC6A0736B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0:34:40.725" v="580" actId="1076"/>
          <ac:picMkLst>
            <pc:docMk/>
            <pc:sldMk cId="3383363162" sldId="296"/>
            <ac:picMk id="5" creationId="{54DC570C-AA1C-410F-B55C-FE18E226DC7E}"/>
          </ac:picMkLst>
        </pc:picChg>
      </pc:sldChg>
      <pc:sldChg chg="delSp modSp add replId">
        <pc:chgData name="Regmi, Sushil" userId="S::sushilregmi@my.unt.edu::06a22968-8d2c-4c03-b0f6-f85aed30ac7d" providerId="AD" clId="Web-{87B56786-D7F2-FE4B-3E40-C389F6722533}" dt="2025-01-13T00:46:31.890" v="759" actId="20577"/>
        <pc:sldMkLst>
          <pc:docMk/>
          <pc:sldMk cId="2617999058" sldId="297"/>
        </pc:sldMkLst>
        <pc:spChg chg="mod">
          <ac:chgData name="Regmi, Sushil" userId="S::sushilregmi@my.unt.edu::06a22968-8d2c-4c03-b0f6-f85aed30ac7d" providerId="AD" clId="Web-{87B56786-D7F2-FE4B-3E40-C389F6722533}" dt="2025-01-13T00:46:31.890" v="759" actId="20577"/>
          <ac:spMkLst>
            <pc:docMk/>
            <pc:sldMk cId="2617999058" sldId="297"/>
            <ac:spMk id="3" creationId="{7DE27A25-EF41-17F0-37B3-038FC6A0736B}"/>
          </ac:spMkLst>
        </pc:spChg>
      </pc:sldChg>
      <pc:sldChg chg="addSp modSp add replId">
        <pc:chgData name="Regmi, Sushil" userId="S::sushilregmi@my.unt.edu::06a22968-8d2c-4c03-b0f6-f85aed30ac7d" providerId="AD" clId="Web-{87B56786-D7F2-FE4B-3E40-C389F6722533}" dt="2025-01-13T00:59:20.982" v="942" actId="1076"/>
        <pc:sldMkLst>
          <pc:docMk/>
          <pc:sldMk cId="3414009439" sldId="298"/>
        </pc:sldMkLst>
        <pc:spChg chg="mod">
          <ac:chgData name="Regmi, Sushil" userId="S::sushilregmi@my.unt.edu::06a22968-8d2c-4c03-b0f6-f85aed30ac7d" providerId="AD" clId="Web-{87B56786-D7F2-FE4B-3E40-C389F6722533}" dt="2025-01-13T00:58:10.914" v="938" actId="20577"/>
          <ac:spMkLst>
            <pc:docMk/>
            <pc:sldMk cId="3414009439" sldId="298"/>
            <ac:spMk id="3" creationId="{7DE27A25-EF41-17F0-37B3-038FC6A0736B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0:59:20.982" v="942" actId="1076"/>
          <ac:picMkLst>
            <pc:docMk/>
            <pc:sldMk cId="3414009439" sldId="298"/>
            <ac:picMk id="5" creationId="{17CD1AE5-237B-C0E9-5A50-059E65490543}"/>
          </ac:picMkLst>
        </pc:picChg>
      </pc:sldChg>
      <pc:sldChg chg="delSp modSp add replId">
        <pc:chgData name="Regmi, Sushil" userId="S::sushilregmi@my.unt.edu::06a22968-8d2c-4c03-b0f6-f85aed30ac7d" providerId="AD" clId="Web-{87B56786-D7F2-FE4B-3E40-C389F6722533}" dt="2025-01-13T01:09:53.657" v="1230" actId="20577"/>
        <pc:sldMkLst>
          <pc:docMk/>
          <pc:sldMk cId="2031748224" sldId="299"/>
        </pc:sldMkLst>
        <pc:spChg chg="mod">
          <ac:chgData name="Regmi, Sushil" userId="S::sushilregmi@my.unt.edu::06a22968-8d2c-4c03-b0f6-f85aed30ac7d" providerId="AD" clId="Web-{87B56786-D7F2-FE4B-3E40-C389F6722533}" dt="2025-01-13T01:09:53.657" v="1230" actId="20577"/>
          <ac:spMkLst>
            <pc:docMk/>
            <pc:sldMk cId="2031748224" sldId="299"/>
            <ac:spMk id="3" creationId="{7DE27A25-EF41-17F0-37B3-038FC6A0736B}"/>
          </ac:spMkLst>
        </pc:spChg>
      </pc:sldChg>
      <pc:sldChg chg="addSp modSp add replId">
        <pc:chgData name="Regmi, Sushil" userId="S::sushilregmi@my.unt.edu::06a22968-8d2c-4c03-b0f6-f85aed30ac7d" providerId="AD" clId="Web-{87B56786-D7F2-FE4B-3E40-C389F6722533}" dt="2025-01-13T01:11:56.698" v="1247" actId="1076"/>
        <pc:sldMkLst>
          <pc:docMk/>
          <pc:sldMk cId="3747410943" sldId="300"/>
        </pc:sldMkLst>
        <pc:spChg chg="mod">
          <ac:chgData name="Regmi, Sushil" userId="S::sushilregmi@my.unt.edu::06a22968-8d2c-4c03-b0f6-f85aed30ac7d" providerId="AD" clId="Web-{87B56786-D7F2-FE4B-3E40-C389F6722533}" dt="2025-01-13T01:11:54.714" v="1246" actId="20577"/>
          <ac:spMkLst>
            <pc:docMk/>
            <pc:sldMk cId="3747410943" sldId="300"/>
            <ac:spMk id="3" creationId="{7DE27A25-EF41-17F0-37B3-038FC6A0736B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1:11:56.698" v="1247" actId="1076"/>
          <ac:picMkLst>
            <pc:docMk/>
            <pc:sldMk cId="3747410943" sldId="300"/>
            <ac:picMk id="5" creationId="{6587696D-2A95-296E-1E98-FC81F23F74F1}"/>
          </ac:picMkLst>
        </pc:picChg>
      </pc:sldChg>
      <pc:sldChg chg="new del">
        <pc:chgData name="Regmi, Sushil" userId="S::sushilregmi@my.unt.edu::06a22968-8d2c-4c03-b0f6-f85aed30ac7d" providerId="AD" clId="Web-{87B56786-D7F2-FE4B-3E40-C389F6722533}" dt="2025-01-13T01:11:16.039" v="1238"/>
        <pc:sldMkLst>
          <pc:docMk/>
          <pc:sldMk cId="926641285" sldId="301"/>
        </pc:sldMkLst>
      </pc:sldChg>
      <pc:sldChg chg="addSp delSp modSp add replId">
        <pc:chgData name="Regmi, Sushil" userId="S::sushilregmi@my.unt.edu::06a22968-8d2c-4c03-b0f6-f85aed30ac7d" providerId="AD" clId="Web-{87B56786-D7F2-FE4B-3E40-C389F6722533}" dt="2025-01-13T01:11:34.853" v="1244" actId="1076"/>
        <pc:sldMkLst>
          <pc:docMk/>
          <pc:sldMk cId="3405240233" sldId="301"/>
        </pc:sldMkLst>
        <pc:picChg chg="add mod">
          <ac:chgData name="Regmi, Sushil" userId="S::sushilregmi@my.unt.edu::06a22968-8d2c-4c03-b0f6-f85aed30ac7d" providerId="AD" clId="Web-{87B56786-D7F2-FE4B-3E40-C389F6722533}" dt="2025-01-13T01:11:34.853" v="1244" actId="1076"/>
          <ac:picMkLst>
            <pc:docMk/>
            <pc:sldMk cId="3405240233" sldId="301"/>
            <ac:picMk id="6" creationId="{DDEE07CF-4B27-E2F4-F2CC-18FAB57A8772}"/>
          </ac:picMkLst>
        </pc:picChg>
      </pc:sldChg>
      <pc:sldChg chg="new del">
        <pc:chgData name="Regmi, Sushil" userId="S::sushilregmi@my.unt.edu::06a22968-8d2c-4c03-b0f6-f85aed30ac7d" providerId="AD" clId="Web-{87B56786-D7F2-FE4B-3E40-C389F6722533}" dt="2025-01-13T01:12:14.700" v="1249"/>
        <pc:sldMkLst>
          <pc:docMk/>
          <pc:sldMk cId="741956064" sldId="302"/>
        </pc:sldMkLst>
      </pc:sldChg>
      <pc:sldChg chg="addSp delSp modSp add replId">
        <pc:chgData name="Regmi, Sushil" userId="S::sushilregmi@my.unt.edu::06a22968-8d2c-4c03-b0f6-f85aed30ac7d" providerId="AD" clId="Web-{87B56786-D7F2-FE4B-3E40-C389F6722533}" dt="2025-01-13T03:13:04.783" v="1262" actId="20577"/>
        <pc:sldMkLst>
          <pc:docMk/>
          <pc:sldMk cId="3805991240" sldId="302"/>
        </pc:sldMkLst>
        <pc:spChg chg="mod">
          <ac:chgData name="Regmi, Sushil" userId="S::sushilregmi@my.unt.edu::06a22968-8d2c-4c03-b0f6-f85aed30ac7d" providerId="AD" clId="Web-{87B56786-D7F2-FE4B-3E40-C389F6722533}" dt="2025-01-13T03:13:04.783" v="1262" actId="20577"/>
          <ac:spMkLst>
            <pc:docMk/>
            <pc:sldMk cId="3805991240" sldId="302"/>
            <ac:spMk id="2" creationId="{2A19A2F8-9DE8-55B0-96EE-3CD07FC6EFA5}"/>
          </ac:spMkLst>
        </pc:spChg>
      </pc:sldChg>
      <pc:sldChg chg="addSp delSp modSp add ord replId">
        <pc:chgData name="Regmi, Sushil" userId="S::sushilregmi@my.unt.edu::06a22968-8d2c-4c03-b0f6-f85aed30ac7d" providerId="AD" clId="Web-{87B56786-D7F2-FE4B-3E40-C389F6722533}" dt="2025-01-13T03:21:38.773" v="1437" actId="20577"/>
        <pc:sldMkLst>
          <pc:docMk/>
          <pc:sldMk cId="2091447004" sldId="303"/>
        </pc:sldMkLst>
        <pc:spChg chg="mod">
          <ac:chgData name="Regmi, Sushil" userId="S::sushilregmi@my.unt.edu::06a22968-8d2c-4c03-b0f6-f85aed30ac7d" providerId="AD" clId="Web-{87B56786-D7F2-FE4B-3E40-C389F6722533}" dt="2025-01-13T03:17:16.426" v="1362" actId="20577"/>
          <ac:spMkLst>
            <pc:docMk/>
            <pc:sldMk cId="2091447004" sldId="303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3T03:21:38.773" v="1437" actId="20577"/>
          <ac:spMkLst>
            <pc:docMk/>
            <pc:sldMk cId="2091447004" sldId="303"/>
            <ac:spMk id="3" creationId="{7DE27A25-EF41-17F0-37B3-038FC6A0736B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3:17:50.552" v="1384" actId="1076"/>
          <ac:picMkLst>
            <pc:docMk/>
            <pc:sldMk cId="2091447004" sldId="303"/>
            <ac:picMk id="5" creationId="{76AA3F23-6BA7-CA28-ABA6-F929CD392388}"/>
          </ac:picMkLst>
        </pc:picChg>
      </pc:sldChg>
      <pc:sldChg chg="addSp delSp modSp add replId addAnim delAnim">
        <pc:chgData name="Regmi, Sushil" userId="S::sushilregmi@my.unt.edu::06a22968-8d2c-4c03-b0f6-f85aed30ac7d" providerId="AD" clId="Web-{87B56786-D7F2-FE4B-3E40-C389F6722533}" dt="2025-01-13T03:27:39.262" v="1537" actId="20577"/>
        <pc:sldMkLst>
          <pc:docMk/>
          <pc:sldMk cId="1949469488" sldId="304"/>
        </pc:sldMkLst>
        <pc:spChg chg="mod">
          <ac:chgData name="Regmi, Sushil" userId="S::sushilregmi@my.unt.edu::06a22968-8d2c-4c03-b0f6-f85aed30ac7d" providerId="AD" clId="Web-{87B56786-D7F2-FE4B-3E40-C389F6722533}" dt="2025-01-13T03:22:03.023" v="1442" actId="20577"/>
          <ac:spMkLst>
            <pc:docMk/>
            <pc:sldMk cId="1949469488" sldId="304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3T03:26:26.385" v="1493" actId="1076"/>
          <ac:spMkLst>
            <pc:docMk/>
            <pc:sldMk cId="1949469488" sldId="304"/>
            <ac:spMk id="3" creationId="{7DE27A25-EF41-17F0-37B3-038FC6A0736B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27:39.262" v="1537" actId="20577"/>
          <ac:spMkLst>
            <pc:docMk/>
            <pc:sldMk cId="1949469488" sldId="304"/>
            <ac:spMk id="8" creationId="{16FBD370-B512-827C-53EE-65D65A38201C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3:26:29.698" v="1494" actId="1076"/>
          <ac:picMkLst>
            <pc:docMk/>
            <pc:sldMk cId="1949469488" sldId="304"/>
            <ac:picMk id="6" creationId="{6BBC3C36-BA91-6D67-DAB1-BB90E9D2BDCE}"/>
          </ac:picMkLst>
        </pc:picChg>
      </pc:sldChg>
      <pc:sldChg chg="addSp delSp modSp add replId addAnim">
        <pc:chgData name="Regmi, Sushil" userId="S::sushilregmi@my.unt.edu::06a22968-8d2c-4c03-b0f6-f85aed30ac7d" providerId="AD" clId="Web-{87B56786-D7F2-FE4B-3E40-C389F6722533}" dt="2025-01-13T03:33:36.969" v="1618"/>
        <pc:sldMkLst>
          <pc:docMk/>
          <pc:sldMk cId="2696568536" sldId="305"/>
        </pc:sldMkLst>
        <pc:spChg chg="mod">
          <ac:chgData name="Regmi, Sushil" userId="S::sushilregmi@my.unt.edu::06a22968-8d2c-4c03-b0f6-f85aed30ac7d" providerId="AD" clId="Web-{87B56786-D7F2-FE4B-3E40-C389F6722533}" dt="2025-01-13T03:31:29.859" v="1594" actId="20577"/>
          <ac:spMkLst>
            <pc:docMk/>
            <pc:sldMk cId="2696568536" sldId="305"/>
            <ac:spMk id="3" creationId="{7DE27A25-EF41-17F0-37B3-038FC6A0736B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28:59.919" v="1560" actId="20577"/>
          <ac:spMkLst>
            <pc:docMk/>
            <pc:sldMk cId="2696568536" sldId="305"/>
            <ac:spMk id="9" creationId="{B0F40B5F-4FD9-9CB1-1460-ED40DC0B85E8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33:17.875" v="1615" actId="20577"/>
          <ac:spMkLst>
            <pc:docMk/>
            <pc:sldMk cId="2696568536" sldId="305"/>
            <ac:spMk id="12" creationId="{86CC7E63-D08C-7EB9-8D1E-137CB0873E68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3:30:49.983" v="1562" actId="1076"/>
          <ac:picMkLst>
            <pc:docMk/>
            <pc:sldMk cId="2696568536" sldId="305"/>
            <ac:picMk id="7" creationId="{45E407E5-9DD6-523C-4F3B-9146F9C5CC01}"/>
          </ac:picMkLst>
        </pc:picChg>
        <pc:picChg chg="add mod">
          <ac:chgData name="Regmi, Sushil" userId="S::sushilregmi@my.unt.edu::06a22968-8d2c-4c03-b0f6-f85aed30ac7d" providerId="AD" clId="Web-{87B56786-D7F2-FE4B-3E40-C389F6722533}" dt="2025-01-13T03:32:27.859" v="1597" actId="1076"/>
          <ac:picMkLst>
            <pc:docMk/>
            <pc:sldMk cId="2696568536" sldId="305"/>
            <ac:picMk id="10" creationId="{15AE9839-3FEB-7F56-79DE-713051DC072C}"/>
          </ac:picMkLst>
        </pc:picChg>
      </pc:sldChg>
      <pc:sldChg chg="addSp delSp modSp add replId addAnim delAnim">
        <pc:chgData name="Regmi, Sushil" userId="S::sushilregmi@my.unt.edu::06a22968-8d2c-4c03-b0f6-f85aed30ac7d" providerId="AD" clId="Web-{87B56786-D7F2-FE4B-3E40-C389F6722533}" dt="2025-01-13T03:40:49.865" v="1783"/>
        <pc:sldMkLst>
          <pc:docMk/>
          <pc:sldMk cId="455062929" sldId="306"/>
        </pc:sldMkLst>
        <pc:spChg chg="mod">
          <ac:chgData name="Regmi, Sushil" userId="S::sushilregmi@my.unt.edu::06a22968-8d2c-4c03-b0f6-f85aed30ac7d" providerId="AD" clId="Web-{87B56786-D7F2-FE4B-3E40-C389F6722533}" dt="2025-01-13T03:34:09.048" v="1624" actId="20577"/>
          <ac:spMkLst>
            <pc:docMk/>
            <pc:sldMk cId="455062929" sldId="306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3T03:40:23.130" v="1776" actId="20577"/>
          <ac:spMkLst>
            <pc:docMk/>
            <pc:sldMk cId="455062929" sldId="306"/>
            <ac:spMk id="9" creationId="{B0F40B5F-4FD9-9CB1-1460-ED40DC0B85E8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40:38.599" v="1781" actId="14100"/>
          <ac:spMkLst>
            <pc:docMk/>
            <pc:sldMk cId="455062929" sldId="306"/>
            <ac:spMk id="17" creationId="{BA7EBEC9-A3F8-1DA3-3313-959D7F4D134A}"/>
          </ac:spMkLst>
        </pc:spChg>
        <pc:grpChg chg="add">
          <ac:chgData name="Regmi, Sushil" userId="S::sushilregmi@my.unt.edu::06a22968-8d2c-4c03-b0f6-f85aed30ac7d" providerId="AD" clId="Web-{87B56786-D7F2-FE4B-3E40-C389F6722533}" dt="2025-01-13T03:40:46.162" v="1782"/>
          <ac:grpSpMkLst>
            <pc:docMk/>
            <pc:sldMk cId="455062929" sldId="306"/>
            <ac:grpSpMk id="18" creationId="{A5CCA76E-5272-D3A1-39C2-B0CE6B98D312}"/>
          </ac:grpSpMkLst>
        </pc:grpChg>
        <pc:picChg chg="add mod">
          <ac:chgData name="Regmi, Sushil" userId="S::sushilregmi@my.unt.edu::06a22968-8d2c-4c03-b0f6-f85aed30ac7d" providerId="AD" clId="Web-{87B56786-D7F2-FE4B-3E40-C389F6722533}" dt="2025-01-13T03:35:58.269" v="1650" actId="1076"/>
          <ac:picMkLst>
            <pc:docMk/>
            <pc:sldMk cId="455062929" sldId="306"/>
            <ac:picMk id="8" creationId="{6AAC0EF9-1156-42B7-3E34-F925725C9FE3}"/>
          </ac:picMkLst>
        </pc:picChg>
        <pc:picChg chg="add mod">
          <ac:chgData name="Regmi, Sushil" userId="S::sushilregmi@my.unt.edu::06a22968-8d2c-4c03-b0f6-f85aed30ac7d" providerId="AD" clId="Web-{87B56786-D7F2-FE4B-3E40-C389F6722533}" dt="2025-01-13T03:36:36.706" v="1663" actId="1076"/>
          <ac:picMkLst>
            <pc:docMk/>
            <pc:sldMk cId="455062929" sldId="306"/>
            <ac:picMk id="11" creationId="{6F71722A-E2DE-54E3-137A-CA04A2168B27}"/>
          </ac:picMkLst>
        </pc:picChg>
      </pc:sldChg>
      <pc:sldChg chg="addSp delSp modSp add replId addAnim delAnim">
        <pc:chgData name="Regmi, Sushil" userId="S::sushilregmi@my.unt.edu::06a22968-8d2c-4c03-b0f6-f85aed30ac7d" providerId="AD" clId="Web-{87B56786-D7F2-FE4B-3E40-C389F6722533}" dt="2025-01-13T03:58:28.581" v="2081" actId="20577"/>
        <pc:sldMkLst>
          <pc:docMk/>
          <pc:sldMk cId="3545832103" sldId="307"/>
        </pc:sldMkLst>
        <pc:spChg chg="mod">
          <ac:chgData name="Regmi, Sushil" userId="S::sushilregmi@my.unt.edu::06a22968-8d2c-4c03-b0f6-f85aed30ac7d" providerId="AD" clId="Web-{87B56786-D7F2-FE4B-3E40-C389F6722533}" dt="2025-01-13T03:41:29.037" v="1794" actId="20577"/>
          <ac:spMkLst>
            <pc:docMk/>
            <pc:sldMk cId="3545832103" sldId="307"/>
            <ac:spMk id="2" creationId="{2A19A2F8-9DE8-55B0-96EE-3CD07FC6EFA5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49:24.419" v="1899" actId="1076"/>
          <ac:spMkLst>
            <pc:docMk/>
            <pc:sldMk cId="3545832103" sldId="307"/>
            <ac:spMk id="3" creationId="{EC2F5BE3-3DAA-1C41-4940-D4BE413B2770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58:28.581" v="2081" actId="20577"/>
          <ac:spMkLst>
            <pc:docMk/>
            <pc:sldMk cId="3545832103" sldId="307"/>
            <ac:spMk id="6" creationId="{4EF5B2DB-EFE2-575E-C020-E028FBFFDAFF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53:07.046" v="2043" actId="1076"/>
          <ac:spMkLst>
            <pc:docMk/>
            <pc:sldMk cId="3545832103" sldId="307"/>
            <ac:spMk id="7" creationId="{2B5C7198-B929-D40F-C51E-79D313FB5E00}"/>
          </ac:spMkLst>
        </pc:spChg>
        <pc:spChg chg="mod">
          <ac:chgData name="Regmi, Sushil" userId="S::sushilregmi@my.unt.edu::06a22968-8d2c-4c03-b0f6-f85aed30ac7d" providerId="AD" clId="Web-{87B56786-D7F2-FE4B-3E40-C389F6722533}" dt="2025-01-13T03:49:18.732" v="1898" actId="14100"/>
          <ac:spMkLst>
            <pc:docMk/>
            <pc:sldMk cId="3545832103" sldId="307"/>
            <ac:spMk id="9" creationId="{B0F40B5F-4FD9-9CB1-1460-ED40DC0B85E8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58:02.846" v="2077" actId="1076"/>
          <ac:spMkLst>
            <pc:docMk/>
            <pc:sldMk cId="3545832103" sldId="307"/>
            <ac:spMk id="10" creationId="{2471B124-33D7-6601-FBED-41DB563E0E08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3:54:10.219" v="2065" actId="20577"/>
          <ac:spMkLst>
            <pc:docMk/>
            <pc:sldMk cId="3545832103" sldId="307"/>
            <ac:spMk id="13" creationId="{7907FF44-857A-9CD5-5436-A86F32E299A9}"/>
          </ac:spMkLst>
        </pc:spChg>
        <pc:grpChg chg="add">
          <ac:chgData name="Regmi, Sushil" userId="S::sushilregmi@my.unt.edu::06a22968-8d2c-4c03-b0f6-f85aed30ac7d" providerId="AD" clId="Web-{87B56786-D7F2-FE4B-3E40-C389F6722533}" dt="2025-01-13T03:58:13.831" v="2078"/>
          <ac:grpSpMkLst>
            <pc:docMk/>
            <pc:sldMk cId="3545832103" sldId="307"/>
            <ac:grpSpMk id="14" creationId="{143EF075-0A87-834E-0945-9D948CD3BD8E}"/>
          </ac:grpSpMkLst>
        </pc:grpChg>
        <pc:picChg chg="add mod">
          <ac:chgData name="Regmi, Sushil" userId="S::sushilregmi@my.unt.edu::06a22968-8d2c-4c03-b0f6-f85aed30ac7d" providerId="AD" clId="Web-{87B56786-D7F2-FE4B-3E40-C389F6722533}" dt="2025-01-13T03:51:44.608" v="2024" actId="1076"/>
          <ac:picMkLst>
            <pc:docMk/>
            <pc:sldMk cId="3545832103" sldId="307"/>
            <ac:picMk id="5" creationId="{C1B8BBAF-8B74-5557-2B51-7254217CFE41}"/>
          </ac:picMkLst>
        </pc:picChg>
        <pc:picChg chg="add mod">
          <ac:chgData name="Regmi, Sushil" userId="S::sushilregmi@my.unt.edu::06a22968-8d2c-4c03-b0f6-f85aed30ac7d" providerId="AD" clId="Web-{87B56786-D7F2-FE4B-3E40-C389F6722533}" dt="2025-01-13T03:52:47.218" v="2040" actId="14100"/>
          <ac:picMkLst>
            <pc:docMk/>
            <pc:sldMk cId="3545832103" sldId="307"/>
            <ac:picMk id="12" creationId="{B18F2469-039B-03F5-E88A-A9DBBA150BF1}"/>
          </ac:picMkLst>
        </pc:picChg>
      </pc:sldChg>
      <pc:sldChg chg="addSp delSp modSp add replId addAnim">
        <pc:chgData name="Regmi, Sushil" userId="S::sushilregmi@my.unt.edu::06a22968-8d2c-4c03-b0f6-f85aed30ac7d" providerId="AD" clId="Web-{87B56786-D7F2-FE4B-3E40-C389F6722533}" dt="2025-01-13T04:07:48.890" v="2259"/>
        <pc:sldMkLst>
          <pc:docMk/>
          <pc:sldMk cId="4082395610" sldId="308"/>
        </pc:sldMkLst>
        <pc:spChg chg="mod">
          <ac:chgData name="Regmi, Sushil" userId="S::sushilregmi@my.unt.edu::06a22968-8d2c-4c03-b0f6-f85aed30ac7d" providerId="AD" clId="Web-{87B56786-D7F2-FE4B-3E40-C389F6722533}" dt="2025-01-13T03:59:10.534" v="2091" actId="20577"/>
          <ac:spMkLst>
            <pc:docMk/>
            <pc:sldMk cId="4082395610" sldId="308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3T04:06:36.389" v="2193" actId="20577"/>
          <ac:spMkLst>
            <pc:docMk/>
            <pc:sldMk cId="4082395610" sldId="308"/>
            <ac:spMk id="9" creationId="{B0F40B5F-4FD9-9CB1-1460-ED40DC0B85E8}"/>
          </ac:spMkLst>
        </pc:spChg>
        <pc:spChg chg="add mod topLvl">
          <ac:chgData name="Regmi, Sushil" userId="S::sushilregmi@my.unt.edu::06a22968-8d2c-4c03-b0f6-f85aed30ac7d" providerId="AD" clId="Web-{87B56786-D7F2-FE4B-3E40-C389F6722533}" dt="2025-01-13T04:04:31.056" v="2175"/>
          <ac:spMkLst>
            <pc:docMk/>
            <pc:sldMk cId="4082395610" sldId="308"/>
            <ac:spMk id="15" creationId="{3A3ABEBF-EEEA-F1D1-D65E-80A2F505F38F}"/>
          </ac:spMkLst>
        </pc:spChg>
        <pc:spChg chg="add mod topLvl">
          <ac:chgData name="Regmi, Sushil" userId="S::sushilregmi@my.unt.edu::06a22968-8d2c-4c03-b0f6-f85aed30ac7d" providerId="AD" clId="Web-{87B56786-D7F2-FE4B-3E40-C389F6722533}" dt="2025-01-13T04:04:31.056" v="2175"/>
          <ac:spMkLst>
            <pc:docMk/>
            <pc:sldMk cId="4082395610" sldId="308"/>
            <ac:spMk id="17" creationId="{58837951-BA58-D959-A943-5F7F8889C81B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4:07:44.280" v="2258" actId="20577"/>
          <ac:spMkLst>
            <pc:docMk/>
            <pc:sldMk cId="4082395610" sldId="308"/>
            <ac:spMk id="22" creationId="{CFAD47DC-2768-0369-38A2-C52C929F52FB}"/>
          </ac:spMkLst>
        </pc:spChg>
        <pc:grpChg chg="add mod">
          <ac:chgData name="Regmi, Sushil" userId="S::sushilregmi@my.unt.edu::06a22968-8d2c-4c03-b0f6-f85aed30ac7d" providerId="AD" clId="Web-{87B56786-D7F2-FE4B-3E40-C389F6722533}" dt="2025-01-13T04:06:43.373" v="2196" actId="1076"/>
          <ac:grpSpMkLst>
            <pc:docMk/>
            <pc:sldMk cId="4082395610" sldId="308"/>
            <ac:grpSpMk id="20" creationId="{0294A7B2-C9D3-F961-2168-299F3ABD2641}"/>
          </ac:grpSpMkLst>
        </pc:grpChg>
        <pc:grpChg chg="add mod">
          <ac:chgData name="Regmi, Sushil" userId="S::sushilregmi@my.unt.edu::06a22968-8d2c-4c03-b0f6-f85aed30ac7d" providerId="AD" clId="Web-{87B56786-D7F2-FE4B-3E40-C389F6722533}" dt="2025-01-13T04:06:43.358" v="2195" actId="1076"/>
          <ac:grpSpMkLst>
            <pc:docMk/>
            <pc:sldMk cId="4082395610" sldId="308"/>
            <ac:grpSpMk id="21" creationId="{445772AC-64BA-849D-6D03-7F387DD98B1F}"/>
          </ac:grpSpMkLst>
        </pc:grpChg>
        <pc:picChg chg="add mod">
          <ac:chgData name="Regmi, Sushil" userId="S::sushilregmi@my.unt.edu::06a22968-8d2c-4c03-b0f6-f85aed30ac7d" providerId="AD" clId="Web-{87B56786-D7F2-FE4B-3E40-C389F6722533}" dt="2025-01-13T04:06:43.358" v="2194" actId="1076"/>
          <ac:picMkLst>
            <pc:docMk/>
            <pc:sldMk cId="4082395610" sldId="308"/>
            <ac:picMk id="8" creationId="{0FFD7291-C671-1ABA-588F-295B9A13640C}"/>
          </ac:picMkLst>
        </pc:picChg>
        <pc:cxnChg chg="add mod topLvl">
          <ac:chgData name="Regmi, Sushil" userId="S::sushilregmi@my.unt.edu::06a22968-8d2c-4c03-b0f6-f85aed30ac7d" providerId="AD" clId="Web-{87B56786-D7F2-FE4B-3E40-C389F6722533}" dt="2025-01-13T04:04:31.056" v="2175"/>
          <ac:cxnSpMkLst>
            <pc:docMk/>
            <pc:sldMk cId="4082395610" sldId="308"/>
            <ac:cxnSpMk id="14" creationId="{DDA1A17B-C70E-FBDD-32A5-E947283F23EC}"/>
          </ac:cxnSpMkLst>
        </pc:cxnChg>
        <pc:cxnChg chg="add mod topLvl">
          <ac:chgData name="Regmi, Sushil" userId="S::sushilregmi@my.unt.edu::06a22968-8d2c-4c03-b0f6-f85aed30ac7d" providerId="AD" clId="Web-{87B56786-D7F2-FE4B-3E40-C389F6722533}" dt="2025-01-13T04:04:31.056" v="2175"/>
          <ac:cxnSpMkLst>
            <pc:docMk/>
            <pc:sldMk cId="4082395610" sldId="308"/>
            <ac:cxnSpMk id="18" creationId="{3A1575D0-EA62-CDD6-3C74-BD5F3E6879D1}"/>
          </ac:cxnSpMkLst>
        </pc:cxnChg>
      </pc:sldChg>
      <pc:sldChg chg="addSp delSp modSp add replId addAnim delAnim">
        <pc:chgData name="Regmi, Sushil" userId="S::sushilregmi@my.unt.edu::06a22968-8d2c-4c03-b0f6-f85aed30ac7d" providerId="AD" clId="Web-{87B56786-D7F2-FE4B-3E40-C389F6722533}" dt="2025-01-13T05:00:37.882" v="2460"/>
        <pc:sldMkLst>
          <pc:docMk/>
          <pc:sldMk cId="2989279491" sldId="309"/>
        </pc:sldMkLst>
        <pc:spChg chg="mod">
          <ac:chgData name="Regmi, Sushil" userId="S::sushilregmi@my.unt.edu::06a22968-8d2c-4c03-b0f6-f85aed30ac7d" providerId="AD" clId="Web-{87B56786-D7F2-FE4B-3E40-C389F6722533}" dt="2025-01-13T04:52:11.115" v="2294" actId="20577"/>
          <ac:spMkLst>
            <pc:docMk/>
            <pc:sldMk cId="2989279491" sldId="309"/>
            <ac:spMk id="2" creationId="{2A19A2F8-9DE8-55B0-96EE-3CD07FC6EFA5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4:59:01.566" v="2417"/>
          <ac:spMkLst>
            <pc:docMk/>
            <pc:sldMk cId="2989279491" sldId="309"/>
            <ac:spMk id="5" creationId="{DDCFAEB5-5933-B85C-E98A-67A2DC0B00F5}"/>
          </ac:spMkLst>
        </pc:spChg>
        <pc:spChg chg="add mod">
          <ac:chgData name="Regmi, Sushil" userId="S::sushilregmi@my.unt.edu::06a22968-8d2c-4c03-b0f6-f85aed30ac7d" providerId="AD" clId="Web-{87B56786-D7F2-FE4B-3E40-C389F6722533}" dt="2025-01-13T05:00:21.866" v="2458" actId="20577"/>
          <ac:spMkLst>
            <pc:docMk/>
            <pc:sldMk cId="2989279491" sldId="309"/>
            <ac:spMk id="7" creationId="{9E4D4620-776E-3C54-2FD7-51F937FDDBE1}"/>
          </ac:spMkLst>
        </pc:spChg>
        <pc:spChg chg="mod">
          <ac:chgData name="Regmi, Sushil" userId="S::sushilregmi@my.unt.edu::06a22968-8d2c-4c03-b0f6-f85aed30ac7d" providerId="AD" clId="Web-{87B56786-D7F2-FE4B-3E40-C389F6722533}" dt="2025-01-13T04:56:24.905" v="2407" actId="20577"/>
          <ac:spMkLst>
            <pc:docMk/>
            <pc:sldMk cId="2989279491" sldId="309"/>
            <ac:spMk id="9" creationId="{B0F40B5F-4FD9-9CB1-1460-ED40DC0B85E8}"/>
          </ac:spMkLst>
        </pc:spChg>
        <pc:grpChg chg="add">
          <ac:chgData name="Regmi, Sushil" userId="S::sushilregmi@my.unt.edu::06a22968-8d2c-4c03-b0f6-f85aed30ac7d" providerId="AD" clId="Web-{87B56786-D7F2-FE4B-3E40-C389F6722533}" dt="2025-01-13T05:00:35.320" v="2459"/>
          <ac:grpSpMkLst>
            <pc:docMk/>
            <pc:sldMk cId="2989279491" sldId="309"/>
            <ac:grpSpMk id="10" creationId="{FED922C3-EAB6-C7A8-B943-ACF128E48BCB}"/>
          </ac:grpSpMkLst>
        </pc:grpChg>
        <pc:picChg chg="add mod">
          <ac:chgData name="Regmi, Sushil" userId="S::sushilregmi@my.unt.edu::06a22968-8d2c-4c03-b0f6-f85aed30ac7d" providerId="AD" clId="Web-{87B56786-D7F2-FE4B-3E40-C389F6722533}" dt="2025-01-13T04:57:20.219" v="2412" actId="1076"/>
          <ac:picMkLst>
            <pc:docMk/>
            <pc:sldMk cId="2989279491" sldId="309"/>
            <ac:picMk id="3" creationId="{848BADC1-27EB-A133-33E7-2518D4A24A0D}"/>
          </ac:picMkLst>
        </pc:picChg>
      </pc:sldChg>
      <pc:sldChg chg="addSp delSp modSp add replId delAnim">
        <pc:chgData name="Regmi, Sushil" userId="S::sushilregmi@my.unt.edu::06a22968-8d2c-4c03-b0f6-f85aed30ac7d" providerId="AD" clId="Web-{87B56786-D7F2-FE4B-3E40-C389F6722533}" dt="2025-01-13T05:07:01.834" v="2682" actId="1076"/>
        <pc:sldMkLst>
          <pc:docMk/>
          <pc:sldMk cId="2499233858" sldId="310"/>
        </pc:sldMkLst>
        <pc:spChg chg="mod">
          <ac:chgData name="Regmi, Sushil" userId="S::sushilregmi@my.unt.edu::06a22968-8d2c-4c03-b0f6-f85aed30ac7d" providerId="AD" clId="Web-{87B56786-D7F2-FE4B-3E40-C389F6722533}" dt="2025-01-13T05:01:12.119" v="2469" actId="20577"/>
          <ac:spMkLst>
            <pc:docMk/>
            <pc:sldMk cId="2499233858" sldId="310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3T05:06:49.099" v="2678" actId="20577"/>
          <ac:spMkLst>
            <pc:docMk/>
            <pc:sldMk cId="2499233858" sldId="310"/>
            <ac:spMk id="9" creationId="{B0F40B5F-4FD9-9CB1-1460-ED40DC0B85E8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5:07:01.834" v="2682" actId="1076"/>
          <ac:picMkLst>
            <pc:docMk/>
            <pc:sldMk cId="2499233858" sldId="310"/>
            <ac:picMk id="6" creationId="{5024FDE0-825B-C419-3D7B-C8354B3F79E8}"/>
          </ac:picMkLst>
        </pc:picChg>
      </pc:sldChg>
      <pc:sldChg chg="addSp delSp modSp add replId">
        <pc:chgData name="Regmi, Sushil" userId="S::sushilregmi@my.unt.edu::06a22968-8d2c-4c03-b0f6-f85aed30ac7d" providerId="AD" clId="Web-{87B56786-D7F2-FE4B-3E40-C389F6722533}" dt="2025-01-13T05:12:22.392" v="2817" actId="1076"/>
        <pc:sldMkLst>
          <pc:docMk/>
          <pc:sldMk cId="3538551814" sldId="311"/>
        </pc:sldMkLst>
        <pc:spChg chg="mod">
          <ac:chgData name="Regmi, Sushil" userId="S::sushilregmi@my.unt.edu::06a22968-8d2c-4c03-b0f6-f85aed30ac7d" providerId="AD" clId="Web-{87B56786-D7F2-FE4B-3E40-C389F6722533}" dt="2025-01-13T05:09:17.214" v="2701" actId="20577"/>
          <ac:spMkLst>
            <pc:docMk/>
            <pc:sldMk cId="3538551814" sldId="311"/>
            <ac:spMk id="2" creationId="{2A19A2F8-9DE8-55B0-96EE-3CD07FC6EFA5}"/>
          </ac:spMkLst>
        </pc:spChg>
        <pc:spChg chg="mod">
          <ac:chgData name="Regmi, Sushil" userId="S::sushilregmi@my.unt.edu::06a22968-8d2c-4c03-b0f6-f85aed30ac7d" providerId="AD" clId="Web-{87B56786-D7F2-FE4B-3E40-C389F6722533}" dt="2025-01-13T05:12:22.392" v="2817" actId="1076"/>
          <ac:spMkLst>
            <pc:docMk/>
            <pc:sldMk cId="3538551814" sldId="311"/>
            <ac:spMk id="9" creationId="{B0F40B5F-4FD9-9CB1-1460-ED40DC0B85E8}"/>
          </ac:spMkLst>
        </pc:spChg>
        <pc:picChg chg="add mod">
          <ac:chgData name="Regmi, Sushil" userId="S::sushilregmi@my.unt.edu::06a22968-8d2c-4c03-b0f6-f85aed30ac7d" providerId="AD" clId="Web-{87B56786-D7F2-FE4B-3E40-C389F6722533}" dt="2025-01-13T05:11:47.906" v="2796" actId="1076"/>
          <ac:picMkLst>
            <pc:docMk/>
            <pc:sldMk cId="3538551814" sldId="311"/>
            <ac:picMk id="3" creationId="{170557A4-3699-0BEE-6BFA-0AD471491737}"/>
          </ac:picMkLst>
        </pc:picChg>
      </pc:sldChg>
    </pc:docChg>
  </pc:docChgLst>
  <pc:docChgLst>
    <pc:chgData name="Regmi, Sushil" userId="S::sushilregmi@my.unt.edu::06a22968-8d2c-4c03-b0f6-f85aed30ac7d" providerId="AD" clId="Web-{A4911CD7-68E8-3F73-BBE6-ED8BCDE61E22}"/>
    <pc:docChg chg="modSld">
      <pc:chgData name="Regmi, Sushil" userId="S::sushilregmi@my.unt.edu::06a22968-8d2c-4c03-b0f6-f85aed30ac7d" providerId="AD" clId="Web-{A4911CD7-68E8-3F73-BBE6-ED8BCDE61E22}" dt="2024-10-04T04:47:39.698" v="3"/>
      <pc:docMkLst>
        <pc:docMk/>
      </pc:docMkLst>
      <pc:sldChg chg="addAnim delAnim">
        <pc:chgData name="Regmi, Sushil" userId="S::sushilregmi@my.unt.edu::06a22968-8d2c-4c03-b0f6-f85aed30ac7d" providerId="AD" clId="Web-{A4911CD7-68E8-3F73-BBE6-ED8BCDE61E22}" dt="2024-10-04T04:47:39.698" v="3"/>
        <pc:sldMkLst>
          <pc:docMk/>
          <pc:sldMk cId="3070238719" sldId="266"/>
        </pc:sldMkLst>
      </pc:sldChg>
    </pc:docChg>
  </pc:docChgLst>
  <pc:docChgLst>
    <pc:chgData name="Regmi, Sushil" userId="S::sushilregmi@my.unt.edu::06a22968-8d2c-4c03-b0f6-f85aed30ac7d" providerId="AD" clId="Web-{95F2E70F-EC24-0AB8-01D4-49E5CD9E86CB}"/>
    <pc:docChg chg="modSld">
      <pc:chgData name="Regmi, Sushil" userId="S::sushilregmi@my.unt.edu::06a22968-8d2c-4c03-b0f6-f85aed30ac7d" providerId="AD" clId="Web-{95F2E70F-EC24-0AB8-01D4-49E5CD9E86CB}" dt="2024-11-07T20:49:42.743" v="56" actId="20577"/>
      <pc:docMkLst>
        <pc:docMk/>
      </pc:docMkLst>
      <pc:sldChg chg="modSp">
        <pc:chgData name="Regmi, Sushil" userId="S::sushilregmi@my.unt.edu::06a22968-8d2c-4c03-b0f6-f85aed30ac7d" providerId="AD" clId="Web-{95F2E70F-EC24-0AB8-01D4-49E5CD9E86CB}" dt="2024-11-07T20:44:43.056" v="42" actId="20577"/>
        <pc:sldMkLst>
          <pc:docMk/>
          <pc:sldMk cId="3621018387" sldId="277"/>
        </pc:sldMkLst>
      </pc:sldChg>
      <pc:sldChg chg="modSp">
        <pc:chgData name="Regmi, Sushil" userId="S::sushilregmi@my.unt.edu::06a22968-8d2c-4c03-b0f6-f85aed30ac7d" providerId="AD" clId="Web-{95F2E70F-EC24-0AB8-01D4-49E5CD9E86CB}" dt="2024-11-07T20:49:42.743" v="56" actId="20577"/>
        <pc:sldMkLst>
          <pc:docMk/>
          <pc:sldMk cId="2261151712" sldId="288"/>
        </pc:sldMkLst>
      </pc:sldChg>
      <pc:sldChg chg="addSp delSp">
        <pc:chgData name="Regmi, Sushil" userId="S::sushilregmi@my.unt.edu::06a22968-8d2c-4c03-b0f6-f85aed30ac7d" providerId="AD" clId="Web-{95F2E70F-EC24-0AB8-01D4-49E5CD9E86CB}" dt="2024-11-07T20:24:30.993" v="1"/>
        <pc:sldMkLst>
          <pc:docMk/>
          <pc:sldMk cId="214269766" sldId="291"/>
        </pc:sldMkLst>
      </pc:sldChg>
      <pc:sldChg chg="modSp">
        <pc:chgData name="Regmi, Sushil" userId="S::sushilregmi@my.unt.edu::06a22968-8d2c-4c03-b0f6-f85aed30ac7d" providerId="AD" clId="Web-{95F2E70F-EC24-0AB8-01D4-49E5CD9E86CB}" dt="2024-11-07T20:37:06.821" v="5" actId="20577"/>
        <pc:sldMkLst>
          <pc:docMk/>
          <pc:sldMk cId="712590718" sldId="292"/>
        </pc:sldMkLst>
      </pc:sldChg>
    </pc:docChg>
  </pc:docChgLst>
  <pc:docChgLst>
    <pc:chgData name="Regmi, Sushil" userId="S::sushilregmi@my.unt.edu::06a22968-8d2c-4c03-b0f6-f85aed30ac7d" providerId="AD" clId="Web-{17D413BE-5971-02B5-C0AE-6DF528F02092}"/>
    <pc:docChg chg="modSld">
      <pc:chgData name="Regmi, Sushil" userId="S::sushilregmi@my.unt.edu::06a22968-8d2c-4c03-b0f6-f85aed30ac7d" providerId="AD" clId="Web-{17D413BE-5971-02B5-C0AE-6DF528F02092}" dt="2024-10-03T20:54:21.868" v="2" actId="1076"/>
      <pc:docMkLst>
        <pc:docMk/>
      </pc:docMkLst>
      <pc:sldChg chg="modSp">
        <pc:chgData name="Regmi, Sushil" userId="S::sushilregmi@my.unt.edu::06a22968-8d2c-4c03-b0f6-f85aed30ac7d" providerId="AD" clId="Web-{17D413BE-5971-02B5-C0AE-6DF528F02092}" dt="2024-10-03T20:54:21.868" v="2" actId="1076"/>
        <pc:sldMkLst>
          <pc:docMk/>
          <pc:sldMk cId="1163843815" sldId="281"/>
        </pc:sldMkLst>
      </pc:sldChg>
    </pc:docChg>
  </pc:docChgLst>
  <pc:docChgLst>
    <pc:chgData name="Regmi, Sushil" userId="S::sushilregmi@my.unt.edu::06a22968-8d2c-4c03-b0f6-f85aed30ac7d" providerId="AD" clId="Web-{6898663C-79A1-0CE6-6B94-883638882F67}"/>
    <pc:docChg chg="addSld delSld modSld addMainMaster delMainMaster">
      <pc:chgData name="Regmi, Sushil" userId="S::sushilregmi@my.unt.edu::06a22968-8d2c-4c03-b0f6-f85aed30ac7d" providerId="AD" clId="Web-{6898663C-79A1-0CE6-6B94-883638882F67}" dt="2024-10-04T04:46:12.505" v="1156"/>
      <pc:docMkLst>
        <pc:docMk/>
      </pc:docMkLst>
      <pc:sldChg chg="addSp modSp mod modClrScheme chgLayout">
        <pc:chgData name="Regmi, Sushil" userId="S::sushilregmi@my.unt.edu::06a22968-8d2c-4c03-b0f6-f85aed30ac7d" providerId="AD" clId="Web-{6898663C-79A1-0CE6-6B94-883638882F67}" dt="2024-10-04T03:47:07.689" v="614" actId="20577"/>
        <pc:sldMkLst>
          <pc:docMk/>
          <pc:sldMk cId="109857222" sldId="256"/>
        </pc:sldMkLst>
      </pc:sldChg>
      <pc:sldChg chg="addSp delSp modSp mod modClrScheme addAnim chgLayout">
        <pc:chgData name="Regmi, Sushil" userId="S::sushilregmi@my.unt.edu::06a22968-8d2c-4c03-b0f6-f85aed30ac7d" providerId="AD" clId="Web-{6898663C-79A1-0CE6-6B94-883638882F67}" dt="2024-10-04T03:52:09.697" v="662"/>
        <pc:sldMkLst>
          <pc:docMk/>
          <pc:sldMk cId="2274862170" sldId="257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3:55:39.358" v="692" actId="1076"/>
        <pc:sldMkLst>
          <pc:docMk/>
          <pc:sldMk cId="4025192654" sldId="258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02:52.713" v="731" actId="20577"/>
        <pc:sldMkLst>
          <pc:docMk/>
          <pc:sldMk cId="3939456508" sldId="259"/>
        </pc:sldMkLst>
      </pc:sldChg>
      <pc:sldChg chg="del">
        <pc:chgData name="Regmi, Sushil" userId="S::sushilregmi@my.unt.edu::06a22968-8d2c-4c03-b0f6-f85aed30ac7d" providerId="AD" clId="Web-{6898663C-79A1-0CE6-6B94-883638882F67}" dt="2024-10-04T03:40:23.788" v="568"/>
        <pc:sldMkLst>
          <pc:docMk/>
          <pc:sldMk cId="3598243883" sldId="260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03:04.323" v="732" actId="20577"/>
        <pc:sldMkLst>
          <pc:docMk/>
          <pc:sldMk cId="1059641829" sldId="261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03:14.901" v="733" actId="20577"/>
        <pc:sldMkLst>
          <pc:docMk/>
          <pc:sldMk cId="4071736991" sldId="262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04:36.060" v="739" actId="1076"/>
        <pc:sldMkLst>
          <pc:docMk/>
          <pc:sldMk cId="43539290" sldId="263"/>
        </pc:sldMkLst>
      </pc:sldChg>
      <pc:sldChg chg="addSp delSp modSp mod modClrScheme addAnim chgLayout">
        <pc:chgData name="Regmi, Sushil" userId="S::sushilregmi@my.unt.edu::06a22968-8d2c-4c03-b0f6-f85aed30ac7d" providerId="AD" clId="Web-{6898663C-79A1-0CE6-6B94-883638882F67}" dt="2024-10-04T04:08:18.503" v="753" actId="20577"/>
        <pc:sldMkLst>
          <pc:docMk/>
          <pc:sldMk cId="4138127731" sldId="264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11:21.352" v="772" actId="1076"/>
        <pc:sldMkLst>
          <pc:docMk/>
          <pc:sldMk cId="3444364480" sldId="265"/>
        </pc:sldMkLst>
      </pc:sldChg>
      <pc:sldChg chg="addSp delSp modSp mod modClrScheme addAnim delAnim chgLayout">
        <pc:chgData name="Regmi, Sushil" userId="S::sushilregmi@my.unt.edu::06a22968-8d2c-4c03-b0f6-f85aed30ac7d" providerId="AD" clId="Web-{6898663C-79A1-0CE6-6B94-883638882F67}" dt="2024-10-04T04:26:19.156" v="902"/>
        <pc:sldMkLst>
          <pc:docMk/>
          <pc:sldMk cId="3070238719" sldId="266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13:57.012" v="798" actId="1076"/>
        <pc:sldMkLst>
          <pc:docMk/>
          <pc:sldMk cId="3042234214" sldId="267"/>
        </pc:sldMkLst>
      </pc:sldChg>
      <pc:sldChg chg="addSp delSp modSp mod modClrScheme addAnim delAnim chgLayout">
        <pc:chgData name="Regmi, Sushil" userId="S::sushilregmi@my.unt.edu::06a22968-8d2c-4c03-b0f6-f85aed30ac7d" providerId="AD" clId="Web-{6898663C-79A1-0CE6-6B94-883638882F67}" dt="2024-10-04T04:28:46.960" v="948" actId="20577"/>
        <pc:sldMkLst>
          <pc:docMk/>
          <pc:sldMk cId="3716709367" sldId="271"/>
        </pc:sldMkLst>
      </pc:sldChg>
      <pc:sldChg chg="modSp del mod modClrScheme chgLayout">
        <pc:chgData name="Regmi, Sushil" userId="S::sushilregmi@my.unt.edu::06a22968-8d2c-4c03-b0f6-f85aed30ac7d" providerId="AD" clId="Web-{6898663C-79A1-0CE6-6B94-883638882F67}" dt="2024-10-04T04:28:52.788" v="949"/>
        <pc:sldMkLst>
          <pc:docMk/>
          <pc:sldMk cId="488664712" sldId="272"/>
        </pc:sldMkLst>
      </pc:sldChg>
      <pc:sldChg chg="modSp del mod modClrScheme chgLayout">
        <pc:chgData name="Regmi, Sushil" userId="S::sushilregmi@my.unt.edu::06a22968-8d2c-4c03-b0f6-f85aed30ac7d" providerId="AD" clId="Web-{6898663C-79A1-0CE6-6B94-883638882F67}" dt="2024-10-04T04:28:54.101" v="950"/>
        <pc:sldMkLst>
          <pc:docMk/>
          <pc:sldMk cId="1411366924" sldId="273"/>
        </pc:sldMkLst>
      </pc:sldChg>
      <pc:sldChg chg="modSp del mod modClrScheme chgLayout">
        <pc:chgData name="Regmi, Sushil" userId="S::sushilregmi@my.unt.edu::06a22968-8d2c-4c03-b0f6-f85aed30ac7d" providerId="AD" clId="Web-{6898663C-79A1-0CE6-6B94-883638882F67}" dt="2024-10-04T04:28:54.929" v="951"/>
        <pc:sldMkLst>
          <pc:docMk/>
          <pc:sldMk cId="2296798694" sldId="274"/>
        </pc:sldMkLst>
      </pc:sldChg>
      <pc:sldChg chg="modSp del mod modClrScheme chgLayout">
        <pc:chgData name="Regmi, Sushil" userId="S::sushilregmi@my.unt.edu::06a22968-8d2c-4c03-b0f6-f85aed30ac7d" providerId="AD" clId="Web-{6898663C-79A1-0CE6-6B94-883638882F67}" dt="2024-10-04T04:28:55.898" v="952"/>
        <pc:sldMkLst>
          <pc:docMk/>
          <pc:sldMk cId="2163080660" sldId="275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31:09.513" v="985" actId="1076"/>
        <pc:sldMkLst>
          <pc:docMk/>
          <pc:sldMk cId="1763303757" sldId="276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32:07.296" v="995" actId="1076"/>
        <pc:sldMkLst>
          <pc:docMk/>
          <pc:sldMk cId="3621018387" sldId="277"/>
        </pc:sldMkLst>
      </pc:sldChg>
      <pc:sldChg chg="modSp mod modClrScheme chgLayout">
        <pc:chgData name="Regmi, Sushil" userId="S::sushilregmi@my.unt.edu::06a22968-8d2c-4c03-b0f6-f85aed30ac7d" providerId="AD" clId="Web-{6898663C-79A1-0CE6-6B94-883638882F67}" dt="2024-10-04T04:32:23.984" v="997" actId="14100"/>
        <pc:sldMkLst>
          <pc:docMk/>
          <pc:sldMk cId="1087683382" sldId="278"/>
        </pc:sldMkLst>
      </pc:sldChg>
      <pc:sldChg chg="modSp mod modClrScheme chgLayout">
        <pc:chgData name="Regmi, Sushil" userId="S::sushilregmi@my.unt.edu::06a22968-8d2c-4c03-b0f6-f85aed30ac7d" providerId="AD" clId="Web-{6898663C-79A1-0CE6-6B94-883638882F67}" dt="2024-10-04T04:33:13.094" v="1004" actId="1076"/>
        <pc:sldMkLst>
          <pc:docMk/>
          <pc:sldMk cId="803812845" sldId="279"/>
        </pc:sldMkLst>
      </pc:sldChg>
      <pc:sldChg chg="modSp mod modClrScheme chgLayout">
        <pc:chgData name="Regmi, Sushil" userId="S::sushilregmi@my.unt.edu::06a22968-8d2c-4c03-b0f6-f85aed30ac7d" providerId="AD" clId="Web-{6898663C-79A1-0CE6-6B94-883638882F67}" dt="2024-10-04T04:33:54.111" v="1020" actId="14100"/>
        <pc:sldMkLst>
          <pc:docMk/>
          <pc:sldMk cId="785405620" sldId="280"/>
        </pc:sldMkLst>
      </pc:sldChg>
      <pc:sldChg chg="addSp modSp mod modClrScheme addAnim chgLayout">
        <pc:chgData name="Regmi, Sushil" userId="S::sushilregmi@my.unt.edu::06a22968-8d2c-4c03-b0f6-f85aed30ac7d" providerId="AD" clId="Web-{6898663C-79A1-0CE6-6B94-883638882F67}" dt="2024-10-04T04:35:36.145" v="1036"/>
        <pc:sldMkLst>
          <pc:docMk/>
          <pc:sldMk cId="1163843815" sldId="281"/>
        </pc:sldMkLst>
      </pc:sldChg>
      <pc:sldChg chg="addSp delSp modSp mod modClrScheme addAnim chgLayout">
        <pc:chgData name="Regmi, Sushil" userId="S::sushilregmi@my.unt.edu::06a22968-8d2c-4c03-b0f6-f85aed30ac7d" providerId="AD" clId="Web-{6898663C-79A1-0CE6-6B94-883638882F67}" dt="2024-10-04T04:36:41.178" v="1047"/>
        <pc:sldMkLst>
          <pc:docMk/>
          <pc:sldMk cId="2566840435" sldId="282"/>
        </pc:sldMkLst>
      </pc:sldChg>
      <pc:sldChg chg="addSp delSp modSp mod modClrScheme chgLayout">
        <pc:chgData name="Regmi, Sushil" userId="S::sushilregmi@my.unt.edu::06a22968-8d2c-4c03-b0f6-f85aed30ac7d" providerId="AD" clId="Web-{6898663C-79A1-0CE6-6B94-883638882F67}" dt="2024-10-04T04:37:17.960" v="1055" actId="1076"/>
        <pc:sldMkLst>
          <pc:docMk/>
          <pc:sldMk cId="611179888" sldId="283"/>
        </pc:sldMkLst>
      </pc:sldChg>
      <pc:sldChg chg="addSp delSp modSp mod modClrScheme addAnim chgLayout">
        <pc:chgData name="Regmi, Sushil" userId="S::sushilregmi@my.unt.edu::06a22968-8d2c-4c03-b0f6-f85aed30ac7d" providerId="AD" clId="Web-{6898663C-79A1-0CE6-6B94-883638882F67}" dt="2024-10-04T04:40:27.418" v="1089"/>
        <pc:sldMkLst>
          <pc:docMk/>
          <pc:sldMk cId="3651806788" sldId="284"/>
        </pc:sldMkLst>
      </pc:sldChg>
      <pc:sldChg chg="modSp mod modClrScheme addAnim chgLayout">
        <pc:chgData name="Regmi, Sushil" userId="S::sushilregmi@my.unt.edu::06a22968-8d2c-4c03-b0f6-f85aed30ac7d" providerId="AD" clId="Web-{6898663C-79A1-0CE6-6B94-883638882F67}" dt="2024-10-04T04:40:32.903" v="1090"/>
        <pc:sldMkLst>
          <pc:docMk/>
          <pc:sldMk cId="223518281" sldId="285"/>
        </pc:sldMkLst>
      </pc:sldChg>
      <pc:sldChg chg="modSp mod modClrScheme addAnim chgLayout">
        <pc:chgData name="Regmi, Sushil" userId="S::sushilregmi@my.unt.edu::06a22968-8d2c-4c03-b0f6-f85aed30ac7d" providerId="AD" clId="Web-{6898663C-79A1-0CE6-6B94-883638882F67}" dt="2024-10-04T04:42:57.375" v="1124"/>
        <pc:sldMkLst>
          <pc:docMk/>
          <pc:sldMk cId="1590109793" sldId="286"/>
        </pc:sldMkLst>
      </pc:sldChg>
      <pc:sldChg chg="addSp delSp modSp mod modClrScheme addAnim chgLayout">
        <pc:chgData name="Regmi, Sushil" userId="S::sushilregmi@my.unt.edu::06a22968-8d2c-4c03-b0f6-f85aed30ac7d" providerId="AD" clId="Web-{6898663C-79A1-0CE6-6B94-883638882F67}" dt="2024-10-04T04:43:01.656" v="1125"/>
        <pc:sldMkLst>
          <pc:docMk/>
          <pc:sldMk cId="987367162" sldId="287"/>
        </pc:sldMkLst>
      </pc:sldChg>
      <pc:sldChg chg="addSp delSp modSp add mod replId modClrScheme addAnim modAnim chgLayout">
        <pc:chgData name="Regmi, Sushil" userId="S::sushilregmi@my.unt.edu::06a22968-8d2c-4c03-b0f6-f85aed30ac7d" providerId="AD" clId="Web-{6898663C-79A1-0CE6-6B94-883638882F67}" dt="2024-10-04T04:46:12.505" v="1156"/>
        <pc:sldMkLst>
          <pc:docMk/>
          <pc:sldMk cId="2261151712" sldId="288"/>
        </pc:sldMkLst>
      </pc:sldChg>
      <pc:sldChg chg="delSp modSp add mod replId modClrScheme chgLayout">
        <pc:chgData name="Regmi, Sushil" userId="S::sushilregmi@my.unt.edu::06a22968-8d2c-4c03-b0f6-f85aed30ac7d" providerId="AD" clId="Web-{6898663C-79A1-0CE6-6B94-883638882F67}" dt="2024-10-04T04:46:03.489" v="1155" actId="1076"/>
        <pc:sldMkLst>
          <pc:docMk/>
          <pc:sldMk cId="1106540154" sldId="289"/>
        </pc:sldMkLst>
      </pc:sldChg>
      <pc:sldChg chg="modSp add mod replId modClrScheme chgLayout">
        <pc:chgData name="Regmi, Sushil" userId="S::sushilregmi@my.unt.edu::06a22968-8d2c-4c03-b0f6-f85aed30ac7d" providerId="AD" clId="Web-{6898663C-79A1-0CE6-6B94-883638882F67}" dt="2024-10-04T04:45:52.052" v="1154" actId="20577"/>
        <pc:sldMkLst>
          <pc:docMk/>
          <pc:sldMk cId="1147753778" sldId="290"/>
        </pc:sldMkLst>
      </pc:sldChg>
      <pc:sldMasterChg chg="del delSldLayout">
        <pc:chgData name="Regmi, Sushil" userId="S::sushilregmi@my.unt.edu::06a22968-8d2c-4c03-b0f6-f85aed30ac7d" providerId="AD" clId="Web-{6898663C-79A1-0CE6-6B94-883638882F67}" dt="2024-10-04T03:43:30.730" v="576"/>
        <pc:sldMasterMkLst>
          <pc:docMk/>
          <pc:sldMasterMk cId="1129555127" sldId="2147483816"/>
        </pc:sldMasterMkLst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2058845622" sldId="2147483817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4111041157" sldId="2147483818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3633470000" sldId="2147483819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2597042185" sldId="2147483820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3758137199" sldId="2147483821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3673688250" sldId="2147483822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1573115487" sldId="2147483823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1196871679" sldId="2147483824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1084810458" sldId="2147483825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3283462295" sldId="2147483826"/>
          </pc:sldLayoutMkLst>
        </pc:sldLayoutChg>
        <pc:sldLayoutChg chg="del">
          <pc:chgData name="Regmi, Sushil" userId="S::sushilregmi@my.unt.edu::06a22968-8d2c-4c03-b0f6-f85aed30ac7d" providerId="AD" clId="Web-{6898663C-79A1-0CE6-6B94-883638882F67}" dt="2024-10-04T03:43:30.730" v="576"/>
          <pc:sldLayoutMkLst>
            <pc:docMk/>
            <pc:sldMasterMk cId="1129555127" sldId="2147483816"/>
            <pc:sldLayoutMk cId="1100343067" sldId="2147483827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3:39.918" v="577"/>
        <pc:sldMasterMkLst>
          <pc:docMk/>
          <pc:sldMasterMk cId="342650620" sldId="2147483828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3776787392" sldId="214748382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2889551153" sldId="214748383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373904600" sldId="214748383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244485840" sldId="214748383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3546035098" sldId="214748383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2904121699" sldId="214748383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3298273736" sldId="214748383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2442994479" sldId="214748383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1675164638" sldId="214748383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2352207188" sldId="214748383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39.918" v="577"/>
          <pc:sldLayoutMkLst>
            <pc:docMk/>
            <pc:sldMasterMk cId="342650620" sldId="2147483828"/>
            <pc:sldLayoutMk cId="1708403384" sldId="2147483839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3:47.527" v="578"/>
        <pc:sldMasterMkLst>
          <pc:docMk/>
          <pc:sldMasterMk cId="2117536017" sldId="2147483840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2977396897" sldId="214748384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1548138245" sldId="214748384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1706895176" sldId="214748384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52042733" sldId="214748384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1057436210" sldId="214748384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223441692" sldId="214748384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3287624141" sldId="214748384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2565879518" sldId="214748384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2533986367" sldId="214748384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570435901" sldId="214748385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3:47.527" v="578"/>
          <pc:sldLayoutMkLst>
            <pc:docMk/>
            <pc:sldMasterMk cId="2117536017" sldId="2147483840"/>
            <pc:sldLayoutMk cId="2109662589" sldId="2147483851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09.512" v="579"/>
        <pc:sldMasterMkLst>
          <pc:docMk/>
          <pc:sldMasterMk cId="1709058009" sldId="2147483852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2302898314" sldId="214748385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3349694380" sldId="214748385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1577892724" sldId="214748385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4174895876" sldId="214748385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3823842306" sldId="214748385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3176610217" sldId="214748385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2101603768" sldId="214748385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3204212402" sldId="214748386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597807609" sldId="214748386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4099100555" sldId="214748386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09.512" v="579"/>
          <pc:sldLayoutMkLst>
            <pc:docMk/>
            <pc:sldMasterMk cId="1709058009" sldId="2147483852"/>
            <pc:sldLayoutMk cId="2768436426" sldId="2147483863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14.638" v="580"/>
        <pc:sldMasterMkLst>
          <pc:docMk/>
          <pc:sldMasterMk cId="3615259783" sldId="2147483864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2357870937" sldId="214748386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1526705726" sldId="214748386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3111273188" sldId="214748386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1108173012" sldId="214748386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4082087711" sldId="214748386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4279233175" sldId="214748387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3165192946" sldId="214748387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2902738589" sldId="214748387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352628762" sldId="214748387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1214360328" sldId="214748387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4.638" v="580"/>
          <pc:sldLayoutMkLst>
            <pc:docMk/>
            <pc:sldMasterMk cId="3615259783" sldId="2147483864"/>
            <pc:sldLayoutMk cId="492476773" sldId="2147483875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17.231" v="581"/>
        <pc:sldMasterMkLst>
          <pc:docMk/>
          <pc:sldMasterMk cId="1111030303" sldId="2147483876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3929984463" sldId="214748387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2705209216" sldId="214748387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2873804586" sldId="214748387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958047871" sldId="214748388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3239936960" sldId="214748388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738195453" sldId="214748388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2260445122" sldId="214748388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3039233560" sldId="214748388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1197159029" sldId="214748388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2296439263" sldId="214748388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17.231" v="581"/>
          <pc:sldLayoutMkLst>
            <pc:docMk/>
            <pc:sldMasterMk cId="1111030303" sldId="2147483876"/>
            <pc:sldLayoutMk cId="3416241124" sldId="2147483887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22.528" v="582"/>
        <pc:sldMasterMkLst>
          <pc:docMk/>
          <pc:sldMasterMk cId="3677999787" sldId="2147483888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2755028590" sldId="214748388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1487333587" sldId="214748389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3432457131" sldId="214748389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3119924464" sldId="214748389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2417325064" sldId="214748389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1239924146" sldId="214748389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3323069941" sldId="214748389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1408367951" sldId="214748389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3142509298" sldId="214748389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1327480019" sldId="214748389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2.528" v="582"/>
          <pc:sldLayoutMkLst>
            <pc:docMk/>
            <pc:sldMasterMk cId="3677999787" sldId="2147483888"/>
            <pc:sldLayoutMk cId="3730914876" sldId="2147483899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26.232" v="583"/>
        <pc:sldMasterMkLst>
          <pc:docMk/>
          <pc:sldMasterMk cId="1214903268" sldId="2147483900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3392261538" sldId="214748390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870616895" sldId="214748390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2513747990" sldId="214748390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3954787280" sldId="214748390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2589867266" sldId="214748390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4133263338" sldId="214748390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867495241" sldId="214748390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62722953" sldId="214748390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23428900" sldId="214748390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1256230606" sldId="214748391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6.232" v="583"/>
          <pc:sldLayoutMkLst>
            <pc:docMk/>
            <pc:sldMasterMk cId="1214903268" sldId="2147483900"/>
            <pc:sldLayoutMk cId="126115677" sldId="2147483911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28.794" v="584"/>
        <pc:sldMasterMkLst>
          <pc:docMk/>
          <pc:sldMasterMk cId="2562968594" sldId="2147483912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2326893554" sldId="214748391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280828293" sldId="214748391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2421300149" sldId="214748391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3018325336" sldId="214748391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262971412" sldId="214748391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152527568" sldId="214748391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4149980877" sldId="214748391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2471475085" sldId="214748392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536729874" sldId="214748392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3721149709" sldId="214748392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28.794" v="584"/>
          <pc:sldLayoutMkLst>
            <pc:docMk/>
            <pc:sldMasterMk cId="2562968594" sldId="2147483912"/>
            <pc:sldLayoutMk cId="2208343820" sldId="2147483923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30.997" v="585"/>
        <pc:sldMasterMkLst>
          <pc:docMk/>
          <pc:sldMasterMk cId="3500653999" sldId="2147483924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919420516" sldId="214748392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714097891" sldId="214748392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1233240861" sldId="214748392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4098954125" sldId="214748392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1113515753" sldId="214748392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2801628461" sldId="214748393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3932850423" sldId="214748393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3473577033" sldId="214748393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1863166711" sldId="214748393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2903292498" sldId="214748393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0.997" v="585"/>
          <pc:sldLayoutMkLst>
            <pc:docMk/>
            <pc:sldMasterMk cId="3500653999" sldId="2147483924"/>
            <pc:sldLayoutMk cId="2371502289" sldId="2147483935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33.138" v="586"/>
        <pc:sldMasterMkLst>
          <pc:docMk/>
          <pc:sldMasterMk cId="477246440" sldId="2147483936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1261803345" sldId="214748393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4023270636" sldId="214748393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1736831137" sldId="214748393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751192942" sldId="214748394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296836339" sldId="214748394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3843612611" sldId="214748394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3973364087" sldId="214748394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2431961066" sldId="214748394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727170950" sldId="214748394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3054743131" sldId="214748394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3.138" v="586"/>
          <pc:sldLayoutMkLst>
            <pc:docMk/>
            <pc:sldMasterMk cId="477246440" sldId="2147483936"/>
            <pc:sldLayoutMk cId="3704722841" sldId="2147483947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37.904" v="587"/>
        <pc:sldMasterMkLst>
          <pc:docMk/>
          <pc:sldMasterMk cId="862674773" sldId="2147483948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873883591" sldId="214748394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387496790" sldId="214748395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412480074" sldId="214748395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3618129252" sldId="214748395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2686970993" sldId="214748395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1087661548" sldId="214748395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2689416128" sldId="214748395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2469245222" sldId="214748395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2596137561" sldId="214748395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1938558964" sldId="214748395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37.904" v="587"/>
          <pc:sldLayoutMkLst>
            <pc:docMk/>
            <pc:sldMasterMk cId="862674773" sldId="2147483948"/>
            <pc:sldLayoutMk cId="3154500673" sldId="2147483959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4:50.951" v="588"/>
        <pc:sldMasterMkLst>
          <pc:docMk/>
          <pc:sldMasterMk cId="58678920" sldId="2147483960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1008429667" sldId="214748396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4013900325" sldId="214748396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1992873769" sldId="214748396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3638619924" sldId="214748396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1013098621" sldId="214748396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2712758444" sldId="214748396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715005379" sldId="214748396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4048817029" sldId="214748396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3937724082" sldId="214748396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1680744276" sldId="214748397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4:50.951" v="588"/>
          <pc:sldLayoutMkLst>
            <pc:docMk/>
            <pc:sldMasterMk cId="58678920" sldId="2147483960"/>
            <pc:sldLayoutMk cId="249341466" sldId="2147483971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01.608" v="589"/>
        <pc:sldMasterMkLst>
          <pc:docMk/>
          <pc:sldMasterMk cId="3402508592" sldId="2147483972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1221844493" sldId="214748397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2737618461" sldId="214748397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2329730617" sldId="214748397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3648268292" sldId="214748397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378726138" sldId="214748397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491922146" sldId="214748397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2904453226" sldId="214748397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3295915507" sldId="214748398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1417526823" sldId="214748398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645222525" sldId="214748398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1.608" v="589"/>
          <pc:sldLayoutMkLst>
            <pc:docMk/>
            <pc:sldMasterMk cId="3402508592" sldId="2147483972"/>
            <pc:sldLayoutMk cId="3753144581" sldId="2147483983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08.498" v="590"/>
        <pc:sldMasterMkLst>
          <pc:docMk/>
          <pc:sldMasterMk cId="2655393762" sldId="2147483984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2551953753" sldId="214748398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2958313374" sldId="214748398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3135970908" sldId="214748398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2985330383" sldId="214748398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1492912462" sldId="214748398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488667184" sldId="214748399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1207836876" sldId="214748399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1581351997" sldId="214748399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2786572838" sldId="214748399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2046990214" sldId="214748399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08.498" v="590"/>
          <pc:sldLayoutMkLst>
            <pc:docMk/>
            <pc:sldMasterMk cId="2655393762" sldId="2147483984"/>
            <pc:sldLayoutMk cId="4204718279" sldId="2147483995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32.811" v="591"/>
        <pc:sldMasterMkLst>
          <pc:docMk/>
          <pc:sldMasterMk cId="3466904192" sldId="2147483996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2386167195" sldId="214748399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1988407168" sldId="214748399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2141854048" sldId="214748399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745585594" sldId="214748400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3096119694" sldId="214748400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2322174500" sldId="214748400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3896813715" sldId="214748400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2364500275" sldId="214748400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2060929666" sldId="214748400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1449975443" sldId="214748400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32.811" v="591"/>
          <pc:sldLayoutMkLst>
            <pc:docMk/>
            <pc:sldMasterMk cId="3466904192" sldId="2147483996"/>
            <pc:sldLayoutMk cId="1397338592" sldId="2147484007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41.812" v="592"/>
        <pc:sldMasterMkLst>
          <pc:docMk/>
          <pc:sldMasterMk cId="2105689963" sldId="2147484008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1478312150" sldId="214748400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3040316437" sldId="214748401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3819722822" sldId="214748401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2804955714" sldId="214748401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2104019925" sldId="214748401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3114006916" sldId="214748401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1036784695" sldId="214748401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1041427125" sldId="214748401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2844148974" sldId="214748401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2960347115" sldId="214748401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1.812" v="592"/>
          <pc:sldLayoutMkLst>
            <pc:docMk/>
            <pc:sldMasterMk cId="2105689963" sldId="2147484008"/>
            <pc:sldLayoutMk cId="1696988278" sldId="2147484019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44.655" v="593"/>
        <pc:sldMasterMkLst>
          <pc:docMk/>
          <pc:sldMasterMk cId="3099445702" sldId="2147484020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3708816947" sldId="214748402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254574254" sldId="214748402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609730591" sldId="214748402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1186027990" sldId="214748402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2207036390" sldId="214748402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2347586389" sldId="214748402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2447084631" sldId="214748402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4265295268" sldId="214748402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15527228" sldId="214748402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805475049" sldId="214748403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4.655" v="593"/>
          <pc:sldLayoutMkLst>
            <pc:docMk/>
            <pc:sldMasterMk cId="3099445702" sldId="2147484020"/>
            <pc:sldLayoutMk cId="3754853067" sldId="2147484031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47.515" v="594"/>
        <pc:sldMasterMkLst>
          <pc:docMk/>
          <pc:sldMasterMk cId="3121425556" sldId="2147484032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3388775972" sldId="214748403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1124304274" sldId="214748403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161035375" sldId="214748403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1493856943" sldId="214748403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77281142" sldId="214748403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3495991791" sldId="214748403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1971485488" sldId="214748403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1987803168" sldId="214748404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753127995" sldId="214748404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4001801210" sldId="214748404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47.515" v="594"/>
          <pc:sldLayoutMkLst>
            <pc:docMk/>
            <pc:sldMasterMk cId="3121425556" sldId="2147484032"/>
            <pc:sldLayoutMk cId="2801989187" sldId="2147484043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51.171" v="595"/>
        <pc:sldMasterMkLst>
          <pc:docMk/>
          <pc:sldMasterMk cId="280476020" sldId="2147484044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830537133" sldId="214748404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721236386" sldId="214748404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3069962394" sldId="214748404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2522037946" sldId="214748404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3036864978" sldId="214748404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3475700761" sldId="214748405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2170426562" sldId="214748405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1748750268" sldId="214748405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2888558934" sldId="214748405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884661507" sldId="214748405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1.171" v="595"/>
          <pc:sldLayoutMkLst>
            <pc:docMk/>
            <pc:sldMasterMk cId="280476020" sldId="2147484044"/>
            <pc:sldLayoutMk cId="2583628064" sldId="2147484055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53.953" v="596"/>
        <pc:sldMasterMkLst>
          <pc:docMk/>
          <pc:sldMasterMk cId="2634072624" sldId="2147484056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2592041253" sldId="214748405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3917780171" sldId="214748405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3308856365" sldId="214748405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154928431" sldId="214748406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735671919" sldId="214748406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602508568" sldId="214748406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2930484214" sldId="214748406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4255663206" sldId="214748406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1237620823" sldId="214748406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3948681140" sldId="214748406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3.953" v="596"/>
          <pc:sldLayoutMkLst>
            <pc:docMk/>
            <pc:sldMasterMk cId="2634072624" sldId="2147484056"/>
            <pc:sldLayoutMk cId="1199468877" sldId="2147484067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5:57.671" v="597"/>
        <pc:sldMasterMkLst>
          <pc:docMk/>
          <pc:sldMasterMk cId="2002436233" sldId="2147484068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1761478273" sldId="214748406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1687854445" sldId="214748407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1533712948" sldId="214748407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1035253368" sldId="214748407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2828835302" sldId="214748407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3622087188" sldId="214748407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398582728" sldId="214748407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3102872066" sldId="214748407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4204432277" sldId="214748407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1994275951" sldId="214748407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5:57.671" v="597"/>
          <pc:sldLayoutMkLst>
            <pc:docMk/>
            <pc:sldMasterMk cId="2002436233" sldId="2147484068"/>
            <pc:sldLayoutMk cId="4110599388" sldId="2147484079"/>
          </pc:sldLayoutMkLst>
        </pc:sldLayoutChg>
      </pc:sldMasterChg>
      <pc:sldMasterChg chg="add del addSldLayout delSldLayout modSldLayout">
        <pc:chgData name="Regmi, Sushil" userId="S::sushilregmi@my.unt.edu::06a22968-8d2c-4c03-b0f6-f85aed30ac7d" providerId="AD" clId="Web-{6898663C-79A1-0CE6-6B94-883638882F67}" dt="2024-10-04T03:46:01.750" v="598"/>
        <pc:sldMasterMkLst>
          <pc:docMk/>
          <pc:sldMasterMk cId="1919539860" sldId="2147484080"/>
        </pc:sldMasterMkLst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4052783324" sldId="2147484081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4243412675" sldId="2147484082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3150201872" sldId="2147484083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2623703862" sldId="2147484084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3353695276" sldId="2147484085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2242707560" sldId="2147484086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1092735223" sldId="2147484087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2789280604" sldId="2147484088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3555709465" sldId="2147484089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3733794757" sldId="2147484090"/>
          </pc:sldLayoutMkLst>
        </pc:sldLayoutChg>
        <pc:sldLayoutChg chg="add del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919539860" sldId="2147484080"/>
            <pc:sldLayoutMk cId="2915036427" sldId="2147484091"/>
          </pc:sldLayoutMkLst>
        </pc:sldLayoutChg>
      </pc:sldMasterChg>
      <pc:sldMasterChg chg="add addSldLayout modSldLayout">
        <pc:chgData name="Regmi, Sushil" userId="S::sushilregmi@my.unt.edu::06a22968-8d2c-4c03-b0f6-f85aed30ac7d" providerId="AD" clId="Web-{6898663C-79A1-0CE6-6B94-883638882F67}" dt="2024-10-04T03:46:01.750" v="598"/>
        <pc:sldMasterMkLst>
          <pc:docMk/>
          <pc:sldMasterMk cId="157610634" sldId="2147484092"/>
        </pc:sldMasterMkLst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3133406282" sldId="2147484093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3088683469" sldId="2147484094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3733303895" sldId="2147484095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3644474256" sldId="2147484096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207733900" sldId="2147484097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1399959972" sldId="2147484098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4110933329" sldId="2147484099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51034513" sldId="2147484100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4219187599" sldId="2147484101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2864423828" sldId="2147484102"/>
          </pc:sldLayoutMkLst>
        </pc:sldLayoutChg>
        <pc:sldLayoutChg chg="add mod replId">
          <pc:chgData name="Regmi, Sushil" userId="S::sushilregmi@my.unt.edu::06a22968-8d2c-4c03-b0f6-f85aed30ac7d" providerId="AD" clId="Web-{6898663C-79A1-0CE6-6B94-883638882F67}" dt="2024-10-04T03:46:01.750" v="598"/>
          <pc:sldLayoutMkLst>
            <pc:docMk/>
            <pc:sldMasterMk cId="157610634" sldId="2147484092"/>
            <pc:sldLayoutMk cId="114097815" sldId="2147484103"/>
          </pc:sldLayoutMkLst>
        </pc:sldLayoutChg>
      </pc:sldMasterChg>
    </pc:docChg>
  </pc:docChgLst>
  <pc:docChgLst>
    <pc:chgData name="Regmi, Sushil" userId="S::sushilregmi@my.unt.edu::06a22968-8d2c-4c03-b0f6-f85aed30ac7d" providerId="AD" clId="Web-{43720D0E-8AC7-6386-CE17-7E98F8C3CD45}"/>
    <pc:docChg chg="modSld">
      <pc:chgData name="Regmi, Sushil" userId="S::sushilregmi@my.unt.edu::06a22968-8d2c-4c03-b0f6-f85aed30ac7d" providerId="AD" clId="Web-{43720D0E-8AC7-6386-CE17-7E98F8C3CD45}" dt="2024-11-05T21:31:11.519" v="80" actId="1076"/>
      <pc:docMkLst>
        <pc:docMk/>
      </pc:docMkLst>
      <pc:sldChg chg="modSp">
        <pc:chgData name="Regmi, Sushil" userId="S::sushilregmi@my.unt.edu::06a22968-8d2c-4c03-b0f6-f85aed30ac7d" providerId="AD" clId="Web-{43720D0E-8AC7-6386-CE17-7E98F8C3CD45}" dt="2024-11-05T21:27:06.744" v="55" actId="20577"/>
        <pc:sldMkLst>
          <pc:docMk/>
          <pc:sldMk cId="4071736991" sldId="262"/>
        </pc:sldMkLst>
      </pc:sldChg>
      <pc:sldChg chg="modSp">
        <pc:chgData name="Regmi, Sushil" userId="S::sushilregmi@my.unt.edu::06a22968-8d2c-4c03-b0f6-f85aed30ac7d" providerId="AD" clId="Web-{43720D0E-8AC7-6386-CE17-7E98F8C3CD45}" dt="2024-11-05T21:27:22.337" v="68" actId="20577"/>
        <pc:sldMkLst>
          <pc:docMk/>
          <pc:sldMk cId="43539290" sldId="263"/>
        </pc:sldMkLst>
      </pc:sldChg>
      <pc:sldChg chg="modSp">
        <pc:chgData name="Regmi, Sushil" userId="S::sushilregmi@my.unt.edu::06a22968-8d2c-4c03-b0f6-f85aed30ac7d" providerId="AD" clId="Web-{43720D0E-8AC7-6386-CE17-7E98F8C3CD45}" dt="2024-11-05T21:27:51.057" v="74" actId="20577"/>
        <pc:sldMkLst>
          <pc:docMk/>
          <pc:sldMk cId="4138127731" sldId="264"/>
        </pc:sldMkLst>
      </pc:sldChg>
      <pc:sldChg chg="modSp">
        <pc:chgData name="Regmi, Sushil" userId="S::sushilregmi@my.unt.edu::06a22968-8d2c-4c03-b0f6-f85aed30ac7d" providerId="AD" clId="Web-{43720D0E-8AC7-6386-CE17-7E98F8C3CD45}" dt="2024-11-05T21:27:59.432" v="76" actId="20577"/>
        <pc:sldMkLst>
          <pc:docMk/>
          <pc:sldMk cId="3444364480" sldId="265"/>
        </pc:sldMkLst>
      </pc:sldChg>
      <pc:sldChg chg="addAnim">
        <pc:chgData name="Regmi, Sushil" userId="S::sushilregmi@my.unt.edu::06a22968-8d2c-4c03-b0f6-f85aed30ac7d" providerId="AD" clId="Web-{43720D0E-8AC7-6386-CE17-7E98F8C3CD45}" dt="2024-11-05T21:23:29.656" v="41"/>
        <pc:sldMkLst>
          <pc:docMk/>
          <pc:sldMk cId="3070238719" sldId="266"/>
        </pc:sldMkLst>
      </pc:sldChg>
      <pc:sldChg chg="modSp">
        <pc:chgData name="Regmi, Sushil" userId="S::sushilregmi@my.unt.edu::06a22968-8d2c-4c03-b0f6-f85aed30ac7d" providerId="AD" clId="Web-{43720D0E-8AC7-6386-CE17-7E98F8C3CD45}" dt="2024-11-05T21:31:01.503" v="78" actId="1076"/>
        <pc:sldMkLst>
          <pc:docMk/>
          <pc:sldMk cId="3042234214" sldId="267"/>
        </pc:sldMkLst>
      </pc:sldChg>
      <pc:sldChg chg="addSp delSp modSp addAnim delAnim">
        <pc:chgData name="Regmi, Sushil" userId="S::sushilregmi@my.unt.edu::06a22968-8d2c-4c03-b0f6-f85aed30ac7d" providerId="AD" clId="Web-{43720D0E-8AC7-6386-CE17-7E98F8C3CD45}" dt="2024-11-05T21:31:11.519" v="80" actId="1076"/>
        <pc:sldMkLst>
          <pc:docMk/>
          <pc:sldMk cId="3716709367" sldId="271"/>
        </pc:sldMkLst>
      </pc:sldChg>
    </pc:docChg>
  </pc:docChgLst>
  <pc:docChgLst>
    <pc:chgData name="Regmi, Sushil" userId="S::sushilregmi@my.unt.edu::06a22968-8d2c-4c03-b0f6-f85aed30ac7d" providerId="AD" clId="Web-{E22D3CFA-5743-5698-090F-8BD655FC3B12}"/>
    <pc:docChg chg="addSld modSld">
      <pc:chgData name="Regmi, Sushil" userId="S::sushilregmi@my.unt.edu::06a22968-8d2c-4c03-b0f6-f85aed30ac7d" providerId="AD" clId="Web-{E22D3CFA-5743-5698-090F-8BD655FC3B12}" dt="2025-01-13T20:19:02.972" v="37" actId="1076"/>
      <pc:docMkLst>
        <pc:docMk/>
      </pc:docMkLst>
      <pc:sldChg chg="modSp">
        <pc:chgData name="Regmi, Sushil" userId="S::sushilregmi@my.unt.edu::06a22968-8d2c-4c03-b0f6-f85aed30ac7d" providerId="AD" clId="Web-{E22D3CFA-5743-5698-090F-8BD655FC3B12}" dt="2025-01-13T16:36:14.955" v="16" actId="14100"/>
        <pc:sldMkLst>
          <pc:docMk/>
          <pc:sldMk cId="4025192654" sldId="258"/>
        </pc:sldMkLst>
        <pc:spChg chg="mod">
          <ac:chgData name="Regmi, Sushil" userId="S::sushilregmi@my.unt.edu::06a22968-8d2c-4c03-b0f6-f85aed30ac7d" providerId="AD" clId="Web-{E22D3CFA-5743-5698-090F-8BD655FC3B12}" dt="2025-01-13T16:36:14.955" v="16" actId="14100"/>
          <ac:spMkLst>
            <pc:docMk/>
            <pc:sldMk cId="4025192654" sldId="258"/>
            <ac:spMk id="3" creationId="{7DE27A25-EF41-17F0-37B3-038FC6A0736B}"/>
          </ac:spMkLst>
        </pc:spChg>
      </pc:sldChg>
      <pc:sldChg chg="modSp add replId">
        <pc:chgData name="Regmi, Sushil" userId="S::sushilregmi@my.unt.edu::06a22968-8d2c-4c03-b0f6-f85aed30ac7d" providerId="AD" clId="Web-{E22D3CFA-5743-5698-090F-8BD655FC3B12}" dt="2025-01-13T16:36:52.145" v="25" actId="20577"/>
        <pc:sldMkLst>
          <pc:docMk/>
          <pc:sldMk cId="513581129" sldId="312"/>
        </pc:sldMkLst>
        <pc:spChg chg="mod">
          <ac:chgData name="Regmi, Sushil" userId="S::sushilregmi@my.unt.edu::06a22968-8d2c-4c03-b0f6-f85aed30ac7d" providerId="AD" clId="Web-{E22D3CFA-5743-5698-090F-8BD655FC3B12}" dt="2025-01-13T16:36:38.644" v="18" actId="20577"/>
          <ac:spMkLst>
            <pc:docMk/>
            <pc:sldMk cId="513581129" sldId="312"/>
            <ac:spMk id="3" creationId="{7DE27A25-EF41-17F0-37B3-038FC6A0736B}"/>
          </ac:spMkLst>
        </pc:spChg>
        <pc:spChg chg="mod">
          <ac:chgData name="Regmi, Sushil" userId="S::sushilregmi@my.unt.edu::06a22968-8d2c-4c03-b0f6-f85aed30ac7d" providerId="AD" clId="Web-{E22D3CFA-5743-5698-090F-8BD655FC3B12}" dt="2025-01-13T16:36:52.145" v="25" actId="20577"/>
          <ac:spMkLst>
            <pc:docMk/>
            <pc:sldMk cId="513581129" sldId="312"/>
            <ac:spMk id="5" creationId="{B635B511-E508-7EA1-E477-CAAE64DBF600}"/>
          </ac:spMkLst>
        </pc:spChg>
      </pc:sldChg>
      <pc:sldChg chg="addSp delSp modSp add replId">
        <pc:chgData name="Regmi, Sushil" userId="S::sushilregmi@my.unt.edu::06a22968-8d2c-4c03-b0f6-f85aed30ac7d" providerId="AD" clId="Web-{E22D3CFA-5743-5698-090F-8BD655FC3B12}" dt="2025-01-13T20:19:02.972" v="37" actId="1076"/>
        <pc:sldMkLst>
          <pc:docMk/>
          <pc:sldMk cId="531344720" sldId="313"/>
        </pc:sldMkLst>
        <pc:spChg chg="mod">
          <ac:chgData name="Regmi, Sushil" userId="S::sushilregmi@my.unt.edu::06a22968-8d2c-4c03-b0f6-f85aed30ac7d" providerId="AD" clId="Web-{E22D3CFA-5743-5698-090F-8BD655FC3B12}" dt="2025-01-13T20:18:34.332" v="31" actId="20577"/>
          <ac:spMkLst>
            <pc:docMk/>
            <pc:sldMk cId="531344720" sldId="313"/>
            <ac:spMk id="5" creationId="{B635B511-E508-7EA1-E477-CAAE64DBF600}"/>
          </ac:spMkLst>
        </pc:spChg>
        <pc:picChg chg="add mod">
          <ac:chgData name="Regmi, Sushil" userId="S::sushilregmi@my.unt.edu::06a22968-8d2c-4c03-b0f6-f85aed30ac7d" providerId="AD" clId="Web-{E22D3CFA-5743-5698-090F-8BD655FC3B12}" dt="2025-01-13T20:19:02.972" v="37" actId="1076"/>
          <ac:picMkLst>
            <pc:docMk/>
            <pc:sldMk cId="531344720" sldId="313"/>
            <ac:picMk id="4" creationId="{C2711C5B-BB60-6255-616B-5955FA6C6CDD}"/>
          </ac:picMkLst>
        </pc:picChg>
      </pc:sldChg>
    </pc:docChg>
  </pc:docChgLst>
  <pc:docChgLst>
    <pc:chgData name="Regmi, Sushil" userId="S::sushilregmi@my.unt.edu::06a22968-8d2c-4c03-b0f6-f85aed30ac7d" providerId="AD" clId="Web-{8F80CB40-7A1E-5059-7519-57D429D689D1}"/>
    <pc:docChg chg="addSld modSld">
      <pc:chgData name="Regmi, Sushil" userId="S::sushilregmi@my.unt.edu::06a22968-8d2c-4c03-b0f6-f85aed30ac7d" providerId="AD" clId="Web-{8F80CB40-7A1E-5059-7519-57D429D689D1}" dt="2024-11-07T05:53:34.347" v="354" actId="20577"/>
      <pc:docMkLst>
        <pc:docMk/>
      </pc:docMkLst>
      <pc:sldChg chg="modSp">
        <pc:chgData name="Regmi, Sushil" userId="S::sushilregmi@my.unt.edu::06a22968-8d2c-4c03-b0f6-f85aed30ac7d" providerId="AD" clId="Web-{8F80CB40-7A1E-5059-7519-57D429D689D1}" dt="2024-11-07T03:55:34.476" v="11" actId="20577"/>
        <pc:sldMkLst>
          <pc:docMk/>
          <pc:sldMk cId="1763303757" sldId="276"/>
        </pc:sldMkLst>
      </pc:sldChg>
      <pc:sldChg chg="modSp">
        <pc:chgData name="Regmi, Sushil" userId="S::sushilregmi@my.unt.edu::06a22968-8d2c-4c03-b0f6-f85aed30ac7d" providerId="AD" clId="Web-{8F80CB40-7A1E-5059-7519-57D429D689D1}" dt="2024-11-07T05:09:20.707" v="145" actId="1076"/>
        <pc:sldMkLst>
          <pc:docMk/>
          <pc:sldMk cId="3621018387" sldId="277"/>
        </pc:sldMkLst>
      </pc:sldChg>
      <pc:sldChg chg="addSp delSp modSp">
        <pc:chgData name="Regmi, Sushil" userId="S::sushilregmi@my.unt.edu::06a22968-8d2c-4c03-b0f6-f85aed30ac7d" providerId="AD" clId="Web-{8F80CB40-7A1E-5059-7519-57D429D689D1}" dt="2024-11-07T05:13:12.341" v="149" actId="1076"/>
        <pc:sldMkLst>
          <pc:docMk/>
          <pc:sldMk cId="785405620" sldId="280"/>
        </pc:sldMkLst>
      </pc:sldChg>
      <pc:sldChg chg="addSp delSp modSp addAnim delAnim">
        <pc:chgData name="Regmi, Sushil" userId="S::sushilregmi@my.unt.edu::06a22968-8d2c-4c03-b0f6-f85aed30ac7d" providerId="AD" clId="Web-{8F80CB40-7A1E-5059-7519-57D429D689D1}" dt="2024-11-07T05:24:53.054" v="167"/>
        <pc:sldMkLst>
          <pc:docMk/>
          <pc:sldMk cId="1163843815" sldId="281"/>
        </pc:sldMkLst>
      </pc:sldChg>
      <pc:sldChg chg="addSp delSp modSp addAnim delAnim modAnim">
        <pc:chgData name="Regmi, Sushil" userId="S::sushilregmi@my.unt.edu::06a22968-8d2c-4c03-b0f6-f85aed30ac7d" providerId="AD" clId="Web-{8F80CB40-7A1E-5059-7519-57D429D689D1}" dt="2024-11-07T05:27:42.122" v="183" actId="1076"/>
        <pc:sldMkLst>
          <pc:docMk/>
          <pc:sldMk cId="2566840435" sldId="282"/>
        </pc:sldMkLst>
      </pc:sldChg>
      <pc:sldChg chg="addSp delSp modSp addAnim delAnim">
        <pc:chgData name="Regmi, Sushil" userId="S::sushilregmi@my.unt.edu::06a22968-8d2c-4c03-b0f6-f85aed30ac7d" providerId="AD" clId="Web-{8F80CB40-7A1E-5059-7519-57D429D689D1}" dt="2024-11-07T05:33:55.416" v="256" actId="20577"/>
        <pc:sldMkLst>
          <pc:docMk/>
          <pc:sldMk cId="611179888" sldId="283"/>
        </pc:sldMkLst>
      </pc:sldChg>
      <pc:sldChg chg="addSp modSp addAnim delAnim">
        <pc:chgData name="Regmi, Sushil" userId="S::sushilregmi@my.unt.edu::06a22968-8d2c-4c03-b0f6-f85aed30ac7d" providerId="AD" clId="Web-{8F80CB40-7A1E-5059-7519-57D429D689D1}" dt="2024-11-07T05:40:07.585" v="287"/>
        <pc:sldMkLst>
          <pc:docMk/>
          <pc:sldMk cId="3651806788" sldId="284"/>
        </pc:sldMkLst>
      </pc:sldChg>
      <pc:sldChg chg="addSp modSp">
        <pc:chgData name="Regmi, Sushil" userId="S::sushilregmi@my.unt.edu::06a22968-8d2c-4c03-b0f6-f85aed30ac7d" providerId="AD" clId="Web-{8F80CB40-7A1E-5059-7519-57D429D689D1}" dt="2024-11-07T05:43:41.577" v="318" actId="20577"/>
        <pc:sldMkLst>
          <pc:docMk/>
          <pc:sldMk cId="223518281" sldId="285"/>
        </pc:sldMkLst>
      </pc:sldChg>
      <pc:sldChg chg="addSp modSp">
        <pc:chgData name="Regmi, Sushil" userId="S::sushilregmi@my.unt.edu::06a22968-8d2c-4c03-b0f6-f85aed30ac7d" providerId="AD" clId="Web-{8F80CB40-7A1E-5059-7519-57D429D689D1}" dt="2024-11-07T05:46:51.505" v="320" actId="1076"/>
        <pc:sldMkLst>
          <pc:docMk/>
          <pc:sldMk cId="987367162" sldId="287"/>
        </pc:sldMkLst>
      </pc:sldChg>
      <pc:sldChg chg="delSp">
        <pc:chgData name="Regmi, Sushil" userId="S::sushilregmi@my.unt.edu::06a22968-8d2c-4c03-b0f6-f85aed30ac7d" providerId="AD" clId="Web-{8F80CB40-7A1E-5059-7519-57D429D689D1}" dt="2024-11-07T05:48:41.477" v="321"/>
        <pc:sldMkLst>
          <pc:docMk/>
          <pc:sldMk cId="2261151712" sldId="288"/>
        </pc:sldMkLst>
      </pc:sldChg>
      <pc:sldChg chg="modSp">
        <pc:chgData name="Regmi, Sushil" userId="S::sushilregmi@my.unt.edu::06a22968-8d2c-4c03-b0f6-f85aed30ac7d" providerId="AD" clId="Web-{8F80CB40-7A1E-5059-7519-57D429D689D1}" dt="2024-11-07T05:53:34.347" v="354" actId="20577"/>
        <pc:sldMkLst>
          <pc:docMk/>
          <pc:sldMk cId="1147753778" sldId="290"/>
        </pc:sldMkLst>
      </pc:sldChg>
      <pc:sldChg chg="modSp">
        <pc:chgData name="Regmi, Sushil" userId="S::sushilregmi@my.unt.edu::06a22968-8d2c-4c03-b0f6-f85aed30ac7d" providerId="AD" clId="Web-{8F80CB40-7A1E-5059-7519-57D429D689D1}" dt="2024-11-07T03:55:56.586" v="18" actId="20577"/>
        <pc:sldMkLst>
          <pc:docMk/>
          <pc:sldMk cId="712590718" sldId="292"/>
        </pc:sldMkLst>
      </pc:sldChg>
      <pc:sldChg chg="modSp">
        <pc:chgData name="Regmi, Sushil" userId="S::sushilregmi@my.unt.edu::06a22968-8d2c-4c03-b0f6-f85aed30ac7d" providerId="AD" clId="Web-{8F80CB40-7A1E-5059-7519-57D429D689D1}" dt="2024-11-07T03:56:01.008" v="20" actId="20577"/>
        <pc:sldMkLst>
          <pc:docMk/>
          <pc:sldMk cId="256464773" sldId="293"/>
        </pc:sldMkLst>
      </pc:sldChg>
      <pc:sldChg chg="delSp modSp add replId">
        <pc:chgData name="Regmi, Sushil" userId="S::sushilregmi@my.unt.edu::06a22968-8d2c-4c03-b0f6-f85aed30ac7d" providerId="AD" clId="Web-{8F80CB40-7A1E-5059-7519-57D429D689D1}" dt="2024-11-07T03:58:24.856" v="127" actId="20577"/>
        <pc:sldMkLst>
          <pc:docMk/>
          <pc:sldMk cId="1149705351" sldId="294"/>
        </pc:sldMkLst>
      </pc:sldChg>
    </pc:docChg>
  </pc:docChgLst>
  <pc:docChgLst>
    <pc:chgData name="Shu, Tong" userId="S::tong.shu@unt.edu::92f1f6b1-ff4b-4152-907b-63d2fbb1ab01" providerId="AD" clId="Web-{7BEC3B28-9AF9-FD1D-5913-600200BD1F66}"/>
    <pc:docChg chg="modSld">
      <pc:chgData name="Shu, Tong" userId="S::tong.shu@unt.edu::92f1f6b1-ff4b-4152-907b-63d2fbb1ab01" providerId="AD" clId="Web-{7BEC3B28-9AF9-FD1D-5913-600200BD1F66}" dt="2024-11-07T22:06:37.754" v="5" actId="1076"/>
      <pc:docMkLst>
        <pc:docMk/>
      </pc:docMkLst>
      <pc:sldChg chg="modSp">
        <pc:chgData name="Shu, Tong" userId="S::tong.shu@unt.edu::92f1f6b1-ff4b-4152-907b-63d2fbb1ab01" providerId="AD" clId="Web-{7BEC3B28-9AF9-FD1D-5913-600200BD1F66}" dt="2024-11-07T22:06:37.754" v="5" actId="1076"/>
        <pc:sldMkLst>
          <pc:docMk/>
          <pc:sldMk cId="3716709367" sldId="271"/>
        </pc:sldMkLst>
      </pc:sldChg>
    </pc:docChg>
  </pc:docChgLst>
  <pc:docChgLst>
    <pc:chgData name="Regmi, Sushil" userId="S::sushilregmi@my.unt.edu::06a22968-8d2c-4c03-b0f6-f85aed30ac7d" providerId="AD" clId="Web-{2F173DDE-945F-11D6-F830-8BF7AE7BF117}"/>
    <pc:docChg chg="addSld modSld">
      <pc:chgData name="Regmi, Sushil" userId="S::sushilregmi@my.unt.edu::06a22968-8d2c-4c03-b0f6-f85aed30ac7d" providerId="AD" clId="Web-{2F173DDE-945F-11D6-F830-8BF7AE7BF117}" dt="2025-01-17T19:46:49.661" v="92" actId="20577"/>
      <pc:docMkLst>
        <pc:docMk/>
      </pc:docMkLst>
      <pc:sldChg chg="modSp">
        <pc:chgData name="Regmi, Sushil" userId="S::sushilregmi@my.unt.edu::06a22968-8d2c-4c03-b0f6-f85aed30ac7d" providerId="AD" clId="Web-{2F173DDE-945F-11D6-F830-8BF7AE7BF117}" dt="2025-01-17T19:11:22.666" v="91" actId="20577"/>
        <pc:sldMkLst>
          <pc:docMk/>
          <pc:sldMk cId="2617999058" sldId="297"/>
        </pc:sldMkLst>
        <pc:spChg chg="mod">
          <ac:chgData name="Regmi, Sushil" userId="S::sushilregmi@my.unt.edu::06a22968-8d2c-4c03-b0f6-f85aed30ac7d" providerId="AD" clId="Web-{2F173DDE-945F-11D6-F830-8BF7AE7BF117}" dt="2025-01-17T19:11:22.666" v="91" actId="20577"/>
          <ac:spMkLst>
            <pc:docMk/>
            <pc:sldMk cId="2617999058" sldId="297"/>
            <ac:spMk id="3" creationId="{7DE27A25-EF41-17F0-37B3-038FC6A0736B}"/>
          </ac:spMkLst>
        </pc:spChg>
      </pc:sldChg>
      <pc:sldChg chg="addSp delSp modSp add replId">
        <pc:chgData name="Regmi, Sushil" userId="S::sushilregmi@my.unt.edu::06a22968-8d2c-4c03-b0f6-f85aed30ac7d" providerId="AD" clId="Web-{2F173DDE-945F-11D6-F830-8BF7AE7BF117}" dt="2025-01-17T19:46:49.661" v="92" actId="20577"/>
        <pc:sldMkLst>
          <pc:docMk/>
          <pc:sldMk cId="3975173251" sldId="314"/>
        </pc:sldMkLst>
        <pc:spChg chg="mod">
          <ac:chgData name="Regmi, Sushil" userId="S::sushilregmi@my.unt.edu::06a22968-8d2c-4c03-b0f6-f85aed30ac7d" providerId="AD" clId="Web-{2F173DDE-945F-11D6-F830-8BF7AE7BF117}" dt="2025-01-17T18:47:55.274" v="4" actId="20577"/>
          <ac:spMkLst>
            <pc:docMk/>
            <pc:sldMk cId="3975173251" sldId="314"/>
            <ac:spMk id="2" creationId="{2A19A2F8-9DE8-55B0-96EE-3CD07FC6EFA5}"/>
          </ac:spMkLst>
        </pc:spChg>
        <pc:spChg chg="add mod">
          <ac:chgData name="Regmi, Sushil" userId="S::sushilregmi@my.unt.edu::06a22968-8d2c-4c03-b0f6-f85aed30ac7d" providerId="AD" clId="Web-{2F173DDE-945F-11D6-F830-8BF7AE7BF117}" dt="2025-01-17T19:46:49.661" v="92" actId="20577"/>
          <ac:spMkLst>
            <pc:docMk/>
            <pc:sldMk cId="3975173251" sldId="314"/>
            <ac:spMk id="5" creationId="{52558BD7-565A-3EF0-4327-02302134082B}"/>
          </ac:spMkLst>
        </pc:spChg>
        <pc:spChg chg="add mod">
          <ac:chgData name="Regmi, Sushil" userId="S::sushilregmi@my.unt.edu::06a22968-8d2c-4c03-b0f6-f85aed30ac7d" providerId="AD" clId="Web-{2F173DDE-945F-11D6-F830-8BF7AE7BF117}" dt="2025-01-17T18:56:50.598" v="84" actId="20577"/>
          <ac:spMkLst>
            <pc:docMk/>
            <pc:sldMk cId="3975173251" sldId="314"/>
            <ac:spMk id="7" creationId="{1C63F0D7-2F01-FDAA-B9B5-04340D924857}"/>
          </ac:spMkLst>
        </pc:spChg>
        <pc:spChg chg="del mod">
          <ac:chgData name="Regmi, Sushil" userId="S::sushilregmi@my.unt.edu::06a22968-8d2c-4c03-b0f6-f85aed30ac7d" providerId="AD" clId="Web-{2F173DDE-945F-11D6-F830-8BF7AE7BF117}" dt="2025-01-17T18:48:01.962" v="7"/>
          <ac:spMkLst>
            <pc:docMk/>
            <pc:sldMk cId="3975173251" sldId="314"/>
            <ac:spMk id="9" creationId="{B0F40B5F-4FD9-9CB1-1460-ED40DC0B85E8}"/>
          </ac:spMkLst>
        </pc:spChg>
        <pc:picChg chg="add mod">
          <ac:chgData name="Regmi, Sushil" userId="S::sushilregmi@my.unt.edu::06a22968-8d2c-4c03-b0f6-f85aed30ac7d" providerId="AD" clId="Web-{2F173DDE-945F-11D6-F830-8BF7AE7BF117}" dt="2025-01-17T18:52:28.499" v="59" actId="1076"/>
          <ac:picMkLst>
            <pc:docMk/>
            <pc:sldMk cId="3975173251" sldId="314"/>
            <ac:picMk id="3" creationId="{B1367900-7080-F4F4-4D92-699267AC7A74}"/>
          </ac:picMkLst>
        </pc:picChg>
        <pc:picChg chg="del">
          <ac:chgData name="Regmi, Sushil" userId="S::sushilregmi@my.unt.edu::06a22968-8d2c-4c03-b0f6-f85aed30ac7d" providerId="AD" clId="Web-{2F173DDE-945F-11D6-F830-8BF7AE7BF117}" dt="2025-01-17T18:48:03.166" v="8"/>
          <ac:picMkLst>
            <pc:docMk/>
            <pc:sldMk cId="3975173251" sldId="314"/>
            <ac:picMk id="6" creationId="{5024FDE0-825B-C419-3D7B-C8354B3F79E8}"/>
          </ac:picMkLst>
        </pc:picChg>
      </pc:sldChg>
    </pc:docChg>
  </pc:docChgLst>
  <pc:docChgLst>
    <pc:chgData name="Shu, Tong" userId="S::tong.shu@unt.edu::92f1f6b1-ff4b-4152-907b-63d2fbb1ab01" providerId="AD" clId="Web-{6CB7BF5B-8E3C-45B5-277F-108FEB0F4298}"/>
    <pc:docChg chg="mod modSld modMainMaster">
      <pc:chgData name="Shu, Tong" userId="S::tong.shu@unt.edu::92f1f6b1-ff4b-4152-907b-63d2fbb1ab01" providerId="AD" clId="Web-{6CB7BF5B-8E3C-45B5-277F-108FEB0F4298}" dt="2024-11-26T15:49:14.061" v="3"/>
      <pc:docMkLst>
        <pc:docMk/>
      </pc:docMkLst>
      <pc:sldChg chg="addSp modSp">
        <pc:chgData name="Shu, Tong" userId="S::tong.shu@unt.edu::92f1f6b1-ff4b-4152-907b-63d2fbb1ab01" providerId="AD" clId="Web-{6CB7BF5B-8E3C-45B5-277F-108FEB0F4298}" dt="2024-11-26T15:49:00.030" v="0"/>
        <pc:sldMkLst>
          <pc:docMk/>
          <pc:sldMk cId="2274862170" sldId="257"/>
        </pc:sldMkLst>
        <pc:spChg chg="add mod">
          <ac:chgData name="Shu, Tong" userId="S::tong.shu@unt.edu::92f1f6b1-ff4b-4152-907b-63d2fbb1ab01" providerId="AD" clId="Web-{6CB7BF5B-8E3C-45B5-277F-108FEB0F4298}" dt="2024-11-26T15:49:00.030" v="0"/>
          <ac:spMkLst>
            <pc:docMk/>
            <pc:sldMk cId="2274862170" sldId="257"/>
            <ac:spMk id="4" creationId="{36148098-3692-7B29-75C8-54911C4AD60F}"/>
          </ac:spMkLst>
        </pc:spChg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4025192654" sldId="258"/>
        </pc:sldMkLst>
        <pc:spChg chg="add mod">
          <ac:chgData name="Shu, Tong" userId="S::tong.shu@unt.edu::92f1f6b1-ff4b-4152-907b-63d2fbb1ab01" providerId="AD" clId="Web-{6CB7BF5B-8E3C-45B5-277F-108FEB0F4298}" dt="2024-11-26T15:49:09.374" v="2"/>
          <ac:spMkLst>
            <pc:docMk/>
            <pc:sldMk cId="4025192654" sldId="258"/>
            <ac:spMk id="2" creationId="{2217C64F-2444-C9A4-5A58-AA0D42B9B7A3}"/>
          </ac:spMkLst>
        </pc:spChg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3939456508" sldId="259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059641829" sldId="261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4071736991" sldId="262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43539290" sldId="263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4138127731" sldId="264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3444364480" sldId="265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3070238719" sldId="266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3042234214" sldId="267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3716709367" sldId="271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763303757" sldId="276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3621018387" sldId="277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087683382" sldId="278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803812845" sldId="279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785405620" sldId="280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163843815" sldId="281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2566840435" sldId="282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611179888" sldId="283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3651806788" sldId="284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223518281" sldId="285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590109793" sldId="286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987367162" sldId="287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2261151712" sldId="288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106540154" sldId="289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147753778" sldId="290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214269766" sldId="291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712590718" sldId="292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256464773" sldId="293"/>
        </pc:sldMkLst>
      </pc:sldChg>
      <pc:sldChg chg="addSp modSp">
        <pc:chgData name="Shu, Tong" userId="S::tong.shu@unt.edu::92f1f6b1-ff4b-4152-907b-63d2fbb1ab01" providerId="AD" clId="Web-{6CB7BF5B-8E3C-45B5-277F-108FEB0F4298}" dt="2024-11-26T15:49:09.374" v="2"/>
        <pc:sldMkLst>
          <pc:docMk/>
          <pc:sldMk cId="1149705351" sldId="294"/>
        </pc:sldMkLst>
      </pc:sldChg>
      <pc:sldMasterChg chg="mod modSldLayout">
        <pc:chgData name="Shu, Tong" userId="S::tong.shu@unt.edu::92f1f6b1-ff4b-4152-907b-63d2fbb1ab01" providerId="AD" clId="Web-{6CB7BF5B-8E3C-45B5-277F-108FEB0F4298}" dt="2024-11-26T15:49:14.061" v="3"/>
        <pc:sldMasterMkLst>
          <pc:docMk/>
          <pc:sldMasterMk cId="157610634" sldId="2147484092"/>
        </pc:sldMasterMkLst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3133406282" sldId="2147484093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3088683469" sldId="2147484094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3733303895" sldId="2147484095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3644474256" sldId="2147484096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207733900" sldId="2147484097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1399959972" sldId="2147484098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4110933329" sldId="2147484099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51034513" sldId="2147484100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4219187599" sldId="2147484101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2864423828" sldId="2147484102"/>
          </pc:sldLayoutMkLst>
        </pc:sldLayoutChg>
        <pc:sldLayoutChg chg="mod">
          <pc:chgData name="Shu, Tong" userId="S::tong.shu@unt.edu::92f1f6b1-ff4b-4152-907b-63d2fbb1ab01" providerId="AD" clId="Web-{6CB7BF5B-8E3C-45B5-277F-108FEB0F4298}" dt="2024-11-26T15:49:14.061" v="3"/>
          <pc:sldLayoutMkLst>
            <pc:docMk/>
            <pc:sldMasterMk cId="157610634" sldId="2147484092"/>
            <pc:sldLayoutMk cId="114097815" sldId="214748410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0628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23828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815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46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03895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256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3900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59972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33329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4513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87599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ansformers/inde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39" y="896256"/>
            <a:ext cx="11257642" cy="164477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Large Language Models for Anomaly Detection in</a:t>
            </a:r>
            <a:endParaRPr lang="en-US" dirty="0"/>
          </a:p>
          <a:p>
            <a:r>
              <a:rPr lang="en-US" sz="3200" dirty="0">
                <a:ea typeface="+mj-lt"/>
                <a:cs typeface="+mj-lt"/>
              </a:rPr>
              <a:t>Computational Workflows: From Supervised</a:t>
            </a:r>
            <a:endParaRPr lang="en-US" dirty="0"/>
          </a:p>
          <a:p>
            <a:r>
              <a:rPr lang="en-US" sz="3200" dirty="0">
                <a:ea typeface="+mj-lt"/>
                <a:cs typeface="+mj-lt"/>
              </a:rPr>
              <a:t>Fine-Tuning to In-Context Learning</a:t>
            </a:r>
            <a:endParaRPr lang="en-US" dirty="0"/>
          </a:p>
          <a:p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>
                <a:latin typeface="Walbaum Display"/>
              </a:rPr>
              <a:t>Presenter:</a:t>
            </a:r>
          </a:p>
          <a:p>
            <a:r>
              <a:rPr lang="en-US" sz="1800">
                <a:latin typeface="Walbaum Display"/>
              </a:rPr>
              <a:t>Sushil Raj Regmi</a:t>
            </a:r>
          </a:p>
          <a:p>
            <a:r>
              <a:rPr lang="en-US" sz="1800">
                <a:latin typeface="Walbaum Display"/>
              </a:rPr>
              <a:t>University of North Texas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BF38B-E107-D189-6F28-63E00273991D}"/>
              </a:ext>
            </a:extLst>
          </p:cNvPr>
          <p:cNvSpPr txBox="1"/>
          <p:nvPr/>
        </p:nvSpPr>
        <p:spPr>
          <a:xfrm>
            <a:off x="1231111" y="2039992"/>
            <a:ext cx="10041117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000" dirty="0">
              <a:latin typeface="Walbaum Display"/>
            </a:endParaRPr>
          </a:p>
          <a:p>
            <a:pPr algn="ctr"/>
            <a:r>
              <a:rPr lang="en-US" sz="2000" dirty="0">
                <a:latin typeface="Walbaum Display"/>
                <a:ea typeface="+mn-lt"/>
                <a:cs typeface="+mn-lt"/>
              </a:rPr>
              <a:t>Hongwei Jin, George Papadimitriou, Krishnan Raghavan, Pawel Zuk, Prasanna Balaprakash, Cong Wang, Anirban Mandal, Ewa </a:t>
            </a:r>
            <a:r>
              <a:rPr lang="en-US" sz="2000" dirty="0" err="1">
                <a:latin typeface="Walbaum Display"/>
                <a:ea typeface="+mn-lt"/>
                <a:cs typeface="+mn-lt"/>
              </a:rPr>
              <a:t>Deelman</a:t>
            </a:r>
            <a:endParaRPr lang="en-US" sz="2000" dirty="0"/>
          </a:p>
          <a:p>
            <a:pPr algn="ctr"/>
            <a:endParaRPr lang="en-US" sz="2400" dirty="0">
              <a:latin typeface="Walbaum Display"/>
            </a:endParaRPr>
          </a:p>
          <a:p>
            <a:r>
              <a:rPr lang="en-US" sz="4000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90" y="2888393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9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925589"/>
            <a:ext cx="10784899" cy="588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Times New Roman"/>
              </a:rPr>
              <a:t>Dataset:</a:t>
            </a:r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Flowbench, a collection of three computational workflows for anomaly detection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1000-Genome Workflow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Montage Workflow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Predict Future Sales Workflow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>
                <a:latin typeface="Times New Roman"/>
                <a:cs typeface="Times New Roman"/>
              </a:rPr>
              <a:t>Data Preprocessing: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Logs converted into tabular format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Each row represent log entry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Column consists of fields llike timestamps, job status, time duration, I/O operations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/>
          </a:p>
        </p:txBody>
      </p:sp>
      <p:pic>
        <p:nvPicPr>
          <p:cNvPr id="5" name="Picture 4" descr="A table of numbers and a number&#10;&#10;Description automatically generated">
            <a:extLst>
              <a:ext uri="{FF2B5EF4-FFF2-40B4-BE49-F238E27FC236}">
                <a16:creationId xmlns:a16="http://schemas.microsoft.com/office/drawing/2014/main" id="{76AA3F23-6BA7-CA28-ABA6-F929CD392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576" y="2131674"/>
            <a:ext cx="6714376" cy="27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4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SFT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5942802"/>
            <a:ext cx="10784899" cy="5999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SFT models outperform pretrained models and the performance is comparable to ML models.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12</a:t>
            </a:fld>
            <a:endParaRPr lang="en-US"/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6BBC3C36-BA91-6D67-DAB1-BB90E9D2B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12" y="1439121"/>
            <a:ext cx="6960972" cy="450350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FBD370-B512-827C-53EE-65D65A38201C}"/>
              </a:ext>
            </a:extLst>
          </p:cNvPr>
          <p:cNvSpPr txBox="1">
            <a:spLocks/>
          </p:cNvSpPr>
          <p:nvPr/>
        </p:nvSpPr>
        <p:spPr>
          <a:xfrm>
            <a:off x="861314" y="744078"/>
            <a:ext cx="10784899" cy="599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Accuracy comparison after supervised fine tuining on each pretrained LLM models.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SFT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5471903"/>
            <a:ext cx="10784899" cy="10622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Performance of SFT models does not necessarily increase with number of parameters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13</a:t>
            </a:fld>
            <a:endParaRPr lang="en-US"/>
          </a:p>
        </p:txBody>
      </p:sp>
      <p:pic>
        <p:nvPicPr>
          <p:cNvPr id="7" name="Picture 6" descr="A graph of training time&#10;&#10;Description automatically generated">
            <a:extLst>
              <a:ext uri="{FF2B5EF4-FFF2-40B4-BE49-F238E27FC236}">
                <a16:creationId xmlns:a16="http://schemas.microsoft.com/office/drawing/2014/main" id="{45E407E5-9DD6-523C-4F3B-9146F9C5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90" y="1279407"/>
            <a:ext cx="5428332" cy="364066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F40B5F-4FD9-9CB1-1460-ED40DC0B85E8}"/>
              </a:ext>
            </a:extLst>
          </p:cNvPr>
          <p:cNvSpPr txBox="1">
            <a:spLocks/>
          </p:cNvSpPr>
          <p:nvPr/>
        </p:nvSpPr>
        <p:spPr>
          <a:xfrm>
            <a:off x="861314" y="744078"/>
            <a:ext cx="10784899" cy="599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Relationship between model size and performance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endParaRPr lang="en-US"/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5AE9839-3FEB-7F56-79DE-713051DC0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35" y="1280465"/>
            <a:ext cx="4886678" cy="213336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6CC7E63-D08C-7EB9-8D1E-137CB0873E68}"/>
              </a:ext>
            </a:extLst>
          </p:cNvPr>
          <p:cNvSpPr txBox="1">
            <a:spLocks/>
          </p:cNvSpPr>
          <p:nvPr/>
        </p:nvSpPr>
        <p:spPr>
          <a:xfrm>
            <a:off x="7191019" y="3676969"/>
            <a:ext cx="4660677" cy="441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Training time per epoch = 260 seconds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Online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F40B5F-4FD9-9CB1-1460-ED40DC0B85E8}"/>
              </a:ext>
            </a:extLst>
          </p:cNvPr>
          <p:cNvSpPr txBox="1">
            <a:spLocks/>
          </p:cNvSpPr>
          <p:nvPr/>
        </p:nvSpPr>
        <p:spPr>
          <a:xfrm>
            <a:off x="861314" y="744078"/>
            <a:ext cx="5695492" cy="5999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Identifying system failures in real time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cs typeface="Times New Roman"/>
            </a:endParaRPr>
          </a:p>
          <a:p>
            <a:endParaRPr lang="en-US"/>
          </a:p>
        </p:txBody>
      </p:sp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AAC0EF9-1156-42B7-3E34-F925725C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9" y="1180500"/>
            <a:ext cx="11796889" cy="20604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5CCA76E-5272-D3A1-39C2-B0CE6B98D312}"/>
              </a:ext>
            </a:extLst>
          </p:cNvPr>
          <p:cNvGrpSpPr/>
          <p:nvPr/>
        </p:nvGrpSpPr>
        <p:grpSpPr>
          <a:xfrm>
            <a:off x="780814" y="3341511"/>
            <a:ext cx="10391418" cy="3196637"/>
            <a:chOff x="780814" y="3341511"/>
            <a:chExt cx="10391418" cy="3196637"/>
          </a:xfrm>
        </p:grpSpPr>
        <p:pic>
          <p:nvPicPr>
            <p:cNvPr id="11" name="Picture 10" descr="A graph with numbers and a bar&#10;&#10;Description automatically generated">
              <a:extLst>
                <a:ext uri="{FF2B5EF4-FFF2-40B4-BE49-F238E27FC236}">
                  <a16:creationId xmlns:a16="http://schemas.microsoft.com/office/drawing/2014/main" id="{6F71722A-E2DE-54E3-137A-CA04A2168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2434" y="3433703"/>
              <a:ext cx="4479798" cy="310444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7EBEC9-A3F8-1DA3-3313-959D7F4D134A}"/>
                </a:ext>
              </a:extLst>
            </p:cNvPr>
            <p:cNvSpPr txBox="1"/>
            <p:nvPr/>
          </p:nvSpPr>
          <p:spPr>
            <a:xfrm>
              <a:off x="780814" y="3341511"/>
              <a:ext cx="5574829" cy="217174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20000"/>
                </a:lnSpc>
                <a:spcBef>
                  <a:spcPts val="1000"/>
                </a:spcBef>
              </a:pPr>
              <a:r>
                <a:rPr lang="en-US" sz="2000">
                  <a:solidFill>
                    <a:srgbClr val="35403A"/>
                  </a:solidFill>
                  <a:latin typeface="Times New Roman"/>
                  <a:cs typeface="Times New Roman"/>
                </a:rPr>
                <a:t>Early Detection</a:t>
              </a:r>
              <a:endParaRPr lang="en-US" sz="2000">
                <a:latin typeface="Times New Roman"/>
                <a:cs typeface="Times New Roman"/>
              </a:endParaRPr>
            </a:p>
            <a:p>
              <a:pPr marL="342900" indent="-342900">
                <a:lnSpc>
                  <a:spcPct val="12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>
                  <a:solidFill>
                    <a:srgbClr val="35403A"/>
                  </a:solidFill>
                  <a:latin typeface="Times New Roman"/>
                  <a:cs typeface="Times New Roman"/>
                </a:rPr>
                <a:t>Checking the first time model predicts a correct label for job</a:t>
              </a:r>
              <a:endParaRPr lang="en-US" sz="2000">
                <a:latin typeface="Times New Roman"/>
                <a:cs typeface="Times New Roman"/>
              </a:endParaRPr>
            </a:p>
            <a:p>
              <a:pPr marL="342900" indent="-342900">
                <a:lnSpc>
                  <a:spcPct val="120000"/>
                </a:lnSpc>
                <a:spcBef>
                  <a:spcPts val="1000"/>
                </a:spcBef>
                <a:buFont typeface="Arial"/>
                <a:buChar char="•"/>
              </a:pPr>
              <a:r>
                <a:rPr lang="en-US" sz="2000">
                  <a:solidFill>
                    <a:srgbClr val="35403A"/>
                  </a:solidFill>
                  <a:latin typeface="Times New Roman"/>
                  <a:cs typeface="Times New Roman"/>
                </a:rPr>
                <a:t>SFT models can detect anomalies at the early stages of a job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0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Debiasing LLMs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15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F40B5F-4FD9-9CB1-1460-ED40DC0B85E8}"/>
              </a:ext>
            </a:extLst>
          </p:cNvPr>
          <p:cNvSpPr txBox="1">
            <a:spLocks/>
          </p:cNvSpPr>
          <p:nvPr/>
        </p:nvSpPr>
        <p:spPr>
          <a:xfrm>
            <a:off x="861314" y="744078"/>
            <a:ext cx="10474454" cy="1493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Source of bias in SFT: Pretrained LLM itself, dataset </a:t>
            </a:r>
            <a:r>
              <a:rPr lang="en-US" sz="2000" dirty="0">
                <a:latin typeface="Times New Roman"/>
                <a:cs typeface="Times New Roman"/>
              </a:rPr>
              <a:t>utilized for fine-tuning</a:t>
            </a:r>
          </a:p>
          <a:p>
            <a:pPr marL="342900" indent="-342900"/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cs typeface="Times New Roman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F5BE3-3DAA-1C41-4940-D4BE413B2770}"/>
              </a:ext>
            </a:extLst>
          </p:cNvPr>
          <p:cNvSpPr txBox="1">
            <a:spLocks/>
          </p:cNvSpPr>
          <p:nvPr/>
        </p:nvSpPr>
        <p:spPr>
          <a:xfrm>
            <a:off x="917758" y="1214448"/>
            <a:ext cx="10051121" cy="7786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Ideally, for empty sentence, the model should predict </a:t>
            </a:r>
            <a:r>
              <a:rPr lang="en-US" sz="2000">
                <a:latin typeface="Times New Roman"/>
                <a:cs typeface="Times New Roman"/>
              </a:rPr>
              <a:t>normal and abnormal jobs with almost equal probability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cs typeface="Times New Roman"/>
            </a:endParaRPr>
          </a:p>
          <a:p>
            <a:endParaRPr lang="en-US"/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1B8BBAF-8B74-5557-2B51-7254217C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7" y="2173110"/>
            <a:ext cx="4437640" cy="33396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F5B2DB-EFE2-575E-C020-E028FBFFDAFF}"/>
              </a:ext>
            </a:extLst>
          </p:cNvPr>
          <p:cNvSpPr txBox="1">
            <a:spLocks/>
          </p:cNvSpPr>
          <p:nvPr/>
        </p:nvSpPr>
        <p:spPr>
          <a:xfrm>
            <a:off x="917758" y="5579485"/>
            <a:ext cx="4444307" cy="7786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Prediction is biased either toward normal or anomalous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>
              <a:cs typeface="Times New Roman"/>
            </a:endParaRPr>
          </a:p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3EF075-0A87-834E-0945-9D948CD3BD8E}"/>
              </a:ext>
            </a:extLst>
          </p:cNvPr>
          <p:cNvGrpSpPr/>
          <p:nvPr/>
        </p:nvGrpSpPr>
        <p:grpSpPr>
          <a:xfrm>
            <a:off x="5500011" y="2173111"/>
            <a:ext cx="6692771" cy="4363813"/>
            <a:chOff x="5500011" y="2173111"/>
            <a:chExt cx="6692771" cy="436381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B5C7198-B929-D40F-C51E-79D313FB5E00}"/>
                </a:ext>
              </a:extLst>
            </p:cNvPr>
            <p:cNvSpPr/>
            <p:nvPr/>
          </p:nvSpPr>
          <p:spPr>
            <a:xfrm>
              <a:off x="5877747" y="3433703"/>
              <a:ext cx="1157111" cy="54186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2471B124-33D7-6601-FBED-41DB563E0E08}"/>
                </a:ext>
              </a:extLst>
            </p:cNvPr>
            <p:cNvSpPr txBox="1">
              <a:spLocks/>
            </p:cNvSpPr>
            <p:nvPr/>
          </p:nvSpPr>
          <p:spPr>
            <a:xfrm>
              <a:off x="5500011" y="2408025"/>
              <a:ext cx="1894901" cy="75047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>
                  <a:latin typeface="Times New Roman"/>
                  <a:cs typeface="Times New Roman"/>
                </a:rPr>
                <a:t>Data Augmentation</a:t>
              </a:r>
              <a:endParaRPr lang="en-US" sz="2000" dirty="0">
                <a:latin typeface="Times New Roman"/>
                <a:cs typeface="Times New Roman"/>
              </a:endParaRPr>
            </a:p>
            <a:p>
              <a:endParaRPr lang="en-US">
                <a:latin typeface="Aptos Light"/>
                <a:cs typeface="Times New Roman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18F2469-039B-03F5-E88A-A9DBBA150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59292" y="2173111"/>
              <a:ext cx="4733490" cy="3339631"/>
            </a:xfrm>
            <a:prstGeom prst="rect">
              <a:avLst/>
            </a:prstGeom>
          </p:spPr>
        </p:pic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7907FF44-857A-9CD5-5436-A86F32E299A9}"/>
                </a:ext>
              </a:extLst>
            </p:cNvPr>
            <p:cNvSpPr txBox="1">
              <a:spLocks/>
            </p:cNvSpPr>
            <p:nvPr/>
          </p:nvSpPr>
          <p:spPr>
            <a:xfrm>
              <a:off x="7399461" y="5758226"/>
              <a:ext cx="4444307" cy="7786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>
                  <a:latin typeface="Times New Roman"/>
                  <a:cs typeface="Times New Roman"/>
                </a:rPr>
                <a:t>Gap between normal and anomalous prediction is reduced</a:t>
              </a:r>
              <a:endParaRPr lang="en-US" sz="2000" dirty="0">
                <a:latin typeface="Times New Roman"/>
                <a:cs typeface="Times New Roman"/>
              </a:endParaRPr>
            </a:p>
            <a:p>
              <a:pPr marL="0" indent="0">
                <a:buNone/>
              </a:pPr>
              <a:endParaRPr lang="en-US" sz="2400">
                <a:latin typeface="Aptos Light"/>
                <a:cs typeface="Times New Roman"/>
              </a:endParaRPr>
            </a:p>
            <a:p>
              <a:endParaRPr lang="en-US">
                <a:latin typeface="Aptos Light"/>
                <a:cs typeface="Times New Roman"/>
              </a:endParaRPr>
            </a:p>
            <a:p>
              <a:pPr marL="342900" lvl="1" indent="0">
                <a:buFont typeface="Arial" panose="020B0604020202020204" pitchFamily="34" charset="0"/>
                <a:buNone/>
              </a:pPr>
              <a:endParaRPr lang="en-US" sz="1800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8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Transfer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F40B5F-4FD9-9CB1-1460-ED40DC0B85E8}"/>
              </a:ext>
            </a:extLst>
          </p:cNvPr>
          <p:cNvSpPr txBox="1">
            <a:spLocks/>
          </p:cNvSpPr>
          <p:nvPr/>
        </p:nvSpPr>
        <p:spPr>
          <a:xfrm>
            <a:off x="861314" y="752639"/>
            <a:ext cx="10474454" cy="414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Transfer learning: knowledge learned from one task to improve performance on another related task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>
              <a:latin typeface="Aptos Light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FD7291-C671-1ABA-588F-295B9A13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51" y="1252482"/>
            <a:ext cx="4684589" cy="391638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45772AC-64BA-849D-6D03-7F387DD98B1F}"/>
              </a:ext>
            </a:extLst>
          </p:cNvPr>
          <p:cNvGrpSpPr/>
          <p:nvPr/>
        </p:nvGrpSpPr>
        <p:grpSpPr>
          <a:xfrm>
            <a:off x="3952123" y="3423088"/>
            <a:ext cx="1279084" cy="655436"/>
            <a:chOff x="1375022" y="3654258"/>
            <a:chExt cx="1347578" cy="66399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A1A17B-C70E-FBDD-32A5-E947283F23EC}"/>
                </a:ext>
              </a:extLst>
            </p:cNvPr>
            <p:cNvCxnSpPr/>
            <p:nvPr/>
          </p:nvCxnSpPr>
          <p:spPr>
            <a:xfrm flipH="1" flipV="1">
              <a:off x="1906616" y="3654258"/>
              <a:ext cx="4144" cy="2456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A3ABEBF-EEEA-F1D1-D65E-80A2F505F38F}"/>
                </a:ext>
              </a:extLst>
            </p:cNvPr>
            <p:cNvSpPr txBox="1">
              <a:spLocks/>
            </p:cNvSpPr>
            <p:nvPr/>
          </p:nvSpPr>
          <p:spPr>
            <a:xfrm>
              <a:off x="1375022" y="3903380"/>
              <a:ext cx="1347578" cy="4148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>
                  <a:solidFill>
                    <a:srgbClr val="FF0000"/>
                  </a:solidFill>
                  <a:latin typeface="Times New Roman"/>
                  <a:cs typeface="Times New Roman"/>
                </a:rPr>
                <a:t>Trained on</a:t>
              </a:r>
            </a:p>
            <a:p>
              <a:pPr marL="0" indent="0">
                <a:buNone/>
              </a:pPr>
              <a:endParaRPr lang="en-US" sz="2000" dirty="0">
                <a:latin typeface="Times New Roman"/>
                <a:cs typeface="Times New Roman"/>
              </a:endParaRPr>
            </a:p>
            <a:p>
              <a:pPr marL="0" indent="0">
                <a:buNone/>
              </a:pPr>
              <a:endParaRPr lang="en-US" sz="2400" dirty="0">
                <a:latin typeface="Times New Roman"/>
                <a:cs typeface="Times New Roman"/>
              </a:endParaRPr>
            </a:p>
            <a:p>
              <a:pPr marL="457200" indent="-457200"/>
              <a:endParaRPr lang="en-US" sz="2400" dirty="0">
                <a:latin typeface="Times New Roman"/>
                <a:cs typeface="Times New Roman"/>
              </a:endParaRPr>
            </a:p>
            <a:p>
              <a:pPr marL="342900" lvl="1" indent="0">
                <a:buFont typeface="Arial" panose="020B0604020202020204" pitchFamily="34" charset="0"/>
                <a:buNone/>
              </a:pPr>
              <a:endParaRPr lang="en-US" sz="2400">
                <a:cs typeface="Times New Roman"/>
              </a:endParaRPr>
            </a:p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94A7B2-C9D3-F961-2168-299F3ABD2641}"/>
              </a:ext>
            </a:extLst>
          </p:cNvPr>
          <p:cNvGrpSpPr/>
          <p:nvPr/>
        </p:nvGrpSpPr>
        <p:grpSpPr>
          <a:xfrm>
            <a:off x="4482953" y="4254411"/>
            <a:ext cx="1279084" cy="406314"/>
            <a:chOff x="1905852" y="4485581"/>
            <a:chExt cx="1347578" cy="414875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58837951-BA58-D959-A943-5F7F8889C81B}"/>
                </a:ext>
              </a:extLst>
            </p:cNvPr>
            <p:cNvSpPr txBox="1">
              <a:spLocks/>
            </p:cNvSpPr>
            <p:nvPr/>
          </p:nvSpPr>
          <p:spPr>
            <a:xfrm>
              <a:off x="1905852" y="4485581"/>
              <a:ext cx="1347578" cy="4148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>
                  <a:solidFill>
                    <a:srgbClr val="FF0000"/>
                  </a:solidFill>
                  <a:latin typeface="Times New Roman"/>
                  <a:cs typeface="Times New Roman"/>
                </a:rPr>
                <a:t>Tested on</a:t>
              </a:r>
            </a:p>
            <a:p>
              <a:pPr marL="0" indent="0">
                <a:buNone/>
              </a:pPr>
              <a:endParaRPr lang="en-US" sz="2000" dirty="0">
                <a:latin typeface="Times New Roman"/>
                <a:cs typeface="Times New Roman"/>
              </a:endParaRPr>
            </a:p>
            <a:p>
              <a:pPr marL="0" indent="0">
                <a:buNone/>
              </a:pPr>
              <a:endParaRPr lang="en-US" sz="2400" dirty="0">
                <a:latin typeface="Times New Roman"/>
                <a:cs typeface="Times New Roman"/>
              </a:endParaRPr>
            </a:p>
            <a:p>
              <a:pPr marL="457200" indent="-457200"/>
              <a:endParaRPr lang="en-US" sz="2400" dirty="0">
                <a:latin typeface="Times New Roman"/>
                <a:cs typeface="Times New Roman"/>
              </a:endParaRPr>
            </a:p>
            <a:p>
              <a:pPr marL="342900" lvl="1" indent="0">
                <a:buFont typeface="Arial" panose="020B0604020202020204" pitchFamily="34" charset="0"/>
                <a:buNone/>
              </a:pPr>
              <a:endParaRPr lang="en-US" sz="2400">
                <a:cs typeface="Times New Roman"/>
              </a:endParaRPr>
            </a:p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1575D0-EA62-CDD6-3C74-BD5F3E687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131" y="4630302"/>
              <a:ext cx="321203" cy="145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FAD47DC-2768-0369-38A2-C52C929F52FB}"/>
              </a:ext>
            </a:extLst>
          </p:cNvPr>
          <p:cNvSpPr txBox="1">
            <a:spLocks/>
          </p:cNvSpPr>
          <p:nvPr/>
        </p:nvSpPr>
        <p:spPr>
          <a:xfrm>
            <a:off x="861313" y="5470189"/>
            <a:ext cx="10474454" cy="414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 Underlying hidden features learned from one dataset can be generalized to another dataset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>
              <a:latin typeface="Aptos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23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Overcoming Catastrophic Forgetting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F40B5F-4FD9-9CB1-1460-ED40DC0B85E8}"/>
              </a:ext>
            </a:extLst>
          </p:cNvPr>
          <p:cNvSpPr txBox="1">
            <a:spLocks/>
          </p:cNvSpPr>
          <p:nvPr/>
        </p:nvSpPr>
        <p:spPr>
          <a:xfrm>
            <a:off x="861314" y="752639"/>
            <a:ext cx="10474454" cy="414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Catastrophic Forgetting: occurs when model forgets previously learned information as it learns new </a:t>
            </a:r>
            <a:r>
              <a:rPr lang="en-US" sz="2000">
                <a:latin typeface="Times New Roman"/>
                <a:cs typeface="Times New Roman"/>
              </a:rPr>
              <a:t>information, a common problem in SFT models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Solution: Freeze the parameters of the model that were learned during pretraining and update only the parameters that are specific to new task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>
              <a:latin typeface="Aptos Light"/>
              <a:cs typeface="Times New Roman"/>
            </a:endParaRP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48BADC1-27EB-A133-33E7-2518D4A2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798210"/>
            <a:ext cx="9296400" cy="31623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ED922C3-EAB6-C7A8-B943-ACF128E48BCB}"/>
              </a:ext>
            </a:extLst>
          </p:cNvPr>
          <p:cNvGrpSpPr/>
          <p:nvPr/>
        </p:nvGrpSpPr>
        <p:grpSpPr>
          <a:xfrm>
            <a:off x="8278518" y="4018844"/>
            <a:ext cx="3914665" cy="1618074"/>
            <a:chOff x="8278518" y="4018844"/>
            <a:chExt cx="3914665" cy="16180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CFAEB5-5933-B85C-E98A-67A2DC0B00F5}"/>
                </a:ext>
              </a:extLst>
            </p:cNvPr>
            <p:cNvSpPr/>
            <p:nvPr/>
          </p:nvSpPr>
          <p:spPr>
            <a:xfrm>
              <a:off x="8278518" y="4018844"/>
              <a:ext cx="2084681" cy="161807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4D4620-776E-3C54-2FD7-51F937FDDBE1}"/>
                </a:ext>
              </a:extLst>
            </p:cNvPr>
            <p:cNvSpPr txBox="1"/>
            <p:nvPr/>
          </p:nvSpPr>
          <p:spPr>
            <a:xfrm>
              <a:off x="10528770" y="4079051"/>
              <a:ext cx="1664413" cy="7386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Training by freezing </a:t>
              </a:r>
              <a:r>
                <a:rPr lang="en-US" sz="1400">
                  <a:solidFill>
                    <a:srgbClr val="FF0000"/>
                  </a:solidFill>
                  <a:latin typeface="Times New Roman"/>
                  <a:cs typeface="Times New Roman"/>
                </a:rPr>
                <a:t>pre-trained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2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In-context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F40B5F-4FD9-9CB1-1460-ED40DC0B85E8}"/>
              </a:ext>
            </a:extLst>
          </p:cNvPr>
          <p:cNvSpPr txBox="1">
            <a:spLocks/>
          </p:cNvSpPr>
          <p:nvPr/>
        </p:nvSpPr>
        <p:spPr>
          <a:xfrm>
            <a:off x="861314" y="743232"/>
            <a:ext cx="10474454" cy="57112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ICL is a text generation task, so decoder-only models are used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To reduce training resource and time, following two techniques are applied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Quantization: converting the model's weights from floating-point to fixed point numbers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Low Rank Adaptation (LoRA): Instead of updating all the parameters during fine-tuning, LoRA modifies only a small subset of parameters.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Accuracy of ICL models on 1000 Genome dataset: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>
              <a:latin typeface="Aptos Light"/>
              <a:cs typeface="Times New Roman"/>
            </a:endParaRPr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5024FDE0-825B-C419-3D7B-C8354B3F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13" y="4211225"/>
            <a:ext cx="7181145" cy="21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3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Experiment: In-context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19</a:t>
            </a:fld>
            <a:endParaRPr lang="en-US"/>
          </a:p>
        </p:txBody>
      </p:sp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1367900-7080-F4F4-4D92-699267AC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168" y="1517423"/>
            <a:ext cx="5033736" cy="3632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558BD7-565A-3EF0-4327-02302134082B}"/>
              </a:ext>
            </a:extLst>
          </p:cNvPr>
          <p:cNvSpPr txBox="1"/>
          <p:nvPr/>
        </p:nvSpPr>
        <p:spPr>
          <a:xfrm>
            <a:off x="837726" y="5342677"/>
            <a:ext cx="104811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GPT2 are more applicable under ICL because they require only a few examples to achieve a similar</a:t>
            </a:r>
            <a:endParaRPr lang="en-US"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performance compared with large models such as Mistral-7B and LLama2-7B.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3F0D7-2F01-FDAA-B9B5-04340D924857}"/>
              </a:ext>
            </a:extLst>
          </p:cNvPr>
          <p:cNvSpPr txBox="1"/>
          <p:nvPr/>
        </p:nvSpPr>
        <p:spPr>
          <a:xfrm>
            <a:off x="456725" y="806962"/>
            <a:ext cx="104811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Model's performance with increasing number of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1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Anomaly Detection in computational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208130"/>
            <a:ext cx="10776338" cy="4187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Anomalies arise due to high usage of computing resources, memory consumption and I/O operations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Traditional methods for anomaly detection: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Rule based systems ( Threshold-Based detection, Heuristics, Conditional logic)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Statistical Analysis ( Z-Score Analysis, IQR, Moving Average, Chi-Square Test)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Machine learning ( Autoencoders, Isolation Forest, PCA, Random Forest, LSTM)</a:t>
            </a: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2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Experiment: Chain of Thought (CoT) Reasoning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F40B5F-4FD9-9CB1-1460-ED40DC0B85E8}"/>
              </a:ext>
            </a:extLst>
          </p:cNvPr>
          <p:cNvSpPr txBox="1">
            <a:spLocks/>
          </p:cNvSpPr>
          <p:nvPr/>
        </p:nvSpPr>
        <p:spPr>
          <a:xfrm>
            <a:off x="835629" y="1025770"/>
            <a:ext cx="4755174" cy="57026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CoT:</a:t>
            </a:r>
            <a:r>
              <a:rPr lang="en-US" sz="2000" dirty="0">
                <a:latin typeface="Times New Roman"/>
                <a:cs typeface="Times New Roman"/>
              </a:rPr>
              <a:t> breaking down the decision-making process into series of logical steps where the ICL models </a:t>
            </a:r>
            <a:r>
              <a:rPr lang="en-US" sz="2000">
                <a:latin typeface="Times New Roman"/>
                <a:cs typeface="Times New Roman"/>
              </a:rPr>
              <a:t>generate a sequence of intermediate steps.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ICL models become more interpretable and trustworthy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>
              <a:latin typeface="Aptos Light"/>
              <a:cs typeface="Times New Roman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0557A4-3699-0BEE-6BFA-0AD47149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57" y="727752"/>
            <a:ext cx="5364061" cy="599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51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072197"/>
            <a:ext cx="10905994" cy="4688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LLMs demonstrate effective anomaly detection using supervised fine-tuning (SFT) and in-context learning (ICL).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SFT achieves high accuracy with minimal labeled data and strong generalization via transfer learning.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ICL enables flexible few-shot and zero-shot detection using prompt engineering without fine-tuning.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Advancements in LLM optimization will enhance their scalability and applicability in real-time anomaly detection.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35B511-E508-7EA1-E477-CAAE64DBF600}"/>
              </a:ext>
            </a:extLst>
          </p:cNvPr>
          <p:cNvSpPr txBox="1">
            <a:spLocks/>
          </p:cNvSpPr>
          <p:nvPr/>
        </p:nvSpPr>
        <p:spPr>
          <a:xfrm>
            <a:off x="916488" y="208550"/>
            <a:ext cx="10330420" cy="532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Conclusion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7C64F-2444-C9A4-5A58-AA0D42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9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072197"/>
            <a:ext cx="10905994" cy="4688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Requirement of the labeled dataset which is a challenge in computational workflow</a:t>
            </a:r>
          </a:p>
          <a:p>
            <a:r>
              <a:rPr lang="en-US" sz="2400" dirty="0">
                <a:latin typeface="Times New Roman"/>
                <a:cs typeface="Times New Roman"/>
              </a:rPr>
              <a:t>Does not explore how proposed methods perform on large and complex workflow</a:t>
            </a:r>
          </a:p>
          <a:p>
            <a:r>
              <a:rPr lang="en-US" sz="2400" dirty="0">
                <a:latin typeface="Times New Roman"/>
                <a:cs typeface="Times New Roman"/>
              </a:rPr>
              <a:t>Feasibility of deploying the methods for real time anomaly detection in high throughput environments is not </a:t>
            </a:r>
            <a:r>
              <a:rPr lang="en-US" sz="2400" dirty="0" err="1">
                <a:latin typeface="Times New Roman"/>
                <a:cs typeface="Times New Roman"/>
              </a:rPr>
              <a:t>disscussed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throughly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35B511-E508-7EA1-E477-CAAE64DBF600}"/>
              </a:ext>
            </a:extLst>
          </p:cNvPr>
          <p:cNvSpPr txBox="1">
            <a:spLocks/>
          </p:cNvSpPr>
          <p:nvPr/>
        </p:nvSpPr>
        <p:spPr>
          <a:xfrm>
            <a:off x="916488" y="208550"/>
            <a:ext cx="10330420" cy="532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Limitations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7C64F-2444-C9A4-5A58-AA0D42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35B511-E508-7EA1-E477-CAAE64DBF600}"/>
              </a:ext>
            </a:extLst>
          </p:cNvPr>
          <p:cNvSpPr txBox="1">
            <a:spLocks/>
          </p:cNvSpPr>
          <p:nvPr/>
        </p:nvSpPr>
        <p:spPr>
          <a:xfrm>
            <a:off x="916488" y="208550"/>
            <a:ext cx="10330420" cy="5328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Experiment Artifacts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7C64F-2444-C9A4-5A58-AA0D42B9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23</a:t>
            </a:fld>
            <a:endParaRPr lang="en-US"/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C2711C5B-BB60-6255-616B-5955FA6C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5" y="987742"/>
            <a:ext cx="8721090" cy="5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4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Anomaly Detection in computational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1336556"/>
            <a:ext cx="10776338" cy="41873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Limitations of Traditional Anomaly Detection Methods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Extensive Data Preprocessing requirements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Dependency on Expert Knowledge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Complexity of Machine Learning Techniques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/>
                <a:cs typeface="Times New Roman"/>
              </a:rPr>
              <a:t>ML model deployment and maintenance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pPr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Large Language Models for Anomaly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976960"/>
            <a:ext cx="10776338" cy="41873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35403A"/>
                </a:solidFill>
                <a:latin typeface="Times New Roman"/>
                <a:ea typeface="+mn-lt"/>
                <a:cs typeface="Times New Roman"/>
              </a:rPr>
              <a:t>Large language models (LLMs)</a:t>
            </a:r>
            <a:r>
              <a:rPr lang="en-US" sz="2000">
                <a:solidFill>
                  <a:srgbClr val="35403A"/>
                </a:solidFill>
                <a:latin typeface="Times New Roman"/>
                <a:ea typeface="+mn-lt"/>
                <a:cs typeface="Times New Roman"/>
              </a:rPr>
              <a:t> are deep learning algorithms (transformer networks) that </a:t>
            </a:r>
            <a:r>
              <a:rPr lang="en-US" sz="2000" dirty="0">
                <a:solidFill>
                  <a:srgbClr val="35403A"/>
                </a:solidFill>
                <a:latin typeface="Times New Roman"/>
                <a:ea typeface="+mn-lt"/>
                <a:cs typeface="Times New Roman"/>
              </a:rPr>
              <a:t>can recognize, summarize, translate, predict, and generate content using very large datasets.</a:t>
            </a:r>
            <a:endParaRPr lang="en-US" sz="2000"/>
          </a:p>
          <a:p>
            <a:pPr marL="0" indent="0">
              <a:buNone/>
            </a:pPr>
            <a:r>
              <a:rPr lang="en-US" sz="2400" b="1">
                <a:latin typeface="Times New Roman"/>
                <a:cs typeface="Times New Roman"/>
              </a:rPr>
              <a:t>Benefits of using LLMs for AD: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Streamlined data preprocessing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Simplifying deployment of ML models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Real-time monitoring</a:t>
            </a:r>
            <a:endParaRPr lang="en-US" sz="24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400">
                <a:latin typeface="Times New Roman"/>
                <a:cs typeface="Times New Roman"/>
              </a:rPr>
              <a:t>Reduce the need for extensive expert knowledge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4DC570C-AA1C-410F-B55C-FE18E226D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922" y="1986337"/>
            <a:ext cx="4255214" cy="425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6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Large Language Models for Anomaly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976960"/>
            <a:ext cx="10784899" cy="48380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Use of pretrained LLMs to detect anomalies from log files generated during the execution of computational workflows.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 </a:t>
            </a:r>
            <a:r>
              <a:rPr lang="en-US" sz="2000" b="1" dirty="0">
                <a:latin typeface="Times New Roman"/>
                <a:cs typeface="Times New Roman"/>
              </a:rPr>
              <a:t>pretrained LLM models</a:t>
            </a:r>
            <a:r>
              <a:rPr lang="en-US" sz="2000" dirty="0">
                <a:latin typeface="Times New Roman"/>
                <a:cs typeface="Times New Roman"/>
              </a:rPr>
              <a:t> – neural networks trained on massive text corpora to understand and      generate human-like languages (</a:t>
            </a:r>
            <a:r>
              <a:rPr lang="en-US" sz="2000" dirty="0" err="1">
                <a:latin typeface="Times New Roman"/>
                <a:cs typeface="Times New Roman"/>
              </a:rPr>
              <a:t>eg.</a:t>
            </a:r>
            <a:r>
              <a:rPr lang="en-US" sz="2000" dirty="0">
                <a:latin typeface="Times New Roman"/>
                <a:cs typeface="Times New Roman"/>
              </a:rPr>
              <a:t> GPT, BERT)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  </a:t>
            </a:r>
            <a:r>
              <a:rPr lang="en-US" sz="2000" dirty="0">
                <a:latin typeface="Times New Roman"/>
                <a:ea typeface="+mn-lt"/>
                <a:cs typeface="Times New Roman"/>
                <a:hlinkClick r:id="rId2"/>
              </a:rPr>
              <a:t>https://huggingface.co/docs/transformers/index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Use of pretrained models in two way:</a:t>
            </a:r>
          </a:p>
          <a:p>
            <a:pPr marL="342900" indent="-342900"/>
            <a:r>
              <a:rPr lang="en-US" sz="2400" dirty="0">
                <a:latin typeface="Times New Roman"/>
                <a:cs typeface="Times New Roman"/>
              </a:rPr>
              <a:t>Supervised fine tuning(SFT)</a:t>
            </a:r>
          </a:p>
          <a:p>
            <a:pPr marL="342900" indent="-342900"/>
            <a:r>
              <a:rPr lang="en-US" sz="2400" dirty="0">
                <a:latin typeface="Times New Roman"/>
                <a:cs typeface="Times New Roman"/>
              </a:rPr>
              <a:t>In-context learning (ICL)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9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Large Language Models for Anomaly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976960"/>
            <a:ext cx="10784899" cy="48380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Times New Roman"/>
              </a:rPr>
              <a:t>Supervised Fine-Tuning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Adapts pretrained language models to specific tasks or domain</a:t>
            </a: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Involves training on a smaller, labeled dataset specific to the target task</a:t>
            </a: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Adjust the model's parameters to optimize performance on new task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>
                <a:latin typeface="Times New Roman"/>
                <a:cs typeface="Times New Roman"/>
              </a:rPr>
              <a:t>Application in Anomaly Detection</a:t>
            </a: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r>
              <a:rPr lang="en-US" sz="1800">
                <a:latin typeface="Times New Roman"/>
                <a:cs typeface="Times New Roman"/>
              </a:rPr>
              <a:t>Logs from computational workflows are treated as sequence of sentences</a:t>
            </a: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r>
              <a:rPr lang="en-US" sz="1800">
                <a:latin typeface="Times New Roman"/>
                <a:cs typeface="Times New Roman"/>
              </a:rPr>
              <a:t>Fine-tuned models classify each sentence as "normal" or "anomalous"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  <p:pic>
        <p:nvPicPr>
          <p:cNvPr id="5" name="Picture 4" descr="A computer code with text&#10;&#10;Description automatically generated">
            <a:extLst>
              <a:ext uri="{FF2B5EF4-FFF2-40B4-BE49-F238E27FC236}">
                <a16:creationId xmlns:a16="http://schemas.microsoft.com/office/drawing/2014/main" id="{17CD1AE5-237B-C0E9-5A50-059E6549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61" y="4716480"/>
            <a:ext cx="5881956" cy="147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0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Large Language Models for Anomaly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976960"/>
            <a:ext cx="10784899" cy="588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Times New Roman"/>
              </a:rPr>
              <a:t>In-context Learning</a:t>
            </a:r>
            <a:endParaRPr lang="en-US" sz="2400" b="1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LLMs perform tasks by leveraging examples provided in the query context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Relies on prompt engineering instead of supervised fine-tuning</a:t>
            </a: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Prompts includes task description, examples, and contextual cues to guide the model's output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r>
              <a:rPr lang="en-US" sz="2000">
                <a:latin typeface="Times New Roman"/>
                <a:cs typeface="Times New Roman"/>
              </a:rPr>
              <a:t>Useful in a scenario with scarce labeled data or for improving model generalization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>
                <a:latin typeface="Times New Roman"/>
                <a:cs typeface="Times New Roman"/>
              </a:rPr>
              <a:t>Application in Anomaly Detection</a:t>
            </a: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r>
              <a:rPr lang="en-US" sz="1800">
                <a:latin typeface="Times New Roman"/>
                <a:cs typeface="Times New Roman"/>
              </a:rPr>
              <a:t>Prompt include job features, brief statistics, and labeled examples (e.g., normal or anomalous jobs)</a:t>
            </a:r>
            <a:endParaRPr lang="en-US" sz="18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>
                <a:latin typeface="Times New Roman"/>
                <a:cs typeface="Times New Roman"/>
              </a:rPr>
              <a:t> </a:t>
            </a:r>
            <a:r>
              <a:rPr lang="en-US" sz="1800" b="1">
                <a:latin typeface="Times New Roman"/>
                <a:cs typeface="Times New Roman"/>
              </a:rPr>
              <a:t>Techniques</a:t>
            </a:r>
            <a:endParaRPr lang="en-US" sz="1800" b="1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>
                <a:latin typeface="Times New Roman"/>
                <a:cs typeface="Times New Roman"/>
              </a:rPr>
              <a:t> Zero-Shot prompts: Task description only, no examples</a:t>
            </a:r>
            <a:endParaRPr lang="en-US" sz="18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>
                <a:latin typeface="Times New Roman"/>
                <a:cs typeface="Times New Roman"/>
              </a:rPr>
              <a:t> One-Shot prompts: Task description with a single example</a:t>
            </a:r>
            <a:endParaRPr lang="en-US" sz="18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>
                <a:latin typeface="Times New Roman"/>
                <a:cs typeface="Times New Roman"/>
              </a:rPr>
              <a:t> Few-Shot prompts: Task description with a few examples</a:t>
            </a:r>
            <a:endParaRPr lang="en-US" sz="1800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Large Language Models for Anomaly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976960"/>
            <a:ext cx="10784899" cy="588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cs typeface="Times New Roman"/>
              </a:rPr>
              <a:t>In-context Learning</a:t>
            </a:r>
            <a:endParaRPr lang="en-US"/>
          </a:p>
          <a:p>
            <a:pPr marL="342900" lvl="1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/>
          </a:p>
        </p:txBody>
      </p:sp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6587696D-2A95-296E-1E98-FC81F23F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44" y="1933040"/>
            <a:ext cx="7351802" cy="39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A2F8-9DE8-55B0-96EE-3CD07FC6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88" y="208550"/>
            <a:ext cx="10330420" cy="532886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Large Language Models for Anomaly Detection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7A25-EF41-17F0-37B3-038FC6A0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7" y="976960"/>
            <a:ext cx="10784899" cy="5882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b="1" dirty="0">
              <a:latin typeface="Times New Roman"/>
              <a:cs typeface="Times New Roman"/>
            </a:endParaRPr>
          </a:p>
          <a:p>
            <a:pPr marL="342900" lvl="1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 </a:t>
            </a:r>
          </a:p>
          <a:p>
            <a:pPr marL="342900" lvl="1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628650" lvl="1" indent="-285750"/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/>
            <a:endParaRPr lang="en-US" sz="2400" dirty="0">
              <a:latin typeface="Times New Roman"/>
              <a:cs typeface="Times New Roman"/>
            </a:endParaRPr>
          </a:p>
          <a:p>
            <a:pPr marL="457200" indent="-457200"/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8098-3692-7B29-75C8-54911C4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/>
          </a:p>
        </p:txBody>
      </p:sp>
      <p:pic>
        <p:nvPicPr>
          <p:cNvPr id="6" name="Picture 5" descr="A diagram of a program&#10;&#10;Description automatically generated">
            <a:extLst>
              <a:ext uri="{FF2B5EF4-FFF2-40B4-BE49-F238E27FC236}">
                <a16:creationId xmlns:a16="http://schemas.microsoft.com/office/drawing/2014/main" id="{DDEE07CF-4B27-E2F4-F2CC-18FAB57A8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38" y="1358388"/>
            <a:ext cx="8638854" cy="41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40233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BohoVogueVTI</vt:lpstr>
      <vt:lpstr>Large Language Models for Anomaly Detection in Computational Workflows: From Supervised Fine-Tuning to In-Context Learning </vt:lpstr>
      <vt:lpstr>Anomaly Detection in computational workflows</vt:lpstr>
      <vt:lpstr>Anomaly Detection in computational workflows</vt:lpstr>
      <vt:lpstr>Large Language Models for Anomaly Detection </vt:lpstr>
      <vt:lpstr>Large Language Models for Anomaly Detection </vt:lpstr>
      <vt:lpstr>Large Language Models for Anomaly Detection </vt:lpstr>
      <vt:lpstr>Large Language Models for Anomaly Detection </vt:lpstr>
      <vt:lpstr>Large Language Models for Anomaly Detection </vt:lpstr>
      <vt:lpstr>Large Language Models for Anomaly Detection </vt:lpstr>
      <vt:lpstr>EXPERIMENT </vt:lpstr>
      <vt:lpstr>Experiment</vt:lpstr>
      <vt:lpstr>Experiment: SFT Models</vt:lpstr>
      <vt:lpstr>Experiment: SFT Models</vt:lpstr>
      <vt:lpstr>Experiment: Online Detection</vt:lpstr>
      <vt:lpstr>Experiment: Debiasing LLMs</vt:lpstr>
      <vt:lpstr>Experiment: Transfer Learning</vt:lpstr>
      <vt:lpstr>Experiment: Overcoming Catastrophic Forgetting </vt:lpstr>
      <vt:lpstr>Experiment: In-context learning</vt:lpstr>
      <vt:lpstr>Experiment: In-context</vt:lpstr>
      <vt:lpstr>Experiment: Chain of Thought (CoT) Reasoning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762</cp:revision>
  <dcterms:created xsi:type="dcterms:W3CDTF">2024-09-30T18:28:54Z</dcterms:created>
  <dcterms:modified xsi:type="dcterms:W3CDTF">2025-01-17T19:46:51Z</dcterms:modified>
</cp:coreProperties>
</file>