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370" r:id="rId3"/>
    <p:sldId id="271" r:id="rId4"/>
    <p:sldId id="323" r:id="rId5"/>
    <p:sldId id="324" r:id="rId6"/>
    <p:sldId id="333" r:id="rId7"/>
    <p:sldId id="330" r:id="rId8"/>
    <p:sldId id="329" r:id="rId9"/>
    <p:sldId id="336" r:id="rId10"/>
    <p:sldId id="341" r:id="rId11"/>
    <p:sldId id="343" r:id="rId12"/>
    <p:sldId id="367" r:id="rId13"/>
    <p:sldId id="369" r:id="rId14"/>
    <p:sldId id="342" r:id="rId15"/>
    <p:sldId id="386" r:id="rId16"/>
    <p:sldId id="374" r:id="rId17"/>
    <p:sldId id="396" r:id="rId18"/>
    <p:sldId id="397" r:id="rId19"/>
    <p:sldId id="398" r:id="rId20"/>
    <p:sldId id="400" r:id="rId21"/>
    <p:sldId id="345" r:id="rId22"/>
    <p:sldId id="387" r:id="rId23"/>
    <p:sldId id="350" r:id="rId24"/>
    <p:sldId id="388" r:id="rId25"/>
    <p:sldId id="385" r:id="rId26"/>
    <p:sldId id="390" r:id="rId27"/>
    <p:sldId id="348" r:id="rId28"/>
    <p:sldId id="392" r:id="rId29"/>
    <p:sldId id="394" r:id="rId30"/>
    <p:sldId id="405" r:id="rId31"/>
    <p:sldId id="403" r:id="rId32"/>
    <p:sldId id="404" r:id="rId33"/>
    <p:sldId id="393" r:id="rId34"/>
    <p:sldId id="389" r:id="rId35"/>
    <p:sldId id="395" r:id="rId36"/>
    <p:sldId id="401" r:id="rId37"/>
    <p:sldId id="351" r:id="rId38"/>
    <p:sldId id="377" r:id="rId39"/>
    <p:sldId id="378" r:id="rId40"/>
    <p:sldId id="379" r:id="rId41"/>
    <p:sldId id="380" r:id="rId42"/>
    <p:sldId id="381" r:id="rId43"/>
    <p:sldId id="360" r:id="rId44"/>
    <p:sldId id="402" r:id="rId45"/>
    <p:sldId id="361" r:id="rId46"/>
    <p:sldId id="362" r:id="rId47"/>
    <p:sldId id="364" r:id="rId48"/>
    <p:sldId id="363" r:id="rId49"/>
    <p:sldId id="365" r:id="rId50"/>
    <p:sldId id="382" r:id="rId51"/>
    <p:sldId id="383" r:id="rId52"/>
    <p:sldId id="258" r:id="rId53"/>
  </p:sldIdLst>
  <p:sldSz cx="9144000" cy="6858000" type="screen4x3"/>
  <p:notesSz cx="6858000" cy="9144000"/>
  <p:embeddedFontLst>
    <p:embeddedFont>
      <p:font typeface="Calibri" pitchFamily="34" charset="0"/>
      <p:regular r:id="rId55"/>
      <p:bold r:id="rId56"/>
      <p:italic r:id="rId57"/>
      <p:boldItalic r:id="rId58"/>
    </p:embeddedFont>
    <p:embeddedFont>
      <p:font typeface="微软雅黑" pitchFamily="34" charset="-122"/>
      <p:regular r:id="rId59"/>
      <p:bold r:id="rId60"/>
    </p:embeddedFont>
    <p:embeddedFont>
      <p:font typeface="Arial Unicode MS" pitchFamily="34" charset="-122"/>
      <p:regular r:id="rId6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E2"/>
    <a:srgbClr val="0066CC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9275" autoAdjust="0"/>
  </p:normalViewPr>
  <p:slideViewPr>
    <p:cSldViewPr>
      <p:cViewPr>
        <p:scale>
          <a:sx n="100" d="100"/>
          <a:sy n="10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0067D-0871-455C-8BED-EED3265B201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E1CE751-8D0D-4048-A692-EF38E0FC73F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>
                  <a:lumMod val="65000"/>
                </a:schemeClr>
              </a:solidFill>
            </a:rPr>
            <a:t>数据库基础知识</a:t>
          </a:r>
          <a:endParaRPr lang="zh-CN" altLang="en-US" b="1" dirty="0">
            <a:solidFill>
              <a:schemeClr val="bg1">
                <a:lumMod val="65000"/>
              </a:schemeClr>
            </a:solidFill>
          </a:endParaRPr>
        </a:p>
      </dgm:t>
    </dgm:pt>
    <dgm:pt modelId="{773DA15B-7C1E-413D-A439-20F7DD80417F}" type="par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05E981A1-3AF8-4ECE-AB37-2CB873462BD8}" type="sib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6DF67A34-A4D1-454A-9F13-36FB0F3820CF}">
      <dgm:prSet phldrT="[文本]"/>
      <dgm:spPr/>
      <dgm:t>
        <a:bodyPr/>
        <a:lstStyle/>
        <a:p>
          <a:r>
            <a:rPr lang="zh-CN" altLang="en-US" b="1" dirty="0" smtClean="0"/>
            <a:t>数据库常用操作</a:t>
          </a:r>
          <a:endParaRPr lang="zh-CN" altLang="en-US" b="1" dirty="0"/>
        </a:p>
      </dgm:t>
    </dgm:pt>
    <dgm:pt modelId="{0A2B32B7-B1CD-4B9F-82B5-BFE56186ADB0}" type="par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68E6961B-CF14-47EB-AE36-2846C4969829}" type="sib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FEF82015-FA9A-4D71-B49B-21144BBBA75C}">
      <dgm:prSet phldrT="[文本]"/>
      <dgm:spPr/>
      <dgm:t>
        <a:bodyPr/>
        <a:lstStyle/>
        <a:p>
          <a:r>
            <a:rPr lang="zh-CN" altLang="en-US" b="1" dirty="0" smtClean="0"/>
            <a:t>常见报错及解决方法</a:t>
          </a:r>
          <a:endParaRPr lang="zh-CN" altLang="en-US" b="1" dirty="0"/>
        </a:p>
      </dgm:t>
    </dgm:pt>
    <dgm:pt modelId="{D5B475DD-69FA-46BA-B4C9-F078308B0CED}" type="par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0D295F3E-7040-44C7-9D51-C70A577F2511}" type="sib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9FFE2455-5CE3-4912-AC00-0530B0BB8210}">
      <dgm:prSet phldrT="[文本]"/>
      <dgm:spPr/>
      <dgm:t>
        <a:bodyPr/>
        <a:lstStyle/>
        <a:p>
          <a:r>
            <a:rPr lang="zh-CN" altLang="en-US" b="1" dirty="0" smtClean="0"/>
            <a:t>数据恢复及备份</a:t>
          </a:r>
          <a:endParaRPr lang="zh-CN" altLang="en-US" b="1" dirty="0"/>
        </a:p>
      </dgm:t>
    </dgm:pt>
    <dgm:pt modelId="{2485D1E0-7954-47AC-8772-5D54D51ACF5E}" type="par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4E9AB643-F1E6-4C34-913B-C5EFC82055A2}" type="sib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25A423F9-4339-455A-A926-30C60AB7D870}">
      <dgm:prSet phldrT="[文本]"/>
      <dgm:spPr/>
      <dgm:t>
        <a:bodyPr/>
        <a:lstStyle/>
        <a:p>
          <a:r>
            <a:rPr lang="zh-CN" altLang="en-US" b="1" dirty="0" smtClean="0"/>
            <a:t>课程回顾，</a:t>
          </a:r>
          <a:r>
            <a:rPr lang="en-US" altLang="zh-CN" b="1" dirty="0" smtClean="0"/>
            <a:t>Q&amp;A</a:t>
          </a:r>
          <a:endParaRPr lang="zh-CN" altLang="en-US" b="1" dirty="0"/>
        </a:p>
      </dgm:t>
    </dgm:pt>
    <dgm:pt modelId="{2A210A99-D55B-4140-AC61-7ADE2CD97D9B}" type="par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E9BBC5CC-D8B6-49E0-ADDD-82BD7A06514A}" type="sib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4046E0A7-1167-44AD-8280-5DED5478965C}" type="pres">
      <dgm:prSet presAssocID="{19E0067D-0871-455C-8BED-EED3265B20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8E27BA-5670-4913-B638-8E08AECA7C3C}" type="pres">
      <dgm:prSet presAssocID="{DE1CE751-8D0D-4048-A692-EF38E0FC73F6}" presName="parentLin" presStyleCnt="0"/>
      <dgm:spPr/>
    </dgm:pt>
    <dgm:pt modelId="{4E839A9F-6E00-48CE-9052-180CA5EEE542}" type="pres">
      <dgm:prSet presAssocID="{DE1CE751-8D0D-4048-A692-EF38E0FC73F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0A72B2-8192-427D-8AE6-EA48C7B28958}" type="pres">
      <dgm:prSet presAssocID="{DE1CE751-8D0D-4048-A692-EF38E0FC73F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C6478-AC4E-4E6B-9C45-04A7D51F0DCA}" type="pres">
      <dgm:prSet presAssocID="{DE1CE751-8D0D-4048-A692-EF38E0FC73F6}" presName="negativeSpace" presStyleCnt="0"/>
      <dgm:spPr/>
    </dgm:pt>
    <dgm:pt modelId="{DA7AE2EB-00D1-40AF-81D6-37257F773315}" type="pres">
      <dgm:prSet presAssocID="{DE1CE751-8D0D-4048-A692-EF38E0FC73F6}" presName="childText" presStyleLbl="conFgAcc1" presStyleIdx="0" presStyleCnt="5">
        <dgm:presLayoutVars>
          <dgm:bulletEnabled val="1"/>
        </dgm:presLayoutVars>
      </dgm:prSet>
      <dgm:spPr/>
    </dgm:pt>
    <dgm:pt modelId="{DA54C2B6-BDEF-4604-A9FF-AE6BCAA594B6}" type="pres">
      <dgm:prSet presAssocID="{05E981A1-3AF8-4ECE-AB37-2CB873462BD8}" presName="spaceBetweenRectangles" presStyleCnt="0"/>
      <dgm:spPr/>
    </dgm:pt>
    <dgm:pt modelId="{0FDD3FB7-1EA7-4E70-A4B2-A88632D974D3}" type="pres">
      <dgm:prSet presAssocID="{6DF67A34-A4D1-454A-9F13-36FB0F3820CF}" presName="parentLin" presStyleCnt="0"/>
      <dgm:spPr/>
    </dgm:pt>
    <dgm:pt modelId="{C8D2710A-A5EB-4883-A4F7-09D310EDF5F5}" type="pres">
      <dgm:prSet presAssocID="{6DF67A34-A4D1-454A-9F13-36FB0F3820C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549A434-2101-4C0F-B8DB-9EF871C2E359}" type="pres">
      <dgm:prSet presAssocID="{6DF67A34-A4D1-454A-9F13-36FB0F3820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EC99-358A-48D4-A25C-9ACF9C2460E7}" type="pres">
      <dgm:prSet presAssocID="{6DF67A34-A4D1-454A-9F13-36FB0F3820CF}" presName="negativeSpace" presStyleCnt="0"/>
      <dgm:spPr/>
    </dgm:pt>
    <dgm:pt modelId="{86E52206-8557-4C37-9FB7-4695A8492B78}" type="pres">
      <dgm:prSet presAssocID="{6DF67A34-A4D1-454A-9F13-36FB0F3820CF}" presName="childText" presStyleLbl="conFgAcc1" presStyleIdx="1" presStyleCnt="5">
        <dgm:presLayoutVars>
          <dgm:bulletEnabled val="1"/>
        </dgm:presLayoutVars>
      </dgm:prSet>
      <dgm:spPr/>
    </dgm:pt>
    <dgm:pt modelId="{10B6CC5F-3EC6-41FC-A071-F1B650461F5B}" type="pres">
      <dgm:prSet presAssocID="{68E6961B-CF14-47EB-AE36-2846C4969829}" presName="spaceBetweenRectangles" presStyleCnt="0"/>
      <dgm:spPr/>
    </dgm:pt>
    <dgm:pt modelId="{05D90161-38A1-4968-87F5-56A0F82E7A8C}" type="pres">
      <dgm:prSet presAssocID="{FEF82015-FA9A-4D71-B49B-21144BBBA75C}" presName="parentLin" presStyleCnt="0"/>
      <dgm:spPr/>
    </dgm:pt>
    <dgm:pt modelId="{98CA350B-0C60-4AC7-8C41-C0FFAF36C150}" type="pres">
      <dgm:prSet presAssocID="{FEF82015-FA9A-4D71-B49B-21144BBBA75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C594158-BB2B-44AE-B9EB-2204642C79AB}" type="pres">
      <dgm:prSet presAssocID="{FEF82015-FA9A-4D71-B49B-21144BBBA7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A0C6E-A336-4B37-BA6F-F0D7C696337C}" type="pres">
      <dgm:prSet presAssocID="{FEF82015-FA9A-4D71-B49B-21144BBBA75C}" presName="negativeSpace" presStyleCnt="0"/>
      <dgm:spPr/>
    </dgm:pt>
    <dgm:pt modelId="{809D4FD2-2AC0-48AB-96F3-3D1B4077E87C}" type="pres">
      <dgm:prSet presAssocID="{FEF82015-FA9A-4D71-B49B-21144BBBA75C}" presName="childText" presStyleLbl="conFgAcc1" presStyleIdx="2" presStyleCnt="5">
        <dgm:presLayoutVars>
          <dgm:bulletEnabled val="1"/>
        </dgm:presLayoutVars>
      </dgm:prSet>
      <dgm:spPr/>
    </dgm:pt>
    <dgm:pt modelId="{7A21F166-80EC-4157-BCA4-3EBE691FA302}" type="pres">
      <dgm:prSet presAssocID="{0D295F3E-7040-44C7-9D51-C70A577F2511}" presName="spaceBetweenRectangles" presStyleCnt="0"/>
      <dgm:spPr/>
    </dgm:pt>
    <dgm:pt modelId="{FE4EF966-906E-46CC-ADBD-7230106A0DA3}" type="pres">
      <dgm:prSet presAssocID="{9FFE2455-5CE3-4912-AC00-0530B0BB8210}" presName="parentLin" presStyleCnt="0"/>
      <dgm:spPr/>
    </dgm:pt>
    <dgm:pt modelId="{D10F3A3A-938C-4A4D-9DAC-230F3DE008AD}" type="pres">
      <dgm:prSet presAssocID="{9FFE2455-5CE3-4912-AC00-0530B0BB821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30D9D86-E787-46CC-A159-9F175CD69DA1}" type="pres">
      <dgm:prSet presAssocID="{9FFE2455-5CE3-4912-AC00-0530B0BB82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E0CA0-7A08-4F5B-A8CE-D390A08AEFC9}" type="pres">
      <dgm:prSet presAssocID="{9FFE2455-5CE3-4912-AC00-0530B0BB8210}" presName="negativeSpace" presStyleCnt="0"/>
      <dgm:spPr/>
    </dgm:pt>
    <dgm:pt modelId="{35B503A4-3F0E-4B02-9761-86A5E6B38031}" type="pres">
      <dgm:prSet presAssocID="{9FFE2455-5CE3-4912-AC00-0530B0BB8210}" presName="childText" presStyleLbl="conFgAcc1" presStyleIdx="3" presStyleCnt="5">
        <dgm:presLayoutVars>
          <dgm:bulletEnabled val="1"/>
        </dgm:presLayoutVars>
      </dgm:prSet>
      <dgm:spPr/>
    </dgm:pt>
    <dgm:pt modelId="{80788794-F197-4B52-AE4F-2C219383BE93}" type="pres">
      <dgm:prSet presAssocID="{4E9AB643-F1E6-4C34-913B-C5EFC82055A2}" presName="spaceBetweenRectangles" presStyleCnt="0"/>
      <dgm:spPr/>
    </dgm:pt>
    <dgm:pt modelId="{773B2517-9365-4ECC-BB06-6C289C2CF085}" type="pres">
      <dgm:prSet presAssocID="{25A423F9-4339-455A-A926-30C60AB7D870}" presName="parentLin" presStyleCnt="0"/>
      <dgm:spPr/>
    </dgm:pt>
    <dgm:pt modelId="{400B3616-3E0F-4C2F-B297-CD5766CEE9EA}" type="pres">
      <dgm:prSet presAssocID="{25A423F9-4339-455A-A926-30C60AB7D87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2C38BF6-D562-42D9-A28D-ECB7FD2C2AE1}" type="pres">
      <dgm:prSet presAssocID="{25A423F9-4339-455A-A926-30C60AB7D87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31A6-5DB1-43F3-A541-7EBB45387A8F}" type="pres">
      <dgm:prSet presAssocID="{25A423F9-4339-455A-A926-30C60AB7D870}" presName="negativeSpace" presStyleCnt="0"/>
      <dgm:spPr/>
    </dgm:pt>
    <dgm:pt modelId="{CFC5E069-F485-44EC-82B2-5BEA8D2355A1}" type="pres">
      <dgm:prSet presAssocID="{25A423F9-4339-455A-A926-30C60AB7D8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B9EACC-B7F3-41D0-8241-97E4DF4B1E9B}" type="presOf" srcId="{6DF67A34-A4D1-454A-9F13-36FB0F3820CF}" destId="{3549A434-2101-4C0F-B8DB-9EF871C2E359}" srcOrd="1" destOrd="0" presId="urn:microsoft.com/office/officeart/2005/8/layout/list1"/>
    <dgm:cxn modelId="{F2D409EC-3128-41CA-8CCF-CACACBB9BFD3}" srcId="{19E0067D-0871-455C-8BED-EED3265B201A}" destId="{DE1CE751-8D0D-4048-A692-EF38E0FC73F6}" srcOrd="0" destOrd="0" parTransId="{773DA15B-7C1E-413D-A439-20F7DD80417F}" sibTransId="{05E981A1-3AF8-4ECE-AB37-2CB873462BD8}"/>
    <dgm:cxn modelId="{E3050AF2-DFCF-43F4-AE5C-DA12D9B4CB16}" srcId="{19E0067D-0871-455C-8BED-EED3265B201A}" destId="{25A423F9-4339-455A-A926-30C60AB7D870}" srcOrd="4" destOrd="0" parTransId="{2A210A99-D55B-4140-AC61-7ADE2CD97D9B}" sibTransId="{E9BBC5CC-D8B6-49E0-ADDD-82BD7A06514A}"/>
    <dgm:cxn modelId="{C6F289BD-78A9-4F78-B73D-AB7B4F26DCFD}" srcId="{19E0067D-0871-455C-8BED-EED3265B201A}" destId="{FEF82015-FA9A-4D71-B49B-21144BBBA75C}" srcOrd="2" destOrd="0" parTransId="{D5B475DD-69FA-46BA-B4C9-F078308B0CED}" sibTransId="{0D295F3E-7040-44C7-9D51-C70A577F2511}"/>
    <dgm:cxn modelId="{FE9FBEE2-E453-4366-A20B-263553B58E5F}" srcId="{19E0067D-0871-455C-8BED-EED3265B201A}" destId="{9FFE2455-5CE3-4912-AC00-0530B0BB8210}" srcOrd="3" destOrd="0" parTransId="{2485D1E0-7954-47AC-8772-5D54D51ACF5E}" sibTransId="{4E9AB643-F1E6-4C34-913B-C5EFC82055A2}"/>
    <dgm:cxn modelId="{20CBCF6D-C76C-4F61-852C-1AACF08EBA22}" type="presOf" srcId="{19E0067D-0871-455C-8BED-EED3265B201A}" destId="{4046E0A7-1167-44AD-8280-5DED5478965C}" srcOrd="0" destOrd="0" presId="urn:microsoft.com/office/officeart/2005/8/layout/list1"/>
    <dgm:cxn modelId="{E6F8B01D-895A-42FE-AA77-7FDE0A0E1936}" type="presOf" srcId="{DE1CE751-8D0D-4048-A692-EF38E0FC73F6}" destId="{4E839A9F-6E00-48CE-9052-180CA5EEE542}" srcOrd="0" destOrd="0" presId="urn:microsoft.com/office/officeart/2005/8/layout/list1"/>
    <dgm:cxn modelId="{DE94628B-9CC7-456A-B358-55D53C7BB35F}" type="presOf" srcId="{6DF67A34-A4D1-454A-9F13-36FB0F3820CF}" destId="{C8D2710A-A5EB-4883-A4F7-09D310EDF5F5}" srcOrd="0" destOrd="0" presId="urn:microsoft.com/office/officeart/2005/8/layout/list1"/>
    <dgm:cxn modelId="{0F3CDE70-11A5-42FE-9AA8-2377F3F8B1AF}" type="presOf" srcId="{DE1CE751-8D0D-4048-A692-EF38E0FC73F6}" destId="{220A72B2-8192-427D-8AE6-EA48C7B28958}" srcOrd="1" destOrd="0" presId="urn:microsoft.com/office/officeart/2005/8/layout/list1"/>
    <dgm:cxn modelId="{5FBC488C-ABEA-4451-A8AC-D861EA921EFE}" type="presOf" srcId="{FEF82015-FA9A-4D71-B49B-21144BBBA75C}" destId="{98CA350B-0C60-4AC7-8C41-C0FFAF36C150}" srcOrd="0" destOrd="0" presId="urn:microsoft.com/office/officeart/2005/8/layout/list1"/>
    <dgm:cxn modelId="{E2EEC524-E8F0-4600-9713-42752486208A}" type="presOf" srcId="{9FFE2455-5CE3-4912-AC00-0530B0BB8210}" destId="{230D9D86-E787-46CC-A159-9F175CD69DA1}" srcOrd="1" destOrd="0" presId="urn:microsoft.com/office/officeart/2005/8/layout/list1"/>
    <dgm:cxn modelId="{65AC3C46-D112-4FAF-B66B-3E8A0D35E99A}" type="presOf" srcId="{25A423F9-4339-455A-A926-30C60AB7D870}" destId="{400B3616-3E0F-4C2F-B297-CD5766CEE9EA}" srcOrd="0" destOrd="0" presId="urn:microsoft.com/office/officeart/2005/8/layout/list1"/>
    <dgm:cxn modelId="{33C4DAC2-275C-479E-B019-5C5E5A32D429}" type="presOf" srcId="{FEF82015-FA9A-4D71-B49B-21144BBBA75C}" destId="{1C594158-BB2B-44AE-B9EB-2204642C79AB}" srcOrd="1" destOrd="0" presId="urn:microsoft.com/office/officeart/2005/8/layout/list1"/>
    <dgm:cxn modelId="{4452EC13-C397-4A7B-8A0B-8CED313C1022}" type="presOf" srcId="{25A423F9-4339-455A-A926-30C60AB7D870}" destId="{82C38BF6-D562-42D9-A28D-ECB7FD2C2AE1}" srcOrd="1" destOrd="0" presId="urn:microsoft.com/office/officeart/2005/8/layout/list1"/>
    <dgm:cxn modelId="{4B89F64B-3E87-4358-BDA0-9DAA516B7E41}" srcId="{19E0067D-0871-455C-8BED-EED3265B201A}" destId="{6DF67A34-A4D1-454A-9F13-36FB0F3820CF}" srcOrd="1" destOrd="0" parTransId="{0A2B32B7-B1CD-4B9F-82B5-BFE56186ADB0}" sibTransId="{68E6961B-CF14-47EB-AE36-2846C4969829}"/>
    <dgm:cxn modelId="{F924EFF3-28EA-464B-B002-B4E192D284FF}" type="presOf" srcId="{9FFE2455-5CE3-4912-AC00-0530B0BB8210}" destId="{D10F3A3A-938C-4A4D-9DAC-230F3DE008AD}" srcOrd="0" destOrd="0" presId="urn:microsoft.com/office/officeart/2005/8/layout/list1"/>
    <dgm:cxn modelId="{3B133741-C9EF-43C8-990D-68370234A36B}" type="presParOf" srcId="{4046E0A7-1167-44AD-8280-5DED5478965C}" destId="{6A8E27BA-5670-4913-B638-8E08AECA7C3C}" srcOrd="0" destOrd="0" presId="urn:microsoft.com/office/officeart/2005/8/layout/list1"/>
    <dgm:cxn modelId="{77B3BD93-1D1F-49F9-967C-A7D8F97B0405}" type="presParOf" srcId="{6A8E27BA-5670-4913-B638-8E08AECA7C3C}" destId="{4E839A9F-6E00-48CE-9052-180CA5EEE542}" srcOrd="0" destOrd="0" presId="urn:microsoft.com/office/officeart/2005/8/layout/list1"/>
    <dgm:cxn modelId="{013203F0-A1CF-4BBA-BF9F-3A7772D57780}" type="presParOf" srcId="{6A8E27BA-5670-4913-B638-8E08AECA7C3C}" destId="{220A72B2-8192-427D-8AE6-EA48C7B28958}" srcOrd="1" destOrd="0" presId="urn:microsoft.com/office/officeart/2005/8/layout/list1"/>
    <dgm:cxn modelId="{2EED0977-402B-4331-8EB8-A35D34ABF48B}" type="presParOf" srcId="{4046E0A7-1167-44AD-8280-5DED5478965C}" destId="{952C6478-AC4E-4E6B-9C45-04A7D51F0DCA}" srcOrd="1" destOrd="0" presId="urn:microsoft.com/office/officeart/2005/8/layout/list1"/>
    <dgm:cxn modelId="{9D4431C3-C91C-4EC8-B90B-12FDF92EF2EF}" type="presParOf" srcId="{4046E0A7-1167-44AD-8280-5DED5478965C}" destId="{DA7AE2EB-00D1-40AF-81D6-37257F773315}" srcOrd="2" destOrd="0" presId="urn:microsoft.com/office/officeart/2005/8/layout/list1"/>
    <dgm:cxn modelId="{FFA9289F-8250-44B6-AF8E-9BE0E4E98D9E}" type="presParOf" srcId="{4046E0A7-1167-44AD-8280-5DED5478965C}" destId="{DA54C2B6-BDEF-4604-A9FF-AE6BCAA594B6}" srcOrd="3" destOrd="0" presId="urn:microsoft.com/office/officeart/2005/8/layout/list1"/>
    <dgm:cxn modelId="{D99DFBB1-0883-4518-96EC-2DC3A771E3BE}" type="presParOf" srcId="{4046E0A7-1167-44AD-8280-5DED5478965C}" destId="{0FDD3FB7-1EA7-4E70-A4B2-A88632D974D3}" srcOrd="4" destOrd="0" presId="urn:microsoft.com/office/officeart/2005/8/layout/list1"/>
    <dgm:cxn modelId="{41A908D4-1866-4C3E-9E0C-5BC8C5935CC4}" type="presParOf" srcId="{0FDD3FB7-1EA7-4E70-A4B2-A88632D974D3}" destId="{C8D2710A-A5EB-4883-A4F7-09D310EDF5F5}" srcOrd="0" destOrd="0" presId="urn:microsoft.com/office/officeart/2005/8/layout/list1"/>
    <dgm:cxn modelId="{FA73D08F-6A81-40FA-87DA-7A613695FD44}" type="presParOf" srcId="{0FDD3FB7-1EA7-4E70-A4B2-A88632D974D3}" destId="{3549A434-2101-4C0F-B8DB-9EF871C2E359}" srcOrd="1" destOrd="0" presId="urn:microsoft.com/office/officeart/2005/8/layout/list1"/>
    <dgm:cxn modelId="{1659BA5F-9469-463E-8EE0-B9EF30943469}" type="presParOf" srcId="{4046E0A7-1167-44AD-8280-5DED5478965C}" destId="{7CFEEC99-358A-48D4-A25C-9ACF9C2460E7}" srcOrd="5" destOrd="0" presId="urn:microsoft.com/office/officeart/2005/8/layout/list1"/>
    <dgm:cxn modelId="{988DF7C8-B8D5-4DB7-A37F-6170874F0A23}" type="presParOf" srcId="{4046E0A7-1167-44AD-8280-5DED5478965C}" destId="{86E52206-8557-4C37-9FB7-4695A8492B78}" srcOrd="6" destOrd="0" presId="urn:microsoft.com/office/officeart/2005/8/layout/list1"/>
    <dgm:cxn modelId="{66378C52-0A65-4E02-A847-3C2765223153}" type="presParOf" srcId="{4046E0A7-1167-44AD-8280-5DED5478965C}" destId="{10B6CC5F-3EC6-41FC-A071-F1B650461F5B}" srcOrd="7" destOrd="0" presId="urn:microsoft.com/office/officeart/2005/8/layout/list1"/>
    <dgm:cxn modelId="{B6C62B17-27BC-45E3-902E-C915FE23604B}" type="presParOf" srcId="{4046E0A7-1167-44AD-8280-5DED5478965C}" destId="{05D90161-38A1-4968-87F5-56A0F82E7A8C}" srcOrd="8" destOrd="0" presId="urn:microsoft.com/office/officeart/2005/8/layout/list1"/>
    <dgm:cxn modelId="{CF185073-22A4-41C0-AF0C-BB3A78CCFD5A}" type="presParOf" srcId="{05D90161-38A1-4968-87F5-56A0F82E7A8C}" destId="{98CA350B-0C60-4AC7-8C41-C0FFAF36C150}" srcOrd="0" destOrd="0" presId="urn:microsoft.com/office/officeart/2005/8/layout/list1"/>
    <dgm:cxn modelId="{532EB2D2-032F-4DF2-BD61-93FB2FD16F48}" type="presParOf" srcId="{05D90161-38A1-4968-87F5-56A0F82E7A8C}" destId="{1C594158-BB2B-44AE-B9EB-2204642C79AB}" srcOrd="1" destOrd="0" presId="urn:microsoft.com/office/officeart/2005/8/layout/list1"/>
    <dgm:cxn modelId="{BD28DBA2-0EA1-4781-B956-814E9F272C16}" type="presParOf" srcId="{4046E0A7-1167-44AD-8280-5DED5478965C}" destId="{58AA0C6E-A336-4B37-BA6F-F0D7C696337C}" srcOrd="9" destOrd="0" presId="urn:microsoft.com/office/officeart/2005/8/layout/list1"/>
    <dgm:cxn modelId="{C446137F-6846-4FBE-9434-891D13F739FE}" type="presParOf" srcId="{4046E0A7-1167-44AD-8280-5DED5478965C}" destId="{809D4FD2-2AC0-48AB-96F3-3D1B4077E87C}" srcOrd="10" destOrd="0" presId="urn:microsoft.com/office/officeart/2005/8/layout/list1"/>
    <dgm:cxn modelId="{4918DE19-1007-497D-B573-763920487035}" type="presParOf" srcId="{4046E0A7-1167-44AD-8280-5DED5478965C}" destId="{7A21F166-80EC-4157-BCA4-3EBE691FA302}" srcOrd="11" destOrd="0" presId="urn:microsoft.com/office/officeart/2005/8/layout/list1"/>
    <dgm:cxn modelId="{4645ABAB-71E7-4A25-8821-0CBEF0DD145E}" type="presParOf" srcId="{4046E0A7-1167-44AD-8280-5DED5478965C}" destId="{FE4EF966-906E-46CC-ADBD-7230106A0DA3}" srcOrd="12" destOrd="0" presId="urn:microsoft.com/office/officeart/2005/8/layout/list1"/>
    <dgm:cxn modelId="{DE091BAD-617B-4AB2-8073-09637B925E13}" type="presParOf" srcId="{FE4EF966-906E-46CC-ADBD-7230106A0DA3}" destId="{D10F3A3A-938C-4A4D-9DAC-230F3DE008AD}" srcOrd="0" destOrd="0" presId="urn:microsoft.com/office/officeart/2005/8/layout/list1"/>
    <dgm:cxn modelId="{FFAE15D9-2D89-4FF0-A66E-FC31E6DF4896}" type="presParOf" srcId="{FE4EF966-906E-46CC-ADBD-7230106A0DA3}" destId="{230D9D86-E787-46CC-A159-9F175CD69DA1}" srcOrd="1" destOrd="0" presId="urn:microsoft.com/office/officeart/2005/8/layout/list1"/>
    <dgm:cxn modelId="{1DD4C364-E40A-4E2F-9137-974254C4EE86}" type="presParOf" srcId="{4046E0A7-1167-44AD-8280-5DED5478965C}" destId="{2ADE0CA0-7A08-4F5B-A8CE-D390A08AEFC9}" srcOrd="13" destOrd="0" presId="urn:microsoft.com/office/officeart/2005/8/layout/list1"/>
    <dgm:cxn modelId="{D8937F53-1386-4BFE-B545-1D8CCF0B330D}" type="presParOf" srcId="{4046E0A7-1167-44AD-8280-5DED5478965C}" destId="{35B503A4-3F0E-4B02-9761-86A5E6B38031}" srcOrd="14" destOrd="0" presId="urn:microsoft.com/office/officeart/2005/8/layout/list1"/>
    <dgm:cxn modelId="{ED0F934F-E471-4E2B-BBB8-8072D7E6B198}" type="presParOf" srcId="{4046E0A7-1167-44AD-8280-5DED5478965C}" destId="{80788794-F197-4B52-AE4F-2C219383BE93}" srcOrd="15" destOrd="0" presId="urn:microsoft.com/office/officeart/2005/8/layout/list1"/>
    <dgm:cxn modelId="{B0EF9984-56C3-4176-98A0-A4272B091A58}" type="presParOf" srcId="{4046E0A7-1167-44AD-8280-5DED5478965C}" destId="{773B2517-9365-4ECC-BB06-6C289C2CF085}" srcOrd="16" destOrd="0" presId="urn:microsoft.com/office/officeart/2005/8/layout/list1"/>
    <dgm:cxn modelId="{7937A768-7D04-4A16-9814-17342CA5A2DA}" type="presParOf" srcId="{773B2517-9365-4ECC-BB06-6C289C2CF085}" destId="{400B3616-3E0F-4C2F-B297-CD5766CEE9EA}" srcOrd="0" destOrd="0" presId="urn:microsoft.com/office/officeart/2005/8/layout/list1"/>
    <dgm:cxn modelId="{62B413F1-78DF-4CB8-80C5-15407CA93CE3}" type="presParOf" srcId="{773B2517-9365-4ECC-BB06-6C289C2CF085}" destId="{82C38BF6-D562-42D9-A28D-ECB7FD2C2AE1}" srcOrd="1" destOrd="0" presId="urn:microsoft.com/office/officeart/2005/8/layout/list1"/>
    <dgm:cxn modelId="{2D262914-3B94-49B2-9C7D-23BEE49FDFB0}" type="presParOf" srcId="{4046E0A7-1167-44AD-8280-5DED5478965C}" destId="{121831A6-5DB1-43F3-A541-7EBB45387A8F}" srcOrd="17" destOrd="0" presId="urn:microsoft.com/office/officeart/2005/8/layout/list1"/>
    <dgm:cxn modelId="{F67BF98F-1538-4BD0-8A91-FA6A14216D11}" type="presParOf" srcId="{4046E0A7-1167-44AD-8280-5DED5478965C}" destId="{CFC5E069-F485-44EC-82B2-5BEA8D2355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0F1A61-35E8-46ED-AFEE-09852B1BD7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24EAE4-465B-443E-BC77-C009CA2D6854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1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US" sz="1600" i="0" dirty="0" smtClean="0">
              <a:solidFill>
                <a:schemeClr val="tx1"/>
              </a:solidFill>
            </a:rPr>
            <a:t>左外连接</a:t>
          </a:r>
          <a:r>
            <a:rPr lang="zh-CN" altLang="en-US" sz="1600" i="0" dirty="0" smtClean="0"/>
            <a:t>：</a:t>
          </a:r>
          <a:r>
            <a:rPr lang="en-US" sz="1600" i="0" dirty="0" smtClean="0"/>
            <a:t>LEFT OUTER JOIN ON</a:t>
          </a:r>
          <a:endParaRPr lang="zh-CN" altLang="en-US" sz="1600" dirty="0">
            <a:latin typeface="+mn-ea"/>
            <a:ea typeface="+mn-ea"/>
          </a:endParaRPr>
        </a:p>
      </dgm:t>
    </dgm:pt>
    <dgm:pt modelId="{B0075CF0-A3BB-4824-9D6D-6A327D9A1B07}" type="par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110F9B8-15EE-4E01-9625-0309D319E9CF}" type="sib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038DA9-DBEF-452B-8B58-E53F90DE6738}">
      <dgm:prSet phldrT="[文本]" custT="1"/>
      <dgm:spPr/>
      <dgm:t>
        <a:bodyPr/>
        <a:lstStyle/>
        <a:p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SELECT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e.last_name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d.department_name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 FROM employees e </a:t>
          </a:r>
          <a:r>
            <a:rPr lang="en-US" sz="1400" i="0" dirty="0" smtClean="0">
              <a:solidFill>
                <a:srgbClr val="FF0000"/>
              </a:solidFill>
              <a:latin typeface="+mn-ea"/>
              <a:ea typeface="+mn-ea"/>
            </a:rPr>
            <a:t>LEFT OUTER JOIN 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departments d </a:t>
          </a:r>
          <a:r>
            <a:rPr lang="en-US" sz="1400" i="0" dirty="0" smtClean="0">
              <a:solidFill>
                <a:srgbClr val="FF0000"/>
              </a:solidFill>
              <a:latin typeface="+mn-ea"/>
              <a:ea typeface="+mn-ea"/>
            </a:rPr>
            <a:t>ON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 (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 =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d.department_id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); </a:t>
          </a:r>
          <a:r>
            <a:rPr lang="zh-CN" altLang="en-US" sz="1400" i="0" dirty="0" smtClean="0">
              <a:latin typeface="+mn-ea"/>
              <a:ea typeface="+mn-ea"/>
            </a:rPr>
            <a:t>等价于 </a:t>
          </a:r>
          <a:endParaRPr lang="zh-CN" altLang="en-US" sz="1400" dirty="0">
            <a:latin typeface="+mn-ea"/>
            <a:ea typeface="+mn-ea"/>
          </a:endParaRPr>
        </a:p>
      </dgm:t>
    </dgm:pt>
    <dgm:pt modelId="{A4958E14-E8A6-431E-AE7B-14B2F510500C}" type="par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181F5A-B278-47BF-A9BC-B353400E21BB}" type="sib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BE8BDFD-D3CE-4686-93A6-1F173672F533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2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US" sz="1600" i="0" dirty="0" smtClean="0">
              <a:solidFill>
                <a:schemeClr val="tx1"/>
              </a:solidFill>
            </a:rPr>
            <a:t>右连接 ：</a:t>
          </a:r>
          <a:r>
            <a:rPr lang="en-US" sz="1600" i="0" dirty="0" smtClean="0"/>
            <a:t>RIGHT OUTER JOIN ON</a:t>
          </a:r>
          <a:endParaRPr lang="zh-CN" altLang="en-US" sz="1600" dirty="0">
            <a:latin typeface="+mn-ea"/>
            <a:ea typeface="+mn-ea"/>
          </a:endParaRPr>
        </a:p>
      </dgm:t>
    </dgm:pt>
    <dgm:pt modelId="{DC1997AF-5BFB-4CD5-8E7C-96DD90459A33}" type="par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CEC3E0F-E1D1-4F11-9611-F8B2BC6B7E81}" type="sib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C7A0DE91-8F68-477C-87BD-D317DCF7E54E}">
      <dgm:prSet phldrT="[文本]" custT="1"/>
      <dgm:spPr/>
      <dgm:t>
        <a:bodyPr/>
        <a:lstStyle/>
        <a:p>
          <a:endParaRPr lang="zh-CN" altLang="en-US" sz="1400" b="0" dirty="0">
            <a:latin typeface="+mn-ea"/>
            <a:ea typeface="+mn-ea"/>
          </a:endParaRPr>
        </a:p>
      </dgm:t>
    </dgm:pt>
    <dgm:pt modelId="{A06BA9F5-AB50-4BDF-8083-C2F1B763AFBF}" type="par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0FCB3AE-6406-4069-9D6A-3776B828DAC7}" type="sib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04BBFFB-DAF6-417E-8253-BAC44FC48BA1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3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US" sz="1600" dirty="0" smtClean="0">
              <a:solidFill>
                <a:schemeClr val="tx1"/>
              </a:solidFill>
              <a:latin typeface="+mn-ea"/>
              <a:ea typeface="+mn-ea"/>
            </a:rPr>
            <a:t>全连接</a:t>
          </a:r>
          <a:r>
            <a:rPr lang="zh-CN" altLang="en-US" sz="1600" dirty="0" smtClean="0">
              <a:solidFill>
                <a:schemeClr val="tx1"/>
              </a:solidFill>
            </a:rPr>
            <a:t>：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smtClean="0">
              <a:solidFill>
                <a:schemeClr val="bg1"/>
              </a:solidFill>
            </a:rPr>
            <a:t>FULL OUTER JOIN</a:t>
          </a:r>
          <a:endParaRPr lang="zh-CN" altLang="en-US" sz="1600" dirty="0">
            <a:solidFill>
              <a:schemeClr val="bg1"/>
            </a:solidFill>
            <a:latin typeface="+mn-ea"/>
            <a:ea typeface="+mn-ea"/>
          </a:endParaRPr>
        </a:p>
      </dgm:t>
    </dgm:pt>
    <dgm:pt modelId="{646A8278-D816-45DE-8973-29E5205BD95C}" type="par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B742D3F-92BC-43E7-8016-52FC3E58B18C}" type="sib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6C18AF0-E280-4F04-9C33-B81600F40CA1}">
      <dgm:prSet phldrT="[文本]" custT="1"/>
      <dgm:spPr/>
      <dgm:t>
        <a:bodyPr/>
        <a:lstStyle/>
        <a:p>
          <a:r>
            <a:rPr lang="en-US" altLang="zh-CN" sz="1400" b="0" dirty="0" smtClean="0">
              <a:latin typeface="+mn-ea"/>
              <a:ea typeface="+mn-ea"/>
            </a:rPr>
            <a:t> SELECT </a:t>
          </a:r>
          <a:r>
            <a:rPr lang="en-US" altLang="zh-CN" sz="1400" b="0" dirty="0" err="1" smtClean="0">
              <a:latin typeface="+mn-ea"/>
              <a:ea typeface="+mn-ea"/>
            </a:rPr>
            <a:t>e.last_name</a:t>
          </a:r>
          <a:r>
            <a:rPr lang="en-US" altLang="zh-CN" sz="1400" b="0" dirty="0" smtClean="0">
              <a:latin typeface="+mn-ea"/>
              <a:ea typeface="+mn-ea"/>
            </a:rPr>
            <a:t>, </a:t>
          </a:r>
          <a:r>
            <a:rPr lang="en-US" altLang="zh-CN" sz="1400" b="0" dirty="0" err="1" smtClean="0">
              <a:latin typeface="+mn-ea"/>
              <a:ea typeface="+mn-ea"/>
            </a:rPr>
            <a:t>e.department_id</a:t>
          </a:r>
          <a:r>
            <a:rPr lang="en-US" altLang="zh-CN" sz="1400" b="0" dirty="0" smtClean="0">
              <a:latin typeface="+mn-ea"/>
              <a:ea typeface="+mn-ea"/>
            </a:rPr>
            <a:t>, </a:t>
          </a:r>
          <a:r>
            <a:rPr lang="en-US" altLang="zh-CN" sz="1400" b="0" dirty="0" err="1" smtClean="0">
              <a:latin typeface="+mn-ea"/>
              <a:ea typeface="+mn-ea"/>
            </a:rPr>
            <a:t>d.department_name</a:t>
          </a:r>
          <a:r>
            <a:rPr lang="en-US" altLang="zh-CN" sz="1400" b="0" dirty="0" smtClean="0">
              <a:latin typeface="+mn-ea"/>
              <a:ea typeface="+mn-ea"/>
            </a:rPr>
            <a:t> FROM employees e FULL OUTER JOIN departments d ON (</a:t>
          </a:r>
          <a:r>
            <a:rPr lang="en-US" altLang="zh-CN" sz="1400" b="0" dirty="0" err="1" smtClean="0">
              <a:latin typeface="+mn-ea"/>
              <a:ea typeface="+mn-ea"/>
            </a:rPr>
            <a:t>e.department_id</a:t>
          </a:r>
          <a:r>
            <a:rPr lang="en-US" altLang="zh-CN" sz="1400" b="0" dirty="0" smtClean="0">
              <a:latin typeface="+mn-ea"/>
              <a:ea typeface="+mn-ea"/>
            </a:rPr>
            <a:t> = </a:t>
          </a:r>
          <a:r>
            <a:rPr lang="en-US" altLang="zh-CN" sz="1400" b="0" dirty="0" err="1" smtClean="0">
              <a:latin typeface="+mn-ea"/>
              <a:ea typeface="+mn-ea"/>
            </a:rPr>
            <a:t>d.department_id</a:t>
          </a:r>
          <a:r>
            <a:rPr lang="en-US" altLang="zh-CN" sz="1400" b="0" dirty="0" smtClean="0">
              <a:latin typeface="+mn-ea"/>
              <a:ea typeface="+mn-ea"/>
            </a:rPr>
            <a:t>); </a:t>
          </a:r>
          <a:endParaRPr lang="zh-CN" altLang="en-US" sz="1400" b="0" dirty="0">
            <a:latin typeface="+mn-ea"/>
            <a:ea typeface="+mn-ea"/>
          </a:endParaRPr>
        </a:p>
      </dgm:t>
    </dgm:pt>
    <dgm:pt modelId="{04E2CE81-B533-47CB-BEFF-78DC6F0F6F56}" type="par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6A47E02-D998-4C1F-B4FB-AA227B53239F}" type="sib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22480BD7-5736-4F03-B4BF-997C6D94A0B5}">
      <dgm:prSet custT="1"/>
      <dgm:spPr/>
      <dgm:t>
        <a:bodyPr/>
        <a:lstStyle/>
        <a:p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SELECT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e.last_name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d.department_name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 FROM employees e, departments d WHERE 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dirty="0" smtClean="0">
              <a:solidFill>
                <a:schemeClr val="tx1"/>
              </a:solidFill>
              <a:latin typeface="+mn-ea"/>
              <a:ea typeface="+mn-ea"/>
            </a:rPr>
            <a:t>=</a:t>
          </a:r>
          <a:r>
            <a:rPr lang="en-US" sz="1400" i="0" dirty="0" err="1" smtClean="0">
              <a:solidFill>
                <a:schemeClr val="tx1"/>
              </a:solidFill>
              <a:latin typeface="+mn-ea"/>
              <a:ea typeface="+mn-ea"/>
            </a:rPr>
            <a:t>d.department_id</a:t>
          </a:r>
          <a:r>
            <a:rPr lang="en-US" sz="1400" i="0" dirty="0" smtClean="0">
              <a:solidFill>
                <a:srgbClr val="FF0000"/>
              </a:solidFill>
              <a:latin typeface="+mn-ea"/>
              <a:ea typeface="+mn-ea"/>
            </a:rPr>
            <a:t>(+)</a:t>
          </a:r>
          <a:r>
            <a:rPr lang="en-US" sz="1400" i="0" dirty="0" smtClean="0">
              <a:latin typeface="+mn-ea"/>
              <a:ea typeface="+mn-ea"/>
            </a:rPr>
            <a:t> </a:t>
          </a:r>
        </a:p>
      </dgm:t>
    </dgm:pt>
    <dgm:pt modelId="{DA0CEB06-B6C4-43F2-BD61-DC75CEC5CAC9}" type="parTrans" cxnId="{60932DCB-7493-4DDB-B8A8-D3D2F5AA2332}">
      <dgm:prSet/>
      <dgm:spPr/>
      <dgm:t>
        <a:bodyPr/>
        <a:lstStyle/>
        <a:p>
          <a:endParaRPr lang="zh-CN" altLang="en-US"/>
        </a:p>
      </dgm:t>
    </dgm:pt>
    <dgm:pt modelId="{B963817B-0E25-4B47-9954-E872005F2F58}" type="sibTrans" cxnId="{60932DCB-7493-4DDB-B8A8-D3D2F5AA2332}">
      <dgm:prSet/>
      <dgm:spPr/>
      <dgm:t>
        <a:bodyPr/>
        <a:lstStyle/>
        <a:p>
          <a:endParaRPr lang="zh-CN" altLang="en-US"/>
        </a:p>
      </dgm:t>
    </dgm:pt>
    <dgm:pt modelId="{1199BBB6-81D0-4728-B4E9-EF9F66FCB133}">
      <dgm:prSet custT="1"/>
      <dgm:spPr/>
      <dgm:t>
        <a:bodyPr/>
        <a:lstStyle/>
        <a:p>
          <a:endParaRPr lang="en-US" sz="1400" i="0" dirty="0" smtClean="0">
            <a:latin typeface="+mn-ea"/>
            <a:ea typeface="+mn-ea"/>
          </a:endParaRPr>
        </a:p>
      </dgm:t>
    </dgm:pt>
    <dgm:pt modelId="{76837F15-93DF-4CEE-B2B8-19EE250A2069}" type="parTrans" cxnId="{2A58E50A-35B0-4BDD-9539-3EEC8B2B834F}">
      <dgm:prSet/>
      <dgm:spPr/>
      <dgm:t>
        <a:bodyPr/>
        <a:lstStyle/>
        <a:p>
          <a:endParaRPr lang="zh-CN" altLang="en-US"/>
        </a:p>
      </dgm:t>
    </dgm:pt>
    <dgm:pt modelId="{43AD651C-2736-4C44-9B56-0C3C2C8199D8}" type="sibTrans" cxnId="{2A58E50A-35B0-4BDD-9539-3EEC8B2B834F}">
      <dgm:prSet/>
      <dgm:spPr/>
      <dgm:t>
        <a:bodyPr/>
        <a:lstStyle/>
        <a:p>
          <a:endParaRPr lang="zh-CN" altLang="en-US"/>
        </a:p>
      </dgm:t>
    </dgm:pt>
    <dgm:pt modelId="{016C778C-6D5A-44AD-82B2-BE15664DF773}">
      <dgm:prSet custT="1"/>
      <dgm:spPr/>
      <dgm:t>
        <a:bodyPr/>
        <a:lstStyle/>
        <a:p>
          <a:r>
            <a:rPr lang="zh-CN" altLang="en-US" sz="1400" i="0" dirty="0" smtClean="0">
              <a:solidFill>
                <a:srgbClr val="0000FF"/>
              </a:solidFill>
            </a:rPr>
            <a:t>结果为：所有员工及对应部门的记录，包括没有对应部门编号</a:t>
          </a:r>
          <a:r>
            <a:rPr lang="en-US" sz="1400" i="0" dirty="0" err="1" smtClean="0">
              <a:solidFill>
                <a:srgbClr val="0000FF"/>
              </a:solidFill>
            </a:rPr>
            <a:t>department_id</a:t>
          </a:r>
          <a:r>
            <a:rPr lang="zh-CN" altLang="en-US" sz="1400" i="0" dirty="0" smtClean="0">
              <a:solidFill>
                <a:srgbClr val="0000FF"/>
              </a:solidFill>
            </a:rPr>
            <a:t>的员工记录。</a:t>
          </a:r>
          <a:endParaRPr lang="en-US" sz="1400" i="0" dirty="0" smtClean="0">
            <a:solidFill>
              <a:srgbClr val="0000FF"/>
            </a:solidFill>
            <a:latin typeface="+mn-ea"/>
            <a:ea typeface="+mn-ea"/>
          </a:endParaRPr>
        </a:p>
      </dgm:t>
    </dgm:pt>
    <dgm:pt modelId="{5F9DB3C3-D639-47A1-AF5C-D02328EF2E98}" type="parTrans" cxnId="{919EA313-8F9E-4D60-A369-EB4449538CED}">
      <dgm:prSet/>
      <dgm:spPr/>
      <dgm:t>
        <a:bodyPr/>
        <a:lstStyle/>
        <a:p>
          <a:endParaRPr lang="zh-CN" altLang="en-US"/>
        </a:p>
      </dgm:t>
    </dgm:pt>
    <dgm:pt modelId="{FF2FF785-F32B-4642-ADCC-C6B6A7BE30BA}" type="sibTrans" cxnId="{919EA313-8F9E-4D60-A369-EB4449538CED}">
      <dgm:prSet/>
      <dgm:spPr/>
      <dgm:t>
        <a:bodyPr/>
        <a:lstStyle/>
        <a:p>
          <a:endParaRPr lang="zh-CN" altLang="en-US"/>
        </a:p>
      </dgm:t>
    </dgm:pt>
    <dgm:pt modelId="{F6087344-2A26-4785-9162-D3F84882DE71}">
      <dgm:prSet custT="1"/>
      <dgm:spPr/>
      <dgm:t>
        <a:bodyPr/>
        <a:lstStyle/>
        <a:p>
          <a:r>
            <a:rPr lang="en-US" altLang="zh-CN" sz="1400" b="1" dirty="0" smtClean="0">
              <a:latin typeface="+mn-ea"/>
              <a:ea typeface="+mn-ea"/>
            </a:rPr>
            <a:t>   </a:t>
          </a:r>
          <a:r>
            <a:rPr lang="en-US" altLang="zh-CN" sz="1400" b="0" dirty="0" smtClean="0">
              <a:latin typeface="+mn-ea"/>
              <a:ea typeface="+mn-ea"/>
            </a:rPr>
            <a:t>SELECT e.last_name, e.department_id, d.department_name FROM employees e </a:t>
          </a:r>
          <a:r>
            <a:rPr lang="en-US" altLang="zh-CN" sz="1400" b="0" dirty="0" smtClean="0">
              <a:solidFill>
                <a:srgbClr val="FF0000"/>
              </a:solidFill>
              <a:latin typeface="+mn-ea"/>
              <a:ea typeface="+mn-ea"/>
            </a:rPr>
            <a:t>RIGHT OUTER JOIN</a:t>
          </a:r>
          <a:r>
            <a:rPr lang="en-US" altLang="zh-CN" sz="1400" b="0" dirty="0" smtClean="0">
              <a:latin typeface="+mn-ea"/>
              <a:ea typeface="+mn-ea"/>
            </a:rPr>
            <a:t> departments d </a:t>
          </a:r>
          <a:r>
            <a:rPr lang="en-US" altLang="zh-CN" sz="1400" b="0" dirty="0" smtClean="0">
              <a:solidFill>
                <a:srgbClr val="FF0000"/>
              </a:solidFill>
              <a:latin typeface="+mn-ea"/>
              <a:ea typeface="+mn-ea"/>
            </a:rPr>
            <a:t>ON </a:t>
          </a:r>
          <a:r>
            <a:rPr lang="en-US" altLang="zh-CN" sz="1400" b="0" dirty="0" smtClean="0">
              <a:latin typeface="+mn-ea"/>
              <a:ea typeface="+mn-ea"/>
            </a:rPr>
            <a:t>(e.department_id = d.department_id); </a:t>
          </a:r>
          <a:endParaRPr lang="zh-CN" altLang="zh-CN" sz="1400" b="0" dirty="0" smtClean="0">
            <a:latin typeface="+mn-ea"/>
            <a:ea typeface="+mn-ea"/>
          </a:endParaRPr>
        </a:p>
      </dgm:t>
    </dgm:pt>
    <dgm:pt modelId="{2BEAB0AC-37B5-46B5-A9B8-8E7A2D894481}" type="parTrans" cxnId="{5ABC199F-FEA2-4E3C-9C22-580692099274}">
      <dgm:prSet/>
      <dgm:spPr/>
      <dgm:t>
        <a:bodyPr/>
        <a:lstStyle/>
        <a:p>
          <a:endParaRPr lang="zh-CN" altLang="en-US"/>
        </a:p>
      </dgm:t>
    </dgm:pt>
    <dgm:pt modelId="{B5EC645F-6734-4A10-8BF7-D553DF2D668E}" type="sibTrans" cxnId="{5ABC199F-FEA2-4E3C-9C22-580692099274}">
      <dgm:prSet/>
      <dgm:spPr/>
      <dgm:t>
        <a:bodyPr/>
        <a:lstStyle/>
        <a:p>
          <a:endParaRPr lang="zh-CN" altLang="en-US"/>
        </a:p>
      </dgm:t>
    </dgm:pt>
    <dgm:pt modelId="{08A48BF1-B9B8-4978-A634-ABF58A27D83E}">
      <dgm:prSet custT="1"/>
      <dgm:spPr/>
      <dgm:t>
        <a:bodyPr/>
        <a:lstStyle/>
        <a:p>
          <a:r>
            <a:rPr lang="en-US" altLang="zh-CN" sz="1400" b="0" dirty="0" smtClean="0">
              <a:latin typeface="+mn-ea"/>
              <a:ea typeface="+mn-ea"/>
            </a:rPr>
            <a:t>  </a:t>
          </a:r>
          <a:r>
            <a:rPr lang="zh-CN" altLang="zh-CN" sz="1400" b="0" dirty="0" smtClean="0">
              <a:latin typeface="+mn-ea"/>
              <a:ea typeface="+mn-ea"/>
            </a:rPr>
            <a:t>等价于 </a:t>
          </a:r>
          <a:r>
            <a:rPr lang="en-US" altLang="zh-CN" sz="1400" b="0" dirty="0" smtClean="0">
              <a:latin typeface="+mn-ea"/>
              <a:ea typeface="+mn-ea"/>
            </a:rPr>
            <a:t>SELECT e.last_name, e.department_id, d.department_name FROM employees e, departments d WHERE e.department_id</a:t>
          </a:r>
          <a:r>
            <a:rPr lang="en-US" altLang="zh-CN" sz="1400" b="0" dirty="0" smtClean="0">
              <a:solidFill>
                <a:srgbClr val="FF0000"/>
              </a:solidFill>
              <a:latin typeface="+mn-ea"/>
              <a:ea typeface="+mn-ea"/>
            </a:rPr>
            <a:t>(+)</a:t>
          </a:r>
          <a:r>
            <a:rPr lang="en-US" altLang="zh-CN" sz="1400" b="0" dirty="0" smtClean="0">
              <a:latin typeface="+mn-ea"/>
              <a:ea typeface="+mn-ea"/>
            </a:rPr>
            <a:t>=d.department_id </a:t>
          </a:r>
          <a:endParaRPr lang="zh-CN" altLang="zh-CN" sz="1400" b="0" dirty="0" smtClean="0">
            <a:latin typeface="+mn-ea"/>
            <a:ea typeface="+mn-ea"/>
          </a:endParaRPr>
        </a:p>
      </dgm:t>
    </dgm:pt>
    <dgm:pt modelId="{D3FDAE22-A2FC-4023-AD51-F7BAD6205B4A}" type="parTrans" cxnId="{313C22EF-5C18-4AA6-9614-8CE4849E11A3}">
      <dgm:prSet/>
      <dgm:spPr/>
      <dgm:t>
        <a:bodyPr/>
        <a:lstStyle/>
        <a:p>
          <a:endParaRPr lang="zh-CN" altLang="en-US"/>
        </a:p>
      </dgm:t>
    </dgm:pt>
    <dgm:pt modelId="{1E8F1637-C062-4500-8863-54DD545B5512}" type="sibTrans" cxnId="{313C22EF-5C18-4AA6-9614-8CE4849E11A3}">
      <dgm:prSet/>
      <dgm:spPr/>
      <dgm:t>
        <a:bodyPr/>
        <a:lstStyle/>
        <a:p>
          <a:endParaRPr lang="zh-CN" altLang="en-US"/>
        </a:p>
      </dgm:t>
    </dgm:pt>
    <dgm:pt modelId="{11BA8519-8846-46CB-8BC3-21359BBD8891}">
      <dgm:prSet custT="1"/>
      <dgm:spPr/>
      <dgm:t>
        <a:bodyPr/>
        <a:lstStyle/>
        <a:p>
          <a:r>
            <a:rPr lang="zh-CN" altLang="zh-CN" sz="1400" b="0" dirty="0" smtClean="0">
              <a:latin typeface="+mn-ea"/>
              <a:ea typeface="+mn-ea"/>
            </a:rPr>
            <a:t>  </a:t>
          </a:r>
          <a:r>
            <a:rPr lang="zh-CN" altLang="zh-CN" sz="1400" b="0" dirty="0" smtClean="0">
              <a:solidFill>
                <a:srgbClr val="0000FF"/>
              </a:solidFill>
              <a:latin typeface="+mn-ea"/>
              <a:ea typeface="+mn-ea"/>
            </a:rPr>
            <a:t>结果为：所有员工及对应部门的记录，包括没有任何员工的部门记录。 </a:t>
          </a:r>
        </a:p>
      </dgm:t>
    </dgm:pt>
    <dgm:pt modelId="{205076CE-B7AC-4F4B-8614-D5CCCC81684F}" type="parTrans" cxnId="{11553481-6C15-4727-8B47-CCD3C4B2B17E}">
      <dgm:prSet/>
      <dgm:spPr/>
      <dgm:t>
        <a:bodyPr/>
        <a:lstStyle/>
        <a:p>
          <a:endParaRPr lang="zh-CN" altLang="en-US"/>
        </a:p>
      </dgm:t>
    </dgm:pt>
    <dgm:pt modelId="{56999EF6-73FE-4A7C-AC18-1BCDF20F47E8}" type="sibTrans" cxnId="{11553481-6C15-4727-8B47-CCD3C4B2B17E}">
      <dgm:prSet/>
      <dgm:spPr/>
      <dgm:t>
        <a:bodyPr/>
        <a:lstStyle/>
        <a:p>
          <a:endParaRPr lang="zh-CN" altLang="en-US"/>
        </a:p>
      </dgm:t>
    </dgm:pt>
    <dgm:pt modelId="{320BC6B7-3C6F-4349-84BE-B579140BAE98}">
      <dgm:prSet phldrT="[文本]" custT="1"/>
      <dgm:spPr/>
      <dgm:t>
        <a:bodyPr/>
        <a:lstStyle/>
        <a:p>
          <a:endParaRPr lang="zh-CN" altLang="en-US" sz="1400" b="0" dirty="0">
            <a:latin typeface="+mn-ea"/>
            <a:ea typeface="+mn-ea"/>
          </a:endParaRPr>
        </a:p>
      </dgm:t>
    </dgm:pt>
    <dgm:pt modelId="{BF90BDA4-800D-4A96-A79F-8AD8D8C7DDE4}" type="parTrans" cxnId="{6294F5BA-2E3E-4FBE-8FB6-8DC7715F8971}">
      <dgm:prSet/>
      <dgm:spPr/>
      <dgm:t>
        <a:bodyPr/>
        <a:lstStyle/>
        <a:p>
          <a:endParaRPr lang="zh-CN" altLang="en-US"/>
        </a:p>
      </dgm:t>
    </dgm:pt>
    <dgm:pt modelId="{3A7C8F4F-3B77-46DC-A4B8-7CD8EEC71896}" type="sibTrans" cxnId="{6294F5BA-2E3E-4FBE-8FB6-8DC7715F8971}">
      <dgm:prSet/>
      <dgm:spPr/>
      <dgm:t>
        <a:bodyPr/>
        <a:lstStyle/>
        <a:p>
          <a:endParaRPr lang="zh-CN" altLang="en-US"/>
        </a:p>
      </dgm:t>
    </dgm:pt>
    <dgm:pt modelId="{CC191318-971B-448E-88D7-CB2471DEB210}">
      <dgm:prSet custT="1"/>
      <dgm:spPr/>
      <dgm:t>
        <a:bodyPr/>
        <a:lstStyle/>
        <a:p>
          <a:r>
            <a:rPr lang="zh-CN" altLang="zh-CN" sz="1400" b="0" dirty="0" smtClean="0">
              <a:solidFill>
                <a:srgbClr val="0000FF"/>
              </a:solidFill>
              <a:latin typeface="+mn-ea"/>
              <a:ea typeface="+mn-ea"/>
            </a:rPr>
            <a:t>结果为：所有员工及对应部门的记录，包括没有对应部门编号</a:t>
          </a:r>
          <a:r>
            <a:rPr lang="en-US" altLang="zh-CN" sz="1400" b="0" dirty="0" smtClean="0">
              <a:solidFill>
                <a:srgbClr val="0000FF"/>
              </a:solidFill>
              <a:latin typeface="+mn-ea"/>
              <a:ea typeface="+mn-ea"/>
            </a:rPr>
            <a:t>department_id</a:t>
          </a:r>
          <a:r>
            <a:rPr lang="zh-CN" altLang="zh-CN" sz="1400" b="0" dirty="0" smtClean="0">
              <a:solidFill>
                <a:srgbClr val="0000FF"/>
              </a:solidFill>
              <a:latin typeface="+mn-ea"/>
              <a:ea typeface="+mn-ea"/>
            </a:rPr>
            <a:t>的员工记录和没有任何员工的部门记录。 </a:t>
          </a:r>
        </a:p>
      </dgm:t>
    </dgm:pt>
    <dgm:pt modelId="{49E383D6-4187-45AD-A3A5-D462B80AE2C9}" type="parTrans" cxnId="{BBBC5535-9308-4808-812D-6F4D2E9DEA86}">
      <dgm:prSet/>
      <dgm:spPr/>
      <dgm:t>
        <a:bodyPr/>
        <a:lstStyle/>
        <a:p>
          <a:endParaRPr lang="zh-CN" altLang="en-US"/>
        </a:p>
      </dgm:t>
    </dgm:pt>
    <dgm:pt modelId="{0F6406FB-CB3C-4013-94ED-DDC474C2E887}" type="sibTrans" cxnId="{BBBC5535-9308-4808-812D-6F4D2E9DEA86}">
      <dgm:prSet/>
      <dgm:spPr/>
      <dgm:t>
        <a:bodyPr/>
        <a:lstStyle/>
        <a:p>
          <a:endParaRPr lang="zh-CN" altLang="en-US"/>
        </a:p>
      </dgm:t>
    </dgm:pt>
    <dgm:pt modelId="{8FF07A52-2D1A-435C-8667-903D35ECCE8E}" type="pres">
      <dgm:prSet presAssocID="{3F0F1A61-35E8-46ED-AFEE-09852B1BD7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202E0F-29FE-48E3-ACAB-7CE4032F553F}" type="pres">
      <dgm:prSet presAssocID="{EC24EAE4-465B-443E-BC77-C009CA2D68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67223-0FF7-4E70-84E5-3E9874A1086E}" type="pres">
      <dgm:prSet presAssocID="{EC24EAE4-465B-443E-BC77-C009CA2D685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81901-FD5D-4D0A-AC0D-E23EF3079BD4}" type="pres">
      <dgm:prSet presAssocID="{DBE8BDFD-D3CE-4686-93A6-1F173672F5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0FB53-EE40-4C8E-9884-C276A474AF15}" type="pres">
      <dgm:prSet presAssocID="{DBE8BDFD-D3CE-4686-93A6-1F173672F53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03769-557D-4F56-907A-D1E4A573C93D}" type="pres">
      <dgm:prSet presAssocID="{A04BBFFB-DAF6-417E-8253-BAC44FC48B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67455-119D-498D-8A9C-FBE81D624AAA}" type="pres">
      <dgm:prSet presAssocID="{A04BBFFB-DAF6-417E-8253-BAC44FC48BA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D9321-9B63-459E-B053-CAE18B6B1922}" type="presOf" srcId="{DBE8BDFD-D3CE-4686-93A6-1F173672F533}" destId="{C9781901-FD5D-4D0A-AC0D-E23EF3079BD4}" srcOrd="0" destOrd="0" presId="urn:microsoft.com/office/officeart/2005/8/layout/vList2"/>
    <dgm:cxn modelId="{D72D4E99-06BC-4BD1-B30A-38E3573EBA9D}" type="presOf" srcId="{016C778C-6D5A-44AD-82B2-BE15664DF773}" destId="{20867223-0FF7-4E70-84E5-3E9874A1086E}" srcOrd="0" destOrd="2" presId="urn:microsoft.com/office/officeart/2005/8/layout/vList2"/>
    <dgm:cxn modelId="{DABB1333-79FD-4C90-912D-90CFF648F757}" srcId="{3F0F1A61-35E8-46ED-AFEE-09852B1BD72E}" destId="{A04BBFFB-DAF6-417E-8253-BAC44FC48BA1}" srcOrd="2" destOrd="0" parTransId="{646A8278-D816-45DE-8973-29E5205BD95C}" sibTransId="{BB742D3F-92BC-43E7-8016-52FC3E58B18C}"/>
    <dgm:cxn modelId="{2D898529-2747-44B8-8662-8148739196FD}" type="presOf" srcId="{EC24EAE4-465B-443E-BC77-C009CA2D6854}" destId="{DD202E0F-29FE-48E3-ACAB-7CE4032F553F}" srcOrd="0" destOrd="0" presId="urn:microsoft.com/office/officeart/2005/8/layout/vList2"/>
    <dgm:cxn modelId="{8660AE37-3763-417D-AE29-44C285F13F4A}" type="presOf" srcId="{06C18AF0-E280-4F04-9C33-B81600F40CA1}" destId="{6DE67455-119D-498D-8A9C-FBE81D624AAA}" srcOrd="0" destOrd="0" presId="urn:microsoft.com/office/officeart/2005/8/layout/vList2"/>
    <dgm:cxn modelId="{B327A2BD-FEF2-4BC1-AE60-442A12B1666C}" type="presOf" srcId="{11BA8519-8846-46CB-8BC3-21359BBD8891}" destId="{35C0FB53-EE40-4C8E-9884-C276A474AF15}" srcOrd="0" destOrd="3" presId="urn:microsoft.com/office/officeart/2005/8/layout/vList2"/>
    <dgm:cxn modelId="{5ABC199F-FEA2-4E3C-9C22-580692099274}" srcId="{DBE8BDFD-D3CE-4686-93A6-1F173672F533}" destId="{F6087344-2A26-4785-9162-D3F84882DE71}" srcOrd="1" destOrd="0" parTransId="{2BEAB0AC-37B5-46B5-A9B8-8E7A2D894481}" sibTransId="{B5EC645F-6734-4A10-8BF7-D553DF2D668E}"/>
    <dgm:cxn modelId="{11553481-6C15-4727-8B47-CCD3C4B2B17E}" srcId="{DBE8BDFD-D3CE-4686-93A6-1F173672F533}" destId="{11BA8519-8846-46CB-8BC3-21359BBD8891}" srcOrd="3" destOrd="0" parTransId="{205076CE-B7AC-4F4B-8614-D5CCCC81684F}" sibTransId="{56999EF6-73FE-4A7C-AC18-1BCDF20F47E8}"/>
    <dgm:cxn modelId="{296AD8DF-C435-48A8-90F1-256195A800CB}" srcId="{A04BBFFB-DAF6-417E-8253-BAC44FC48BA1}" destId="{06C18AF0-E280-4F04-9C33-B81600F40CA1}" srcOrd="0" destOrd="0" parTransId="{04E2CE81-B533-47CB-BEFF-78DC6F0F6F56}" sibTransId="{36A47E02-D998-4C1F-B4FB-AA227B53239F}"/>
    <dgm:cxn modelId="{123C988C-3B42-4AAA-9C3B-3BB0C9B615F6}" type="presOf" srcId="{08038DA9-DBEF-452B-8B58-E53F90DE6738}" destId="{20867223-0FF7-4E70-84E5-3E9874A1086E}" srcOrd="0" destOrd="0" presId="urn:microsoft.com/office/officeart/2005/8/layout/vList2"/>
    <dgm:cxn modelId="{60932DCB-7493-4DDB-B8A8-D3D2F5AA2332}" srcId="{EC24EAE4-465B-443E-BC77-C009CA2D6854}" destId="{22480BD7-5736-4F03-B4BF-997C6D94A0B5}" srcOrd="1" destOrd="0" parTransId="{DA0CEB06-B6C4-43F2-BD61-DC75CEC5CAC9}" sibTransId="{B963817B-0E25-4B47-9954-E872005F2F58}"/>
    <dgm:cxn modelId="{313C22EF-5C18-4AA6-9614-8CE4849E11A3}" srcId="{DBE8BDFD-D3CE-4686-93A6-1F173672F533}" destId="{08A48BF1-B9B8-4978-A634-ABF58A27D83E}" srcOrd="2" destOrd="0" parTransId="{D3FDAE22-A2FC-4023-AD51-F7BAD6205B4A}" sibTransId="{1E8F1637-C062-4500-8863-54DD545B5512}"/>
    <dgm:cxn modelId="{6294F5BA-2E3E-4FBE-8FB6-8DC7715F8971}" srcId="{DBE8BDFD-D3CE-4686-93A6-1F173672F533}" destId="{320BC6B7-3C6F-4349-84BE-B579140BAE98}" srcOrd="4" destOrd="0" parTransId="{BF90BDA4-800D-4A96-A79F-8AD8D8C7DDE4}" sibTransId="{3A7C8F4F-3B77-46DC-A4B8-7CD8EEC71896}"/>
    <dgm:cxn modelId="{D4BA0E0C-8D0D-4DFA-BA20-6092A3B14F1B}" type="presOf" srcId="{320BC6B7-3C6F-4349-84BE-B579140BAE98}" destId="{35C0FB53-EE40-4C8E-9884-C276A474AF15}" srcOrd="0" destOrd="4" presId="urn:microsoft.com/office/officeart/2005/8/layout/vList2"/>
    <dgm:cxn modelId="{CBC3B61C-D3AA-48D2-A4BC-2A68D9065DDF}" type="presOf" srcId="{A04BBFFB-DAF6-417E-8253-BAC44FC48BA1}" destId="{13B03769-557D-4F56-907A-D1E4A573C93D}" srcOrd="0" destOrd="0" presId="urn:microsoft.com/office/officeart/2005/8/layout/vList2"/>
    <dgm:cxn modelId="{919EA313-8F9E-4D60-A369-EB4449538CED}" srcId="{EC24EAE4-465B-443E-BC77-C009CA2D6854}" destId="{016C778C-6D5A-44AD-82B2-BE15664DF773}" srcOrd="2" destOrd="0" parTransId="{5F9DB3C3-D639-47A1-AF5C-D02328EF2E98}" sibTransId="{FF2FF785-F32B-4642-ADCC-C6B6A7BE30BA}"/>
    <dgm:cxn modelId="{3F96D1DC-8651-4187-B828-002264229E5E}" type="presOf" srcId="{C7A0DE91-8F68-477C-87BD-D317DCF7E54E}" destId="{35C0FB53-EE40-4C8E-9884-C276A474AF15}" srcOrd="0" destOrd="0" presId="urn:microsoft.com/office/officeart/2005/8/layout/vList2"/>
    <dgm:cxn modelId="{ADDFD3A8-0379-43F8-A5C9-E4460B8666E6}" type="presOf" srcId="{1199BBB6-81D0-4728-B4E9-EF9F66FCB133}" destId="{20867223-0FF7-4E70-84E5-3E9874A1086E}" srcOrd="0" destOrd="3" presId="urn:microsoft.com/office/officeart/2005/8/layout/vList2"/>
    <dgm:cxn modelId="{1D24B633-DD32-439D-BDDF-CEBE9D2E0B7A}" srcId="{3F0F1A61-35E8-46ED-AFEE-09852B1BD72E}" destId="{DBE8BDFD-D3CE-4686-93A6-1F173672F533}" srcOrd="1" destOrd="0" parTransId="{DC1997AF-5BFB-4CD5-8E7C-96DD90459A33}" sibTransId="{FCEC3E0F-E1D1-4F11-9611-F8B2BC6B7E81}"/>
    <dgm:cxn modelId="{F0EFBFAD-CFEC-44FE-AA7F-5E157450823B}" srcId="{EC24EAE4-465B-443E-BC77-C009CA2D6854}" destId="{08038DA9-DBEF-452B-8B58-E53F90DE6738}" srcOrd="0" destOrd="0" parTransId="{A4958E14-E8A6-431E-AE7B-14B2F510500C}" sibTransId="{08181F5A-B278-47BF-A9BC-B353400E21BB}"/>
    <dgm:cxn modelId="{5E2EF235-2756-4EAA-BC9A-CDFD5BF34761}" srcId="{DBE8BDFD-D3CE-4686-93A6-1F173672F533}" destId="{C7A0DE91-8F68-477C-87BD-D317DCF7E54E}" srcOrd="0" destOrd="0" parTransId="{A06BA9F5-AB50-4BDF-8083-C2F1B763AFBF}" sibTransId="{90FCB3AE-6406-4069-9D6A-3776B828DAC7}"/>
    <dgm:cxn modelId="{DA26B2AF-0FD3-4FE6-B73B-3BF75E5EADDF}" type="presOf" srcId="{08A48BF1-B9B8-4978-A634-ABF58A27D83E}" destId="{35C0FB53-EE40-4C8E-9884-C276A474AF15}" srcOrd="0" destOrd="2" presId="urn:microsoft.com/office/officeart/2005/8/layout/vList2"/>
    <dgm:cxn modelId="{FFC5E3ED-AB3A-4E8D-9FF7-FEA423CFCC59}" srcId="{3F0F1A61-35E8-46ED-AFEE-09852B1BD72E}" destId="{EC24EAE4-465B-443E-BC77-C009CA2D6854}" srcOrd="0" destOrd="0" parTransId="{B0075CF0-A3BB-4824-9D6D-6A327D9A1B07}" sibTransId="{7110F9B8-15EE-4E01-9625-0309D319E9CF}"/>
    <dgm:cxn modelId="{CACA605B-6697-47C1-B55B-C05CE9224407}" type="presOf" srcId="{3F0F1A61-35E8-46ED-AFEE-09852B1BD72E}" destId="{8FF07A52-2D1A-435C-8667-903D35ECCE8E}" srcOrd="0" destOrd="0" presId="urn:microsoft.com/office/officeart/2005/8/layout/vList2"/>
    <dgm:cxn modelId="{FEFFCE2A-4E79-45ED-A503-E8A7C96504A5}" type="presOf" srcId="{CC191318-971B-448E-88D7-CB2471DEB210}" destId="{6DE67455-119D-498D-8A9C-FBE81D624AAA}" srcOrd="0" destOrd="1" presId="urn:microsoft.com/office/officeart/2005/8/layout/vList2"/>
    <dgm:cxn modelId="{415C4FAF-FCA5-48BA-9343-EB0167406646}" type="presOf" srcId="{22480BD7-5736-4F03-B4BF-997C6D94A0B5}" destId="{20867223-0FF7-4E70-84E5-3E9874A1086E}" srcOrd="0" destOrd="1" presId="urn:microsoft.com/office/officeart/2005/8/layout/vList2"/>
    <dgm:cxn modelId="{2A58E50A-35B0-4BDD-9539-3EEC8B2B834F}" srcId="{EC24EAE4-465B-443E-BC77-C009CA2D6854}" destId="{1199BBB6-81D0-4728-B4E9-EF9F66FCB133}" srcOrd="3" destOrd="0" parTransId="{76837F15-93DF-4CEE-B2B8-19EE250A2069}" sibTransId="{43AD651C-2736-4C44-9B56-0C3C2C8199D8}"/>
    <dgm:cxn modelId="{0569EC30-DCCD-4632-9978-44E116A15C94}" type="presOf" srcId="{F6087344-2A26-4785-9162-D3F84882DE71}" destId="{35C0FB53-EE40-4C8E-9884-C276A474AF15}" srcOrd="0" destOrd="1" presId="urn:microsoft.com/office/officeart/2005/8/layout/vList2"/>
    <dgm:cxn modelId="{BBBC5535-9308-4808-812D-6F4D2E9DEA86}" srcId="{A04BBFFB-DAF6-417E-8253-BAC44FC48BA1}" destId="{CC191318-971B-448E-88D7-CB2471DEB210}" srcOrd="1" destOrd="0" parTransId="{49E383D6-4187-45AD-A3A5-D462B80AE2C9}" sibTransId="{0F6406FB-CB3C-4013-94ED-DDC474C2E887}"/>
    <dgm:cxn modelId="{C73D111F-486A-4588-A025-0564DF37961F}" type="presParOf" srcId="{8FF07A52-2D1A-435C-8667-903D35ECCE8E}" destId="{DD202E0F-29FE-48E3-ACAB-7CE4032F553F}" srcOrd="0" destOrd="0" presId="urn:microsoft.com/office/officeart/2005/8/layout/vList2"/>
    <dgm:cxn modelId="{7749077A-6AD9-402D-AC94-30330FC82BB1}" type="presParOf" srcId="{8FF07A52-2D1A-435C-8667-903D35ECCE8E}" destId="{20867223-0FF7-4E70-84E5-3E9874A1086E}" srcOrd="1" destOrd="0" presId="urn:microsoft.com/office/officeart/2005/8/layout/vList2"/>
    <dgm:cxn modelId="{F1BA5CC3-F927-4EA0-883B-19D9C60E28F9}" type="presParOf" srcId="{8FF07A52-2D1A-435C-8667-903D35ECCE8E}" destId="{C9781901-FD5D-4D0A-AC0D-E23EF3079BD4}" srcOrd="2" destOrd="0" presId="urn:microsoft.com/office/officeart/2005/8/layout/vList2"/>
    <dgm:cxn modelId="{562B6168-FA9B-4EA8-AE23-E265FB0F0313}" type="presParOf" srcId="{8FF07A52-2D1A-435C-8667-903D35ECCE8E}" destId="{35C0FB53-EE40-4C8E-9884-C276A474AF15}" srcOrd="3" destOrd="0" presId="urn:microsoft.com/office/officeart/2005/8/layout/vList2"/>
    <dgm:cxn modelId="{645E4E37-A2E8-4721-846B-1E077CA8BD51}" type="presParOf" srcId="{8FF07A52-2D1A-435C-8667-903D35ECCE8E}" destId="{13B03769-557D-4F56-907A-D1E4A573C93D}" srcOrd="4" destOrd="0" presId="urn:microsoft.com/office/officeart/2005/8/layout/vList2"/>
    <dgm:cxn modelId="{1589E829-D814-4750-A3FE-F26BBB35DBDE}" type="presParOf" srcId="{8FF07A52-2D1A-435C-8667-903D35ECCE8E}" destId="{6DE67455-119D-498D-8A9C-FBE81D624A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E0067D-0871-455C-8BED-EED3265B201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E1CE751-8D0D-4048-A692-EF38E0FC73F6}">
      <dgm:prSet phldrT="[文本]"/>
      <dgm:spPr/>
      <dgm:t>
        <a:bodyPr/>
        <a:lstStyle/>
        <a:p>
          <a:r>
            <a:rPr lang="zh-CN" altLang="en-US" b="1" dirty="0" smtClean="0"/>
            <a:t>数据库基础知识</a:t>
          </a:r>
          <a:endParaRPr lang="zh-CN" altLang="en-US" b="1" dirty="0"/>
        </a:p>
      </dgm:t>
    </dgm:pt>
    <dgm:pt modelId="{773DA15B-7C1E-413D-A439-20F7DD80417F}" type="par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05E981A1-3AF8-4ECE-AB37-2CB873462BD8}" type="sib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6DF67A34-A4D1-454A-9F13-36FB0F3820CF}">
      <dgm:prSet phldrT="[文本]"/>
      <dgm:spPr/>
      <dgm:t>
        <a:bodyPr/>
        <a:lstStyle/>
        <a:p>
          <a:r>
            <a:rPr lang="zh-CN" altLang="en-US" b="1" dirty="0" smtClean="0"/>
            <a:t>数据库常用操作</a:t>
          </a:r>
          <a:endParaRPr lang="zh-CN" altLang="en-US" b="1" dirty="0"/>
        </a:p>
      </dgm:t>
    </dgm:pt>
    <dgm:pt modelId="{0A2B32B7-B1CD-4B9F-82B5-BFE56186ADB0}" type="par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68E6961B-CF14-47EB-AE36-2846C4969829}" type="sib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FEF82015-FA9A-4D71-B49B-21144BBBA75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>
                  <a:lumMod val="65000"/>
                </a:schemeClr>
              </a:solidFill>
            </a:rPr>
            <a:t>常见报错及解决方法</a:t>
          </a:r>
          <a:endParaRPr lang="zh-CN" altLang="en-US" b="1" dirty="0">
            <a:solidFill>
              <a:schemeClr val="bg1">
                <a:lumMod val="65000"/>
              </a:schemeClr>
            </a:solidFill>
          </a:endParaRPr>
        </a:p>
      </dgm:t>
    </dgm:pt>
    <dgm:pt modelId="{D5B475DD-69FA-46BA-B4C9-F078308B0CED}" type="par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0D295F3E-7040-44C7-9D51-C70A577F2511}" type="sib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9FFE2455-5CE3-4912-AC00-0530B0BB8210}">
      <dgm:prSet phldrT="[文本]"/>
      <dgm:spPr/>
      <dgm:t>
        <a:bodyPr/>
        <a:lstStyle/>
        <a:p>
          <a:r>
            <a:rPr lang="zh-CN" altLang="en-US" b="1" dirty="0" smtClean="0"/>
            <a:t>数据恢复及备份</a:t>
          </a:r>
          <a:endParaRPr lang="zh-CN" altLang="en-US" b="1" dirty="0"/>
        </a:p>
      </dgm:t>
    </dgm:pt>
    <dgm:pt modelId="{2485D1E0-7954-47AC-8772-5D54D51ACF5E}" type="par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4E9AB643-F1E6-4C34-913B-C5EFC82055A2}" type="sib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25A423F9-4339-455A-A926-30C60AB7D870}">
      <dgm:prSet phldrT="[文本]"/>
      <dgm:spPr/>
      <dgm:t>
        <a:bodyPr/>
        <a:lstStyle/>
        <a:p>
          <a:r>
            <a:rPr lang="zh-CN" altLang="en-US" b="1" dirty="0" smtClean="0"/>
            <a:t>课程回顾，</a:t>
          </a:r>
          <a:r>
            <a:rPr lang="en-US" altLang="zh-CN" b="1" dirty="0" smtClean="0"/>
            <a:t>Q&amp;A</a:t>
          </a:r>
          <a:endParaRPr lang="zh-CN" altLang="en-US" b="1" dirty="0"/>
        </a:p>
      </dgm:t>
    </dgm:pt>
    <dgm:pt modelId="{2A210A99-D55B-4140-AC61-7ADE2CD97D9B}" type="par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E9BBC5CC-D8B6-49E0-ADDD-82BD7A06514A}" type="sib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4046E0A7-1167-44AD-8280-5DED5478965C}" type="pres">
      <dgm:prSet presAssocID="{19E0067D-0871-455C-8BED-EED3265B20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8E27BA-5670-4913-B638-8E08AECA7C3C}" type="pres">
      <dgm:prSet presAssocID="{DE1CE751-8D0D-4048-A692-EF38E0FC73F6}" presName="parentLin" presStyleCnt="0"/>
      <dgm:spPr/>
    </dgm:pt>
    <dgm:pt modelId="{4E839A9F-6E00-48CE-9052-180CA5EEE542}" type="pres">
      <dgm:prSet presAssocID="{DE1CE751-8D0D-4048-A692-EF38E0FC73F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0A72B2-8192-427D-8AE6-EA48C7B28958}" type="pres">
      <dgm:prSet presAssocID="{DE1CE751-8D0D-4048-A692-EF38E0FC73F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C6478-AC4E-4E6B-9C45-04A7D51F0DCA}" type="pres">
      <dgm:prSet presAssocID="{DE1CE751-8D0D-4048-A692-EF38E0FC73F6}" presName="negativeSpace" presStyleCnt="0"/>
      <dgm:spPr/>
    </dgm:pt>
    <dgm:pt modelId="{DA7AE2EB-00D1-40AF-81D6-37257F773315}" type="pres">
      <dgm:prSet presAssocID="{DE1CE751-8D0D-4048-A692-EF38E0FC73F6}" presName="childText" presStyleLbl="conFgAcc1" presStyleIdx="0" presStyleCnt="5">
        <dgm:presLayoutVars>
          <dgm:bulletEnabled val="1"/>
        </dgm:presLayoutVars>
      </dgm:prSet>
      <dgm:spPr/>
    </dgm:pt>
    <dgm:pt modelId="{DA54C2B6-BDEF-4604-A9FF-AE6BCAA594B6}" type="pres">
      <dgm:prSet presAssocID="{05E981A1-3AF8-4ECE-AB37-2CB873462BD8}" presName="spaceBetweenRectangles" presStyleCnt="0"/>
      <dgm:spPr/>
    </dgm:pt>
    <dgm:pt modelId="{0FDD3FB7-1EA7-4E70-A4B2-A88632D974D3}" type="pres">
      <dgm:prSet presAssocID="{6DF67A34-A4D1-454A-9F13-36FB0F3820CF}" presName="parentLin" presStyleCnt="0"/>
      <dgm:spPr/>
    </dgm:pt>
    <dgm:pt modelId="{C8D2710A-A5EB-4883-A4F7-09D310EDF5F5}" type="pres">
      <dgm:prSet presAssocID="{6DF67A34-A4D1-454A-9F13-36FB0F3820C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549A434-2101-4C0F-B8DB-9EF871C2E359}" type="pres">
      <dgm:prSet presAssocID="{6DF67A34-A4D1-454A-9F13-36FB0F3820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EC99-358A-48D4-A25C-9ACF9C2460E7}" type="pres">
      <dgm:prSet presAssocID="{6DF67A34-A4D1-454A-9F13-36FB0F3820CF}" presName="negativeSpace" presStyleCnt="0"/>
      <dgm:spPr/>
    </dgm:pt>
    <dgm:pt modelId="{86E52206-8557-4C37-9FB7-4695A8492B78}" type="pres">
      <dgm:prSet presAssocID="{6DF67A34-A4D1-454A-9F13-36FB0F3820CF}" presName="childText" presStyleLbl="conFgAcc1" presStyleIdx="1" presStyleCnt="5">
        <dgm:presLayoutVars>
          <dgm:bulletEnabled val="1"/>
        </dgm:presLayoutVars>
      </dgm:prSet>
      <dgm:spPr/>
    </dgm:pt>
    <dgm:pt modelId="{10B6CC5F-3EC6-41FC-A071-F1B650461F5B}" type="pres">
      <dgm:prSet presAssocID="{68E6961B-CF14-47EB-AE36-2846C4969829}" presName="spaceBetweenRectangles" presStyleCnt="0"/>
      <dgm:spPr/>
    </dgm:pt>
    <dgm:pt modelId="{05D90161-38A1-4968-87F5-56A0F82E7A8C}" type="pres">
      <dgm:prSet presAssocID="{FEF82015-FA9A-4D71-B49B-21144BBBA75C}" presName="parentLin" presStyleCnt="0"/>
      <dgm:spPr/>
    </dgm:pt>
    <dgm:pt modelId="{98CA350B-0C60-4AC7-8C41-C0FFAF36C150}" type="pres">
      <dgm:prSet presAssocID="{FEF82015-FA9A-4D71-B49B-21144BBBA75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C594158-BB2B-44AE-B9EB-2204642C79AB}" type="pres">
      <dgm:prSet presAssocID="{FEF82015-FA9A-4D71-B49B-21144BBBA7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A0C6E-A336-4B37-BA6F-F0D7C696337C}" type="pres">
      <dgm:prSet presAssocID="{FEF82015-FA9A-4D71-B49B-21144BBBA75C}" presName="negativeSpace" presStyleCnt="0"/>
      <dgm:spPr/>
    </dgm:pt>
    <dgm:pt modelId="{809D4FD2-2AC0-48AB-96F3-3D1B4077E87C}" type="pres">
      <dgm:prSet presAssocID="{FEF82015-FA9A-4D71-B49B-21144BBBA75C}" presName="childText" presStyleLbl="conFgAcc1" presStyleIdx="2" presStyleCnt="5">
        <dgm:presLayoutVars>
          <dgm:bulletEnabled val="1"/>
        </dgm:presLayoutVars>
      </dgm:prSet>
      <dgm:spPr/>
    </dgm:pt>
    <dgm:pt modelId="{7A21F166-80EC-4157-BCA4-3EBE691FA302}" type="pres">
      <dgm:prSet presAssocID="{0D295F3E-7040-44C7-9D51-C70A577F2511}" presName="spaceBetweenRectangles" presStyleCnt="0"/>
      <dgm:spPr/>
    </dgm:pt>
    <dgm:pt modelId="{FE4EF966-906E-46CC-ADBD-7230106A0DA3}" type="pres">
      <dgm:prSet presAssocID="{9FFE2455-5CE3-4912-AC00-0530B0BB8210}" presName="parentLin" presStyleCnt="0"/>
      <dgm:spPr/>
    </dgm:pt>
    <dgm:pt modelId="{D10F3A3A-938C-4A4D-9DAC-230F3DE008AD}" type="pres">
      <dgm:prSet presAssocID="{9FFE2455-5CE3-4912-AC00-0530B0BB821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30D9D86-E787-46CC-A159-9F175CD69DA1}" type="pres">
      <dgm:prSet presAssocID="{9FFE2455-5CE3-4912-AC00-0530B0BB82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E0CA0-7A08-4F5B-A8CE-D390A08AEFC9}" type="pres">
      <dgm:prSet presAssocID="{9FFE2455-5CE3-4912-AC00-0530B0BB8210}" presName="negativeSpace" presStyleCnt="0"/>
      <dgm:spPr/>
    </dgm:pt>
    <dgm:pt modelId="{35B503A4-3F0E-4B02-9761-86A5E6B38031}" type="pres">
      <dgm:prSet presAssocID="{9FFE2455-5CE3-4912-AC00-0530B0BB8210}" presName="childText" presStyleLbl="conFgAcc1" presStyleIdx="3" presStyleCnt="5">
        <dgm:presLayoutVars>
          <dgm:bulletEnabled val="1"/>
        </dgm:presLayoutVars>
      </dgm:prSet>
      <dgm:spPr/>
    </dgm:pt>
    <dgm:pt modelId="{80788794-F197-4B52-AE4F-2C219383BE93}" type="pres">
      <dgm:prSet presAssocID="{4E9AB643-F1E6-4C34-913B-C5EFC82055A2}" presName="spaceBetweenRectangles" presStyleCnt="0"/>
      <dgm:spPr/>
    </dgm:pt>
    <dgm:pt modelId="{773B2517-9365-4ECC-BB06-6C289C2CF085}" type="pres">
      <dgm:prSet presAssocID="{25A423F9-4339-455A-A926-30C60AB7D870}" presName="parentLin" presStyleCnt="0"/>
      <dgm:spPr/>
    </dgm:pt>
    <dgm:pt modelId="{400B3616-3E0F-4C2F-B297-CD5766CEE9EA}" type="pres">
      <dgm:prSet presAssocID="{25A423F9-4339-455A-A926-30C60AB7D87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2C38BF6-D562-42D9-A28D-ECB7FD2C2AE1}" type="pres">
      <dgm:prSet presAssocID="{25A423F9-4339-455A-A926-30C60AB7D87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31A6-5DB1-43F3-A541-7EBB45387A8F}" type="pres">
      <dgm:prSet presAssocID="{25A423F9-4339-455A-A926-30C60AB7D870}" presName="negativeSpace" presStyleCnt="0"/>
      <dgm:spPr/>
    </dgm:pt>
    <dgm:pt modelId="{CFC5E069-F485-44EC-82B2-5BEA8D2355A1}" type="pres">
      <dgm:prSet presAssocID="{25A423F9-4339-455A-A926-30C60AB7D8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B1F72BE-3A25-40DE-A3A9-A1B75643A576}" type="presOf" srcId="{6DF67A34-A4D1-454A-9F13-36FB0F3820CF}" destId="{C8D2710A-A5EB-4883-A4F7-09D310EDF5F5}" srcOrd="0" destOrd="0" presId="urn:microsoft.com/office/officeart/2005/8/layout/list1"/>
    <dgm:cxn modelId="{89B123AB-1C00-4DD6-BADA-55881358F902}" type="presOf" srcId="{9FFE2455-5CE3-4912-AC00-0530B0BB8210}" destId="{D10F3A3A-938C-4A4D-9DAC-230F3DE008AD}" srcOrd="0" destOrd="0" presId="urn:microsoft.com/office/officeart/2005/8/layout/list1"/>
    <dgm:cxn modelId="{4B89F64B-3E87-4358-BDA0-9DAA516B7E41}" srcId="{19E0067D-0871-455C-8BED-EED3265B201A}" destId="{6DF67A34-A4D1-454A-9F13-36FB0F3820CF}" srcOrd="1" destOrd="0" parTransId="{0A2B32B7-B1CD-4B9F-82B5-BFE56186ADB0}" sibTransId="{68E6961B-CF14-47EB-AE36-2846C4969829}"/>
    <dgm:cxn modelId="{E3050AF2-DFCF-43F4-AE5C-DA12D9B4CB16}" srcId="{19E0067D-0871-455C-8BED-EED3265B201A}" destId="{25A423F9-4339-455A-A926-30C60AB7D870}" srcOrd="4" destOrd="0" parTransId="{2A210A99-D55B-4140-AC61-7ADE2CD97D9B}" sibTransId="{E9BBC5CC-D8B6-49E0-ADDD-82BD7A06514A}"/>
    <dgm:cxn modelId="{05805980-CC31-4D76-BE49-F517E8DBFC17}" type="presOf" srcId="{DE1CE751-8D0D-4048-A692-EF38E0FC73F6}" destId="{4E839A9F-6E00-48CE-9052-180CA5EEE542}" srcOrd="0" destOrd="0" presId="urn:microsoft.com/office/officeart/2005/8/layout/list1"/>
    <dgm:cxn modelId="{F09E5C3A-D5B6-42EA-9B94-A443939C13D2}" type="presOf" srcId="{9FFE2455-5CE3-4912-AC00-0530B0BB8210}" destId="{230D9D86-E787-46CC-A159-9F175CD69DA1}" srcOrd="1" destOrd="0" presId="urn:microsoft.com/office/officeart/2005/8/layout/list1"/>
    <dgm:cxn modelId="{F2D409EC-3128-41CA-8CCF-CACACBB9BFD3}" srcId="{19E0067D-0871-455C-8BED-EED3265B201A}" destId="{DE1CE751-8D0D-4048-A692-EF38E0FC73F6}" srcOrd="0" destOrd="0" parTransId="{773DA15B-7C1E-413D-A439-20F7DD80417F}" sibTransId="{05E981A1-3AF8-4ECE-AB37-2CB873462BD8}"/>
    <dgm:cxn modelId="{B9774141-BF98-4FE8-8251-C822C8B5140E}" type="presOf" srcId="{FEF82015-FA9A-4D71-B49B-21144BBBA75C}" destId="{1C594158-BB2B-44AE-B9EB-2204642C79AB}" srcOrd="1" destOrd="0" presId="urn:microsoft.com/office/officeart/2005/8/layout/list1"/>
    <dgm:cxn modelId="{FE9FBEE2-E453-4366-A20B-263553B58E5F}" srcId="{19E0067D-0871-455C-8BED-EED3265B201A}" destId="{9FFE2455-5CE3-4912-AC00-0530B0BB8210}" srcOrd="3" destOrd="0" parTransId="{2485D1E0-7954-47AC-8772-5D54D51ACF5E}" sibTransId="{4E9AB643-F1E6-4C34-913B-C5EFC82055A2}"/>
    <dgm:cxn modelId="{F7C98B90-1986-4717-9696-C5DD8798CBA8}" type="presOf" srcId="{DE1CE751-8D0D-4048-A692-EF38E0FC73F6}" destId="{220A72B2-8192-427D-8AE6-EA48C7B28958}" srcOrd="1" destOrd="0" presId="urn:microsoft.com/office/officeart/2005/8/layout/list1"/>
    <dgm:cxn modelId="{4ECB4947-EDB0-4DFC-993D-3FD5171AF32A}" type="presOf" srcId="{19E0067D-0871-455C-8BED-EED3265B201A}" destId="{4046E0A7-1167-44AD-8280-5DED5478965C}" srcOrd="0" destOrd="0" presId="urn:microsoft.com/office/officeart/2005/8/layout/list1"/>
    <dgm:cxn modelId="{C6F289BD-78A9-4F78-B73D-AB7B4F26DCFD}" srcId="{19E0067D-0871-455C-8BED-EED3265B201A}" destId="{FEF82015-FA9A-4D71-B49B-21144BBBA75C}" srcOrd="2" destOrd="0" parTransId="{D5B475DD-69FA-46BA-B4C9-F078308B0CED}" sibTransId="{0D295F3E-7040-44C7-9D51-C70A577F2511}"/>
    <dgm:cxn modelId="{233DB585-9E6B-4A6F-A986-33386B6EDD7A}" type="presOf" srcId="{FEF82015-FA9A-4D71-B49B-21144BBBA75C}" destId="{98CA350B-0C60-4AC7-8C41-C0FFAF36C150}" srcOrd="0" destOrd="0" presId="urn:microsoft.com/office/officeart/2005/8/layout/list1"/>
    <dgm:cxn modelId="{B1594226-49B8-4437-B175-DC5A70F2588C}" type="presOf" srcId="{25A423F9-4339-455A-A926-30C60AB7D870}" destId="{82C38BF6-D562-42D9-A28D-ECB7FD2C2AE1}" srcOrd="1" destOrd="0" presId="urn:microsoft.com/office/officeart/2005/8/layout/list1"/>
    <dgm:cxn modelId="{F9BEB082-234C-4460-A6D4-ED1EE436CC48}" type="presOf" srcId="{25A423F9-4339-455A-A926-30C60AB7D870}" destId="{400B3616-3E0F-4C2F-B297-CD5766CEE9EA}" srcOrd="0" destOrd="0" presId="urn:microsoft.com/office/officeart/2005/8/layout/list1"/>
    <dgm:cxn modelId="{15C6947B-3CA5-42F6-9ACA-748505447226}" type="presOf" srcId="{6DF67A34-A4D1-454A-9F13-36FB0F3820CF}" destId="{3549A434-2101-4C0F-B8DB-9EF871C2E359}" srcOrd="1" destOrd="0" presId="urn:microsoft.com/office/officeart/2005/8/layout/list1"/>
    <dgm:cxn modelId="{FDE62643-7FB6-4674-B8F6-1CE88D6BF195}" type="presParOf" srcId="{4046E0A7-1167-44AD-8280-5DED5478965C}" destId="{6A8E27BA-5670-4913-B638-8E08AECA7C3C}" srcOrd="0" destOrd="0" presId="urn:microsoft.com/office/officeart/2005/8/layout/list1"/>
    <dgm:cxn modelId="{A89AA575-53AB-43B5-B5AD-8C18DE411566}" type="presParOf" srcId="{6A8E27BA-5670-4913-B638-8E08AECA7C3C}" destId="{4E839A9F-6E00-48CE-9052-180CA5EEE542}" srcOrd="0" destOrd="0" presId="urn:microsoft.com/office/officeart/2005/8/layout/list1"/>
    <dgm:cxn modelId="{1307A774-8AA2-4C8F-83D9-00F0ECF76871}" type="presParOf" srcId="{6A8E27BA-5670-4913-B638-8E08AECA7C3C}" destId="{220A72B2-8192-427D-8AE6-EA48C7B28958}" srcOrd="1" destOrd="0" presId="urn:microsoft.com/office/officeart/2005/8/layout/list1"/>
    <dgm:cxn modelId="{103E11AF-E915-4600-A569-BD7A5091107E}" type="presParOf" srcId="{4046E0A7-1167-44AD-8280-5DED5478965C}" destId="{952C6478-AC4E-4E6B-9C45-04A7D51F0DCA}" srcOrd="1" destOrd="0" presId="urn:microsoft.com/office/officeart/2005/8/layout/list1"/>
    <dgm:cxn modelId="{CE97887B-5307-48E0-A231-25389689AB87}" type="presParOf" srcId="{4046E0A7-1167-44AD-8280-5DED5478965C}" destId="{DA7AE2EB-00D1-40AF-81D6-37257F773315}" srcOrd="2" destOrd="0" presId="urn:microsoft.com/office/officeart/2005/8/layout/list1"/>
    <dgm:cxn modelId="{5A711BC1-7572-479D-B2EA-97B91AC0B1B2}" type="presParOf" srcId="{4046E0A7-1167-44AD-8280-5DED5478965C}" destId="{DA54C2B6-BDEF-4604-A9FF-AE6BCAA594B6}" srcOrd="3" destOrd="0" presId="urn:microsoft.com/office/officeart/2005/8/layout/list1"/>
    <dgm:cxn modelId="{17EC95E8-669D-4FE4-8C92-BBB881189AFF}" type="presParOf" srcId="{4046E0A7-1167-44AD-8280-5DED5478965C}" destId="{0FDD3FB7-1EA7-4E70-A4B2-A88632D974D3}" srcOrd="4" destOrd="0" presId="urn:microsoft.com/office/officeart/2005/8/layout/list1"/>
    <dgm:cxn modelId="{7C89156A-FE11-4060-8321-ED3CCA5AFC4D}" type="presParOf" srcId="{0FDD3FB7-1EA7-4E70-A4B2-A88632D974D3}" destId="{C8D2710A-A5EB-4883-A4F7-09D310EDF5F5}" srcOrd="0" destOrd="0" presId="urn:microsoft.com/office/officeart/2005/8/layout/list1"/>
    <dgm:cxn modelId="{5C5CBB38-4D7E-4805-A07C-7151C60408A5}" type="presParOf" srcId="{0FDD3FB7-1EA7-4E70-A4B2-A88632D974D3}" destId="{3549A434-2101-4C0F-B8DB-9EF871C2E359}" srcOrd="1" destOrd="0" presId="urn:microsoft.com/office/officeart/2005/8/layout/list1"/>
    <dgm:cxn modelId="{2B6640F9-07B3-41F7-B789-C25164EF6CE4}" type="presParOf" srcId="{4046E0A7-1167-44AD-8280-5DED5478965C}" destId="{7CFEEC99-358A-48D4-A25C-9ACF9C2460E7}" srcOrd="5" destOrd="0" presId="urn:microsoft.com/office/officeart/2005/8/layout/list1"/>
    <dgm:cxn modelId="{B228A84C-0233-4625-BC50-2F6688758D21}" type="presParOf" srcId="{4046E0A7-1167-44AD-8280-5DED5478965C}" destId="{86E52206-8557-4C37-9FB7-4695A8492B78}" srcOrd="6" destOrd="0" presId="urn:microsoft.com/office/officeart/2005/8/layout/list1"/>
    <dgm:cxn modelId="{DE5B7FC2-BB8D-411B-A3C2-0CCECAB75848}" type="presParOf" srcId="{4046E0A7-1167-44AD-8280-5DED5478965C}" destId="{10B6CC5F-3EC6-41FC-A071-F1B650461F5B}" srcOrd="7" destOrd="0" presId="urn:microsoft.com/office/officeart/2005/8/layout/list1"/>
    <dgm:cxn modelId="{42F8CA28-F92D-424B-A576-34597295CCFD}" type="presParOf" srcId="{4046E0A7-1167-44AD-8280-5DED5478965C}" destId="{05D90161-38A1-4968-87F5-56A0F82E7A8C}" srcOrd="8" destOrd="0" presId="urn:microsoft.com/office/officeart/2005/8/layout/list1"/>
    <dgm:cxn modelId="{79F8E6E8-4ABE-4D56-9455-3DE4858C5330}" type="presParOf" srcId="{05D90161-38A1-4968-87F5-56A0F82E7A8C}" destId="{98CA350B-0C60-4AC7-8C41-C0FFAF36C150}" srcOrd="0" destOrd="0" presId="urn:microsoft.com/office/officeart/2005/8/layout/list1"/>
    <dgm:cxn modelId="{4C713C32-70AD-4C19-AF3A-7CB67B1C154A}" type="presParOf" srcId="{05D90161-38A1-4968-87F5-56A0F82E7A8C}" destId="{1C594158-BB2B-44AE-B9EB-2204642C79AB}" srcOrd="1" destOrd="0" presId="urn:microsoft.com/office/officeart/2005/8/layout/list1"/>
    <dgm:cxn modelId="{ECE59078-18DC-4289-9189-043DB60DF3ED}" type="presParOf" srcId="{4046E0A7-1167-44AD-8280-5DED5478965C}" destId="{58AA0C6E-A336-4B37-BA6F-F0D7C696337C}" srcOrd="9" destOrd="0" presId="urn:microsoft.com/office/officeart/2005/8/layout/list1"/>
    <dgm:cxn modelId="{9133AA33-62FE-49B7-BE8E-B0F82F5583DB}" type="presParOf" srcId="{4046E0A7-1167-44AD-8280-5DED5478965C}" destId="{809D4FD2-2AC0-48AB-96F3-3D1B4077E87C}" srcOrd="10" destOrd="0" presId="urn:microsoft.com/office/officeart/2005/8/layout/list1"/>
    <dgm:cxn modelId="{A3F2C956-A295-4521-BB1D-C6679CC2BFC9}" type="presParOf" srcId="{4046E0A7-1167-44AD-8280-5DED5478965C}" destId="{7A21F166-80EC-4157-BCA4-3EBE691FA302}" srcOrd="11" destOrd="0" presId="urn:microsoft.com/office/officeart/2005/8/layout/list1"/>
    <dgm:cxn modelId="{0E0DD7C0-5357-41C3-A24D-E69987A5A839}" type="presParOf" srcId="{4046E0A7-1167-44AD-8280-5DED5478965C}" destId="{FE4EF966-906E-46CC-ADBD-7230106A0DA3}" srcOrd="12" destOrd="0" presId="urn:microsoft.com/office/officeart/2005/8/layout/list1"/>
    <dgm:cxn modelId="{6F2ADF06-37A3-446F-856B-4B6DEA3006EB}" type="presParOf" srcId="{FE4EF966-906E-46CC-ADBD-7230106A0DA3}" destId="{D10F3A3A-938C-4A4D-9DAC-230F3DE008AD}" srcOrd="0" destOrd="0" presId="urn:microsoft.com/office/officeart/2005/8/layout/list1"/>
    <dgm:cxn modelId="{BFA0C83D-F379-467A-84D9-353BA94966A7}" type="presParOf" srcId="{FE4EF966-906E-46CC-ADBD-7230106A0DA3}" destId="{230D9D86-E787-46CC-A159-9F175CD69DA1}" srcOrd="1" destOrd="0" presId="urn:microsoft.com/office/officeart/2005/8/layout/list1"/>
    <dgm:cxn modelId="{B2816BE8-0D78-49B0-BBF8-D09CCA925196}" type="presParOf" srcId="{4046E0A7-1167-44AD-8280-5DED5478965C}" destId="{2ADE0CA0-7A08-4F5B-A8CE-D390A08AEFC9}" srcOrd="13" destOrd="0" presId="urn:microsoft.com/office/officeart/2005/8/layout/list1"/>
    <dgm:cxn modelId="{FB3A9FCE-E6A3-41BA-9086-617E3AD8F662}" type="presParOf" srcId="{4046E0A7-1167-44AD-8280-5DED5478965C}" destId="{35B503A4-3F0E-4B02-9761-86A5E6B38031}" srcOrd="14" destOrd="0" presId="urn:microsoft.com/office/officeart/2005/8/layout/list1"/>
    <dgm:cxn modelId="{40F0EF17-6E11-4D54-A4E2-6DD954E682E3}" type="presParOf" srcId="{4046E0A7-1167-44AD-8280-5DED5478965C}" destId="{80788794-F197-4B52-AE4F-2C219383BE93}" srcOrd="15" destOrd="0" presId="urn:microsoft.com/office/officeart/2005/8/layout/list1"/>
    <dgm:cxn modelId="{AD50EBA3-BF17-47B1-B4D4-8F48F801B315}" type="presParOf" srcId="{4046E0A7-1167-44AD-8280-5DED5478965C}" destId="{773B2517-9365-4ECC-BB06-6C289C2CF085}" srcOrd="16" destOrd="0" presId="urn:microsoft.com/office/officeart/2005/8/layout/list1"/>
    <dgm:cxn modelId="{49CA4C63-FE2E-4398-BA19-947E7900DDB4}" type="presParOf" srcId="{773B2517-9365-4ECC-BB06-6C289C2CF085}" destId="{400B3616-3E0F-4C2F-B297-CD5766CEE9EA}" srcOrd="0" destOrd="0" presId="urn:microsoft.com/office/officeart/2005/8/layout/list1"/>
    <dgm:cxn modelId="{FC8AD37A-2725-4EDA-9526-BB350E965F16}" type="presParOf" srcId="{773B2517-9365-4ECC-BB06-6C289C2CF085}" destId="{82C38BF6-D562-42D9-A28D-ECB7FD2C2AE1}" srcOrd="1" destOrd="0" presId="urn:microsoft.com/office/officeart/2005/8/layout/list1"/>
    <dgm:cxn modelId="{6BDE0A01-3570-45F0-94D8-C1D074B59960}" type="presParOf" srcId="{4046E0A7-1167-44AD-8280-5DED5478965C}" destId="{121831A6-5DB1-43F3-A541-7EBB45387A8F}" srcOrd="17" destOrd="0" presId="urn:microsoft.com/office/officeart/2005/8/layout/list1"/>
    <dgm:cxn modelId="{B39A8160-6B8C-489C-BFAD-75A0F93D31D8}" type="presParOf" srcId="{4046E0A7-1167-44AD-8280-5DED5478965C}" destId="{CFC5E069-F485-44EC-82B2-5BEA8D2355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E0067D-0871-455C-8BED-EED3265B201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E1CE751-8D0D-4048-A692-EF38E0FC73F6}">
      <dgm:prSet phldrT="[文本]"/>
      <dgm:spPr/>
      <dgm:t>
        <a:bodyPr/>
        <a:lstStyle/>
        <a:p>
          <a:r>
            <a:rPr lang="zh-CN" altLang="en-US" b="1" dirty="0" smtClean="0"/>
            <a:t>数据库基础知识</a:t>
          </a:r>
          <a:endParaRPr lang="zh-CN" altLang="en-US" b="1" dirty="0"/>
        </a:p>
      </dgm:t>
    </dgm:pt>
    <dgm:pt modelId="{773DA15B-7C1E-413D-A439-20F7DD80417F}" type="par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05E981A1-3AF8-4ECE-AB37-2CB873462BD8}" type="sib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6DF67A34-A4D1-454A-9F13-36FB0F3820CF}">
      <dgm:prSet phldrT="[文本]"/>
      <dgm:spPr/>
      <dgm:t>
        <a:bodyPr/>
        <a:lstStyle/>
        <a:p>
          <a:r>
            <a:rPr lang="zh-CN" altLang="en-US" b="1" dirty="0" smtClean="0"/>
            <a:t>数据库常用操作</a:t>
          </a:r>
          <a:endParaRPr lang="zh-CN" altLang="en-US" b="1" dirty="0"/>
        </a:p>
      </dgm:t>
    </dgm:pt>
    <dgm:pt modelId="{0A2B32B7-B1CD-4B9F-82B5-BFE56186ADB0}" type="par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68E6961B-CF14-47EB-AE36-2846C4969829}" type="sib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FEF82015-FA9A-4D71-B49B-21144BBBA75C}">
      <dgm:prSet phldrT="[文本]"/>
      <dgm:spPr/>
      <dgm:t>
        <a:bodyPr/>
        <a:lstStyle/>
        <a:p>
          <a:r>
            <a:rPr lang="zh-CN" altLang="en-US" b="1" dirty="0" smtClean="0"/>
            <a:t>常见报错及解决方法</a:t>
          </a:r>
          <a:endParaRPr lang="zh-CN" altLang="en-US" b="1" dirty="0"/>
        </a:p>
      </dgm:t>
    </dgm:pt>
    <dgm:pt modelId="{D5B475DD-69FA-46BA-B4C9-F078308B0CED}" type="par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0D295F3E-7040-44C7-9D51-C70A577F2511}" type="sib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9FFE2455-5CE3-4912-AC00-0530B0BB821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>
                  <a:lumMod val="65000"/>
                </a:schemeClr>
              </a:solidFill>
            </a:rPr>
            <a:t>数据恢复及备份</a:t>
          </a:r>
          <a:endParaRPr lang="zh-CN" altLang="en-US" b="1" dirty="0">
            <a:solidFill>
              <a:schemeClr val="bg1">
                <a:lumMod val="65000"/>
              </a:schemeClr>
            </a:solidFill>
          </a:endParaRPr>
        </a:p>
      </dgm:t>
    </dgm:pt>
    <dgm:pt modelId="{2485D1E0-7954-47AC-8772-5D54D51ACF5E}" type="par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4E9AB643-F1E6-4C34-913B-C5EFC82055A2}" type="sib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25A423F9-4339-455A-A926-30C60AB7D870}">
      <dgm:prSet phldrT="[文本]"/>
      <dgm:spPr/>
      <dgm:t>
        <a:bodyPr/>
        <a:lstStyle/>
        <a:p>
          <a:r>
            <a:rPr lang="zh-CN" altLang="en-US" b="1" dirty="0" smtClean="0"/>
            <a:t>课程回顾，</a:t>
          </a:r>
          <a:r>
            <a:rPr lang="en-US" altLang="zh-CN" b="1" dirty="0" smtClean="0"/>
            <a:t>Q&amp;A</a:t>
          </a:r>
          <a:endParaRPr lang="zh-CN" altLang="en-US" b="1" dirty="0"/>
        </a:p>
      </dgm:t>
    </dgm:pt>
    <dgm:pt modelId="{2A210A99-D55B-4140-AC61-7ADE2CD97D9B}" type="par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E9BBC5CC-D8B6-49E0-ADDD-82BD7A06514A}" type="sib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4046E0A7-1167-44AD-8280-5DED5478965C}" type="pres">
      <dgm:prSet presAssocID="{19E0067D-0871-455C-8BED-EED3265B20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8E27BA-5670-4913-B638-8E08AECA7C3C}" type="pres">
      <dgm:prSet presAssocID="{DE1CE751-8D0D-4048-A692-EF38E0FC73F6}" presName="parentLin" presStyleCnt="0"/>
      <dgm:spPr/>
    </dgm:pt>
    <dgm:pt modelId="{4E839A9F-6E00-48CE-9052-180CA5EEE542}" type="pres">
      <dgm:prSet presAssocID="{DE1CE751-8D0D-4048-A692-EF38E0FC73F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0A72B2-8192-427D-8AE6-EA48C7B28958}" type="pres">
      <dgm:prSet presAssocID="{DE1CE751-8D0D-4048-A692-EF38E0FC73F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C6478-AC4E-4E6B-9C45-04A7D51F0DCA}" type="pres">
      <dgm:prSet presAssocID="{DE1CE751-8D0D-4048-A692-EF38E0FC73F6}" presName="negativeSpace" presStyleCnt="0"/>
      <dgm:spPr/>
    </dgm:pt>
    <dgm:pt modelId="{DA7AE2EB-00D1-40AF-81D6-37257F773315}" type="pres">
      <dgm:prSet presAssocID="{DE1CE751-8D0D-4048-A692-EF38E0FC73F6}" presName="childText" presStyleLbl="conFgAcc1" presStyleIdx="0" presStyleCnt="5">
        <dgm:presLayoutVars>
          <dgm:bulletEnabled val="1"/>
        </dgm:presLayoutVars>
      </dgm:prSet>
      <dgm:spPr/>
    </dgm:pt>
    <dgm:pt modelId="{DA54C2B6-BDEF-4604-A9FF-AE6BCAA594B6}" type="pres">
      <dgm:prSet presAssocID="{05E981A1-3AF8-4ECE-AB37-2CB873462BD8}" presName="spaceBetweenRectangles" presStyleCnt="0"/>
      <dgm:spPr/>
    </dgm:pt>
    <dgm:pt modelId="{0FDD3FB7-1EA7-4E70-A4B2-A88632D974D3}" type="pres">
      <dgm:prSet presAssocID="{6DF67A34-A4D1-454A-9F13-36FB0F3820CF}" presName="parentLin" presStyleCnt="0"/>
      <dgm:spPr/>
    </dgm:pt>
    <dgm:pt modelId="{C8D2710A-A5EB-4883-A4F7-09D310EDF5F5}" type="pres">
      <dgm:prSet presAssocID="{6DF67A34-A4D1-454A-9F13-36FB0F3820C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549A434-2101-4C0F-B8DB-9EF871C2E359}" type="pres">
      <dgm:prSet presAssocID="{6DF67A34-A4D1-454A-9F13-36FB0F3820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EC99-358A-48D4-A25C-9ACF9C2460E7}" type="pres">
      <dgm:prSet presAssocID="{6DF67A34-A4D1-454A-9F13-36FB0F3820CF}" presName="negativeSpace" presStyleCnt="0"/>
      <dgm:spPr/>
    </dgm:pt>
    <dgm:pt modelId="{86E52206-8557-4C37-9FB7-4695A8492B78}" type="pres">
      <dgm:prSet presAssocID="{6DF67A34-A4D1-454A-9F13-36FB0F3820CF}" presName="childText" presStyleLbl="conFgAcc1" presStyleIdx="1" presStyleCnt="5">
        <dgm:presLayoutVars>
          <dgm:bulletEnabled val="1"/>
        </dgm:presLayoutVars>
      </dgm:prSet>
      <dgm:spPr/>
    </dgm:pt>
    <dgm:pt modelId="{10B6CC5F-3EC6-41FC-A071-F1B650461F5B}" type="pres">
      <dgm:prSet presAssocID="{68E6961B-CF14-47EB-AE36-2846C4969829}" presName="spaceBetweenRectangles" presStyleCnt="0"/>
      <dgm:spPr/>
    </dgm:pt>
    <dgm:pt modelId="{05D90161-38A1-4968-87F5-56A0F82E7A8C}" type="pres">
      <dgm:prSet presAssocID="{FEF82015-FA9A-4D71-B49B-21144BBBA75C}" presName="parentLin" presStyleCnt="0"/>
      <dgm:spPr/>
    </dgm:pt>
    <dgm:pt modelId="{98CA350B-0C60-4AC7-8C41-C0FFAF36C150}" type="pres">
      <dgm:prSet presAssocID="{FEF82015-FA9A-4D71-B49B-21144BBBA75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C594158-BB2B-44AE-B9EB-2204642C79AB}" type="pres">
      <dgm:prSet presAssocID="{FEF82015-FA9A-4D71-B49B-21144BBBA7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A0C6E-A336-4B37-BA6F-F0D7C696337C}" type="pres">
      <dgm:prSet presAssocID="{FEF82015-FA9A-4D71-B49B-21144BBBA75C}" presName="negativeSpace" presStyleCnt="0"/>
      <dgm:spPr/>
    </dgm:pt>
    <dgm:pt modelId="{809D4FD2-2AC0-48AB-96F3-3D1B4077E87C}" type="pres">
      <dgm:prSet presAssocID="{FEF82015-FA9A-4D71-B49B-21144BBBA75C}" presName="childText" presStyleLbl="conFgAcc1" presStyleIdx="2" presStyleCnt="5">
        <dgm:presLayoutVars>
          <dgm:bulletEnabled val="1"/>
        </dgm:presLayoutVars>
      </dgm:prSet>
      <dgm:spPr/>
    </dgm:pt>
    <dgm:pt modelId="{7A21F166-80EC-4157-BCA4-3EBE691FA302}" type="pres">
      <dgm:prSet presAssocID="{0D295F3E-7040-44C7-9D51-C70A577F2511}" presName="spaceBetweenRectangles" presStyleCnt="0"/>
      <dgm:spPr/>
    </dgm:pt>
    <dgm:pt modelId="{FE4EF966-906E-46CC-ADBD-7230106A0DA3}" type="pres">
      <dgm:prSet presAssocID="{9FFE2455-5CE3-4912-AC00-0530B0BB8210}" presName="parentLin" presStyleCnt="0"/>
      <dgm:spPr/>
    </dgm:pt>
    <dgm:pt modelId="{D10F3A3A-938C-4A4D-9DAC-230F3DE008AD}" type="pres">
      <dgm:prSet presAssocID="{9FFE2455-5CE3-4912-AC00-0530B0BB821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30D9D86-E787-46CC-A159-9F175CD69DA1}" type="pres">
      <dgm:prSet presAssocID="{9FFE2455-5CE3-4912-AC00-0530B0BB82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E0CA0-7A08-4F5B-A8CE-D390A08AEFC9}" type="pres">
      <dgm:prSet presAssocID="{9FFE2455-5CE3-4912-AC00-0530B0BB8210}" presName="negativeSpace" presStyleCnt="0"/>
      <dgm:spPr/>
    </dgm:pt>
    <dgm:pt modelId="{35B503A4-3F0E-4B02-9761-86A5E6B38031}" type="pres">
      <dgm:prSet presAssocID="{9FFE2455-5CE3-4912-AC00-0530B0BB8210}" presName="childText" presStyleLbl="conFgAcc1" presStyleIdx="3" presStyleCnt="5">
        <dgm:presLayoutVars>
          <dgm:bulletEnabled val="1"/>
        </dgm:presLayoutVars>
      </dgm:prSet>
      <dgm:spPr/>
    </dgm:pt>
    <dgm:pt modelId="{80788794-F197-4B52-AE4F-2C219383BE93}" type="pres">
      <dgm:prSet presAssocID="{4E9AB643-F1E6-4C34-913B-C5EFC82055A2}" presName="spaceBetweenRectangles" presStyleCnt="0"/>
      <dgm:spPr/>
    </dgm:pt>
    <dgm:pt modelId="{773B2517-9365-4ECC-BB06-6C289C2CF085}" type="pres">
      <dgm:prSet presAssocID="{25A423F9-4339-455A-A926-30C60AB7D870}" presName="parentLin" presStyleCnt="0"/>
      <dgm:spPr/>
    </dgm:pt>
    <dgm:pt modelId="{400B3616-3E0F-4C2F-B297-CD5766CEE9EA}" type="pres">
      <dgm:prSet presAssocID="{25A423F9-4339-455A-A926-30C60AB7D87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2C38BF6-D562-42D9-A28D-ECB7FD2C2AE1}" type="pres">
      <dgm:prSet presAssocID="{25A423F9-4339-455A-A926-30C60AB7D87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31A6-5DB1-43F3-A541-7EBB45387A8F}" type="pres">
      <dgm:prSet presAssocID="{25A423F9-4339-455A-A926-30C60AB7D870}" presName="negativeSpace" presStyleCnt="0"/>
      <dgm:spPr/>
    </dgm:pt>
    <dgm:pt modelId="{CFC5E069-F485-44EC-82B2-5BEA8D2355A1}" type="pres">
      <dgm:prSet presAssocID="{25A423F9-4339-455A-A926-30C60AB7D8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6A88215-3174-43DE-B7A9-128970BD841F}" type="presOf" srcId="{6DF67A34-A4D1-454A-9F13-36FB0F3820CF}" destId="{C8D2710A-A5EB-4883-A4F7-09D310EDF5F5}" srcOrd="0" destOrd="0" presId="urn:microsoft.com/office/officeart/2005/8/layout/list1"/>
    <dgm:cxn modelId="{9AC21BBD-0034-4222-9523-C788EEE2F1D4}" type="presOf" srcId="{25A423F9-4339-455A-A926-30C60AB7D870}" destId="{400B3616-3E0F-4C2F-B297-CD5766CEE9EA}" srcOrd="0" destOrd="0" presId="urn:microsoft.com/office/officeart/2005/8/layout/list1"/>
    <dgm:cxn modelId="{3C2757BE-C928-47F8-8B8F-B410A863D47F}" type="presOf" srcId="{DE1CE751-8D0D-4048-A692-EF38E0FC73F6}" destId="{4E839A9F-6E00-48CE-9052-180CA5EEE542}" srcOrd="0" destOrd="0" presId="urn:microsoft.com/office/officeart/2005/8/layout/list1"/>
    <dgm:cxn modelId="{043835ED-27A2-4D98-8604-F854021A9BBD}" type="presOf" srcId="{9FFE2455-5CE3-4912-AC00-0530B0BB8210}" destId="{230D9D86-E787-46CC-A159-9F175CD69DA1}" srcOrd="1" destOrd="0" presId="urn:microsoft.com/office/officeart/2005/8/layout/list1"/>
    <dgm:cxn modelId="{6EDBE821-D683-43C9-8DD2-DFF51E556949}" type="presOf" srcId="{19E0067D-0871-455C-8BED-EED3265B201A}" destId="{4046E0A7-1167-44AD-8280-5DED5478965C}" srcOrd="0" destOrd="0" presId="urn:microsoft.com/office/officeart/2005/8/layout/list1"/>
    <dgm:cxn modelId="{4B89F64B-3E87-4358-BDA0-9DAA516B7E41}" srcId="{19E0067D-0871-455C-8BED-EED3265B201A}" destId="{6DF67A34-A4D1-454A-9F13-36FB0F3820CF}" srcOrd="1" destOrd="0" parTransId="{0A2B32B7-B1CD-4B9F-82B5-BFE56186ADB0}" sibTransId="{68E6961B-CF14-47EB-AE36-2846C4969829}"/>
    <dgm:cxn modelId="{E3050AF2-DFCF-43F4-AE5C-DA12D9B4CB16}" srcId="{19E0067D-0871-455C-8BED-EED3265B201A}" destId="{25A423F9-4339-455A-A926-30C60AB7D870}" srcOrd="4" destOrd="0" parTransId="{2A210A99-D55B-4140-AC61-7ADE2CD97D9B}" sibTransId="{E9BBC5CC-D8B6-49E0-ADDD-82BD7A06514A}"/>
    <dgm:cxn modelId="{E025224C-DF4B-4551-9C42-A1DED963B33B}" type="presOf" srcId="{FEF82015-FA9A-4D71-B49B-21144BBBA75C}" destId="{1C594158-BB2B-44AE-B9EB-2204642C79AB}" srcOrd="1" destOrd="0" presId="urn:microsoft.com/office/officeart/2005/8/layout/list1"/>
    <dgm:cxn modelId="{A4CB4E6C-0090-47B7-A9AB-EFDD12683DEC}" type="presOf" srcId="{FEF82015-FA9A-4D71-B49B-21144BBBA75C}" destId="{98CA350B-0C60-4AC7-8C41-C0FFAF36C150}" srcOrd="0" destOrd="0" presId="urn:microsoft.com/office/officeart/2005/8/layout/list1"/>
    <dgm:cxn modelId="{F2D409EC-3128-41CA-8CCF-CACACBB9BFD3}" srcId="{19E0067D-0871-455C-8BED-EED3265B201A}" destId="{DE1CE751-8D0D-4048-A692-EF38E0FC73F6}" srcOrd="0" destOrd="0" parTransId="{773DA15B-7C1E-413D-A439-20F7DD80417F}" sibTransId="{05E981A1-3AF8-4ECE-AB37-2CB873462BD8}"/>
    <dgm:cxn modelId="{FE9FBEE2-E453-4366-A20B-263553B58E5F}" srcId="{19E0067D-0871-455C-8BED-EED3265B201A}" destId="{9FFE2455-5CE3-4912-AC00-0530B0BB8210}" srcOrd="3" destOrd="0" parTransId="{2485D1E0-7954-47AC-8772-5D54D51ACF5E}" sibTransId="{4E9AB643-F1E6-4C34-913B-C5EFC82055A2}"/>
    <dgm:cxn modelId="{F1224CE3-2079-4200-8A38-FAAE79CA8106}" type="presOf" srcId="{25A423F9-4339-455A-A926-30C60AB7D870}" destId="{82C38BF6-D562-42D9-A28D-ECB7FD2C2AE1}" srcOrd="1" destOrd="0" presId="urn:microsoft.com/office/officeart/2005/8/layout/list1"/>
    <dgm:cxn modelId="{C6F289BD-78A9-4F78-B73D-AB7B4F26DCFD}" srcId="{19E0067D-0871-455C-8BED-EED3265B201A}" destId="{FEF82015-FA9A-4D71-B49B-21144BBBA75C}" srcOrd="2" destOrd="0" parTransId="{D5B475DD-69FA-46BA-B4C9-F078308B0CED}" sibTransId="{0D295F3E-7040-44C7-9D51-C70A577F2511}"/>
    <dgm:cxn modelId="{B9A5B7C6-B540-41EA-B8F8-DF7F9B25609C}" type="presOf" srcId="{6DF67A34-A4D1-454A-9F13-36FB0F3820CF}" destId="{3549A434-2101-4C0F-B8DB-9EF871C2E359}" srcOrd="1" destOrd="0" presId="urn:microsoft.com/office/officeart/2005/8/layout/list1"/>
    <dgm:cxn modelId="{3BFFDB56-CD49-463D-8CCC-74D303EA0D0E}" type="presOf" srcId="{DE1CE751-8D0D-4048-A692-EF38E0FC73F6}" destId="{220A72B2-8192-427D-8AE6-EA48C7B28958}" srcOrd="1" destOrd="0" presId="urn:microsoft.com/office/officeart/2005/8/layout/list1"/>
    <dgm:cxn modelId="{A71F8412-C638-41A2-800D-21D53B83730E}" type="presOf" srcId="{9FFE2455-5CE3-4912-AC00-0530B0BB8210}" destId="{D10F3A3A-938C-4A4D-9DAC-230F3DE008AD}" srcOrd="0" destOrd="0" presId="urn:microsoft.com/office/officeart/2005/8/layout/list1"/>
    <dgm:cxn modelId="{1DDAB1BB-4EC2-48ED-AD58-2844048D9AF4}" type="presParOf" srcId="{4046E0A7-1167-44AD-8280-5DED5478965C}" destId="{6A8E27BA-5670-4913-B638-8E08AECA7C3C}" srcOrd="0" destOrd="0" presId="urn:microsoft.com/office/officeart/2005/8/layout/list1"/>
    <dgm:cxn modelId="{32DDAF65-189D-49AB-BBC2-B41AA6893864}" type="presParOf" srcId="{6A8E27BA-5670-4913-B638-8E08AECA7C3C}" destId="{4E839A9F-6E00-48CE-9052-180CA5EEE542}" srcOrd="0" destOrd="0" presId="urn:microsoft.com/office/officeart/2005/8/layout/list1"/>
    <dgm:cxn modelId="{06C9893F-5383-4BFB-9BD7-017B361FA01E}" type="presParOf" srcId="{6A8E27BA-5670-4913-B638-8E08AECA7C3C}" destId="{220A72B2-8192-427D-8AE6-EA48C7B28958}" srcOrd="1" destOrd="0" presId="urn:microsoft.com/office/officeart/2005/8/layout/list1"/>
    <dgm:cxn modelId="{5C4481D0-98F1-4059-AF44-943FB102BCD1}" type="presParOf" srcId="{4046E0A7-1167-44AD-8280-5DED5478965C}" destId="{952C6478-AC4E-4E6B-9C45-04A7D51F0DCA}" srcOrd="1" destOrd="0" presId="urn:microsoft.com/office/officeart/2005/8/layout/list1"/>
    <dgm:cxn modelId="{5A63DA0E-EAE3-471E-9600-945DF5D390C6}" type="presParOf" srcId="{4046E0A7-1167-44AD-8280-5DED5478965C}" destId="{DA7AE2EB-00D1-40AF-81D6-37257F773315}" srcOrd="2" destOrd="0" presId="urn:microsoft.com/office/officeart/2005/8/layout/list1"/>
    <dgm:cxn modelId="{7D6D05C0-D3A1-4F31-BD4B-854192E4A2C6}" type="presParOf" srcId="{4046E0A7-1167-44AD-8280-5DED5478965C}" destId="{DA54C2B6-BDEF-4604-A9FF-AE6BCAA594B6}" srcOrd="3" destOrd="0" presId="urn:microsoft.com/office/officeart/2005/8/layout/list1"/>
    <dgm:cxn modelId="{30883A38-A6A1-4CE7-82A3-501F3CFAC105}" type="presParOf" srcId="{4046E0A7-1167-44AD-8280-5DED5478965C}" destId="{0FDD3FB7-1EA7-4E70-A4B2-A88632D974D3}" srcOrd="4" destOrd="0" presId="urn:microsoft.com/office/officeart/2005/8/layout/list1"/>
    <dgm:cxn modelId="{219BE41D-C925-4127-9A7C-AD64C4054429}" type="presParOf" srcId="{0FDD3FB7-1EA7-4E70-A4B2-A88632D974D3}" destId="{C8D2710A-A5EB-4883-A4F7-09D310EDF5F5}" srcOrd="0" destOrd="0" presId="urn:microsoft.com/office/officeart/2005/8/layout/list1"/>
    <dgm:cxn modelId="{D4C40335-6919-4793-AA0E-B04B66C125EA}" type="presParOf" srcId="{0FDD3FB7-1EA7-4E70-A4B2-A88632D974D3}" destId="{3549A434-2101-4C0F-B8DB-9EF871C2E359}" srcOrd="1" destOrd="0" presId="urn:microsoft.com/office/officeart/2005/8/layout/list1"/>
    <dgm:cxn modelId="{9BA03F33-800D-409E-9CE4-FE9DFEA6D7D3}" type="presParOf" srcId="{4046E0A7-1167-44AD-8280-5DED5478965C}" destId="{7CFEEC99-358A-48D4-A25C-9ACF9C2460E7}" srcOrd="5" destOrd="0" presId="urn:microsoft.com/office/officeart/2005/8/layout/list1"/>
    <dgm:cxn modelId="{5BB6F35F-D077-4EF8-B1A9-7DDFDD0876D1}" type="presParOf" srcId="{4046E0A7-1167-44AD-8280-5DED5478965C}" destId="{86E52206-8557-4C37-9FB7-4695A8492B78}" srcOrd="6" destOrd="0" presId="urn:microsoft.com/office/officeart/2005/8/layout/list1"/>
    <dgm:cxn modelId="{2589548F-536B-4E6D-98ED-8952E975CD8F}" type="presParOf" srcId="{4046E0A7-1167-44AD-8280-5DED5478965C}" destId="{10B6CC5F-3EC6-41FC-A071-F1B650461F5B}" srcOrd="7" destOrd="0" presId="urn:microsoft.com/office/officeart/2005/8/layout/list1"/>
    <dgm:cxn modelId="{698DBDBC-410F-4976-AFCB-C49C7FA93FE8}" type="presParOf" srcId="{4046E0A7-1167-44AD-8280-5DED5478965C}" destId="{05D90161-38A1-4968-87F5-56A0F82E7A8C}" srcOrd="8" destOrd="0" presId="urn:microsoft.com/office/officeart/2005/8/layout/list1"/>
    <dgm:cxn modelId="{1FB73E0D-14F6-4EFE-9477-ECFA6B58FF88}" type="presParOf" srcId="{05D90161-38A1-4968-87F5-56A0F82E7A8C}" destId="{98CA350B-0C60-4AC7-8C41-C0FFAF36C150}" srcOrd="0" destOrd="0" presId="urn:microsoft.com/office/officeart/2005/8/layout/list1"/>
    <dgm:cxn modelId="{2A7BC3EE-322F-46E8-A628-468D654F63C5}" type="presParOf" srcId="{05D90161-38A1-4968-87F5-56A0F82E7A8C}" destId="{1C594158-BB2B-44AE-B9EB-2204642C79AB}" srcOrd="1" destOrd="0" presId="urn:microsoft.com/office/officeart/2005/8/layout/list1"/>
    <dgm:cxn modelId="{B6CC5A2A-6D03-40BB-A97A-E9BFC218C404}" type="presParOf" srcId="{4046E0A7-1167-44AD-8280-5DED5478965C}" destId="{58AA0C6E-A336-4B37-BA6F-F0D7C696337C}" srcOrd="9" destOrd="0" presId="urn:microsoft.com/office/officeart/2005/8/layout/list1"/>
    <dgm:cxn modelId="{BB104868-C4CB-45BF-9BE2-6D5BE1F52E00}" type="presParOf" srcId="{4046E0A7-1167-44AD-8280-5DED5478965C}" destId="{809D4FD2-2AC0-48AB-96F3-3D1B4077E87C}" srcOrd="10" destOrd="0" presId="urn:microsoft.com/office/officeart/2005/8/layout/list1"/>
    <dgm:cxn modelId="{9990CDC7-C785-49AD-9F21-32403A51B78D}" type="presParOf" srcId="{4046E0A7-1167-44AD-8280-5DED5478965C}" destId="{7A21F166-80EC-4157-BCA4-3EBE691FA302}" srcOrd="11" destOrd="0" presId="urn:microsoft.com/office/officeart/2005/8/layout/list1"/>
    <dgm:cxn modelId="{E36CC04B-3CDE-4B42-A438-7B6449B37E52}" type="presParOf" srcId="{4046E0A7-1167-44AD-8280-5DED5478965C}" destId="{FE4EF966-906E-46CC-ADBD-7230106A0DA3}" srcOrd="12" destOrd="0" presId="urn:microsoft.com/office/officeart/2005/8/layout/list1"/>
    <dgm:cxn modelId="{9740A0FB-2042-4CDA-9CF8-A80D3EFC86EB}" type="presParOf" srcId="{FE4EF966-906E-46CC-ADBD-7230106A0DA3}" destId="{D10F3A3A-938C-4A4D-9DAC-230F3DE008AD}" srcOrd="0" destOrd="0" presId="urn:microsoft.com/office/officeart/2005/8/layout/list1"/>
    <dgm:cxn modelId="{9BCE2F91-C85C-47D2-9620-724875A975F6}" type="presParOf" srcId="{FE4EF966-906E-46CC-ADBD-7230106A0DA3}" destId="{230D9D86-E787-46CC-A159-9F175CD69DA1}" srcOrd="1" destOrd="0" presId="urn:microsoft.com/office/officeart/2005/8/layout/list1"/>
    <dgm:cxn modelId="{0C788F93-9FEF-4970-A130-529CB5B5540B}" type="presParOf" srcId="{4046E0A7-1167-44AD-8280-5DED5478965C}" destId="{2ADE0CA0-7A08-4F5B-A8CE-D390A08AEFC9}" srcOrd="13" destOrd="0" presId="urn:microsoft.com/office/officeart/2005/8/layout/list1"/>
    <dgm:cxn modelId="{81F12955-8555-4C70-807A-460C58383CB6}" type="presParOf" srcId="{4046E0A7-1167-44AD-8280-5DED5478965C}" destId="{35B503A4-3F0E-4B02-9761-86A5E6B38031}" srcOrd="14" destOrd="0" presId="urn:microsoft.com/office/officeart/2005/8/layout/list1"/>
    <dgm:cxn modelId="{7581C5B0-9B32-4EBE-BC5E-43D60D2104C5}" type="presParOf" srcId="{4046E0A7-1167-44AD-8280-5DED5478965C}" destId="{80788794-F197-4B52-AE4F-2C219383BE93}" srcOrd="15" destOrd="0" presId="urn:microsoft.com/office/officeart/2005/8/layout/list1"/>
    <dgm:cxn modelId="{BF3C046A-DEFF-4121-9878-E8E1AE837ADF}" type="presParOf" srcId="{4046E0A7-1167-44AD-8280-5DED5478965C}" destId="{773B2517-9365-4ECC-BB06-6C289C2CF085}" srcOrd="16" destOrd="0" presId="urn:microsoft.com/office/officeart/2005/8/layout/list1"/>
    <dgm:cxn modelId="{8A46B83F-02FA-4873-86A9-95020EFDEABC}" type="presParOf" srcId="{773B2517-9365-4ECC-BB06-6C289C2CF085}" destId="{400B3616-3E0F-4C2F-B297-CD5766CEE9EA}" srcOrd="0" destOrd="0" presId="urn:microsoft.com/office/officeart/2005/8/layout/list1"/>
    <dgm:cxn modelId="{8C1AF0B9-81FB-4C69-B805-5BFDAC581FEB}" type="presParOf" srcId="{773B2517-9365-4ECC-BB06-6C289C2CF085}" destId="{82C38BF6-D562-42D9-A28D-ECB7FD2C2AE1}" srcOrd="1" destOrd="0" presId="urn:microsoft.com/office/officeart/2005/8/layout/list1"/>
    <dgm:cxn modelId="{65286DBF-AC2B-4E97-B320-0037A92FFC2C}" type="presParOf" srcId="{4046E0A7-1167-44AD-8280-5DED5478965C}" destId="{121831A6-5DB1-43F3-A541-7EBB45387A8F}" srcOrd="17" destOrd="0" presId="urn:microsoft.com/office/officeart/2005/8/layout/list1"/>
    <dgm:cxn modelId="{310BC90C-8F1E-4E70-B173-134F8F546F39}" type="presParOf" srcId="{4046E0A7-1167-44AD-8280-5DED5478965C}" destId="{CFC5E069-F485-44EC-82B2-5BEA8D2355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7DD428-31C8-47E3-A055-34C0C6D516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1DF84E-60EC-44AF-ACCC-313D222B16C7}">
      <dgm:prSet phldrT="[文本]" custT="1"/>
      <dgm:spPr/>
      <dgm:t>
        <a:bodyPr anchor="t" anchorCtr="0"/>
        <a:lstStyle/>
        <a:p>
          <a:r>
            <a:rPr lang="zh-CN" altLang="en-US" sz="1600" dirty="0" smtClean="0">
              <a:latin typeface="+mn-ea"/>
              <a:ea typeface="+mn-ea"/>
            </a:rPr>
            <a:t>关系型数据模型中的的“元组”和“属性”分别代表什么？</a:t>
          </a:r>
          <a:endParaRPr lang="zh-CN" altLang="en-US" sz="1600" dirty="0">
            <a:latin typeface="+mn-ea"/>
            <a:ea typeface="+mn-ea"/>
          </a:endParaRPr>
        </a:p>
      </dgm:t>
    </dgm:pt>
    <dgm:pt modelId="{7F58F863-B54E-425E-90AB-FC611754F65F}" type="parTrans" cxnId="{6D2A49AB-D9D8-4F88-A055-448D99EF731F}">
      <dgm:prSet/>
      <dgm:spPr/>
      <dgm:t>
        <a:bodyPr/>
        <a:lstStyle/>
        <a:p>
          <a:endParaRPr lang="zh-CN" altLang="en-US"/>
        </a:p>
      </dgm:t>
    </dgm:pt>
    <dgm:pt modelId="{E3F0426C-64D7-44D8-A783-87FBFF2E6CFB}" type="sibTrans" cxnId="{6D2A49AB-D9D8-4F88-A055-448D99EF731F}">
      <dgm:prSet/>
      <dgm:spPr/>
      <dgm:t>
        <a:bodyPr/>
        <a:lstStyle/>
        <a:p>
          <a:endParaRPr lang="zh-CN" altLang="en-US"/>
        </a:p>
      </dgm:t>
    </dgm:pt>
    <dgm:pt modelId="{1B1A6F57-1398-4D1E-9F70-B360CA0A2953}">
      <dgm:prSet phldrT="[文本]" custT="1"/>
      <dgm:spPr/>
      <dgm:t>
        <a:bodyPr anchor="t" anchorCtr="0"/>
        <a:lstStyle/>
        <a:p>
          <a:pPr>
            <a:lnSpc>
              <a:spcPct val="90000"/>
            </a:lnSpc>
          </a:pPr>
          <a:r>
            <a:rPr lang="zh-CN" altLang="en-US" sz="1600" dirty="0" smtClean="0">
              <a:latin typeface="+mn-ea"/>
              <a:ea typeface="+mn-ea"/>
            </a:rPr>
            <a:t>用户是用</a:t>
          </a:r>
          <a:r>
            <a:rPr lang="en-US" altLang="zh-CN" sz="1600" dirty="0" smtClean="0">
              <a:latin typeface="+mn-ea"/>
              <a:ea typeface="+mn-ea"/>
            </a:rPr>
            <a:t>DML</a:t>
          </a:r>
          <a:r>
            <a:rPr lang="zh-CN" altLang="en-US" sz="1600" dirty="0" smtClean="0">
              <a:latin typeface="+mn-ea"/>
              <a:ea typeface="+mn-ea"/>
            </a:rPr>
            <a:t>还是</a:t>
          </a:r>
          <a:r>
            <a:rPr lang="en-US" altLang="zh-CN" sz="1600" dirty="0" smtClean="0">
              <a:latin typeface="+mn-ea"/>
              <a:ea typeface="+mn-ea"/>
            </a:rPr>
            <a:t>DDL</a:t>
          </a:r>
          <a:r>
            <a:rPr lang="zh-CN" altLang="en-US" sz="1600" dirty="0" smtClean="0">
              <a:latin typeface="+mn-ea"/>
              <a:ea typeface="+mn-ea"/>
            </a:rPr>
            <a:t>完成下列任务？</a:t>
          </a:r>
          <a:endParaRPr lang="en-US" altLang="zh-CN" sz="1600" dirty="0" smtClean="0">
            <a:latin typeface="+mn-ea"/>
            <a:ea typeface="+mn-ea"/>
          </a:endParaRPr>
        </a:p>
        <a:p>
          <a:pPr>
            <a:lnSpc>
              <a:spcPts val="1600"/>
            </a:lnSpc>
          </a:pPr>
          <a:r>
            <a:rPr lang="en-US" altLang="zh-CN" sz="1600" b="0" dirty="0" smtClean="0">
              <a:solidFill>
                <a:schemeClr val="bg1"/>
              </a:solidFill>
              <a:latin typeface="+mn-ea"/>
              <a:ea typeface="+mn-ea"/>
            </a:rPr>
            <a:t>a.</a:t>
          </a:r>
          <a:r>
            <a:rPr lang="zh-CN" altLang="en-US" sz="1600" b="0" dirty="0" smtClean="0">
              <a:solidFill>
                <a:schemeClr val="bg1"/>
              </a:solidFill>
              <a:latin typeface="+mn-ea"/>
              <a:ea typeface="+mn-ea"/>
            </a:rPr>
            <a:t>改变客户地址                  </a:t>
          </a:r>
        </a:p>
        <a:p>
          <a:pPr>
            <a:lnSpc>
              <a:spcPts val="1600"/>
            </a:lnSpc>
          </a:pPr>
          <a:r>
            <a:rPr lang="en-US" altLang="zh-CN" sz="1600" b="0" dirty="0" smtClean="0">
              <a:solidFill>
                <a:schemeClr val="bg1"/>
              </a:solidFill>
              <a:latin typeface="+mn-ea"/>
              <a:ea typeface="+mn-ea"/>
            </a:rPr>
            <a:t>b.</a:t>
          </a:r>
          <a:r>
            <a:rPr lang="zh-CN" altLang="en-US" sz="1600" b="0" dirty="0" smtClean="0">
              <a:solidFill>
                <a:schemeClr val="bg1"/>
              </a:solidFill>
              <a:latin typeface="+mn-ea"/>
              <a:ea typeface="+mn-ea"/>
            </a:rPr>
            <a:t>定义目录表                    </a:t>
          </a:r>
        </a:p>
        <a:p>
          <a:pPr>
            <a:lnSpc>
              <a:spcPts val="1600"/>
            </a:lnSpc>
          </a:pPr>
          <a:r>
            <a:rPr lang="en-US" altLang="zh-CN" sz="1600" b="0" dirty="0" smtClean="0">
              <a:solidFill>
                <a:schemeClr val="bg1"/>
              </a:solidFill>
              <a:latin typeface="+mn-ea"/>
              <a:ea typeface="+mn-ea"/>
            </a:rPr>
            <a:t>c.</a:t>
          </a:r>
          <a:r>
            <a:rPr lang="zh-CN" altLang="en-US" sz="1600" b="0" dirty="0" smtClean="0">
              <a:solidFill>
                <a:schemeClr val="bg1"/>
              </a:solidFill>
              <a:latin typeface="+mn-ea"/>
              <a:ea typeface="+mn-ea"/>
            </a:rPr>
            <a:t>给某个数据库用户增加修改数据权限</a:t>
          </a:r>
          <a:r>
            <a:rPr lang="zh-CN" altLang="en-US" sz="1600" b="0" dirty="0" smtClean="0">
              <a:latin typeface="+mn-ea"/>
              <a:ea typeface="+mn-ea"/>
            </a:rPr>
            <a:t>              </a:t>
          </a:r>
          <a:endParaRPr lang="zh-CN" altLang="en-US" sz="1600" b="0" dirty="0">
            <a:latin typeface="+mn-ea"/>
            <a:ea typeface="+mn-ea"/>
          </a:endParaRPr>
        </a:p>
      </dgm:t>
    </dgm:pt>
    <dgm:pt modelId="{538F3A1D-89CB-4DAA-9DC1-C8F72D8CFD76}" type="parTrans" cxnId="{53086A2B-0870-496E-A6B5-16A487F5AAEC}">
      <dgm:prSet/>
      <dgm:spPr/>
      <dgm:t>
        <a:bodyPr/>
        <a:lstStyle/>
        <a:p>
          <a:endParaRPr lang="zh-CN" altLang="en-US"/>
        </a:p>
      </dgm:t>
    </dgm:pt>
    <dgm:pt modelId="{44547540-58E8-4ACC-8869-0BFF5C422D21}" type="sibTrans" cxnId="{53086A2B-0870-496E-A6B5-16A487F5AAEC}">
      <dgm:prSet/>
      <dgm:spPr/>
      <dgm:t>
        <a:bodyPr/>
        <a:lstStyle/>
        <a:p>
          <a:endParaRPr lang="zh-CN" altLang="en-US"/>
        </a:p>
      </dgm:t>
    </dgm:pt>
    <dgm:pt modelId="{DEF02E60-2A60-45CC-953F-89A0F94CA3DF}">
      <dgm:prSet phldrT="[文本]" custT="1"/>
      <dgm:spPr/>
      <dgm:t>
        <a:bodyPr anchor="t" anchorCtr="0"/>
        <a:lstStyle/>
        <a:p>
          <a:r>
            <a:rPr lang="zh-CN" altLang="en-US" sz="1600" dirty="0" smtClean="0">
              <a:latin typeface="+mn-ea"/>
              <a:ea typeface="+mn-ea"/>
            </a:rPr>
            <a:t>多表查询常见有哪些方法？</a:t>
          </a:r>
          <a:endParaRPr lang="zh-CN" altLang="en-US" sz="1600" dirty="0">
            <a:latin typeface="+mn-ea"/>
            <a:ea typeface="+mn-ea"/>
          </a:endParaRPr>
        </a:p>
      </dgm:t>
    </dgm:pt>
    <dgm:pt modelId="{B83FF1BB-919E-423E-95B6-41E5E1121209}" type="parTrans" cxnId="{904DD70F-54F8-4BE4-960A-B1E6F84BB7B1}">
      <dgm:prSet/>
      <dgm:spPr/>
      <dgm:t>
        <a:bodyPr/>
        <a:lstStyle/>
        <a:p>
          <a:endParaRPr lang="zh-CN" altLang="en-US"/>
        </a:p>
      </dgm:t>
    </dgm:pt>
    <dgm:pt modelId="{A0019513-EB12-4FA1-A8B3-E4A53A1B7F27}" type="sibTrans" cxnId="{904DD70F-54F8-4BE4-960A-B1E6F84BB7B1}">
      <dgm:prSet/>
      <dgm:spPr/>
      <dgm:t>
        <a:bodyPr/>
        <a:lstStyle/>
        <a:p>
          <a:endParaRPr lang="zh-CN" altLang="en-US"/>
        </a:p>
      </dgm:t>
    </dgm:pt>
    <dgm:pt modelId="{4871398C-E02D-4C07-9AF6-CCC9DAF21299}" type="pres">
      <dgm:prSet presAssocID="{A17DD428-31C8-47E3-A055-34C0C6D5169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D9D1A5-E10C-41A5-8906-E92EBB41D690}" type="pres">
      <dgm:prSet presAssocID="{471DF84E-60EC-44AF-ACCC-313D222B16C7}" presName="comp" presStyleCnt="0"/>
      <dgm:spPr/>
    </dgm:pt>
    <dgm:pt modelId="{D24B4D2F-830A-4E42-9C00-2DC426E345A8}" type="pres">
      <dgm:prSet presAssocID="{471DF84E-60EC-44AF-ACCC-313D222B16C7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DAE6625B-111D-4CC6-9B38-272A61DD3821}" type="pres">
      <dgm:prSet presAssocID="{471DF84E-60EC-44AF-ACCC-313D222B16C7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1F8AA48-9981-489B-8EAF-F3EB611F5BF7}" type="pres">
      <dgm:prSet presAssocID="{471DF84E-60EC-44AF-ACCC-313D222B16C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4C679-6D30-4A75-8AAD-468A04A01D01}" type="pres">
      <dgm:prSet presAssocID="{E3F0426C-64D7-44D8-A783-87FBFF2E6CFB}" presName="spacer" presStyleCnt="0"/>
      <dgm:spPr/>
    </dgm:pt>
    <dgm:pt modelId="{65AF39A9-81D7-46C8-8D40-FD88C03CC5AB}" type="pres">
      <dgm:prSet presAssocID="{1B1A6F57-1398-4D1E-9F70-B360CA0A2953}" presName="comp" presStyleCnt="0"/>
      <dgm:spPr/>
    </dgm:pt>
    <dgm:pt modelId="{4F10C5AD-6A14-469A-8025-90A2240BA23A}" type="pres">
      <dgm:prSet presAssocID="{1B1A6F57-1398-4D1E-9F70-B360CA0A2953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A1E9DCA3-10EA-4D43-8D3B-7785E83D3E2C}" type="pres">
      <dgm:prSet presAssocID="{1B1A6F57-1398-4D1E-9F70-B360CA0A2953}" presName="img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88961BB-A5CF-46D5-B6AD-40B684B11F9A}" type="pres">
      <dgm:prSet presAssocID="{1B1A6F57-1398-4D1E-9F70-B360CA0A295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EBE87-D1D7-4137-99F4-47A190AFE8D1}" type="pres">
      <dgm:prSet presAssocID="{44547540-58E8-4ACC-8869-0BFF5C422D21}" presName="spacer" presStyleCnt="0"/>
      <dgm:spPr/>
    </dgm:pt>
    <dgm:pt modelId="{40BD6247-1A9E-4D80-AC7C-C2BD1A6E0ABA}" type="pres">
      <dgm:prSet presAssocID="{DEF02E60-2A60-45CC-953F-89A0F94CA3DF}" presName="comp" presStyleCnt="0"/>
      <dgm:spPr/>
    </dgm:pt>
    <dgm:pt modelId="{358204A4-F4BD-4D53-9616-570FB7560FC0}" type="pres">
      <dgm:prSet presAssocID="{DEF02E60-2A60-45CC-953F-89A0F94CA3DF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4572DBAE-4E8C-49AE-BBFD-2F9A5A774E95}" type="pres">
      <dgm:prSet presAssocID="{DEF02E60-2A60-45CC-953F-89A0F94CA3DF}" presName="img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61730C7-D642-4F48-99C6-A737F8E03AFB}" type="pres">
      <dgm:prSet presAssocID="{DEF02E60-2A60-45CC-953F-89A0F94CA3D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396A42-9BF6-4F8C-8BF0-2728BEDEE410}" type="presOf" srcId="{DEF02E60-2A60-45CC-953F-89A0F94CA3DF}" destId="{358204A4-F4BD-4D53-9616-570FB7560FC0}" srcOrd="0" destOrd="0" presId="urn:microsoft.com/office/officeart/2005/8/layout/vList4"/>
    <dgm:cxn modelId="{077045B6-F0FF-45D3-9708-A7A16C7F9634}" type="presOf" srcId="{1B1A6F57-1398-4D1E-9F70-B360CA0A2953}" destId="{688961BB-A5CF-46D5-B6AD-40B684B11F9A}" srcOrd="1" destOrd="0" presId="urn:microsoft.com/office/officeart/2005/8/layout/vList4"/>
    <dgm:cxn modelId="{F78B815F-4214-4DB8-98FC-F9A55E5220A0}" type="presOf" srcId="{471DF84E-60EC-44AF-ACCC-313D222B16C7}" destId="{D24B4D2F-830A-4E42-9C00-2DC426E345A8}" srcOrd="0" destOrd="0" presId="urn:microsoft.com/office/officeart/2005/8/layout/vList4"/>
    <dgm:cxn modelId="{95683B81-9D70-43AF-971B-C6B685EBED86}" type="presOf" srcId="{DEF02E60-2A60-45CC-953F-89A0F94CA3DF}" destId="{061730C7-D642-4F48-99C6-A737F8E03AFB}" srcOrd="1" destOrd="0" presId="urn:microsoft.com/office/officeart/2005/8/layout/vList4"/>
    <dgm:cxn modelId="{0435CDC4-B56D-4C75-91D0-FAAE9CB868DF}" type="presOf" srcId="{1B1A6F57-1398-4D1E-9F70-B360CA0A2953}" destId="{4F10C5AD-6A14-469A-8025-90A2240BA23A}" srcOrd="0" destOrd="0" presId="urn:microsoft.com/office/officeart/2005/8/layout/vList4"/>
    <dgm:cxn modelId="{6D2A49AB-D9D8-4F88-A055-448D99EF731F}" srcId="{A17DD428-31C8-47E3-A055-34C0C6D51690}" destId="{471DF84E-60EC-44AF-ACCC-313D222B16C7}" srcOrd="0" destOrd="0" parTransId="{7F58F863-B54E-425E-90AB-FC611754F65F}" sibTransId="{E3F0426C-64D7-44D8-A783-87FBFF2E6CFB}"/>
    <dgm:cxn modelId="{959D9CCB-151E-476E-B6E8-BBFCC0BB4927}" type="presOf" srcId="{471DF84E-60EC-44AF-ACCC-313D222B16C7}" destId="{E1F8AA48-9981-489B-8EAF-F3EB611F5BF7}" srcOrd="1" destOrd="0" presId="urn:microsoft.com/office/officeart/2005/8/layout/vList4"/>
    <dgm:cxn modelId="{53086A2B-0870-496E-A6B5-16A487F5AAEC}" srcId="{A17DD428-31C8-47E3-A055-34C0C6D51690}" destId="{1B1A6F57-1398-4D1E-9F70-B360CA0A2953}" srcOrd="1" destOrd="0" parTransId="{538F3A1D-89CB-4DAA-9DC1-C8F72D8CFD76}" sibTransId="{44547540-58E8-4ACC-8869-0BFF5C422D21}"/>
    <dgm:cxn modelId="{904DD70F-54F8-4BE4-960A-B1E6F84BB7B1}" srcId="{A17DD428-31C8-47E3-A055-34C0C6D51690}" destId="{DEF02E60-2A60-45CC-953F-89A0F94CA3DF}" srcOrd="2" destOrd="0" parTransId="{B83FF1BB-919E-423E-95B6-41E5E1121209}" sibTransId="{A0019513-EB12-4FA1-A8B3-E4A53A1B7F27}"/>
    <dgm:cxn modelId="{1EC5F215-9441-4148-865C-69EE99793CF8}" type="presOf" srcId="{A17DD428-31C8-47E3-A055-34C0C6D51690}" destId="{4871398C-E02D-4C07-9AF6-CCC9DAF21299}" srcOrd="0" destOrd="0" presId="urn:microsoft.com/office/officeart/2005/8/layout/vList4"/>
    <dgm:cxn modelId="{C6006337-3111-4E53-840E-D429FC8BD8A2}" type="presParOf" srcId="{4871398C-E02D-4C07-9AF6-CCC9DAF21299}" destId="{41D9D1A5-E10C-41A5-8906-E92EBB41D690}" srcOrd="0" destOrd="0" presId="urn:microsoft.com/office/officeart/2005/8/layout/vList4"/>
    <dgm:cxn modelId="{702C4186-8BF1-4014-9F0C-26778E212F90}" type="presParOf" srcId="{41D9D1A5-E10C-41A5-8906-E92EBB41D690}" destId="{D24B4D2F-830A-4E42-9C00-2DC426E345A8}" srcOrd="0" destOrd="0" presId="urn:microsoft.com/office/officeart/2005/8/layout/vList4"/>
    <dgm:cxn modelId="{5EC849AA-8692-4FF3-899E-85CAE3D10ED8}" type="presParOf" srcId="{41D9D1A5-E10C-41A5-8906-E92EBB41D690}" destId="{DAE6625B-111D-4CC6-9B38-272A61DD3821}" srcOrd="1" destOrd="0" presId="urn:microsoft.com/office/officeart/2005/8/layout/vList4"/>
    <dgm:cxn modelId="{411C969B-33EC-4B3B-AD7C-8475CB19C426}" type="presParOf" srcId="{41D9D1A5-E10C-41A5-8906-E92EBB41D690}" destId="{E1F8AA48-9981-489B-8EAF-F3EB611F5BF7}" srcOrd="2" destOrd="0" presId="urn:microsoft.com/office/officeart/2005/8/layout/vList4"/>
    <dgm:cxn modelId="{6CF9898A-27D7-4BEB-8F5E-90563FF765B1}" type="presParOf" srcId="{4871398C-E02D-4C07-9AF6-CCC9DAF21299}" destId="{A6A4C679-6D30-4A75-8AAD-468A04A01D01}" srcOrd="1" destOrd="0" presId="urn:microsoft.com/office/officeart/2005/8/layout/vList4"/>
    <dgm:cxn modelId="{1022013C-E221-4A30-AABD-6CD059AF68F9}" type="presParOf" srcId="{4871398C-E02D-4C07-9AF6-CCC9DAF21299}" destId="{65AF39A9-81D7-46C8-8D40-FD88C03CC5AB}" srcOrd="2" destOrd="0" presId="urn:microsoft.com/office/officeart/2005/8/layout/vList4"/>
    <dgm:cxn modelId="{FE58BFB2-6AE2-4CDE-9D24-5FF88565BF90}" type="presParOf" srcId="{65AF39A9-81D7-46C8-8D40-FD88C03CC5AB}" destId="{4F10C5AD-6A14-469A-8025-90A2240BA23A}" srcOrd="0" destOrd="0" presId="urn:microsoft.com/office/officeart/2005/8/layout/vList4"/>
    <dgm:cxn modelId="{5F8F6C8F-C8E5-4CAB-B264-FB20648F1D7B}" type="presParOf" srcId="{65AF39A9-81D7-46C8-8D40-FD88C03CC5AB}" destId="{A1E9DCA3-10EA-4D43-8D3B-7785E83D3E2C}" srcOrd="1" destOrd="0" presId="urn:microsoft.com/office/officeart/2005/8/layout/vList4"/>
    <dgm:cxn modelId="{BFE77934-9F88-4524-A2AB-77AEDF83347B}" type="presParOf" srcId="{65AF39A9-81D7-46C8-8D40-FD88C03CC5AB}" destId="{688961BB-A5CF-46D5-B6AD-40B684B11F9A}" srcOrd="2" destOrd="0" presId="urn:microsoft.com/office/officeart/2005/8/layout/vList4"/>
    <dgm:cxn modelId="{006C72FA-1C5D-481C-AF81-146888590243}" type="presParOf" srcId="{4871398C-E02D-4C07-9AF6-CCC9DAF21299}" destId="{36EEBE87-D1D7-4137-99F4-47A190AFE8D1}" srcOrd="3" destOrd="0" presId="urn:microsoft.com/office/officeart/2005/8/layout/vList4"/>
    <dgm:cxn modelId="{66C56556-CFF7-4CEC-9B09-6165924BB699}" type="presParOf" srcId="{4871398C-E02D-4C07-9AF6-CCC9DAF21299}" destId="{40BD6247-1A9E-4D80-AC7C-C2BD1A6E0ABA}" srcOrd="4" destOrd="0" presId="urn:microsoft.com/office/officeart/2005/8/layout/vList4"/>
    <dgm:cxn modelId="{1BDB2235-3DB6-4FC8-968F-A7A366C9C1B4}" type="presParOf" srcId="{40BD6247-1A9E-4D80-AC7C-C2BD1A6E0ABA}" destId="{358204A4-F4BD-4D53-9616-570FB7560FC0}" srcOrd="0" destOrd="0" presId="urn:microsoft.com/office/officeart/2005/8/layout/vList4"/>
    <dgm:cxn modelId="{494DB194-5260-4625-96ED-ABA1A78CDE80}" type="presParOf" srcId="{40BD6247-1A9E-4D80-AC7C-C2BD1A6E0ABA}" destId="{4572DBAE-4E8C-49AE-BBFD-2F9A5A774E95}" srcOrd="1" destOrd="0" presId="urn:microsoft.com/office/officeart/2005/8/layout/vList4"/>
    <dgm:cxn modelId="{F442B30E-CF3C-4A84-A801-5DC361C7F6B9}" type="presParOf" srcId="{40BD6247-1A9E-4D80-AC7C-C2BD1A6E0ABA}" destId="{061730C7-D642-4F48-99C6-A737F8E03AF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74BDA0-D2A9-4959-8563-7DD2768BCC12}" type="doc">
      <dgm:prSet loTypeId="urn:microsoft.com/office/officeart/2005/8/layout/pyramid2" loCatId="list" qsTypeId="urn:microsoft.com/office/officeart/2005/8/quickstyle/3d7" qsCatId="3D" csTypeId="urn:microsoft.com/office/officeart/2005/8/colors/colorful5" csCatId="colorful" phldr="1"/>
      <dgm:spPr/>
    </dgm:pt>
    <dgm:pt modelId="{2FA34D28-F442-4FF4-B0DF-9F29F94AFB5E}">
      <dgm:prSet phldrT="[文本]"/>
      <dgm:spPr/>
      <dgm:t>
        <a:bodyPr/>
        <a:lstStyle/>
        <a:p>
          <a:r>
            <a:rPr lang="zh-CN" altLang="en-US" dirty="0" smtClean="0"/>
            <a:t>实现数据共享</a:t>
          </a:r>
          <a:endParaRPr lang="zh-CN" altLang="en-US" dirty="0"/>
        </a:p>
      </dgm:t>
    </dgm:pt>
    <dgm:pt modelId="{98280517-F3DF-4D5E-A817-8452BEE771A4}" type="parTrans" cxnId="{57AB2A45-C283-491B-924F-0872BFED08FF}">
      <dgm:prSet/>
      <dgm:spPr/>
      <dgm:t>
        <a:bodyPr/>
        <a:lstStyle/>
        <a:p>
          <a:endParaRPr lang="zh-CN" altLang="en-US"/>
        </a:p>
      </dgm:t>
    </dgm:pt>
    <dgm:pt modelId="{04DB2230-9E0D-4B07-AAF7-1063EAD1B367}" type="sibTrans" cxnId="{57AB2A45-C283-491B-924F-0872BFED08FF}">
      <dgm:prSet/>
      <dgm:spPr/>
      <dgm:t>
        <a:bodyPr/>
        <a:lstStyle/>
        <a:p>
          <a:endParaRPr lang="zh-CN" altLang="en-US"/>
        </a:p>
      </dgm:t>
    </dgm:pt>
    <dgm:pt modelId="{6C21A145-FD67-4EDE-8698-083BA5B2CBAC}">
      <dgm:prSet phldrT="[文本]"/>
      <dgm:spPr/>
      <dgm:t>
        <a:bodyPr/>
        <a:lstStyle/>
        <a:p>
          <a:r>
            <a:rPr lang="zh-CN" altLang="en-US" dirty="0" smtClean="0"/>
            <a:t>减少数据冗余度</a:t>
          </a:r>
          <a:endParaRPr lang="zh-CN" altLang="en-US" dirty="0"/>
        </a:p>
      </dgm:t>
    </dgm:pt>
    <dgm:pt modelId="{DF799F2B-A639-4664-A1DE-75C507DCAC1F}" type="parTrans" cxnId="{11FC47B0-B953-46D0-8BF5-2D5BF760155A}">
      <dgm:prSet/>
      <dgm:spPr/>
      <dgm:t>
        <a:bodyPr/>
        <a:lstStyle/>
        <a:p>
          <a:endParaRPr lang="zh-CN" altLang="en-US"/>
        </a:p>
      </dgm:t>
    </dgm:pt>
    <dgm:pt modelId="{2E76A810-1031-4BBC-B078-9CF91295EC56}" type="sibTrans" cxnId="{11FC47B0-B953-46D0-8BF5-2D5BF760155A}">
      <dgm:prSet/>
      <dgm:spPr/>
      <dgm:t>
        <a:bodyPr/>
        <a:lstStyle/>
        <a:p>
          <a:endParaRPr lang="zh-CN" altLang="en-US"/>
        </a:p>
      </dgm:t>
    </dgm:pt>
    <dgm:pt modelId="{D1A29734-084C-4FB7-9E7D-4A9E84EBB254}">
      <dgm:prSet phldrT="[文本]"/>
      <dgm:spPr/>
      <dgm:t>
        <a:bodyPr/>
        <a:lstStyle/>
        <a:p>
          <a:r>
            <a:rPr lang="zh-CN" altLang="en-US" dirty="0" smtClean="0"/>
            <a:t>保持数据的一致性</a:t>
          </a:r>
          <a:endParaRPr lang="zh-CN" altLang="en-US" dirty="0"/>
        </a:p>
      </dgm:t>
    </dgm:pt>
    <dgm:pt modelId="{70C8A82D-4058-4F28-8ABE-7BCB9200DBD9}" type="parTrans" cxnId="{184D1981-5755-4453-B91E-904B98ED17F3}">
      <dgm:prSet/>
      <dgm:spPr/>
      <dgm:t>
        <a:bodyPr/>
        <a:lstStyle/>
        <a:p>
          <a:endParaRPr lang="zh-CN" altLang="en-US"/>
        </a:p>
      </dgm:t>
    </dgm:pt>
    <dgm:pt modelId="{53485C4C-1207-4117-A488-B93CA3F97B2D}" type="sibTrans" cxnId="{184D1981-5755-4453-B91E-904B98ED17F3}">
      <dgm:prSet/>
      <dgm:spPr/>
      <dgm:t>
        <a:bodyPr/>
        <a:lstStyle/>
        <a:p>
          <a:endParaRPr lang="zh-CN" altLang="en-US"/>
        </a:p>
      </dgm:t>
    </dgm:pt>
    <dgm:pt modelId="{29F28468-1448-4081-BEB0-BC34A0D45909}">
      <dgm:prSet phldrT="[文本]"/>
      <dgm:spPr/>
      <dgm:t>
        <a:bodyPr/>
        <a:lstStyle/>
        <a:p>
          <a:r>
            <a:rPr lang="zh-CN" altLang="en-US" dirty="0" smtClean="0"/>
            <a:t>保持数据独立性</a:t>
          </a:r>
          <a:endParaRPr lang="zh-CN" altLang="en-US" dirty="0"/>
        </a:p>
      </dgm:t>
    </dgm:pt>
    <dgm:pt modelId="{D32C157C-4FB7-4F73-97B1-9A8E2D47059A}" type="parTrans" cxnId="{2A18D645-35AE-49FE-9E90-6012811B1104}">
      <dgm:prSet/>
      <dgm:spPr/>
      <dgm:t>
        <a:bodyPr/>
        <a:lstStyle/>
        <a:p>
          <a:endParaRPr lang="zh-CN" altLang="en-US"/>
        </a:p>
      </dgm:t>
    </dgm:pt>
    <dgm:pt modelId="{F159B4E2-C466-44FA-BC7D-76CF29D9D617}" type="sibTrans" cxnId="{2A18D645-35AE-49FE-9E90-6012811B1104}">
      <dgm:prSet/>
      <dgm:spPr/>
      <dgm:t>
        <a:bodyPr/>
        <a:lstStyle/>
        <a:p>
          <a:endParaRPr lang="zh-CN" altLang="en-US"/>
        </a:p>
      </dgm:t>
    </dgm:pt>
    <dgm:pt modelId="{B1CB27CA-55FB-4D74-B6B1-CFEC70643FFE}">
      <dgm:prSet phldrT="[文本]"/>
      <dgm:spPr/>
      <dgm:t>
        <a:bodyPr/>
        <a:lstStyle/>
        <a:p>
          <a:r>
            <a:rPr lang="zh-CN" altLang="en-US" dirty="0" smtClean="0"/>
            <a:t>安全保密性</a:t>
          </a:r>
          <a:endParaRPr lang="zh-CN" altLang="en-US" dirty="0"/>
        </a:p>
      </dgm:t>
    </dgm:pt>
    <dgm:pt modelId="{8CC42DF8-A124-47C2-9A72-A9AF11B44FB6}" type="parTrans" cxnId="{AED3D7C3-35B6-46C8-824D-A5C33F1ADBCE}">
      <dgm:prSet/>
      <dgm:spPr/>
      <dgm:t>
        <a:bodyPr/>
        <a:lstStyle/>
        <a:p>
          <a:endParaRPr lang="zh-CN" altLang="en-US"/>
        </a:p>
      </dgm:t>
    </dgm:pt>
    <dgm:pt modelId="{67064DA0-3CFA-4615-93EF-3F8B36C48877}" type="sibTrans" cxnId="{AED3D7C3-35B6-46C8-824D-A5C33F1ADBCE}">
      <dgm:prSet/>
      <dgm:spPr/>
      <dgm:t>
        <a:bodyPr/>
        <a:lstStyle/>
        <a:p>
          <a:endParaRPr lang="zh-CN" altLang="en-US"/>
        </a:p>
      </dgm:t>
    </dgm:pt>
    <dgm:pt modelId="{4BC3D055-2032-419F-ABAB-F897A6B9D160}">
      <dgm:prSet phldrT="[文本]"/>
      <dgm:spPr/>
      <dgm:t>
        <a:bodyPr/>
        <a:lstStyle/>
        <a:p>
          <a:r>
            <a:rPr lang="zh-CN" altLang="en-US" dirty="0" smtClean="0"/>
            <a:t>并发控制</a:t>
          </a:r>
          <a:endParaRPr lang="zh-CN" altLang="en-US" dirty="0"/>
        </a:p>
      </dgm:t>
    </dgm:pt>
    <dgm:pt modelId="{E4A05DB1-9138-427E-9253-B1190660F7BE}" type="parTrans" cxnId="{A46D8481-01B6-4972-B451-D72F018E6E6A}">
      <dgm:prSet/>
      <dgm:spPr/>
      <dgm:t>
        <a:bodyPr/>
        <a:lstStyle/>
        <a:p>
          <a:endParaRPr lang="zh-CN" altLang="en-US"/>
        </a:p>
      </dgm:t>
    </dgm:pt>
    <dgm:pt modelId="{1971912C-EE23-4AD3-B9DE-C4502C4AE346}" type="sibTrans" cxnId="{A46D8481-01B6-4972-B451-D72F018E6E6A}">
      <dgm:prSet/>
      <dgm:spPr/>
      <dgm:t>
        <a:bodyPr/>
        <a:lstStyle/>
        <a:p>
          <a:endParaRPr lang="zh-CN" altLang="en-US"/>
        </a:p>
      </dgm:t>
    </dgm:pt>
    <dgm:pt modelId="{D18884EF-23FF-40EE-9992-A63E1AD6C935}">
      <dgm:prSet phldrT="[文本]"/>
      <dgm:spPr/>
      <dgm:t>
        <a:bodyPr/>
        <a:lstStyle/>
        <a:p>
          <a:r>
            <a:rPr lang="zh-CN" altLang="en-US" dirty="0" smtClean="0"/>
            <a:t>故障恢复</a:t>
          </a:r>
          <a:endParaRPr lang="zh-CN" altLang="en-US" dirty="0"/>
        </a:p>
      </dgm:t>
    </dgm:pt>
    <dgm:pt modelId="{A296FB40-0C40-4195-99D0-E0FDDA116779}" type="parTrans" cxnId="{32248385-7593-4B10-AA91-A341F63865F8}">
      <dgm:prSet/>
      <dgm:spPr/>
      <dgm:t>
        <a:bodyPr/>
        <a:lstStyle/>
        <a:p>
          <a:endParaRPr lang="zh-CN" altLang="en-US"/>
        </a:p>
      </dgm:t>
    </dgm:pt>
    <dgm:pt modelId="{BB7C3162-674D-4237-AF1B-1189BE1C6CCA}" type="sibTrans" cxnId="{32248385-7593-4B10-AA91-A341F63865F8}">
      <dgm:prSet/>
      <dgm:spPr/>
      <dgm:t>
        <a:bodyPr/>
        <a:lstStyle/>
        <a:p>
          <a:endParaRPr lang="zh-CN" altLang="en-US"/>
        </a:p>
      </dgm:t>
    </dgm:pt>
    <dgm:pt modelId="{1138F18C-0B0A-485F-8EF9-948EE00FE478}" type="pres">
      <dgm:prSet presAssocID="{8974BDA0-D2A9-4959-8563-7DD2768BCC12}" presName="compositeShape" presStyleCnt="0">
        <dgm:presLayoutVars>
          <dgm:dir/>
          <dgm:resizeHandles/>
        </dgm:presLayoutVars>
      </dgm:prSet>
      <dgm:spPr/>
    </dgm:pt>
    <dgm:pt modelId="{57E15CA0-7DC5-44D2-883C-49DC0419B620}" type="pres">
      <dgm:prSet presAssocID="{8974BDA0-D2A9-4959-8563-7DD2768BCC12}" presName="pyramid" presStyleLbl="node1" presStyleIdx="0" presStyleCnt="1"/>
      <dgm:spPr/>
    </dgm:pt>
    <dgm:pt modelId="{C816DE48-F487-4C24-B235-1FA5B286AC41}" type="pres">
      <dgm:prSet presAssocID="{8974BDA0-D2A9-4959-8563-7DD2768BCC12}" presName="theList" presStyleCnt="0"/>
      <dgm:spPr/>
    </dgm:pt>
    <dgm:pt modelId="{1448C77E-2505-4912-A51B-DC8B740D9322}" type="pres">
      <dgm:prSet presAssocID="{2FA34D28-F442-4FF4-B0DF-9F29F94AFB5E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29070-2AD0-45DB-A799-45B9ECBA82A0}" type="pres">
      <dgm:prSet presAssocID="{2FA34D28-F442-4FF4-B0DF-9F29F94AFB5E}" presName="aSpace" presStyleCnt="0"/>
      <dgm:spPr/>
    </dgm:pt>
    <dgm:pt modelId="{D44C5403-7734-4EE0-88EF-9C63E4A73A2F}" type="pres">
      <dgm:prSet presAssocID="{6C21A145-FD67-4EDE-8698-083BA5B2CBAC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99F7F0-F30F-475D-BC79-AB30563CA83B}" type="pres">
      <dgm:prSet presAssocID="{6C21A145-FD67-4EDE-8698-083BA5B2CBAC}" presName="aSpace" presStyleCnt="0"/>
      <dgm:spPr/>
    </dgm:pt>
    <dgm:pt modelId="{E74A7DFE-8C55-40C6-9BDC-B2C0A3EF77A3}" type="pres">
      <dgm:prSet presAssocID="{D1A29734-084C-4FB7-9E7D-4A9E84EBB254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5EDE1-ADFB-499C-8405-D15397F23333}" type="pres">
      <dgm:prSet presAssocID="{D1A29734-084C-4FB7-9E7D-4A9E84EBB254}" presName="aSpace" presStyleCnt="0"/>
      <dgm:spPr/>
    </dgm:pt>
    <dgm:pt modelId="{6A442553-C355-4DD9-9ED3-90A13C1584BA}" type="pres">
      <dgm:prSet presAssocID="{29F28468-1448-4081-BEB0-BC34A0D45909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8C529-D9CA-4870-BAFE-3E3102FB945E}" type="pres">
      <dgm:prSet presAssocID="{29F28468-1448-4081-BEB0-BC34A0D45909}" presName="aSpace" presStyleCnt="0"/>
      <dgm:spPr/>
    </dgm:pt>
    <dgm:pt modelId="{984EA829-AC6B-4A4E-890B-A766C0A38719}" type="pres">
      <dgm:prSet presAssocID="{B1CB27CA-55FB-4D74-B6B1-CFEC70643FFE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2912E-7D2A-4227-906C-F0918933C58B}" type="pres">
      <dgm:prSet presAssocID="{B1CB27CA-55FB-4D74-B6B1-CFEC70643FFE}" presName="aSpace" presStyleCnt="0"/>
      <dgm:spPr/>
    </dgm:pt>
    <dgm:pt modelId="{A0324ED4-B179-4039-AF4D-7CF439103381}" type="pres">
      <dgm:prSet presAssocID="{4BC3D055-2032-419F-ABAB-F897A6B9D160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C65C47-B31A-4F76-969F-71927035BD36}" type="pres">
      <dgm:prSet presAssocID="{4BC3D055-2032-419F-ABAB-F897A6B9D160}" presName="aSpace" presStyleCnt="0"/>
      <dgm:spPr/>
    </dgm:pt>
    <dgm:pt modelId="{8BA0C726-5BF9-4B7F-8189-96AB8F634F2D}" type="pres">
      <dgm:prSet presAssocID="{D18884EF-23FF-40EE-9992-A63E1AD6C935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D59DC-B564-4BB0-8A72-C0439C237890}" type="pres">
      <dgm:prSet presAssocID="{D18884EF-23FF-40EE-9992-A63E1AD6C935}" presName="aSpace" presStyleCnt="0"/>
      <dgm:spPr/>
    </dgm:pt>
  </dgm:ptLst>
  <dgm:cxnLst>
    <dgm:cxn modelId="{32248385-7593-4B10-AA91-A341F63865F8}" srcId="{8974BDA0-D2A9-4959-8563-7DD2768BCC12}" destId="{D18884EF-23FF-40EE-9992-A63E1AD6C935}" srcOrd="6" destOrd="0" parTransId="{A296FB40-0C40-4195-99D0-E0FDDA116779}" sibTransId="{BB7C3162-674D-4237-AF1B-1189BE1C6CCA}"/>
    <dgm:cxn modelId="{2A18D645-35AE-49FE-9E90-6012811B1104}" srcId="{8974BDA0-D2A9-4959-8563-7DD2768BCC12}" destId="{29F28468-1448-4081-BEB0-BC34A0D45909}" srcOrd="3" destOrd="0" parTransId="{D32C157C-4FB7-4F73-97B1-9A8E2D47059A}" sibTransId="{F159B4E2-C466-44FA-BC7D-76CF29D9D617}"/>
    <dgm:cxn modelId="{11FC47B0-B953-46D0-8BF5-2D5BF760155A}" srcId="{8974BDA0-D2A9-4959-8563-7DD2768BCC12}" destId="{6C21A145-FD67-4EDE-8698-083BA5B2CBAC}" srcOrd="1" destOrd="0" parTransId="{DF799F2B-A639-4664-A1DE-75C507DCAC1F}" sibTransId="{2E76A810-1031-4BBC-B078-9CF91295EC56}"/>
    <dgm:cxn modelId="{57AB2A45-C283-491B-924F-0872BFED08FF}" srcId="{8974BDA0-D2A9-4959-8563-7DD2768BCC12}" destId="{2FA34D28-F442-4FF4-B0DF-9F29F94AFB5E}" srcOrd="0" destOrd="0" parTransId="{98280517-F3DF-4D5E-A817-8452BEE771A4}" sibTransId="{04DB2230-9E0D-4B07-AAF7-1063EAD1B367}"/>
    <dgm:cxn modelId="{2E46C418-F669-4D9D-A754-7FA12BC80952}" type="presOf" srcId="{29F28468-1448-4081-BEB0-BC34A0D45909}" destId="{6A442553-C355-4DD9-9ED3-90A13C1584BA}" srcOrd="0" destOrd="0" presId="urn:microsoft.com/office/officeart/2005/8/layout/pyramid2"/>
    <dgm:cxn modelId="{04FCCD63-5369-4002-8861-E0D722DA2A4E}" type="presOf" srcId="{B1CB27CA-55FB-4D74-B6B1-CFEC70643FFE}" destId="{984EA829-AC6B-4A4E-890B-A766C0A38719}" srcOrd="0" destOrd="0" presId="urn:microsoft.com/office/officeart/2005/8/layout/pyramid2"/>
    <dgm:cxn modelId="{4999EE26-9894-425E-8692-149B537C45D0}" type="presOf" srcId="{4BC3D055-2032-419F-ABAB-F897A6B9D160}" destId="{A0324ED4-B179-4039-AF4D-7CF439103381}" srcOrd="0" destOrd="0" presId="urn:microsoft.com/office/officeart/2005/8/layout/pyramid2"/>
    <dgm:cxn modelId="{2EB64FA3-83DB-4CD1-B500-530BDB9CEC7D}" type="presOf" srcId="{D1A29734-084C-4FB7-9E7D-4A9E84EBB254}" destId="{E74A7DFE-8C55-40C6-9BDC-B2C0A3EF77A3}" srcOrd="0" destOrd="0" presId="urn:microsoft.com/office/officeart/2005/8/layout/pyramid2"/>
    <dgm:cxn modelId="{A46D8481-01B6-4972-B451-D72F018E6E6A}" srcId="{8974BDA0-D2A9-4959-8563-7DD2768BCC12}" destId="{4BC3D055-2032-419F-ABAB-F897A6B9D160}" srcOrd="5" destOrd="0" parTransId="{E4A05DB1-9138-427E-9253-B1190660F7BE}" sibTransId="{1971912C-EE23-4AD3-B9DE-C4502C4AE346}"/>
    <dgm:cxn modelId="{E947E34E-5BF4-421B-A6F1-D08832229971}" type="presOf" srcId="{6C21A145-FD67-4EDE-8698-083BA5B2CBAC}" destId="{D44C5403-7734-4EE0-88EF-9C63E4A73A2F}" srcOrd="0" destOrd="0" presId="urn:microsoft.com/office/officeart/2005/8/layout/pyramid2"/>
    <dgm:cxn modelId="{184D1981-5755-4453-B91E-904B98ED17F3}" srcId="{8974BDA0-D2A9-4959-8563-7DD2768BCC12}" destId="{D1A29734-084C-4FB7-9E7D-4A9E84EBB254}" srcOrd="2" destOrd="0" parTransId="{70C8A82D-4058-4F28-8ABE-7BCB9200DBD9}" sibTransId="{53485C4C-1207-4117-A488-B93CA3F97B2D}"/>
    <dgm:cxn modelId="{393A2E7D-7B34-4B9F-8439-89389A9B6A7A}" type="presOf" srcId="{2FA34D28-F442-4FF4-B0DF-9F29F94AFB5E}" destId="{1448C77E-2505-4912-A51B-DC8B740D9322}" srcOrd="0" destOrd="0" presId="urn:microsoft.com/office/officeart/2005/8/layout/pyramid2"/>
    <dgm:cxn modelId="{BFC53B73-51CA-4C17-8C04-299329BF560F}" type="presOf" srcId="{D18884EF-23FF-40EE-9992-A63E1AD6C935}" destId="{8BA0C726-5BF9-4B7F-8189-96AB8F634F2D}" srcOrd="0" destOrd="0" presId="urn:microsoft.com/office/officeart/2005/8/layout/pyramid2"/>
    <dgm:cxn modelId="{B978CA67-4483-49BD-9A6C-86A33C5C9932}" type="presOf" srcId="{8974BDA0-D2A9-4959-8563-7DD2768BCC12}" destId="{1138F18C-0B0A-485F-8EF9-948EE00FE478}" srcOrd="0" destOrd="0" presId="urn:microsoft.com/office/officeart/2005/8/layout/pyramid2"/>
    <dgm:cxn modelId="{AED3D7C3-35B6-46C8-824D-A5C33F1ADBCE}" srcId="{8974BDA0-D2A9-4959-8563-7DD2768BCC12}" destId="{B1CB27CA-55FB-4D74-B6B1-CFEC70643FFE}" srcOrd="4" destOrd="0" parTransId="{8CC42DF8-A124-47C2-9A72-A9AF11B44FB6}" sibTransId="{67064DA0-3CFA-4615-93EF-3F8B36C48877}"/>
    <dgm:cxn modelId="{6008D987-E7C9-4520-98AF-3CF5E85820C0}" type="presParOf" srcId="{1138F18C-0B0A-485F-8EF9-948EE00FE478}" destId="{57E15CA0-7DC5-44D2-883C-49DC0419B620}" srcOrd="0" destOrd="0" presId="urn:microsoft.com/office/officeart/2005/8/layout/pyramid2"/>
    <dgm:cxn modelId="{66066FC6-5D2E-440D-B10B-0193FB429A21}" type="presParOf" srcId="{1138F18C-0B0A-485F-8EF9-948EE00FE478}" destId="{C816DE48-F487-4C24-B235-1FA5B286AC41}" srcOrd="1" destOrd="0" presId="urn:microsoft.com/office/officeart/2005/8/layout/pyramid2"/>
    <dgm:cxn modelId="{BD6ED215-3710-46FA-B408-C889B61CCA0D}" type="presParOf" srcId="{C816DE48-F487-4C24-B235-1FA5B286AC41}" destId="{1448C77E-2505-4912-A51B-DC8B740D9322}" srcOrd="0" destOrd="0" presId="urn:microsoft.com/office/officeart/2005/8/layout/pyramid2"/>
    <dgm:cxn modelId="{93B04120-D1AE-4539-8E8B-212FC2195257}" type="presParOf" srcId="{C816DE48-F487-4C24-B235-1FA5B286AC41}" destId="{49729070-2AD0-45DB-A799-45B9ECBA82A0}" srcOrd="1" destOrd="0" presId="urn:microsoft.com/office/officeart/2005/8/layout/pyramid2"/>
    <dgm:cxn modelId="{A93AD967-1D37-4C60-AF93-1A6BA650933A}" type="presParOf" srcId="{C816DE48-F487-4C24-B235-1FA5B286AC41}" destId="{D44C5403-7734-4EE0-88EF-9C63E4A73A2F}" srcOrd="2" destOrd="0" presId="urn:microsoft.com/office/officeart/2005/8/layout/pyramid2"/>
    <dgm:cxn modelId="{60BE6E18-F795-49A0-9F09-6E5EEA57C48C}" type="presParOf" srcId="{C816DE48-F487-4C24-B235-1FA5B286AC41}" destId="{1E99F7F0-F30F-475D-BC79-AB30563CA83B}" srcOrd="3" destOrd="0" presId="urn:microsoft.com/office/officeart/2005/8/layout/pyramid2"/>
    <dgm:cxn modelId="{9FED96D4-DAC0-4386-AA42-89D444B5C14E}" type="presParOf" srcId="{C816DE48-F487-4C24-B235-1FA5B286AC41}" destId="{E74A7DFE-8C55-40C6-9BDC-B2C0A3EF77A3}" srcOrd="4" destOrd="0" presId="urn:microsoft.com/office/officeart/2005/8/layout/pyramid2"/>
    <dgm:cxn modelId="{AABBEEFB-C41A-499F-99A7-E46BBE5538DE}" type="presParOf" srcId="{C816DE48-F487-4C24-B235-1FA5B286AC41}" destId="{0515EDE1-ADFB-499C-8405-D15397F23333}" srcOrd="5" destOrd="0" presId="urn:microsoft.com/office/officeart/2005/8/layout/pyramid2"/>
    <dgm:cxn modelId="{321C3A46-81B4-4E05-B4BD-D410D3B68B95}" type="presParOf" srcId="{C816DE48-F487-4C24-B235-1FA5B286AC41}" destId="{6A442553-C355-4DD9-9ED3-90A13C1584BA}" srcOrd="6" destOrd="0" presId="urn:microsoft.com/office/officeart/2005/8/layout/pyramid2"/>
    <dgm:cxn modelId="{3FAD47EC-655F-44B6-BF59-F560B29532A6}" type="presParOf" srcId="{C816DE48-F487-4C24-B235-1FA5B286AC41}" destId="{04B8C529-D9CA-4870-BAFE-3E3102FB945E}" srcOrd="7" destOrd="0" presId="urn:microsoft.com/office/officeart/2005/8/layout/pyramid2"/>
    <dgm:cxn modelId="{1D5851F2-E372-46C9-8D28-E93FBFBD8DBB}" type="presParOf" srcId="{C816DE48-F487-4C24-B235-1FA5B286AC41}" destId="{984EA829-AC6B-4A4E-890B-A766C0A38719}" srcOrd="8" destOrd="0" presId="urn:microsoft.com/office/officeart/2005/8/layout/pyramid2"/>
    <dgm:cxn modelId="{E1A56640-862C-4FFB-A8C2-B268125797AF}" type="presParOf" srcId="{C816DE48-F487-4C24-B235-1FA5B286AC41}" destId="{D7A2912E-7D2A-4227-906C-F0918933C58B}" srcOrd="9" destOrd="0" presId="urn:microsoft.com/office/officeart/2005/8/layout/pyramid2"/>
    <dgm:cxn modelId="{74626BDD-5031-4DC3-A107-E59032173A33}" type="presParOf" srcId="{C816DE48-F487-4C24-B235-1FA5B286AC41}" destId="{A0324ED4-B179-4039-AF4D-7CF439103381}" srcOrd="10" destOrd="0" presId="urn:microsoft.com/office/officeart/2005/8/layout/pyramid2"/>
    <dgm:cxn modelId="{702FDFFD-5D96-4436-911B-AC6E072AA84E}" type="presParOf" srcId="{C816DE48-F487-4C24-B235-1FA5B286AC41}" destId="{9FC65C47-B31A-4F76-969F-71927035BD36}" srcOrd="11" destOrd="0" presId="urn:microsoft.com/office/officeart/2005/8/layout/pyramid2"/>
    <dgm:cxn modelId="{A7A1A91B-1211-49D5-98DA-35A667EB8BD3}" type="presParOf" srcId="{C816DE48-F487-4C24-B235-1FA5B286AC41}" destId="{8BA0C726-5BF9-4B7F-8189-96AB8F634F2D}" srcOrd="12" destOrd="0" presId="urn:microsoft.com/office/officeart/2005/8/layout/pyramid2"/>
    <dgm:cxn modelId="{2B6528C3-7191-4C6A-ADA4-E2110A94066F}" type="presParOf" srcId="{C816DE48-F487-4C24-B235-1FA5B286AC41}" destId="{69ED59DC-B564-4BB0-8A72-C0439C237890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0067D-0871-455C-8BED-EED3265B201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E1CE751-8D0D-4048-A692-EF38E0FC73F6}">
      <dgm:prSet phldrT="[文本]"/>
      <dgm:spPr/>
      <dgm:t>
        <a:bodyPr/>
        <a:lstStyle/>
        <a:p>
          <a:r>
            <a:rPr lang="zh-CN" altLang="en-US" b="1" dirty="0" smtClean="0"/>
            <a:t>数据库基础知识</a:t>
          </a:r>
          <a:endParaRPr lang="zh-CN" altLang="en-US" b="1" dirty="0"/>
        </a:p>
      </dgm:t>
    </dgm:pt>
    <dgm:pt modelId="{773DA15B-7C1E-413D-A439-20F7DD80417F}" type="par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05E981A1-3AF8-4ECE-AB37-2CB873462BD8}" type="sibTrans" cxnId="{F2D409EC-3128-41CA-8CCF-CACACBB9BFD3}">
      <dgm:prSet/>
      <dgm:spPr/>
      <dgm:t>
        <a:bodyPr/>
        <a:lstStyle/>
        <a:p>
          <a:endParaRPr lang="zh-CN" altLang="en-US"/>
        </a:p>
      </dgm:t>
    </dgm:pt>
    <dgm:pt modelId="{6DF67A34-A4D1-454A-9F13-36FB0F3820C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>
                  <a:lumMod val="65000"/>
                </a:schemeClr>
              </a:solidFill>
            </a:rPr>
            <a:t>数据库常用操作</a:t>
          </a:r>
          <a:endParaRPr lang="zh-CN" altLang="en-US" b="1" dirty="0">
            <a:solidFill>
              <a:schemeClr val="bg1">
                <a:lumMod val="65000"/>
              </a:schemeClr>
            </a:solidFill>
          </a:endParaRPr>
        </a:p>
      </dgm:t>
    </dgm:pt>
    <dgm:pt modelId="{0A2B32B7-B1CD-4B9F-82B5-BFE56186ADB0}" type="par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68E6961B-CF14-47EB-AE36-2846C4969829}" type="sibTrans" cxnId="{4B89F64B-3E87-4358-BDA0-9DAA516B7E41}">
      <dgm:prSet/>
      <dgm:spPr/>
      <dgm:t>
        <a:bodyPr/>
        <a:lstStyle/>
        <a:p>
          <a:endParaRPr lang="zh-CN" altLang="en-US"/>
        </a:p>
      </dgm:t>
    </dgm:pt>
    <dgm:pt modelId="{FEF82015-FA9A-4D71-B49B-21144BBBA75C}">
      <dgm:prSet phldrT="[文本]"/>
      <dgm:spPr/>
      <dgm:t>
        <a:bodyPr/>
        <a:lstStyle/>
        <a:p>
          <a:r>
            <a:rPr lang="zh-CN" altLang="en-US" b="1" dirty="0" smtClean="0"/>
            <a:t>常见报错及解决方法</a:t>
          </a:r>
          <a:endParaRPr lang="zh-CN" altLang="en-US" b="1" dirty="0"/>
        </a:p>
      </dgm:t>
    </dgm:pt>
    <dgm:pt modelId="{D5B475DD-69FA-46BA-B4C9-F078308B0CED}" type="par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0D295F3E-7040-44C7-9D51-C70A577F2511}" type="sibTrans" cxnId="{C6F289BD-78A9-4F78-B73D-AB7B4F26DCFD}">
      <dgm:prSet/>
      <dgm:spPr/>
      <dgm:t>
        <a:bodyPr/>
        <a:lstStyle/>
        <a:p>
          <a:endParaRPr lang="zh-CN" altLang="en-US"/>
        </a:p>
      </dgm:t>
    </dgm:pt>
    <dgm:pt modelId="{9FFE2455-5CE3-4912-AC00-0530B0BB8210}">
      <dgm:prSet phldrT="[文本]"/>
      <dgm:spPr/>
      <dgm:t>
        <a:bodyPr/>
        <a:lstStyle/>
        <a:p>
          <a:r>
            <a:rPr lang="zh-CN" altLang="en-US" b="1" dirty="0" smtClean="0"/>
            <a:t>数据恢复及备份</a:t>
          </a:r>
          <a:endParaRPr lang="zh-CN" altLang="en-US" b="1" dirty="0"/>
        </a:p>
      </dgm:t>
    </dgm:pt>
    <dgm:pt modelId="{2485D1E0-7954-47AC-8772-5D54D51ACF5E}" type="par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4E9AB643-F1E6-4C34-913B-C5EFC82055A2}" type="sibTrans" cxnId="{FE9FBEE2-E453-4366-A20B-263553B58E5F}">
      <dgm:prSet/>
      <dgm:spPr/>
      <dgm:t>
        <a:bodyPr/>
        <a:lstStyle/>
        <a:p>
          <a:endParaRPr lang="zh-CN" altLang="en-US"/>
        </a:p>
      </dgm:t>
    </dgm:pt>
    <dgm:pt modelId="{25A423F9-4339-455A-A926-30C60AB7D870}">
      <dgm:prSet phldrT="[文本]"/>
      <dgm:spPr/>
      <dgm:t>
        <a:bodyPr/>
        <a:lstStyle/>
        <a:p>
          <a:r>
            <a:rPr lang="zh-CN" altLang="en-US" b="1" dirty="0" smtClean="0"/>
            <a:t>课程回顾，</a:t>
          </a:r>
          <a:r>
            <a:rPr lang="en-US" altLang="zh-CN" b="1" dirty="0" smtClean="0"/>
            <a:t>Q&amp;A</a:t>
          </a:r>
          <a:endParaRPr lang="zh-CN" altLang="en-US" b="1" dirty="0"/>
        </a:p>
      </dgm:t>
    </dgm:pt>
    <dgm:pt modelId="{2A210A99-D55B-4140-AC61-7ADE2CD97D9B}" type="par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E9BBC5CC-D8B6-49E0-ADDD-82BD7A06514A}" type="sibTrans" cxnId="{E3050AF2-DFCF-43F4-AE5C-DA12D9B4CB16}">
      <dgm:prSet/>
      <dgm:spPr/>
      <dgm:t>
        <a:bodyPr/>
        <a:lstStyle/>
        <a:p>
          <a:endParaRPr lang="zh-CN" altLang="en-US"/>
        </a:p>
      </dgm:t>
    </dgm:pt>
    <dgm:pt modelId="{4046E0A7-1167-44AD-8280-5DED5478965C}" type="pres">
      <dgm:prSet presAssocID="{19E0067D-0871-455C-8BED-EED3265B20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8E27BA-5670-4913-B638-8E08AECA7C3C}" type="pres">
      <dgm:prSet presAssocID="{DE1CE751-8D0D-4048-A692-EF38E0FC73F6}" presName="parentLin" presStyleCnt="0"/>
      <dgm:spPr/>
    </dgm:pt>
    <dgm:pt modelId="{4E839A9F-6E00-48CE-9052-180CA5EEE542}" type="pres">
      <dgm:prSet presAssocID="{DE1CE751-8D0D-4048-A692-EF38E0FC73F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0A72B2-8192-427D-8AE6-EA48C7B28958}" type="pres">
      <dgm:prSet presAssocID="{DE1CE751-8D0D-4048-A692-EF38E0FC73F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C6478-AC4E-4E6B-9C45-04A7D51F0DCA}" type="pres">
      <dgm:prSet presAssocID="{DE1CE751-8D0D-4048-A692-EF38E0FC73F6}" presName="negativeSpace" presStyleCnt="0"/>
      <dgm:spPr/>
    </dgm:pt>
    <dgm:pt modelId="{DA7AE2EB-00D1-40AF-81D6-37257F773315}" type="pres">
      <dgm:prSet presAssocID="{DE1CE751-8D0D-4048-A692-EF38E0FC73F6}" presName="childText" presStyleLbl="conFgAcc1" presStyleIdx="0" presStyleCnt="5">
        <dgm:presLayoutVars>
          <dgm:bulletEnabled val="1"/>
        </dgm:presLayoutVars>
      </dgm:prSet>
      <dgm:spPr/>
    </dgm:pt>
    <dgm:pt modelId="{DA54C2B6-BDEF-4604-A9FF-AE6BCAA594B6}" type="pres">
      <dgm:prSet presAssocID="{05E981A1-3AF8-4ECE-AB37-2CB873462BD8}" presName="spaceBetweenRectangles" presStyleCnt="0"/>
      <dgm:spPr/>
    </dgm:pt>
    <dgm:pt modelId="{0FDD3FB7-1EA7-4E70-A4B2-A88632D974D3}" type="pres">
      <dgm:prSet presAssocID="{6DF67A34-A4D1-454A-9F13-36FB0F3820CF}" presName="parentLin" presStyleCnt="0"/>
      <dgm:spPr/>
    </dgm:pt>
    <dgm:pt modelId="{C8D2710A-A5EB-4883-A4F7-09D310EDF5F5}" type="pres">
      <dgm:prSet presAssocID="{6DF67A34-A4D1-454A-9F13-36FB0F3820C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549A434-2101-4C0F-B8DB-9EF871C2E359}" type="pres">
      <dgm:prSet presAssocID="{6DF67A34-A4D1-454A-9F13-36FB0F3820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EC99-358A-48D4-A25C-9ACF9C2460E7}" type="pres">
      <dgm:prSet presAssocID="{6DF67A34-A4D1-454A-9F13-36FB0F3820CF}" presName="negativeSpace" presStyleCnt="0"/>
      <dgm:spPr/>
    </dgm:pt>
    <dgm:pt modelId="{86E52206-8557-4C37-9FB7-4695A8492B78}" type="pres">
      <dgm:prSet presAssocID="{6DF67A34-A4D1-454A-9F13-36FB0F3820CF}" presName="childText" presStyleLbl="conFgAcc1" presStyleIdx="1" presStyleCnt="5">
        <dgm:presLayoutVars>
          <dgm:bulletEnabled val="1"/>
        </dgm:presLayoutVars>
      </dgm:prSet>
      <dgm:spPr/>
    </dgm:pt>
    <dgm:pt modelId="{10B6CC5F-3EC6-41FC-A071-F1B650461F5B}" type="pres">
      <dgm:prSet presAssocID="{68E6961B-CF14-47EB-AE36-2846C4969829}" presName="spaceBetweenRectangles" presStyleCnt="0"/>
      <dgm:spPr/>
    </dgm:pt>
    <dgm:pt modelId="{05D90161-38A1-4968-87F5-56A0F82E7A8C}" type="pres">
      <dgm:prSet presAssocID="{FEF82015-FA9A-4D71-B49B-21144BBBA75C}" presName="parentLin" presStyleCnt="0"/>
      <dgm:spPr/>
    </dgm:pt>
    <dgm:pt modelId="{98CA350B-0C60-4AC7-8C41-C0FFAF36C150}" type="pres">
      <dgm:prSet presAssocID="{FEF82015-FA9A-4D71-B49B-21144BBBA75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C594158-BB2B-44AE-B9EB-2204642C79AB}" type="pres">
      <dgm:prSet presAssocID="{FEF82015-FA9A-4D71-B49B-21144BBBA7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A0C6E-A336-4B37-BA6F-F0D7C696337C}" type="pres">
      <dgm:prSet presAssocID="{FEF82015-FA9A-4D71-B49B-21144BBBA75C}" presName="negativeSpace" presStyleCnt="0"/>
      <dgm:spPr/>
    </dgm:pt>
    <dgm:pt modelId="{809D4FD2-2AC0-48AB-96F3-3D1B4077E87C}" type="pres">
      <dgm:prSet presAssocID="{FEF82015-FA9A-4D71-B49B-21144BBBA75C}" presName="childText" presStyleLbl="conFgAcc1" presStyleIdx="2" presStyleCnt="5">
        <dgm:presLayoutVars>
          <dgm:bulletEnabled val="1"/>
        </dgm:presLayoutVars>
      </dgm:prSet>
      <dgm:spPr/>
    </dgm:pt>
    <dgm:pt modelId="{7A21F166-80EC-4157-BCA4-3EBE691FA302}" type="pres">
      <dgm:prSet presAssocID="{0D295F3E-7040-44C7-9D51-C70A577F2511}" presName="spaceBetweenRectangles" presStyleCnt="0"/>
      <dgm:spPr/>
    </dgm:pt>
    <dgm:pt modelId="{FE4EF966-906E-46CC-ADBD-7230106A0DA3}" type="pres">
      <dgm:prSet presAssocID="{9FFE2455-5CE3-4912-AC00-0530B0BB8210}" presName="parentLin" presStyleCnt="0"/>
      <dgm:spPr/>
    </dgm:pt>
    <dgm:pt modelId="{D10F3A3A-938C-4A4D-9DAC-230F3DE008AD}" type="pres">
      <dgm:prSet presAssocID="{9FFE2455-5CE3-4912-AC00-0530B0BB821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30D9D86-E787-46CC-A159-9F175CD69DA1}" type="pres">
      <dgm:prSet presAssocID="{9FFE2455-5CE3-4912-AC00-0530B0BB82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E0CA0-7A08-4F5B-A8CE-D390A08AEFC9}" type="pres">
      <dgm:prSet presAssocID="{9FFE2455-5CE3-4912-AC00-0530B0BB8210}" presName="negativeSpace" presStyleCnt="0"/>
      <dgm:spPr/>
    </dgm:pt>
    <dgm:pt modelId="{35B503A4-3F0E-4B02-9761-86A5E6B38031}" type="pres">
      <dgm:prSet presAssocID="{9FFE2455-5CE3-4912-AC00-0530B0BB8210}" presName="childText" presStyleLbl="conFgAcc1" presStyleIdx="3" presStyleCnt="5">
        <dgm:presLayoutVars>
          <dgm:bulletEnabled val="1"/>
        </dgm:presLayoutVars>
      </dgm:prSet>
      <dgm:spPr/>
    </dgm:pt>
    <dgm:pt modelId="{80788794-F197-4B52-AE4F-2C219383BE93}" type="pres">
      <dgm:prSet presAssocID="{4E9AB643-F1E6-4C34-913B-C5EFC82055A2}" presName="spaceBetweenRectangles" presStyleCnt="0"/>
      <dgm:spPr/>
    </dgm:pt>
    <dgm:pt modelId="{773B2517-9365-4ECC-BB06-6C289C2CF085}" type="pres">
      <dgm:prSet presAssocID="{25A423F9-4339-455A-A926-30C60AB7D870}" presName="parentLin" presStyleCnt="0"/>
      <dgm:spPr/>
    </dgm:pt>
    <dgm:pt modelId="{400B3616-3E0F-4C2F-B297-CD5766CEE9EA}" type="pres">
      <dgm:prSet presAssocID="{25A423F9-4339-455A-A926-30C60AB7D87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2C38BF6-D562-42D9-A28D-ECB7FD2C2AE1}" type="pres">
      <dgm:prSet presAssocID="{25A423F9-4339-455A-A926-30C60AB7D87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31A6-5DB1-43F3-A541-7EBB45387A8F}" type="pres">
      <dgm:prSet presAssocID="{25A423F9-4339-455A-A926-30C60AB7D870}" presName="negativeSpace" presStyleCnt="0"/>
      <dgm:spPr/>
    </dgm:pt>
    <dgm:pt modelId="{CFC5E069-F485-44EC-82B2-5BEA8D2355A1}" type="pres">
      <dgm:prSet presAssocID="{25A423F9-4339-455A-A926-30C60AB7D8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8F4ED19-4670-49A0-9D80-CE7B93468842}" type="presOf" srcId="{25A423F9-4339-455A-A926-30C60AB7D870}" destId="{82C38BF6-D562-42D9-A28D-ECB7FD2C2AE1}" srcOrd="1" destOrd="0" presId="urn:microsoft.com/office/officeart/2005/8/layout/list1"/>
    <dgm:cxn modelId="{4B89F64B-3E87-4358-BDA0-9DAA516B7E41}" srcId="{19E0067D-0871-455C-8BED-EED3265B201A}" destId="{6DF67A34-A4D1-454A-9F13-36FB0F3820CF}" srcOrd="1" destOrd="0" parTransId="{0A2B32B7-B1CD-4B9F-82B5-BFE56186ADB0}" sibTransId="{68E6961B-CF14-47EB-AE36-2846C4969829}"/>
    <dgm:cxn modelId="{C29E1FD4-7941-4154-874C-0C8519C77C39}" type="presOf" srcId="{DE1CE751-8D0D-4048-A692-EF38E0FC73F6}" destId="{4E839A9F-6E00-48CE-9052-180CA5EEE542}" srcOrd="0" destOrd="0" presId="urn:microsoft.com/office/officeart/2005/8/layout/list1"/>
    <dgm:cxn modelId="{283B5786-6736-4808-BC94-47FA4FCAADC0}" type="presOf" srcId="{25A423F9-4339-455A-A926-30C60AB7D870}" destId="{400B3616-3E0F-4C2F-B297-CD5766CEE9EA}" srcOrd="0" destOrd="0" presId="urn:microsoft.com/office/officeart/2005/8/layout/list1"/>
    <dgm:cxn modelId="{4C4DFF56-06C4-44DF-B7CA-97A4ECB97B73}" type="presOf" srcId="{FEF82015-FA9A-4D71-B49B-21144BBBA75C}" destId="{1C594158-BB2B-44AE-B9EB-2204642C79AB}" srcOrd="1" destOrd="0" presId="urn:microsoft.com/office/officeart/2005/8/layout/list1"/>
    <dgm:cxn modelId="{80912C71-787C-43BA-88F3-0641044F569C}" type="presOf" srcId="{9FFE2455-5CE3-4912-AC00-0530B0BB8210}" destId="{230D9D86-E787-46CC-A159-9F175CD69DA1}" srcOrd="1" destOrd="0" presId="urn:microsoft.com/office/officeart/2005/8/layout/list1"/>
    <dgm:cxn modelId="{7FD86FD8-60D8-4A1A-9E78-4FDF682CC4E3}" type="presOf" srcId="{6DF67A34-A4D1-454A-9F13-36FB0F3820CF}" destId="{C8D2710A-A5EB-4883-A4F7-09D310EDF5F5}" srcOrd="0" destOrd="0" presId="urn:microsoft.com/office/officeart/2005/8/layout/list1"/>
    <dgm:cxn modelId="{24DEE152-DF30-475A-AD08-F27C4A1810FF}" type="presOf" srcId="{FEF82015-FA9A-4D71-B49B-21144BBBA75C}" destId="{98CA350B-0C60-4AC7-8C41-C0FFAF36C150}" srcOrd="0" destOrd="0" presId="urn:microsoft.com/office/officeart/2005/8/layout/list1"/>
    <dgm:cxn modelId="{E3050AF2-DFCF-43F4-AE5C-DA12D9B4CB16}" srcId="{19E0067D-0871-455C-8BED-EED3265B201A}" destId="{25A423F9-4339-455A-A926-30C60AB7D870}" srcOrd="4" destOrd="0" parTransId="{2A210A99-D55B-4140-AC61-7ADE2CD97D9B}" sibTransId="{E9BBC5CC-D8B6-49E0-ADDD-82BD7A06514A}"/>
    <dgm:cxn modelId="{11ABAD74-688B-4745-A67F-B99CC9C00F85}" type="presOf" srcId="{6DF67A34-A4D1-454A-9F13-36FB0F3820CF}" destId="{3549A434-2101-4C0F-B8DB-9EF871C2E359}" srcOrd="1" destOrd="0" presId="urn:microsoft.com/office/officeart/2005/8/layout/list1"/>
    <dgm:cxn modelId="{C73DE6C4-0782-43F3-9F85-F96177D284D7}" type="presOf" srcId="{9FFE2455-5CE3-4912-AC00-0530B0BB8210}" destId="{D10F3A3A-938C-4A4D-9DAC-230F3DE008AD}" srcOrd="0" destOrd="0" presId="urn:microsoft.com/office/officeart/2005/8/layout/list1"/>
    <dgm:cxn modelId="{C6F289BD-78A9-4F78-B73D-AB7B4F26DCFD}" srcId="{19E0067D-0871-455C-8BED-EED3265B201A}" destId="{FEF82015-FA9A-4D71-B49B-21144BBBA75C}" srcOrd="2" destOrd="0" parTransId="{D5B475DD-69FA-46BA-B4C9-F078308B0CED}" sibTransId="{0D295F3E-7040-44C7-9D51-C70A577F2511}"/>
    <dgm:cxn modelId="{F2D409EC-3128-41CA-8CCF-CACACBB9BFD3}" srcId="{19E0067D-0871-455C-8BED-EED3265B201A}" destId="{DE1CE751-8D0D-4048-A692-EF38E0FC73F6}" srcOrd="0" destOrd="0" parTransId="{773DA15B-7C1E-413D-A439-20F7DD80417F}" sibTransId="{05E981A1-3AF8-4ECE-AB37-2CB873462BD8}"/>
    <dgm:cxn modelId="{BA1D5CAB-C403-4AD9-8099-1084891E81C5}" type="presOf" srcId="{19E0067D-0871-455C-8BED-EED3265B201A}" destId="{4046E0A7-1167-44AD-8280-5DED5478965C}" srcOrd="0" destOrd="0" presId="urn:microsoft.com/office/officeart/2005/8/layout/list1"/>
    <dgm:cxn modelId="{C461135B-9B12-4FAE-83B4-AAD721030D01}" type="presOf" srcId="{DE1CE751-8D0D-4048-A692-EF38E0FC73F6}" destId="{220A72B2-8192-427D-8AE6-EA48C7B28958}" srcOrd="1" destOrd="0" presId="urn:microsoft.com/office/officeart/2005/8/layout/list1"/>
    <dgm:cxn modelId="{FE9FBEE2-E453-4366-A20B-263553B58E5F}" srcId="{19E0067D-0871-455C-8BED-EED3265B201A}" destId="{9FFE2455-5CE3-4912-AC00-0530B0BB8210}" srcOrd="3" destOrd="0" parTransId="{2485D1E0-7954-47AC-8772-5D54D51ACF5E}" sibTransId="{4E9AB643-F1E6-4C34-913B-C5EFC82055A2}"/>
    <dgm:cxn modelId="{843C670D-1F8A-4D5B-9820-576A1EA243C8}" type="presParOf" srcId="{4046E0A7-1167-44AD-8280-5DED5478965C}" destId="{6A8E27BA-5670-4913-B638-8E08AECA7C3C}" srcOrd="0" destOrd="0" presId="urn:microsoft.com/office/officeart/2005/8/layout/list1"/>
    <dgm:cxn modelId="{FB36D1DD-B943-4C34-A411-C02452E66AC4}" type="presParOf" srcId="{6A8E27BA-5670-4913-B638-8E08AECA7C3C}" destId="{4E839A9F-6E00-48CE-9052-180CA5EEE542}" srcOrd="0" destOrd="0" presId="urn:microsoft.com/office/officeart/2005/8/layout/list1"/>
    <dgm:cxn modelId="{A366E0B4-0B1B-4736-B0E2-2A5E20FCDAE8}" type="presParOf" srcId="{6A8E27BA-5670-4913-B638-8E08AECA7C3C}" destId="{220A72B2-8192-427D-8AE6-EA48C7B28958}" srcOrd="1" destOrd="0" presId="urn:microsoft.com/office/officeart/2005/8/layout/list1"/>
    <dgm:cxn modelId="{0D6BF41D-7637-45DC-AB5E-BF8471488540}" type="presParOf" srcId="{4046E0A7-1167-44AD-8280-5DED5478965C}" destId="{952C6478-AC4E-4E6B-9C45-04A7D51F0DCA}" srcOrd="1" destOrd="0" presId="urn:microsoft.com/office/officeart/2005/8/layout/list1"/>
    <dgm:cxn modelId="{18B390F7-6F5A-48B4-942C-711D7C206BD5}" type="presParOf" srcId="{4046E0A7-1167-44AD-8280-5DED5478965C}" destId="{DA7AE2EB-00D1-40AF-81D6-37257F773315}" srcOrd="2" destOrd="0" presId="urn:microsoft.com/office/officeart/2005/8/layout/list1"/>
    <dgm:cxn modelId="{22E8C1B2-AECC-4EB3-8E20-E40A6D8DC8D3}" type="presParOf" srcId="{4046E0A7-1167-44AD-8280-5DED5478965C}" destId="{DA54C2B6-BDEF-4604-A9FF-AE6BCAA594B6}" srcOrd="3" destOrd="0" presId="urn:microsoft.com/office/officeart/2005/8/layout/list1"/>
    <dgm:cxn modelId="{45B6CC87-90D4-4CF3-9E5C-67BD25B99A65}" type="presParOf" srcId="{4046E0A7-1167-44AD-8280-5DED5478965C}" destId="{0FDD3FB7-1EA7-4E70-A4B2-A88632D974D3}" srcOrd="4" destOrd="0" presId="urn:microsoft.com/office/officeart/2005/8/layout/list1"/>
    <dgm:cxn modelId="{B88FC28A-47D0-491A-9492-59377E9259D6}" type="presParOf" srcId="{0FDD3FB7-1EA7-4E70-A4B2-A88632D974D3}" destId="{C8D2710A-A5EB-4883-A4F7-09D310EDF5F5}" srcOrd="0" destOrd="0" presId="urn:microsoft.com/office/officeart/2005/8/layout/list1"/>
    <dgm:cxn modelId="{6CFEFA76-87A1-43C9-8932-F9F645A0DFE5}" type="presParOf" srcId="{0FDD3FB7-1EA7-4E70-A4B2-A88632D974D3}" destId="{3549A434-2101-4C0F-B8DB-9EF871C2E359}" srcOrd="1" destOrd="0" presId="urn:microsoft.com/office/officeart/2005/8/layout/list1"/>
    <dgm:cxn modelId="{CFA0A1E8-9F74-4F25-8539-E53E279835E5}" type="presParOf" srcId="{4046E0A7-1167-44AD-8280-5DED5478965C}" destId="{7CFEEC99-358A-48D4-A25C-9ACF9C2460E7}" srcOrd="5" destOrd="0" presId="urn:microsoft.com/office/officeart/2005/8/layout/list1"/>
    <dgm:cxn modelId="{6ECC3800-13E3-403E-99FC-288A2482F519}" type="presParOf" srcId="{4046E0A7-1167-44AD-8280-5DED5478965C}" destId="{86E52206-8557-4C37-9FB7-4695A8492B78}" srcOrd="6" destOrd="0" presId="urn:microsoft.com/office/officeart/2005/8/layout/list1"/>
    <dgm:cxn modelId="{74E572E4-8F88-4202-89DC-5903802A30CD}" type="presParOf" srcId="{4046E0A7-1167-44AD-8280-5DED5478965C}" destId="{10B6CC5F-3EC6-41FC-A071-F1B650461F5B}" srcOrd="7" destOrd="0" presId="urn:microsoft.com/office/officeart/2005/8/layout/list1"/>
    <dgm:cxn modelId="{03A38CA8-783B-4B1C-8817-479823C9567F}" type="presParOf" srcId="{4046E0A7-1167-44AD-8280-5DED5478965C}" destId="{05D90161-38A1-4968-87F5-56A0F82E7A8C}" srcOrd="8" destOrd="0" presId="urn:microsoft.com/office/officeart/2005/8/layout/list1"/>
    <dgm:cxn modelId="{D09DCFAC-1E70-4AAD-916E-4A8BDF88D34B}" type="presParOf" srcId="{05D90161-38A1-4968-87F5-56A0F82E7A8C}" destId="{98CA350B-0C60-4AC7-8C41-C0FFAF36C150}" srcOrd="0" destOrd="0" presId="urn:microsoft.com/office/officeart/2005/8/layout/list1"/>
    <dgm:cxn modelId="{DD3591E5-E894-4AFE-A251-0B1662396C30}" type="presParOf" srcId="{05D90161-38A1-4968-87F5-56A0F82E7A8C}" destId="{1C594158-BB2B-44AE-B9EB-2204642C79AB}" srcOrd="1" destOrd="0" presId="urn:microsoft.com/office/officeart/2005/8/layout/list1"/>
    <dgm:cxn modelId="{4AFE2A23-3455-4DF0-BA67-EC63C4A36D22}" type="presParOf" srcId="{4046E0A7-1167-44AD-8280-5DED5478965C}" destId="{58AA0C6E-A336-4B37-BA6F-F0D7C696337C}" srcOrd="9" destOrd="0" presId="urn:microsoft.com/office/officeart/2005/8/layout/list1"/>
    <dgm:cxn modelId="{93371FCA-D7D5-4E89-9ABD-60A80F0F006C}" type="presParOf" srcId="{4046E0A7-1167-44AD-8280-5DED5478965C}" destId="{809D4FD2-2AC0-48AB-96F3-3D1B4077E87C}" srcOrd="10" destOrd="0" presId="urn:microsoft.com/office/officeart/2005/8/layout/list1"/>
    <dgm:cxn modelId="{51F0F23A-8F25-4558-A311-CF0014BAD083}" type="presParOf" srcId="{4046E0A7-1167-44AD-8280-5DED5478965C}" destId="{7A21F166-80EC-4157-BCA4-3EBE691FA302}" srcOrd="11" destOrd="0" presId="urn:microsoft.com/office/officeart/2005/8/layout/list1"/>
    <dgm:cxn modelId="{A74377C0-E0EF-4AE5-B7AB-9976DA8E22C6}" type="presParOf" srcId="{4046E0A7-1167-44AD-8280-5DED5478965C}" destId="{FE4EF966-906E-46CC-ADBD-7230106A0DA3}" srcOrd="12" destOrd="0" presId="urn:microsoft.com/office/officeart/2005/8/layout/list1"/>
    <dgm:cxn modelId="{7D2E1552-E7DE-4C49-ADE2-EFBE5C06E193}" type="presParOf" srcId="{FE4EF966-906E-46CC-ADBD-7230106A0DA3}" destId="{D10F3A3A-938C-4A4D-9DAC-230F3DE008AD}" srcOrd="0" destOrd="0" presId="urn:microsoft.com/office/officeart/2005/8/layout/list1"/>
    <dgm:cxn modelId="{717CAE82-8FA5-4AA2-A519-A9A2D9B7356C}" type="presParOf" srcId="{FE4EF966-906E-46CC-ADBD-7230106A0DA3}" destId="{230D9D86-E787-46CC-A159-9F175CD69DA1}" srcOrd="1" destOrd="0" presId="urn:microsoft.com/office/officeart/2005/8/layout/list1"/>
    <dgm:cxn modelId="{08CB182C-8CA0-4F0A-BB59-ACCE8DEB5766}" type="presParOf" srcId="{4046E0A7-1167-44AD-8280-5DED5478965C}" destId="{2ADE0CA0-7A08-4F5B-A8CE-D390A08AEFC9}" srcOrd="13" destOrd="0" presId="urn:microsoft.com/office/officeart/2005/8/layout/list1"/>
    <dgm:cxn modelId="{ACE5573F-0601-461A-9D73-C933E31422BF}" type="presParOf" srcId="{4046E0A7-1167-44AD-8280-5DED5478965C}" destId="{35B503A4-3F0E-4B02-9761-86A5E6B38031}" srcOrd="14" destOrd="0" presId="urn:microsoft.com/office/officeart/2005/8/layout/list1"/>
    <dgm:cxn modelId="{F0D2F97B-9AFA-48DA-85F5-E35332E019BA}" type="presParOf" srcId="{4046E0A7-1167-44AD-8280-5DED5478965C}" destId="{80788794-F197-4B52-AE4F-2C219383BE93}" srcOrd="15" destOrd="0" presId="urn:microsoft.com/office/officeart/2005/8/layout/list1"/>
    <dgm:cxn modelId="{21A66B62-8258-4F18-8A3D-DE3EC90DF33A}" type="presParOf" srcId="{4046E0A7-1167-44AD-8280-5DED5478965C}" destId="{773B2517-9365-4ECC-BB06-6C289C2CF085}" srcOrd="16" destOrd="0" presId="urn:microsoft.com/office/officeart/2005/8/layout/list1"/>
    <dgm:cxn modelId="{84435F0A-7640-44A5-8CCA-2B968702141F}" type="presParOf" srcId="{773B2517-9365-4ECC-BB06-6C289C2CF085}" destId="{400B3616-3E0F-4C2F-B297-CD5766CEE9EA}" srcOrd="0" destOrd="0" presId="urn:microsoft.com/office/officeart/2005/8/layout/list1"/>
    <dgm:cxn modelId="{F5E95DFA-E371-4BC5-9AF8-1B25E897071F}" type="presParOf" srcId="{773B2517-9365-4ECC-BB06-6C289C2CF085}" destId="{82C38BF6-D562-42D9-A28D-ECB7FD2C2AE1}" srcOrd="1" destOrd="0" presId="urn:microsoft.com/office/officeart/2005/8/layout/list1"/>
    <dgm:cxn modelId="{A674C204-A0FD-410F-A648-33E6B7E18E52}" type="presParOf" srcId="{4046E0A7-1167-44AD-8280-5DED5478965C}" destId="{121831A6-5DB1-43F3-A541-7EBB45387A8F}" srcOrd="17" destOrd="0" presId="urn:microsoft.com/office/officeart/2005/8/layout/list1"/>
    <dgm:cxn modelId="{4093BED1-1FCE-4F15-AC62-9AFEEEF00000}" type="presParOf" srcId="{4046E0A7-1167-44AD-8280-5DED5478965C}" destId="{CFC5E069-F485-44EC-82B2-5BEA8D2355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E6D5-E335-4790-B726-A1201FD863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D3656-782E-4C73-983D-61E3D54365FD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000" b="1" dirty="0" smtClean="0">
              <a:solidFill>
                <a:schemeClr val="bg1"/>
              </a:solidFill>
              <a:latin typeface="+mn-ea"/>
              <a:ea typeface="+mn-ea"/>
            </a:rPr>
            <a:t>CREATE</a:t>
          </a:r>
          <a:r>
            <a:rPr lang="zh-CN" altLang="en-US" sz="2000" b="1" dirty="0" smtClean="0">
              <a:solidFill>
                <a:schemeClr val="bg1"/>
              </a:solidFill>
              <a:latin typeface="+mn-ea"/>
              <a:ea typeface="+mn-ea"/>
            </a:rPr>
            <a:t>语法</a:t>
          </a:r>
          <a:r>
            <a:rPr lang="en-US" altLang="zh-CN" sz="2000" b="1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endParaRPr lang="zh-CN" altLang="en-US" sz="20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BCE2B22-1770-4071-9BBA-77E8F4A964E8}" type="parTrans" cxnId="{8CC17D67-3557-4407-BDEF-4FF5280D3959}">
      <dgm:prSet/>
      <dgm:spPr/>
      <dgm:t>
        <a:bodyPr/>
        <a:lstStyle/>
        <a:p>
          <a:endParaRPr lang="zh-CN" altLang="en-US"/>
        </a:p>
      </dgm:t>
    </dgm:pt>
    <dgm:pt modelId="{96A434BD-AF6C-48E5-B5D1-F3AFC340664B}" type="sibTrans" cxnId="{8CC17D67-3557-4407-BDEF-4FF5280D3959}">
      <dgm:prSet/>
      <dgm:spPr/>
      <dgm:t>
        <a:bodyPr/>
        <a:lstStyle/>
        <a:p>
          <a:endParaRPr lang="zh-CN" altLang="en-US"/>
        </a:p>
      </dgm:t>
    </dgm:pt>
    <dgm:pt modelId="{86D1AC31-506C-481A-973F-72547A797641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000" b="1" dirty="0" smtClean="0">
              <a:solidFill>
                <a:schemeClr val="bg1"/>
              </a:solidFill>
              <a:latin typeface="+mn-ea"/>
              <a:ea typeface="+mn-ea"/>
            </a:rPr>
            <a:t>DROP</a:t>
          </a:r>
          <a:r>
            <a:rPr lang="zh-CN" altLang="en-US" sz="2000" b="1" dirty="0" smtClean="0">
              <a:solidFill>
                <a:schemeClr val="bg1"/>
              </a:solidFill>
              <a:latin typeface="+mn-ea"/>
              <a:ea typeface="+mn-ea"/>
            </a:rPr>
            <a:t>语法</a:t>
          </a:r>
          <a:r>
            <a:rPr lang="en-US" altLang="zh-CN" sz="2000" b="1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endParaRPr lang="zh-CN" altLang="en-US" sz="2000" b="1" dirty="0">
            <a:latin typeface="+mn-ea"/>
            <a:ea typeface="+mn-ea"/>
          </a:endParaRPr>
        </a:p>
      </dgm:t>
    </dgm:pt>
    <dgm:pt modelId="{E9B987AF-8D05-467F-B1E7-B68471047DE2}" type="parTrans" cxnId="{57C6E33B-B6AE-433D-B0CE-72EB44F9355E}">
      <dgm:prSet/>
      <dgm:spPr/>
      <dgm:t>
        <a:bodyPr/>
        <a:lstStyle/>
        <a:p>
          <a:endParaRPr lang="zh-CN" altLang="en-US"/>
        </a:p>
      </dgm:t>
    </dgm:pt>
    <dgm:pt modelId="{A3128B0C-1A46-4F09-AD43-24BEAB75C71E}" type="sibTrans" cxnId="{57C6E33B-B6AE-433D-B0CE-72EB44F9355E}">
      <dgm:prSet/>
      <dgm:spPr/>
      <dgm:t>
        <a:bodyPr/>
        <a:lstStyle/>
        <a:p>
          <a:endParaRPr lang="zh-CN" altLang="en-US"/>
        </a:p>
      </dgm:t>
    </dgm:pt>
    <dgm:pt modelId="{25A44DE3-AF6A-40D6-A300-2070A5C9AE2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000" b="1" dirty="0" smtClean="0">
              <a:latin typeface="+mn-ea"/>
              <a:ea typeface="+mn-ea"/>
            </a:rPr>
            <a:t>ALTER TABLE</a:t>
          </a:r>
          <a:r>
            <a:rPr lang="zh-CN" altLang="en-US" sz="2000" b="1" dirty="0" smtClean="0">
              <a:latin typeface="+mn-ea"/>
              <a:ea typeface="+mn-ea"/>
            </a:rPr>
            <a:t>语法</a:t>
          </a:r>
          <a:endParaRPr lang="zh-CN" altLang="en-US" sz="2000" b="1" dirty="0">
            <a:latin typeface="+mn-ea"/>
            <a:ea typeface="+mn-ea"/>
          </a:endParaRPr>
        </a:p>
      </dgm:t>
    </dgm:pt>
    <dgm:pt modelId="{935BABDB-27EA-4381-A74B-D56B8AB73B1D}" type="parTrans" cxnId="{891A1EF2-8E90-4ACC-8B83-B8FEEDFD9AD6}">
      <dgm:prSet/>
      <dgm:spPr/>
      <dgm:t>
        <a:bodyPr/>
        <a:lstStyle/>
        <a:p>
          <a:endParaRPr lang="zh-CN" altLang="en-US"/>
        </a:p>
      </dgm:t>
    </dgm:pt>
    <dgm:pt modelId="{B19AE980-EBEA-4F52-BCA4-0834374CAC8C}" type="sibTrans" cxnId="{891A1EF2-8E90-4ACC-8B83-B8FEEDFD9AD6}">
      <dgm:prSet/>
      <dgm:spPr/>
      <dgm:t>
        <a:bodyPr/>
        <a:lstStyle/>
        <a:p>
          <a:endParaRPr lang="zh-CN" altLang="en-US"/>
        </a:p>
      </dgm:t>
    </dgm:pt>
    <dgm:pt modelId="{C3FE91F3-A190-4E65-9369-F71B1E0AED71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altLang="zh-CN" sz="1600" dirty="0" smtClean="0">
              <a:latin typeface="+mn-ea"/>
              <a:ea typeface="+mn-ea"/>
            </a:rPr>
            <a:t>DROP DATABASE</a:t>
          </a:r>
          <a:r>
            <a:rPr lang="zh-CN" altLang="en-US" sz="1600" dirty="0" smtClean="0">
              <a:latin typeface="+mn-ea"/>
              <a:ea typeface="+mn-ea"/>
            </a:rPr>
            <a:t>语法 </a:t>
          </a:r>
          <a:endParaRPr lang="zh-CN" altLang="en-US" sz="1800" dirty="0">
            <a:latin typeface="+mn-ea"/>
            <a:ea typeface="+mn-ea"/>
          </a:endParaRPr>
        </a:p>
      </dgm:t>
    </dgm:pt>
    <dgm:pt modelId="{7B376C81-9D7F-4ECA-B573-3F79E0274A3D}" type="parTrans" cxnId="{6B70A62B-8962-44C8-84CA-36BC99FCB318}">
      <dgm:prSet/>
      <dgm:spPr/>
      <dgm:t>
        <a:bodyPr/>
        <a:lstStyle/>
        <a:p>
          <a:endParaRPr lang="zh-CN" altLang="en-US"/>
        </a:p>
      </dgm:t>
    </dgm:pt>
    <dgm:pt modelId="{9D228C15-FE6F-49B4-A607-9A29269E4926}" type="sibTrans" cxnId="{6B70A62B-8962-44C8-84CA-36BC99FCB318}">
      <dgm:prSet/>
      <dgm:spPr/>
      <dgm:t>
        <a:bodyPr/>
        <a:lstStyle/>
        <a:p>
          <a:endParaRPr lang="zh-CN" altLang="en-US"/>
        </a:p>
      </dgm:t>
    </dgm:pt>
    <dgm:pt modelId="{142C543A-8EC1-4240-8CFF-0207E39A1137}">
      <dgm:prSet custT="1"/>
      <dgm:spPr/>
      <dgm:t>
        <a:bodyPr/>
        <a:lstStyle/>
        <a:p>
          <a:r>
            <a:rPr lang="en-US" altLang="zh-CN" sz="1600" b="0" dirty="0" smtClean="0">
              <a:latin typeface="+mn-ea"/>
              <a:ea typeface="+mn-ea"/>
            </a:rPr>
            <a:t>ALTER TABLE</a:t>
          </a:r>
          <a:r>
            <a:rPr lang="zh-CN" altLang="en-US" sz="1600" b="0" dirty="0" smtClean="0">
              <a:latin typeface="+mn-ea"/>
              <a:ea typeface="+mn-ea"/>
            </a:rPr>
            <a:t>语法 </a:t>
          </a:r>
          <a:endParaRPr lang="zh-CN" altLang="en-US" sz="1600" b="0" dirty="0">
            <a:latin typeface="+mn-ea"/>
            <a:ea typeface="+mn-ea"/>
          </a:endParaRPr>
        </a:p>
      </dgm:t>
    </dgm:pt>
    <dgm:pt modelId="{F2E5B3D7-5ECC-4A24-9ED1-873E80C655B8}" type="parTrans" cxnId="{9722E929-C905-4C95-B85E-0DB95B86BAB8}">
      <dgm:prSet/>
      <dgm:spPr/>
      <dgm:t>
        <a:bodyPr/>
        <a:lstStyle/>
        <a:p>
          <a:endParaRPr lang="zh-CN" altLang="en-US"/>
        </a:p>
      </dgm:t>
    </dgm:pt>
    <dgm:pt modelId="{561F5227-45A5-411B-8293-50B2F47E1662}" type="sibTrans" cxnId="{9722E929-C905-4C95-B85E-0DB95B86BAB8}">
      <dgm:prSet/>
      <dgm:spPr/>
      <dgm:t>
        <a:bodyPr/>
        <a:lstStyle/>
        <a:p>
          <a:endParaRPr lang="zh-CN" altLang="en-US"/>
        </a:p>
      </dgm:t>
    </dgm:pt>
    <dgm:pt modelId="{7157CBB8-FEC5-4290-A30C-920381E027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600" dirty="0" smtClean="0">
              <a:latin typeface="+mn-ea"/>
              <a:ea typeface="+mn-ea"/>
            </a:rPr>
            <a:t>CREATE TABLE</a:t>
          </a:r>
          <a:r>
            <a:rPr lang="zh-CN" altLang="en-US" sz="1600" dirty="0" smtClean="0">
              <a:latin typeface="+mn-ea"/>
              <a:ea typeface="+mn-ea"/>
            </a:rPr>
            <a:t>语法 </a:t>
          </a:r>
        </a:p>
      </dgm:t>
    </dgm:pt>
    <dgm:pt modelId="{0A6CBDC6-E004-4422-916D-9919AFE409FB}" type="parTrans" cxnId="{73DB9A50-1B3C-4107-A344-C6DE60327A09}">
      <dgm:prSet/>
      <dgm:spPr/>
      <dgm:t>
        <a:bodyPr/>
        <a:lstStyle/>
        <a:p>
          <a:endParaRPr lang="zh-CN" altLang="en-US"/>
        </a:p>
      </dgm:t>
    </dgm:pt>
    <dgm:pt modelId="{54FDC8AC-DBFA-4231-AEEB-44434346A98D}" type="sibTrans" cxnId="{73DB9A50-1B3C-4107-A344-C6DE60327A09}">
      <dgm:prSet/>
      <dgm:spPr/>
      <dgm:t>
        <a:bodyPr/>
        <a:lstStyle/>
        <a:p>
          <a:endParaRPr lang="zh-CN" altLang="en-US"/>
        </a:p>
      </dgm:t>
    </dgm:pt>
    <dgm:pt modelId="{8CA7B2DF-984A-4B77-8E1E-80830C5DF7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600" dirty="0" smtClean="0">
              <a:latin typeface="+mn-ea"/>
              <a:ea typeface="+mn-ea"/>
            </a:rPr>
            <a:t>CREATE INDEX</a:t>
          </a:r>
          <a:r>
            <a:rPr lang="zh-CN" altLang="en-US" sz="1600" dirty="0" smtClean="0">
              <a:latin typeface="+mn-ea"/>
              <a:ea typeface="+mn-ea"/>
            </a:rPr>
            <a:t>语法 </a:t>
          </a:r>
        </a:p>
      </dgm:t>
    </dgm:pt>
    <dgm:pt modelId="{190B38E5-B104-4C36-9E8B-37AEB5BA52BA}" type="parTrans" cxnId="{A54266D9-288D-4CD7-8CFC-F5D2A2C9FD77}">
      <dgm:prSet/>
      <dgm:spPr/>
      <dgm:t>
        <a:bodyPr/>
        <a:lstStyle/>
        <a:p>
          <a:endParaRPr lang="zh-CN" altLang="en-US"/>
        </a:p>
      </dgm:t>
    </dgm:pt>
    <dgm:pt modelId="{F35A85C1-008E-4CE7-82BA-DE8CEACEA4DC}" type="sibTrans" cxnId="{A54266D9-288D-4CD7-8CFC-F5D2A2C9FD77}">
      <dgm:prSet/>
      <dgm:spPr/>
      <dgm:t>
        <a:bodyPr/>
        <a:lstStyle/>
        <a:p>
          <a:endParaRPr lang="zh-CN" altLang="en-US"/>
        </a:p>
      </dgm:t>
    </dgm:pt>
    <dgm:pt modelId="{970A4F01-BA6F-4500-92AA-C2D24168FA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600" dirty="0" smtClean="0">
              <a:latin typeface="+mn-ea"/>
              <a:ea typeface="+mn-ea"/>
            </a:rPr>
            <a:t>DROP INDEX</a:t>
          </a:r>
          <a:r>
            <a:rPr lang="zh-CN" altLang="en-US" sz="1600" dirty="0" smtClean="0">
              <a:latin typeface="+mn-ea"/>
              <a:ea typeface="+mn-ea"/>
            </a:rPr>
            <a:t>语法 </a:t>
          </a:r>
        </a:p>
      </dgm:t>
    </dgm:pt>
    <dgm:pt modelId="{22340BEE-6A94-4D17-8B1E-0E3808AE5671}" type="parTrans" cxnId="{2A49D2DE-6642-4295-8C5B-C4D4C096E123}">
      <dgm:prSet/>
      <dgm:spPr/>
      <dgm:t>
        <a:bodyPr/>
        <a:lstStyle/>
        <a:p>
          <a:endParaRPr lang="zh-CN" altLang="en-US"/>
        </a:p>
      </dgm:t>
    </dgm:pt>
    <dgm:pt modelId="{E06B8F97-F956-45B2-A2B2-293D2BD59E80}" type="sibTrans" cxnId="{2A49D2DE-6642-4295-8C5B-C4D4C096E123}">
      <dgm:prSet/>
      <dgm:spPr/>
      <dgm:t>
        <a:bodyPr/>
        <a:lstStyle/>
        <a:p>
          <a:endParaRPr lang="zh-CN" altLang="en-US"/>
        </a:p>
      </dgm:t>
    </dgm:pt>
    <dgm:pt modelId="{57C64FA2-379C-4FBB-9E7D-A202348B819B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altLang="zh-CN" sz="1600" dirty="0" smtClean="0">
              <a:latin typeface="+mn-ea"/>
              <a:ea typeface="+mn-ea"/>
            </a:rPr>
            <a:t>DROP TABLE</a:t>
          </a:r>
          <a:r>
            <a:rPr lang="zh-CN" altLang="en-US" sz="1600" dirty="0" smtClean="0">
              <a:latin typeface="+mn-ea"/>
              <a:ea typeface="+mn-ea"/>
            </a:rPr>
            <a:t>语法 </a:t>
          </a:r>
        </a:p>
      </dgm:t>
    </dgm:pt>
    <dgm:pt modelId="{ACDF30FB-E681-43D7-8902-9807D332A08D}" type="parTrans" cxnId="{6BDCFD9D-0436-4EB3-A4B4-8D752A194A5B}">
      <dgm:prSet/>
      <dgm:spPr/>
      <dgm:t>
        <a:bodyPr/>
        <a:lstStyle/>
        <a:p>
          <a:endParaRPr lang="zh-CN" altLang="en-US"/>
        </a:p>
      </dgm:t>
    </dgm:pt>
    <dgm:pt modelId="{505C53DD-E4EE-4ED7-8FC7-C5DFAAF511E1}" type="sibTrans" cxnId="{6BDCFD9D-0436-4EB3-A4B4-8D752A194A5B}">
      <dgm:prSet/>
      <dgm:spPr/>
      <dgm:t>
        <a:bodyPr/>
        <a:lstStyle/>
        <a:p>
          <a:endParaRPr lang="zh-CN" altLang="en-US"/>
        </a:p>
      </dgm:t>
    </dgm:pt>
    <dgm:pt modelId="{CC665C10-B41A-44C7-9945-037F0593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600" dirty="0" smtClean="0">
              <a:latin typeface="+mn-ea"/>
              <a:ea typeface="+mn-ea"/>
            </a:rPr>
            <a:t>CREATE DATABASE</a:t>
          </a:r>
          <a:r>
            <a:rPr lang="zh-CN" altLang="en-US" sz="1600" dirty="0" smtClean="0">
              <a:latin typeface="+mn-ea"/>
              <a:ea typeface="+mn-ea"/>
            </a:rPr>
            <a:t>语法</a:t>
          </a:r>
          <a:endParaRPr lang="zh-CN" altLang="en-US" sz="1400" dirty="0">
            <a:latin typeface="+mn-ea"/>
            <a:ea typeface="+mn-ea"/>
          </a:endParaRPr>
        </a:p>
      </dgm:t>
    </dgm:pt>
    <dgm:pt modelId="{DE531A9C-F653-46A8-BD97-F320B6257AFD}" type="parTrans" cxnId="{FD6E42B9-14DF-4B54-9573-3FB25481F107}">
      <dgm:prSet/>
      <dgm:spPr/>
      <dgm:t>
        <a:bodyPr/>
        <a:lstStyle/>
        <a:p>
          <a:endParaRPr lang="zh-CN" altLang="en-US"/>
        </a:p>
      </dgm:t>
    </dgm:pt>
    <dgm:pt modelId="{E44A56C2-5C4D-48C4-ADB8-B7CD3B5E9C18}" type="sibTrans" cxnId="{FD6E42B9-14DF-4B54-9573-3FB25481F107}">
      <dgm:prSet/>
      <dgm:spPr/>
      <dgm:t>
        <a:bodyPr/>
        <a:lstStyle/>
        <a:p>
          <a:endParaRPr lang="zh-CN" altLang="en-US"/>
        </a:p>
      </dgm:t>
    </dgm:pt>
    <dgm:pt modelId="{6DFBD444-00F0-432A-950D-1CE37DA0061D}" type="pres">
      <dgm:prSet presAssocID="{1929E6D5-E335-4790-B726-A1201FD863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9551-11A2-40C9-9494-9D3CD0160E9D}" type="pres">
      <dgm:prSet presAssocID="{4F4D3656-782E-4C73-983D-61E3D54365FD}" presName="parentLin" presStyleCnt="0"/>
      <dgm:spPr/>
    </dgm:pt>
    <dgm:pt modelId="{B56EA6F0-5C70-4847-9441-2AC344811158}" type="pres">
      <dgm:prSet presAssocID="{4F4D3656-782E-4C73-983D-61E3D54365F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7D788D2-FE25-4896-BBF5-71434A0A351D}" type="pres">
      <dgm:prSet presAssocID="{4F4D3656-782E-4C73-983D-61E3D54365FD}" presName="parentText" presStyleLbl="node1" presStyleIdx="0" presStyleCnt="3" custScaleX="100608" custScaleY="222620" custLinFactY="168951" custLinFactNeighborX="-100000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A1AA56-504E-4E12-B557-D0FDBC8A8572}" type="pres">
      <dgm:prSet presAssocID="{4F4D3656-782E-4C73-983D-61E3D54365FD}" presName="negativeSpace" presStyleCnt="0"/>
      <dgm:spPr/>
    </dgm:pt>
    <dgm:pt modelId="{612089C8-04D3-4746-9C93-8C0E62BB01E4}" type="pres">
      <dgm:prSet presAssocID="{4F4D3656-782E-4C73-983D-61E3D54365FD}" presName="childText" presStyleLbl="conFgAcc1" presStyleIdx="0" presStyleCnt="3" custScaleY="110306" custLinFactY="-8039" custLinFactNeighborX="53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D72427-A475-4C7C-88CB-F93D5E78197A}" type="pres">
      <dgm:prSet presAssocID="{96A434BD-AF6C-48E5-B5D1-F3AFC340664B}" presName="spaceBetweenRectangles" presStyleCnt="0"/>
      <dgm:spPr/>
    </dgm:pt>
    <dgm:pt modelId="{03F192DC-1CB4-4A63-864F-6CA0AA7DCEDC}" type="pres">
      <dgm:prSet presAssocID="{86D1AC31-506C-481A-973F-72547A797641}" presName="parentLin" presStyleCnt="0"/>
      <dgm:spPr/>
    </dgm:pt>
    <dgm:pt modelId="{64AF06F1-7D81-4D1B-BF63-DA3799AB2396}" type="pres">
      <dgm:prSet presAssocID="{86D1AC31-506C-481A-973F-72547A7976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77E40C4-D88F-4586-9EC6-F1134E48DBEB}" type="pres">
      <dgm:prSet presAssocID="{86D1AC31-506C-481A-973F-72547A797641}" presName="parentText" presStyleLbl="node1" presStyleIdx="1" presStyleCnt="3" custScaleX="100608" custScaleY="188829" custLinFactX="31307" custLinFactY="-14822" custLinFactNeighborX="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6AFB8-11B5-425A-8968-A7E1F19E771F}" type="pres">
      <dgm:prSet presAssocID="{86D1AC31-506C-481A-973F-72547A797641}" presName="negativeSpace" presStyleCnt="0"/>
      <dgm:spPr/>
    </dgm:pt>
    <dgm:pt modelId="{31CC9792-1237-416D-9E1C-768C19D9D10F}" type="pres">
      <dgm:prSet presAssocID="{86D1AC31-506C-481A-973F-72547A797641}" presName="childText" presStyleLbl="conFgAcc1" presStyleIdx="1" presStyleCnt="3" custScaleY="88375" custLinFactY="-11438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8EE55-730C-4422-8050-479056E7535F}" type="pres">
      <dgm:prSet presAssocID="{A3128B0C-1A46-4F09-AD43-24BEAB75C71E}" presName="spaceBetweenRectangles" presStyleCnt="0"/>
      <dgm:spPr/>
    </dgm:pt>
    <dgm:pt modelId="{C6EBCFC7-3BAC-41A7-B851-2CF073DB0D45}" type="pres">
      <dgm:prSet presAssocID="{25A44DE3-AF6A-40D6-A300-2070A5C9AE2F}" presName="parentLin" presStyleCnt="0"/>
      <dgm:spPr/>
    </dgm:pt>
    <dgm:pt modelId="{A7E9E3A2-1971-4CD6-AAC4-AD7A3D5B9830}" type="pres">
      <dgm:prSet presAssocID="{25A44DE3-AF6A-40D6-A300-2070A5C9AE2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A0383E7-D85C-4D80-AABD-5043BBAAAECB}" type="pres">
      <dgm:prSet presAssocID="{25A44DE3-AF6A-40D6-A300-2070A5C9AE2F}" presName="parentText" presStyleLbl="node1" presStyleIdx="2" presStyleCnt="3" custScaleX="100608" custScaleY="144219" custLinFactNeighborX="-100000" custLinFactNeighborY="-645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D26E8-B3D9-4A69-A38D-E235BF103EB8}" type="pres">
      <dgm:prSet presAssocID="{25A44DE3-AF6A-40D6-A300-2070A5C9AE2F}" presName="negativeSpace" presStyleCnt="0"/>
      <dgm:spPr/>
    </dgm:pt>
    <dgm:pt modelId="{84252417-3D2F-4656-B76F-FD8FB780ECBD}" type="pres">
      <dgm:prSet presAssocID="{25A44DE3-AF6A-40D6-A300-2070A5C9AE2F}" presName="childText" presStyleLbl="conFgAcc1" presStyleIdx="2" presStyleCnt="3" custScaleY="78291" custLinFactNeighborX="532" custLinFactNeighborY="-617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6EE4C-1214-4466-BE55-A5FF828A44FA}" type="presOf" srcId="{8CA7B2DF-984A-4B77-8E1E-80830C5DF75D}" destId="{612089C8-04D3-4746-9C93-8C0E62BB01E4}" srcOrd="0" destOrd="2" presId="urn:microsoft.com/office/officeart/2005/8/layout/list1"/>
    <dgm:cxn modelId="{B98ED80C-B02F-49D9-9587-87646D50A3B1}" type="presOf" srcId="{970A4F01-BA6F-4500-92AA-C2D24168FA38}" destId="{31CC9792-1237-416D-9E1C-768C19D9D10F}" srcOrd="0" destOrd="1" presId="urn:microsoft.com/office/officeart/2005/8/layout/list1"/>
    <dgm:cxn modelId="{57C6E33B-B6AE-433D-B0CE-72EB44F9355E}" srcId="{1929E6D5-E335-4790-B726-A1201FD86367}" destId="{86D1AC31-506C-481A-973F-72547A797641}" srcOrd="1" destOrd="0" parTransId="{E9B987AF-8D05-467F-B1E7-B68471047DE2}" sibTransId="{A3128B0C-1A46-4F09-AD43-24BEAB75C71E}"/>
    <dgm:cxn modelId="{431501F5-47C7-434C-8F51-C1AC397E05E0}" type="presOf" srcId="{25A44DE3-AF6A-40D6-A300-2070A5C9AE2F}" destId="{BA0383E7-D85C-4D80-AABD-5043BBAAAECB}" srcOrd="1" destOrd="0" presId="urn:microsoft.com/office/officeart/2005/8/layout/list1"/>
    <dgm:cxn modelId="{891A1EF2-8E90-4ACC-8B83-B8FEEDFD9AD6}" srcId="{1929E6D5-E335-4790-B726-A1201FD86367}" destId="{25A44DE3-AF6A-40D6-A300-2070A5C9AE2F}" srcOrd="2" destOrd="0" parTransId="{935BABDB-27EA-4381-A74B-D56B8AB73B1D}" sibTransId="{B19AE980-EBEA-4F52-BCA4-0834374CAC8C}"/>
    <dgm:cxn modelId="{9722E929-C905-4C95-B85E-0DB95B86BAB8}" srcId="{25A44DE3-AF6A-40D6-A300-2070A5C9AE2F}" destId="{142C543A-8EC1-4240-8CFF-0207E39A1137}" srcOrd="0" destOrd="0" parTransId="{F2E5B3D7-5ECC-4A24-9ED1-873E80C655B8}" sibTransId="{561F5227-45A5-411B-8293-50B2F47E1662}"/>
    <dgm:cxn modelId="{2A49D2DE-6642-4295-8C5B-C4D4C096E123}" srcId="{86D1AC31-506C-481A-973F-72547A797641}" destId="{970A4F01-BA6F-4500-92AA-C2D24168FA38}" srcOrd="1" destOrd="0" parTransId="{22340BEE-6A94-4D17-8B1E-0E3808AE5671}" sibTransId="{E06B8F97-F956-45B2-A2B2-293D2BD59E80}"/>
    <dgm:cxn modelId="{FD6E42B9-14DF-4B54-9573-3FB25481F107}" srcId="{4F4D3656-782E-4C73-983D-61E3D54365FD}" destId="{CC665C10-B41A-44C7-9945-037F059314FE}" srcOrd="0" destOrd="0" parTransId="{DE531A9C-F653-46A8-BD97-F320B6257AFD}" sibTransId="{E44A56C2-5C4D-48C4-ADB8-B7CD3B5E9C18}"/>
    <dgm:cxn modelId="{6BDCFD9D-0436-4EB3-A4B4-8D752A194A5B}" srcId="{86D1AC31-506C-481A-973F-72547A797641}" destId="{57C64FA2-379C-4FBB-9E7D-A202348B819B}" srcOrd="2" destOrd="0" parTransId="{ACDF30FB-E681-43D7-8902-9807D332A08D}" sibTransId="{505C53DD-E4EE-4ED7-8FC7-C5DFAAF511E1}"/>
    <dgm:cxn modelId="{A2AB3C16-DFF1-4CB6-B5C0-0D7E78147F2A}" type="presOf" srcId="{86D1AC31-506C-481A-973F-72547A797641}" destId="{977E40C4-D88F-4586-9EC6-F1134E48DBEB}" srcOrd="1" destOrd="0" presId="urn:microsoft.com/office/officeart/2005/8/layout/list1"/>
    <dgm:cxn modelId="{8CC17D67-3557-4407-BDEF-4FF5280D3959}" srcId="{1929E6D5-E335-4790-B726-A1201FD86367}" destId="{4F4D3656-782E-4C73-983D-61E3D54365FD}" srcOrd="0" destOrd="0" parTransId="{1BCE2B22-1770-4071-9BBA-77E8F4A964E8}" sibTransId="{96A434BD-AF6C-48E5-B5D1-F3AFC340664B}"/>
    <dgm:cxn modelId="{4004A2C7-E5D1-4BF6-8F39-1CC62F43C7B2}" type="presOf" srcId="{4F4D3656-782E-4C73-983D-61E3D54365FD}" destId="{B56EA6F0-5C70-4847-9441-2AC344811158}" srcOrd="0" destOrd="0" presId="urn:microsoft.com/office/officeart/2005/8/layout/list1"/>
    <dgm:cxn modelId="{A80DF937-2845-4084-9E45-4931BB728B86}" type="presOf" srcId="{CC665C10-B41A-44C7-9945-037F059314FE}" destId="{612089C8-04D3-4746-9C93-8C0E62BB01E4}" srcOrd="0" destOrd="0" presId="urn:microsoft.com/office/officeart/2005/8/layout/list1"/>
    <dgm:cxn modelId="{73DB9A50-1B3C-4107-A344-C6DE60327A09}" srcId="{4F4D3656-782E-4C73-983D-61E3D54365FD}" destId="{7157CBB8-FEC5-4290-A30C-920381E0278F}" srcOrd="1" destOrd="0" parTransId="{0A6CBDC6-E004-4422-916D-9919AFE409FB}" sibTransId="{54FDC8AC-DBFA-4231-AEEB-44434346A98D}"/>
    <dgm:cxn modelId="{9A1E1C7A-E8CF-4E39-A72A-9B34F50EC54E}" type="presOf" srcId="{142C543A-8EC1-4240-8CFF-0207E39A1137}" destId="{84252417-3D2F-4656-B76F-FD8FB780ECBD}" srcOrd="0" destOrd="0" presId="urn:microsoft.com/office/officeart/2005/8/layout/list1"/>
    <dgm:cxn modelId="{D3E172BC-7C5E-408C-B438-586FD19F8552}" type="presOf" srcId="{25A44DE3-AF6A-40D6-A300-2070A5C9AE2F}" destId="{A7E9E3A2-1971-4CD6-AAC4-AD7A3D5B9830}" srcOrd="0" destOrd="0" presId="urn:microsoft.com/office/officeart/2005/8/layout/list1"/>
    <dgm:cxn modelId="{A54266D9-288D-4CD7-8CFC-F5D2A2C9FD77}" srcId="{4F4D3656-782E-4C73-983D-61E3D54365FD}" destId="{8CA7B2DF-984A-4B77-8E1E-80830C5DF75D}" srcOrd="2" destOrd="0" parTransId="{190B38E5-B104-4C36-9E8B-37AEB5BA52BA}" sibTransId="{F35A85C1-008E-4CE7-82BA-DE8CEACEA4DC}"/>
    <dgm:cxn modelId="{FA03EA7C-23DE-4BBA-8947-D47F6BA36180}" type="presOf" srcId="{1929E6D5-E335-4790-B726-A1201FD86367}" destId="{6DFBD444-00F0-432A-950D-1CE37DA0061D}" srcOrd="0" destOrd="0" presId="urn:microsoft.com/office/officeart/2005/8/layout/list1"/>
    <dgm:cxn modelId="{A764F72C-32D2-4350-B6DD-B50EA3A55331}" type="presOf" srcId="{7157CBB8-FEC5-4290-A30C-920381E0278F}" destId="{612089C8-04D3-4746-9C93-8C0E62BB01E4}" srcOrd="0" destOrd="1" presId="urn:microsoft.com/office/officeart/2005/8/layout/list1"/>
    <dgm:cxn modelId="{6B70A62B-8962-44C8-84CA-36BC99FCB318}" srcId="{86D1AC31-506C-481A-973F-72547A797641}" destId="{C3FE91F3-A190-4E65-9369-F71B1E0AED71}" srcOrd="0" destOrd="0" parTransId="{7B376C81-9D7F-4ECA-B573-3F79E0274A3D}" sibTransId="{9D228C15-FE6F-49B4-A607-9A29269E4926}"/>
    <dgm:cxn modelId="{D41FF1C5-9877-453D-AD5F-012DDF191DB7}" type="presOf" srcId="{C3FE91F3-A190-4E65-9369-F71B1E0AED71}" destId="{31CC9792-1237-416D-9E1C-768C19D9D10F}" srcOrd="0" destOrd="0" presId="urn:microsoft.com/office/officeart/2005/8/layout/list1"/>
    <dgm:cxn modelId="{1615AAFE-15B1-4760-BEFC-F5813ACA6065}" type="presOf" srcId="{86D1AC31-506C-481A-973F-72547A797641}" destId="{64AF06F1-7D81-4D1B-BF63-DA3799AB2396}" srcOrd="0" destOrd="0" presId="urn:microsoft.com/office/officeart/2005/8/layout/list1"/>
    <dgm:cxn modelId="{EEA6A7EC-8EAB-4635-A2D0-3D7A7EDF9A4C}" type="presOf" srcId="{57C64FA2-379C-4FBB-9E7D-A202348B819B}" destId="{31CC9792-1237-416D-9E1C-768C19D9D10F}" srcOrd="0" destOrd="2" presId="urn:microsoft.com/office/officeart/2005/8/layout/list1"/>
    <dgm:cxn modelId="{936B37FD-51F9-42B3-9627-5946CBF82ECA}" type="presOf" srcId="{4F4D3656-782E-4C73-983D-61E3D54365FD}" destId="{87D788D2-FE25-4896-BBF5-71434A0A351D}" srcOrd="1" destOrd="0" presId="urn:microsoft.com/office/officeart/2005/8/layout/list1"/>
    <dgm:cxn modelId="{5BDDB97D-2FDB-4082-BE9C-01C48E980DCE}" type="presParOf" srcId="{6DFBD444-00F0-432A-950D-1CE37DA0061D}" destId="{0E859551-11A2-40C9-9494-9D3CD0160E9D}" srcOrd="0" destOrd="0" presId="urn:microsoft.com/office/officeart/2005/8/layout/list1"/>
    <dgm:cxn modelId="{0E1FFC15-3874-45F0-B6AB-DEC9A0BBBCDF}" type="presParOf" srcId="{0E859551-11A2-40C9-9494-9D3CD0160E9D}" destId="{B56EA6F0-5C70-4847-9441-2AC344811158}" srcOrd="0" destOrd="0" presId="urn:microsoft.com/office/officeart/2005/8/layout/list1"/>
    <dgm:cxn modelId="{3C4C579E-B39D-4072-B65B-9720C043F5E4}" type="presParOf" srcId="{0E859551-11A2-40C9-9494-9D3CD0160E9D}" destId="{87D788D2-FE25-4896-BBF5-71434A0A351D}" srcOrd="1" destOrd="0" presId="urn:microsoft.com/office/officeart/2005/8/layout/list1"/>
    <dgm:cxn modelId="{56DB19A8-CD5A-429C-8877-2A99ACA89AF5}" type="presParOf" srcId="{6DFBD444-00F0-432A-950D-1CE37DA0061D}" destId="{EBA1AA56-504E-4E12-B557-D0FDBC8A8572}" srcOrd="1" destOrd="0" presId="urn:microsoft.com/office/officeart/2005/8/layout/list1"/>
    <dgm:cxn modelId="{2C2FB562-318B-4CF5-A6DC-1971059BBCA0}" type="presParOf" srcId="{6DFBD444-00F0-432A-950D-1CE37DA0061D}" destId="{612089C8-04D3-4746-9C93-8C0E62BB01E4}" srcOrd="2" destOrd="0" presId="urn:microsoft.com/office/officeart/2005/8/layout/list1"/>
    <dgm:cxn modelId="{4E51B9AC-A314-424E-AB68-F25070A15BFD}" type="presParOf" srcId="{6DFBD444-00F0-432A-950D-1CE37DA0061D}" destId="{F6D72427-A475-4C7C-88CB-F93D5E78197A}" srcOrd="3" destOrd="0" presId="urn:microsoft.com/office/officeart/2005/8/layout/list1"/>
    <dgm:cxn modelId="{3C7538A5-CF2B-4A14-8E3D-38E3EB0EE991}" type="presParOf" srcId="{6DFBD444-00F0-432A-950D-1CE37DA0061D}" destId="{03F192DC-1CB4-4A63-864F-6CA0AA7DCEDC}" srcOrd="4" destOrd="0" presId="urn:microsoft.com/office/officeart/2005/8/layout/list1"/>
    <dgm:cxn modelId="{0EF06F58-C2BA-47BE-A2A9-EF7B2D74B042}" type="presParOf" srcId="{03F192DC-1CB4-4A63-864F-6CA0AA7DCEDC}" destId="{64AF06F1-7D81-4D1B-BF63-DA3799AB2396}" srcOrd="0" destOrd="0" presId="urn:microsoft.com/office/officeart/2005/8/layout/list1"/>
    <dgm:cxn modelId="{8A9D3AFC-ACFE-41F4-922E-E8F7F33D1734}" type="presParOf" srcId="{03F192DC-1CB4-4A63-864F-6CA0AA7DCEDC}" destId="{977E40C4-D88F-4586-9EC6-F1134E48DBEB}" srcOrd="1" destOrd="0" presId="urn:microsoft.com/office/officeart/2005/8/layout/list1"/>
    <dgm:cxn modelId="{45C1DABC-DE65-4817-A7DC-14F7FEF6F913}" type="presParOf" srcId="{6DFBD444-00F0-432A-950D-1CE37DA0061D}" destId="{0D66AFB8-11B5-425A-8968-A7E1F19E771F}" srcOrd="5" destOrd="0" presId="urn:microsoft.com/office/officeart/2005/8/layout/list1"/>
    <dgm:cxn modelId="{E128AFEF-05A3-414B-9F91-696071493461}" type="presParOf" srcId="{6DFBD444-00F0-432A-950D-1CE37DA0061D}" destId="{31CC9792-1237-416D-9E1C-768C19D9D10F}" srcOrd="6" destOrd="0" presId="urn:microsoft.com/office/officeart/2005/8/layout/list1"/>
    <dgm:cxn modelId="{28E0E464-7D35-4B65-8B42-6282955740CA}" type="presParOf" srcId="{6DFBD444-00F0-432A-950D-1CE37DA0061D}" destId="{1438EE55-730C-4422-8050-479056E7535F}" srcOrd="7" destOrd="0" presId="urn:microsoft.com/office/officeart/2005/8/layout/list1"/>
    <dgm:cxn modelId="{FDA6BED3-76B0-4779-943C-175E884FEEBC}" type="presParOf" srcId="{6DFBD444-00F0-432A-950D-1CE37DA0061D}" destId="{C6EBCFC7-3BAC-41A7-B851-2CF073DB0D45}" srcOrd="8" destOrd="0" presId="urn:microsoft.com/office/officeart/2005/8/layout/list1"/>
    <dgm:cxn modelId="{D86C66DD-B17E-4438-AE54-E1546B00AF58}" type="presParOf" srcId="{C6EBCFC7-3BAC-41A7-B851-2CF073DB0D45}" destId="{A7E9E3A2-1971-4CD6-AAC4-AD7A3D5B9830}" srcOrd="0" destOrd="0" presId="urn:microsoft.com/office/officeart/2005/8/layout/list1"/>
    <dgm:cxn modelId="{196B8D95-6435-4394-9BC3-FA2956AEA363}" type="presParOf" srcId="{C6EBCFC7-3BAC-41A7-B851-2CF073DB0D45}" destId="{BA0383E7-D85C-4D80-AABD-5043BBAAAECB}" srcOrd="1" destOrd="0" presId="urn:microsoft.com/office/officeart/2005/8/layout/list1"/>
    <dgm:cxn modelId="{BE922757-959D-4FD6-A47C-57864D3DBE91}" type="presParOf" srcId="{6DFBD444-00F0-432A-950D-1CE37DA0061D}" destId="{896D26E8-B3D9-4A69-A38D-E235BF103EB8}" srcOrd="9" destOrd="0" presId="urn:microsoft.com/office/officeart/2005/8/layout/list1"/>
    <dgm:cxn modelId="{29164F7C-0885-4E8E-B90F-CFC30039C133}" type="presParOf" srcId="{6DFBD444-00F0-432A-950D-1CE37DA0061D}" destId="{84252417-3D2F-4656-B76F-FD8FB780EC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AA9D4C-0E0C-43D5-997D-97ABC965AEE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</dgm:pt>
    <dgm:pt modelId="{91FF7D43-3F59-4EDB-A09B-2AB5D2BCECD8}">
      <dgm:prSet phldrT="[文本]" custT="1"/>
      <dgm:spPr/>
      <dgm:t>
        <a:bodyPr/>
        <a:lstStyle/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主键：帮助数据库以最快速度把一条特点数据记录的位置确定下来。</a:t>
          </a:r>
          <a:endParaRPr lang="en-US" altLang="zh-CN" sz="1400" dirty="0" smtClean="0">
            <a:solidFill>
              <a:schemeClr val="tx1"/>
            </a:solidFill>
            <a:latin typeface="+mn-ea"/>
          </a:endParaRPr>
        </a:p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主键必须是唯一的</a:t>
          </a:r>
          <a:endParaRPr lang="en-US" altLang="zh-CN" sz="1400" dirty="0" smtClean="0">
            <a:solidFill>
              <a:schemeClr val="tx1"/>
            </a:solidFill>
            <a:latin typeface="+mn-ea"/>
          </a:endParaRPr>
        </a:p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主键应该是紧凑的，因此整数类型比较适合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1E8E6988-A6F2-4A36-BE5A-C7392A603F38}" type="parTrans" cxnId="{4E7205C5-1076-4A0F-A643-ADBE212C2F27}">
      <dgm:prSet/>
      <dgm:spPr/>
      <dgm:t>
        <a:bodyPr/>
        <a:lstStyle/>
        <a:p>
          <a:endParaRPr lang="zh-CN" altLang="en-US"/>
        </a:p>
      </dgm:t>
    </dgm:pt>
    <dgm:pt modelId="{14AC4CB1-7551-49A3-B32E-DCF5C05BEFEC}" type="sibTrans" cxnId="{4E7205C5-1076-4A0F-A643-ADBE212C2F27}">
      <dgm:prSet/>
      <dgm:spPr/>
      <dgm:t>
        <a:bodyPr/>
        <a:lstStyle/>
        <a:p>
          <a:endParaRPr lang="zh-CN" altLang="en-US"/>
        </a:p>
      </dgm:t>
    </dgm:pt>
    <dgm:pt modelId="{15FA7046-FD55-4AE3-9D5E-45DADAA35086}">
      <dgm:prSet phldrT="[文本]" custT="1"/>
      <dgm:spPr/>
      <dgm:t>
        <a:bodyPr/>
        <a:lstStyle/>
        <a:p>
          <a:pPr algn="l"/>
          <a:endParaRPr lang="en-US" altLang="zh-CN" sz="1400" dirty="0" smtClean="0">
            <a:solidFill>
              <a:schemeClr val="tx1"/>
            </a:solidFill>
            <a:latin typeface="+mn-ea"/>
          </a:endParaRPr>
        </a:p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外键：引用另外一个数据表的某条记录。</a:t>
          </a:r>
          <a:endParaRPr lang="en-US" altLang="zh-CN" sz="1400" dirty="0" smtClean="0">
            <a:solidFill>
              <a:schemeClr val="tx1"/>
            </a:solidFill>
            <a:latin typeface="+mn-ea"/>
          </a:endParaRPr>
        </a:p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外键列类型尽可能与主键列类型保持一致</a:t>
          </a:r>
          <a:endParaRPr lang="en-US" altLang="zh-CN" sz="1400" dirty="0" smtClean="0">
            <a:solidFill>
              <a:schemeClr val="tx1"/>
            </a:solidFill>
            <a:latin typeface="+mn-ea"/>
          </a:endParaRPr>
        </a:p>
        <a:p>
          <a:pPr algn="l"/>
          <a:r>
            <a:rPr lang="zh-CN" altLang="en-US" sz="1400" dirty="0" smtClean="0">
              <a:solidFill>
                <a:schemeClr val="tx1"/>
              </a:solidFill>
              <a:latin typeface="+mn-ea"/>
            </a:rPr>
            <a:t>外键列应该加上</a:t>
          </a:r>
          <a:r>
            <a:rPr lang="en-US" altLang="zh-CN" sz="1400" dirty="0" smtClean="0">
              <a:solidFill>
                <a:schemeClr val="tx1"/>
              </a:solidFill>
              <a:latin typeface="+mn-ea"/>
            </a:rPr>
            <a:t>NOT NULL</a:t>
          </a:r>
        </a:p>
        <a:p>
          <a:pPr algn="l"/>
          <a:endParaRPr lang="zh-CN" altLang="en-US" sz="1400" dirty="0">
            <a:solidFill>
              <a:schemeClr val="tx1"/>
            </a:solidFill>
          </a:endParaRPr>
        </a:p>
      </dgm:t>
    </dgm:pt>
    <dgm:pt modelId="{CDBB388A-EA11-404E-A2EC-16524F98D463}" type="parTrans" cxnId="{7E2EB3F5-1B71-4EC3-8F2B-7C6348F0E08D}">
      <dgm:prSet/>
      <dgm:spPr/>
      <dgm:t>
        <a:bodyPr/>
        <a:lstStyle/>
        <a:p>
          <a:endParaRPr lang="zh-CN" altLang="en-US"/>
        </a:p>
      </dgm:t>
    </dgm:pt>
    <dgm:pt modelId="{6C6F4F6A-D8F9-42A2-ACB7-576436D59494}" type="sibTrans" cxnId="{7E2EB3F5-1B71-4EC3-8F2B-7C6348F0E08D}">
      <dgm:prSet/>
      <dgm:spPr/>
      <dgm:t>
        <a:bodyPr/>
        <a:lstStyle/>
        <a:p>
          <a:endParaRPr lang="zh-CN" altLang="en-US"/>
        </a:p>
      </dgm:t>
    </dgm:pt>
    <dgm:pt modelId="{B31265C3-96A5-46E0-968A-1242F3CB2E39}" type="pres">
      <dgm:prSet presAssocID="{8FAA9D4C-0E0C-43D5-997D-97ABC965AEE6}" presName="Name0" presStyleCnt="0">
        <dgm:presLayoutVars>
          <dgm:dir/>
          <dgm:animLvl val="lvl"/>
          <dgm:resizeHandles/>
        </dgm:presLayoutVars>
      </dgm:prSet>
      <dgm:spPr/>
    </dgm:pt>
    <dgm:pt modelId="{3EF776E8-0E01-4B40-A5AE-C1DBAF1B2C1D}" type="pres">
      <dgm:prSet presAssocID="{91FF7D43-3F59-4EDB-A09B-2AB5D2BCECD8}" presName="linNode" presStyleCnt="0"/>
      <dgm:spPr/>
    </dgm:pt>
    <dgm:pt modelId="{68B42419-45B1-4CDB-B72C-DFE03D7E5D5E}" type="pres">
      <dgm:prSet presAssocID="{91FF7D43-3F59-4EDB-A09B-2AB5D2BCECD8}" presName="parentShp" presStyleLbl="node1" presStyleIdx="0" presStyleCnt="2" custScaleX="9596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7408D-F56F-4F7F-B98E-D6D966AFF71B}" type="pres">
      <dgm:prSet presAssocID="{91FF7D43-3F59-4EDB-A09B-2AB5D2BCECD8}" presName="childShp" presStyleLbl="bgAccFollowNode1" presStyleIdx="0" presStyleCnt="2">
        <dgm:presLayoutVars>
          <dgm:bulletEnabled val="1"/>
        </dgm:presLayoutVars>
      </dgm:prSet>
      <dgm:spPr/>
    </dgm:pt>
    <dgm:pt modelId="{9A7BAE0B-AA7E-4866-A588-75469BFE0AC5}" type="pres">
      <dgm:prSet presAssocID="{14AC4CB1-7551-49A3-B32E-DCF5C05BEFEC}" presName="spacing" presStyleCnt="0"/>
      <dgm:spPr/>
    </dgm:pt>
    <dgm:pt modelId="{3CD07996-93FB-403E-A417-ABB858333F26}" type="pres">
      <dgm:prSet presAssocID="{15FA7046-FD55-4AE3-9D5E-45DADAA35086}" presName="linNode" presStyleCnt="0"/>
      <dgm:spPr/>
    </dgm:pt>
    <dgm:pt modelId="{AC302ED1-A032-47F5-8017-3C9A3F319096}" type="pres">
      <dgm:prSet presAssocID="{15FA7046-FD55-4AE3-9D5E-45DADAA35086}" presName="parentShp" presStyleLbl="node1" presStyleIdx="1" presStyleCnt="2" custScaleX="88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FAAB86-0F41-4E0F-8399-2454ED43FB05}" type="pres">
      <dgm:prSet presAssocID="{15FA7046-FD55-4AE3-9D5E-45DADAA35086}" presName="childShp" presStyleLbl="bgAccFollowNode1" presStyleIdx="1" presStyleCnt="2" custLinFactNeighborX="18633" custLinFactNeighborY="945">
        <dgm:presLayoutVars>
          <dgm:bulletEnabled val="1"/>
        </dgm:presLayoutVars>
      </dgm:prSet>
      <dgm:spPr/>
    </dgm:pt>
  </dgm:ptLst>
  <dgm:cxnLst>
    <dgm:cxn modelId="{4E7205C5-1076-4A0F-A643-ADBE212C2F27}" srcId="{8FAA9D4C-0E0C-43D5-997D-97ABC965AEE6}" destId="{91FF7D43-3F59-4EDB-A09B-2AB5D2BCECD8}" srcOrd="0" destOrd="0" parTransId="{1E8E6988-A6F2-4A36-BE5A-C7392A603F38}" sibTransId="{14AC4CB1-7551-49A3-B32E-DCF5C05BEFEC}"/>
    <dgm:cxn modelId="{7E2EB3F5-1B71-4EC3-8F2B-7C6348F0E08D}" srcId="{8FAA9D4C-0E0C-43D5-997D-97ABC965AEE6}" destId="{15FA7046-FD55-4AE3-9D5E-45DADAA35086}" srcOrd="1" destOrd="0" parTransId="{CDBB388A-EA11-404E-A2EC-16524F98D463}" sibTransId="{6C6F4F6A-D8F9-42A2-ACB7-576436D59494}"/>
    <dgm:cxn modelId="{C92C1570-08AB-47BD-8B12-78BC244ABCC8}" type="presOf" srcId="{15FA7046-FD55-4AE3-9D5E-45DADAA35086}" destId="{AC302ED1-A032-47F5-8017-3C9A3F319096}" srcOrd="0" destOrd="0" presId="urn:microsoft.com/office/officeart/2005/8/layout/vList6"/>
    <dgm:cxn modelId="{22E09E4C-C42C-4A19-AA26-14C94B29ADA4}" type="presOf" srcId="{91FF7D43-3F59-4EDB-A09B-2AB5D2BCECD8}" destId="{68B42419-45B1-4CDB-B72C-DFE03D7E5D5E}" srcOrd="0" destOrd="0" presId="urn:microsoft.com/office/officeart/2005/8/layout/vList6"/>
    <dgm:cxn modelId="{9D5D4A25-B8CA-4AAF-8308-5A6E90488481}" type="presOf" srcId="{8FAA9D4C-0E0C-43D5-997D-97ABC965AEE6}" destId="{B31265C3-96A5-46E0-968A-1242F3CB2E39}" srcOrd="0" destOrd="0" presId="urn:microsoft.com/office/officeart/2005/8/layout/vList6"/>
    <dgm:cxn modelId="{E5728649-6FAA-43F1-91FD-1782360DE1BC}" type="presParOf" srcId="{B31265C3-96A5-46E0-968A-1242F3CB2E39}" destId="{3EF776E8-0E01-4B40-A5AE-C1DBAF1B2C1D}" srcOrd="0" destOrd="0" presId="urn:microsoft.com/office/officeart/2005/8/layout/vList6"/>
    <dgm:cxn modelId="{EDAFF9CF-55CC-4BB6-91D7-D222D8F2E34E}" type="presParOf" srcId="{3EF776E8-0E01-4B40-A5AE-C1DBAF1B2C1D}" destId="{68B42419-45B1-4CDB-B72C-DFE03D7E5D5E}" srcOrd="0" destOrd="0" presId="urn:microsoft.com/office/officeart/2005/8/layout/vList6"/>
    <dgm:cxn modelId="{B4E7F32D-01E9-471D-9332-2D7093B442C8}" type="presParOf" srcId="{3EF776E8-0E01-4B40-A5AE-C1DBAF1B2C1D}" destId="{8607408D-F56F-4F7F-B98E-D6D966AFF71B}" srcOrd="1" destOrd="0" presId="urn:microsoft.com/office/officeart/2005/8/layout/vList6"/>
    <dgm:cxn modelId="{A7E37B1E-2903-41CC-8702-0C91E12F2CEA}" type="presParOf" srcId="{B31265C3-96A5-46E0-968A-1242F3CB2E39}" destId="{9A7BAE0B-AA7E-4866-A588-75469BFE0AC5}" srcOrd="1" destOrd="0" presId="urn:microsoft.com/office/officeart/2005/8/layout/vList6"/>
    <dgm:cxn modelId="{8E528963-7953-4BA4-91EE-B9A776A33B7A}" type="presParOf" srcId="{B31265C3-96A5-46E0-968A-1242F3CB2E39}" destId="{3CD07996-93FB-403E-A417-ABB858333F26}" srcOrd="2" destOrd="0" presId="urn:microsoft.com/office/officeart/2005/8/layout/vList6"/>
    <dgm:cxn modelId="{11759B9B-70CC-4034-8022-D1FF1468997D}" type="presParOf" srcId="{3CD07996-93FB-403E-A417-ABB858333F26}" destId="{AC302ED1-A032-47F5-8017-3C9A3F319096}" srcOrd="0" destOrd="0" presId="urn:microsoft.com/office/officeart/2005/8/layout/vList6"/>
    <dgm:cxn modelId="{0BB5F900-0841-4C4D-BAFE-E19BCD8EF0C8}" type="presParOf" srcId="{3CD07996-93FB-403E-A417-ABB858333F26}" destId="{DEFAAB86-0F41-4E0F-8399-2454ED43FB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0F1A61-35E8-46ED-AFEE-09852B1BD7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24EAE4-465B-443E-BC77-C009CA2D6854}">
      <dgm:prSet phldrT="[文本]" custT="1"/>
      <dgm:spPr/>
      <dgm:t>
        <a:bodyPr/>
        <a:lstStyle/>
        <a:p>
          <a:r>
            <a:rPr lang="en-GB" altLang="zh-CN" sz="1600" b="1" dirty="0" smtClean="0">
              <a:latin typeface="+mn-lt"/>
              <a:ea typeface="+mn-ea"/>
            </a:rPr>
            <a:t>AUTO_INCREMENT</a:t>
          </a:r>
          <a:endParaRPr lang="zh-CN" altLang="en-US" sz="1600" dirty="0">
            <a:latin typeface="+mn-lt"/>
            <a:ea typeface="+mn-ea"/>
          </a:endParaRPr>
        </a:p>
      </dgm:t>
    </dgm:pt>
    <dgm:pt modelId="{B0075CF0-A3BB-4824-9D6D-6A327D9A1B07}" type="par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110F9B8-15EE-4E01-9625-0309D319E9CF}" type="sib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038DA9-DBEF-452B-8B58-E53F90DE6738}">
      <dgm:prSet phldrT="[文本]" custT="1"/>
      <dgm:spPr/>
      <dgm:t>
        <a:bodyPr/>
        <a:lstStyle/>
        <a:p>
          <a:r>
            <a:rPr lang="zh-CN" altLang="en-GB" sz="1400" b="0" dirty="0" smtClean="0">
              <a:latin typeface="+mn-ea"/>
              <a:ea typeface="+mn-ea"/>
            </a:rPr>
            <a:t>自动标识列，</a:t>
          </a:r>
          <a:r>
            <a:rPr lang="zh-CN" altLang="en-GB" sz="1400" dirty="0" smtClean="0">
              <a:latin typeface="+mn-ea"/>
              <a:ea typeface="+mn-ea"/>
            </a:rPr>
            <a:t>在需要产生唯一</a:t>
          </a:r>
          <a:r>
            <a:rPr lang="zh-CN" altLang="en-GB" sz="1400" b="1" dirty="0" smtClean="0">
              <a:latin typeface="+mn-ea"/>
              <a:ea typeface="+mn-ea"/>
            </a:rPr>
            <a:t>标志符号或者顺序值</a:t>
          </a:r>
          <a:r>
            <a:rPr lang="zh-CN" altLang="en-GB" sz="1400" dirty="0" smtClean="0">
              <a:latin typeface="+mn-ea"/>
              <a:ea typeface="+mn-ea"/>
            </a:rPr>
            <a:t>时候，可用此属性。值</a:t>
          </a:r>
          <a:r>
            <a:rPr lang="zh-CN" altLang="en-GB" sz="1400" b="1" dirty="0" smtClean="0">
              <a:latin typeface="+mn-ea"/>
              <a:ea typeface="+mn-ea"/>
            </a:rPr>
            <a:t>一般从</a:t>
          </a:r>
          <a:r>
            <a:rPr lang="en-GB" altLang="zh-CN" sz="1400" b="1" dirty="0" smtClean="0">
              <a:latin typeface="+mn-ea"/>
              <a:ea typeface="+mn-ea"/>
            </a:rPr>
            <a:t>1</a:t>
          </a:r>
          <a:r>
            <a:rPr lang="zh-CN" altLang="en-GB" sz="1400" b="1" dirty="0" smtClean="0">
              <a:latin typeface="+mn-ea"/>
              <a:ea typeface="+mn-ea"/>
            </a:rPr>
            <a:t>开始，每行增加</a:t>
          </a:r>
          <a:r>
            <a:rPr lang="en-GB" altLang="zh-CN" sz="1400" b="1" dirty="0" smtClean="0">
              <a:latin typeface="+mn-ea"/>
              <a:ea typeface="+mn-ea"/>
            </a:rPr>
            <a:t>1</a:t>
          </a:r>
          <a:r>
            <a:rPr lang="zh-CN" altLang="en-GB" sz="1400" dirty="0" smtClean="0">
              <a:latin typeface="+mn-ea"/>
              <a:ea typeface="+mn-ea"/>
            </a:rPr>
            <a:t>，在插入</a:t>
          </a:r>
          <a:r>
            <a:rPr lang="en-GB" altLang="zh-CN" sz="1400" dirty="0" smtClean="0">
              <a:latin typeface="+mn-ea"/>
              <a:ea typeface="+mn-ea"/>
            </a:rPr>
            <a:t>NULL</a:t>
          </a:r>
          <a:r>
            <a:rPr lang="zh-CN" altLang="en-GB" sz="1400" dirty="0" smtClean="0">
              <a:latin typeface="+mn-ea"/>
              <a:ea typeface="+mn-ea"/>
            </a:rPr>
            <a:t>到一个</a:t>
          </a:r>
          <a:r>
            <a:rPr lang="en-GB" altLang="zh-CN" sz="1400" dirty="0" smtClean="0">
              <a:latin typeface="+mn-ea"/>
              <a:ea typeface="+mn-ea"/>
            </a:rPr>
            <a:t>AUTO_INCREMENT</a:t>
          </a:r>
          <a:r>
            <a:rPr lang="zh-CN" altLang="en-GB" sz="1400" dirty="0" smtClean="0">
              <a:latin typeface="+mn-ea"/>
              <a:ea typeface="+mn-ea"/>
            </a:rPr>
            <a:t>列时，</a:t>
          </a:r>
          <a:r>
            <a:rPr lang="zh-CN" altLang="en-US" sz="1400" dirty="0" smtClean="0">
              <a:latin typeface="+mn-ea"/>
              <a:ea typeface="+mn-ea"/>
            </a:rPr>
            <a:t>数据库</a:t>
          </a:r>
          <a:r>
            <a:rPr lang="zh-CN" altLang="en-GB" sz="1400" dirty="0" smtClean="0">
              <a:latin typeface="+mn-ea"/>
              <a:ea typeface="+mn-ea"/>
            </a:rPr>
            <a:t>会插入一个比该列中当前最大值大</a:t>
          </a:r>
          <a:r>
            <a:rPr lang="en-GB" altLang="zh-CN" sz="1400" dirty="0" smtClean="0">
              <a:latin typeface="+mn-ea"/>
              <a:ea typeface="+mn-ea"/>
            </a:rPr>
            <a:t>1 </a:t>
          </a:r>
          <a:r>
            <a:rPr lang="zh-CN" altLang="en-GB" sz="1400" dirty="0" smtClean="0">
              <a:latin typeface="+mn-ea"/>
              <a:ea typeface="+mn-ea"/>
            </a:rPr>
            <a:t>的值，一个表中最多能有一个有此属性的列。对于想使用此属性的列应该定义为</a:t>
          </a:r>
          <a:r>
            <a:rPr lang="en-GB" altLang="zh-CN" sz="1400" dirty="0" smtClean="0">
              <a:latin typeface="+mn-ea"/>
              <a:ea typeface="+mn-ea"/>
            </a:rPr>
            <a:t>NOT NULL,</a:t>
          </a:r>
          <a:r>
            <a:rPr lang="zh-CN" altLang="en-GB" sz="1400" dirty="0" smtClean="0">
              <a:latin typeface="+mn-ea"/>
              <a:ea typeface="+mn-ea"/>
            </a:rPr>
            <a:t>并定义为</a:t>
          </a:r>
          <a:r>
            <a:rPr lang="en-GB" altLang="zh-CN" sz="1400" dirty="0" smtClean="0">
              <a:latin typeface="+mn-ea"/>
              <a:ea typeface="+mn-ea"/>
            </a:rPr>
            <a:t>PRIMARY KEY </a:t>
          </a:r>
          <a:r>
            <a:rPr lang="zh-CN" altLang="en-GB" sz="1400" dirty="0" smtClean="0">
              <a:latin typeface="+mn-ea"/>
              <a:ea typeface="+mn-ea"/>
            </a:rPr>
            <a:t>或者定义为</a:t>
          </a:r>
          <a:r>
            <a:rPr lang="en-GB" altLang="zh-CN" sz="1400" dirty="0" smtClean="0">
              <a:latin typeface="+mn-ea"/>
              <a:ea typeface="+mn-ea"/>
            </a:rPr>
            <a:t>UNIQUE</a:t>
          </a:r>
          <a:r>
            <a:rPr lang="zh-CN" altLang="en-GB" sz="1400" dirty="0" smtClean="0">
              <a:latin typeface="+mn-ea"/>
              <a:ea typeface="+mn-ea"/>
            </a:rPr>
            <a:t>键。</a:t>
          </a:r>
          <a:endParaRPr lang="zh-CN" altLang="en-US" sz="1400" dirty="0">
            <a:latin typeface="+mn-ea"/>
            <a:ea typeface="+mn-ea"/>
          </a:endParaRPr>
        </a:p>
      </dgm:t>
    </dgm:pt>
    <dgm:pt modelId="{A4958E14-E8A6-431E-AE7B-14B2F510500C}" type="par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181F5A-B278-47BF-A9BC-B353400E21BB}" type="sib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BE8BDFD-D3CE-4686-93A6-1F173672F533}">
      <dgm:prSet phldrT="[文本]" custT="1"/>
      <dgm:spPr/>
      <dgm:t>
        <a:bodyPr/>
        <a:lstStyle/>
        <a:p>
          <a:r>
            <a:rPr lang="en-GB" altLang="zh-CN" sz="1600" b="1" dirty="0" smtClean="0">
              <a:latin typeface="+mn-lt"/>
              <a:ea typeface="+mn-ea"/>
            </a:rPr>
            <a:t>UNSIGNED</a:t>
          </a:r>
          <a:endParaRPr lang="zh-CN" altLang="en-US" sz="1600" dirty="0">
            <a:latin typeface="+mn-lt"/>
            <a:ea typeface="+mn-ea"/>
          </a:endParaRPr>
        </a:p>
      </dgm:t>
    </dgm:pt>
    <dgm:pt modelId="{DC1997AF-5BFB-4CD5-8E7C-96DD90459A33}" type="par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CEC3E0F-E1D1-4F11-9611-F8B2BC6B7E81}" type="sib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C7A0DE91-8F68-477C-87BD-D317DCF7E54E}">
      <dgm:prSet phldrT="[文本]" custT="1"/>
      <dgm:spPr/>
      <dgm:t>
        <a:bodyPr/>
        <a:lstStyle/>
        <a:p>
          <a:r>
            <a:rPr lang="zh-CN" altLang="en-GB" sz="1400" dirty="0" smtClean="0">
              <a:latin typeface="+mn-ea"/>
              <a:ea typeface="+mn-ea"/>
            </a:rPr>
            <a:t>无符号，此属性禁用负值，将数值的取值范围从零开始</a:t>
          </a:r>
          <a:r>
            <a:rPr lang="zh-CN" altLang="en-US" sz="1400" dirty="0" smtClean="0">
              <a:latin typeface="+mn-ea"/>
              <a:ea typeface="+mn-ea"/>
            </a:rPr>
            <a:t>。</a:t>
          </a:r>
          <a:endParaRPr lang="zh-CN" altLang="en-US" sz="1400" b="0" dirty="0">
            <a:latin typeface="+mn-ea"/>
            <a:ea typeface="+mn-ea"/>
          </a:endParaRPr>
        </a:p>
      </dgm:t>
    </dgm:pt>
    <dgm:pt modelId="{A06BA9F5-AB50-4BDF-8083-C2F1B763AFBF}" type="par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0FCB3AE-6406-4069-9D6A-3776B828DAC7}" type="sib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04BBFFB-DAF6-417E-8253-BAC44FC48BA1}">
      <dgm:prSet phldrT="[文本]" custT="1"/>
      <dgm:spPr/>
      <dgm:t>
        <a:bodyPr/>
        <a:lstStyle/>
        <a:p>
          <a:r>
            <a:rPr lang="en-GB" altLang="zh-CN" sz="1600" b="0" dirty="0" smtClean="0">
              <a:latin typeface="+mn-lt"/>
            </a:rPr>
            <a:t>NULL</a:t>
          </a:r>
          <a:r>
            <a:rPr lang="zh-CN" altLang="en-GB" sz="1600" b="0" dirty="0" smtClean="0">
              <a:latin typeface="+mn-lt"/>
            </a:rPr>
            <a:t>和</a:t>
          </a:r>
          <a:r>
            <a:rPr lang="en-GB" altLang="zh-CN" sz="1600" b="0" dirty="0" smtClean="0">
              <a:latin typeface="+mn-lt"/>
            </a:rPr>
            <a:t>NOT  NULL</a:t>
          </a:r>
          <a:endParaRPr lang="zh-CN" altLang="en-US" sz="1600" dirty="0">
            <a:latin typeface="+mn-lt"/>
            <a:ea typeface="+mn-ea"/>
          </a:endParaRPr>
        </a:p>
      </dgm:t>
    </dgm:pt>
    <dgm:pt modelId="{646A8278-D816-45DE-8973-29E5205BD95C}" type="par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B742D3F-92BC-43E7-8016-52FC3E58B18C}" type="sib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6C18AF0-E280-4F04-9C33-B81600F40CA1}">
      <dgm:prSet phldrT="[文本]" custT="1"/>
      <dgm:spPr/>
      <dgm:t>
        <a:bodyPr/>
        <a:lstStyle/>
        <a:p>
          <a:r>
            <a:rPr lang="zh-CN" altLang="zh-CN" sz="1400" b="0" dirty="0" smtClean="0">
              <a:latin typeface="+mn-lt"/>
              <a:ea typeface="+mn-ea"/>
            </a:rPr>
            <a:t>默认为</a:t>
          </a:r>
          <a:r>
            <a:rPr lang="en-US" altLang="zh-CN" sz="1400" b="0" dirty="0" smtClean="0">
              <a:latin typeface="+mn-lt"/>
              <a:ea typeface="+mn-ea"/>
            </a:rPr>
            <a:t>NULL</a:t>
          </a:r>
          <a:r>
            <a:rPr lang="zh-CN" altLang="zh-CN" sz="1400" b="0" dirty="0" smtClean="0">
              <a:latin typeface="+mn-lt"/>
              <a:ea typeface="+mn-ea"/>
            </a:rPr>
            <a:t>，即插入值时没有在此字段插入值时自动填</a:t>
          </a:r>
          <a:r>
            <a:rPr lang="en-US" altLang="zh-CN" sz="1400" b="0" dirty="0" smtClean="0">
              <a:latin typeface="+mn-lt"/>
              <a:ea typeface="+mn-ea"/>
            </a:rPr>
            <a:t>NULL</a:t>
          </a:r>
          <a:r>
            <a:rPr lang="zh-CN" altLang="zh-CN" sz="1400" b="0" dirty="0" smtClean="0">
              <a:latin typeface="+mn-lt"/>
              <a:ea typeface="+mn-ea"/>
            </a:rPr>
            <a:t>，如果指定了</a:t>
          </a:r>
          <a:r>
            <a:rPr lang="en-US" altLang="zh-CN" sz="1400" b="0" dirty="0" smtClean="0">
              <a:latin typeface="+mn-lt"/>
              <a:ea typeface="+mn-ea"/>
            </a:rPr>
            <a:t>NOT NULL</a:t>
          </a:r>
          <a:r>
            <a:rPr lang="zh-CN" altLang="zh-CN" sz="1400" b="0" dirty="0" smtClean="0">
              <a:latin typeface="+mn-lt"/>
              <a:ea typeface="+mn-ea"/>
            </a:rPr>
            <a:t>，则必须在插入值时在此字段添入值，不允许插入</a:t>
          </a:r>
          <a:r>
            <a:rPr lang="en-US" altLang="zh-CN" sz="1400" b="0" dirty="0" smtClean="0">
              <a:latin typeface="+mn-lt"/>
              <a:ea typeface="+mn-ea"/>
            </a:rPr>
            <a:t>NULL</a:t>
          </a:r>
          <a:r>
            <a:rPr lang="zh-CN" altLang="zh-CN" sz="1400" b="0" dirty="0" smtClean="0">
              <a:latin typeface="+mn-lt"/>
              <a:ea typeface="+mn-ea"/>
            </a:rPr>
            <a:t>值</a:t>
          </a:r>
          <a:endParaRPr lang="zh-CN" altLang="en-US" sz="1400" dirty="0">
            <a:latin typeface="+mn-lt"/>
            <a:ea typeface="+mn-ea"/>
          </a:endParaRPr>
        </a:p>
      </dgm:t>
    </dgm:pt>
    <dgm:pt modelId="{04E2CE81-B533-47CB-BEFF-78DC6F0F6F56}" type="par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6A47E02-D998-4C1F-B4FB-AA227B53239F}" type="sib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6FB3747D-8405-45D3-9298-E2018A73F8B1}">
      <dgm:prSet phldrT="[文本]" custT="1"/>
      <dgm:spPr/>
      <dgm:t>
        <a:bodyPr/>
        <a:lstStyle/>
        <a:p>
          <a:r>
            <a:rPr lang="en-US" sz="1400" b="0" i="0" dirty="0" smtClean="0"/>
            <a:t>DEFAULT </a:t>
          </a:r>
          <a:r>
            <a:rPr lang="zh-CN" altLang="en-US" sz="1400" b="0" i="0" dirty="0" smtClean="0"/>
            <a:t>约束用于向列中插入默认值，</a:t>
          </a:r>
          <a:r>
            <a:rPr lang="zh-CN" altLang="en-US" sz="1400" b="0" dirty="0" smtClean="0">
              <a:latin typeface="+mn-lt"/>
              <a:ea typeface="+mn-ea"/>
            </a:rPr>
            <a:t>如果没有规定其他的值，那么会将默认值添加到所有的新记录。</a:t>
          </a:r>
          <a:endParaRPr lang="zh-CN" altLang="en-US" sz="1400" dirty="0">
            <a:latin typeface="+mn-ea"/>
            <a:ea typeface="+mn-ea"/>
          </a:endParaRPr>
        </a:p>
      </dgm:t>
    </dgm:pt>
    <dgm:pt modelId="{428F95A1-4873-426A-86F1-2126E91678F8}" type="parTrans" cxnId="{5FAB4FB4-4B20-44BD-AC7B-7A9FA6FBC13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0A97A2A-0227-424B-BCDF-FA60532506E7}" type="sibTrans" cxnId="{5FAB4FB4-4B20-44BD-AC7B-7A9FA6FBC13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5218A60-B7D0-4CBA-BEBB-4B4329F22B36}">
      <dgm:prSet phldrT="[文本]" custT="1"/>
      <dgm:spPr/>
      <dgm:t>
        <a:bodyPr/>
        <a:lstStyle/>
        <a:p>
          <a:r>
            <a:rPr lang="en-GB" altLang="zh-CN" sz="1600" b="1" dirty="0" smtClean="0"/>
            <a:t>DEFAULT</a:t>
          </a:r>
          <a:endParaRPr lang="zh-CN" altLang="en-US" sz="1600" dirty="0">
            <a:latin typeface="+mn-ea"/>
            <a:ea typeface="+mn-ea"/>
          </a:endParaRPr>
        </a:p>
      </dgm:t>
    </dgm:pt>
    <dgm:pt modelId="{05BE0C54-7354-4166-80EA-ADB59E2D0905}" type="parTrans" cxnId="{8409A878-7DE6-4C08-A631-87E873A83E7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F623090-0591-4BF6-A87E-07E96A8BC6F6}" type="sibTrans" cxnId="{8409A878-7DE6-4C08-A631-87E873A83E7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474A0EB-DD84-41C5-BBD8-B7F97427C91B}">
      <dgm:prSet custT="1"/>
      <dgm:spPr/>
      <dgm:t>
        <a:bodyPr/>
        <a:lstStyle/>
        <a:p>
          <a:r>
            <a:rPr lang="en-GB" altLang="zh-CN" sz="1400" dirty="0" smtClean="0">
              <a:latin typeface="+mn-lt"/>
              <a:ea typeface="+mn-ea"/>
            </a:rPr>
            <a:t>create table t(</a:t>
          </a:r>
          <a:r>
            <a:rPr lang="en-GB" altLang="zh-CN" sz="1400" dirty="0" err="1" smtClean="0">
              <a:latin typeface="+mn-lt"/>
              <a:ea typeface="+mn-ea"/>
            </a:rPr>
            <a:t>i</a:t>
          </a:r>
          <a:r>
            <a:rPr lang="en-US" altLang="zh-CN" sz="1400" dirty="0" smtClean="0">
              <a:latin typeface="+mn-lt"/>
              <a:ea typeface="+mn-ea"/>
            </a:rPr>
            <a:t>d</a:t>
          </a:r>
          <a:r>
            <a:rPr lang="en-GB" altLang="zh-CN" sz="1400" dirty="0" smtClean="0">
              <a:latin typeface="+mn-lt"/>
              <a:ea typeface="+mn-ea"/>
            </a:rPr>
            <a:t> </a:t>
          </a:r>
          <a:r>
            <a:rPr lang="en-GB" altLang="zh-CN" sz="1400" dirty="0" err="1" smtClean="0">
              <a:latin typeface="+mn-lt"/>
              <a:ea typeface="+mn-ea"/>
            </a:rPr>
            <a:t>int</a:t>
          </a:r>
          <a:r>
            <a:rPr lang="en-GB" altLang="zh-CN" sz="1400" dirty="0" smtClean="0">
              <a:latin typeface="+mn-lt"/>
              <a:ea typeface="+mn-ea"/>
            </a:rPr>
            <a:t> </a:t>
          </a:r>
          <a:r>
            <a:rPr lang="en-GB" altLang="zh-CN" sz="1400" dirty="0" err="1" smtClean="0">
              <a:latin typeface="+mn-lt"/>
              <a:ea typeface="+mn-ea"/>
            </a:rPr>
            <a:t>auto_increment</a:t>
          </a:r>
          <a:r>
            <a:rPr lang="en-GB" altLang="zh-CN" sz="1400" dirty="0" smtClean="0">
              <a:latin typeface="+mn-lt"/>
              <a:ea typeface="+mn-ea"/>
            </a:rPr>
            <a:t> not null primary key);</a:t>
          </a:r>
        </a:p>
      </dgm:t>
    </dgm:pt>
    <dgm:pt modelId="{4C8C0324-AE47-40DD-9383-E0445EFDC21B}" type="parTrans" cxnId="{604F5781-19D0-4267-B1D6-50828416D014}">
      <dgm:prSet/>
      <dgm:spPr/>
      <dgm:t>
        <a:bodyPr/>
        <a:lstStyle/>
        <a:p>
          <a:endParaRPr lang="zh-CN" altLang="en-US"/>
        </a:p>
      </dgm:t>
    </dgm:pt>
    <dgm:pt modelId="{88C448E9-7431-4EAC-A392-82A156DF3574}" type="sibTrans" cxnId="{604F5781-19D0-4267-B1D6-50828416D014}">
      <dgm:prSet/>
      <dgm:spPr/>
      <dgm:t>
        <a:bodyPr/>
        <a:lstStyle/>
        <a:p>
          <a:endParaRPr lang="zh-CN" altLang="en-US"/>
        </a:p>
      </dgm:t>
    </dgm:pt>
    <dgm:pt modelId="{F218F2EA-143C-4708-8C8E-999A6F110264}">
      <dgm:prSet custT="1"/>
      <dgm:spPr/>
      <dgm:t>
        <a:bodyPr/>
        <a:lstStyle/>
        <a:p>
          <a:r>
            <a:rPr lang="en-GB" altLang="zh-CN" sz="1400" dirty="0" smtClean="0">
              <a:latin typeface="+mn-lt"/>
              <a:ea typeface="+mn-ea"/>
            </a:rPr>
            <a:t>create table t(</a:t>
          </a:r>
          <a:r>
            <a:rPr lang="en-GB" altLang="zh-CN" sz="1400" dirty="0" err="1" smtClean="0">
              <a:latin typeface="+mn-lt"/>
              <a:ea typeface="+mn-ea"/>
            </a:rPr>
            <a:t>num</a:t>
          </a:r>
          <a:r>
            <a:rPr lang="en-GB" altLang="zh-CN" sz="1400" dirty="0" smtClean="0">
              <a:latin typeface="+mn-lt"/>
              <a:ea typeface="+mn-ea"/>
            </a:rPr>
            <a:t> </a:t>
          </a:r>
          <a:r>
            <a:rPr lang="en-GB" altLang="zh-CN" sz="1400" dirty="0" err="1" smtClean="0">
              <a:latin typeface="+mn-lt"/>
              <a:ea typeface="+mn-ea"/>
            </a:rPr>
            <a:t>tinyint</a:t>
          </a:r>
          <a:r>
            <a:rPr lang="en-GB" altLang="zh-CN" sz="1400" dirty="0" smtClean="0">
              <a:latin typeface="+mn-lt"/>
              <a:ea typeface="+mn-ea"/>
            </a:rPr>
            <a:t> , num2 </a:t>
          </a:r>
          <a:r>
            <a:rPr lang="en-GB" altLang="zh-CN" sz="1400" dirty="0" err="1" smtClean="0">
              <a:latin typeface="+mn-lt"/>
              <a:ea typeface="+mn-ea"/>
            </a:rPr>
            <a:t>tinyint</a:t>
          </a:r>
          <a:r>
            <a:rPr lang="en-GB" altLang="zh-CN" sz="1400" dirty="0" smtClean="0">
              <a:latin typeface="+mn-lt"/>
              <a:ea typeface="+mn-ea"/>
            </a:rPr>
            <a:t> unsigned);</a:t>
          </a:r>
        </a:p>
      </dgm:t>
    </dgm:pt>
    <dgm:pt modelId="{48262C27-9289-4861-A025-43567363CD06}" type="parTrans" cxnId="{D2714E09-3BF4-48B7-AB8A-ABDD15D920BD}">
      <dgm:prSet/>
      <dgm:spPr/>
      <dgm:t>
        <a:bodyPr/>
        <a:lstStyle/>
        <a:p>
          <a:endParaRPr lang="zh-CN" altLang="en-US"/>
        </a:p>
      </dgm:t>
    </dgm:pt>
    <dgm:pt modelId="{606EAE8C-513B-4000-A29B-A1A218F5297A}" type="sibTrans" cxnId="{D2714E09-3BF4-48B7-AB8A-ABDD15D920BD}">
      <dgm:prSet/>
      <dgm:spPr/>
      <dgm:t>
        <a:bodyPr/>
        <a:lstStyle/>
        <a:p>
          <a:endParaRPr lang="zh-CN" altLang="en-US"/>
        </a:p>
      </dgm:t>
    </dgm:pt>
    <dgm:pt modelId="{96E40929-299C-4F5F-ADAD-E4A0A437C54A}">
      <dgm:prSet phldrT="[文本]" custT="1"/>
      <dgm:spPr/>
      <dgm:t>
        <a:bodyPr/>
        <a:lstStyle/>
        <a:p>
          <a:r>
            <a:rPr lang="en-US" altLang="zh-CN" sz="1400" b="0" i="0" dirty="0" smtClean="0"/>
            <a:t>Create table </a:t>
          </a:r>
          <a:r>
            <a:rPr lang="en-US" sz="1400" b="0" i="0" dirty="0" smtClean="0"/>
            <a:t>Persons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(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err="1" smtClean="0"/>
            <a:t>P_Id</a:t>
          </a:r>
          <a:r>
            <a:rPr lang="en-US" sz="1400" b="0" i="0" dirty="0" smtClean="0"/>
            <a:t> </a:t>
          </a:r>
          <a:r>
            <a:rPr lang="en-US" sz="1400" b="0" i="0" dirty="0" err="1" smtClean="0"/>
            <a:t>int</a:t>
          </a:r>
          <a:r>
            <a:rPr lang="en-US" sz="1400" b="0" i="0" dirty="0" smtClean="0"/>
            <a:t> NOT NULL,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Name </a:t>
          </a:r>
          <a:r>
            <a:rPr lang="en-US" sz="1400" b="0" i="0" dirty="0" err="1" smtClean="0"/>
            <a:t>varchar</a:t>
          </a:r>
          <a:r>
            <a:rPr lang="en-US" sz="1400" b="0" i="0" dirty="0" smtClean="0"/>
            <a:t>(255) NOT NULL,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City </a:t>
          </a:r>
          <a:r>
            <a:rPr lang="en-US" sz="1400" b="0" i="0" dirty="0" err="1" smtClean="0"/>
            <a:t>varchar</a:t>
          </a:r>
          <a:r>
            <a:rPr lang="en-US" sz="1400" b="0" i="0" dirty="0" smtClean="0"/>
            <a:t>(255) DEFAULT  '</a:t>
          </a:r>
          <a:r>
            <a:rPr lang="en-US" sz="1400" b="0" i="0" dirty="0" err="1" smtClean="0"/>
            <a:t>Sandnes</a:t>
          </a:r>
          <a:r>
            <a:rPr lang="en-US" sz="1400" b="0" i="0" dirty="0" smtClean="0"/>
            <a:t>'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)</a:t>
          </a:r>
          <a:endParaRPr lang="zh-CN" altLang="en-US" sz="1400" dirty="0">
            <a:latin typeface="+mn-ea"/>
            <a:ea typeface="+mn-ea"/>
          </a:endParaRPr>
        </a:p>
      </dgm:t>
    </dgm:pt>
    <dgm:pt modelId="{0119D9B4-0EAC-48C6-A73C-36E3C69702EF}" type="parTrans" cxnId="{B232877D-9E0C-41FE-AC70-F5CB8C44BB3C}">
      <dgm:prSet/>
      <dgm:spPr/>
      <dgm:t>
        <a:bodyPr/>
        <a:lstStyle/>
        <a:p>
          <a:endParaRPr lang="zh-CN" altLang="en-US"/>
        </a:p>
      </dgm:t>
    </dgm:pt>
    <dgm:pt modelId="{59DFF720-29BE-49D1-9D35-EDCC1E093CCD}" type="sibTrans" cxnId="{B232877D-9E0C-41FE-AC70-F5CB8C44BB3C}">
      <dgm:prSet/>
      <dgm:spPr/>
      <dgm:t>
        <a:bodyPr/>
        <a:lstStyle/>
        <a:p>
          <a:endParaRPr lang="zh-CN" altLang="en-US"/>
        </a:p>
      </dgm:t>
    </dgm:pt>
    <dgm:pt modelId="{8FF07A52-2D1A-435C-8667-903D35ECCE8E}" type="pres">
      <dgm:prSet presAssocID="{3F0F1A61-35E8-46ED-AFEE-09852B1BD7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202E0F-29FE-48E3-ACAB-7CE4032F553F}" type="pres">
      <dgm:prSet presAssocID="{EC24EAE4-465B-443E-BC77-C009CA2D685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67223-0FF7-4E70-84E5-3E9874A1086E}" type="pres">
      <dgm:prSet presAssocID="{EC24EAE4-465B-443E-BC77-C009CA2D685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81901-FD5D-4D0A-AC0D-E23EF3079BD4}" type="pres">
      <dgm:prSet presAssocID="{DBE8BDFD-D3CE-4686-93A6-1F173672F53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0FB53-EE40-4C8E-9884-C276A474AF15}" type="pres">
      <dgm:prSet presAssocID="{DBE8BDFD-D3CE-4686-93A6-1F173672F53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03769-557D-4F56-907A-D1E4A573C93D}" type="pres">
      <dgm:prSet presAssocID="{A04BBFFB-DAF6-417E-8253-BAC44FC48BA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67455-119D-498D-8A9C-FBE81D624AAA}" type="pres">
      <dgm:prSet presAssocID="{A04BBFFB-DAF6-417E-8253-BAC44FC48BA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6E21D-92FF-4FA7-A0C0-AA94B66F4601}" type="pres">
      <dgm:prSet presAssocID="{F5218A60-B7D0-4CBA-BEBB-4B4329F22B3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44122-BDD0-4B12-A40F-4987B3C1A270}" type="pres">
      <dgm:prSet presAssocID="{F5218A60-B7D0-4CBA-BEBB-4B4329F22B3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714E09-3BF4-48B7-AB8A-ABDD15D920BD}" srcId="{C7A0DE91-8F68-477C-87BD-D317DCF7E54E}" destId="{F218F2EA-143C-4708-8C8E-999A6F110264}" srcOrd="0" destOrd="0" parTransId="{48262C27-9289-4861-A025-43567363CD06}" sibTransId="{606EAE8C-513B-4000-A29B-A1A218F5297A}"/>
    <dgm:cxn modelId="{DABB1333-79FD-4C90-912D-90CFF648F757}" srcId="{3F0F1A61-35E8-46ED-AFEE-09852B1BD72E}" destId="{A04BBFFB-DAF6-417E-8253-BAC44FC48BA1}" srcOrd="2" destOrd="0" parTransId="{646A8278-D816-45DE-8973-29E5205BD95C}" sibTransId="{BB742D3F-92BC-43E7-8016-52FC3E58B18C}"/>
    <dgm:cxn modelId="{B232877D-9E0C-41FE-AC70-F5CB8C44BB3C}" srcId="{F5218A60-B7D0-4CBA-BEBB-4B4329F22B36}" destId="{96E40929-299C-4F5F-ADAD-E4A0A437C54A}" srcOrd="1" destOrd="0" parTransId="{0119D9B4-0EAC-48C6-A73C-36E3C69702EF}" sibTransId="{59DFF720-29BE-49D1-9D35-EDCC1E093CCD}"/>
    <dgm:cxn modelId="{8AA26AF7-D45A-483A-8685-7F002DB0FBB5}" type="presOf" srcId="{A474A0EB-DD84-41C5-BBD8-B7F97427C91B}" destId="{20867223-0FF7-4E70-84E5-3E9874A1086E}" srcOrd="0" destOrd="1" presId="urn:microsoft.com/office/officeart/2005/8/layout/vList2"/>
    <dgm:cxn modelId="{A81305D6-28B5-4C43-AFC5-00320C11DD49}" type="presOf" srcId="{08038DA9-DBEF-452B-8B58-E53F90DE6738}" destId="{20867223-0FF7-4E70-84E5-3E9874A1086E}" srcOrd="0" destOrd="0" presId="urn:microsoft.com/office/officeart/2005/8/layout/vList2"/>
    <dgm:cxn modelId="{8409A878-7DE6-4C08-A631-87E873A83E70}" srcId="{3F0F1A61-35E8-46ED-AFEE-09852B1BD72E}" destId="{F5218A60-B7D0-4CBA-BEBB-4B4329F22B36}" srcOrd="3" destOrd="0" parTransId="{05BE0C54-7354-4166-80EA-ADB59E2D0905}" sibTransId="{4F623090-0591-4BF6-A87E-07E96A8BC6F6}"/>
    <dgm:cxn modelId="{296AD8DF-C435-48A8-90F1-256195A800CB}" srcId="{A04BBFFB-DAF6-417E-8253-BAC44FC48BA1}" destId="{06C18AF0-E280-4F04-9C33-B81600F40CA1}" srcOrd="0" destOrd="0" parTransId="{04E2CE81-B533-47CB-BEFF-78DC6F0F6F56}" sibTransId="{36A47E02-D998-4C1F-B4FB-AA227B53239F}"/>
    <dgm:cxn modelId="{5BC81471-00C7-401A-8010-37779E9014D9}" type="presOf" srcId="{DBE8BDFD-D3CE-4686-93A6-1F173672F533}" destId="{C9781901-FD5D-4D0A-AC0D-E23EF3079BD4}" srcOrd="0" destOrd="0" presId="urn:microsoft.com/office/officeart/2005/8/layout/vList2"/>
    <dgm:cxn modelId="{AAFC90E4-4CEE-4200-8AC6-BFBD44FB68EA}" type="presOf" srcId="{F5218A60-B7D0-4CBA-BEBB-4B4329F22B36}" destId="{0786E21D-92FF-4FA7-A0C0-AA94B66F4601}" srcOrd="0" destOrd="0" presId="urn:microsoft.com/office/officeart/2005/8/layout/vList2"/>
    <dgm:cxn modelId="{1AC0D02F-0106-4F0B-90B9-5ABA8B6308AF}" type="presOf" srcId="{06C18AF0-E280-4F04-9C33-B81600F40CA1}" destId="{6DE67455-119D-498D-8A9C-FBE81D624AAA}" srcOrd="0" destOrd="0" presId="urn:microsoft.com/office/officeart/2005/8/layout/vList2"/>
    <dgm:cxn modelId="{604F5781-19D0-4267-B1D6-50828416D014}" srcId="{08038DA9-DBEF-452B-8B58-E53F90DE6738}" destId="{A474A0EB-DD84-41C5-BBD8-B7F97427C91B}" srcOrd="0" destOrd="0" parTransId="{4C8C0324-AE47-40DD-9383-E0445EFDC21B}" sibTransId="{88C448E9-7431-4EAC-A392-82A156DF3574}"/>
    <dgm:cxn modelId="{AE4D67C0-79B4-4D31-8FBE-800565484D25}" type="presOf" srcId="{A04BBFFB-DAF6-417E-8253-BAC44FC48BA1}" destId="{13B03769-557D-4F56-907A-D1E4A573C93D}" srcOrd="0" destOrd="0" presId="urn:microsoft.com/office/officeart/2005/8/layout/vList2"/>
    <dgm:cxn modelId="{90F99504-E3B5-46DA-B89E-A0AD01C00D5C}" type="presOf" srcId="{96E40929-299C-4F5F-ADAD-E4A0A437C54A}" destId="{0EA44122-BDD0-4B12-A40F-4987B3C1A270}" srcOrd="0" destOrd="1" presId="urn:microsoft.com/office/officeart/2005/8/layout/vList2"/>
    <dgm:cxn modelId="{C786F698-8330-43D9-B9C8-B5D1C9FB2FCF}" type="presOf" srcId="{6FB3747D-8405-45D3-9298-E2018A73F8B1}" destId="{0EA44122-BDD0-4B12-A40F-4987B3C1A270}" srcOrd="0" destOrd="0" presId="urn:microsoft.com/office/officeart/2005/8/layout/vList2"/>
    <dgm:cxn modelId="{DFED791B-477F-41AB-80A9-621DC6EDCAF9}" type="presOf" srcId="{F218F2EA-143C-4708-8C8E-999A6F110264}" destId="{35C0FB53-EE40-4C8E-9884-C276A474AF15}" srcOrd="0" destOrd="1" presId="urn:microsoft.com/office/officeart/2005/8/layout/vList2"/>
    <dgm:cxn modelId="{D8837480-001E-48BD-826C-1881D125A064}" type="presOf" srcId="{EC24EAE4-465B-443E-BC77-C009CA2D6854}" destId="{DD202E0F-29FE-48E3-ACAB-7CE4032F553F}" srcOrd="0" destOrd="0" presId="urn:microsoft.com/office/officeart/2005/8/layout/vList2"/>
    <dgm:cxn modelId="{1D24B633-DD32-439D-BDDF-CEBE9D2E0B7A}" srcId="{3F0F1A61-35E8-46ED-AFEE-09852B1BD72E}" destId="{DBE8BDFD-D3CE-4686-93A6-1F173672F533}" srcOrd="1" destOrd="0" parTransId="{DC1997AF-5BFB-4CD5-8E7C-96DD90459A33}" sibTransId="{FCEC3E0F-E1D1-4F11-9611-F8B2BC6B7E81}"/>
    <dgm:cxn modelId="{F0EFBFAD-CFEC-44FE-AA7F-5E157450823B}" srcId="{EC24EAE4-465B-443E-BC77-C009CA2D6854}" destId="{08038DA9-DBEF-452B-8B58-E53F90DE6738}" srcOrd="0" destOrd="0" parTransId="{A4958E14-E8A6-431E-AE7B-14B2F510500C}" sibTransId="{08181F5A-B278-47BF-A9BC-B353400E21BB}"/>
    <dgm:cxn modelId="{5FAB4FB4-4B20-44BD-AC7B-7A9FA6FBC136}" srcId="{F5218A60-B7D0-4CBA-BEBB-4B4329F22B36}" destId="{6FB3747D-8405-45D3-9298-E2018A73F8B1}" srcOrd="0" destOrd="0" parTransId="{428F95A1-4873-426A-86F1-2126E91678F8}" sibTransId="{70A97A2A-0227-424B-BCDF-FA60532506E7}"/>
    <dgm:cxn modelId="{A5AF886B-DE51-4E28-9CE3-720DF5D0D7D0}" type="presOf" srcId="{C7A0DE91-8F68-477C-87BD-D317DCF7E54E}" destId="{35C0FB53-EE40-4C8E-9884-C276A474AF15}" srcOrd="0" destOrd="0" presId="urn:microsoft.com/office/officeart/2005/8/layout/vList2"/>
    <dgm:cxn modelId="{C5643E80-AA7C-404D-B9C4-0C10EA2214C9}" type="presOf" srcId="{3F0F1A61-35E8-46ED-AFEE-09852B1BD72E}" destId="{8FF07A52-2D1A-435C-8667-903D35ECCE8E}" srcOrd="0" destOrd="0" presId="urn:microsoft.com/office/officeart/2005/8/layout/vList2"/>
    <dgm:cxn modelId="{5E2EF235-2756-4EAA-BC9A-CDFD5BF34761}" srcId="{DBE8BDFD-D3CE-4686-93A6-1F173672F533}" destId="{C7A0DE91-8F68-477C-87BD-D317DCF7E54E}" srcOrd="0" destOrd="0" parTransId="{A06BA9F5-AB50-4BDF-8083-C2F1B763AFBF}" sibTransId="{90FCB3AE-6406-4069-9D6A-3776B828DAC7}"/>
    <dgm:cxn modelId="{FFC5E3ED-AB3A-4E8D-9FF7-FEA423CFCC59}" srcId="{3F0F1A61-35E8-46ED-AFEE-09852B1BD72E}" destId="{EC24EAE4-465B-443E-BC77-C009CA2D6854}" srcOrd="0" destOrd="0" parTransId="{B0075CF0-A3BB-4824-9D6D-6A327D9A1B07}" sibTransId="{7110F9B8-15EE-4E01-9625-0309D319E9CF}"/>
    <dgm:cxn modelId="{540914DA-BE3B-442E-9177-98F7EA4F085C}" type="presParOf" srcId="{8FF07A52-2D1A-435C-8667-903D35ECCE8E}" destId="{DD202E0F-29FE-48E3-ACAB-7CE4032F553F}" srcOrd="0" destOrd="0" presId="urn:microsoft.com/office/officeart/2005/8/layout/vList2"/>
    <dgm:cxn modelId="{01F16E7D-C355-4F7E-B755-05DCB7B965E7}" type="presParOf" srcId="{8FF07A52-2D1A-435C-8667-903D35ECCE8E}" destId="{20867223-0FF7-4E70-84E5-3E9874A1086E}" srcOrd="1" destOrd="0" presId="urn:microsoft.com/office/officeart/2005/8/layout/vList2"/>
    <dgm:cxn modelId="{70A819CD-DE09-4582-9736-3EAF558DF0DB}" type="presParOf" srcId="{8FF07A52-2D1A-435C-8667-903D35ECCE8E}" destId="{C9781901-FD5D-4D0A-AC0D-E23EF3079BD4}" srcOrd="2" destOrd="0" presId="urn:microsoft.com/office/officeart/2005/8/layout/vList2"/>
    <dgm:cxn modelId="{DA0246B9-7B50-47BC-96C4-27539417FD12}" type="presParOf" srcId="{8FF07A52-2D1A-435C-8667-903D35ECCE8E}" destId="{35C0FB53-EE40-4C8E-9884-C276A474AF15}" srcOrd="3" destOrd="0" presId="urn:microsoft.com/office/officeart/2005/8/layout/vList2"/>
    <dgm:cxn modelId="{8E655812-3595-4A8A-9E64-A10DCBA15F42}" type="presParOf" srcId="{8FF07A52-2D1A-435C-8667-903D35ECCE8E}" destId="{13B03769-557D-4F56-907A-D1E4A573C93D}" srcOrd="4" destOrd="0" presId="urn:microsoft.com/office/officeart/2005/8/layout/vList2"/>
    <dgm:cxn modelId="{348D3E00-FD3E-48E7-A483-880A41395D5F}" type="presParOf" srcId="{8FF07A52-2D1A-435C-8667-903D35ECCE8E}" destId="{6DE67455-119D-498D-8A9C-FBE81D624AAA}" srcOrd="5" destOrd="0" presId="urn:microsoft.com/office/officeart/2005/8/layout/vList2"/>
    <dgm:cxn modelId="{7E143876-8CDC-4F60-8837-7631C2BC97D8}" type="presParOf" srcId="{8FF07A52-2D1A-435C-8667-903D35ECCE8E}" destId="{0786E21D-92FF-4FA7-A0C0-AA94B66F4601}" srcOrd="6" destOrd="0" presId="urn:microsoft.com/office/officeart/2005/8/layout/vList2"/>
    <dgm:cxn modelId="{40355338-B988-46CF-BB05-B2AFED27DA96}" type="presParOf" srcId="{8FF07A52-2D1A-435C-8667-903D35ECCE8E}" destId="{0EA44122-BDD0-4B12-A40F-4987B3C1A2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41EA95-63E5-490E-8BA4-142099F750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5E93AF9-C680-4266-9E22-0AF5CAF7FC20}">
      <dgm:prSet phldrT="[文本]" custT="1"/>
      <dgm:spPr/>
      <dgm:t>
        <a:bodyPr/>
        <a:lstStyle/>
        <a:p>
          <a:r>
            <a:rPr lang="zh-CN" altLang="en-US" sz="1800" dirty="0" smtClean="0"/>
            <a:t>从删除内容上区分</a:t>
          </a:r>
          <a:endParaRPr lang="zh-CN" altLang="en-US" sz="1800" dirty="0"/>
        </a:p>
      </dgm:t>
    </dgm:pt>
    <dgm:pt modelId="{800D102F-A4B5-4F8B-A220-70CC3A70D97A}" type="parTrans" cxnId="{355545DE-A0E2-423A-A959-2D77CBADCC91}">
      <dgm:prSet/>
      <dgm:spPr/>
      <dgm:t>
        <a:bodyPr/>
        <a:lstStyle/>
        <a:p>
          <a:endParaRPr lang="zh-CN" altLang="en-US"/>
        </a:p>
      </dgm:t>
    </dgm:pt>
    <dgm:pt modelId="{2085D2A9-C6EC-4C81-B6D7-657A0BEAC7B0}" type="sibTrans" cxnId="{355545DE-A0E2-423A-A959-2D77CBADCC91}">
      <dgm:prSet/>
      <dgm:spPr/>
      <dgm:t>
        <a:bodyPr/>
        <a:lstStyle/>
        <a:p>
          <a:endParaRPr lang="zh-CN" altLang="en-US"/>
        </a:p>
      </dgm:t>
    </dgm:pt>
    <dgm:pt modelId="{E6D7C5C7-A610-486F-9265-71EF01061688}">
      <dgm:prSet phldrT="[文本]" custT="1"/>
      <dgm:spPr/>
      <dgm:t>
        <a:bodyPr/>
        <a:lstStyle/>
        <a:p>
          <a:r>
            <a:rPr lang="en-US" altLang="zh-CN" sz="1600" b="0" dirty="0" smtClean="0">
              <a:latin typeface="+mn-ea"/>
            </a:rPr>
            <a:t>truncate</a:t>
          </a:r>
          <a:r>
            <a:rPr lang="zh-CN" altLang="en-US" sz="1600" b="0" dirty="0" smtClean="0">
              <a:latin typeface="+mn-ea"/>
            </a:rPr>
            <a:t>和 </a:t>
          </a:r>
          <a:r>
            <a:rPr lang="en-US" altLang="zh-CN" sz="1600" b="0" dirty="0" smtClean="0">
              <a:latin typeface="+mn-ea"/>
            </a:rPr>
            <a:t>delete</a:t>
          </a:r>
          <a:r>
            <a:rPr lang="zh-CN" altLang="en-US" sz="1600" b="0" dirty="0" smtClean="0">
              <a:latin typeface="+mn-ea"/>
            </a:rPr>
            <a:t>只删除数据不删除表的结构</a:t>
          </a:r>
          <a:r>
            <a:rPr lang="en-US" altLang="zh-CN" sz="1600" b="0" dirty="0" smtClean="0">
              <a:latin typeface="+mn-ea"/>
            </a:rPr>
            <a:t>(</a:t>
          </a:r>
          <a:r>
            <a:rPr lang="zh-CN" altLang="en-US" sz="1600" b="0" dirty="0" smtClean="0">
              <a:latin typeface="+mn-ea"/>
            </a:rPr>
            <a:t>定义</a:t>
          </a:r>
          <a:r>
            <a:rPr lang="en-US" altLang="zh-CN" sz="1600" b="0" dirty="0" smtClean="0">
              <a:latin typeface="+mn-ea"/>
            </a:rPr>
            <a:t>)</a:t>
          </a:r>
          <a:r>
            <a:rPr lang="zh-CN" altLang="en-US" sz="1600" b="0" dirty="0" smtClean="0">
              <a:latin typeface="+mn-ea"/>
            </a:rPr>
            <a:t>；</a:t>
          </a:r>
          <a:br>
            <a:rPr lang="zh-CN" altLang="en-US" sz="1600" b="0" dirty="0" smtClean="0">
              <a:latin typeface="+mn-ea"/>
            </a:rPr>
          </a:br>
          <a:r>
            <a:rPr lang="en-US" altLang="zh-CN" sz="1600" b="0" dirty="0" smtClean="0">
              <a:latin typeface="+mn-ea"/>
            </a:rPr>
            <a:t>drop</a:t>
          </a:r>
          <a:r>
            <a:rPr lang="zh-CN" altLang="en-US" sz="1600" b="0" dirty="0" smtClean="0">
              <a:latin typeface="+mn-ea"/>
            </a:rPr>
            <a:t>语句将删除表的结构、被依赖的约束</a:t>
          </a:r>
          <a:r>
            <a:rPr lang="en-US" altLang="zh-CN" sz="1600" b="0" dirty="0" smtClean="0">
              <a:latin typeface="+mn-ea"/>
            </a:rPr>
            <a:t>(constrain),</a:t>
          </a:r>
          <a:r>
            <a:rPr lang="zh-CN" altLang="en-US" sz="1600" b="0" dirty="0" smtClean="0">
              <a:latin typeface="+mn-ea"/>
            </a:rPr>
            <a:t>触发器</a:t>
          </a:r>
          <a:r>
            <a:rPr lang="en-US" altLang="zh-CN" sz="1600" b="0" dirty="0" smtClean="0">
              <a:latin typeface="+mn-ea"/>
            </a:rPr>
            <a:t>(trigger),</a:t>
          </a:r>
          <a:r>
            <a:rPr lang="zh-CN" altLang="en-US" sz="1600" b="0" dirty="0" smtClean="0">
              <a:latin typeface="+mn-ea"/>
            </a:rPr>
            <a:t>索引</a:t>
          </a:r>
          <a:r>
            <a:rPr lang="en-US" altLang="zh-CN" sz="1600" b="0" dirty="0" smtClean="0">
              <a:latin typeface="+mn-ea"/>
            </a:rPr>
            <a:t>(index)</a:t>
          </a:r>
          <a:r>
            <a:rPr lang="zh-CN" altLang="en-US" sz="1600" b="0" dirty="0" smtClean="0">
              <a:latin typeface="+mn-ea"/>
            </a:rPr>
            <a:t>；依赖于该表的存储过程</a:t>
          </a:r>
          <a:r>
            <a:rPr lang="en-US" altLang="zh-CN" sz="1600" b="0" dirty="0" smtClean="0">
              <a:latin typeface="+mn-ea"/>
            </a:rPr>
            <a:t>/</a:t>
          </a:r>
          <a:r>
            <a:rPr lang="zh-CN" altLang="en-US" sz="1600" b="0" dirty="0" smtClean="0">
              <a:latin typeface="+mn-ea"/>
            </a:rPr>
            <a:t>函数将保留</a:t>
          </a:r>
          <a:r>
            <a:rPr lang="en-US" altLang="zh-CN" sz="1600" b="0" dirty="0" smtClean="0">
              <a:latin typeface="+mn-ea"/>
            </a:rPr>
            <a:t>,</a:t>
          </a:r>
          <a:r>
            <a:rPr lang="zh-CN" altLang="en-US" sz="1600" b="0" dirty="0" smtClean="0">
              <a:latin typeface="+mn-ea"/>
            </a:rPr>
            <a:t>但是变为</a:t>
          </a:r>
          <a:r>
            <a:rPr lang="en-US" altLang="zh-CN" sz="1600" b="0" dirty="0" smtClean="0">
              <a:latin typeface="+mn-ea"/>
            </a:rPr>
            <a:t>invalid</a:t>
          </a:r>
          <a:r>
            <a:rPr lang="zh-CN" altLang="en-US" sz="1600" b="0" dirty="0" smtClean="0">
              <a:latin typeface="+mn-ea"/>
            </a:rPr>
            <a:t>状态；</a:t>
          </a:r>
          <a:endParaRPr lang="zh-CN" altLang="en-US" sz="1600" b="0" dirty="0"/>
        </a:p>
      </dgm:t>
    </dgm:pt>
    <dgm:pt modelId="{F38845E2-8AB0-4057-B22F-50BBD5A52D8A}" type="parTrans" cxnId="{B348E41D-1194-4C87-89DD-A893AEA9AA2A}">
      <dgm:prSet/>
      <dgm:spPr/>
      <dgm:t>
        <a:bodyPr/>
        <a:lstStyle/>
        <a:p>
          <a:endParaRPr lang="zh-CN" altLang="en-US"/>
        </a:p>
      </dgm:t>
    </dgm:pt>
    <dgm:pt modelId="{A4B475C1-2544-4813-80E5-5083162D5C01}" type="sibTrans" cxnId="{B348E41D-1194-4C87-89DD-A893AEA9AA2A}">
      <dgm:prSet/>
      <dgm:spPr/>
      <dgm:t>
        <a:bodyPr/>
        <a:lstStyle/>
        <a:p>
          <a:endParaRPr lang="zh-CN" altLang="en-US"/>
        </a:p>
      </dgm:t>
    </dgm:pt>
    <dgm:pt modelId="{B34147E8-4B95-4E3A-8EF7-5062CBE823AD}">
      <dgm:prSet phldrT="[文本]" custT="1"/>
      <dgm:spPr/>
      <dgm:t>
        <a:bodyPr/>
        <a:lstStyle/>
        <a:p>
          <a:r>
            <a:rPr lang="zh-CN" altLang="en-US" sz="1800" dirty="0" smtClean="0"/>
            <a:t>从语句类型上区分</a:t>
          </a:r>
          <a:endParaRPr lang="zh-CN" altLang="en-US" sz="1800" dirty="0"/>
        </a:p>
      </dgm:t>
    </dgm:pt>
    <dgm:pt modelId="{054A67BB-DA21-4118-83A0-56453A6818E0}" type="parTrans" cxnId="{70C237A0-D83F-4D32-AF05-4B6210BD0B83}">
      <dgm:prSet/>
      <dgm:spPr/>
      <dgm:t>
        <a:bodyPr/>
        <a:lstStyle/>
        <a:p>
          <a:endParaRPr lang="zh-CN" altLang="en-US"/>
        </a:p>
      </dgm:t>
    </dgm:pt>
    <dgm:pt modelId="{5D5D2F82-EC49-45CF-BAD1-34A95E7EC3FB}" type="sibTrans" cxnId="{70C237A0-D83F-4D32-AF05-4B6210BD0B83}">
      <dgm:prSet/>
      <dgm:spPr/>
      <dgm:t>
        <a:bodyPr/>
        <a:lstStyle/>
        <a:p>
          <a:endParaRPr lang="zh-CN" altLang="en-US"/>
        </a:p>
      </dgm:t>
    </dgm:pt>
    <dgm:pt modelId="{583A8E2E-771E-4DF9-BD6A-3B13C3E15A6C}">
      <dgm:prSet phldrT="[文本]" custT="1"/>
      <dgm:spPr/>
      <dgm:t>
        <a:bodyPr/>
        <a:lstStyle/>
        <a:p>
          <a:r>
            <a:rPr lang="en-US" altLang="zh-CN" sz="1600" b="0" dirty="0" smtClean="0">
              <a:latin typeface="+mn-ea"/>
            </a:rPr>
            <a:t>delete</a:t>
          </a:r>
          <a:r>
            <a:rPr lang="zh-CN" altLang="en-US" sz="1600" b="0" dirty="0" smtClean="0">
              <a:latin typeface="+mn-ea"/>
            </a:rPr>
            <a:t>语句是</a:t>
          </a:r>
          <a:r>
            <a:rPr lang="en-US" altLang="zh-CN" sz="1600" b="0" dirty="0" err="1" smtClean="0">
              <a:latin typeface="+mn-ea"/>
            </a:rPr>
            <a:t>dml</a:t>
          </a:r>
          <a:r>
            <a:rPr lang="en-US" altLang="zh-CN" sz="1600" b="0" dirty="0" smtClean="0">
              <a:latin typeface="+mn-ea"/>
            </a:rPr>
            <a:t>,</a:t>
          </a:r>
          <a:r>
            <a:rPr lang="zh-CN" altLang="en-US" sz="1600" b="0" dirty="0" smtClean="0">
              <a:latin typeface="+mn-ea"/>
            </a:rPr>
            <a:t>这个操作会放到</a:t>
          </a:r>
          <a:r>
            <a:rPr lang="en-US" altLang="zh-CN" sz="1600" b="0" dirty="0" smtClean="0">
              <a:latin typeface="+mn-ea"/>
            </a:rPr>
            <a:t>rollback </a:t>
          </a:r>
          <a:r>
            <a:rPr lang="en-US" altLang="zh-CN" sz="1600" b="0" dirty="0" err="1" smtClean="0">
              <a:latin typeface="+mn-ea"/>
            </a:rPr>
            <a:t>segement</a:t>
          </a:r>
          <a:r>
            <a:rPr lang="zh-CN" altLang="en-US" sz="1600" b="0" dirty="0" smtClean="0">
              <a:latin typeface="+mn-ea"/>
            </a:rPr>
            <a:t>中</a:t>
          </a:r>
          <a:r>
            <a:rPr lang="en-US" altLang="zh-CN" sz="1600" b="0" dirty="0" smtClean="0">
              <a:latin typeface="+mn-ea"/>
            </a:rPr>
            <a:t>,</a:t>
          </a:r>
          <a:r>
            <a:rPr lang="zh-CN" altLang="en-US" sz="1600" b="0" dirty="0" smtClean="0">
              <a:latin typeface="+mn-ea"/>
            </a:rPr>
            <a:t>事务提交之后才生效；如果有相应的</a:t>
          </a:r>
          <a:r>
            <a:rPr lang="en-US" altLang="zh-CN" sz="1600" b="0" dirty="0" smtClean="0">
              <a:latin typeface="+mn-ea"/>
            </a:rPr>
            <a:t>trigger,</a:t>
          </a:r>
          <a:r>
            <a:rPr lang="zh-CN" altLang="en-US" sz="1600" b="0" dirty="0" smtClean="0">
              <a:latin typeface="+mn-ea"/>
            </a:rPr>
            <a:t>执行的时候将被触发；</a:t>
          </a:r>
          <a:br>
            <a:rPr lang="zh-CN" altLang="en-US" sz="1600" b="0" dirty="0" smtClean="0">
              <a:latin typeface="+mn-ea"/>
            </a:rPr>
          </a:br>
          <a:r>
            <a:rPr lang="en-US" altLang="zh-CN" sz="1600" b="0" dirty="0" err="1" smtClean="0">
              <a:latin typeface="+mn-ea"/>
            </a:rPr>
            <a:t>truncate,drop</a:t>
          </a:r>
          <a:r>
            <a:rPr lang="zh-CN" altLang="en-US" sz="1600" b="0" dirty="0" smtClean="0">
              <a:latin typeface="+mn-ea"/>
            </a:rPr>
            <a:t>是</a:t>
          </a:r>
          <a:r>
            <a:rPr lang="en-US" altLang="zh-CN" sz="1600" b="0" dirty="0" err="1" smtClean="0">
              <a:latin typeface="+mn-ea"/>
            </a:rPr>
            <a:t>ddl</a:t>
          </a:r>
          <a:r>
            <a:rPr lang="en-US" altLang="zh-CN" sz="1600" b="0" dirty="0" smtClean="0">
              <a:latin typeface="+mn-ea"/>
            </a:rPr>
            <a:t>, </a:t>
          </a:r>
          <a:r>
            <a:rPr lang="zh-CN" altLang="en-US" sz="1600" b="0" dirty="0" smtClean="0">
              <a:latin typeface="+mn-ea"/>
            </a:rPr>
            <a:t>操作立即生效</a:t>
          </a:r>
          <a:r>
            <a:rPr lang="en-US" altLang="zh-CN" sz="1600" b="0" dirty="0" smtClean="0">
              <a:latin typeface="+mn-ea"/>
            </a:rPr>
            <a:t>,</a:t>
          </a:r>
          <a:r>
            <a:rPr lang="zh-CN" altLang="en-US" sz="1600" b="0" dirty="0" smtClean="0">
              <a:latin typeface="+mn-ea"/>
            </a:rPr>
            <a:t>原数据不放到</a:t>
          </a:r>
          <a:r>
            <a:rPr lang="en-US" altLang="zh-CN" sz="1600" b="0" dirty="0" smtClean="0">
              <a:latin typeface="+mn-ea"/>
            </a:rPr>
            <a:t>rollback segment</a:t>
          </a:r>
          <a:r>
            <a:rPr lang="zh-CN" altLang="en-US" sz="1600" b="0" dirty="0" smtClean="0">
              <a:latin typeface="+mn-ea"/>
            </a:rPr>
            <a:t>中，不能回滚，操作不触发</a:t>
          </a:r>
          <a:r>
            <a:rPr lang="en-US" altLang="zh-CN" sz="1600" b="0" dirty="0" smtClean="0">
              <a:latin typeface="+mn-ea"/>
            </a:rPr>
            <a:t>trigger</a:t>
          </a:r>
          <a:r>
            <a:rPr lang="zh-CN" altLang="en-US" sz="1600" b="0" dirty="0" smtClean="0">
              <a:latin typeface="+mn-ea"/>
            </a:rPr>
            <a:t>；</a:t>
          </a:r>
          <a:endParaRPr lang="zh-CN" altLang="en-US" sz="1600" b="0" dirty="0"/>
        </a:p>
      </dgm:t>
    </dgm:pt>
    <dgm:pt modelId="{3425487F-AEFE-4D83-9EB1-5DEE7C53D018}" type="parTrans" cxnId="{60FF98E0-C322-4AA5-9AEB-A8BA3BD7B0EB}">
      <dgm:prSet/>
      <dgm:spPr/>
      <dgm:t>
        <a:bodyPr/>
        <a:lstStyle/>
        <a:p>
          <a:endParaRPr lang="zh-CN" altLang="en-US"/>
        </a:p>
      </dgm:t>
    </dgm:pt>
    <dgm:pt modelId="{08A1C0CB-3988-4F7B-A463-58E59C64C572}" type="sibTrans" cxnId="{60FF98E0-C322-4AA5-9AEB-A8BA3BD7B0EB}">
      <dgm:prSet/>
      <dgm:spPr/>
      <dgm:t>
        <a:bodyPr/>
        <a:lstStyle/>
        <a:p>
          <a:endParaRPr lang="zh-CN" altLang="en-US"/>
        </a:p>
      </dgm:t>
    </dgm:pt>
    <dgm:pt modelId="{5F830873-FDD0-43EE-802F-AD664EE70597}">
      <dgm:prSet phldrT="[文本]" custT="1"/>
      <dgm:spPr/>
      <dgm:t>
        <a:bodyPr/>
        <a:lstStyle/>
        <a:p>
          <a:r>
            <a:rPr lang="zh-CN" altLang="en-US" sz="1800" dirty="0" smtClean="0"/>
            <a:t>从对表空间的影响来区分</a:t>
          </a:r>
          <a:endParaRPr lang="zh-CN" altLang="en-US" sz="1800" dirty="0"/>
        </a:p>
      </dgm:t>
    </dgm:pt>
    <dgm:pt modelId="{0C9D9AD7-83BC-4DF2-A776-F9F02655C671}" type="parTrans" cxnId="{2ABAE6AA-A660-4880-B593-3EA9F369DA7D}">
      <dgm:prSet/>
      <dgm:spPr/>
      <dgm:t>
        <a:bodyPr/>
        <a:lstStyle/>
        <a:p>
          <a:endParaRPr lang="zh-CN" altLang="en-US"/>
        </a:p>
      </dgm:t>
    </dgm:pt>
    <dgm:pt modelId="{556B8C52-BA91-4E45-9A51-8C48F0AEF195}" type="sibTrans" cxnId="{2ABAE6AA-A660-4880-B593-3EA9F369DA7D}">
      <dgm:prSet/>
      <dgm:spPr/>
      <dgm:t>
        <a:bodyPr/>
        <a:lstStyle/>
        <a:p>
          <a:endParaRPr lang="zh-CN" altLang="en-US"/>
        </a:p>
      </dgm:t>
    </dgm:pt>
    <dgm:pt modelId="{E4B16952-5578-486E-822C-02DDDF649FC2}">
      <dgm:prSet phldrT="[文本]" custT="1"/>
      <dgm:spPr/>
      <dgm:t>
        <a:bodyPr/>
        <a:lstStyle/>
        <a:p>
          <a:r>
            <a:rPr lang="zh-CN" altLang="en-US" sz="1800" dirty="0" smtClean="0"/>
            <a:t>从删除速度来看</a:t>
          </a:r>
          <a:endParaRPr lang="zh-CN" altLang="en-US" sz="1800" dirty="0"/>
        </a:p>
      </dgm:t>
    </dgm:pt>
    <dgm:pt modelId="{22E06FC2-C11B-4180-9416-499BB10A7A05}" type="parTrans" cxnId="{5970E633-000F-4110-92C9-2BA83849D87B}">
      <dgm:prSet/>
      <dgm:spPr/>
      <dgm:t>
        <a:bodyPr/>
        <a:lstStyle/>
        <a:p>
          <a:endParaRPr lang="zh-CN" altLang="en-US"/>
        </a:p>
      </dgm:t>
    </dgm:pt>
    <dgm:pt modelId="{3C8DD5AE-6938-44EE-9D9C-AC443FBEBD28}" type="sibTrans" cxnId="{5970E633-000F-4110-92C9-2BA83849D87B}">
      <dgm:prSet/>
      <dgm:spPr/>
      <dgm:t>
        <a:bodyPr/>
        <a:lstStyle/>
        <a:p>
          <a:endParaRPr lang="zh-CN" altLang="en-US"/>
        </a:p>
      </dgm:t>
    </dgm:pt>
    <dgm:pt modelId="{4E81614C-18B6-46E4-B1CD-D61D5BBA2CE0}">
      <dgm:prSet phldrT="[文本]" custT="1"/>
      <dgm:spPr/>
      <dgm:t>
        <a:bodyPr/>
        <a:lstStyle/>
        <a:p>
          <a:r>
            <a:rPr lang="en-US" altLang="zh-CN" sz="1600" b="0" smtClean="0">
              <a:latin typeface="+mn-ea"/>
              <a:ea typeface="+mn-ea"/>
            </a:rPr>
            <a:t>delete</a:t>
          </a:r>
          <a:r>
            <a:rPr lang="zh-CN" altLang="en-US" sz="1600" b="0" smtClean="0">
              <a:latin typeface="+mn-ea"/>
              <a:ea typeface="+mn-ea"/>
            </a:rPr>
            <a:t>语句不影响表所占用的区间</a:t>
          </a:r>
          <a:r>
            <a:rPr lang="en-US" altLang="zh-CN" sz="1600" b="0" smtClean="0">
              <a:latin typeface="+mn-ea"/>
              <a:ea typeface="+mn-ea"/>
            </a:rPr>
            <a:t>, </a:t>
          </a:r>
          <a:r>
            <a:rPr lang="zh-CN" altLang="en-US" sz="1600" b="0" smtClean="0">
              <a:latin typeface="+mn-ea"/>
              <a:ea typeface="+mn-ea"/>
            </a:rPr>
            <a:t>高水线</a:t>
          </a:r>
          <a:r>
            <a:rPr lang="en-US" altLang="zh-CN" sz="1600" b="0" smtClean="0">
              <a:latin typeface="+mn-ea"/>
              <a:ea typeface="+mn-ea"/>
            </a:rPr>
            <a:t>(high watermark)</a:t>
          </a:r>
          <a:r>
            <a:rPr lang="zh-CN" altLang="en-US" sz="1600" b="0" smtClean="0">
              <a:latin typeface="+mn-ea"/>
              <a:ea typeface="+mn-ea"/>
            </a:rPr>
            <a:t>保持原位置不动；</a:t>
          </a:r>
          <a:br>
            <a:rPr lang="zh-CN" altLang="en-US" sz="1600" b="0" smtClean="0">
              <a:latin typeface="+mn-ea"/>
              <a:ea typeface="+mn-ea"/>
            </a:rPr>
          </a:br>
          <a:r>
            <a:rPr lang="en-US" altLang="zh-CN" sz="1600" b="0" smtClean="0">
              <a:latin typeface="+mn-ea"/>
              <a:ea typeface="+mn-ea"/>
            </a:rPr>
            <a:t>drop</a:t>
          </a:r>
          <a:r>
            <a:rPr lang="zh-CN" altLang="en-US" sz="1600" b="0" smtClean="0">
              <a:latin typeface="+mn-ea"/>
              <a:ea typeface="+mn-ea"/>
            </a:rPr>
            <a:t>语句将表所占用的空间全部释放；</a:t>
          </a:r>
          <a:br>
            <a:rPr lang="zh-CN" altLang="en-US" sz="1600" b="0" smtClean="0">
              <a:latin typeface="+mn-ea"/>
              <a:ea typeface="+mn-ea"/>
            </a:rPr>
          </a:br>
          <a:r>
            <a:rPr lang="en-US" altLang="zh-CN" sz="1600" b="0" smtClean="0">
              <a:latin typeface="+mn-ea"/>
              <a:ea typeface="+mn-ea"/>
            </a:rPr>
            <a:t>truncate</a:t>
          </a:r>
          <a:r>
            <a:rPr lang="zh-CN" altLang="en-US" sz="1600" b="0" smtClean="0">
              <a:latin typeface="+mn-ea"/>
              <a:ea typeface="+mn-ea"/>
            </a:rPr>
            <a:t>语句缺省情况下将空间释放到</a:t>
          </a:r>
          <a:r>
            <a:rPr lang="en-US" altLang="zh-CN" sz="1600" b="0" smtClean="0">
              <a:latin typeface="+mn-ea"/>
              <a:ea typeface="+mn-ea"/>
            </a:rPr>
            <a:t>minextents</a:t>
          </a:r>
          <a:r>
            <a:rPr lang="zh-CN" altLang="en-US" sz="1600" b="0" smtClean="0">
              <a:latin typeface="+mn-ea"/>
              <a:ea typeface="+mn-ea"/>
            </a:rPr>
            <a:t>个</a:t>
          </a:r>
          <a:r>
            <a:rPr lang="en-US" altLang="zh-CN" sz="1600" b="0" smtClean="0">
              <a:latin typeface="+mn-ea"/>
              <a:ea typeface="+mn-ea"/>
            </a:rPr>
            <a:t>extent,</a:t>
          </a:r>
          <a:r>
            <a:rPr lang="zh-CN" altLang="en-US" sz="1600" b="0" smtClean="0">
              <a:latin typeface="+mn-ea"/>
              <a:ea typeface="+mn-ea"/>
            </a:rPr>
            <a:t>除非使用</a:t>
          </a:r>
          <a:r>
            <a:rPr lang="en-US" altLang="zh-CN" sz="1600" b="0" smtClean="0">
              <a:latin typeface="+mn-ea"/>
              <a:ea typeface="+mn-ea"/>
            </a:rPr>
            <a:t>reuse storage</a:t>
          </a:r>
          <a:r>
            <a:rPr lang="zh-CN" altLang="en-US" sz="1600" b="0" smtClean="0">
              <a:latin typeface="+mn-ea"/>
              <a:ea typeface="+mn-ea"/>
            </a:rPr>
            <a:t>；而且</a:t>
          </a:r>
          <a:r>
            <a:rPr lang="en-US" altLang="zh-CN" sz="1600" b="0" smtClean="0">
              <a:latin typeface="+mn-ea"/>
              <a:ea typeface="+mn-ea"/>
            </a:rPr>
            <a:t>truncate</a:t>
          </a:r>
          <a:r>
            <a:rPr lang="zh-CN" altLang="en-US" sz="1600" b="0" smtClean="0">
              <a:latin typeface="+mn-ea"/>
              <a:ea typeface="+mn-ea"/>
            </a:rPr>
            <a:t>会将高水线复位</a:t>
          </a:r>
          <a:r>
            <a:rPr lang="en-US" altLang="zh-CN" sz="1600" b="0" smtClean="0">
              <a:latin typeface="+mn-ea"/>
              <a:ea typeface="+mn-ea"/>
            </a:rPr>
            <a:t>(</a:t>
          </a:r>
          <a:r>
            <a:rPr lang="zh-CN" altLang="en-US" sz="1600" b="0" smtClean="0">
              <a:latin typeface="+mn-ea"/>
              <a:ea typeface="+mn-ea"/>
            </a:rPr>
            <a:t>回到最开始</a:t>
          </a:r>
          <a:r>
            <a:rPr lang="en-US" altLang="zh-CN" sz="1600" b="0" smtClean="0">
              <a:latin typeface="+mn-ea"/>
              <a:ea typeface="+mn-ea"/>
            </a:rPr>
            <a:t>)</a:t>
          </a:r>
          <a:r>
            <a:rPr lang="zh-CN" altLang="en-US" sz="1600" b="0" smtClean="0">
              <a:latin typeface="+mn-ea"/>
              <a:ea typeface="+mn-ea"/>
            </a:rPr>
            <a:t>；</a:t>
          </a:r>
          <a:endParaRPr lang="zh-CN" altLang="en-US" sz="1600" b="0" dirty="0">
            <a:latin typeface="+mn-ea"/>
            <a:ea typeface="+mn-ea"/>
          </a:endParaRPr>
        </a:p>
      </dgm:t>
    </dgm:pt>
    <dgm:pt modelId="{E8C8F97C-16AD-4AEF-B77C-3B3066CA5F5D}" type="parTrans" cxnId="{F4CDA237-8E44-4F5A-A029-3C09528367DF}">
      <dgm:prSet/>
      <dgm:spPr/>
      <dgm:t>
        <a:bodyPr/>
        <a:lstStyle/>
        <a:p>
          <a:endParaRPr lang="zh-CN" altLang="en-US"/>
        </a:p>
      </dgm:t>
    </dgm:pt>
    <dgm:pt modelId="{DE29739E-E66A-4BA7-889E-468CA4300575}" type="sibTrans" cxnId="{F4CDA237-8E44-4F5A-A029-3C09528367DF}">
      <dgm:prSet/>
      <dgm:spPr/>
      <dgm:t>
        <a:bodyPr/>
        <a:lstStyle/>
        <a:p>
          <a:endParaRPr lang="zh-CN" altLang="en-US"/>
        </a:p>
      </dgm:t>
    </dgm:pt>
    <dgm:pt modelId="{58AE00C4-3279-408B-BB52-06F2FFFF54B6}">
      <dgm:prSet phldrT="[文本]" custT="1"/>
      <dgm:spPr/>
      <dgm:t>
        <a:bodyPr/>
        <a:lstStyle/>
        <a:p>
          <a:r>
            <a:rPr lang="en-US" altLang="zh-CN" sz="1600" b="0" smtClean="0">
              <a:latin typeface="+mn-ea"/>
              <a:ea typeface="+mn-ea"/>
            </a:rPr>
            <a:t> drop&gt; truncate &gt; delete</a:t>
          </a:r>
          <a:endParaRPr lang="zh-CN" altLang="en-US" sz="1600" b="0" dirty="0">
            <a:latin typeface="+mn-ea"/>
            <a:ea typeface="+mn-ea"/>
          </a:endParaRPr>
        </a:p>
      </dgm:t>
    </dgm:pt>
    <dgm:pt modelId="{E75B369A-FDB4-436D-A50C-9DA60747FB8B}" type="parTrans" cxnId="{6A2B3C44-7385-474D-B948-E3CD61D54510}">
      <dgm:prSet/>
      <dgm:spPr/>
      <dgm:t>
        <a:bodyPr/>
        <a:lstStyle/>
        <a:p>
          <a:endParaRPr lang="zh-CN" altLang="en-US"/>
        </a:p>
      </dgm:t>
    </dgm:pt>
    <dgm:pt modelId="{60142A74-6BD3-4093-AD07-7945E8C9F115}" type="sibTrans" cxnId="{6A2B3C44-7385-474D-B948-E3CD61D54510}">
      <dgm:prSet/>
      <dgm:spPr/>
      <dgm:t>
        <a:bodyPr/>
        <a:lstStyle/>
        <a:p>
          <a:endParaRPr lang="zh-CN" altLang="en-US"/>
        </a:p>
      </dgm:t>
    </dgm:pt>
    <dgm:pt modelId="{ABA9BCE2-6359-42A3-94B3-5F4A8A0265CB}" type="pres">
      <dgm:prSet presAssocID="{1D41EA95-63E5-490E-8BA4-142099F750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73C831-44BF-4C19-8317-995D4F7F5DAA}" type="pres">
      <dgm:prSet presAssocID="{E5E93AF9-C680-4266-9E22-0AF5CAF7FC20}" presName="parentText" presStyleLbl="node1" presStyleIdx="0" presStyleCnt="4" custLinFactNeighborY="12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99CF3-F227-4FB4-A297-F8D6A405FED9}" type="pres">
      <dgm:prSet presAssocID="{E5E93AF9-C680-4266-9E22-0AF5CAF7FC2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AA7BB-4B80-4E38-84B0-6C3D66AB51A1}" type="pres">
      <dgm:prSet presAssocID="{B34147E8-4B95-4E3A-8EF7-5062CBE823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A04D9-7CF3-4D52-8FF7-1F0A98917040}" type="pres">
      <dgm:prSet presAssocID="{B34147E8-4B95-4E3A-8EF7-5062CBE823A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94E7F-F93A-4A6C-ADDB-69E877730E66}" type="pres">
      <dgm:prSet presAssocID="{5F830873-FDD0-43EE-802F-AD664EE705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18CBB-62A6-4A2E-B533-534C90448F7E}" type="pres">
      <dgm:prSet presAssocID="{5F830873-FDD0-43EE-802F-AD664EE7059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62181E-9625-4AE5-B421-2EFD304FFD5A}" type="pres">
      <dgm:prSet presAssocID="{E4B16952-5578-486E-822C-02DDDF649FC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CEDA8-D9B7-4F6A-A587-92F58F7860E1}" type="pres">
      <dgm:prSet presAssocID="{E4B16952-5578-486E-822C-02DDDF649FC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F98E0-C322-4AA5-9AEB-A8BA3BD7B0EB}" srcId="{B34147E8-4B95-4E3A-8EF7-5062CBE823AD}" destId="{583A8E2E-771E-4DF9-BD6A-3B13C3E15A6C}" srcOrd="0" destOrd="0" parTransId="{3425487F-AEFE-4D83-9EB1-5DEE7C53D018}" sibTransId="{08A1C0CB-3988-4F7B-A463-58E59C64C572}"/>
    <dgm:cxn modelId="{355545DE-A0E2-423A-A959-2D77CBADCC91}" srcId="{1D41EA95-63E5-490E-8BA4-142099F750F1}" destId="{E5E93AF9-C680-4266-9E22-0AF5CAF7FC20}" srcOrd="0" destOrd="0" parTransId="{800D102F-A4B5-4F8B-A220-70CC3A70D97A}" sibTransId="{2085D2A9-C6EC-4C81-B6D7-657A0BEAC7B0}"/>
    <dgm:cxn modelId="{6A2B3C44-7385-474D-B948-E3CD61D54510}" srcId="{E4B16952-5578-486E-822C-02DDDF649FC2}" destId="{58AE00C4-3279-408B-BB52-06F2FFFF54B6}" srcOrd="0" destOrd="0" parTransId="{E75B369A-FDB4-436D-A50C-9DA60747FB8B}" sibTransId="{60142A74-6BD3-4093-AD07-7945E8C9F115}"/>
    <dgm:cxn modelId="{0C628AC6-BBE9-47B1-AD8A-01CF88A05E32}" type="presOf" srcId="{B34147E8-4B95-4E3A-8EF7-5062CBE823AD}" destId="{445AA7BB-4B80-4E38-84B0-6C3D66AB51A1}" srcOrd="0" destOrd="0" presId="urn:microsoft.com/office/officeart/2005/8/layout/vList2"/>
    <dgm:cxn modelId="{6402F6DD-87BB-4835-A422-8A9D21D3B27C}" type="presOf" srcId="{E6D7C5C7-A610-486F-9265-71EF01061688}" destId="{E8499CF3-F227-4FB4-A297-F8D6A405FED9}" srcOrd="0" destOrd="0" presId="urn:microsoft.com/office/officeart/2005/8/layout/vList2"/>
    <dgm:cxn modelId="{5970E633-000F-4110-92C9-2BA83849D87B}" srcId="{1D41EA95-63E5-490E-8BA4-142099F750F1}" destId="{E4B16952-5578-486E-822C-02DDDF649FC2}" srcOrd="3" destOrd="0" parTransId="{22E06FC2-C11B-4180-9416-499BB10A7A05}" sibTransId="{3C8DD5AE-6938-44EE-9D9C-AC443FBEBD28}"/>
    <dgm:cxn modelId="{6D69E063-9D55-4E11-8EBE-9F7C24BDBC80}" type="presOf" srcId="{583A8E2E-771E-4DF9-BD6A-3B13C3E15A6C}" destId="{5CBA04D9-7CF3-4D52-8FF7-1F0A98917040}" srcOrd="0" destOrd="0" presId="urn:microsoft.com/office/officeart/2005/8/layout/vList2"/>
    <dgm:cxn modelId="{70C237A0-D83F-4D32-AF05-4B6210BD0B83}" srcId="{1D41EA95-63E5-490E-8BA4-142099F750F1}" destId="{B34147E8-4B95-4E3A-8EF7-5062CBE823AD}" srcOrd="1" destOrd="0" parTransId="{054A67BB-DA21-4118-83A0-56453A6818E0}" sibTransId="{5D5D2F82-EC49-45CF-BAD1-34A95E7EC3FB}"/>
    <dgm:cxn modelId="{F4CDA237-8E44-4F5A-A029-3C09528367DF}" srcId="{5F830873-FDD0-43EE-802F-AD664EE70597}" destId="{4E81614C-18B6-46E4-B1CD-D61D5BBA2CE0}" srcOrd="0" destOrd="0" parTransId="{E8C8F97C-16AD-4AEF-B77C-3B3066CA5F5D}" sibTransId="{DE29739E-E66A-4BA7-889E-468CA4300575}"/>
    <dgm:cxn modelId="{B348E41D-1194-4C87-89DD-A893AEA9AA2A}" srcId="{E5E93AF9-C680-4266-9E22-0AF5CAF7FC20}" destId="{E6D7C5C7-A610-486F-9265-71EF01061688}" srcOrd="0" destOrd="0" parTransId="{F38845E2-8AB0-4057-B22F-50BBD5A52D8A}" sibTransId="{A4B475C1-2544-4813-80E5-5083162D5C01}"/>
    <dgm:cxn modelId="{5A75D93F-EEC1-40AE-8476-EEDEC61FC715}" type="presOf" srcId="{58AE00C4-3279-408B-BB52-06F2FFFF54B6}" destId="{DC1CEDA8-D9B7-4F6A-A587-92F58F7860E1}" srcOrd="0" destOrd="0" presId="urn:microsoft.com/office/officeart/2005/8/layout/vList2"/>
    <dgm:cxn modelId="{5B6F37F8-7F27-45C4-823D-1EB47BE9D071}" type="presOf" srcId="{4E81614C-18B6-46E4-B1CD-D61D5BBA2CE0}" destId="{47018CBB-62A6-4A2E-B533-534C90448F7E}" srcOrd="0" destOrd="0" presId="urn:microsoft.com/office/officeart/2005/8/layout/vList2"/>
    <dgm:cxn modelId="{0F86D2FB-8FDD-40C8-94B6-BCADF7A42688}" type="presOf" srcId="{E5E93AF9-C680-4266-9E22-0AF5CAF7FC20}" destId="{8973C831-44BF-4C19-8317-995D4F7F5DAA}" srcOrd="0" destOrd="0" presId="urn:microsoft.com/office/officeart/2005/8/layout/vList2"/>
    <dgm:cxn modelId="{2ABAE6AA-A660-4880-B593-3EA9F369DA7D}" srcId="{1D41EA95-63E5-490E-8BA4-142099F750F1}" destId="{5F830873-FDD0-43EE-802F-AD664EE70597}" srcOrd="2" destOrd="0" parTransId="{0C9D9AD7-83BC-4DF2-A776-F9F02655C671}" sibTransId="{556B8C52-BA91-4E45-9A51-8C48F0AEF195}"/>
    <dgm:cxn modelId="{1B6B6BD3-EDC9-46D6-B987-8BBAC3346EB3}" type="presOf" srcId="{5F830873-FDD0-43EE-802F-AD664EE70597}" destId="{7AA94E7F-F93A-4A6C-ADDB-69E877730E66}" srcOrd="0" destOrd="0" presId="urn:microsoft.com/office/officeart/2005/8/layout/vList2"/>
    <dgm:cxn modelId="{FF1FD234-B856-40C8-9AF0-84061558EAFB}" type="presOf" srcId="{E4B16952-5578-486E-822C-02DDDF649FC2}" destId="{F462181E-9625-4AE5-B421-2EFD304FFD5A}" srcOrd="0" destOrd="0" presId="urn:microsoft.com/office/officeart/2005/8/layout/vList2"/>
    <dgm:cxn modelId="{53E652CD-6C7B-4D0E-BF56-6BA8DC82599F}" type="presOf" srcId="{1D41EA95-63E5-490E-8BA4-142099F750F1}" destId="{ABA9BCE2-6359-42A3-94B3-5F4A8A0265CB}" srcOrd="0" destOrd="0" presId="urn:microsoft.com/office/officeart/2005/8/layout/vList2"/>
    <dgm:cxn modelId="{485CE238-7428-4D0D-8AE1-5D4373D60C3C}" type="presParOf" srcId="{ABA9BCE2-6359-42A3-94B3-5F4A8A0265CB}" destId="{8973C831-44BF-4C19-8317-995D4F7F5DAA}" srcOrd="0" destOrd="0" presId="urn:microsoft.com/office/officeart/2005/8/layout/vList2"/>
    <dgm:cxn modelId="{45F7BCCA-5E74-424D-BC93-80183E4F479F}" type="presParOf" srcId="{ABA9BCE2-6359-42A3-94B3-5F4A8A0265CB}" destId="{E8499CF3-F227-4FB4-A297-F8D6A405FED9}" srcOrd="1" destOrd="0" presId="urn:microsoft.com/office/officeart/2005/8/layout/vList2"/>
    <dgm:cxn modelId="{19FEAC79-6BCF-459B-B707-89ADCFBF312D}" type="presParOf" srcId="{ABA9BCE2-6359-42A3-94B3-5F4A8A0265CB}" destId="{445AA7BB-4B80-4E38-84B0-6C3D66AB51A1}" srcOrd="2" destOrd="0" presId="urn:microsoft.com/office/officeart/2005/8/layout/vList2"/>
    <dgm:cxn modelId="{5D1FE145-041C-4891-9A55-5320F0F163F1}" type="presParOf" srcId="{ABA9BCE2-6359-42A3-94B3-5F4A8A0265CB}" destId="{5CBA04D9-7CF3-4D52-8FF7-1F0A98917040}" srcOrd="3" destOrd="0" presId="urn:microsoft.com/office/officeart/2005/8/layout/vList2"/>
    <dgm:cxn modelId="{96B7CF49-3365-4E1D-839A-7CDF1B7EE125}" type="presParOf" srcId="{ABA9BCE2-6359-42A3-94B3-5F4A8A0265CB}" destId="{7AA94E7F-F93A-4A6C-ADDB-69E877730E66}" srcOrd="4" destOrd="0" presId="urn:microsoft.com/office/officeart/2005/8/layout/vList2"/>
    <dgm:cxn modelId="{B984ADFE-035D-4572-BDAD-859021E9D711}" type="presParOf" srcId="{ABA9BCE2-6359-42A3-94B3-5F4A8A0265CB}" destId="{47018CBB-62A6-4A2E-B533-534C90448F7E}" srcOrd="5" destOrd="0" presId="urn:microsoft.com/office/officeart/2005/8/layout/vList2"/>
    <dgm:cxn modelId="{357E298E-668B-439F-AF37-E49CC852DD94}" type="presParOf" srcId="{ABA9BCE2-6359-42A3-94B3-5F4A8A0265CB}" destId="{F462181E-9625-4AE5-B421-2EFD304FFD5A}" srcOrd="6" destOrd="0" presId="urn:microsoft.com/office/officeart/2005/8/layout/vList2"/>
    <dgm:cxn modelId="{B9F909C2-E52C-48AF-A1C8-5B74D6490D1A}" type="presParOf" srcId="{ABA9BCE2-6359-42A3-94B3-5F4A8A0265CB}" destId="{DC1CEDA8-D9B7-4F6A-A587-92F58F7860E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0F1A61-35E8-46ED-AFEE-09852B1BD7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24EAE4-465B-443E-BC77-C009CA2D6854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1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GB" sz="1600" dirty="0" smtClean="0">
              <a:latin typeface="+mn-ea"/>
              <a:ea typeface="+mn-ea"/>
            </a:rPr>
            <a:t>向</a:t>
          </a:r>
          <a:r>
            <a:rPr lang="en-GB" altLang="zh-CN" sz="1600" dirty="0" smtClean="0">
              <a:latin typeface="+mn-ea"/>
              <a:ea typeface="+mn-ea"/>
            </a:rPr>
            <a:t>people</a:t>
          </a:r>
          <a:r>
            <a:rPr lang="zh-CN" altLang="en-GB" sz="1600" dirty="0" smtClean="0">
              <a:latin typeface="+mn-ea"/>
              <a:ea typeface="+mn-ea"/>
            </a:rPr>
            <a:t>表中添加字段</a:t>
          </a:r>
          <a:r>
            <a:rPr lang="en-GB" altLang="zh-CN" sz="1600" dirty="0" smtClean="0">
              <a:latin typeface="+mn-ea"/>
              <a:ea typeface="+mn-ea"/>
            </a:rPr>
            <a:t>address2,</a:t>
          </a:r>
          <a:r>
            <a:rPr lang="zh-CN" altLang="en-GB" sz="1600" dirty="0" smtClean="0">
              <a:latin typeface="+mn-ea"/>
              <a:ea typeface="+mn-ea"/>
            </a:rPr>
            <a:t>类型为</a:t>
          </a:r>
          <a:r>
            <a:rPr lang="en-GB" altLang="zh-CN" sz="1600" dirty="0" err="1" smtClean="0">
              <a:latin typeface="+mn-ea"/>
              <a:ea typeface="+mn-ea"/>
            </a:rPr>
            <a:t>varchar</a:t>
          </a:r>
          <a:r>
            <a:rPr lang="en-GB" altLang="zh-CN" sz="1600" dirty="0" smtClean="0">
              <a:latin typeface="+mn-ea"/>
              <a:ea typeface="+mn-ea"/>
            </a:rPr>
            <a:t>,</a:t>
          </a:r>
          <a:r>
            <a:rPr lang="zh-CN" altLang="en-GB" sz="1600" dirty="0" smtClean="0">
              <a:latin typeface="+mn-ea"/>
              <a:ea typeface="+mn-ea"/>
            </a:rPr>
            <a:t>最大长度为</a:t>
          </a:r>
          <a:r>
            <a:rPr lang="en-GB" altLang="zh-CN" sz="1600" dirty="0" smtClean="0">
              <a:latin typeface="+mn-ea"/>
              <a:ea typeface="+mn-ea"/>
            </a:rPr>
            <a:t>100</a:t>
          </a:r>
          <a:endParaRPr lang="zh-CN" altLang="en-US" sz="1600" dirty="0">
            <a:latin typeface="+mn-ea"/>
            <a:ea typeface="+mn-ea"/>
          </a:endParaRPr>
        </a:p>
      </dgm:t>
    </dgm:pt>
    <dgm:pt modelId="{B0075CF0-A3BB-4824-9D6D-6A327D9A1B07}" type="par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110F9B8-15EE-4E01-9625-0309D319E9CF}" type="sibTrans" cxnId="{FFC5E3ED-AB3A-4E8D-9FF7-FEA423CFCC59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038DA9-DBEF-452B-8B58-E53F90DE6738}">
      <dgm:prSet phldrT="[文本]" custT="1"/>
      <dgm:spPr/>
      <dgm:t>
        <a:bodyPr/>
        <a:lstStyle/>
        <a:p>
          <a:r>
            <a:rPr lang="en-GB" altLang="zh-CN" sz="1800" b="1" dirty="0" smtClean="0">
              <a:latin typeface="+mn-ea"/>
              <a:ea typeface="+mn-ea"/>
            </a:rPr>
            <a:t>alter table </a:t>
          </a:r>
          <a:r>
            <a:rPr lang="en-GB" altLang="zh-CN" sz="1800" dirty="0" smtClean="0">
              <a:latin typeface="+mn-ea"/>
              <a:ea typeface="+mn-ea"/>
            </a:rPr>
            <a:t>people </a:t>
          </a:r>
          <a:r>
            <a:rPr lang="en-GB" altLang="zh-CN" sz="1800" b="1" dirty="0" smtClean="0">
              <a:latin typeface="+mn-ea"/>
              <a:ea typeface="+mn-ea"/>
            </a:rPr>
            <a:t>add</a:t>
          </a:r>
          <a:r>
            <a:rPr lang="en-GB" altLang="zh-CN" sz="1800" dirty="0" smtClean="0">
              <a:latin typeface="+mn-ea"/>
              <a:ea typeface="+mn-ea"/>
            </a:rPr>
            <a:t> address2 </a:t>
          </a:r>
          <a:r>
            <a:rPr lang="en-GB" altLang="zh-CN" sz="1800" dirty="0" err="1" smtClean="0">
              <a:latin typeface="+mn-ea"/>
              <a:ea typeface="+mn-ea"/>
            </a:rPr>
            <a:t>varchar</a:t>
          </a:r>
          <a:r>
            <a:rPr lang="en-GB" altLang="zh-CN" sz="1800" dirty="0" smtClean="0">
              <a:latin typeface="+mn-ea"/>
              <a:ea typeface="+mn-ea"/>
            </a:rPr>
            <a:t>(100);</a:t>
          </a:r>
          <a:endParaRPr lang="zh-CN" altLang="en-US" sz="1800" dirty="0">
            <a:latin typeface="+mn-ea"/>
            <a:ea typeface="+mn-ea"/>
          </a:endParaRPr>
        </a:p>
      </dgm:t>
    </dgm:pt>
    <dgm:pt modelId="{A4958E14-E8A6-431E-AE7B-14B2F510500C}" type="par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8181F5A-B278-47BF-A9BC-B353400E21BB}" type="sibTrans" cxnId="{F0EFBFAD-CFEC-44FE-AA7F-5E157450823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BE8BDFD-D3CE-4686-93A6-1F173672F533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2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GB" sz="1600" dirty="0" smtClean="0">
              <a:latin typeface="+mn-ea"/>
              <a:ea typeface="+mn-ea"/>
            </a:rPr>
            <a:t>将</a:t>
          </a:r>
          <a:r>
            <a:rPr lang="en-GB" altLang="zh-CN" sz="1600" dirty="0" smtClean="0">
              <a:latin typeface="+mn-ea"/>
              <a:ea typeface="+mn-ea"/>
            </a:rPr>
            <a:t>people</a:t>
          </a:r>
          <a:r>
            <a:rPr lang="zh-CN" altLang="en-GB" sz="1600" dirty="0" smtClean="0">
              <a:latin typeface="+mn-ea"/>
              <a:ea typeface="+mn-ea"/>
            </a:rPr>
            <a:t>表中的</a:t>
          </a:r>
          <a:r>
            <a:rPr lang="en-GB" altLang="zh-CN" sz="1600" dirty="0" smtClean="0">
              <a:latin typeface="+mn-ea"/>
              <a:ea typeface="+mn-ea"/>
            </a:rPr>
            <a:t>name</a:t>
          </a:r>
          <a:r>
            <a:rPr lang="zh-CN" altLang="en-GB" sz="1600" dirty="0" smtClean="0">
              <a:latin typeface="+mn-ea"/>
              <a:ea typeface="+mn-ea"/>
            </a:rPr>
            <a:t>列默认值改为</a:t>
          </a:r>
          <a:r>
            <a:rPr lang="en-GB" altLang="zh-CN" sz="1600" dirty="0" smtClean="0">
              <a:latin typeface="+mn-ea"/>
              <a:ea typeface="+mn-ea"/>
            </a:rPr>
            <a:t>100</a:t>
          </a:r>
          <a:endParaRPr lang="zh-CN" altLang="en-US" sz="1600" dirty="0">
            <a:latin typeface="+mn-ea"/>
            <a:ea typeface="+mn-ea"/>
          </a:endParaRPr>
        </a:p>
      </dgm:t>
    </dgm:pt>
    <dgm:pt modelId="{DC1997AF-5BFB-4CD5-8E7C-96DD90459A33}" type="par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CEC3E0F-E1D1-4F11-9611-F8B2BC6B7E81}" type="sibTrans" cxnId="{1D24B633-DD32-439D-BDDF-CEBE9D2E0B7A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C7A0DE91-8F68-477C-87BD-D317DCF7E54E}">
      <dgm:prSet phldrT="[文本]" custT="1"/>
      <dgm:spPr/>
      <dgm:t>
        <a:bodyPr/>
        <a:lstStyle/>
        <a:p>
          <a:r>
            <a:rPr lang="en-GB" altLang="zh-CN" sz="1800" b="1" dirty="0" smtClean="0">
              <a:latin typeface="+mn-ea"/>
              <a:ea typeface="+mn-ea"/>
            </a:rPr>
            <a:t>alter</a:t>
          </a:r>
          <a:r>
            <a:rPr lang="en-GB" altLang="zh-CN" sz="1800" b="0" dirty="0" smtClean="0">
              <a:latin typeface="+mn-ea"/>
              <a:ea typeface="+mn-ea"/>
            </a:rPr>
            <a:t> </a:t>
          </a:r>
          <a:r>
            <a:rPr lang="en-GB" altLang="zh-CN" sz="1800" b="1" dirty="0" smtClean="0">
              <a:latin typeface="+mn-ea"/>
              <a:ea typeface="+mn-ea"/>
            </a:rPr>
            <a:t>table</a:t>
          </a:r>
          <a:r>
            <a:rPr lang="en-GB" altLang="zh-CN" sz="1800" b="0" dirty="0" smtClean="0">
              <a:latin typeface="+mn-ea"/>
              <a:ea typeface="+mn-ea"/>
            </a:rPr>
            <a:t> people alter name </a:t>
          </a:r>
          <a:r>
            <a:rPr lang="en-GB" altLang="zh-CN" sz="1800" b="1" dirty="0" smtClean="0">
              <a:latin typeface="+mn-ea"/>
              <a:ea typeface="+mn-ea"/>
            </a:rPr>
            <a:t>set default </a:t>
          </a:r>
          <a:r>
            <a:rPr lang="en-GB" altLang="zh-CN" sz="1800" b="0" dirty="0" smtClean="0">
              <a:latin typeface="+mn-ea"/>
              <a:ea typeface="+mn-ea"/>
            </a:rPr>
            <a:t>100;</a:t>
          </a:r>
          <a:endParaRPr lang="zh-CN" altLang="en-US" sz="1800" b="0" dirty="0">
            <a:latin typeface="+mn-ea"/>
            <a:ea typeface="+mn-ea"/>
          </a:endParaRPr>
        </a:p>
      </dgm:t>
    </dgm:pt>
    <dgm:pt modelId="{A06BA9F5-AB50-4BDF-8083-C2F1B763AFBF}" type="par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0FCB3AE-6406-4069-9D6A-3776B828DAC7}" type="sibTrans" cxnId="{5E2EF235-2756-4EAA-BC9A-CDFD5BF34761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04BBFFB-DAF6-417E-8253-BAC44FC48BA1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3</a:t>
          </a:r>
          <a:r>
            <a:rPr lang="zh-CN" altLang="en-US" sz="1600" dirty="0" smtClean="0">
              <a:latin typeface="+mn-ea"/>
              <a:ea typeface="+mn-ea"/>
            </a:rPr>
            <a:t>、</a:t>
          </a:r>
          <a:r>
            <a:rPr lang="zh-CN" altLang="en-GB" sz="1600" dirty="0" smtClean="0">
              <a:latin typeface="+mn-ea"/>
              <a:ea typeface="+mn-ea"/>
            </a:rPr>
            <a:t>向</a:t>
          </a:r>
          <a:r>
            <a:rPr lang="en-GB" altLang="zh-CN" sz="1600" dirty="0" smtClean="0">
              <a:latin typeface="+mn-ea"/>
              <a:ea typeface="+mn-ea"/>
            </a:rPr>
            <a:t>student</a:t>
          </a:r>
          <a:r>
            <a:rPr lang="zh-CN" altLang="en-GB" sz="1600" dirty="0" smtClean="0">
              <a:latin typeface="+mn-ea"/>
              <a:ea typeface="+mn-ea"/>
            </a:rPr>
            <a:t>表增加“入学时间”列，其数据类型为日期型</a:t>
          </a:r>
          <a:endParaRPr lang="zh-CN" altLang="en-US" sz="1600" dirty="0">
            <a:latin typeface="+mn-ea"/>
            <a:ea typeface="+mn-ea"/>
          </a:endParaRPr>
        </a:p>
      </dgm:t>
    </dgm:pt>
    <dgm:pt modelId="{646A8278-D816-45DE-8973-29E5205BD95C}" type="par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B742D3F-92BC-43E7-8016-52FC3E58B18C}" type="sibTrans" cxnId="{DABB1333-79FD-4C90-912D-90CFF648F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6C18AF0-E280-4F04-9C33-B81600F40CA1}">
      <dgm:prSet phldrT="[文本]" custT="1"/>
      <dgm:spPr/>
      <dgm:t>
        <a:bodyPr/>
        <a:lstStyle/>
        <a:p>
          <a:r>
            <a:rPr lang="en-GB" altLang="zh-CN" sz="1800" b="1" dirty="0" smtClean="0">
              <a:latin typeface="+mn-ea"/>
              <a:ea typeface="+mn-ea"/>
            </a:rPr>
            <a:t>alter table </a:t>
          </a:r>
          <a:r>
            <a:rPr lang="en-GB" altLang="zh-CN" sz="1800" dirty="0" smtClean="0">
              <a:latin typeface="+mn-ea"/>
              <a:ea typeface="+mn-ea"/>
            </a:rPr>
            <a:t>student </a:t>
          </a:r>
          <a:r>
            <a:rPr lang="en-GB" altLang="zh-CN" sz="1800" b="1" dirty="0" smtClean="0">
              <a:latin typeface="+mn-ea"/>
              <a:ea typeface="+mn-ea"/>
            </a:rPr>
            <a:t>add</a:t>
          </a:r>
          <a:r>
            <a:rPr lang="en-GB" altLang="zh-CN" sz="1800" dirty="0" smtClean="0">
              <a:latin typeface="+mn-ea"/>
              <a:ea typeface="+mn-ea"/>
            </a:rPr>
            <a:t> </a:t>
          </a:r>
          <a:r>
            <a:rPr lang="en-GB" altLang="zh-CN" sz="1800" dirty="0" err="1" smtClean="0">
              <a:latin typeface="+mn-ea"/>
              <a:ea typeface="+mn-ea"/>
            </a:rPr>
            <a:t>scome</a:t>
          </a:r>
          <a:r>
            <a:rPr lang="en-GB" altLang="zh-CN" sz="1800" dirty="0" smtClean="0">
              <a:latin typeface="+mn-ea"/>
              <a:ea typeface="+mn-ea"/>
            </a:rPr>
            <a:t> date</a:t>
          </a:r>
          <a:r>
            <a:rPr lang="zh-CN" altLang="en-GB" sz="1800" dirty="0" smtClean="0">
              <a:latin typeface="+mn-ea"/>
              <a:ea typeface="+mn-ea"/>
            </a:rPr>
            <a:t>；</a:t>
          </a:r>
          <a:endParaRPr lang="en-US" altLang="zh-CN" sz="1800" dirty="0" smtClean="0">
            <a:latin typeface="+mn-ea"/>
            <a:ea typeface="+mn-ea"/>
          </a:endParaRPr>
        </a:p>
        <a:p>
          <a:r>
            <a:rPr lang="zh-CN" altLang="en-US" sz="1600" dirty="0" smtClean="0">
              <a:latin typeface="+mn-ea"/>
              <a:ea typeface="+mn-ea"/>
            </a:rPr>
            <a:t>注：</a:t>
          </a:r>
          <a:r>
            <a:rPr lang="zh-CN" altLang="en-GB" sz="1600" dirty="0" smtClean="0">
              <a:latin typeface="+mn-ea"/>
              <a:ea typeface="+mn-ea"/>
            </a:rPr>
            <a:t>无论基本表中原来是否已有数据，新增加的列一律为空值。</a:t>
          </a:r>
          <a:endParaRPr lang="zh-CN" altLang="en-US" sz="1600" dirty="0">
            <a:latin typeface="+mn-ea"/>
            <a:ea typeface="+mn-ea"/>
          </a:endParaRPr>
        </a:p>
      </dgm:t>
    </dgm:pt>
    <dgm:pt modelId="{04E2CE81-B533-47CB-BEFF-78DC6F0F6F56}" type="par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6A47E02-D998-4C1F-B4FB-AA227B53239F}" type="sibTrans" cxnId="{296AD8DF-C435-48A8-90F1-256195A800CB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6FB3747D-8405-45D3-9298-E2018A73F8B1}">
      <dgm:prSet phldrT="[文本]" custT="1"/>
      <dgm:spPr/>
      <dgm:t>
        <a:bodyPr/>
        <a:lstStyle/>
        <a:p>
          <a:r>
            <a:rPr lang="en-GB" altLang="zh-CN" sz="1800" b="1" dirty="0" smtClean="0">
              <a:latin typeface="+mn-ea"/>
              <a:ea typeface="+mn-ea"/>
            </a:rPr>
            <a:t>alter table </a:t>
          </a:r>
          <a:r>
            <a:rPr lang="en-GB" altLang="zh-CN" sz="1800" dirty="0" smtClean="0">
              <a:latin typeface="+mn-ea"/>
              <a:ea typeface="+mn-ea"/>
            </a:rPr>
            <a:t>student </a:t>
          </a:r>
          <a:r>
            <a:rPr lang="en-GB" altLang="zh-CN" sz="1800" b="1" dirty="0" smtClean="0">
              <a:latin typeface="+mn-ea"/>
              <a:ea typeface="+mn-ea"/>
            </a:rPr>
            <a:t>modify</a:t>
          </a:r>
          <a:r>
            <a:rPr lang="en-GB" altLang="zh-CN" sz="1800" dirty="0" smtClean="0">
              <a:latin typeface="+mn-ea"/>
              <a:ea typeface="+mn-ea"/>
            </a:rPr>
            <a:t> sage </a:t>
          </a:r>
          <a:r>
            <a:rPr lang="en-GB" altLang="zh-CN" sz="1800" dirty="0" err="1" smtClean="0">
              <a:latin typeface="+mn-ea"/>
              <a:ea typeface="+mn-ea"/>
            </a:rPr>
            <a:t>smallint</a:t>
          </a:r>
          <a:r>
            <a:rPr lang="zh-CN" altLang="en-GB" sz="1800" dirty="0" smtClean="0">
              <a:latin typeface="+mn-ea"/>
              <a:ea typeface="+mn-ea"/>
            </a:rPr>
            <a:t>；</a:t>
          </a:r>
          <a:endParaRPr lang="zh-CN" altLang="en-US" sz="1800" dirty="0">
            <a:latin typeface="+mn-ea"/>
            <a:ea typeface="+mn-ea"/>
          </a:endParaRPr>
        </a:p>
      </dgm:t>
    </dgm:pt>
    <dgm:pt modelId="{428F95A1-4873-426A-86F1-2126E91678F8}" type="parTrans" cxnId="{5FAB4FB4-4B20-44BD-AC7B-7A9FA6FBC13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0A97A2A-0227-424B-BCDF-FA60532506E7}" type="sibTrans" cxnId="{5FAB4FB4-4B20-44BD-AC7B-7A9FA6FBC13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5218A60-B7D0-4CBA-BEBB-4B4329F22B36}">
      <dgm:prSet phldrT="[文本]" custT="1"/>
      <dgm:spPr/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4</a:t>
          </a:r>
          <a:r>
            <a:rPr lang="zh-CN" altLang="en-US" sz="1600" dirty="0" smtClean="0">
              <a:latin typeface="+mn-ea"/>
              <a:ea typeface="+mn-ea"/>
            </a:rPr>
            <a:t>、将</a:t>
          </a:r>
          <a:r>
            <a:rPr lang="en-US" altLang="zh-CN" sz="1600" dirty="0" smtClean="0">
              <a:latin typeface="+mn-ea"/>
              <a:ea typeface="+mn-ea"/>
            </a:rPr>
            <a:t>Student</a:t>
          </a:r>
          <a:r>
            <a:rPr lang="zh-CN" altLang="en-US" sz="1600" dirty="0" smtClean="0">
              <a:latin typeface="+mn-ea"/>
              <a:ea typeface="+mn-ea"/>
            </a:rPr>
            <a:t>表中年龄的数据类型改为半字长整数</a:t>
          </a:r>
          <a:endParaRPr lang="zh-CN" altLang="en-US" sz="1600" dirty="0">
            <a:latin typeface="+mn-ea"/>
            <a:ea typeface="+mn-ea"/>
          </a:endParaRPr>
        </a:p>
      </dgm:t>
    </dgm:pt>
    <dgm:pt modelId="{05BE0C54-7354-4166-80EA-ADB59E2D0905}" type="parTrans" cxnId="{8409A878-7DE6-4C08-A631-87E873A83E7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F623090-0591-4BF6-A87E-07E96A8BC6F6}" type="sibTrans" cxnId="{8409A878-7DE6-4C08-A631-87E873A83E7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C3C80AD-415B-4382-849F-FB7CD58C52FC}">
      <dgm:prSet phldrT="[文本]" custT="1"/>
      <dgm:spPr/>
      <dgm:t>
        <a:bodyPr/>
        <a:lstStyle/>
        <a:p>
          <a:r>
            <a:rPr lang="zh-CN" altLang="en-GB" sz="1600" dirty="0" smtClean="0">
              <a:latin typeface="+mn-ea"/>
              <a:ea typeface="+mn-ea"/>
            </a:rPr>
            <a:t>注：修改原有的列定义有可能会破坏已有数据</a:t>
          </a:r>
          <a:endParaRPr lang="zh-CN" altLang="en-US" sz="1600" dirty="0">
            <a:latin typeface="+mn-ea"/>
            <a:ea typeface="+mn-ea"/>
          </a:endParaRPr>
        </a:p>
      </dgm:t>
    </dgm:pt>
    <dgm:pt modelId="{C59DAE67-3C70-4AA2-8925-D41D8E80BEAC}" type="parTrans" cxnId="{0984A3D2-BDEC-4F27-B704-5A21CD7EA32A}">
      <dgm:prSet/>
      <dgm:spPr/>
      <dgm:t>
        <a:bodyPr/>
        <a:lstStyle/>
        <a:p>
          <a:endParaRPr lang="zh-CN" altLang="en-US"/>
        </a:p>
      </dgm:t>
    </dgm:pt>
    <dgm:pt modelId="{F91F481C-C049-43EB-A937-6D87F2E07DBB}" type="sibTrans" cxnId="{0984A3D2-BDEC-4F27-B704-5A21CD7EA32A}">
      <dgm:prSet/>
      <dgm:spPr/>
      <dgm:t>
        <a:bodyPr/>
        <a:lstStyle/>
        <a:p>
          <a:endParaRPr lang="zh-CN" altLang="en-US"/>
        </a:p>
      </dgm:t>
    </dgm:pt>
    <dgm:pt modelId="{8FF07A52-2D1A-435C-8667-903D35ECCE8E}" type="pres">
      <dgm:prSet presAssocID="{3F0F1A61-35E8-46ED-AFEE-09852B1BD7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202E0F-29FE-48E3-ACAB-7CE4032F553F}" type="pres">
      <dgm:prSet presAssocID="{EC24EAE4-465B-443E-BC77-C009CA2D685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67223-0FF7-4E70-84E5-3E9874A1086E}" type="pres">
      <dgm:prSet presAssocID="{EC24EAE4-465B-443E-BC77-C009CA2D685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81901-FD5D-4D0A-AC0D-E23EF3079BD4}" type="pres">
      <dgm:prSet presAssocID="{DBE8BDFD-D3CE-4686-93A6-1F173672F53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0FB53-EE40-4C8E-9884-C276A474AF15}" type="pres">
      <dgm:prSet presAssocID="{DBE8BDFD-D3CE-4686-93A6-1F173672F53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03769-557D-4F56-907A-D1E4A573C93D}" type="pres">
      <dgm:prSet presAssocID="{A04BBFFB-DAF6-417E-8253-BAC44FC48BA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67455-119D-498D-8A9C-FBE81D624AAA}" type="pres">
      <dgm:prSet presAssocID="{A04BBFFB-DAF6-417E-8253-BAC44FC48BA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6E21D-92FF-4FA7-A0C0-AA94B66F4601}" type="pres">
      <dgm:prSet presAssocID="{F5218A60-B7D0-4CBA-BEBB-4B4329F22B3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44122-BDD0-4B12-A40F-4987B3C1A270}" type="pres">
      <dgm:prSet presAssocID="{F5218A60-B7D0-4CBA-BEBB-4B4329F22B3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CB8CAF-5EC1-458A-A313-46F4F2292F01}" type="presOf" srcId="{F5218A60-B7D0-4CBA-BEBB-4B4329F22B36}" destId="{0786E21D-92FF-4FA7-A0C0-AA94B66F4601}" srcOrd="0" destOrd="0" presId="urn:microsoft.com/office/officeart/2005/8/layout/vList2"/>
    <dgm:cxn modelId="{54CA3692-268A-4293-84B3-03AEEF1FDDA8}" type="presOf" srcId="{9C3C80AD-415B-4382-849F-FB7CD58C52FC}" destId="{0EA44122-BDD0-4B12-A40F-4987B3C1A270}" srcOrd="0" destOrd="1" presId="urn:microsoft.com/office/officeart/2005/8/layout/vList2"/>
    <dgm:cxn modelId="{1A5EFAF9-CE12-4C1A-8E87-3209B46F02D2}" type="presOf" srcId="{A04BBFFB-DAF6-417E-8253-BAC44FC48BA1}" destId="{13B03769-557D-4F56-907A-D1E4A573C93D}" srcOrd="0" destOrd="0" presId="urn:microsoft.com/office/officeart/2005/8/layout/vList2"/>
    <dgm:cxn modelId="{CC243CEC-E089-43F8-8B7F-1A6E052BA3AC}" type="presOf" srcId="{06C18AF0-E280-4F04-9C33-B81600F40CA1}" destId="{6DE67455-119D-498D-8A9C-FBE81D624AAA}" srcOrd="0" destOrd="0" presId="urn:microsoft.com/office/officeart/2005/8/layout/vList2"/>
    <dgm:cxn modelId="{DABB1333-79FD-4C90-912D-90CFF648F757}" srcId="{3F0F1A61-35E8-46ED-AFEE-09852B1BD72E}" destId="{A04BBFFB-DAF6-417E-8253-BAC44FC48BA1}" srcOrd="2" destOrd="0" parTransId="{646A8278-D816-45DE-8973-29E5205BD95C}" sibTransId="{BB742D3F-92BC-43E7-8016-52FC3E58B18C}"/>
    <dgm:cxn modelId="{2C7BA4ED-0E1B-4C15-BADA-AADF370AA195}" type="presOf" srcId="{6FB3747D-8405-45D3-9298-E2018A73F8B1}" destId="{0EA44122-BDD0-4B12-A40F-4987B3C1A270}" srcOrd="0" destOrd="0" presId="urn:microsoft.com/office/officeart/2005/8/layout/vList2"/>
    <dgm:cxn modelId="{3E801F62-9A5B-4779-B331-9190494634E7}" type="presOf" srcId="{08038DA9-DBEF-452B-8B58-E53F90DE6738}" destId="{20867223-0FF7-4E70-84E5-3E9874A1086E}" srcOrd="0" destOrd="0" presId="urn:microsoft.com/office/officeart/2005/8/layout/vList2"/>
    <dgm:cxn modelId="{8409A878-7DE6-4C08-A631-87E873A83E70}" srcId="{3F0F1A61-35E8-46ED-AFEE-09852B1BD72E}" destId="{F5218A60-B7D0-4CBA-BEBB-4B4329F22B36}" srcOrd="3" destOrd="0" parTransId="{05BE0C54-7354-4166-80EA-ADB59E2D0905}" sibTransId="{4F623090-0591-4BF6-A87E-07E96A8BC6F6}"/>
    <dgm:cxn modelId="{BA21BF49-B3BE-4A4D-A1DF-18B544EC0878}" type="presOf" srcId="{EC24EAE4-465B-443E-BC77-C009CA2D6854}" destId="{DD202E0F-29FE-48E3-ACAB-7CE4032F553F}" srcOrd="0" destOrd="0" presId="urn:microsoft.com/office/officeart/2005/8/layout/vList2"/>
    <dgm:cxn modelId="{B78A9F29-B172-4775-B2C9-8FA2F2596EF6}" type="presOf" srcId="{3F0F1A61-35E8-46ED-AFEE-09852B1BD72E}" destId="{8FF07A52-2D1A-435C-8667-903D35ECCE8E}" srcOrd="0" destOrd="0" presId="urn:microsoft.com/office/officeart/2005/8/layout/vList2"/>
    <dgm:cxn modelId="{296AD8DF-C435-48A8-90F1-256195A800CB}" srcId="{A04BBFFB-DAF6-417E-8253-BAC44FC48BA1}" destId="{06C18AF0-E280-4F04-9C33-B81600F40CA1}" srcOrd="0" destOrd="0" parTransId="{04E2CE81-B533-47CB-BEFF-78DC6F0F6F56}" sibTransId="{36A47E02-D998-4C1F-B4FB-AA227B53239F}"/>
    <dgm:cxn modelId="{8330D305-386B-48F8-B778-927BA8D9C257}" type="presOf" srcId="{C7A0DE91-8F68-477C-87BD-D317DCF7E54E}" destId="{35C0FB53-EE40-4C8E-9884-C276A474AF15}" srcOrd="0" destOrd="0" presId="urn:microsoft.com/office/officeart/2005/8/layout/vList2"/>
    <dgm:cxn modelId="{9A5E3F67-3253-40D4-BDB2-DCB1E2EF97D6}" type="presOf" srcId="{DBE8BDFD-D3CE-4686-93A6-1F173672F533}" destId="{C9781901-FD5D-4D0A-AC0D-E23EF3079BD4}" srcOrd="0" destOrd="0" presId="urn:microsoft.com/office/officeart/2005/8/layout/vList2"/>
    <dgm:cxn modelId="{1D24B633-DD32-439D-BDDF-CEBE9D2E0B7A}" srcId="{3F0F1A61-35E8-46ED-AFEE-09852B1BD72E}" destId="{DBE8BDFD-D3CE-4686-93A6-1F173672F533}" srcOrd="1" destOrd="0" parTransId="{DC1997AF-5BFB-4CD5-8E7C-96DD90459A33}" sibTransId="{FCEC3E0F-E1D1-4F11-9611-F8B2BC6B7E81}"/>
    <dgm:cxn modelId="{F0EFBFAD-CFEC-44FE-AA7F-5E157450823B}" srcId="{EC24EAE4-465B-443E-BC77-C009CA2D6854}" destId="{08038DA9-DBEF-452B-8B58-E53F90DE6738}" srcOrd="0" destOrd="0" parTransId="{A4958E14-E8A6-431E-AE7B-14B2F510500C}" sibTransId="{08181F5A-B278-47BF-A9BC-B353400E21BB}"/>
    <dgm:cxn modelId="{5FAB4FB4-4B20-44BD-AC7B-7A9FA6FBC136}" srcId="{F5218A60-B7D0-4CBA-BEBB-4B4329F22B36}" destId="{6FB3747D-8405-45D3-9298-E2018A73F8B1}" srcOrd="0" destOrd="0" parTransId="{428F95A1-4873-426A-86F1-2126E91678F8}" sibTransId="{70A97A2A-0227-424B-BCDF-FA60532506E7}"/>
    <dgm:cxn modelId="{5E2EF235-2756-4EAA-BC9A-CDFD5BF34761}" srcId="{DBE8BDFD-D3CE-4686-93A6-1F173672F533}" destId="{C7A0DE91-8F68-477C-87BD-D317DCF7E54E}" srcOrd="0" destOrd="0" parTransId="{A06BA9F5-AB50-4BDF-8083-C2F1B763AFBF}" sibTransId="{90FCB3AE-6406-4069-9D6A-3776B828DAC7}"/>
    <dgm:cxn modelId="{FFC5E3ED-AB3A-4E8D-9FF7-FEA423CFCC59}" srcId="{3F0F1A61-35E8-46ED-AFEE-09852B1BD72E}" destId="{EC24EAE4-465B-443E-BC77-C009CA2D6854}" srcOrd="0" destOrd="0" parTransId="{B0075CF0-A3BB-4824-9D6D-6A327D9A1B07}" sibTransId="{7110F9B8-15EE-4E01-9625-0309D319E9CF}"/>
    <dgm:cxn modelId="{0984A3D2-BDEC-4F27-B704-5A21CD7EA32A}" srcId="{F5218A60-B7D0-4CBA-BEBB-4B4329F22B36}" destId="{9C3C80AD-415B-4382-849F-FB7CD58C52FC}" srcOrd="1" destOrd="0" parTransId="{C59DAE67-3C70-4AA2-8925-D41D8E80BEAC}" sibTransId="{F91F481C-C049-43EB-A937-6D87F2E07DBB}"/>
    <dgm:cxn modelId="{E960FB0B-D0A3-4946-86DE-32DF0350D880}" type="presParOf" srcId="{8FF07A52-2D1A-435C-8667-903D35ECCE8E}" destId="{DD202E0F-29FE-48E3-ACAB-7CE4032F553F}" srcOrd="0" destOrd="0" presId="urn:microsoft.com/office/officeart/2005/8/layout/vList2"/>
    <dgm:cxn modelId="{6D74CFD3-1A8A-4A26-A112-B75ED47D6B0D}" type="presParOf" srcId="{8FF07A52-2D1A-435C-8667-903D35ECCE8E}" destId="{20867223-0FF7-4E70-84E5-3E9874A1086E}" srcOrd="1" destOrd="0" presId="urn:microsoft.com/office/officeart/2005/8/layout/vList2"/>
    <dgm:cxn modelId="{EAD78766-97CF-476E-BBF3-D27454AFE49A}" type="presParOf" srcId="{8FF07A52-2D1A-435C-8667-903D35ECCE8E}" destId="{C9781901-FD5D-4D0A-AC0D-E23EF3079BD4}" srcOrd="2" destOrd="0" presId="urn:microsoft.com/office/officeart/2005/8/layout/vList2"/>
    <dgm:cxn modelId="{1CA2A30B-3595-43CF-8599-2CA7DF53756C}" type="presParOf" srcId="{8FF07A52-2D1A-435C-8667-903D35ECCE8E}" destId="{35C0FB53-EE40-4C8E-9884-C276A474AF15}" srcOrd="3" destOrd="0" presId="urn:microsoft.com/office/officeart/2005/8/layout/vList2"/>
    <dgm:cxn modelId="{80F6229A-0011-4E76-8B1B-15FFFA219EF4}" type="presParOf" srcId="{8FF07A52-2D1A-435C-8667-903D35ECCE8E}" destId="{13B03769-557D-4F56-907A-D1E4A573C93D}" srcOrd="4" destOrd="0" presId="urn:microsoft.com/office/officeart/2005/8/layout/vList2"/>
    <dgm:cxn modelId="{7582C96C-EEE8-4148-99AA-48FAC56B787E}" type="presParOf" srcId="{8FF07A52-2D1A-435C-8667-903D35ECCE8E}" destId="{6DE67455-119D-498D-8A9C-FBE81D624AAA}" srcOrd="5" destOrd="0" presId="urn:microsoft.com/office/officeart/2005/8/layout/vList2"/>
    <dgm:cxn modelId="{10723489-BFC0-47EB-9AD6-C8A07BE7A301}" type="presParOf" srcId="{8FF07A52-2D1A-435C-8667-903D35ECCE8E}" destId="{0786E21D-92FF-4FA7-A0C0-AA94B66F4601}" srcOrd="6" destOrd="0" presId="urn:microsoft.com/office/officeart/2005/8/layout/vList2"/>
    <dgm:cxn modelId="{738523A9-55D2-44EC-A973-AB893954373F}" type="presParOf" srcId="{8FF07A52-2D1A-435C-8667-903D35ECCE8E}" destId="{0EA44122-BDD0-4B12-A40F-4987B3C1A2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32F278-0B5A-4EC6-A82E-D65AB813876A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79B7A6-EB7C-4E66-96F8-2C47146D7EB2}">
      <dgm:prSet phldrT="[文本]" custT="1"/>
      <dgm:spPr/>
      <dgm:t>
        <a:bodyPr/>
        <a:lstStyle/>
        <a:p>
          <a:r>
            <a:rPr lang="en-US" altLang="zh-CN" sz="1400" b="0" dirty="0" smtClean="0">
              <a:solidFill>
                <a:srgbClr val="0066CC"/>
              </a:solidFill>
              <a:latin typeface="+mn-lt"/>
              <a:ea typeface="+mn-ea"/>
            </a:rPr>
            <a:t>SELECT </a:t>
          </a:r>
          <a:r>
            <a:rPr lang="en-US" altLang="zh-CN" sz="1400" b="0" dirty="0" smtClean="0">
              <a:latin typeface="+mn-lt"/>
              <a:ea typeface="+mn-ea"/>
            </a:rPr>
            <a:t>[ALL|DISTINCT] &lt;</a:t>
          </a:r>
          <a:r>
            <a:rPr lang="zh-CN" altLang="en-US" sz="1400" b="0" dirty="0" smtClean="0">
              <a:latin typeface="+mn-lt"/>
              <a:ea typeface="+mn-ea"/>
            </a:rPr>
            <a:t>目标列表达式</a:t>
          </a:r>
          <a:r>
            <a:rPr lang="en-US" altLang="zh-CN" sz="1400" b="0" dirty="0" smtClean="0">
              <a:latin typeface="+mn-lt"/>
              <a:ea typeface="+mn-ea"/>
            </a:rPr>
            <a:t>&gt; </a:t>
          </a:r>
        </a:p>
        <a:p>
          <a:r>
            <a:rPr lang="en-US" altLang="zh-CN" sz="1400" b="0" dirty="0" smtClean="0">
              <a:latin typeface="+mn-lt"/>
              <a:ea typeface="+mn-ea"/>
            </a:rPr>
            <a:t>[,&lt;</a:t>
          </a:r>
          <a:r>
            <a:rPr lang="zh-CN" altLang="en-US" sz="1400" b="0" dirty="0" smtClean="0">
              <a:latin typeface="+mn-lt"/>
              <a:ea typeface="+mn-ea"/>
            </a:rPr>
            <a:t>目标列表达式</a:t>
          </a:r>
          <a:r>
            <a:rPr lang="en-US" altLang="zh-CN" sz="1400" b="0" dirty="0" smtClean="0">
              <a:latin typeface="+mn-lt"/>
              <a:ea typeface="+mn-ea"/>
            </a:rPr>
            <a:t>&gt;]…</a:t>
          </a:r>
        </a:p>
        <a:p>
          <a:r>
            <a:rPr lang="en-US" altLang="zh-CN" sz="1400" b="0" dirty="0" smtClean="0">
              <a:solidFill>
                <a:srgbClr val="0066CC"/>
              </a:solidFill>
              <a:latin typeface="+mn-lt"/>
              <a:ea typeface="+mn-ea"/>
            </a:rPr>
            <a:t>FROM</a:t>
          </a:r>
          <a:r>
            <a:rPr lang="en-US" altLang="zh-CN" sz="1400" b="0" dirty="0" smtClean="0">
              <a:latin typeface="+mn-lt"/>
              <a:ea typeface="+mn-ea"/>
            </a:rPr>
            <a:t>&lt;</a:t>
          </a:r>
          <a:r>
            <a:rPr lang="zh-CN" altLang="en-US" sz="1400" b="0" dirty="0" smtClean="0">
              <a:latin typeface="+mn-lt"/>
              <a:ea typeface="+mn-ea"/>
            </a:rPr>
            <a:t>表名或视图名</a:t>
          </a:r>
          <a:r>
            <a:rPr lang="en-US" altLang="zh-CN" sz="1400" b="0" dirty="0" smtClean="0">
              <a:latin typeface="+mn-lt"/>
              <a:ea typeface="+mn-ea"/>
            </a:rPr>
            <a:t>&gt;,[&lt;</a:t>
          </a:r>
          <a:r>
            <a:rPr lang="zh-CN" altLang="en-US" sz="1400" b="0" dirty="0" smtClean="0">
              <a:latin typeface="+mn-lt"/>
              <a:ea typeface="+mn-ea"/>
            </a:rPr>
            <a:t>表名或视图名</a:t>
          </a:r>
          <a:r>
            <a:rPr lang="en-US" altLang="zh-CN" sz="1400" b="0" dirty="0" smtClean="0">
              <a:latin typeface="+mn-lt"/>
              <a:ea typeface="+mn-ea"/>
            </a:rPr>
            <a:t>&gt;]… </a:t>
          </a:r>
        </a:p>
        <a:p>
          <a:r>
            <a:rPr lang="en-US" altLang="zh-CN" sz="1400" b="0" dirty="0" smtClean="0">
              <a:latin typeface="+mn-lt"/>
              <a:ea typeface="+mn-ea"/>
            </a:rPr>
            <a:t>[</a:t>
          </a:r>
          <a:r>
            <a:rPr lang="en-US" altLang="zh-CN" sz="1400" b="0" dirty="0" smtClean="0">
              <a:solidFill>
                <a:srgbClr val="0066CC"/>
              </a:solidFill>
              <a:latin typeface="+mn-lt"/>
              <a:ea typeface="+mn-ea"/>
            </a:rPr>
            <a:t>WHERE&lt;</a:t>
          </a:r>
          <a:r>
            <a:rPr lang="zh-CN" altLang="en-US" sz="1400" b="0" dirty="0" smtClean="0">
              <a:latin typeface="+mn-lt"/>
              <a:ea typeface="+mn-ea"/>
            </a:rPr>
            <a:t>条件表达式</a:t>
          </a:r>
          <a:r>
            <a:rPr lang="en-US" altLang="zh-CN" sz="1400" b="0" dirty="0" smtClean="0">
              <a:latin typeface="+mn-lt"/>
              <a:ea typeface="+mn-ea"/>
            </a:rPr>
            <a:t>&gt;]</a:t>
          </a:r>
        </a:p>
        <a:p>
          <a:r>
            <a:rPr lang="en-US" altLang="zh-CN" sz="1400" b="0" dirty="0" smtClean="0">
              <a:latin typeface="+mn-lt"/>
              <a:ea typeface="+mn-ea"/>
            </a:rPr>
            <a:t>[</a:t>
          </a:r>
          <a:r>
            <a:rPr lang="en-US" altLang="zh-CN" sz="1400" b="0" dirty="0" smtClean="0">
              <a:solidFill>
                <a:srgbClr val="0066CC"/>
              </a:solidFill>
              <a:latin typeface="+mn-lt"/>
              <a:ea typeface="+mn-ea"/>
            </a:rPr>
            <a:t>GROUP BY </a:t>
          </a:r>
          <a:r>
            <a:rPr lang="en-US" altLang="zh-CN" sz="1400" b="0" dirty="0" smtClean="0">
              <a:latin typeface="+mn-lt"/>
              <a:ea typeface="+mn-ea"/>
            </a:rPr>
            <a:t>&lt;</a:t>
          </a:r>
          <a:r>
            <a:rPr lang="zh-CN" altLang="en-US" sz="1400" b="0" dirty="0" smtClean="0">
              <a:latin typeface="+mn-lt"/>
              <a:ea typeface="+mn-ea"/>
            </a:rPr>
            <a:t>列名</a:t>
          </a:r>
          <a:r>
            <a:rPr lang="en-US" altLang="zh-CN" sz="1400" b="0" dirty="0" smtClean="0">
              <a:latin typeface="+mn-lt"/>
              <a:ea typeface="+mn-ea"/>
            </a:rPr>
            <a:t>1&gt;[HAVING&lt;</a:t>
          </a:r>
          <a:r>
            <a:rPr lang="zh-CN" altLang="en-US" sz="1400" b="0" dirty="0" smtClean="0">
              <a:latin typeface="+mn-lt"/>
              <a:ea typeface="+mn-ea"/>
            </a:rPr>
            <a:t>条件表达式</a:t>
          </a:r>
          <a:r>
            <a:rPr lang="en-US" altLang="zh-CN" sz="1400" b="0" dirty="0" smtClean="0">
              <a:latin typeface="+mn-lt"/>
              <a:ea typeface="+mn-ea"/>
            </a:rPr>
            <a:t>&gt;]]</a:t>
          </a:r>
        </a:p>
        <a:p>
          <a:r>
            <a:rPr lang="en-US" altLang="zh-CN" sz="1400" b="0" dirty="0" smtClean="0">
              <a:latin typeface="+mn-lt"/>
              <a:ea typeface="+mn-ea"/>
            </a:rPr>
            <a:t>[</a:t>
          </a:r>
          <a:r>
            <a:rPr lang="en-US" altLang="zh-CN" sz="1400" b="0" dirty="0" smtClean="0">
              <a:solidFill>
                <a:srgbClr val="0066CC"/>
              </a:solidFill>
              <a:latin typeface="+mn-lt"/>
              <a:ea typeface="+mn-ea"/>
            </a:rPr>
            <a:t>ORDER BY</a:t>
          </a:r>
          <a:r>
            <a:rPr lang="en-US" altLang="zh-CN" sz="1400" b="0" dirty="0" smtClean="0">
              <a:latin typeface="+mn-lt"/>
              <a:ea typeface="+mn-ea"/>
            </a:rPr>
            <a:t>&lt;</a:t>
          </a:r>
          <a:r>
            <a:rPr lang="zh-CN" altLang="en-US" sz="1400" b="0" dirty="0" smtClean="0">
              <a:latin typeface="+mn-lt"/>
              <a:ea typeface="+mn-ea"/>
            </a:rPr>
            <a:t>列名</a:t>
          </a:r>
          <a:r>
            <a:rPr lang="en-US" altLang="zh-CN" sz="1400" b="0" dirty="0" smtClean="0">
              <a:latin typeface="+mn-lt"/>
              <a:ea typeface="+mn-ea"/>
            </a:rPr>
            <a:t>2&gt;[ASC|DESC]]</a:t>
          </a:r>
          <a:r>
            <a:rPr lang="zh-CN" altLang="en-US" sz="1400" b="0" dirty="0" smtClean="0">
              <a:latin typeface="+mn-lt"/>
              <a:ea typeface="+mn-ea"/>
            </a:rPr>
            <a:t>；</a:t>
          </a:r>
          <a:endParaRPr lang="zh-CN" altLang="en-US" sz="1400" b="0" dirty="0">
            <a:latin typeface="+mn-lt"/>
            <a:ea typeface="+mn-ea"/>
          </a:endParaRPr>
        </a:p>
      </dgm:t>
    </dgm:pt>
    <dgm:pt modelId="{BF449D68-EE55-4281-B835-DDA999BFC9A0}" type="parTrans" cxnId="{D7A05911-2DA9-483B-BF33-EC4440CC54C1}">
      <dgm:prSet/>
      <dgm:spPr/>
      <dgm:t>
        <a:bodyPr/>
        <a:lstStyle/>
        <a:p>
          <a:endParaRPr lang="zh-CN" altLang="en-US"/>
        </a:p>
      </dgm:t>
    </dgm:pt>
    <dgm:pt modelId="{FBB4AE98-9653-4D04-8585-B3673BA6C6E0}" type="sibTrans" cxnId="{D7A05911-2DA9-483B-BF33-EC4440CC54C1}">
      <dgm:prSet/>
      <dgm:spPr/>
      <dgm:t>
        <a:bodyPr/>
        <a:lstStyle/>
        <a:p>
          <a:endParaRPr lang="zh-CN" altLang="en-US"/>
        </a:p>
      </dgm:t>
    </dgm:pt>
    <dgm:pt modelId="{8212FF33-117D-42A6-81DF-2F681BB1509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SELECT </a:t>
          </a:r>
          <a:r>
            <a:rPr lang="zh-CN" altLang="en-US" sz="1400" b="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dirty="0" smtClean="0">
              <a:latin typeface="+mn-lt"/>
              <a:ea typeface="+mn-ea"/>
            </a:rPr>
            <a:t>指明需要查询的项目，一般是列名，也可以是表达式，查询表中未存储但可导出的结果。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WHERE </a:t>
          </a:r>
          <a:r>
            <a:rPr lang="en-US" altLang="en-US" sz="1400" b="0" dirty="0" smtClean="0">
              <a:latin typeface="+mn-lt"/>
              <a:ea typeface="+mn-ea"/>
            </a:rPr>
            <a:t> </a:t>
          </a:r>
          <a:r>
            <a:rPr lang="zh-CN" altLang="en-US" sz="1400" b="0" dirty="0" smtClean="0">
              <a:latin typeface="+mn-lt"/>
              <a:ea typeface="+mn-ea"/>
            </a:rPr>
            <a:t>：用来说明查询的条件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DISTINCT</a:t>
          </a:r>
          <a:r>
            <a:rPr lang="zh-CN" altLang="en-US" sz="1400" b="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 </a:t>
          </a:r>
          <a:r>
            <a:rPr lang="zh-CN" altLang="en-US" sz="1400" b="0" dirty="0" smtClean="0">
              <a:latin typeface="+mn-lt"/>
              <a:ea typeface="+mn-ea"/>
            </a:rPr>
            <a:t>任选项用来消除查询结果的重复项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GROUP </a:t>
          </a:r>
          <a:r>
            <a:rPr lang="zh-CN" altLang="en-US" sz="1400" b="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dirty="0" smtClean="0">
              <a:latin typeface="+mn-lt"/>
              <a:ea typeface="+mn-ea"/>
            </a:rPr>
            <a:t>用来将结果按列名</a:t>
          </a:r>
          <a:r>
            <a:rPr lang="en-US" altLang="en-US" sz="1400" b="0" dirty="0" smtClean="0">
              <a:latin typeface="+mn-lt"/>
              <a:ea typeface="+mn-ea"/>
            </a:rPr>
            <a:t>1</a:t>
          </a:r>
          <a:r>
            <a:rPr lang="zh-CN" altLang="en-US" sz="1400" b="0" dirty="0" smtClean="0">
              <a:latin typeface="+mn-lt"/>
              <a:ea typeface="+mn-ea"/>
            </a:rPr>
            <a:t>的值进行分组，该属性列值相等元组为一组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400" b="0" dirty="0" smtClean="0">
              <a:solidFill>
                <a:srgbClr val="0066CC"/>
              </a:solidFill>
              <a:latin typeface="+mn-lt"/>
              <a:ea typeface="+mn-ea"/>
            </a:rPr>
            <a:t>ORDER </a:t>
          </a:r>
          <a:r>
            <a:rPr lang="zh-CN" altLang="en-US" sz="1400" b="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dirty="0" smtClean="0">
              <a:solidFill>
                <a:schemeClr val="tx1"/>
              </a:solidFill>
              <a:latin typeface="+mn-lt"/>
              <a:ea typeface="+mn-ea"/>
            </a:rPr>
            <a:t>将</a:t>
          </a:r>
          <a:r>
            <a:rPr lang="zh-CN" altLang="en-US" sz="1400" b="0" dirty="0" smtClean="0">
              <a:latin typeface="+mn-lt"/>
              <a:ea typeface="+mn-ea"/>
            </a:rPr>
            <a:t>结果表按列名</a:t>
          </a:r>
          <a:r>
            <a:rPr lang="en-US" altLang="en-US" sz="1400" b="0" dirty="0" smtClean="0">
              <a:latin typeface="+mn-lt"/>
              <a:ea typeface="+mn-ea"/>
            </a:rPr>
            <a:t>2</a:t>
          </a:r>
          <a:r>
            <a:rPr lang="zh-CN" altLang="en-US" sz="1400" b="0" dirty="0" smtClean="0">
              <a:latin typeface="+mn-lt"/>
              <a:ea typeface="+mn-ea"/>
            </a:rPr>
            <a:t>的值升序或降序排序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zh-CN" altLang="en-US" sz="1100" b="1" dirty="0">
            <a:latin typeface="+mn-ea"/>
            <a:ea typeface="+mn-ea"/>
          </a:endParaRPr>
        </a:p>
      </dgm:t>
    </dgm:pt>
    <dgm:pt modelId="{51C2B019-F620-46E8-B780-9DFFAEFDD0D5}" type="parTrans" cxnId="{00F510D5-7F0D-4790-AB83-70600D14537B}">
      <dgm:prSet/>
      <dgm:spPr/>
      <dgm:t>
        <a:bodyPr/>
        <a:lstStyle/>
        <a:p>
          <a:endParaRPr lang="zh-CN" altLang="en-US"/>
        </a:p>
      </dgm:t>
    </dgm:pt>
    <dgm:pt modelId="{F829EA09-F968-4E0C-953B-C7F478633DCB}" type="sibTrans" cxnId="{00F510D5-7F0D-4790-AB83-70600D14537B}">
      <dgm:prSet/>
      <dgm:spPr/>
      <dgm:t>
        <a:bodyPr/>
        <a:lstStyle/>
        <a:p>
          <a:endParaRPr lang="zh-CN" altLang="en-US"/>
        </a:p>
      </dgm:t>
    </dgm:pt>
    <dgm:pt modelId="{18ECD4D7-56BC-46C6-BFA4-DB0CB94CEFE8}" type="pres">
      <dgm:prSet presAssocID="{3032F278-0B5A-4EC6-A82E-D65AB81387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CA6213-7B83-45F2-9910-2B6537EEB9B4}" type="pres">
      <dgm:prSet presAssocID="{6F79B7A6-EB7C-4E66-96F8-2C47146D7EB2}" presName="composite" presStyleCnt="0"/>
      <dgm:spPr/>
    </dgm:pt>
    <dgm:pt modelId="{8BF0E19D-AAB8-4286-9E1A-B22A53EA7763}" type="pres">
      <dgm:prSet presAssocID="{6F79B7A6-EB7C-4E66-96F8-2C47146D7EB2}" presName="rect1" presStyleLbl="trAlignAcc1" presStyleIdx="0" presStyleCnt="2" custScaleY="203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27653-D1BD-459D-9306-7C5A9D9627E8}" type="pres">
      <dgm:prSet presAssocID="{6F79B7A6-EB7C-4E66-96F8-2C47146D7EB2}" presName="rect2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77E980B-60CB-4BAE-BC4F-6786D30722A4}" type="pres">
      <dgm:prSet presAssocID="{FBB4AE98-9653-4D04-8585-B3673BA6C6E0}" presName="sibTrans" presStyleCnt="0"/>
      <dgm:spPr/>
    </dgm:pt>
    <dgm:pt modelId="{8482F792-F4DE-499F-A4D4-AC11B29AD421}" type="pres">
      <dgm:prSet presAssocID="{8212FF33-117D-42A6-81DF-2F681BB1509D}" presName="composite" presStyleCnt="0"/>
      <dgm:spPr/>
    </dgm:pt>
    <dgm:pt modelId="{26D5B005-647F-42E4-A3E5-68862EA6DF07}" type="pres">
      <dgm:prSet presAssocID="{8212FF33-117D-42A6-81DF-2F681BB1509D}" presName="rect1" presStyleLbl="trAlignAcc1" presStyleIdx="1" presStyleCnt="2" custScaleY="2080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2BADD-E771-4C12-919C-2590A0625943}" type="pres">
      <dgm:prSet presAssocID="{8212FF33-117D-42A6-81DF-2F681BB1509D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8A94A074-E593-451C-92A4-7B2902B71B17}" type="presOf" srcId="{8212FF33-117D-42A6-81DF-2F681BB1509D}" destId="{26D5B005-647F-42E4-A3E5-68862EA6DF07}" srcOrd="0" destOrd="0" presId="urn:microsoft.com/office/officeart/2008/layout/PictureStrips"/>
    <dgm:cxn modelId="{D7A05911-2DA9-483B-BF33-EC4440CC54C1}" srcId="{3032F278-0B5A-4EC6-A82E-D65AB813876A}" destId="{6F79B7A6-EB7C-4E66-96F8-2C47146D7EB2}" srcOrd="0" destOrd="0" parTransId="{BF449D68-EE55-4281-B835-DDA999BFC9A0}" sibTransId="{FBB4AE98-9653-4D04-8585-B3673BA6C6E0}"/>
    <dgm:cxn modelId="{9293223A-D20D-47B6-B16B-89CA863186CD}" type="presOf" srcId="{3032F278-0B5A-4EC6-A82E-D65AB813876A}" destId="{18ECD4D7-56BC-46C6-BFA4-DB0CB94CEFE8}" srcOrd="0" destOrd="0" presId="urn:microsoft.com/office/officeart/2008/layout/PictureStrips"/>
    <dgm:cxn modelId="{00F510D5-7F0D-4790-AB83-70600D14537B}" srcId="{3032F278-0B5A-4EC6-A82E-D65AB813876A}" destId="{8212FF33-117D-42A6-81DF-2F681BB1509D}" srcOrd="1" destOrd="0" parTransId="{51C2B019-F620-46E8-B780-9DFFAEFDD0D5}" sibTransId="{F829EA09-F968-4E0C-953B-C7F478633DCB}"/>
    <dgm:cxn modelId="{97179587-0EC2-477F-9F74-D5610C202EBE}" type="presOf" srcId="{6F79B7A6-EB7C-4E66-96F8-2C47146D7EB2}" destId="{8BF0E19D-AAB8-4286-9E1A-B22A53EA7763}" srcOrd="0" destOrd="0" presId="urn:microsoft.com/office/officeart/2008/layout/PictureStrips"/>
    <dgm:cxn modelId="{455009D8-6623-44FD-B494-8DE6FFC9BF58}" type="presParOf" srcId="{18ECD4D7-56BC-46C6-BFA4-DB0CB94CEFE8}" destId="{FFCA6213-7B83-45F2-9910-2B6537EEB9B4}" srcOrd="0" destOrd="0" presId="urn:microsoft.com/office/officeart/2008/layout/PictureStrips"/>
    <dgm:cxn modelId="{B288C2DF-B3D0-4669-91DF-8FBD47DAB68C}" type="presParOf" srcId="{FFCA6213-7B83-45F2-9910-2B6537EEB9B4}" destId="{8BF0E19D-AAB8-4286-9E1A-B22A53EA7763}" srcOrd="0" destOrd="0" presId="urn:microsoft.com/office/officeart/2008/layout/PictureStrips"/>
    <dgm:cxn modelId="{2B465927-22F1-4C2E-A2E0-D246495A0C19}" type="presParOf" srcId="{FFCA6213-7B83-45F2-9910-2B6537EEB9B4}" destId="{E7227653-D1BD-459D-9306-7C5A9D9627E8}" srcOrd="1" destOrd="0" presId="urn:microsoft.com/office/officeart/2008/layout/PictureStrips"/>
    <dgm:cxn modelId="{39164D61-E56C-408D-A415-BD9710914A77}" type="presParOf" srcId="{18ECD4D7-56BC-46C6-BFA4-DB0CB94CEFE8}" destId="{A77E980B-60CB-4BAE-BC4F-6786D30722A4}" srcOrd="1" destOrd="0" presId="urn:microsoft.com/office/officeart/2008/layout/PictureStrips"/>
    <dgm:cxn modelId="{A8C34008-F2B3-4F7C-B4A3-4651A357C632}" type="presParOf" srcId="{18ECD4D7-56BC-46C6-BFA4-DB0CB94CEFE8}" destId="{8482F792-F4DE-499F-A4D4-AC11B29AD421}" srcOrd="2" destOrd="0" presId="urn:microsoft.com/office/officeart/2008/layout/PictureStrips"/>
    <dgm:cxn modelId="{5AE12F2A-8A08-49DC-830D-B35D1AE1A7A5}" type="presParOf" srcId="{8482F792-F4DE-499F-A4D4-AC11B29AD421}" destId="{26D5B005-647F-42E4-A3E5-68862EA6DF07}" srcOrd="0" destOrd="0" presId="urn:microsoft.com/office/officeart/2008/layout/PictureStrips"/>
    <dgm:cxn modelId="{04073DAC-7862-45B8-9F69-3F8ECFB9B308}" type="presParOf" srcId="{8482F792-F4DE-499F-A4D4-AC11B29AD421}" destId="{EEE2BADD-E771-4C12-919C-2590A062594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AE2EB-00D1-40AF-81D6-37257F77331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72B2-8192-427D-8AE6-EA48C7B2895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>
                  <a:lumMod val="65000"/>
                </a:schemeClr>
              </a:solidFill>
            </a:rPr>
            <a:t>数据库基础知识</a:t>
          </a:r>
          <a:endParaRPr lang="zh-CN" altLang="en-US" sz="1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30739" y="65338"/>
        <a:ext cx="4215322" cy="479482"/>
      </dsp:txXfrm>
    </dsp:sp>
    <dsp:sp modelId="{86E52206-8557-4C37-9FB7-4695A8492B78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A434-2101-4C0F-B8DB-9EF871C2E359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数据库常用操作</a:t>
          </a:r>
          <a:endParaRPr lang="zh-CN" altLang="en-US" sz="1800" b="1" kern="1200" dirty="0"/>
        </a:p>
      </dsp:txBody>
      <dsp:txXfrm>
        <a:off x="330739" y="881818"/>
        <a:ext cx="4215322" cy="479482"/>
      </dsp:txXfrm>
    </dsp:sp>
    <dsp:sp modelId="{809D4FD2-2AC0-48AB-96F3-3D1B4077E87C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94158-BB2B-44AE-B9EB-2204642C79AB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常见报错及解决方法</a:t>
          </a:r>
          <a:endParaRPr lang="zh-CN" altLang="en-US" sz="1800" b="1" kern="1200" dirty="0"/>
        </a:p>
      </dsp:txBody>
      <dsp:txXfrm>
        <a:off x="330739" y="1698298"/>
        <a:ext cx="4215322" cy="479482"/>
      </dsp:txXfrm>
    </dsp:sp>
    <dsp:sp modelId="{35B503A4-3F0E-4B02-9761-86A5E6B3803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9D86-E787-46CC-A159-9F175CD69DA1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数据恢复及备份</a:t>
          </a:r>
          <a:endParaRPr lang="zh-CN" altLang="en-US" sz="1800" b="1" kern="1200" dirty="0"/>
        </a:p>
      </dsp:txBody>
      <dsp:txXfrm>
        <a:off x="330739" y="2514779"/>
        <a:ext cx="4215322" cy="479482"/>
      </dsp:txXfrm>
    </dsp:sp>
    <dsp:sp modelId="{CFC5E069-F485-44EC-82B2-5BEA8D2355A1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8BF6-D562-42D9-A28D-ECB7FD2C2AE1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课程回顾，</a:t>
          </a:r>
          <a:r>
            <a:rPr lang="en-US" altLang="zh-CN" sz="1800" b="1" kern="1200" dirty="0" smtClean="0"/>
            <a:t>Q&amp;A</a:t>
          </a:r>
          <a:endParaRPr lang="zh-CN" altLang="en-US" sz="1800" b="1" kern="1200" dirty="0"/>
        </a:p>
      </dsp:txBody>
      <dsp:txXfrm>
        <a:off x="330739" y="3331259"/>
        <a:ext cx="421532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02E0F-29FE-48E3-ACAB-7CE4032F553F}">
      <dsp:nvSpPr>
        <dsp:cNvPr id="0" name=""/>
        <dsp:cNvSpPr/>
      </dsp:nvSpPr>
      <dsp:spPr>
        <a:xfrm>
          <a:off x="0" y="4272"/>
          <a:ext cx="8420220" cy="388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1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US" sz="1600" i="0" kern="1200" dirty="0" smtClean="0">
              <a:solidFill>
                <a:schemeClr val="tx1"/>
              </a:solidFill>
            </a:rPr>
            <a:t>左外连接</a:t>
          </a:r>
          <a:r>
            <a:rPr lang="zh-CN" altLang="en-US" sz="1600" i="0" kern="1200" dirty="0" smtClean="0"/>
            <a:t>：</a:t>
          </a:r>
          <a:r>
            <a:rPr lang="en-US" sz="1600" i="0" kern="1200" dirty="0" smtClean="0"/>
            <a:t>LEFT OUTER JOIN ON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8956" y="23228"/>
        <a:ext cx="8382308" cy="350413"/>
      </dsp:txXfrm>
    </dsp:sp>
    <dsp:sp modelId="{20867223-0FF7-4E70-84E5-3E9874A1086E}">
      <dsp:nvSpPr>
        <dsp:cNvPr id="0" name=""/>
        <dsp:cNvSpPr/>
      </dsp:nvSpPr>
      <dsp:spPr>
        <a:xfrm>
          <a:off x="0" y="392597"/>
          <a:ext cx="8420220" cy="137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4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SELECT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e.last_name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d.department_name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 FROM employees e </a:t>
          </a:r>
          <a:r>
            <a:rPr lang="en-US" sz="1400" i="0" kern="1200" dirty="0" smtClean="0">
              <a:solidFill>
                <a:srgbClr val="FF0000"/>
              </a:solidFill>
              <a:latin typeface="+mn-ea"/>
              <a:ea typeface="+mn-ea"/>
            </a:rPr>
            <a:t>LEFT OUTER JOIN 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departments d </a:t>
          </a:r>
          <a:r>
            <a:rPr lang="en-US" sz="1400" i="0" kern="1200" dirty="0" smtClean="0">
              <a:solidFill>
                <a:srgbClr val="FF0000"/>
              </a:solidFill>
              <a:latin typeface="+mn-ea"/>
              <a:ea typeface="+mn-ea"/>
            </a:rPr>
            <a:t>ON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 (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 =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d.department_id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); </a:t>
          </a:r>
          <a:r>
            <a:rPr lang="zh-CN" altLang="en-US" sz="1400" i="0" kern="1200" dirty="0" smtClean="0">
              <a:latin typeface="+mn-ea"/>
              <a:ea typeface="+mn-ea"/>
            </a:rPr>
            <a:t>等价于 </a:t>
          </a:r>
          <a:endParaRPr lang="zh-CN" alt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SELECT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e.last_name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d.department_name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 FROM employees e, departments d WHERE 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e.department_id</a:t>
          </a:r>
          <a:r>
            <a:rPr lang="en-US" sz="1400" i="0" kern="1200" dirty="0" smtClean="0">
              <a:solidFill>
                <a:schemeClr val="tx1"/>
              </a:solidFill>
              <a:latin typeface="+mn-ea"/>
              <a:ea typeface="+mn-ea"/>
            </a:rPr>
            <a:t>=</a:t>
          </a:r>
          <a:r>
            <a:rPr lang="en-US" sz="1400" i="0" kern="1200" dirty="0" err="1" smtClean="0">
              <a:solidFill>
                <a:schemeClr val="tx1"/>
              </a:solidFill>
              <a:latin typeface="+mn-ea"/>
              <a:ea typeface="+mn-ea"/>
            </a:rPr>
            <a:t>d.department_id</a:t>
          </a:r>
          <a:r>
            <a:rPr lang="en-US" sz="1400" i="0" kern="1200" dirty="0" smtClean="0">
              <a:solidFill>
                <a:srgbClr val="FF0000"/>
              </a:solidFill>
              <a:latin typeface="+mn-ea"/>
              <a:ea typeface="+mn-ea"/>
            </a:rPr>
            <a:t>(+)</a:t>
          </a:r>
          <a:r>
            <a:rPr lang="en-US" sz="1400" i="0" kern="1200" dirty="0" smtClean="0">
              <a:latin typeface="+mn-ea"/>
              <a:ea typeface="+mn-ea"/>
            </a:rPr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i="0" kern="1200" dirty="0" smtClean="0">
              <a:solidFill>
                <a:srgbClr val="0000FF"/>
              </a:solidFill>
            </a:rPr>
            <a:t>结果为：所有员工及对应部门的记录，包括没有对应部门编号</a:t>
          </a:r>
          <a:r>
            <a:rPr lang="en-US" sz="1400" i="0" kern="1200" dirty="0" err="1" smtClean="0">
              <a:solidFill>
                <a:srgbClr val="0000FF"/>
              </a:solidFill>
            </a:rPr>
            <a:t>department_id</a:t>
          </a:r>
          <a:r>
            <a:rPr lang="zh-CN" altLang="en-US" sz="1400" i="0" kern="1200" dirty="0" smtClean="0">
              <a:solidFill>
                <a:srgbClr val="0000FF"/>
              </a:solidFill>
            </a:rPr>
            <a:t>的员工记录。</a:t>
          </a:r>
          <a:endParaRPr lang="en-US" sz="1400" i="0" kern="1200" dirty="0" smtClean="0">
            <a:solidFill>
              <a:srgbClr val="0000FF"/>
            </a:solidFill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i="0" kern="1200" dirty="0" smtClean="0">
            <a:latin typeface="+mn-ea"/>
            <a:ea typeface="+mn-ea"/>
          </a:endParaRPr>
        </a:p>
      </dsp:txBody>
      <dsp:txXfrm>
        <a:off x="0" y="392597"/>
        <a:ext cx="8420220" cy="1374074"/>
      </dsp:txXfrm>
    </dsp:sp>
    <dsp:sp modelId="{C9781901-FD5D-4D0A-AC0D-E23EF3079BD4}">
      <dsp:nvSpPr>
        <dsp:cNvPr id="0" name=""/>
        <dsp:cNvSpPr/>
      </dsp:nvSpPr>
      <dsp:spPr>
        <a:xfrm>
          <a:off x="0" y="1766672"/>
          <a:ext cx="8420220" cy="38832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2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US" sz="1600" i="0" kern="1200" dirty="0" smtClean="0">
              <a:solidFill>
                <a:schemeClr val="tx1"/>
              </a:solidFill>
            </a:rPr>
            <a:t>右连接 ：</a:t>
          </a:r>
          <a:r>
            <a:rPr lang="en-US" sz="1600" i="0" kern="1200" dirty="0" smtClean="0"/>
            <a:t>RIGHT OUTER JOIN ON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8956" y="1785628"/>
        <a:ext cx="8382308" cy="350413"/>
      </dsp:txXfrm>
    </dsp:sp>
    <dsp:sp modelId="{35C0FB53-EE40-4C8E-9884-C276A474AF15}">
      <dsp:nvSpPr>
        <dsp:cNvPr id="0" name=""/>
        <dsp:cNvSpPr/>
      </dsp:nvSpPr>
      <dsp:spPr>
        <a:xfrm>
          <a:off x="0" y="2154998"/>
          <a:ext cx="8420220" cy="160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4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b="1" kern="1200" dirty="0" smtClean="0">
              <a:latin typeface="+mn-ea"/>
              <a:ea typeface="+mn-ea"/>
            </a:rPr>
            <a:t>   </a:t>
          </a:r>
          <a:r>
            <a:rPr lang="en-US" altLang="zh-CN" sz="1400" b="0" kern="1200" dirty="0" smtClean="0">
              <a:latin typeface="+mn-ea"/>
              <a:ea typeface="+mn-ea"/>
            </a:rPr>
            <a:t>SELECT e.last_name, e.department_id, d.department_name FROM employees e </a:t>
          </a:r>
          <a:r>
            <a:rPr lang="en-US" altLang="zh-CN" sz="1400" b="0" kern="1200" dirty="0" smtClean="0">
              <a:solidFill>
                <a:srgbClr val="FF0000"/>
              </a:solidFill>
              <a:latin typeface="+mn-ea"/>
              <a:ea typeface="+mn-ea"/>
            </a:rPr>
            <a:t>RIGHT OUTER JOIN</a:t>
          </a:r>
          <a:r>
            <a:rPr lang="en-US" altLang="zh-CN" sz="1400" b="0" kern="1200" dirty="0" smtClean="0">
              <a:latin typeface="+mn-ea"/>
              <a:ea typeface="+mn-ea"/>
            </a:rPr>
            <a:t> departments d </a:t>
          </a:r>
          <a:r>
            <a:rPr lang="en-US" altLang="zh-CN" sz="1400" b="0" kern="1200" dirty="0" smtClean="0">
              <a:solidFill>
                <a:srgbClr val="FF0000"/>
              </a:solidFill>
              <a:latin typeface="+mn-ea"/>
              <a:ea typeface="+mn-ea"/>
            </a:rPr>
            <a:t>ON </a:t>
          </a:r>
          <a:r>
            <a:rPr lang="en-US" altLang="zh-CN" sz="1400" b="0" kern="1200" dirty="0" smtClean="0">
              <a:latin typeface="+mn-ea"/>
              <a:ea typeface="+mn-ea"/>
            </a:rPr>
            <a:t>(e.department_id = d.department_id); </a:t>
          </a:r>
          <a:endParaRPr lang="zh-CN" altLang="zh-CN" sz="1400" b="0" kern="1200" dirty="0" smtClean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b="0" kern="1200" dirty="0" smtClean="0">
              <a:latin typeface="+mn-ea"/>
              <a:ea typeface="+mn-ea"/>
            </a:rPr>
            <a:t>  </a:t>
          </a:r>
          <a:r>
            <a:rPr lang="zh-CN" altLang="zh-CN" sz="1400" b="0" kern="1200" dirty="0" smtClean="0">
              <a:latin typeface="+mn-ea"/>
              <a:ea typeface="+mn-ea"/>
            </a:rPr>
            <a:t>等价于 </a:t>
          </a:r>
          <a:r>
            <a:rPr lang="en-US" altLang="zh-CN" sz="1400" b="0" kern="1200" dirty="0" smtClean="0">
              <a:latin typeface="+mn-ea"/>
              <a:ea typeface="+mn-ea"/>
            </a:rPr>
            <a:t>SELECT e.last_name, e.department_id, d.department_name FROM employees e, departments d WHERE e.department_id</a:t>
          </a:r>
          <a:r>
            <a:rPr lang="en-US" altLang="zh-CN" sz="1400" b="0" kern="1200" dirty="0" smtClean="0">
              <a:solidFill>
                <a:srgbClr val="FF0000"/>
              </a:solidFill>
              <a:latin typeface="+mn-ea"/>
              <a:ea typeface="+mn-ea"/>
            </a:rPr>
            <a:t>(+)</a:t>
          </a:r>
          <a:r>
            <a:rPr lang="en-US" altLang="zh-CN" sz="1400" b="0" kern="1200" dirty="0" smtClean="0">
              <a:latin typeface="+mn-ea"/>
              <a:ea typeface="+mn-ea"/>
            </a:rPr>
            <a:t>=d.department_id </a:t>
          </a:r>
          <a:endParaRPr lang="zh-CN" altLang="zh-CN" sz="1400" b="0" kern="1200" dirty="0" smtClean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1400" b="0" kern="1200" dirty="0" smtClean="0">
              <a:latin typeface="+mn-ea"/>
              <a:ea typeface="+mn-ea"/>
            </a:rPr>
            <a:t>  </a:t>
          </a:r>
          <a:r>
            <a:rPr lang="zh-CN" altLang="zh-CN" sz="1400" b="0" kern="1200" dirty="0" smtClean="0">
              <a:solidFill>
                <a:srgbClr val="0000FF"/>
              </a:solidFill>
              <a:latin typeface="+mn-ea"/>
              <a:ea typeface="+mn-ea"/>
            </a:rPr>
            <a:t>结果为：所有员工及对应部门的记录，包括没有任何员工的部门记录。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400" b="0" kern="1200" dirty="0">
            <a:latin typeface="+mn-ea"/>
            <a:ea typeface="+mn-ea"/>
          </a:endParaRPr>
        </a:p>
      </dsp:txBody>
      <dsp:txXfrm>
        <a:off x="0" y="2154998"/>
        <a:ext cx="8420220" cy="1609630"/>
      </dsp:txXfrm>
    </dsp:sp>
    <dsp:sp modelId="{13B03769-557D-4F56-907A-D1E4A573C93D}">
      <dsp:nvSpPr>
        <dsp:cNvPr id="0" name=""/>
        <dsp:cNvSpPr/>
      </dsp:nvSpPr>
      <dsp:spPr>
        <a:xfrm>
          <a:off x="0" y="3764628"/>
          <a:ext cx="8420220" cy="38832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3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US" sz="1600" kern="1200" dirty="0" smtClean="0">
              <a:solidFill>
                <a:schemeClr val="tx1"/>
              </a:solidFill>
              <a:latin typeface="+mn-ea"/>
              <a:ea typeface="+mn-ea"/>
            </a:rPr>
            <a:t>全连接</a:t>
          </a:r>
          <a:r>
            <a:rPr lang="zh-CN" altLang="en-US" sz="1600" kern="1200" dirty="0" smtClean="0">
              <a:solidFill>
                <a:schemeClr val="tx1"/>
              </a:solidFill>
            </a:rPr>
            <a:t>：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smtClean="0">
              <a:solidFill>
                <a:schemeClr val="bg1"/>
              </a:solidFill>
            </a:rPr>
            <a:t>FULL OUTER JOIN</a:t>
          </a:r>
          <a:endParaRPr lang="zh-CN" altLang="en-US" sz="16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8956" y="3783584"/>
        <a:ext cx="8382308" cy="350413"/>
      </dsp:txXfrm>
    </dsp:sp>
    <dsp:sp modelId="{6DE67455-119D-498D-8A9C-FBE81D624AAA}">
      <dsp:nvSpPr>
        <dsp:cNvPr id="0" name=""/>
        <dsp:cNvSpPr/>
      </dsp:nvSpPr>
      <dsp:spPr>
        <a:xfrm>
          <a:off x="0" y="4152953"/>
          <a:ext cx="8420220" cy="88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4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b="0" kern="1200" dirty="0" smtClean="0">
              <a:latin typeface="+mn-ea"/>
              <a:ea typeface="+mn-ea"/>
            </a:rPr>
            <a:t> SELECT </a:t>
          </a:r>
          <a:r>
            <a:rPr lang="en-US" altLang="zh-CN" sz="1400" b="0" kern="1200" dirty="0" err="1" smtClean="0">
              <a:latin typeface="+mn-ea"/>
              <a:ea typeface="+mn-ea"/>
            </a:rPr>
            <a:t>e.last_name</a:t>
          </a:r>
          <a:r>
            <a:rPr lang="en-US" altLang="zh-CN" sz="1400" b="0" kern="1200" dirty="0" smtClean="0">
              <a:latin typeface="+mn-ea"/>
              <a:ea typeface="+mn-ea"/>
            </a:rPr>
            <a:t>, </a:t>
          </a:r>
          <a:r>
            <a:rPr lang="en-US" altLang="zh-CN" sz="1400" b="0" kern="1200" dirty="0" err="1" smtClean="0">
              <a:latin typeface="+mn-ea"/>
              <a:ea typeface="+mn-ea"/>
            </a:rPr>
            <a:t>e.department_id</a:t>
          </a:r>
          <a:r>
            <a:rPr lang="en-US" altLang="zh-CN" sz="1400" b="0" kern="1200" dirty="0" smtClean="0">
              <a:latin typeface="+mn-ea"/>
              <a:ea typeface="+mn-ea"/>
            </a:rPr>
            <a:t>, </a:t>
          </a:r>
          <a:r>
            <a:rPr lang="en-US" altLang="zh-CN" sz="1400" b="0" kern="1200" dirty="0" err="1" smtClean="0">
              <a:latin typeface="+mn-ea"/>
              <a:ea typeface="+mn-ea"/>
            </a:rPr>
            <a:t>d.department_name</a:t>
          </a:r>
          <a:r>
            <a:rPr lang="en-US" altLang="zh-CN" sz="1400" b="0" kern="1200" dirty="0" smtClean="0">
              <a:latin typeface="+mn-ea"/>
              <a:ea typeface="+mn-ea"/>
            </a:rPr>
            <a:t> FROM employees e FULL OUTER JOIN departments d ON (</a:t>
          </a:r>
          <a:r>
            <a:rPr lang="en-US" altLang="zh-CN" sz="1400" b="0" kern="1200" dirty="0" err="1" smtClean="0">
              <a:latin typeface="+mn-ea"/>
              <a:ea typeface="+mn-ea"/>
            </a:rPr>
            <a:t>e.department_id</a:t>
          </a:r>
          <a:r>
            <a:rPr lang="en-US" altLang="zh-CN" sz="1400" b="0" kern="1200" dirty="0" smtClean="0">
              <a:latin typeface="+mn-ea"/>
              <a:ea typeface="+mn-ea"/>
            </a:rPr>
            <a:t> = </a:t>
          </a:r>
          <a:r>
            <a:rPr lang="en-US" altLang="zh-CN" sz="1400" b="0" kern="1200" dirty="0" err="1" smtClean="0">
              <a:latin typeface="+mn-ea"/>
              <a:ea typeface="+mn-ea"/>
            </a:rPr>
            <a:t>d.department_id</a:t>
          </a:r>
          <a:r>
            <a:rPr lang="en-US" altLang="zh-CN" sz="1400" b="0" kern="1200" dirty="0" smtClean="0">
              <a:latin typeface="+mn-ea"/>
              <a:ea typeface="+mn-ea"/>
            </a:rPr>
            <a:t>); </a:t>
          </a:r>
          <a:endParaRPr lang="zh-CN" altLang="en-US" sz="1400" b="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1400" b="0" kern="1200" dirty="0" smtClean="0">
              <a:solidFill>
                <a:srgbClr val="0000FF"/>
              </a:solidFill>
              <a:latin typeface="+mn-ea"/>
              <a:ea typeface="+mn-ea"/>
            </a:rPr>
            <a:t>结果为：所有员工及对应部门的记录，包括没有对应部门编号</a:t>
          </a:r>
          <a:r>
            <a:rPr lang="en-US" altLang="zh-CN" sz="1400" b="0" kern="1200" dirty="0" smtClean="0">
              <a:solidFill>
                <a:srgbClr val="0000FF"/>
              </a:solidFill>
              <a:latin typeface="+mn-ea"/>
              <a:ea typeface="+mn-ea"/>
            </a:rPr>
            <a:t>department_id</a:t>
          </a:r>
          <a:r>
            <a:rPr lang="zh-CN" altLang="zh-CN" sz="1400" b="0" kern="1200" dirty="0" smtClean="0">
              <a:solidFill>
                <a:srgbClr val="0000FF"/>
              </a:solidFill>
              <a:latin typeface="+mn-ea"/>
              <a:ea typeface="+mn-ea"/>
            </a:rPr>
            <a:t>的员工记录和没有任何员工的部门记录。 </a:t>
          </a:r>
        </a:p>
      </dsp:txBody>
      <dsp:txXfrm>
        <a:off x="0" y="4152953"/>
        <a:ext cx="8420220" cy="8833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AE2EB-00D1-40AF-81D6-37257F77331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72B2-8192-427D-8AE6-EA48C7B2895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数据库基础知识</a:t>
          </a:r>
          <a:endParaRPr lang="zh-CN" altLang="en-US" sz="1800" b="1" kern="1200" dirty="0"/>
        </a:p>
      </dsp:txBody>
      <dsp:txXfrm>
        <a:off x="330739" y="65338"/>
        <a:ext cx="4215322" cy="479482"/>
      </dsp:txXfrm>
    </dsp:sp>
    <dsp:sp modelId="{86E52206-8557-4C37-9FB7-4695A8492B78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A434-2101-4C0F-B8DB-9EF871C2E359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数据库常用操作</a:t>
          </a:r>
          <a:endParaRPr lang="zh-CN" altLang="en-US" sz="1800" b="1" kern="1200" dirty="0"/>
        </a:p>
      </dsp:txBody>
      <dsp:txXfrm>
        <a:off x="330739" y="881818"/>
        <a:ext cx="4215322" cy="479482"/>
      </dsp:txXfrm>
    </dsp:sp>
    <dsp:sp modelId="{809D4FD2-2AC0-48AB-96F3-3D1B4077E87C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94158-BB2B-44AE-B9EB-2204642C79AB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>
                  <a:lumMod val="65000"/>
                </a:schemeClr>
              </a:solidFill>
            </a:rPr>
            <a:t>常见报错及解决方法</a:t>
          </a:r>
          <a:endParaRPr lang="zh-CN" altLang="en-US" sz="1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30739" y="1698298"/>
        <a:ext cx="4215322" cy="479482"/>
      </dsp:txXfrm>
    </dsp:sp>
    <dsp:sp modelId="{35B503A4-3F0E-4B02-9761-86A5E6B3803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9D86-E787-46CC-A159-9F175CD69DA1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数据恢复及备份</a:t>
          </a:r>
          <a:endParaRPr lang="zh-CN" altLang="en-US" sz="1800" b="1" kern="1200" dirty="0"/>
        </a:p>
      </dsp:txBody>
      <dsp:txXfrm>
        <a:off x="330739" y="2514779"/>
        <a:ext cx="4215322" cy="479482"/>
      </dsp:txXfrm>
    </dsp:sp>
    <dsp:sp modelId="{CFC5E069-F485-44EC-82B2-5BEA8D2355A1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8BF6-D562-42D9-A28D-ECB7FD2C2AE1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课程回顾，</a:t>
          </a:r>
          <a:r>
            <a:rPr lang="en-US" altLang="zh-CN" sz="1800" b="1" kern="1200" dirty="0" smtClean="0"/>
            <a:t>Q&amp;A</a:t>
          </a:r>
          <a:endParaRPr lang="zh-CN" altLang="en-US" sz="1800" b="1" kern="1200" dirty="0"/>
        </a:p>
      </dsp:txBody>
      <dsp:txXfrm>
        <a:off x="330739" y="3331259"/>
        <a:ext cx="421532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AE2EB-00D1-40AF-81D6-37257F77331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72B2-8192-427D-8AE6-EA48C7B2895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数据库基础知识</a:t>
          </a:r>
          <a:endParaRPr lang="zh-CN" altLang="en-US" sz="1800" b="1" kern="1200" dirty="0"/>
        </a:p>
      </dsp:txBody>
      <dsp:txXfrm>
        <a:off x="330739" y="65338"/>
        <a:ext cx="4215322" cy="479482"/>
      </dsp:txXfrm>
    </dsp:sp>
    <dsp:sp modelId="{86E52206-8557-4C37-9FB7-4695A8492B78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A434-2101-4C0F-B8DB-9EF871C2E359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数据库常用操作</a:t>
          </a:r>
          <a:endParaRPr lang="zh-CN" altLang="en-US" sz="1800" b="1" kern="1200" dirty="0"/>
        </a:p>
      </dsp:txBody>
      <dsp:txXfrm>
        <a:off x="330739" y="881818"/>
        <a:ext cx="4215322" cy="479482"/>
      </dsp:txXfrm>
    </dsp:sp>
    <dsp:sp modelId="{809D4FD2-2AC0-48AB-96F3-3D1B4077E87C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94158-BB2B-44AE-B9EB-2204642C79AB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常见报错及解决方法</a:t>
          </a:r>
          <a:endParaRPr lang="zh-CN" altLang="en-US" sz="1800" b="1" kern="1200" dirty="0"/>
        </a:p>
      </dsp:txBody>
      <dsp:txXfrm>
        <a:off x="330739" y="1698298"/>
        <a:ext cx="4215322" cy="479482"/>
      </dsp:txXfrm>
    </dsp:sp>
    <dsp:sp modelId="{35B503A4-3F0E-4B02-9761-86A5E6B3803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9D86-E787-46CC-A159-9F175CD69DA1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>
                  <a:lumMod val="65000"/>
                </a:schemeClr>
              </a:solidFill>
            </a:rPr>
            <a:t>数据恢复及备份</a:t>
          </a:r>
          <a:endParaRPr lang="zh-CN" altLang="en-US" sz="1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30739" y="2514779"/>
        <a:ext cx="4215322" cy="479482"/>
      </dsp:txXfrm>
    </dsp:sp>
    <dsp:sp modelId="{CFC5E069-F485-44EC-82B2-5BEA8D2355A1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8BF6-D562-42D9-A28D-ECB7FD2C2AE1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课程回顾，</a:t>
          </a:r>
          <a:r>
            <a:rPr lang="en-US" altLang="zh-CN" sz="1800" b="1" kern="1200" dirty="0" smtClean="0"/>
            <a:t>Q&amp;A</a:t>
          </a:r>
          <a:endParaRPr lang="zh-CN" altLang="en-US" sz="1800" b="1" kern="1200" dirty="0"/>
        </a:p>
      </dsp:txBody>
      <dsp:txXfrm>
        <a:off x="330739" y="3331259"/>
        <a:ext cx="4215322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B4D2F-830A-4E42-9C00-2DC426E345A8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关系型数据模型中的的“元组”和“属性”分别代表什么？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346200" y="0"/>
        <a:ext cx="4749800" cy="1269999"/>
      </dsp:txXfrm>
    </dsp:sp>
    <dsp:sp modelId="{DAE6625B-111D-4CC6-9B38-272A61DD3821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0C5AD-6A14-469A-8025-90A2240BA23A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用户是用</a:t>
          </a:r>
          <a:r>
            <a:rPr lang="en-US" altLang="zh-CN" sz="1600" kern="1200" dirty="0" smtClean="0">
              <a:latin typeface="+mn-ea"/>
              <a:ea typeface="+mn-ea"/>
            </a:rPr>
            <a:t>DML</a:t>
          </a:r>
          <a:r>
            <a:rPr lang="zh-CN" altLang="en-US" sz="1600" kern="1200" dirty="0" smtClean="0">
              <a:latin typeface="+mn-ea"/>
              <a:ea typeface="+mn-ea"/>
            </a:rPr>
            <a:t>还是</a:t>
          </a:r>
          <a:r>
            <a:rPr lang="en-US" altLang="zh-CN" sz="1600" kern="1200" dirty="0" smtClean="0">
              <a:latin typeface="+mn-ea"/>
              <a:ea typeface="+mn-ea"/>
            </a:rPr>
            <a:t>DDL</a:t>
          </a:r>
          <a:r>
            <a:rPr lang="zh-CN" altLang="en-US" sz="1600" kern="1200" dirty="0" smtClean="0">
              <a:latin typeface="+mn-ea"/>
              <a:ea typeface="+mn-ea"/>
            </a:rPr>
            <a:t>完成下列任务？</a:t>
          </a:r>
          <a:endParaRPr lang="en-US" altLang="zh-CN" sz="1600" kern="1200" dirty="0" smtClean="0">
            <a:latin typeface="+mn-ea"/>
            <a:ea typeface="+mn-ea"/>
          </a:endParaRPr>
        </a:p>
        <a:p>
          <a:pPr lvl="0" algn="l" defTabSz="711200">
            <a:lnSpc>
              <a:spcPts val="16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solidFill>
                <a:schemeClr val="bg1"/>
              </a:solidFill>
              <a:latin typeface="+mn-ea"/>
              <a:ea typeface="+mn-ea"/>
            </a:rPr>
            <a:t>a.</a:t>
          </a:r>
          <a:r>
            <a:rPr lang="zh-CN" altLang="en-US" sz="1600" b="0" kern="1200" dirty="0" smtClean="0">
              <a:solidFill>
                <a:schemeClr val="bg1"/>
              </a:solidFill>
              <a:latin typeface="+mn-ea"/>
              <a:ea typeface="+mn-ea"/>
            </a:rPr>
            <a:t>改变客户地址                  </a:t>
          </a:r>
        </a:p>
        <a:p>
          <a:pPr lvl="0" algn="l" defTabSz="711200">
            <a:lnSpc>
              <a:spcPts val="16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solidFill>
                <a:schemeClr val="bg1"/>
              </a:solidFill>
              <a:latin typeface="+mn-ea"/>
              <a:ea typeface="+mn-ea"/>
            </a:rPr>
            <a:t>b.</a:t>
          </a:r>
          <a:r>
            <a:rPr lang="zh-CN" altLang="en-US" sz="1600" b="0" kern="1200" dirty="0" smtClean="0">
              <a:solidFill>
                <a:schemeClr val="bg1"/>
              </a:solidFill>
              <a:latin typeface="+mn-ea"/>
              <a:ea typeface="+mn-ea"/>
            </a:rPr>
            <a:t>定义目录表                    </a:t>
          </a:r>
        </a:p>
        <a:p>
          <a:pPr lvl="0" algn="l" defTabSz="711200">
            <a:lnSpc>
              <a:spcPts val="16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solidFill>
                <a:schemeClr val="bg1"/>
              </a:solidFill>
              <a:latin typeface="+mn-ea"/>
              <a:ea typeface="+mn-ea"/>
            </a:rPr>
            <a:t>c.</a:t>
          </a:r>
          <a:r>
            <a:rPr lang="zh-CN" altLang="en-US" sz="1600" b="0" kern="1200" dirty="0" smtClean="0">
              <a:solidFill>
                <a:schemeClr val="bg1"/>
              </a:solidFill>
              <a:latin typeface="+mn-ea"/>
              <a:ea typeface="+mn-ea"/>
            </a:rPr>
            <a:t>给某个数据库用户增加修改数据权限</a:t>
          </a:r>
          <a:r>
            <a:rPr lang="zh-CN" altLang="en-US" sz="1600" b="0" kern="1200" dirty="0" smtClean="0">
              <a:latin typeface="+mn-ea"/>
              <a:ea typeface="+mn-ea"/>
            </a:rPr>
            <a:t>              </a:t>
          </a:r>
          <a:endParaRPr lang="zh-CN" altLang="en-US" sz="1600" b="0" kern="1200" dirty="0">
            <a:latin typeface="+mn-ea"/>
            <a:ea typeface="+mn-ea"/>
          </a:endParaRPr>
        </a:p>
      </dsp:txBody>
      <dsp:txXfrm>
        <a:off x="1346200" y="1396999"/>
        <a:ext cx="4749800" cy="1269999"/>
      </dsp:txXfrm>
    </dsp:sp>
    <dsp:sp modelId="{A1E9DCA3-10EA-4D43-8D3B-7785E83D3E2C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204A4-F4BD-4D53-9616-570FB7560FC0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多表查询常见有哪些方法？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346200" y="2793999"/>
        <a:ext cx="4749800" cy="1269999"/>
      </dsp:txXfrm>
    </dsp:sp>
    <dsp:sp modelId="{4572DBAE-4E8C-49AE-BBFD-2F9A5A774E95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15CA0-7DC5-44D2-883C-49DC0419B620}">
      <dsp:nvSpPr>
        <dsp:cNvPr id="0" name=""/>
        <dsp:cNvSpPr/>
      </dsp:nvSpPr>
      <dsp:spPr>
        <a:xfrm>
          <a:off x="878579" y="0"/>
          <a:ext cx="4819294" cy="4819294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48C77E-2505-4912-A51B-DC8B740D9322}">
      <dsp:nvSpPr>
        <dsp:cNvPr id="0" name=""/>
        <dsp:cNvSpPr/>
      </dsp:nvSpPr>
      <dsp:spPr>
        <a:xfrm>
          <a:off x="3288226" y="482400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实现数据共享</a:t>
          </a:r>
          <a:endParaRPr lang="zh-CN" altLang="en-US" sz="1900" kern="1200" dirty="0"/>
        </a:p>
      </dsp:txBody>
      <dsp:txXfrm>
        <a:off x="3312119" y="506293"/>
        <a:ext cx="3084755" cy="441673"/>
      </dsp:txXfrm>
    </dsp:sp>
    <dsp:sp modelId="{D44C5403-7734-4EE0-88EF-9C63E4A73A2F}">
      <dsp:nvSpPr>
        <dsp:cNvPr id="0" name=""/>
        <dsp:cNvSpPr/>
      </dsp:nvSpPr>
      <dsp:spPr>
        <a:xfrm>
          <a:off x="3288226" y="1033042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减少数据冗余度</a:t>
          </a:r>
          <a:endParaRPr lang="zh-CN" altLang="en-US" sz="1900" kern="1200" dirty="0"/>
        </a:p>
      </dsp:txBody>
      <dsp:txXfrm>
        <a:off x="3312119" y="1056935"/>
        <a:ext cx="3084755" cy="441673"/>
      </dsp:txXfrm>
    </dsp:sp>
    <dsp:sp modelId="{E74A7DFE-8C55-40C6-9BDC-B2C0A3EF77A3}">
      <dsp:nvSpPr>
        <dsp:cNvPr id="0" name=""/>
        <dsp:cNvSpPr/>
      </dsp:nvSpPr>
      <dsp:spPr>
        <a:xfrm>
          <a:off x="3288226" y="1583684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保持数据的一致性</a:t>
          </a:r>
          <a:endParaRPr lang="zh-CN" altLang="en-US" sz="1900" kern="1200" dirty="0"/>
        </a:p>
      </dsp:txBody>
      <dsp:txXfrm>
        <a:off x="3312119" y="1607577"/>
        <a:ext cx="3084755" cy="441673"/>
      </dsp:txXfrm>
    </dsp:sp>
    <dsp:sp modelId="{6A442553-C355-4DD9-9ED3-90A13C1584BA}">
      <dsp:nvSpPr>
        <dsp:cNvPr id="0" name=""/>
        <dsp:cNvSpPr/>
      </dsp:nvSpPr>
      <dsp:spPr>
        <a:xfrm>
          <a:off x="3288226" y="2134326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保持数据独立性</a:t>
          </a:r>
          <a:endParaRPr lang="zh-CN" altLang="en-US" sz="1900" kern="1200" dirty="0"/>
        </a:p>
      </dsp:txBody>
      <dsp:txXfrm>
        <a:off x="3312119" y="2158219"/>
        <a:ext cx="3084755" cy="441673"/>
      </dsp:txXfrm>
    </dsp:sp>
    <dsp:sp modelId="{984EA829-AC6B-4A4E-890B-A766C0A38719}">
      <dsp:nvSpPr>
        <dsp:cNvPr id="0" name=""/>
        <dsp:cNvSpPr/>
      </dsp:nvSpPr>
      <dsp:spPr>
        <a:xfrm>
          <a:off x="3288226" y="2684967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安全保密性</a:t>
          </a:r>
          <a:endParaRPr lang="zh-CN" altLang="en-US" sz="1900" kern="1200" dirty="0"/>
        </a:p>
      </dsp:txBody>
      <dsp:txXfrm>
        <a:off x="3312119" y="2708860"/>
        <a:ext cx="3084755" cy="441673"/>
      </dsp:txXfrm>
    </dsp:sp>
    <dsp:sp modelId="{A0324ED4-B179-4039-AF4D-7CF439103381}">
      <dsp:nvSpPr>
        <dsp:cNvPr id="0" name=""/>
        <dsp:cNvSpPr/>
      </dsp:nvSpPr>
      <dsp:spPr>
        <a:xfrm>
          <a:off x="3288226" y="3235609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并发控制</a:t>
          </a:r>
          <a:endParaRPr lang="zh-CN" altLang="en-US" sz="1900" kern="1200" dirty="0"/>
        </a:p>
      </dsp:txBody>
      <dsp:txXfrm>
        <a:off x="3312119" y="3259502"/>
        <a:ext cx="3084755" cy="441673"/>
      </dsp:txXfrm>
    </dsp:sp>
    <dsp:sp modelId="{8BA0C726-5BF9-4B7F-8189-96AB8F634F2D}">
      <dsp:nvSpPr>
        <dsp:cNvPr id="0" name=""/>
        <dsp:cNvSpPr/>
      </dsp:nvSpPr>
      <dsp:spPr>
        <a:xfrm>
          <a:off x="3288226" y="3786251"/>
          <a:ext cx="3132541" cy="4894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故障恢复</a:t>
          </a:r>
          <a:endParaRPr lang="zh-CN" altLang="en-US" sz="1900" kern="1200" dirty="0"/>
        </a:p>
      </dsp:txBody>
      <dsp:txXfrm>
        <a:off x="3312119" y="3810144"/>
        <a:ext cx="3084755" cy="441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AE2EB-00D1-40AF-81D6-37257F77331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72B2-8192-427D-8AE6-EA48C7B2895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数据库基础知识</a:t>
          </a:r>
          <a:endParaRPr lang="zh-CN" altLang="en-US" sz="1800" b="1" kern="1200" dirty="0"/>
        </a:p>
      </dsp:txBody>
      <dsp:txXfrm>
        <a:off x="330739" y="65338"/>
        <a:ext cx="4215322" cy="479482"/>
      </dsp:txXfrm>
    </dsp:sp>
    <dsp:sp modelId="{86E52206-8557-4C37-9FB7-4695A8492B78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A434-2101-4C0F-B8DB-9EF871C2E359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>
                  <a:lumMod val="65000"/>
                </a:schemeClr>
              </a:solidFill>
            </a:rPr>
            <a:t>数据库常用操作</a:t>
          </a:r>
          <a:endParaRPr lang="zh-CN" altLang="en-US" sz="1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30739" y="881818"/>
        <a:ext cx="4215322" cy="479482"/>
      </dsp:txXfrm>
    </dsp:sp>
    <dsp:sp modelId="{809D4FD2-2AC0-48AB-96F3-3D1B4077E87C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94158-BB2B-44AE-B9EB-2204642C79AB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常见报错及解决方法</a:t>
          </a:r>
          <a:endParaRPr lang="zh-CN" altLang="en-US" sz="1800" b="1" kern="1200" dirty="0"/>
        </a:p>
      </dsp:txBody>
      <dsp:txXfrm>
        <a:off x="330739" y="1698298"/>
        <a:ext cx="4215322" cy="479482"/>
      </dsp:txXfrm>
    </dsp:sp>
    <dsp:sp modelId="{35B503A4-3F0E-4B02-9761-86A5E6B3803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9D86-E787-46CC-A159-9F175CD69DA1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数据恢复及备份</a:t>
          </a:r>
          <a:endParaRPr lang="zh-CN" altLang="en-US" sz="1800" b="1" kern="1200" dirty="0"/>
        </a:p>
      </dsp:txBody>
      <dsp:txXfrm>
        <a:off x="330739" y="2514779"/>
        <a:ext cx="4215322" cy="479482"/>
      </dsp:txXfrm>
    </dsp:sp>
    <dsp:sp modelId="{CFC5E069-F485-44EC-82B2-5BEA8D2355A1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8BF6-D562-42D9-A28D-ECB7FD2C2AE1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课程回顾，</a:t>
          </a:r>
          <a:r>
            <a:rPr lang="en-US" altLang="zh-CN" sz="1800" b="1" kern="1200" dirty="0" smtClean="0"/>
            <a:t>Q&amp;A</a:t>
          </a:r>
          <a:endParaRPr lang="zh-CN" altLang="en-US" sz="1800" b="1" kern="1200" dirty="0"/>
        </a:p>
      </dsp:txBody>
      <dsp:txXfrm>
        <a:off x="330739" y="3331259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089C8-04D3-4746-9C93-8C0E62BB01E4}">
      <dsp:nvSpPr>
        <dsp:cNvPr id="0" name=""/>
        <dsp:cNvSpPr/>
      </dsp:nvSpPr>
      <dsp:spPr>
        <a:xfrm>
          <a:off x="0" y="679122"/>
          <a:ext cx="8460940" cy="14732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663" tIns="187452" rIns="6566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CREATE DATABASE</a:t>
          </a:r>
          <a:r>
            <a:rPr lang="zh-CN" altLang="en-US" sz="1600" kern="1200" dirty="0" smtClean="0">
              <a:latin typeface="+mn-ea"/>
              <a:ea typeface="+mn-ea"/>
            </a:rPr>
            <a:t>语法</a:t>
          </a:r>
          <a:endParaRPr lang="zh-CN" altLang="en-US" sz="14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CREATE TABLE</a:t>
          </a:r>
          <a:r>
            <a:rPr lang="zh-CN" altLang="en-US" sz="1600" kern="1200" dirty="0" smtClean="0">
              <a:latin typeface="+mn-ea"/>
              <a:ea typeface="+mn-ea"/>
            </a:rPr>
            <a:t>语法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CREATE INDEX</a:t>
          </a:r>
          <a:r>
            <a:rPr lang="zh-CN" altLang="en-US" sz="1600" kern="1200" dirty="0" smtClean="0">
              <a:latin typeface="+mn-ea"/>
              <a:ea typeface="+mn-ea"/>
            </a:rPr>
            <a:t>语法 </a:t>
          </a:r>
        </a:p>
      </dsp:txBody>
      <dsp:txXfrm>
        <a:off x="0" y="679122"/>
        <a:ext cx="8460940" cy="1473246"/>
      </dsp:txXfrm>
    </dsp:sp>
    <dsp:sp modelId="{87D788D2-FE25-4896-BBF5-71434A0A351D}">
      <dsp:nvSpPr>
        <dsp:cNvPr id="0" name=""/>
        <dsp:cNvSpPr/>
      </dsp:nvSpPr>
      <dsp:spPr>
        <a:xfrm>
          <a:off x="0" y="1800201"/>
          <a:ext cx="5958667" cy="105147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62" tIns="0" rIns="2238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  <a:latin typeface="+mn-ea"/>
              <a:ea typeface="+mn-ea"/>
            </a:rPr>
            <a:t>CREATE</a:t>
          </a:r>
          <a:r>
            <a:rPr lang="zh-CN" altLang="en-US" sz="2000" b="1" kern="1200" dirty="0" smtClean="0">
              <a:solidFill>
                <a:schemeClr val="bg1"/>
              </a:solidFill>
              <a:latin typeface="+mn-ea"/>
              <a:ea typeface="+mn-ea"/>
            </a:rPr>
            <a:t>语法</a:t>
          </a:r>
          <a:r>
            <a:rPr lang="en-US" altLang="zh-CN" sz="2000" b="1" kern="1200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endParaRPr lang="zh-CN" altLang="en-US" sz="20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1329" y="1851530"/>
        <a:ext cx="5856009" cy="948820"/>
      </dsp:txXfrm>
    </dsp:sp>
    <dsp:sp modelId="{31CC9792-1237-416D-9E1C-768C19D9D10F}">
      <dsp:nvSpPr>
        <dsp:cNvPr id="0" name=""/>
        <dsp:cNvSpPr/>
      </dsp:nvSpPr>
      <dsp:spPr>
        <a:xfrm>
          <a:off x="0" y="2854854"/>
          <a:ext cx="8460940" cy="11357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663" tIns="187452" rIns="6566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DROP DATABASE</a:t>
          </a:r>
          <a:r>
            <a:rPr lang="zh-CN" altLang="en-US" sz="1600" kern="1200" dirty="0" smtClean="0">
              <a:latin typeface="+mn-ea"/>
              <a:ea typeface="+mn-ea"/>
            </a:rPr>
            <a:t>语法 </a:t>
          </a:r>
          <a:endParaRPr lang="zh-CN" altLang="en-US" sz="18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DROP INDEX</a:t>
          </a:r>
          <a:r>
            <a:rPr lang="zh-CN" altLang="en-US" sz="1600" kern="1200" dirty="0" smtClean="0">
              <a:latin typeface="+mn-ea"/>
              <a:ea typeface="+mn-ea"/>
            </a:rPr>
            <a:t>语法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n-ea"/>
              <a:ea typeface="+mn-ea"/>
            </a:rPr>
            <a:t>DROP TABLE</a:t>
          </a:r>
          <a:r>
            <a:rPr lang="zh-CN" altLang="en-US" sz="1600" kern="1200" dirty="0" smtClean="0">
              <a:latin typeface="+mn-ea"/>
              <a:ea typeface="+mn-ea"/>
            </a:rPr>
            <a:t>语法 </a:t>
          </a:r>
        </a:p>
      </dsp:txBody>
      <dsp:txXfrm>
        <a:off x="0" y="2854854"/>
        <a:ext cx="8460940" cy="1135795"/>
      </dsp:txXfrm>
    </dsp:sp>
    <dsp:sp modelId="{977E40C4-D88F-4586-9EC6-F1134E48DBEB}">
      <dsp:nvSpPr>
        <dsp:cNvPr id="0" name=""/>
        <dsp:cNvSpPr/>
      </dsp:nvSpPr>
      <dsp:spPr>
        <a:xfrm>
          <a:off x="2502272" y="1890210"/>
          <a:ext cx="5958667" cy="89187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62" tIns="0" rIns="2238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chemeClr val="bg1"/>
              </a:solidFill>
              <a:latin typeface="+mn-ea"/>
              <a:ea typeface="+mn-ea"/>
            </a:rPr>
            <a:t>DROP</a:t>
          </a:r>
          <a:r>
            <a:rPr lang="zh-CN" altLang="en-US" sz="2000" b="1" kern="1200" dirty="0" smtClean="0">
              <a:solidFill>
                <a:schemeClr val="bg1"/>
              </a:solidFill>
              <a:latin typeface="+mn-ea"/>
              <a:ea typeface="+mn-ea"/>
            </a:rPr>
            <a:t>语法</a:t>
          </a:r>
          <a:r>
            <a:rPr lang="en-US" altLang="zh-CN" sz="2000" b="1" kern="1200" dirty="0" smtClean="0">
              <a:solidFill>
                <a:schemeClr val="bg1"/>
              </a:solidFill>
              <a:latin typeface="+mn-ea"/>
              <a:ea typeface="+mn-ea"/>
            </a:rPr>
            <a:t> 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2545810" y="1933748"/>
        <a:ext cx="5871591" cy="804801"/>
      </dsp:txXfrm>
    </dsp:sp>
    <dsp:sp modelId="{84252417-3D2F-4656-B76F-FD8FB780ECBD}">
      <dsp:nvSpPr>
        <dsp:cNvPr id="0" name=""/>
        <dsp:cNvSpPr/>
      </dsp:nvSpPr>
      <dsp:spPr>
        <a:xfrm>
          <a:off x="0" y="4609646"/>
          <a:ext cx="8460940" cy="5425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663" tIns="187452" rIns="6566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+mn-ea"/>
              <a:ea typeface="+mn-ea"/>
            </a:rPr>
            <a:t>ALTER TABLE</a:t>
          </a:r>
          <a:r>
            <a:rPr lang="zh-CN" altLang="en-US" sz="1600" b="0" kern="1200" dirty="0" smtClean="0">
              <a:latin typeface="+mn-ea"/>
              <a:ea typeface="+mn-ea"/>
            </a:rPr>
            <a:t>语法 </a:t>
          </a:r>
          <a:endParaRPr lang="zh-CN" altLang="en-US" sz="1600" b="0" kern="1200" dirty="0">
            <a:latin typeface="+mn-ea"/>
            <a:ea typeface="+mn-ea"/>
          </a:endParaRPr>
        </a:p>
      </dsp:txBody>
      <dsp:txXfrm>
        <a:off x="0" y="4609646"/>
        <a:ext cx="8460940" cy="542556"/>
      </dsp:txXfrm>
    </dsp:sp>
    <dsp:sp modelId="{BA0383E7-D85C-4D80-AABD-5043BBAAAECB}">
      <dsp:nvSpPr>
        <dsp:cNvPr id="0" name=""/>
        <dsp:cNvSpPr/>
      </dsp:nvSpPr>
      <dsp:spPr>
        <a:xfrm>
          <a:off x="0" y="4005445"/>
          <a:ext cx="5958667" cy="68117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62" tIns="0" rIns="22386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ea"/>
              <a:ea typeface="+mn-ea"/>
            </a:rPr>
            <a:t>ALTER TABLE</a:t>
          </a:r>
          <a:r>
            <a:rPr lang="zh-CN" altLang="en-US" sz="2000" b="1" kern="1200" dirty="0" smtClean="0">
              <a:latin typeface="+mn-ea"/>
              <a:ea typeface="+mn-ea"/>
            </a:rPr>
            <a:t>语法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33252" y="4038697"/>
        <a:ext cx="5892163" cy="614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7408D-F56F-4F7F-B98E-D6D966AFF71B}">
      <dsp:nvSpPr>
        <dsp:cNvPr id="0" name=""/>
        <dsp:cNvSpPr/>
      </dsp:nvSpPr>
      <dsp:spPr>
        <a:xfrm>
          <a:off x="5388602" y="291"/>
          <a:ext cx="841846" cy="11355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42419-45B1-4CDB-B72C-DFE03D7E5D5E}">
      <dsp:nvSpPr>
        <dsp:cNvPr id="0" name=""/>
        <dsp:cNvSpPr/>
      </dsp:nvSpPr>
      <dsp:spPr>
        <a:xfrm>
          <a:off x="2744" y="291"/>
          <a:ext cx="5385857" cy="113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主键：帮助数据库以最快速度把一条特点数据记录的位置确定下来。</a:t>
          </a:r>
          <a:endParaRPr lang="en-US" altLang="zh-CN" sz="1400" kern="1200" dirty="0" smtClean="0">
            <a:solidFill>
              <a:schemeClr val="tx1"/>
            </a:solidFill>
            <a:latin typeface="+mn-ea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主键必须是唯一的</a:t>
          </a:r>
          <a:endParaRPr lang="en-US" altLang="zh-CN" sz="1400" kern="1200" dirty="0" smtClean="0">
            <a:solidFill>
              <a:schemeClr val="tx1"/>
            </a:solidFill>
            <a:latin typeface="+mn-ea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主键应该是紧凑的，因此整数类型比较适合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58178" y="55725"/>
        <a:ext cx="5274989" cy="1024695"/>
      </dsp:txXfrm>
    </dsp:sp>
    <dsp:sp modelId="{DEFAAB86-0F41-4E0F-8399-2454ED43FB05}">
      <dsp:nvSpPr>
        <dsp:cNvPr id="0" name=""/>
        <dsp:cNvSpPr/>
      </dsp:nvSpPr>
      <dsp:spPr>
        <a:xfrm>
          <a:off x="5330171" y="1249701"/>
          <a:ext cx="903021" cy="11355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02ED1-A032-47F5-8017-3C9A3F319096}">
      <dsp:nvSpPr>
        <dsp:cNvPr id="0" name=""/>
        <dsp:cNvSpPr/>
      </dsp:nvSpPr>
      <dsp:spPr>
        <a:xfrm>
          <a:off x="1283" y="1249410"/>
          <a:ext cx="5327605" cy="113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>
            <a:solidFill>
              <a:schemeClr val="tx1"/>
            </a:solidFill>
            <a:latin typeface="+mn-ea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外键：引用另外一个数据表的某条记录。</a:t>
          </a:r>
          <a:endParaRPr lang="en-US" altLang="zh-CN" sz="1400" kern="1200" dirty="0" smtClean="0">
            <a:solidFill>
              <a:schemeClr val="tx1"/>
            </a:solidFill>
            <a:latin typeface="+mn-ea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外键列类型尽可能与主键列类型保持一致</a:t>
          </a:r>
          <a:endParaRPr lang="en-US" altLang="zh-CN" sz="1400" kern="1200" dirty="0" smtClean="0">
            <a:solidFill>
              <a:schemeClr val="tx1"/>
            </a:solidFill>
            <a:latin typeface="+mn-ea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+mn-ea"/>
            </a:rPr>
            <a:t>外键列应该加上</a:t>
          </a:r>
          <a:r>
            <a:rPr lang="en-US" altLang="zh-CN" sz="1400" kern="1200" dirty="0" smtClean="0">
              <a:solidFill>
                <a:schemeClr val="tx1"/>
              </a:solidFill>
              <a:latin typeface="+mn-ea"/>
            </a:rPr>
            <a:t>NOT NULL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solidFill>
              <a:schemeClr val="tx1"/>
            </a:solidFill>
          </a:endParaRPr>
        </a:p>
      </dsp:txBody>
      <dsp:txXfrm>
        <a:off x="56717" y="1304844"/>
        <a:ext cx="5216737" cy="1024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02E0F-29FE-48E3-ACAB-7CE4032F553F}">
      <dsp:nvSpPr>
        <dsp:cNvPr id="0" name=""/>
        <dsp:cNvSpPr/>
      </dsp:nvSpPr>
      <dsp:spPr>
        <a:xfrm>
          <a:off x="0" y="5006"/>
          <a:ext cx="8325928" cy="38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600" b="1" kern="1200" dirty="0" smtClean="0">
              <a:latin typeface="+mn-lt"/>
              <a:ea typeface="+mn-ea"/>
            </a:rPr>
            <a:t>AUTO_INCREMENT</a:t>
          </a:r>
          <a:endParaRPr lang="zh-CN" altLang="en-US" sz="1600" kern="1200" dirty="0">
            <a:latin typeface="+mn-lt"/>
            <a:ea typeface="+mn-ea"/>
          </a:endParaRPr>
        </a:p>
      </dsp:txBody>
      <dsp:txXfrm>
        <a:off x="18948" y="23954"/>
        <a:ext cx="8288032" cy="350260"/>
      </dsp:txXfrm>
    </dsp:sp>
    <dsp:sp modelId="{20867223-0FF7-4E70-84E5-3E9874A1086E}">
      <dsp:nvSpPr>
        <dsp:cNvPr id="0" name=""/>
        <dsp:cNvSpPr/>
      </dsp:nvSpPr>
      <dsp:spPr>
        <a:xfrm>
          <a:off x="0" y="393163"/>
          <a:ext cx="8325928" cy="107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GB" sz="1400" b="0" kern="1200" dirty="0" smtClean="0">
              <a:latin typeface="+mn-ea"/>
              <a:ea typeface="+mn-ea"/>
            </a:rPr>
            <a:t>自动标识列，</a:t>
          </a:r>
          <a:r>
            <a:rPr lang="zh-CN" altLang="en-GB" sz="1400" kern="1200" dirty="0" smtClean="0">
              <a:latin typeface="+mn-ea"/>
              <a:ea typeface="+mn-ea"/>
            </a:rPr>
            <a:t>在需要产生唯一</a:t>
          </a:r>
          <a:r>
            <a:rPr lang="zh-CN" altLang="en-GB" sz="1400" b="1" kern="1200" dirty="0" smtClean="0">
              <a:latin typeface="+mn-ea"/>
              <a:ea typeface="+mn-ea"/>
            </a:rPr>
            <a:t>标志符号或者顺序值</a:t>
          </a:r>
          <a:r>
            <a:rPr lang="zh-CN" altLang="en-GB" sz="1400" kern="1200" dirty="0" smtClean="0">
              <a:latin typeface="+mn-ea"/>
              <a:ea typeface="+mn-ea"/>
            </a:rPr>
            <a:t>时候，可用此属性。值</a:t>
          </a:r>
          <a:r>
            <a:rPr lang="zh-CN" altLang="en-GB" sz="1400" b="1" kern="1200" dirty="0" smtClean="0">
              <a:latin typeface="+mn-ea"/>
              <a:ea typeface="+mn-ea"/>
            </a:rPr>
            <a:t>一般从</a:t>
          </a:r>
          <a:r>
            <a:rPr lang="en-GB" altLang="zh-CN" sz="1400" b="1" kern="1200" dirty="0" smtClean="0">
              <a:latin typeface="+mn-ea"/>
              <a:ea typeface="+mn-ea"/>
            </a:rPr>
            <a:t>1</a:t>
          </a:r>
          <a:r>
            <a:rPr lang="zh-CN" altLang="en-GB" sz="1400" b="1" kern="1200" dirty="0" smtClean="0">
              <a:latin typeface="+mn-ea"/>
              <a:ea typeface="+mn-ea"/>
            </a:rPr>
            <a:t>开始，每行增加</a:t>
          </a:r>
          <a:r>
            <a:rPr lang="en-GB" altLang="zh-CN" sz="1400" b="1" kern="1200" dirty="0" smtClean="0">
              <a:latin typeface="+mn-ea"/>
              <a:ea typeface="+mn-ea"/>
            </a:rPr>
            <a:t>1</a:t>
          </a:r>
          <a:r>
            <a:rPr lang="zh-CN" altLang="en-GB" sz="1400" kern="1200" dirty="0" smtClean="0">
              <a:latin typeface="+mn-ea"/>
              <a:ea typeface="+mn-ea"/>
            </a:rPr>
            <a:t>，在插入</a:t>
          </a:r>
          <a:r>
            <a:rPr lang="en-GB" altLang="zh-CN" sz="1400" kern="1200" dirty="0" smtClean="0">
              <a:latin typeface="+mn-ea"/>
              <a:ea typeface="+mn-ea"/>
            </a:rPr>
            <a:t>NULL</a:t>
          </a:r>
          <a:r>
            <a:rPr lang="zh-CN" altLang="en-GB" sz="1400" kern="1200" dirty="0" smtClean="0">
              <a:latin typeface="+mn-ea"/>
              <a:ea typeface="+mn-ea"/>
            </a:rPr>
            <a:t>到一个</a:t>
          </a:r>
          <a:r>
            <a:rPr lang="en-GB" altLang="zh-CN" sz="1400" kern="1200" dirty="0" smtClean="0">
              <a:latin typeface="+mn-ea"/>
              <a:ea typeface="+mn-ea"/>
            </a:rPr>
            <a:t>AUTO_INCREMENT</a:t>
          </a:r>
          <a:r>
            <a:rPr lang="zh-CN" altLang="en-GB" sz="1400" kern="1200" dirty="0" smtClean="0">
              <a:latin typeface="+mn-ea"/>
              <a:ea typeface="+mn-ea"/>
            </a:rPr>
            <a:t>列时，</a:t>
          </a:r>
          <a:r>
            <a:rPr lang="zh-CN" altLang="en-US" sz="1400" kern="1200" dirty="0" smtClean="0">
              <a:latin typeface="+mn-ea"/>
              <a:ea typeface="+mn-ea"/>
            </a:rPr>
            <a:t>数据库</a:t>
          </a:r>
          <a:r>
            <a:rPr lang="zh-CN" altLang="en-GB" sz="1400" kern="1200" dirty="0" smtClean="0">
              <a:latin typeface="+mn-ea"/>
              <a:ea typeface="+mn-ea"/>
            </a:rPr>
            <a:t>会插入一个比该列中当前最大值大</a:t>
          </a:r>
          <a:r>
            <a:rPr lang="en-GB" altLang="zh-CN" sz="1400" kern="1200" dirty="0" smtClean="0">
              <a:latin typeface="+mn-ea"/>
              <a:ea typeface="+mn-ea"/>
            </a:rPr>
            <a:t>1 </a:t>
          </a:r>
          <a:r>
            <a:rPr lang="zh-CN" altLang="en-GB" sz="1400" kern="1200" dirty="0" smtClean="0">
              <a:latin typeface="+mn-ea"/>
              <a:ea typeface="+mn-ea"/>
            </a:rPr>
            <a:t>的值，一个表中最多能有一个有此属性的列。对于想使用此属性的列应该定义为</a:t>
          </a:r>
          <a:r>
            <a:rPr lang="en-GB" altLang="zh-CN" sz="1400" kern="1200" dirty="0" smtClean="0">
              <a:latin typeface="+mn-ea"/>
              <a:ea typeface="+mn-ea"/>
            </a:rPr>
            <a:t>NOT NULL,</a:t>
          </a:r>
          <a:r>
            <a:rPr lang="zh-CN" altLang="en-GB" sz="1400" kern="1200" dirty="0" smtClean="0">
              <a:latin typeface="+mn-ea"/>
              <a:ea typeface="+mn-ea"/>
            </a:rPr>
            <a:t>并定义为</a:t>
          </a:r>
          <a:r>
            <a:rPr lang="en-GB" altLang="zh-CN" sz="1400" kern="1200" dirty="0" smtClean="0">
              <a:latin typeface="+mn-ea"/>
              <a:ea typeface="+mn-ea"/>
            </a:rPr>
            <a:t>PRIMARY KEY </a:t>
          </a:r>
          <a:r>
            <a:rPr lang="zh-CN" altLang="en-GB" sz="1400" kern="1200" dirty="0" smtClean="0">
              <a:latin typeface="+mn-ea"/>
              <a:ea typeface="+mn-ea"/>
            </a:rPr>
            <a:t>或者定义为</a:t>
          </a:r>
          <a:r>
            <a:rPr lang="en-GB" altLang="zh-CN" sz="1400" kern="1200" dirty="0" smtClean="0">
              <a:latin typeface="+mn-ea"/>
              <a:ea typeface="+mn-ea"/>
            </a:rPr>
            <a:t>UNIQUE</a:t>
          </a:r>
          <a:r>
            <a:rPr lang="zh-CN" altLang="en-GB" sz="1400" kern="1200" dirty="0" smtClean="0">
              <a:latin typeface="+mn-ea"/>
              <a:ea typeface="+mn-ea"/>
            </a:rPr>
            <a:t>键。</a:t>
          </a:r>
          <a:endParaRPr lang="zh-CN" altLang="en-US" sz="1400" kern="1200" dirty="0">
            <a:latin typeface="+mn-ea"/>
            <a:ea typeface="+mn-ea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400" kern="1200" dirty="0" smtClean="0">
              <a:latin typeface="+mn-lt"/>
              <a:ea typeface="+mn-ea"/>
            </a:rPr>
            <a:t>create table t(</a:t>
          </a:r>
          <a:r>
            <a:rPr lang="en-GB" altLang="zh-CN" sz="1400" kern="1200" dirty="0" err="1" smtClean="0">
              <a:latin typeface="+mn-lt"/>
              <a:ea typeface="+mn-ea"/>
            </a:rPr>
            <a:t>i</a:t>
          </a:r>
          <a:r>
            <a:rPr lang="en-US" altLang="zh-CN" sz="1400" kern="1200" dirty="0" smtClean="0">
              <a:latin typeface="+mn-lt"/>
              <a:ea typeface="+mn-ea"/>
            </a:rPr>
            <a:t>d</a:t>
          </a:r>
          <a:r>
            <a:rPr lang="en-GB" altLang="zh-CN" sz="1400" kern="1200" dirty="0" smtClean="0">
              <a:latin typeface="+mn-lt"/>
              <a:ea typeface="+mn-ea"/>
            </a:rPr>
            <a:t> </a:t>
          </a:r>
          <a:r>
            <a:rPr lang="en-GB" altLang="zh-CN" sz="1400" kern="1200" dirty="0" err="1" smtClean="0">
              <a:latin typeface="+mn-lt"/>
              <a:ea typeface="+mn-ea"/>
            </a:rPr>
            <a:t>int</a:t>
          </a:r>
          <a:r>
            <a:rPr lang="en-GB" altLang="zh-CN" sz="1400" kern="1200" dirty="0" smtClean="0">
              <a:latin typeface="+mn-lt"/>
              <a:ea typeface="+mn-ea"/>
            </a:rPr>
            <a:t> </a:t>
          </a:r>
          <a:r>
            <a:rPr lang="en-GB" altLang="zh-CN" sz="1400" kern="1200" dirty="0" err="1" smtClean="0">
              <a:latin typeface="+mn-lt"/>
              <a:ea typeface="+mn-ea"/>
            </a:rPr>
            <a:t>auto_increment</a:t>
          </a:r>
          <a:r>
            <a:rPr lang="en-GB" altLang="zh-CN" sz="1400" kern="1200" dirty="0" smtClean="0">
              <a:latin typeface="+mn-lt"/>
              <a:ea typeface="+mn-ea"/>
            </a:rPr>
            <a:t> not null primary key);</a:t>
          </a:r>
        </a:p>
      </dsp:txBody>
      <dsp:txXfrm>
        <a:off x="0" y="393163"/>
        <a:ext cx="8325928" cy="1076358"/>
      </dsp:txXfrm>
    </dsp:sp>
    <dsp:sp modelId="{C9781901-FD5D-4D0A-AC0D-E23EF3079BD4}">
      <dsp:nvSpPr>
        <dsp:cNvPr id="0" name=""/>
        <dsp:cNvSpPr/>
      </dsp:nvSpPr>
      <dsp:spPr>
        <a:xfrm>
          <a:off x="0" y="1469521"/>
          <a:ext cx="8325928" cy="38815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600" b="1" kern="1200" dirty="0" smtClean="0">
              <a:latin typeface="+mn-lt"/>
              <a:ea typeface="+mn-ea"/>
            </a:rPr>
            <a:t>UNSIGNED</a:t>
          </a:r>
          <a:endParaRPr lang="zh-CN" altLang="en-US" sz="1600" kern="1200" dirty="0">
            <a:latin typeface="+mn-lt"/>
            <a:ea typeface="+mn-ea"/>
          </a:endParaRPr>
        </a:p>
      </dsp:txBody>
      <dsp:txXfrm>
        <a:off x="18948" y="1488469"/>
        <a:ext cx="8288032" cy="350260"/>
      </dsp:txXfrm>
    </dsp:sp>
    <dsp:sp modelId="{35C0FB53-EE40-4C8E-9884-C276A474AF15}">
      <dsp:nvSpPr>
        <dsp:cNvPr id="0" name=""/>
        <dsp:cNvSpPr/>
      </dsp:nvSpPr>
      <dsp:spPr>
        <a:xfrm>
          <a:off x="0" y="1857678"/>
          <a:ext cx="8325928" cy="45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GB" sz="1400" kern="1200" dirty="0" smtClean="0">
              <a:latin typeface="+mn-ea"/>
              <a:ea typeface="+mn-ea"/>
            </a:rPr>
            <a:t>无符号，此属性禁用负值，将数值的取值范围从零开始</a:t>
          </a:r>
          <a:r>
            <a:rPr lang="zh-CN" altLang="en-US" sz="1400" kern="1200" dirty="0" smtClean="0">
              <a:latin typeface="+mn-ea"/>
              <a:ea typeface="+mn-ea"/>
            </a:rPr>
            <a:t>。</a:t>
          </a:r>
          <a:endParaRPr lang="zh-CN" altLang="en-US" sz="1400" b="0" kern="1200" dirty="0">
            <a:latin typeface="+mn-ea"/>
            <a:ea typeface="+mn-ea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400" kern="1200" dirty="0" smtClean="0">
              <a:latin typeface="+mn-lt"/>
              <a:ea typeface="+mn-ea"/>
            </a:rPr>
            <a:t>create table t(</a:t>
          </a:r>
          <a:r>
            <a:rPr lang="en-GB" altLang="zh-CN" sz="1400" kern="1200" dirty="0" err="1" smtClean="0">
              <a:latin typeface="+mn-lt"/>
              <a:ea typeface="+mn-ea"/>
            </a:rPr>
            <a:t>num</a:t>
          </a:r>
          <a:r>
            <a:rPr lang="en-GB" altLang="zh-CN" sz="1400" kern="1200" dirty="0" smtClean="0">
              <a:latin typeface="+mn-lt"/>
              <a:ea typeface="+mn-ea"/>
            </a:rPr>
            <a:t> </a:t>
          </a:r>
          <a:r>
            <a:rPr lang="en-GB" altLang="zh-CN" sz="1400" kern="1200" dirty="0" err="1" smtClean="0">
              <a:latin typeface="+mn-lt"/>
              <a:ea typeface="+mn-ea"/>
            </a:rPr>
            <a:t>tinyint</a:t>
          </a:r>
          <a:r>
            <a:rPr lang="en-GB" altLang="zh-CN" sz="1400" kern="1200" dirty="0" smtClean="0">
              <a:latin typeface="+mn-lt"/>
              <a:ea typeface="+mn-ea"/>
            </a:rPr>
            <a:t> , num2 </a:t>
          </a:r>
          <a:r>
            <a:rPr lang="en-GB" altLang="zh-CN" sz="1400" kern="1200" dirty="0" err="1" smtClean="0">
              <a:latin typeface="+mn-lt"/>
              <a:ea typeface="+mn-ea"/>
            </a:rPr>
            <a:t>tinyint</a:t>
          </a:r>
          <a:r>
            <a:rPr lang="en-GB" altLang="zh-CN" sz="1400" kern="1200" dirty="0" smtClean="0">
              <a:latin typeface="+mn-lt"/>
              <a:ea typeface="+mn-ea"/>
            </a:rPr>
            <a:t> unsigned);</a:t>
          </a:r>
        </a:p>
      </dsp:txBody>
      <dsp:txXfrm>
        <a:off x="0" y="1857678"/>
        <a:ext cx="8325928" cy="458449"/>
      </dsp:txXfrm>
    </dsp:sp>
    <dsp:sp modelId="{13B03769-557D-4F56-907A-D1E4A573C93D}">
      <dsp:nvSpPr>
        <dsp:cNvPr id="0" name=""/>
        <dsp:cNvSpPr/>
      </dsp:nvSpPr>
      <dsp:spPr>
        <a:xfrm>
          <a:off x="0" y="2316127"/>
          <a:ext cx="8325928" cy="38815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600" b="0" kern="1200" dirty="0" smtClean="0">
              <a:latin typeface="+mn-lt"/>
            </a:rPr>
            <a:t>NULL</a:t>
          </a:r>
          <a:r>
            <a:rPr lang="zh-CN" altLang="en-GB" sz="1600" b="0" kern="1200" dirty="0" smtClean="0">
              <a:latin typeface="+mn-lt"/>
            </a:rPr>
            <a:t>和</a:t>
          </a:r>
          <a:r>
            <a:rPr lang="en-GB" altLang="zh-CN" sz="1600" b="0" kern="1200" dirty="0" smtClean="0">
              <a:latin typeface="+mn-lt"/>
            </a:rPr>
            <a:t>NOT  NULL</a:t>
          </a:r>
          <a:endParaRPr lang="zh-CN" altLang="en-US" sz="1600" kern="1200" dirty="0">
            <a:latin typeface="+mn-lt"/>
            <a:ea typeface="+mn-ea"/>
          </a:endParaRPr>
        </a:p>
      </dsp:txBody>
      <dsp:txXfrm>
        <a:off x="18948" y="2335075"/>
        <a:ext cx="8288032" cy="350260"/>
      </dsp:txXfrm>
    </dsp:sp>
    <dsp:sp modelId="{6DE67455-119D-498D-8A9C-FBE81D624AAA}">
      <dsp:nvSpPr>
        <dsp:cNvPr id="0" name=""/>
        <dsp:cNvSpPr/>
      </dsp:nvSpPr>
      <dsp:spPr>
        <a:xfrm>
          <a:off x="0" y="2704284"/>
          <a:ext cx="8325928" cy="43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1400" b="0" kern="1200" dirty="0" smtClean="0">
              <a:latin typeface="+mn-lt"/>
              <a:ea typeface="+mn-ea"/>
            </a:rPr>
            <a:t>默认为</a:t>
          </a:r>
          <a:r>
            <a:rPr lang="en-US" altLang="zh-CN" sz="1400" b="0" kern="1200" dirty="0" smtClean="0">
              <a:latin typeface="+mn-lt"/>
              <a:ea typeface="+mn-ea"/>
            </a:rPr>
            <a:t>NULL</a:t>
          </a:r>
          <a:r>
            <a:rPr lang="zh-CN" altLang="zh-CN" sz="1400" b="0" kern="1200" dirty="0" smtClean="0">
              <a:latin typeface="+mn-lt"/>
              <a:ea typeface="+mn-ea"/>
            </a:rPr>
            <a:t>，即插入值时没有在此字段插入值时自动填</a:t>
          </a:r>
          <a:r>
            <a:rPr lang="en-US" altLang="zh-CN" sz="1400" b="0" kern="1200" dirty="0" smtClean="0">
              <a:latin typeface="+mn-lt"/>
              <a:ea typeface="+mn-ea"/>
            </a:rPr>
            <a:t>NULL</a:t>
          </a:r>
          <a:r>
            <a:rPr lang="zh-CN" altLang="zh-CN" sz="1400" b="0" kern="1200" dirty="0" smtClean="0">
              <a:latin typeface="+mn-lt"/>
              <a:ea typeface="+mn-ea"/>
            </a:rPr>
            <a:t>，如果指定了</a:t>
          </a:r>
          <a:r>
            <a:rPr lang="en-US" altLang="zh-CN" sz="1400" b="0" kern="1200" dirty="0" smtClean="0">
              <a:latin typeface="+mn-lt"/>
              <a:ea typeface="+mn-ea"/>
            </a:rPr>
            <a:t>NOT NULL</a:t>
          </a:r>
          <a:r>
            <a:rPr lang="zh-CN" altLang="zh-CN" sz="1400" b="0" kern="1200" dirty="0" smtClean="0">
              <a:latin typeface="+mn-lt"/>
              <a:ea typeface="+mn-ea"/>
            </a:rPr>
            <a:t>，则必须在插入值时在此字段添入值，不允许插入</a:t>
          </a:r>
          <a:r>
            <a:rPr lang="en-US" altLang="zh-CN" sz="1400" b="0" kern="1200" dirty="0" smtClean="0">
              <a:latin typeface="+mn-lt"/>
              <a:ea typeface="+mn-ea"/>
            </a:rPr>
            <a:t>NULL</a:t>
          </a:r>
          <a:r>
            <a:rPr lang="zh-CN" altLang="zh-CN" sz="1400" b="0" kern="1200" dirty="0" smtClean="0">
              <a:latin typeface="+mn-lt"/>
              <a:ea typeface="+mn-ea"/>
            </a:rPr>
            <a:t>值</a:t>
          </a:r>
          <a:endParaRPr lang="zh-CN" altLang="en-US" sz="1400" kern="1200" dirty="0">
            <a:latin typeface="+mn-lt"/>
            <a:ea typeface="+mn-ea"/>
          </a:endParaRPr>
        </a:p>
      </dsp:txBody>
      <dsp:txXfrm>
        <a:off x="0" y="2704284"/>
        <a:ext cx="8325928" cy="438516"/>
      </dsp:txXfrm>
    </dsp:sp>
    <dsp:sp modelId="{0786E21D-92FF-4FA7-A0C0-AA94B66F4601}">
      <dsp:nvSpPr>
        <dsp:cNvPr id="0" name=""/>
        <dsp:cNvSpPr/>
      </dsp:nvSpPr>
      <dsp:spPr>
        <a:xfrm>
          <a:off x="0" y="3142801"/>
          <a:ext cx="8325928" cy="38815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600" b="1" kern="1200" dirty="0" smtClean="0"/>
            <a:t>DEFAULT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8948" y="3161749"/>
        <a:ext cx="8288032" cy="350260"/>
      </dsp:txXfrm>
    </dsp:sp>
    <dsp:sp modelId="{0EA44122-BDD0-4B12-A40F-4987B3C1A270}">
      <dsp:nvSpPr>
        <dsp:cNvPr id="0" name=""/>
        <dsp:cNvSpPr/>
      </dsp:nvSpPr>
      <dsp:spPr>
        <a:xfrm>
          <a:off x="0" y="3530958"/>
          <a:ext cx="8325928" cy="159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0" i="0" kern="1200" dirty="0" smtClean="0"/>
            <a:t>DEFAULT </a:t>
          </a:r>
          <a:r>
            <a:rPr lang="zh-CN" altLang="en-US" sz="1400" b="0" i="0" kern="1200" dirty="0" smtClean="0"/>
            <a:t>约束用于向列中插入默认值，</a:t>
          </a:r>
          <a:r>
            <a:rPr lang="zh-CN" altLang="en-US" sz="1400" b="0" kern="1200" dirty="0" smtClean="0">
              <a:latin typeface="+mn-lt"/>
              <a:ea typeface="+mn-ea"/>
            </a:rPr>
            <a:t>如果没有规定其他的值，那么会将默认值添加到所有的新记录。</a:t>
          </a:r>
          <a:endParaRPr lang="zh-CN" alt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b="0" i="0" kern="1200" dirty="0" smtClean="0"/>
            <a:t>Create table </a:t>
          </a:r>
          <a:r>
            <a:rPr lang="en-US" sz="1400" b="0" i="0" kern="1200" dirty="0" smtClean="0"/>
            <a:t>Persons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(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err="1" smtClean="0"/>
            <a:t>P_Id</a:t>
          </a:r>
          <a:r>
            <a:rPr lang="en-US" sz="1400" b="0" i="0" kern="1200" dirty="0" smtClean="0"/>
            <a:t> </a:t>
          </a:r>
          <a:r>
            <a:rPr lang="en-US" sz="1400" b="0" i="0" kern="1200" dirty="0" err="1" smtClean="0"/>
            <a:t>int</a:t>
          </a:r>
          <a:r>
            <a:rPr lang="en-US" sz="1400" b="0" i="0" kern="1200" dirty="0" smtClean="0"/>
            <a:t> NOT NULL,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Name </a:t>
          </a:r>
          <a:r>
            <a:rPr lang="en-US" sz="1400" b="0" i="0" kern="1200" dirty="0" err="1" smtClean="0"/>
            <a:t>varchar</a:t>
          </a:r>
          <a:r>
            <a:rPr lang="en-US" sz="1400" b="0" i="0" kern="1200" dirty="0" smtClean="0"/>
            <a:t>(255) NOT NULL,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City </a:t>
          </a:r>
          <a:r>
            <a:rPr lang="en-US" sz="1400" b="0" i="0" kern="1200" dirty="0" err="1" smtClean="0"/>
            <a:t>varchar</a:t>
          </a:r>
          <a:r>
            <a:rPr lang="en-US" sz="1400" b="0" i="0" kern="1200" dirty="0" smtClean="0"/>
            <a:t>(255) DEFAULT  '</a:t>
          </a:r>
          <a:r>
            <a:rPr lang="en-US" sz="1400" b="0" i="0" kern="1200" dirty="0" err="1" smtClean="0"/>
            <a:t>Sandnes</a:t>
          </a:r>
          <a:r>
            <a:rPr lang="en-US" sz="1400" b="0" i="0" kern="1200" dirty="0" smtClean="0"/>
            <a:t>'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)</a:t>
          </a:r>
          <a:endParaRPr lang="zh-CN" altLang="en-US" sz="1400" kern="1200" dirty="0">
            <a:latin typeface="+mn-ea"/>
            <a:ea typeface="+mn-ea"/>
          </a:endParaRPr>
        </a:p>
      </dsp:txBody>
      <dsp:txXfrm>
        <a:off x="0" y="3530958"/>
        <a:ext cx="8325928" cy="1594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3C831-44BF-4C19-8317-995D4F7F5DAA}">
      <dsp:nvSpPr>
        <dsp:cNvPr id="0" name=""/>
        <dsp:cNvSpPr/>
      </dsp:nvSpPr>
      <dsp:spPr>
        <a:xfrm>
          <a:off x="0" y="18763"/>
          <a:ext cx="7855550" cy="54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从删除内容上区分</a:t>
          </a:r>
          <a:endParaRPr lang="zh-CN" altLang="en-US" sz="1800" kern="1200" dirty="0"/>
        </a:p>
      </dsp:txBody>
      <dsp:txXfrm>
        <a:off x="26501" y="45264"/>
        <a:ext cx="7802548" cy="489878"/>
      </dsp:txXfrm>
    </dsp:sp>
    <dsp:sp modelId="{E8499CF3-F227-4FB4-A297-F8D6A405FED9}">
      <dsp:nvSpPr>
        <dsp:cNvPr id="0" name=""/>
        <dsp:cNvSpPr/>
      </dsp:nvSpPr>
      <dsp:spPr>
        <a:xfrm>
          <a:off x="0" y="552328"/>
          <a:ext cx="7855550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kern="1200" dirty="0" smtClean="0">
              <a:latin typeface="+mn-ea"/>
            </a:rPr>
            <a:t>truncate</a:t>
          </a:r>
          <a:r>
            <a:rPr lang="zh-CN" altLang="en-US" sz="1600" b="0" kern="1200" dirty="0" smtClean="0">
              <a:latin typeface="+mn-ea"/>
            </a:rPr>
            <a:t>和 </a:t>
          </a:r>
          <a:r>
            <a:rPr lang="en-US" altLang="zh-CN" sz="1600" b="0" kern="1200" dirty="0" smtClean="0">
              <a:latin typeface="+mn-ea"/>
            </a:rPr>
            <a:t>delete</a:t>
          </a:r>
          <a:r>
            <a:rPr lang="zh-CN" altLang="en-US" sz="1600" b="0" kern="1200" dirty="0" smtClean="0">
              <a:latin typeface="+mn-ea"/>
            </a:rPr>
            <a:t>只删除数据不删除表的结构</a:t>
          </a:r>
          <a:r>
            <a:rPr lang="en-US" altLang="zh-CN" sz="1600" b="0" kern="1200" dirty="0" smtClean="0">
              <a:latin typeface="+mn-ea"/>
            </a:rPr>
            <a:t>(</a:t>
          </a:r>
          <a:r>
            <a:rPr lang="zh-CN" altLang="en-US" sz="1600" b="0" kern="1200" dirty="0" smtClean="0">
              <a:latin typeface="+mn-ea"/>
            </a:rPr>
            <a:t>定义</a:t>
          </a:r>
          <a:r>
            <a:rPr lang="en-US" altLang="zh-CN" sz="1600" b="0" kern="1200" dirty="0" smtClean="0">
              <a:latin typeface="+mn-ea"/>
            </a:rPr>
            <a:t>)</a:t>
          </a:r>
          <a:r>
            <a:rPr lang="zh-CN" altLang="en-US" sz="1600" b="0" kern="1200" dirty="0" smtClean="0">
              <a:latin typeface="+mn-ea"/>
            </a:rPr>
            <a:t>；</a:t>
          </a:r>
          <a:br>
            <a:rPr lang="zh-CN" altLang="en-US" sz="1600" b="0" kern="1200" dirty="0" smtClean="0">
              <a:latin typeface="+mn-ea"/>
            </a:rPr>
          </a:br>
          <a:r>
            <a:rPr lang="en-US" altLang="zh-CN" sz="1600" b="0" kern="1200" dirty="0" smtClean="0">
              <a:latin typeface="+mn-ea"/>
            </a:rPr>
            <a:t>drop</a:t>
          </a:r>
          <a:r>
            <a:rPr lang="zh-CN" altLang="en-US" sz="1600" b="0" kern="1200" dirty="0" smtClean="0">
              <a:latin typeface="+mn-ea"/>
            </a:rPr>
            <a:t>语句将删除表的结构、被依赖的约束</a:t>
          </a:r>
          <a:r>
            <a:rPr lang="en-US" altLang="zh-CN" sz="1600" b="0" kern="1200" dirty="0" smtClean="0">
              <a:latin typeface="+mn-ea"/>
            </a:rPr>
            <a:t>(constrain),</a:t>
          </a:r>
          <a:r>
            <a:rPr lang="zh-CN" altLang="en-US" sz="1600" b="0" kern="1200" dirty="0" smtClean="0">
              <a:latin typeface="+mn-ea"/>
            </a:rPr>
            <a:t>触发器</a:t>
          </a:r>
          <a:r>
            <a:rPr lang="en-US" altLang="zh-CN" sz="1600" b="0" kern="1200" dirty="0" smtClean="0">
              <a:latin typeface="+mn-ea"/>
            </a:rPr>
            <a:t>(trigger),</a:t>
          </a:r>
          <a:r>
            <a:rPr lang="zh-CN" altLang="en-US" sz="1600" b="0" kern="1200" dirty="0" smtClean="0">
              <a:latin typeface="+mn-ea"/>
            </a:rPr>
            <a:t>索引</a:t>
          </a:r>
          <a:r>
            <a:rPr lang="en-US" altLang="zh-CN" sz="1600" b="0" kern="1200" dirty="0" smtClean="0">
              <a:latin typeface="+mn-ea"/>
            </a:rPr>
            <a:t>(index)</a:t>
          </a:r>
          <a:r>
            <a:rPr lang="zh-CN" altLang="en-US" sz="1600" b="0" kern="1200" dirty="0" smtClean="0">
              <a:latin typeface="+mn-ea"/>
            </a:rPr>
            <a:t>；依赖于该表的存储过程</a:t>
          </a:r>
          <a:r>
            <a:rPr lang="en-US" altLang="zh-CN" sz="1600" b="0" kern="1200" dirty="0" smtClean="0">
              <a:latin typeface="+mn-ea"/>
            </a:rPr>
            <a:t>/</a:t>
          </a:r>
          <a:r>
            <a:rPr lang="zh-CN" altLang="en-US" sz="1600" b="0" kern="1200" dirty="0" smtClean="0">
              <a:latin typeface="+mn-ea"/>
            </a:rPr>
            <a:t>函数将保留</a:t>
          </a:r>
          <a:r>
            <a:rPr lang="en-US" altLang="zh-CN" sz="1600" b="0" kern="1200" dirty="0" smtClean="0">
              <a:latin typeface="+mn-ea"/>
            </a:rPr>
            <a:t>,</a:t>
          </a:r>
          <a:r>
            <a:rPr lang="zh-CN" altLang="en-US" sz="1600" b="0" kern="1200" dirty="0" smtClean="0">
              <a:latin typeface="+mn-ea"/>
            </a:rPr>
            <a:t>但是变为</a:t>
          </a:r>
          <a:r>
            <a:rPr lang="en-US" altLang="zh-CN" sz="1600" b="0" kern="1200" dirty="0" smtClean="0">
              <a:latin typeface="+mn-ea"/>
            </a:rPr>
            <a:t>invalid</a:t>
          </a:r>
          <a:r>
            <a:rPr lang="zh-CN" altLang="en-US" sz="1600" b="0" kern="1200" dirty="0" smtClean="0">
              <a:latin typeface="+mn-ea"/>
            </a:rPr>
            <a:t>状态；</a:t>
          </a:r>
          <a:endParaRPr lang="zh-CN" altLang="en-US" sz="1600" b="0" kern="1200" dirty="0"/>
        </a:p>
      </dsp:txBody>
      <dsp:txXfrm>
        <a:off x="0" y="552328"/>
        <a:ext cx="7855550" cy="765382"/>
      </dsp:txXfrm>
    </dsp:sp>
    <dsp:sp modelId="{445AA7BB-4B80-4E38-84B0-6C3D66AB51A1}">
      <dsp:nvSpPr>
        <dsp:cNvPr id="0" name=""/>
        <dsp:cNvSpPr/>
      </dsp:nvSpPr>
      <dsp:spPr>
        <a:xfrm>
          <a:off x="0" y="1317711"/>
          <a:ext cx="7855550" cy="5428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从语句类型上区分</a:t>
          </a:r>
          <a:endParaRPr lang="zh-CN" altLang="en-US" sz="1800" kern="1200" dirty="0"/>
        </a:p>
      </dsp:txBody>
      <dsp:txXfrm>
        <a:off x="26501" y="1344212"/>
        <a:ext cx="7802548" cy="489878"/>
      </dsp:txXfrm>
    </dsp:sp>
    <dsp:sp modelId="{5CBA04D9-7CF3-4D52-8FF7-1F0A98917040}">
      <dsp:nvSpPr>
        <dsp:cNvPr id="0" name=""/>
        <dsp:cNvSpPr/>
      </dsp:nvSpPr>
      <dsp:spPr>
        <a:xfrm>
          <a:off x="0" y="1860591"/>
          <a:ext cx="7855550" cy="102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kern="1200" dirty="0" smtClean="0">
              <a:latin typeface="+mn-ea"/>
            </a:rPr>
            <a:t>delete</a:t>
          </a:r>
          <a:r>
            <a:rPr lang="zh-CN" altLang="en-US" sz="1600" b="0" kern="1200" dirty="0" smtClean="0">
              <a:latin typeface="+mn-ea"/>
            </a:rPr>
            <a:t>语句是</a:t>
          </a:r>
          <a:r>
            <a:rPr lang="en-US" altLang="zh-CN" sz="1600" b="0" kern="1200" dirty="0" err="1" smtClean="0">
              <a:latin typeface="+mn-ea"/>
            </a:rPr>
            <a:t>dml</a:t>
          </a:r>
          <a:r>
            <a:rPr lang="en-US" altLang="zh-CN" sz="1600" b="0" kern="1200" dirty="0" smtClean="0">
              <a:latin typeface="+mn-ea"/>
            </a:rPr>
            <a:t>,</a:t>
          </a:r>
          <a:r>
            <a:rPr lang="zh-CN" altLang="en-US" sz="1600" b="0" kern="1200" dirty="0" smtClean="0">
              <a:latin typeface="+mn-ea"/>
            </a:rPr>
            <a:t>这个操作会放到</a:t>
          </a:r>
          <a:r>
            <a:rPr lang="en-US" altLang="zh-CN" sz="1600" b="0" kern="1200" dirty="0" smtClean="0">
              <a:latin typeface="+mn-ea"/>
            </a:rPr>
            <a:t>rollback </a:t>
          </a:r>
          <a:r>
            <a:rPr lang="en-US" altLang="zh-CN" sz="1600" b="0" kern="1200" dirty="0" err="1" smtClean="0">
              <a:latin typeface="+mn-ea"/>
            </a:rPr>
            <a:t>segement</a:t>
          </a:r>
          <a:r>
            <a:rPr lang="zh-CN" altLang="en-US" sz="1600" b="0" kern="1200" dirty="0" smtClean="0">
              <a:latin typeface="+mn-ea"/>
            </a:rPr>
            <a:t>中</a:t>
          </a:r>
          <a:r>
            <a:rPr lang="en-US" altLang="zh-CN" sz="1600" b="0" kern="1200" dirty="0" smtClean="0">
              <a:latin typeface="+mn-ea"/>
            </a:rPr>
            <a:t>,</a:t>
          </a:r>
          <a:r>
            <a:rPr lang="zh-CN" altLang="en-US" sz="1600" b="0" kern="1200" dirty="0" smtClean="0">
              <a:latin typeface="+mn-ea"/>
            </a:rPr>
            <a:t>事务提交之后才生效；如果有相应的</a:t>
          </a:r>
          <a:r>
            <a:rPr lang="en-US" altLang="zh-CN" sz="1600" b="0" kern="1200" dirty="0" smtClean="0">
              <a:latin typeface="+mn-ea"/>
            </a:rPr>
            <a:t>trigger,</a:t>
          </a:r>
          <a:r>
            <a:rPr lang="zh-CN" altLang="en-US" sz="1600" b="0" kern="1200" dirty="0" smtClean="0">
              <a:latin typeface="+mn-ea"/>
            </a:rPr>
            <a:t>执行的时候将被触发；</a:t>
          </a:r>
          <a:br>
            <a:rPr lang="zh-CN" altLang="en-US" sz="1600" b="0" kern="1200" dirty="0" smtClean="0">
              <a:latin typeface="+mn-ea"/>
            </a:rPr>
          </a:br>
          <a:r>
            <a:rPr lang="en-US" altLang="zh-CN" sz="1600" b="0" kern="1200" dirty="0" err="1" smtClean="0">
              <a:latin typeface="+mn-ea"/>
            </a:rPr>
            <a:t>truncate,drop</a:t>
          </a:r>
          <a:r>
            <a:rPr lang="zh-CN" altLang="en-US" sz="1600" b="0" kern="1200" dirty="0" smtClean="0">
              <a:latin typeface="+mn-ea"/>
            </a:rPr>
            <a:t>是</a:t>
          </a:r>
          <a:r>
            <a:rPr lang="en-US" altLang="zh-CN" sz="1600" b="0" kern="1200" dirty="0" err="1" smtClean="0">
              <a:latin typeface="+mn-ea"/>
            </a:rPr>
            <a:t>ddl</a:t>
          </a:r>
          <a:r>
            <a:rPr lang="en-US" altLang="zh-CN" sz="1600" b="0" kern="1200" dirty="0" smtClean="0">
              <a:latin typeface="+mn-ea"/>
            </a:rPr>
            <a:t>, </a:t>
          </a:r>
          <a:r>
            <a:rPr lang="zh-CN" altLang="en-US" sz="1600" b="0" kern="1200" dirty="0" smtClean="0">
              <a:latin typeface="+mn-ea"/>
            </a:rPr>
            <a:t>操作立即生效</a:t>
          </a:r>
          <a:r>
            <a:rPr lang="en-US" altLang="zh-CN" sz="1600" b="0" kern="1200" dirty="0" smtClean="0">
              <a:latin typeface="+mn-ea"/>
            </a:rPr>
            <a:t>,</a:t>
          </a:r>
          <a:r>
            <a:rPr lang="zh-CN" altLang="en-US" sz="1600" b="0" kern="1200" dirty="0" smtClean="0">
              <a:latin typeface="+mn-ea"/>
            </a:rPr>
            <a:t>原数据不放到</a:t>
          </a:r>
          <a:r>
            <a:rPr lang="en-US" altLang="zh-CN" sz="1600" b="0" kern="1200" dirty="0" smtClean="0">
              <a:latin typeface="+mn-ea"/>
            </a:rPr>
            <a:t>rollback segment</a:t>
          </a:r>
          <a:r>
            <a:rPr lang="zh-CN" altLang="en-US" sz="1600" b="0" kern="1200" dirty="0" smtClean="0">
              <a:latin typeface="+mn-ea"/>
            </a:rPr>
            <a:t>中，不能回滚，操作不触发</a:t>
          </a:r>
          <a:r>
            <a:rPr lang="en-US" altLang="zh-CN" sz="1600" b="0" kern="1200" dirty="0" smtClean="0">
              <a:latin typeface="+mn-ea"/>
            </a:rPr>
            <a:t>trigger</a:t>
          </a:r>
          <a:r>
            <a:rPr lang="zh-CN" altLang="en-US" sz="1600" b="0" kern="1200" dirty="0" smtClean="0">
              <a:latin typeface="+mn-ea"/>
            </a:rPr>
            <a:t>；</a:t>
          </a:r>
          <a:endParaRPr lang="zh-CN" altLang="en-US" sz="1600" b="0" kern="1200" dirty="0"/>
        </a:p>
      </dsp:txBody>
      <dsp:txXfrm>
        <a:off x="0" y="1860591"/>
        <a:ext cx="7855550" cy="1020509"/>
      </dsp:txXfrm>
    </dsp:sp>
    <dsp:sp modelId="{7AA94E7F-F93A-4A6C-ADDB-69E877730E66}">
      <dsp:nvSpPr>
        <dsp:cNvPr id="0" name=""/>
        <dsp:cNvSpPr/>
      </dsp:nvSpPr>
      <dsp:spPr>
        <a:xfrm>
          <a:off x="0" y="2881101"/>
          <a:ext cx="7855550" cy="5428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从对表空间的影响来区分</a:t>
          </a:r>
          <a:endParaRPr lang="zh-CN" altLang="en-US" sz="1800" kern="1200" dirty="0"/>
        </a:p>
      </dsp:txBody>
      <dsp:txXfrm>
        <a:off x="26501" y="2907602"/>
        <a:ext cx="7802548" cy="489878"/>
      </dsp:txXfrm>
    </dsp:sp>
    <dsp:sp modelId="{47018CBB-62A6-4A2E-B533-534C90448F7E}">
      <dsp:nvSpPr>
        <dsp:cNvPr id="0" name=""/>
        <dsp:cNvSpPr/>
      </dsp:nvSpPr>
      <dsp:spPr>
        <a:xfrm>
          <a:off x="0" y="3423981"/>
          <a:ext cx="7855550" cy="102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kern="1200" smtClean="0">
              <a:latin typeface="+mn-ea"/>
              <a:ea typeface="+mn-ea"/>
            </a:rPr>
            <a:t>delete</a:t>
          </a:r>
          <a:r>
            <a:rPr lang="zh-CN" altLang="en-US" sz="1600" b="0" kern="1200" smtClean="0">
              <a:latin typeface="+mn-ea"/>
              <a:ea typeface="+mn-ea"/>
            </a:rPr>
            <a:t>语句不影响表所占用的区间</a:t>
          </a:r>
          <a:r>
            <a:rPr lang="en-US" altLang="zh-CN" sz="1600" b="0" kern="1200" smtClean="0">
              <a:latin typeface="+mn-ea"/>
              <a:ea typeface="+mn-ea"/>
            </a:rPr>
            <a:t>, </a:t>
          </a:r>
          <a:r>
            <a:rPr lang="zh-CN" altLang="en-US" sz="1600" b="0" kern="1200" smtClean="0">
              <a:latin typeface="+mn-ea"/>
              <a:ea typeface="+mn-ea"/>
            </a:rPr>
            <a:t>高水线</a:t>
          </a:r>
          <a:r>
            <a:rPr lang="en-US" altLang="zh-CN" sz="1600" b="0" kern="1200" smtClean="0">
              <a:latin typeface="+mn-ea"/>
              <a:ea typeface="+mn-ea"/>
            </a:rPr>
            <a:t>(high watermark)</a:t>
          </a:r>
          <a:r>
            <a:rPr lang="zh-CN" altLang="en-US" sz="1600" b="0" kern="1200" smtClean="0">
              <a:latin typeface="+mn-ea"/>
              <a:ea typeface="+mn-ea"/>
            </a:rPr>
            <a:t>保持原位置不动；</a:t>
          </a:r>
          <a:br>
            <a:rPr lang="zh-CN" altLang="en-US" sz="1600" b="0" kern="1200" smtClean="0">
              <a:latin typeface="+mn-ea"/>
              <a:ea typeface="+mn-ea"/>
            </a:rPr>
          </a:br>
          <a:r>
            <a:rPr lang="en-US" altLang="zh-CN" sz="1600" b="0" kern="1200" smtClean="0">
              <a:latin typeface="+mn-ea"/>
              <a:ea typeface="+mn-ea"/>
            </a:rPr>
            <a:t>drop</a:t>
          </a:r>
          <a:r>
            <a:rPr lang="zh-CN" altLang="en-US" sz="1600" b="0" kern="1200" smtClean="0">
              <a:latin typeface="+mn-ea"/>
              <a:ea typeface="+mn-ea"/>
            </a:rPr>
            <a:t>语句将表所占用的空间全部释放；</a:t>
          </a:r>
          <a:br>
            <a:rPr lang="zh-CN" altLang="en-US" sz="1600" b="0" kern="1200" smtClean="0">
              <a:latin typeface="+mn-ea"/>
              <a:ea typeface="+mn-ea"/>
            </a:rPr>
          </a:br>
          <a:r>
            <a:rPr lang="en-US" altLang="zh-CN" sz="1600" b="0" kern="1200" smtClean="0">
              <a:latin typeface="+mn-ea"/>
              <a:ea typeface="+mn-ea"/>
            </a:rPr>
            <a:t>truncate</a:t>
          </a:r>
          <a:r>
            <a:rPr lang="zh-CN" altLang="en-US" sz="1600" b="0" kern="1200" smtClean="0">
              <a:latin typeface="+mn-ea"/>
              <a:ea typeface="+mn-ea"/>
            </a:rPr>
            <a:t>语句缺省情况下将空间释放到</a:t>
          </a:r>
          <a:r>
            <a:rPr lang="en-US" altLang="zh-CN" sz="1600" b="0" kern="1200" smtClean="0">
              <a:latin typeface="+mn-ea"/>
              <a:ea typeface="+mn-ea"/>
            </a:rPr>
            <a:t>minextents</a:t>
          </a:r>
          <a:r>
            <a:rPr lang="zh-CN" altLang="en-US" sz="1600" b="0" kern="1200" smtClean="0">
              <a:latin typeface="+mn-ea"/>
              <a:ea typeface="+mn-ea"/>
            </a:rPr>
            <a:t>个</a:t>
          </a:r>
          <a:r>
            <a:rPr lang="en-US" altLang="zh-CN" sz="1600" b="0" kern="1200" smtClean="0">
              <a:latin typeface="+mn-ea"/>
              <a:ea typeface="+mn-ea"/>
            </a:rPr>
            <a:t>extent,</a:t>
          </a:r>
          <a:r>
            <a:rPr lang="zh-CN" altLang="en-US" sz="1600" b="0" kern="1200" smtClean="0">
              <a:latin typeface="+mn-ea"/>
              <a:ea typeface="+mn-ea"/>
            </a:rPr>
            <a:t>除非使用</a:t>
          </a:r>
          <a:r>
            <a:rPr lang="en-US" altLang="zh-CN" sz="1600" b="0" kern="1200" smtClean="0">
              <a:latin typeface="+mn-ea"/>
              <a:ea typeface="+mn-ea"/>
            </a:rPr>
            <a:t>reuse storage</a:t>
          </a:r>
          <a:r>
            <a:rPr lang="zh-CN" altLang="en-US" sz="1600" b="0" kern="1200" smtClean="0">
              <a:latin typeface="+mn-ea"/>
              <a:ea typeface="+mn-ea"/>
            </a:rPr>
            <a:t>；而且</a:t>
          </a:r>
          <a:r>
            <a:rPr lang="en-US" altLang="zh-CN" sz="1600" b="0" kern="1200" smtClean="0">
              <a:latin typeface="+mn-ea"/>
              <a:ea typeface="+mn-ea"/>
            </a:rPr>
            <a:t>truncate</a:t>
          </a:r>
          <a:r>
            <a:rPr lang="zh-CN" altLang="en-US" sz="1600" b="0" kern="1200" smtClean="0">
              <a:latin typeface="+mn-ea"/>
              <a:ea typeface="+mn-ea"/>
            </a:rPr>
            <a:t>会将高水线复位</a:t>
          </a:r>
          <a:r>
            <a:rPr lang="en-US" altLang="zh-CN" sz="1600" b="0" kern="1200" smtClean="0">
              <a:latin typeface="+mn-ea"/>
              <a:ea typeface="+mn-ea"/>
            </a:rPr>
            <a:t>(</a:t>
          </a:r>
          <a:r>
            <a:rPr lang="zh-CN" altLang="en-US" sz="1600" b="0" kern="1200" smtClean="0">
              <a:latin typeface="+mn-ea"/>
              <a:ea typeface="+mn-ea"/>
            </a:rPr>
            <a:t>回到最开始</a:t>
          </a:r>
          <a:r>
            <a:rPr lang="en-US" altLang="zh-CN" sz="1600" b="0" kern="1200" smtClean="0">
              <a:latin typeface="+mn-ea"/>
              <a:ea typeface="+mn-ea"/>
            </a:rPr>
            <a:t>)</a:t>
          </a:r>
          <a:r>
            <a:rPr lang="zh-CN" altLang="en-US" sz="1600" b="0" kern="1200" smtClean="0">
              <a:latin typeface="+mn-ea"/>
              <a:ea typeface="+mn-ea"/>
            </a:rPr>
            <a:t>；</a:t>
          </a:r>
          <a:endParaRPr lang="zh-CN" altLang="en-US" sz="1600" b="0" kern="1200" dirty="0">
            <a:latin typeface="+mn-ea"/>
            <a:ea typeface="+mn-ea"/>
          </a:endParaRPr>
        </a:p>
      </dsp:txBody>
      <dsp:txXfrm>
        <a:off x="0" y="3423981"/>
        <a:ext cx="7855550" cy="1020509"/>
      </dsp:txXfrm>
    </dsp:sp>
    <dsp:sp modelId="{F462181E-9625-4AE5-B421-2EFD304FFD5A}">
      <dsp:nvSpPr>
        <dsp:cNvPr id="0" name=""/>
        <dsp:cNvSpPr/>
      </dsp:nvSpPr>
      <dsp:spPr>
        <a:xfrm>
          <a:off x="0" y="4444491"/>
          <a:ext cx="7855550" cy="5428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从删除速度来看</a:t>
          </a:r>
          <a:endParaRPr lang="zh-CN" altLang="en-US" sz="1800" kern="1200" dirty="0"/>
        </a:p>
      </dsp:txBody>
      <dsp:txXfrm>
        <a:off x="26501" y="4470992"/>
        <a:ext cx="7802548" cy="489878"/>
      </dsp:txXfrm>
    </dsp:sp>
    <dsp:sp modelId="{DC1CEDA8-D9B7-4F6A-A587-92F58F7860E1}">
      <dsp:nvSpPr>
        <dsp:cNvPr id="0" name=""/>
        <dsp:cNvSpPr/>
      </dsp:nvSpPr>
      <dsp:spPr>
        <a:xfrm>
          <a:off x="0" y="4987371"/>
          <a:ext cx="785555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kern="1200" smtClean="0">
              <a:latin typeface="+mn-ea"/>
              <a:ea typeface="+mn-ea"/>
            </a:rPr>
            <a:t> drop&gt; truncate &gt; delete</a:t>
          </a:r>
          <a:endParaRPr lang="zh-CN" altLang="en-US" sz="1600" b="0" kern="1200" dirty="0">
            <a:latin typeface="+mn-ea"/>
            <a:ea typeface="+mn-ea"/>
          </a:endParaRPr>
        </a:p>
      </dsp:txBody>
      <dsp:txXfrm>
        <a:off x="0" y="4987371"/>
        <a:ext cx="7855550" cy="480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02E0F-29FE-48E3-ACAB-7CE4032F553F}">
      <dsp:nvSpPr>
        <dsp:cNvPr id="0" name=""/>
        <dsp:cNvSpPr/>
      </dsp:nvSpPr>
      <dsp:spPr>
        <a:xfrm>
          <a:off x="0" y="17162"/>
          <a:ext cx="8325928" cy="54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1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GB" sz="1600" kern="1200" dirty="0" smtClean="0">
              <a:latin typeface="+mn-ea"/>
              <a:ea typeface="+mn-ea"/>
            </a:rPr>
            <a:t>向</a:t>
          </a:r>
          <a:r>
            <a:rPr lang="en-GB" altLang="zh-CN" sz="1600" kern="1200" dirty="0" smtClean="0">
              <a:latin typeface="+mn-ea"/>
              <a:ea typeface="+mn-ea"/>
            </a:rPr>
            <a:t>people</a:t>
          </a:r>
          <a:r>
            <a:rPr lang="zh-CN" altLang="en-GB" sz="1600" kern="1200" dirty="0" smtClean="0">
              <a:latin typeface="+mn-ea"/>
              <a:ea typeface="+mn-ea"/>
            </a:rPr>
            <a:t>表中添加字段</a:t>
          </a:r>
          <a:r>
            <a:rPr lang="en-GB" altLang="zh-CN" sz="1600" kern="1200" dirty="0" smtClean="0">
              <a:latin typeface="+mn-ea"/>
              <a:ea typeface="+mn-ea"/>
            </a:rPr>
            <a:t>address2,</a:t>
          </a:r>
          <a:r>
            <a:rPr lang="zh-CN" altLang="en-GB" sz="1600" kern="1200" dirty="0" smtClean="0">
              <a:latin typeface="+mn-ea"/>
              <a:ea typeface="+mn-ea"/>
            </a:rPr>
            <a:t>类型为</a:t>
          </a:r>
          <a:r>
            <a:rPr lang="en-GB" altLang="zh-CN" sz="1600" kern="1200" dirty="0" err="1" smtClean="0">
              <a:latin typeface="+mn-ea"/>
              <a:ea typeface="+mn-ea"/>
            </a:rPr>
            <a:t>varchar</a:t>
          </a:r>
          <a:r>
            <a:rPr lang="en-GB" altLang="zh-CN" sz="1600" kern="1200" dirty="0" smtClean="0">
              <a:latin typeface="+mn-ea"/>
              <a:ea typeface="+mn-ea"/>
            </a:rPr>
            <a:t>,</a:t>
          </a:r>
          <a:r>
            <a:rPr lang="zh-CN" altLang="en-GB" sz="1600" kern="1200" dirty="0" smtClean="0">
              <a:latin typeface="+mn-ea"/>
              <a:ea typeface="+mn-ea"/>
            </a:rPr>
            <a:t>最大长度为</a:t>
          </a:r>
          <a:r>
            <a:rPr lang="en-GB" altLang="zh-CN" sz="1600" kern="1200" dirty="0" smtClean="0">
              <a:latin typeface="+mn-ea"/>
              <a:ea typeface="+mn-ea"/>
            </a:rPr>
            <a:t>100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6501" y="43663"/>
        <a:ext cx="8272926" cy="489878"/>
      </dsp:txXfrm>
    </dsp:sp>
    <dsp:sp modelId="{20867223-0FF7-4E70-84E5-3E9874A1086E}">
      <dsp:nvSpPr>
        <dsp:cNvPr id="0" name=""/>
        <dsp:cNvSpPr/>
      </dsp:nvSpPr>
      <dsp:spPr>
        <a:xfrm>
          <a:off x="0" y="560042"/>
          <a:ext cx="832592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800" b="1" kern="1200" dirty="0" smtClean="0">
              <a:latin typeface="+mn-ea"/>
              <a:ea typeface="+mn-ea"/>
            </a:rPr>
            <a:t>alter table </a:t>
          </a:r>
          <a:r>
            <a:rPr lang="en-GB" altLang="zh-CN" sz="1800" kern="1200" dirty="0" smtClean="0">
              <a:latin typeface="+mn-ea"/>
              <a:ea typeface="+mn-ea"/>
            </a:rPr>
            <a:t>people </a:t>
          </a:r>
          <a:r>
            <a:rPr lang="en-GB" altLang="zh-CN" sz="1800" b="1" kern="1200" dirty="0" smtClean="0">
              <a:latin typeface="+mn-ea"/>
              <a:ea typeface="+mn-ea"/>
            </a:rPr>
            <a:t>add</a:t>
          </a:r>
          <a:r>
            <a:rPr lang="en-GB" altLang="zh-CN" sz="1800" kern="1200" dirty="0" smtClean="0">
              <a:latin typeface="+mn-ea"/>
              <a:ea typeface="+mn-ea"/>
            </a:rPr>
            <a:t> address2 </a:t>
          </a:r>
          <a:r>
            <a:rPr lang="en-GB" altLang="zh-CN" sz="1800" kern="1200" dirty="0" err="1" smtClean="0">
              <a:latin typeface="+mn-ea"/>
              <a:ea typeface="+mn-ea"/>
            </a:rPr>
            <a:t>varchar</a:t>
          </a:r>
          <a:r>
            <a:rPr lang="en-GB" altLang="zh-CN" sz="1800" kern="1200" dirty="0" smtClean="0">
              <a:latin typeface="+mn-ea"/>
              <a:ea typeface="+mn-ea"/>
            </a:rPr>
            <a:t>(100);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0" y="560042"/>
        <a:ext cx="8325928" cy="480240"/>
      </dsp:txXfrm>
    </dsp:sp>
    <dsp:sp modelId="{C9781901-FD5D-4D0A-AC0D-E23EF3079BD4}">
      <dsp:nvSpPr>
        <dsp:cNvPr id="0" name=""/>
        <dsp:cNvSpPr/>
      </dsp:nvSpPr>
      <dsp:spPr>
        <a:xfrm>
          <a:off x="0" y="1040282"/>
          <a:ext cx="8325928" cy="5428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2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GB" sz="1600" kern="1200" dirty="0" smtClean="0">
              <a:latin typeface="+mn-ea"/>
              <a:ea typeface="+mn-ea"/>
            </a:rPr>
            <a:t>将</a:t>
          </a:r>
          <a:r>
            <a:rPr lang="en-GB" altLang="zh-CN" sz="1600" kern="1200" dirty="0" smtClean="0">
              <a:latin typeface="+mn-ea"/>
              <a:ea typeface="+mn-ea"/>
            </a:rPr>
            <a:t>people</a:t>
          </a:r>
          <a:r>
            <a:rPr lang="zh-CN" altLang="en-GB" sz="1600" kern="1200" dirty="0" smtClean="0">
              <a:latin typeface="+mn-ea"/>
              <a:ea typeface="+mn-ea"/>
            </a:rPr>
            <a:t>表中的</a:t>
          </a:r>
          <a:r>
            <a:rPr lang="en-GB" altLang="zh-CN" sz="1600" kern="1200" dirty="0" smtClean="0">
              <a:latin typeface="+mn-ea"/>
              <a:ea typeface="+mn-ea"/>
            </a:rPr>
            <a:t>name</a:t>
          </a:r>
          <a:r>
            <a:rPr lang="zh-CN" altLang="en-GB" sz="1600" kern="1200" dirty="0" smtClean="0">
              <a:latin typeface="+mn-ea"/>
              <a:ea typeface="+mn-ea"/>
            </a:rPr>
            <a:t>列默认值改为</a:t>
          </a:r>
          <a:r>
            <a:rPr lang="en-GB" altLang="zh-CN" sz="1600" kern="1200" dirty="0" smtClean="0">
              <a:latin typeface="+mn-ea"/>
              <a:ea typeface="+mn-ea"/>
            </a:rPr>
            <a:t>100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6501" y="1066783"/>
        <a:ext cx="8272926" cy="489878"/>
      </dsp:txXfrm>
    </dsp:sp>
    <dsp:sp modelId="{35C0FB53-EE40-4C8E-9884-C276A474AF15}">
      <dsp:nvSpPr>
        <dsp:cNvPr id="0" name=""/>
        <dsp:cNvSpPr/>
      </dsp:nvSpPr>
      <dsp:spPr>
        <a:xfrm>
          <a:off x="0" y="1583162"/>
          <a:ext cx="832592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800" b="1" kern="1200" dirty="0" smtClean="0">
              <a:latin typeface="+mn-ea"/>
              <a:ea typeface="+mn-ea"/>
            </a:rPr>
            <a:t>alter</a:t>
          </a:r>
          <a:r>
            <a:rPr lang="en-GB" altLang="zh-CN" sz="1800" b="0" kern="1200" dirty="0" smtClean="0">
              <a:latin typeface="+mn-ea"/>
              <a:ea typeface="+mn-ea"/>
            </a:rPr>
            <a:t> </a:t>
          </a:r>
          <a:r>
            <a:rPr lang="en-GB" altLang="zh-CN" sz="1800" b="1" kern="1200" dirty="0" smtClean="0">
              <a:latin typeface="+mn-ea"/>
              <a:ea typeface="+mn-ea"/>
            </a:rPr>
            <a:t>table</a:t>
          </a:r>
          <a:r>
            <a:rPr lang="en-GB" altLang="zh-CN" sz="1800" b="0" kern="1200" dirty="0" smtClean="0">
              <a:latin typeface="+mn-ea"/>
              <a:ea typeface="+mn-ea"/>
            </a:rPr>
            <a:t> people alter name </a:t>
          </a:r>
          <a:r>
            <a:rPr lang="en-GB" altLang="zh-CN" sz="1800" b="1" kern="1200" dirty="0" smtClean="0">
              <a:latin typeface="+mn-ea"/>
              <a:ea typeface="+mn-ea"/>
            </a:rPr>
            <a:t>set default </a:t>
          </a:r>
          <a:r>
            <a:rPr lang="en-GB" altLang="zh-CN" sz="1800" b="0" kern="1200" dirty="0" smtClean="0">
              <a:latin typeface="+mn-ea"/>
              <a:ea typeface="+mn-ea"/>
            </a:rPr>
            <a:t>100;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0" y="1583162"/>
        <a:ext cx="8325928" cy="480240"/>
      </dsp:txXfrm>
    </dsp:sp>
    <dsp:sp modelId="{13B03769-557D-4F56-907A-D1E4A573C93D}">
      <dsp:nvSpPr>
        <dsp:cNvPr id="0" name=""/>
        <dsp:cNvSpPr/>
      </dsp:nvSpPr>
      <dsp:spPr>
        <a:xfrm>
          <a:off x="0" y="2063402"/>
          <a:ext cx="8325928" cy="5428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3</a:t>
          </a:r>
          <a:r>
            <a:rPr lang="zh-CN" altLang="en-US" sz="1600" kern="1200" dirty="0" smtClean="0">
              <a:latin typeface="+mn-ea"/>
              <a:ea typeface="+mn-ea"/>
            </a:rPr>
            <a:t>、</a:t>
          </a:r>
          <a:r>
            <a:rPr lang="zh-CN" altLang="en-GB" sz="1600" kern="1200" dirty="0" smtClean="0">
              <a:latin typeface="+mn-ea"/>
              <a:ea typeface="+mn-ea"/>
            </a:rPr>
            <a:t>向</a:t>
          </a:r>
          <a:r>
            <a:rPr lang="en-GB" altLang="zh-CN" sz="1600" kern="1200" dirty="0" smtClean="0">
              <a:latin typeface="+mn-ea"/>
              <a:ea typeface="+mn-ea"/>
            </a:rPr>
            <a:t>student</a:t>
          </a:r>
          <a:r>
            <a:rPr lang="zh-CN" altLang="en-GB" sz="1600" kern="1200" dirty="0" smtClean="0">
              <a:latin typeface="+mn-ea"/>
              <a:ea typeface="+mn-ea"/>
            </a:rPr>
            <a:t>表增加“入学时间”列，其数据类型为日期型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6501" y="2089903"/>
        <a:ext cx="8272926" cy="489878"/>
      </dsp:txXfrm>
    </dsp:sp>
    <dsp:sp modelId="{6DE67455-119D-498D-8A9C-FBE81D624AAA}">
      <dsp:nvSpPr>
        <dsp:cNvPr id="0" name=""/>
        <dsp:cNvSpPr/>
      </dsp:nvSpPr>
      <dsp:spPr>
        <a:xfrm>
          <a:off x="0" y="2606282"/>
          <a:ext cx="8325928" cy="61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800" b="1" kern="1200" dirty="0" smtClean="0">
              <a:latin typeface="+mn-ea"/>
              <a:ea typeface="+mn-ea"/>
            </a:rPr>
            <a:t>alter table </a:t>
          </a:r>
          <a:r>
            <a:rPr lang="en-GB" altLang="zh-CN" sz="1800" kern="1200" dirty="0" smtClean="0">
              <a:latin typeface="+mn-ea"/>
              <a:ea typeface="+mn-ea"/>
            </a:rPr>
            <a:t>student </a:t>
          </a:r>
          <a:r>
            <a:rPr lang="en-GB" altLang="zh-CN" sz="1800" b="1" kern="1200" dirty="0" smtClean="0">
              <a:latin typeface="+mn-ea"/>
              <a:ea typeface="+mn-ea"/>
            </a:rPr>
            <a:t>add</a:t>
          </a:r>
          <a:r>
            <a:rPr lang="en-GB" altLang="zh-CN" sz="1800" kern="1200" dirty="0" smtClean="0">
              <a:latin typeface="+mn-ea"/>
              <a:ea typeface="+mn-ea"/>
            </a:rPr>
            <a:t> </a:t>
          </a:r>
          <a:r>
            <a:rPr lang="en-GB" altLang="zh-CN" sz="1800" kern="1200" dirty="0" err="1" smtClean="0">
              <a:latin typeface="+mn-ea"/>
              <a:ea typeface="+mn-ea"/>
            </a:rPr>
            <a:t>scome</a:t>
          </a:r>
          <a:r>
            <a:rPr lang="en-GB" altLang="zh-CN" sz="1800" kern="1200" dirty="0" smtClean="0">
              <a:latin typeface="+mn-ea"/>
              <a:ea typeface="+mn-ea"/>
            </a:rPr>
            <a:t> date</a:t>
          </a:r>
          <a:r>
            <a:rPr lang="zh-CN" altLang="en-GB" sz="1800" kern="1200" dirty="0" smtClean="0">
              <a:latin typeface="+mn-ea"/>
              <a:ea typeface="+mn-ea"/>
            </a:rPr>
            <a:t>；</a:t>
          </a:r>
          <a:endParaRPr lang="en-US" altLang="zh-CN" sz="1800" kern="1200" dirty="0" smtClean="0"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注：</a:t>
          </a:r>
          <a:r>
            <a:rPr lang="zh-CN" altLang="en-GB" sz="1600" kern="1200" dirty="0" smtClean="0">
              <a:latin typeface="+mn-ea"/>
              <a:ea typeface="+mn-ea"/>
            </a:rPr>
            <a:t>无论基本表中原来是否已有数据，新增加的列一律为空值。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606282"/>
        <a:ext cx="8325928" cy="615307"/>
      </dsp:txXfrm>
    </dsp:sp>
    <dsp:sp modelId="{0786E21D-92FF-4FA7-A0C0-AA94B66F4601}">
      <dsp:nvSpPr>
        <dsp:cNvPr id="0" name=""/>
        <dsp:cNvSpPr/>
      </dsp:nvSpPr>
      <dsp:spPr>
        <a:xfrm>
          <a:off x="0" y="3221590"/>
          <a:ext cx="8325928" cy="5428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4</a:t>
          </a:r>
          <a:r>
            <a:rPr lang="zh-CN" altLang="en-US" sz="1600" kern="1200" dirty="0" smtClean="0">
              <a:latin typeface="+mn-ea"/>
              <a:ea typeface="+mn-ea"/>
            </a:rPr>
            <a:t>、将</a:t>
          </a:r>
          <a:r>
            <a:rPr lang="en-US" altLang="zh-CN" sz="1600" kern="1200" dirty="0" smtClean="0">
              <a:latin typeface="+mn-ea"/>
              <a:ea typeface="+mn-ea"/>
            </a:rPr>
            <a:t>Student</a:t>
          </a:r>
          <a:r>
            <a:rPr lang="zh-CN" altLang="en-US" sz="1600" kern="1200" dirty="0" smtClean="0">
              <a:latin typeface="+mn-ea"/>
              <a:ea typeface="+mn-ea"/>
            </a:rPr>
            <a:t>表中年龄的数据类型改为半字长整数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6501" y="3248091"/>
        <a:ext cx="8272926" cy="489878"/>
      </dsp:txXfrm>
    </dsp:sp>
    <dsp:sp modelId="{0EA44122-BDD0-4B12-A40F-4987B3C1A270}">
      <dsp:nvSpPr>
        <dsp:cNvPr id="0" name=""/>
        <dsp:cNvSpPr/>
      </dsp:nvSpPr>
      <dsp:spPr>
        <a:xfrm>
          <a:off x="0" y="3764470"/>
          <a:ext cx="8325928" cy="61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altLang="zh-CN" sz="1800" b="1" kern="1200" dirty="0" smtClean="0">
              <a:latin typeface="+mn-ea"/>
              <a:ea typeface="+mn-ea"/>
            </a:rPr>
            <a:t>alter table </a:t>
          </a:r>
          <a:r>
            <a:rPr lang="en-GB" altLang="zh-CN" sz="1800" kern="1200" dirty="0" smtClean="0">
              <a:latin typeface="+mn-ea"/>
              <a:ea typeface="+mn-ea"/>
            </a:rPr>
            <a:t>student </a:t>
          </a:r>
          <a:r>
            <a:rPr lang="en-GB" altLang="zh-CN" sz="1800" b="1" kern="1200" dirty="0" smtClean="0">
              <a:latin typeface="+mn-ea"/>
              <a:ea typeface="+mn-ea"/>
            </a:rPr>
            <a:t>modify</a:t>
          </a:r>
          <a:r>
            <a:rPr lang="en-GB" altLang="zh-CN" sz="1800" kern="1200" dirty="0" smtClean="0">
              <a:latin typeface="+mn-ea"/>
              <a:ea typeface="+mn-ea"/>
            </a:rPr>
            <a:t> sage </a:t>
          </a:r>
          <a:r>
            <a:rPr lang="en-GB" altLang="zh-CN" sz="1800" kern="1200" dirty="0" err="1" smtClean="0">
              <a:latin typeface="+mn-ea"/>
              <a:ea typeface="+mn-ea"/>
            </a:rPr>
            <a:t>smallint</a:t>
          </a:r>
          <a:r>
            <a:rPr lang="zh-CN" altLang="en-GB" sz="1800" kern="1200" dirty="0" smtClean="0">
              <a:latin typeface="+mn-ea"/>
              <a:ea typeface="+mn-ea"/>
            </a:rPr>
            <a:t>；</a:t>
          </a:r>
          <a:endParaRPr lang="zh-CN" altLang="en-US" sz="180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GB" sz="1600" kern="1200" dirty="0" smtClean="0">
              <a:latin typeface="+mn-ea"/>
              <a:ea typeface="+mn-ea"/>
            </a:rPr>
            <a:t>注：修改原有的列定义有可能会破坏已有数据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3764470"/>
        <a:ext cx="8325928" cy="6153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0E19D-AAB8-4286-9E1A-B22A53EA7763}">
      <dsp:nvSpPr>
        <dsp:cNvPr id="0" name=""/>
        <dsp:cNvSpPr/>
      </dsp:nvSpPr>
      <dsp:spPr>
        <a:xfrm>
          <a:off x="163609" y="630070"/>
          <a:ext cx="3885562" cy="24752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44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solidFill>
                <a:srgbClr val="0066CC"/>
              </a:solidFill>
              <a:latin typeface="+mn-lt"/>
              <a:ea typeface="+mn-ea"/>
            </a:rPr>
            <a:t>SELECT </a:t>
          </a:r>
          <a:r>
            <a:rPr lang="en-US" altLang="zh-CN" sz="1400" b="0" kern="1200" dirty="0" smtClean="0">
              <a:latin typeface="+mn-lt"/>
              <a:ea typeface="+mn-ea"/>
            </a:rPr>
            <a:t>[ALL|DISTINCT] &lt;</a:t>
          </a:r>
          <a:r>
            <a:rPr lang="zh-CN" altLang="en-US" sz="1400" b="0" kern="1200" dirty="0" smtClean="0">
              <a:latin typeface="+mn-lt"/>
              <a:ea typeface="+mn-ea"/>
            </a:rPr>
            <a:t>目标列表达式</a:t>
          </a:r>
          <a:r>
            <a:rPr lang="en-US" altLang="zh-CN" sz="1400" b="0" kern="1200" dirty="0" smtClean="0">
              <a:latin typeface="+mn-lt"/>
              <a:ea typeface="+mn-ea"/>
            </a:rPr>
            <a:t>&gt;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latin typeface="+mn-lt"/>
              <a:ea typeface="+mn-ea"/>
            </a:rPr>
            <a:t>[,&lt;</a:t>
          </a:r>
          <a:r>
            <a:rPr lang="zh-CN" altLang="en-US" sz="1400" b="0" kern="1200" dirty="0" smtClean="0">
              <a:latin typeface="+mn-lt"/>
              <a:ea typeface="+mn-ea"/>
            </a:rPr>
            <a:t>目标列表达式</a:t>
          </a:r>
          <a:r>
            <a:rPr lang="en-US" altLang="zh-CN" sz="1400" b="0" kern="1200" dirty="0" smtClean="0">
              <a:latin typeface="+mn-lt"/>
              <a:ea typeface="+mn-ea"/>
            </a:rPr>
            <a:t>&gt;]…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solidFill>
                <a:srgbClr val="0066CC"/>
              </a:solidFill>
              <a:latin typeface="+mn-lt"/>
              <a:ea typeface="+mn-ea"/>
            </a:rPr>
            <a:t>FROM</a:t>
          </a:r>
          <a:r>
            <a:rPr lang="en-US" altLang="zh-CN" sz="1400" b="0" kern="1200" dirty="0" smtClean="0">
              <a:latin typeface="+mn-lt"/>
              <a:ea typeface="+mn-ea"/>
            </a:rPr>
            <a:t>&lt;</a:t>
          </a:r>
          <a:r>
            <a:rPr lang="zh-CN" altLang="en-US" sz="1400" b="0" kern="1200" dirty="0" smtClean="0">
              <a:latin typeface="+mn-lt"/>
              <a:ea typeface="+mn-ea"/>
            </a:rPr>
            <a:t>表名或视图名</a:t>
          </a:r>
          <a:r>
            <a:rPr lang="en-US" altLang="zh-CN" sz="1400" b="0" kern="1200" dirty="0" smtClean="0">
              <a:latin typeface="+mn-lt"/>
              <a:ea typeface="+mn-ea"/>
            </a:rPr>
            <a:t>&gt;,[&lt;</a:t>
          </a:r>
          <a:r>
            <a:rPr lang="zh-CN" altLang="en-US" sz="1400" b="0" kern="1200" dirty="0" smtClean="0">
              <a:latin typeface="+mn-lt"/>
              <a:ea typeface="+mn-ea"/>
            </a:rPr>
            <a:t>表名或视图名</a:t>
          </a:r>
          <a:r>
            <a:rPr lang="en-US" altLang="zh-CN" sz="1400" b="0" kern="1200" dirty="0" smtClean="0">
              <a:latin typeface="+mn-lt"/>
              <a:ea typeface="+mn-ea"/>
            </a:rPr>
            <a:t>&gt;]…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latin typeface="+mn-lt"/>
              <a:ea typeface="+mn-ea"/>
            </a:rPr>
            <a:t>[</a:t>
          </a:r>
          <a:r>
            <a:rPr lang="en-US" altLang="zh-CN" sz="1400" b="0" kern="1200" dirty="0" smtClean="0">
              <a:solidFill>
                <a:srgbClr val="0066CC"/>
              </a:solidFill>
              <a:latin typeface="+mn-lt"/>
              <a:ea typeface="+mn-ea"/>
            </a:rPr>
            <a:t>WHERE&lt;</a:t>
          </a:r>
          <a:r>
            <a:rPr lang="zh-CN" altLang="en-US" sz="1400" b="0" kern="1200" dirty="0" smtClean="0">
              <a:latin typeface="+mn-lt"/>
              <a:ea typeface="+mn-ea"/>
            </a:rPr>
            <a:t>条件表达式</a:t>
          </a:r>
          <a:r>
            <a:rPr lang="en-US" altLang="zh-CN" sz="1400" b="0" kern="1200" dirty="0" smtClean="0">
              <a:latin typeface="+mn-lt"/>
              <a:ea typeface="+mn-ea"/>
            </a:rPr>
            <a:t>&gt;]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latin typeface="+mn-lt"/>
              <a:ea typeface="+mn-ea"/>
            </a:rPr>
            <a:t>[</a:t>
          </a:r>
          <a:r>
            <a:rPr lang="en-US" altLang="zh-CN" sz="1400" b="0" kern="1200" dirty="0" smtClean="0">
              <a:solidFill>
                <a:srgbClr val="0066CC"/>
              </a:solidFill>
              <a:latin typeface="+mn-lt"/>
              <a:ea typeface="+mn-ea"/>
            </a:rPr>
            <a:t>GROUP BY </a:t>
          </a:r>
          <a:r>
            <a:rPr lang="en-US" altLang="zh-CN" sz="1400" b="0" kern="1200" dirty="0" smtClean="0">
              <a:latin typeface="+mn-lt"/>
              <a:ea typeface="+mn-ea"/>
            </a:rPr>
            <a:t>&lt;</a:t>
          </a:r>
          <a:r>
            <a:rPr lang="zh-CN" altLang="en-US" sz="1400" b="0" kern="1200" dirty="0" smtClean="0">
              <a:latin typeface="+mn-lt"/>
              <a:ea typeface="+mn-ea"/>
            </a:rPr>
            <a:t>列名</a:t>
          </a:r>
          <a:r>
            <a:rPr lang="en-US" altLang="zh-CN" sz="1400" b="0" kern="1200" dirty="0" smtClean="0">
              <a:latin typeface="+mn-lt"/>
              <a:ea typeface="+mn-ea"/>
            </a:rPr>
            <a:t>1&gt;[HAVING&lt;</a:t>
          </a:r>
          <a:r>
            <a:rPr lang="zh-CN" altLang="en-US" sz="1400" b="0" kern="1200" dirty="0" smtClean="0">
              <a:latin typeface="+mn-lt"/>
              <a:ea typeface="+mn-ea"/>
            </a:rPr>
            <a:t>条件表达式</a:t>
          </a:r>
          <a:r>
            <a:rPr lang="en-US" altLang="zh-CN" sz="1400" b="0" kern="1200" dirty="0" smtClean="0">
              <a:latin typeface="+mn-lt"/>
              <a:ea typeface="+mn-ea"/>
            </a:rPr>
            <a:t>&gt;]]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>
              <a:latin typeface="+mn-lt"/>
              <a:ea typeface="+mn-ea"/>
            </a:rPr>
            <a:t>[</a:t>
          </a:r>
          <a:r>
            <a:rPr lang="en-US" altLang="zh-CN" sz="1400" b="0" kern="1200" dirty="0" smtClean="0">
              <a:solidFill>
                <a:srgbClr val="0066CC"/>
              </a:solidFill>
              <a:latin typeface="+mn-lt"/>
              <a:ea typeface="+mn-ea"/>
            </a:rPr>
            <a:t>ORDER BY</a:t>
          </a:r>
          <a:r>
            <a:rPr lang="en-US" altLang="zh-CN" sz="1400" b="0" kern="1200" dirty="0" smtClean="0">
              <a:latin typeface="+mn-lt"/>
              <a:ea typeface="+mn-ea"/>
            </a:rPr>
            <a:t>&lt;</a:t>
          </a:r>
          <a:r>
            <a:rPr lang="zh-CN" altLang="en-US" sz="1400" b="0" kern="1200" dirty="0" smtClean="0">
              <a:latin typeface="+mn-lt"/>
              <a:ea typeface="+mn-ea"/>
            </a:rPr>
            <a:t>列名</a:t>
          </a:r>
          <a:r>
            <a:rPr lang="en-US" altLang="zh-CN" sz="1400" b="0" kern="1200" dirty="0" smtClean="0">
              <a:latin typeface="+mn-lt"/>
              <a:ea typeface="+mn-ea"/>
            </a:rPr>
            <a:t>2&gt;[ASC|DESC]]</a:t>
          </a:r>
          <a:r>
            <a:rPr lang="zh-CN" altLang="en-US" sz="1400" b="0" kern="1200" dirty="0" smtClean="0">
              <a:latin typeface="+mn-lt"/>
              <a:ea typeface="+mn-ea"/>
            </a:rPr>
            <a:t>；</a:t>
          </a:r>
          <a:endParaRPr lang="zh-CN" altLang="en-US" sz="1400" b="0" kern="1200" dirty="0">
            <a:latin typeface="+mn-lt"/>
            <a:ea typeface="+mn-ea"/>
          </a:endParaRPr>
        </a:p>
      </dsp:txBody>
      <dsp:txXfrm>
        <a:off x="163609" y="630070"/>
        <a:ext cx="3885562" cy="2475273"/>
      </dsp:txXfrm>
    </dsp:sp>
    <dsp:sp modelId="{E7227653-D1BD-459D-9306-7C5A9D9627E8}">
      <dsp:nvSpPr>
        <dsp:cNvPr id="0" name=""/>
        <dsp:cNvSpPr/>
      </dsp:nvSpPr>
      <dsp:spPr>
        <a:xfrm>
          <a:off x="1710" y="1085197"/>
          <a:ext cx="849966" cy="12749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5B005-647F-42E4-A3E5-68862EA6DF07}">
      <dsp:nvSpPr>
        <dsp:cNvPr id="0" name=""/>
        <dsp:cNvSpPr/>
      </dsp:nvSpPr>
      <dsp:spPr>
        <a:xfrm>
          <a:off x="4393646" y="604504"/>
          <a:ext cx="3885562" cy="252640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44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SELECT </a:t>
          </a:r>
          <a:r>
            <a:rPr lang="zh-CN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kern="1200" dirty="0" smtClean="0">
              <a:latin typeface="+mn-lt"/>
              <a:ea typeface="+mn-ea"/>
            </a:rPr>
            <a:t>指明需要查询的项目，一般是列名，也可以是表达式，查询表中未存储但可导出的结果。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WHERE </a:t>
          </a:r>
          <a:r>
            <a:rPr lang="en-US" altLang="en-US" sz="1400" b="0" kern="1200" dirty="0" smtClean="0">
              <a:latin typeface="+mn-lt"/>
              <a:ea typeface="+mn-ea"/>
            </a:rPr>
            <a:t> </a:t>
          </a:r>
          <a:r>
            <a:rPr lang="zh-CN" altLang="en-US" sz="1400" b="0" kern="1200" dirty="0" smtClean="0">
              <a:latin typeface="+mn-lt"/>
              <a:ea typeface="+mn-ea"/>
            </a:rPr>
            <a:t>：用来说明查询的条件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DISTINCT</a:t>
          </a:r>
          <a:r>
            <a:rPr lang="zh-CN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 </a:t>
          </a:r>
          <a:r>
            <a:rPr lang="zh-CN" altLang="en-US" sz="1400" b="0" kern="1200" dirty="0" smtClean="0">
              <a:latin typeface="+mn-lt"/>
              <a:ea typeface="+mn-ea"/>
            </a:rPr>
            <a:t>任选项用来消除查询结果的重复项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GROUP </a:t>
          </a:r>
          <a:r>
            <a:rPr lang="zh-CN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kern="1200" dirty="0" smtClean="0">
              <a:latin typeface="+mn-lt"/>
              <a:ea typeface="+mn-ea"/>
            </a:rPr>
            <a:t>用来将结果按列名</a:t>
          </a:r>
          <a:r>
            <a:rPr lang="en-US" altLang="en-US" sz="1400" b="0" kern="1200" dirty="0" smtClean="0">
              <a:latin typeface="+mn-lt"/>
              <a:ea typeface="+mn-ea"/>
            </a:rPr>
            <a:t>1</a:t>
          </a:r>
          <a:r>
            <a:rPr lang="zh-CN" altLang="en-US" sz="1400" b="0" kern="1200" dirty="0" smtClean="0">
              <a:latin typeface="+mn-lt"/>
              <a:ea typeface="+mn-ea"/>
            </a:rPr>
            <a:t>的值进行分组，该属性列值相等元组为一组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ORDER </a:t>
          </a:r>
          <a:r>
            <a:rPr lang="zh-CN" altLang="en-US" sz="1400" b="0" kern="1200" dirty="0" smtClean="0">
              <a:solidFill>
                <a:srgbClr val="0066CC"/>
              </a:solidFill>
              <a:latin typeface="+mn-lt"/>
              <a:ea typeface="+mn-ea"/>
            </a:rPr>
            <a:t>：</a:t>
          </a:r>
          <a:r>
            <a:rPr lang="zh-CN" altLang="en-US" sz="1400" b="0" kern="1200" dirty="0" smtClean="0">
              <a:solidFill>
                <a:schemeClr val="tx1"/>
              </a:solidFill>
              <a:latin typeface="+mn-lt"/>
              <a:ea typeface="+mn-ea"/>
            </a:rPr>
            <a:t>将</a:t>
          </a:r>
          <a:r>
            <a:rPr lang="zh-CN" altLang="en-US" sz="1400" b="0" kern="1200" dirty="0" smtClean="0">
              <a:latin typeface="+mn-lt"/>
              <a:ea typeface="+mn-ea"/>
            </a:rPr>
            <a:t>结果表按列名</a:t>
          </a:r>
          <a:r>
            <a:rPr lang="en-US" altLang="en-US" sz="1400" b="0" kern="1200" dirty="0" smtClean="0">
              <a:latin typeface="+mn-lt"/>
              <a:ea typeface="+mn-ea"/>
            </a:rPr>
            <a:t>2</a:t>
          </a:r>
          <a:r>
            <a:rPr lang="zh-CN" altLang="en-US" sz="1400" b="0" kern="1200" dirty="0" smtClean="0">
              <a:latin typeface="+mn-lt"/>
              <a:ea typeface="+mn-ea"/>
            </a:rPr>
            <a:t>的值升序或降序排序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 dirty="0">
            <a:latin typeface="+mn-ea"/>
            <a:ea typeface="+mn-ea"/>
          </a:endParaRPr>
        </a:p>
      </dsp:txBody>
      <dsp:txXfrm>
        <a:off x="4393646" y="604504"/>
        <a:ext cx="3885562" cy="2526405"/>
      </dsp:txXfrm>
    </dsp:sp>
    <dsp:sp modelId="{EEE2BADD-E771-4C12-919C-2590A0625943}">
      <dsp:nvSpPr>
        <dsp:cNvPr id="0" name=""/>
        <dsp:cNvSpPr/>
      </dsp:nvSpPr>
      <dsp:spPr>
        <a:xfrm>
          <a:off x="4231747" y="1085197"/>
          <a:ext cx="849966" cy="12749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C5B5-4049-4858-BA60-B19F581F942C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D0FD-9918-4674-A5F5-5E24C695E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9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dirty="0" smtClean="0">
                <a:latin typeface="宋体" pitchFamily="2" charset="-122"/>
              </a:rPr>
              <a:t>主关键字约束指定表的一列或几列的组合的值在表中具有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</a:rPr>
              <a:t>惟一性</a:t>
            </a:r>
            <a:r>
              <a:rPr lang="zh-CN" altLang="en-US" sz="1200" dirty="0" smtClean="0">
                <a:latin typeface="宋体" pitchFamily="2" charset="-122"/>
              </a:rPr>
              <a:t>，即能惟一地指定一行记录。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>
                <a:latin typeface="宋体" pitchFamily="2" charset="-122"/>
              </a:rPr>
              <a:t>每个表中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</a:rPr>
              <a:t>只能有一列被指定为主关键字</a:t>
            </a:r>
            <a:r>
              <a:rPr lang="zh-CN" altLang="en-US" sz="1200" dirty="0" smtClean="0">
                <a:latin typeface="宋体" pitchFamily="2" charset="-122"/>
              </a:rPr>
              <a:t>，且</a:t>
            </a:r>
            <a:r>
              <a:rPr lang="en-US" altLang="zh-CN" sz="1200" dirty="0" smtClean="0">
                <a:latin typeface="宋体" pitchFamily="2" charset="-122"/>
              </a:rPr>
              <a:t>IMAGE </a:t>
            </a:r>
            <a:r>
              <a:rPr lang="zh-CN" altLang="en-US" sz="1200" dirty="0" smtClean="0">
                <a:latin typeface="宋体" pitchFamily="2" charset="-122"/>
              </a:rPr>
              <a:t>和</a:t>
            </a:r>
            <a:r>
              <a:rPr lang="en-US" altLang="zh-CN" sz="1200" dirty="0" smtClean="0">
                <a:latin typeface="宋体" pitchFamily="2" charset="-122"/>
              </a:rPr>
              <a:t>TEXT </a:t>
            </a:r>
            <a:r>
              <a:rPr lang="zh-CN" altLang="en-US" sz="1200" dirty="0" smtClean="0">
                <a:latin typeface="宋体" pitchFamily="2" charset="-122"/>
              </a:rPr>
              <a:t>类型的列不能被指定为主关键字，也不允许指定主关键字列有</a:t>
            </a:r>
            <a:r>
              <a:rPr lang="en-US" altLang="zh-CN" sz="1200" dirty="0" smtClean="0">
                <a:latin typeface="宋体" pitchFamily="2" charset="-122"/>
              </a:rPr>
              <a:t>NULL </a:t>
            </a:r>
            <a:r>
              <a:rPr lang="zh-CN" altLang="en-US" sz="1200" dirty="0" smtClean="0">
                <a:latin typeface="宋体" pitchFamily="2" charset="-122"/>
              </a:rPr>
              <a:t>属性。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dirty="0" smtClean="0">
                <a:latin typeface="宋体" pitchFamily="2" charset="-122"/>
              </a:rPr>
              <a:t>  语法如下：</a:t>
            </a:r>
            <a:endParaRPr lang="en-US" altLang="zh-CN" sz="1200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latin typeface="宋体" pitchFamily="2" charset="-122"/>
              </a:rPr>
              <a:t>CONSTRAINT [</a:t>
            </a:r>
            <a:r>
              <a:rPr lang="en-US" altLang="zh-CN" sz="1200" dirty="0" err="1" smtClean="0">
                <a:latin typeface="宋体" pitchFamily="2" charset="-122"/>
              </a:rPr>
              <a:t>constraint_name</a:t>
            </a:r>
            <a:r>
              <a:rPr lang="en-US" altLang="zh-CN" sz="1200" dirty="0" smtClean="0">
                <a:latin typeface="宋体" pitchFamily="2" charset="-122"/>
              </a:rPr>
              <a:t>]PRIMARY KEY </a:t>
            </a:r>
            <a:r>
              <a:rPr lang="zh-CN" altLang="en-US" sz="1200" dirty="0" smtClean="0">
                <a:latin typeface="宋体" pitchFamily="2" charset="-122"/>
              </a:rPr>
              <a:t>（</a:t>
            </a:r>
            <a:r>
              <a:rPr lang="en-US" altLang="zh-CN" sz="1200" dirty="0" err="1" smtClean="0">
                <a:latin typeface="宋体" pitchFamily="2" charset="-122"/>
              </a:rPr>
              <a:t>column_name</a:t>
            </a:r>
            <a:r>
              <a:rPr lang="zh-CN" altLang="en-US" sz="1200" dirty="0" smtClean="0">
                <a:latin typeface="宋体" pitchFamily="2" charset="-122"/>
              </a:rPr>
              <a:t>）</a:t>
            </a:r>
            <a:br>
              <a:rPr lang="zh-CN" altLang="en-US" sz="1200" dirty="0" smtClean="0">
                <a:latin typeface="宋体" pitchFamily="2" charset="-122"/>
              </a:rPr>
            </a:br>
            <a:endParaRPr lang="zh-CN" altLang="en-US" sz="1200" dirty="0" smtClean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 smtClean="0">
                <a:latin typeface="宋体" pitchFamily="2" charset="-122"/>
              </a:rPr>
              <a:t>各参数说明如下：</a:t>
            </a:r>
            <a:br>
              <a:rPr lang="zh-CN" altLang="en-US" sz="1200" dirty="0" smtClean="0">
                <a:latin typeface="宋体" pitchFamily="2" charset="-122"/>
              </a:rPr>
            </a:br>
            <a:r>
              <a:rPr lang="en-US" altLang="zh-CN" sz="1200" dirty="0" err="1" smtClean="0">
                <a:latin typeface="宋体" pitchFamily="2" charset="-122"/>
              </a:rPr>
              <a:t>constraint_name</a:t>
            </a:r>
            <a:r>
              <a:rPr lang="en-US" altLang="zh-CN" sz="1200" dirty="0" smtClean="0">
                <a:latin typeface="宋体" pitchFamily="2" charset="-122"/>
              </a:rPr>
              <a:t/>
            </a:r>
            <a:br>
              <a:rPr lang="en-US" altLang="zh-CN" sz="1200" dirty="0" smtClean="0">
                <a:latin typeface="宋体" pitchFamily="2" charset="-122"/>
              </a:rPr>
            </a:br>
            <a:r>
              <a:rPr lang="zh-CN" altLang="en-US" sz="1200" dirty="0" smtClean="0">
                <a:latin typeface="宋体" pitchFamily="2" charset="-122"/>
              </a:rPr>
              <a:t>指定约束的名称约束的名称。在数据库中应是惟一的。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</a:rPr>
              <a:t>如果不指定，则系统会自动生成一个约束名。 </a:t>
            </a:r>
            <a:r>
              <a:rPr lang="zh-CN" altLang="en-US" sz="1200" dirty="0" smtClean="0">
                <a:latin typeface="宋体" pitchFamily="2" charset="-122"/>
              </a:rPr>
              <a:t/>
            </a:r>
            <a:br>
              <a:rPr lang="zh-CN" altLang="en-US" sz="1200" dirty="0" smtClean="0">
                <a:latin typeface="宋体" pitchFamily="2" charset="-122"/>
              </a:rPr>
            </a:br>
            <a:r>
              <a:rPr lang="zh-CN" altLang="en-US" sz="1200" dirty="0" smtClean="0">
                <a:latin typeface="宋体" pitchFamily="2" charset="-122"/>
              </a:rPr>
              <a:t>  </a:t>
            </a:r>
            <a:r>
              <a:rPr lang="en-US" altLang="zh-CN" sz="1200" dirty="0" err="1" smtClean="0">
                <a:latin typeface="宋体" pitchFamily="2" charset="-122"/>
              </a:rPr>
              <a:t>column_name</a:t>
            </a:r>
            <a:r>
              <a:rPr lang="en-US" altLang="zh-CN" sz="1200" dirty="0" smtClean="0">
                <a:latin typeface="宋体" pitchFamily="2" charset="-122"/>
              </a:rPr>
              <a:t/>
            </a:r>
            <a:br>
              <a:rPr lang="en-US" altLang="zh-CN" sz="1200" dirty="0" smtClean="0">
                <a:latin typeface="宋体" pitchFamily="2" charset="-122"/>
              </a:rPr>
            </a:br>
            <a:r>
              <a:rPr lang="zh-CN" altLang="en-US" sz="1200" dirty="0" smtClean="0">
                <a:latin typeface="宋体" pitchFamily="2" charset="-122"/>
              </a:rPr>
              <a:t>指定组成主关键字的列名。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3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D0FD-9918-4674-A5F5-5E24C695E03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08820"/>
            <a:ext cx="7772400" cy="207022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2074038\Desktop\2014年集团表彰大会\2015年岗位签约仪式\ppt模板\岗位目标责任书苏宁ppt（0212）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60686"/>
          </a:xfrm>
          <a:prstGeom prst="rect">
            <a:avLst/>
          </a:prstGeom>
          <a:noFill/>
        </p:spPr>
      </p:pic>
      <p:sp>
        <p:nvSpPr>
          <p:cNvPr id="1026" name="TextBox 4"/>
          <p:cNvSpPr txBox="1">
            <a:spLocks noChangeArrowheads="1"/>
          </p:cNvSpPr>
          <p:nvPr/>
        </p:nvSpPr>
        <p:spPr bwMode="auto">
          <a:xfrm>
            <a:off x="689638" y="1988840"/>
            <a:ext cx="77647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数据库基础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7135" y="3914660"/>
            <a:ext cx="3134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中台研发中心测试中心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bg1"/>
                </a:solidFill>
              </a:rPr>
              <a:t>13060141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陈瑞林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E:\豆芽接收文件\签到二维码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5" y="1201493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75" y="284391"/>
            <a:ext cx="544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99FF"/>
                </a:solidFill>
              </a:rPr>
              <a:t>数据库系统的主要特征</a:t>
            </a: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2" y="5174764"/>
            <a:ext cx="2195513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6659885" y="7060714"/>
            <a:ext cx="1944687" cy="287338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本小结结束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44229889"/>
              </p:ext>
            </p:extLst>
          </p:nvPr>
        </p:nvGraphicFramePr>
        <p:xfrm>
          <a:off x="1466655" y="1115388"/>
          <a:ext cx="7299347" cy="4819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673805"/>
            <a:ext cx="2610290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3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775" y="251312"/>
            <a:ext cx="5445605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99FF"/>
                </a:solidFill>
              </a:rPr>
              <a:t>数据库系统的系统结构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1133745"/>
            <a:ext cx="8964612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1600" b="1" dirty="0" smtClean="0">
                <a:latin typeface="+mn-ea"/>
                <a:ea typeface="+mn-ea"/>
              </a:rPr>
              <a:t>模式</a:t>
            </a:r>
            <a:r>
              <a:rPr lang="zh-CN" altLang="en-US" sz="1600" b="1" dirty="0">
                <a:latin typeface="+mn-ea"/>
                <a:ea typeface="+mn-ea"/>
              </a:rPr>
              <a:t>（</a:t>
            </a:r>
            <a:r>
              <a:rPr lang="en-US" altLang="zh-CN" sz="1600" b="1" dirty="0">
                <a:latin typeface="+mn-ea"/>
                <a:ea typeface="+mn-ea"/>
              </a:rPr>
              <a:t>Schema</a:t>
            </a:r>
            <a:r>
              <a:rPr lang="zh-CN" altLang="en-US" sz="1600" b="1" dirty="0" smtClean="0">
                <a:latin typeface="+mn-ea"/>
                <a:ea typeface="+mn-ea"/>
              </a:rPr>
              <a:t>）：</a:t>
            </a:r>
            <a:r>
              <a:rPr lang="zh-CN" altLang="en-US" sz="1600" dirty="0" smtClean="0">
                <a:latin typeface="+mn-ea"/>
                <a:ea typeface="+mn-ea"/>
              </a:rPr>
              <a:t>是</a:t>
            </a:r>
            <a:r>
              <a:rPr lang="zh-CN" altLang="en-US" sz="1600" dirty="0">
                <a:latin typeface="+mn-ea"/>
                <a:ea typeface="+mn-ea"/>
              </a:rPr>
              <a:t>数据库中全体数据的逻辑结构和特征的描述</a:t>
            </a:r>
            <a:r>
              <a:rPr lang="zh-CN" altLang="en-US" sz="1600" b="1" dirty="0">
                <a:latin typeface="+mn-ea"/>
                <a:ea typeface="+mn-ea"/>
              </a:rPr>
              <a:t>。（不涉及到具体的值）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1600" dirty="0">
                <a:latin typeface="+mn-ea"/>
                <a:ea typeface="+mn-ea"/>
              </a:rPr>
              <a:t>例</a:t>
            </a:r>
            <a:r>
              <a:rPr lang="zh-CN" altLang="en-US" sz="1600" dirty="0" smtClean="0">
                <a:latin typeface="+mn-ea"/>
                <a:ea typeface="+mn-ea"/>
              </a:rPr>
              <a:t>：员工基本信息数据库</a:t>
            </a:r>
            <a:r>
              <a:rPr lang="zh-CN" altLang="en-US" sz="1600" dirty="0">
                <a:latin typeface="+mn-ea"/>
                <a:ea typeface="+mn-ea"/>
              </a:rPr>
              <a:t>模式：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1600" dirty="0">
                <a:latin typeface="+mn-ea"/>
                <a:ea typeface="+mn-ea"/>
              </a:rPr>
              <a:t>员工</a:t>
            </a:r>
            <a:r>
              <a:rPr lang="zh-CN" altLang="en-US" sz="1600" dirty="0" smtClean="0">
                <a:latin typeface="+mn-ea"/>
                <a:ea typeface="+mn-ea"/>
              </a:rPr>
              <a:t>（工号，</a:t>
            </a:r>
            <a:r>
              <a:rPr lang="zh-CN" altLang="en-US" sz="1600" dirty="0">
                <a:latin typeface="+mn-ea"/>
                <a:ea typeface="+mn-ea"/>
              </a:rPr>
              <a:t>姓名，</a:t>
            </a:r>
            <a:r>
              <a:rPr lang="zh-CN" altLang="en-US" sz="1600" dirty="0" smtClean="0">
                <a:latin typeface="+mn-ea"/>
                <a:ea typeface="+mn-ea"/>
              </a:rPr>
              <a:t>性别，体系，职级）</a:t>
            </a:r>
            <a:endParaRPr lang="zh-CN" altLang="en-US" sz="1600" dirty="0">
              <a:latin typeface="+mn-ea"/>
              <a:ea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1600" dirty="0">
                <a:latin typeface="+mn-ea"/>
                <a:ea typeface="+mn-ea"/>
              </a:rPr>
              <a:t>体系</a:t>
            </a:r>
            <a:r>
              <a:rPr lang="zh-CN" altLang="en-US" sz="1600" dirty="0" smtClean="0">
                <a:latin typeface="+mn-ea"/>
                <a:ea typeface="+mn-ea"/>
              </a:rPr>
              <a:t>（信息，置业，酒店等）</a:t>
            </a:r>
            <a:endParaRPr lang="zh-CN" altLang="en-US" sz="1600" dirty="0">
              <a:latin typeface="+mn-ea"/>
              <a:ea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1600" dirty="0">
                <a:latin typeface="+mn-ea"/>
                <a:ea typeface="+mn-ea"/>
              </a:rPr>
              <a:t>职级</a:t>
            </a:r>
            <a:r>
              <a:rPr lang="zh-CN" altLang="en-US" sz="1600" dirty="0" smtClean="0">
                <a:latin typeface="+mn-ea"/>
                <a:ea typeface="+mn-ea"/>
              </a:rPr>
              <a:t>（</a:t>
            </a:r>
            <a:r>
              <a:rPr lang="en-US" altLang="zh-CN" sz="1600" dirty="0" smtClean="0">
                <a:latin typeface="+mn-ea"/>
                <a:ea typeface="+mn-ea"/>
              </a:rPr>
              <a:t>B6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B7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L1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L2…</a:t>
            </a:r>
            <a:r>
              <a:rPr lang="zh-CN" altLang="en-US" sz="1600" dirty="0" smtClean="0">
                <a:latin typeface="+mn-ea"/>
                <a:ea typeface="+mn-ea"/>
              </a:rPr>
              <a:t>）</a:t>
            </a:r>
            <a:endParaRPr lang="zh-CN" altLang="en-US" sz="1600" dirty="0">
              <a:latin typeface="+mn-ea"/>
              <a:ea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1600" b="1" dirty="0">
                <a:latin typeface="+mn-ea"/>
                <a:ea typeface="+mn-ea"/>
              </a:rPr>
              <a:t>注意：模式中不包含具体的记录数据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1600" b="1" dirty="0">
                <a:latin typeface="+mn-ea"/>
                <a:ea typeface="+mn-ea"/>
              </a:rPr>
              <a:t>模式的实例：</a:t>
            </a:r>
            <a:r>
              <a:rPr lang="zh-CN" altLang="en-US" sz="1600" dirty="0">
                <a:latin typeface="+mn-ea"/>
                <a:ea typeface="+mn-ea"/>
              </a:rPr>
              <a:t>模式的具体值称为模式的实例。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2998" y="3789040"/>
            <a:ext cx="7833249" cy="16651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1600" dirty="0" smtClean="0"/>
              <a:t>模式与实例的区别：</a:t>
            </a:r>
          </a:p>
          <a:p>
            <a:pPr marL="0" indent="0" eaLnBrk="1" hangingPunct="1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）模式相对稳定；</a:t>
            </a:r>
          </a:p>
          <a:p>
            <a:pPr marL="0" indent="0" eaLnBrk="1" hangingPunct="1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）同一个模式，可以有很多实例，实例是相对变动的</a:t>
            </a:r>
            <a:r>
              <a:rPr lang="zh-CN" altLang="en-US" sz="1600" dirty="0"/>
              <a:t>；</a:t>
            </a:r>
            <a:endParaRPr lang="zh-CN" altLang="en-US" sz="1600" dirty="0" smtClean="0"/>
          </a:p>
          <a:p>
            <a:pPr marL="0" indent="0" eaLnBrk="1" hangingPunct="1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）模式反映的是数据结构及其联系，而实例反映的是数据库某一时刻的状态值；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6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4661694" y="1718808"/>
            <a:ext cx="3069521" cy="2632005"/>
            <a:chOff x="4661694" y="1718808"/>
            <a:chExt cx="3069521" cy="26320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694" y="1718808"/>
              <a:ext cx="2468108" cy="26320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17148" y="1853825"/>
              <a:ext cx="1814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数据库模式</a:t>
              </a:r>
              <a:endParaRPr lang="en-US" altLang="zh-CN" sz="12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与示例的区别？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7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459" y="228405"/>
            <a:ext cx="5445605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99FF"/>
                </a:solidFill>
              </a:rPr>
              <a:t>数据模型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709613" y="1003818"/>
            <a:ext cx="7907337" cy="48133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zh-CN" altLang="en-US" sz="1800" dirty="0" smtClean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341530" y="3068960"/>
            <a:ext cx="7335815" cy="14851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+mn-ea"/>
              </a:rPr>
              <a:t>客观对象的抽象过程---两步抽象</a:t>
            </a:r>
          </a:p>
          <a:p>
            <a:pPr lvl="1" eaLnBrk="1" hangingPunct="1"/>
            <a:r>
              <a:rPr lang="zh-CN" altLang="en-US" sz="1600" dirty="0" smtClean="0">
                <a:latin typeface="+mn-ea"/>
              </a:rPr>
              <a:t>现实世界中的客观对象抽象为概念模型；</a:t>
            </a:r>
          </a:p>
          <a:p>
            <a:pPr lvl="1" eaLnBrk="1" hangingPunct="1"/>
            <a:r>
              <a:rPr lang="zh-CN" altLang="en-US" sz="1600" dirty="0" smtClean="0">
                <a:latin typeface="+mn-ea"/>
              </a:rPr>
              <a:t>把概念模型转换为某一</a:t>
            </a:r>
            <a:r>
              <a:rPr lang="en-US" altLang="zh-CN" sz="1600" dirty="0" smtClean="0">
                <a:latin typeface="+mn-ea"/>
              </a:rPr>
              <a:t>DBMS</a:t>
            </a:r>
            <a:r>
              <a:rPr lang="zh-CN" altLang="en-US" sz="1600" dirty="0" smtClean="0">
                <a:latin typeface="+mn-ea"/>
              </a:rPr>
              <a:t>支持的数据模型</a:t>
            </a:r>
          </a:p>
          <a:p>
            <a:pPr eaLnBrk="1" hangingPunct="1"/>
            <a:r>
              <a:rPr lang="zh-CN" altLang="en-US" sz="1600" dirty="0" smtClean="0">
                <a:latin typeface="+mn-ea"/>
              </a:rPr>
              <a:t> 概念模型是现实世界到机器世界的一个中间层次</a:t>
            </a: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431540" y="908720"/>
            <a:ext cx="7335815" cy="19802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1600" b="1" dirty="0">
                <a:latin typeface="+mn-ea"/>
              </a:rPr>
              <a:t>概念模型</a:t>
            </a:r>
          </a:p>
          <a:p>
            <a:pPr lvl="1" eaLnBrk="1" hangingPunct="1"/>
            <a:r>
              <a:rPr lang="zh-CN" altLang="en-US" sz="1600" dirty="0">
                <a:latin typeface="+mn-ea"/>
              </a:rPr>
              <a:t>也称信息模型，按用户的观点来对数据和信息建模</a:t>
            </a:r>
          </a:p>
          <a:p>
            <a:pPr lvl="1" eaLnBrk="1" hangingPunct="1"/>
            <a:r>
              <a:rPr lang="zh-CN" altLang="en-US" sz="1600" dirty="0">
                <a:latin typeface="+mn-ea"/>
              </a:rPr>
              <a:t>用于数据库设计</a:t>
            </a:r>
          </a:p>
          <a:p>
            <a:pPr eaLnBrk="1" hangingPunct="1"/>
            <a:r>
              <a:rPr lang="zh-CN" altLang="en-US" sz="1600" b="1" dirty="0">
                <a:latin typeface="+mn-ea"/>
              </a:rPr>
              <a:t>数据模型</a:t>
            </a:r>
          </a:p>
          <a:p>
            <a:pPr lvl="1" eaLnBrk="1" hangingPunct="1"/>
            <a:r>
              <a:rPr lang="zh-CN" altLang="en-US" sz="1600" dirty="0">
                <a:latin typeface="+mn-ea"/>
              </a:rPr>
              <a:t>按计算机的观点对数据建模，主要用于</a:t>
            </a:r>
            <a:r>
              <a:rPr lang="en-US" altLang="zh-CN" sz="1600" dirty="0">
                <a:latin typeface="+mn-ea"/>
              </a:rPr>
              <a:t>DBMS</a:t>
            </a:r>
            <a:r>
              <a:rPr lang="zh-CN" altLang="en-US" sz="1600" dirty="0">
                <a:latin typeface="+mn-ea"/>
              </a:rPr>
              <a:t>的实现</a:t>
            </a:r>
          </a:p>
          <a:p>
            <a:pPr lvl="1" eaLnBrk="1" hangingPunct="1"/>
            <a:r>
              <a:rPr lang="zh-CN" altLang="en-US" sz="1600" dirty="0">
                <a:latin typeface="+mn-ea"/>
              </a:rPr>
              <a:t>一般有</a:t>
            </a:r>
            <a:r>
              <a:rPr lang="zh-CN" altLang="en-US" sz="1600" b="1" dirty="0">
                <a:latin typeface="+mn-ea"/>
              </a:rPr>
              <a:t>层次，网状，关系</a:t>
            </a:r>
            <a:r>
              <a:rPr lang="zh-CN" altLang="en-US" sz="1600" dirty="0">
                <a:latin typeface="+mn-ea"/>
              </a:rPr>
              <a:t>三种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3720" y="4548150"/>
            <a:ext cx="6056896" cy="1150201"/>
            <a:chOff x="1013720" y="4548150"/>
            <a:chExt cx="6056896" cy="1150201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013720" y="4548150"/>
              <a:ext cx="6056896" cy="1150201"/>
              <a:chOff x="961" y="3069"/>
              <a:chExt cx="3754" cy="1005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963" y="3713"/>
                <a:ext cx="913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latin typeface="Arial" pitchFamily="34" charset="0"/>
                    <a:ea typeface="楷体_GB2312" pitchFamily="49" charset="-122"/>
                  </a:rPr>
                  <a:t>现实世界</a:t>
                </a: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902" y="3635"/>
                <a:ext cx="813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latin typeface="Arial" pitchFamily="34" charset="0"/>
                    <a:ea typeface="楷体_GB2312" pitchFamily="49" charset="-122"/>
                  </a:rPr>
                  <a:t>机器世界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430" y="3081"/>
                <a:ext cx="915" cy="52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Arial" pitchFamily="34" charset="0"/>
                    <a:ea typeface="楷体_GB2312" pitchFamily="49" charset="-122"/>
                  </a:rPr>
                  <a:t>概念模型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3841" y="3109"/>
                <a:ext cx="841" cy="54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Arial" pitchFamily="34" charset="0"/>
                    <a:ea typeface="楷体_GB2312" pitchFamily="49" charset="-122"/>
                  </a:rPr>
                  <a:t>数据模型</a:t>
                </a: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1944" y="3247"/>
                <a:ext cx="475" cy="183"/>
              </a:xfrm>
              <a:prstGeom prst="rightArrow">
                <a:avLst>
                  <a:gd name="adj1" fmla="val 50000"/>
                  <a:gd name="adj2" fmla="val 6489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>
                <a:off x="3366" y="3288"/>
                <a:ext cx="475" cy="183"/>
              </a:xfrm>
              <a:prstGeom prst="rightArrow">
                <a:avLst>
                  <a:gd name="adj1" fmla="val 50000"/>
                  <a:gd name="adj2" fmla="val 6489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961" y="3069"/>
                <a:ext cx="915" cy="52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Arial" pitchFamily="34" charset="0"/>
                    <a:ea typeface="楷体_GB2312" pitchFamily="49" charset="-122"/>
                  </a:rPr>
                  <a:t>客观对象</a:t>
                </a:r>
              </a:p>
            </p:txBody>
          </p:sp>
        </p:grp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423542" y="5285712"/>
              <a:ext cx="1473081" cy="31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Arial" pitchFamily="34" charset="0"/>
                  <a:ea typeface="楷体_GB2312" pitchFamily="49" charset="-122"/>
                </a:rPr>
                <a:t>信息世界</a:t>
              </a:r>
              <a:endParaRPr lang="zh-CN" altLang="en-US" b="1" dirty="0">
                <a:latin typeface="Arial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3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296525" y="1043735"/>
            <a:ext cx="7560840" cy="14851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800" b="1" dirty="0" smtClean="0"/>
              <a:t>数据结构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指所研究的对象类型的集合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与数据类型、内容、性质有关的对象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与数据之间联系有关的对象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是对系统静态特性的描述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448925" y="2618910"/>
            <a:ext cx="7560840" cy="14851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800" b="1" dirty="0"/>
              <a:t>数据操作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对数据库中各种对象（型）的实例（值）允许执行的操作及有关的操作规则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检索、更新（包括插入、删除、修改）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 是对系统动态特性的描述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68195" y="4104075"/>
            <a:ext cx="7560840" cy="14851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800" b="1" dirty="0"/>
              <a:t>数据的约束条件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一组完整性规则的集合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是数据及其联系所具有的制约和储存规则，用以限定符合数据模型的数据库状态以及状态的变化，以保证数据的正确、有效、</a:t>
            </a:r>
            <a:r>
              <a:rPr lang="zh-CN" altLang="en-US" sz="1800" dirty="0" smtClean="0"/>
              <a:t>相容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125" y="244835"/>
            <a:ext cx="2249334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99FF"/>
                </a:solidFill>
              </a:rPr>
              <a:t>数据模型组成要素</a:t>
            </a:r>
          </a:p>
        </p:txBody>
      </p:sp>
    </p:spTree>
    <p:extLst>
      <p:ext uri="{BB962C8B-B14F-4D97-AF65-F5344CB8AC3E}">
        <p14:creationId xmlns:p14="http://schemas.microsoft.com/office/powerpoint/2010/main" val="7509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453" y="2756148"/>
            <a:ext cx="8133870" cy="44832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dirty="0" smtClean="0"/>
              <a:t>例：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6595" y="2256563"/>
            <a:ext cx="1495288" cy="3915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订单交易系统</a:t>
            </a:r>
            <a:endParaRPr lang="zh-CN" altLang="en-US" sz="1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71282" y="2256563"/>
            <a:ext cx="1849891" cy="3915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订单执行系统</a:t>
            </a:r>
            <a:endParaRPr lang="zh-CN" altLang="en-US" sz="1400" b="1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47770" y="2480594"/>
            <a:ext cx="1849890" cy="3915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订单查询系统</a:t>
            </a:r>
            <a:endParaRPr lang="zh-CN" altLang="en-US" sz="14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51232" y="2485752"/>
            <a:ext cx="1139118" cy="3480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 dirty="0"/>
              <a:t>。。。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583325" y="5575851"/>
            <a:ext cx="3558568" cy="1028047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/>
              <a:t>数据库的物理存储模式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4255915" y="4536305"/>
            <a:ext cx="213389" cy="929880"/>
          </a:xfrm>
          <a:prstGeom prst="upDownArrow">
            <a:avLst>
              <a:gd name="adj1" fmla="val 50000"/>
              <a:gd name="adj2" fmla="val 12676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40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590647" y="3767154"/>
            <a:ext cx="2896788" cy="1102006"/>
          </a:xfrm>
          <a:prstGeom prst="wedgeRectCallout">
            <a:avLst>
              <a:gd name="adj1" fmla="val -63286"/>
              <a:gd name="adj2" fmla="val -325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050" b="1" dirty="0"/>
              <a:t>用户基本信息（会员编号，姓名，身份证号，联系电话，送货地址）</a:t>
            </a:r>
          </a:p>
          <a:p>
            <a:r>
              <a:rPr lang="zh-CN" altLang="en-US" sz="1050" b="1" dirty="0"/>
              <a:t>送达方信息（会员编号，联系电话，地址信息，商品名称</a:t>
            </a:r>
            <a:r>
              <a:rPr lang="zh-CN" altLang="en-US" sz="1050" b="1" dirty="0" smtClean="0"/>
              <a:t>）</a:t>
            </a:r>
            <a:endParaRPr lang="en-US" altLang="zh-CN" sz="1050" b="1" dirty="0" smtClean="0"/>
          </a:p>
          <a:p>
            <a:r>
              <a:rPr lang="zh-CN" altLang="en-US" sz="1050" b="1" dirty="0"/>
              <a:t>物流明细信息（姓名，身份证号，联系电话，预计出库时间，期望送达时间）</a:t>
            </a:r>
          </a:p>
          <a:p>
            <a:endParaRPr lang="zh-CN" altLang="en-US" sz="105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00104" y="3165103"/>
            <a:ext cx="1518919" cy="1204101"/>
          </a:xfrm>
          <a:prstGeom prst="wedgeRectCallout">
            <a:avLst>
              <a:gd name="adj1" fmla="val -18343"/>
              <a:gd name="adj2" fmla="val -93727"/>
            </a:avLst>
          </a:prstGeom>
          <a:solidFill>
            <a:srgbClr val="FFF5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050" b="1" dirty="0" smtClean="0"/>
              <a:t>用户基本信息（会员编号，姓名，身份证号，联系电话，送货地址）</a:t>
            </a:r>
            <a:endParaRPr lang="zh-CN" altLang="en-US" sz="1050" b="1" dirty="0"/>
          </a:p>
          <a:p>
            <a:r>
              <a:rPr lang="zh-CN" altLang="en-US" sz="1050" b="1" dirty="0" smtClean="0"/>
              <a:t>送达方信息（会员编号，联系电话，地址信息，商品名称）</a:t>
            </a:r>
            <a:endParaRPr lang="zh-CN" altLang="en-US" sz="1050" b="1" dirty="0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208437" y="1389252"/>
            <a:ext cx="2562233" cy="867311"/>
          </a:xfrm>
          <a:prstGeom prst="wedgeRectCallout">
            <a:avLst>
              <a:gd name="adj1" fmla="val -62556"/>
              <a:gd name="adj2" fmla="val 55884"/>
            </a:avLst>
          </a:prstGeom>
          <a:solidFill>
            <a:srgbClr val="FFF5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050" b="1" dirty="0"/>
              <a:t>用户基本信息（会员编号，姓名，身份证号，联系电话，送货地址）</a:t>
            </a:r>
          </a:p>
          <a:p>
            <a:r>
              <a:rPr lang="zh-CN" altLang="en-US" sz="1050" b="1" dirty="0"/>
              <a:t>送达方信息（会员编号，联系电话，地址信息，商品名称）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1674239" y="1178750"/>
            <a:ext cx="3448052" cy="773222"/>
          </a:xfrm>
          <a:prstGeom prst="wedgeRectCallout">
            <a:avLst>
              <a:gd name="adj1" fmla="val 7824"/>
              <a:gd name="adj2" fmla="val 82569"/>
            </a:avLst>
          </a:prstGeom>
          <a:solidFill>
            <a:srgbClr val="FFF5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050" b="1" dirty="0"/>
              <a:t>送达方信息（会员编号，联系电话，地址信息，商品名称）</a:t>
            </a:r>
          </a:p>
          <a:p>
            <a:r>
              <a:rPr lang="zh-CN" altLang="en-US" sz="1050" b="1" dirty="0" smtClean="0"/>
              <a:t>物流</a:t>
            </a:r>
            <a:r>
              <a:rPr lang="zh-CN" altLang="en-US" sz="1050" b="1" dirty="0"/>
              <a:t>明细信息（姓名，身份证号，联系电话，预计出库时间，期望送达时间）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41648" y="5811545"/>
            <a:ext cx="1630052" cy="632790"/>
          </a:xfrm>
          <a:prstGeom prst="wedgeRectCallout">
            <a:avLst>
              <a:gd name="adj1" fmla="val 95792"/>
              <a:gd name="adj2" fmla="val -140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200" b="1" dirty="0"/>
              <a:t>数据库文件的存储形式，如文件名，是否索引等。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207789" y="4389597"/>
            <a:ext cx="3900300" cy="1289653"/>
          </a:xfrm>
          <a:prstGeom prst="cloudCallout">
            <a:avLst>
              <a:gd name="adj1" fmla="val -38463"/>
              <a:gd name="adj2" fmla="val -5986"/>
            </a:avLst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思考：</a:t>
            </a:r>
            <a:r>
              <a:rPr lang="en-US" altLang="zh-CN" sz="105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、交易系统用户基本信息表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中增加一个字段，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对其他</a:t>
            </a:r>
            <a:r>
              <a:rPr lang="en-US" altLang="zh-CN" sz="105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个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系统有影响吗？</a:t>
            </a:r>
          </a:p>
          <a:p>
            <a:r>
              <a:rPr lang="en-US" altLang="zh-CN" sz="105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交易系统用户基本信息表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将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字段名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“联系电话”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改名为</a:t>
            </a:r>
            <a:r>
              <a:rPr lang="zh-CN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“移动电话”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，对</a:t>
            </a:r>
            <a:r>
              <a:rPr lang="en-US" altLang="zh-CN" sz="105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  <a:ea typeface="+mn-ea"/>
              </a:rPr>
              <a:t>个系统有影响吗？</a:t>
            </a:r>
          </a:p>
          <a:p>
            <a:endParaRPr lang="en-US" altLang="zh-CN" sz="1050" b="1" dirty="0"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125" y="244835"/>
            <a:ext cx="22493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0099FF"/>
                </a:solidFill>
              </a:rPr>
              <a:t>数据库表举例介绍</a:t>
            </a:r>
            <a:endParaRPr lang="zh-CN" altLang="en-US" sz="2000" b="1" dirty="0">
              <a:solidFill>
                <a:srgbClr val="0099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176845" y="3767153"/>
            <a:ext cx="2004015" cy="3915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 b="1" dirty="0" smtClean="0"/>
              <a:t>后端某系统（如</a:t>
            </a:r>
            <a:r>
              <a:rPr lang="en-US" altLang="zh-CN" sz="1400" b="1" dirty="0" smtClean="0"/>
              <a:t>LES</a:t>
            </a:r>
            <a:r>
              <a:rPr lang="zh-CN" altLang="en-US" sz="1400" b="1" dirty="0" smtClean="0"/>
              <a:t>）</a:t>
            </a:r>
            <a:endParaRPr lang="zh-CN" altLang="en-US" sz="1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157939" y="2756148"/>
            <a:ext cx="1240326" cy="871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671900" y="2756148"/>
            <a:ext cx="270030" cy="871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495388" y="3023955"/>
            <a:ext cx="886702" cy="60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122291" y="3023955"/>
            <a:ext cx="2825084" cy="60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7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数据库基础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4988717"/>
              </p:ext>
            </p:extLst>
          </p:nvPr>
        </p:nvGraphicFramePr>
        <p:xfrm>
          <a:off x="971600" y="14487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2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505" y="233645"/>
            <a:ext cx="5850650" cy="540060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SQL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语法－数据定义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(DDL)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01882"/>
              </p:ext>
            </p:extLst>
          </p:nvPr>
        </p:nvGraphicFramePr>
        <p:xfrm>
          <a:off x="296525" y="998730"/>
          <a:ext cx="8460940" cy="53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4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5" y="236538"/>
            <a:ext cx="4789875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表级完整性约束条件</a:t>
            </a:r>
          </a:p>
        </p:txBody>
      </p:sp>
      <p:sp>
        <p:nvSpPr>
          <p:cNvPr id="3" name="矩形 2"/>
          <p:cNvSpPr/>
          <p:nvPr/>
        </p:nvSpPr>
        <p:spPr>
          <a:xfrm>
            <a:off x="476545" y="1039720"/>
            <a:ext cx="675075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88" indent="-315913" defTabSz="265113">
              <a:lnSpc>
                <a:spcPct val="150000"/>
              </a:lnSpc>
              <a:spcBef>
                <a:spcPct val="20000"/>
              </a:spcBef>
              <a:buFontTx/>
              <a:buChar char="•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GB" sz="1600" dirty="0" smtClean="0">
                <a:latin typeface="+mn-lt"/>
              </a:rPr>
              <a:t>常见</a:t>
            </a:r>
            <a:r>
              <a:rPr lang="zh-CN" altLang="en-US" sz="1600" dirty="0" smtClean="0">
                <a:latin typeface="+mn-lt"/>
              </a:rPr>
              <a:t>表级</a:t>
            </a:r>
            <a:r>
              <a:rPr lang="zh-CN" altLang="en-GB" sz="1600" dirty="0" smtClean="0">
                <a:latin typeface="+mn-lt"/>
              </a:rPr>
              <a:t>完整性约束</a:t>
            </a:r>
            <a:r>
              <a:rPr lang="zh-CN" altLang="en-GB" sz="1600" dirty="0">
                <a:latin typeface="+mn-lt"/>
              </a:rPr>
              <a:t>：</a:t>
            </a: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PRIMARY  KEY 	   </a:t>
            </a:r>
            <a:r>
              <a:rPr lang="zh-CN" altLang="en-GB" sz="1600" dirty="0" smtClean="0">
                <a:latin typeface="+mn-lt"/>
              </a:rPr>
              <a:t>主</a:t>
            </a:r>
            <a:r>
              <a:rPr lang="zh-CN" altLang="en-GB" sz="1600" dirty="0"/>
              <a:t>键</a:t>
            </a:r>
            <a:r>
              <a:rPr lang="zh-CN" altLang="en-GB" sz="1600" dirty="0" smtClean="0">
                <a:latin typeface="+mn-lt"/>
              </a:rPr>
              <a:t>约束</a:t>
            </a:r>
            <a:endParaRPr lang="en-GB" altLang="zh-CN" sz="1600" dirty="0">
              <a:latin typeface="+mn-lt"/>
            </a:endParaRP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UNIQUE			</a:t>
            </a:r>
            <a:r>
              <a:rPr lang="zh-CN" altLang="en-GB" sz="1600" dirty="0" smtClean="0">
                <a:latin typeface="+mn-lt"/>
              </a:rPr>
              <a:t>唯一性</a:t>
            </a:r>
            <a:r>
              <a:rPr lang="zh-CN" altLang="en-GB" sz="1600" dirty="0">
                <a:latin typeface="+mn-lt"/>
              </a:rPr>
              <a:t>约束</a:t>
            </a: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NOT  NULL		</a:t>
            </a:r>
            <a:r>
              <a:rPr lang="zh-CN" altLang="en-GB" sz="1600" dirty="0" smtClean="0">
                <a:latin typeface="+mn-lt"/>
              </a:rPr>
              <a:t>非</a:t>
            </a:r>
            <a:r>
              <a:rPr lang="zh-CN" altLang="en-GB" sz="1600" dirty="0">
                <a:latin typeface="+mn-lt"/>
              </a:rPr>
              <a:t>空值约束			</a:t>
            </a: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AUTO_INCREMENT	  </a:t>
            </a:r>
            <a:r>
              <a:rPr lang="zh-CN" altLang="en-GB" sz="1600" dirty="0">
                <a:latin typeface="+mn-lt"/>
              </a:rPr>
              <a:t>用于整数列默认自增</a:t>
            </a:r>
            <a:r>
              <a:rPr lang="en-GB" altLang="zh-CN" sz="1600" dirty="0">
                <a:latin typeface="+mn-lt"/>
              </a:rPr>
              <a:t>1</a:t>
            </a: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UNSIGNED         </a:t>
            </a:r>
            <a:r>
              <a:rPr lang="zh-CN" altLang="en-US" sz="1600" dirty="0">
                <a:latin typeface="+mn-lt"/>
              </a:rPr>
              <a:t>无符号整数</a:t>
            </a:r>
            <a:endParaRPr lang="en-GB" altLang="zh-CN" sz="1600" dirty="0">
              <a:latin typeface="+mn-lt"/>
            </a:endParaRP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1600" dirty="0">
                <a:latin typeface="+mn-lt"/>
              </a:rPr>
              <a:t>DEFAULT </a:t>
            </a:r>
            <a:r>
              <a:rPr lang="en-GB" altLang="zh-CN" sz="1600" dirty="0" err="1">
                <a:latin typeface="+mn-lt"/>
              </a:rPr>
              <a:t>default_value</a:t>
            </a:r>
            <a:r>
              <a:rPr lang="en-GB" altLang="zh-CN" sz="1600" dirty="0">
                <a:latin typeface="+mn-lt"/>
              </a:rPr>
              <a:t>		</a:t>
            </a:r>
            <a:r>
              <a:rPr lang="zh-CN" altLang="en-GB" sz="1600" dirty="0">
                <a:latin typeface="+mn-lt"/>
              </a:rPr>
              <a:t>默认值约束</a:t>
            </a:r>
            <a:endParaRPr lang="en-US" altLang="zh-CN" sz="1600" dirty="0">
              <a:latin typeface="+mn-lt"/>
            </a:endParaRP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zh-CN" sz="1600" dirty="0">
                <a:latin typeface="+mn-lt"/>
              </a:rPr>
              <a:t>DEFAULT </a:t>
            </a:r>
            <a:r>
              <a:rPr lang="en-US" altLang="zh-CN" sz="1600" dirty="0" err="1">
                <a:latin typeface="+mn-lt"/>
              </a:rPr>
              <a:t>cur_timestamp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  </a:t>
            </a:r>
            <a:r>
              <a:rPr lang="zh-CN" altLang="en-US" sz="1600" dirty="0" smtClean="0">
                <a:latin typeface="+mn-lt"/>
              </a:rPr>
              <a:t>创建</a:t>
            </a:r>
            <a:r>
              <a:rPr lang="zh-CN" altLang="en-US" sz="1600" dirty="0">
                <a:latin typeface="+mn-lt"/>
              </a:rPr>
              <a:t>新记录时默认保存当前时间（仅适用</a:t>
            </a:r>
            <a:r>
              <a:rPr lang="en-US" altLang="zh-CN" sz="1600" dirty="0">
                <a:latin typeface="+mn-lt"/>
              </a:rPr>
              <a:t>timestamp</a:t>
            </a:r>
            <a:r>
              <a:rPr lang="zh-CN" altLang="en-US" sz="1600" dirty="0">
                <a:latin typeface="+mn-lt"/>
              </a:rPr>
              <a:t>数据列）</a:t>
            </a:r>
            <a:endParaRPr lang="zh-CN" altLang="en-GB" sz="1600" dirty="0">
              <a:latin typeface="+mn-lt"/>
            </a:endParaRPr>
          </a:p>
          <a:p>
            <a:pPr marL="852488" lvl="1" indent="-282575" defTabSz="265113">
              <a:lnSpc>
                <a:spcPct val="150000"/>
              </a:lnSpc>
              <a:spcBef>
                <a:spcPct val="20000"/>
              </a:spcBef>
              <a:buFontTx/>
              <a:buChar char="–"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zh-CN" sz="1600" dirty="0">
                <a:latin typeface="+mn-lt"/>
              </a:rPr>
              <a:t>ON UPDATE </a:t>
            </a:r>
            <a:r>
              <a:rPr lang="en-US" altLang="zh-CN" sz="1600" dirty="0" err="1">
                <a:latin typeface="+mn-lt"/>
              </a:rPr>
              <a:t>cur_timestamp</a:t>
            </a:r>
            <a:r>
              <a:rPr lang="en-US" altLang="zh-CN" sz="1600" dirty="0">
                <a:latin typeface="+mn-lt"/>
              </a:rPr>
              <a:t> </a:t>
            </a:r>
            <a:r>
              <a:rPr lang="zh-CN" altLang="en-US" sz="1600" dirty="0">
                <a:latin typeface="+mn-lt"/>
              </a:rPr>
              <a:t>修改记录时默认保存当前时间（仅适用</a:t>
            </a:r>
            <a:r>
              <a:rPr lang="en-US" altLang="zh-CN" sz="1600" dirty="0">
                <a:latin typeface="+mn-lt"/>
              </a:rPr>
              <a:t>timestamp</a:t>
            </a:r>
            <a:r>
              <a:rPr lang="zh-CN" altLang="en-US" sz="1600" dirty="0">
                <a:latin typeface="+mn-lt"/>
              </a:rPr>
              <a:t>数据列）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9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236538"/>
            <a:ext cx="5419945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主键与外键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953725"/>
            <a:ext cx="8190910" cy="585065"/>
          </a:xfrm>
        </p:spPr>
        <p:txBody>
          <a:bodyPr/>
          <a:lstStyle/>
          <a:p>
            <a:r>
              <a:rPr lang="zh-CN" altLang="en-US" sz="1600" dirty="0">
                <a:latin typeface="+mn-ea"/>
              </a:rPr>
              <a:t>数据表之间的关联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引用关系是依靠具体的主键（</a:t>
            </a:r>
            <a:r>
              <a:rPr lang="en-US" altLang="zh-CN" sz="1600" dirty="0">
                <a:latin typeface="+mn-ea"/>
              </a:rPr>
              <a:t>primary key</a:t>
            </a:r>
            <a:r>
              <a:rPr lang="zh-CN" altLang="en-US" sz="1600" dirty="0">
                <a:latin typeface="+mn-ea"/>
              </a:rPr>
              <a:t>）和外键（</a:t>
            </a:r>
            <a:r>
              <a:rPr lang="en-US" altLang="zh-CN" sz="1600" dirty="0">
                <a:latin typeface="+mn-ea"/>
              </a:rPr>
              <a:t>foreign key</a:t>
            </a:r>
            <a:r>
              <a:rPr lang="zh-CN" altLang="en-US" sz="1600" dirty="0">
                <a:latin typeface="+mn-ea"/>
              </a:rPr>
              <a:t>）建立起来的。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57009592"/>
              </p:ext>
            </p:extLst>
          </p:nvPr>
        </p:nvGraphicFramePr>
        <p:xfrm>
          <a:off x="750345" y="1720475"/>
          <a:ext cx="6233193" cy="238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96525" y="4239090"/>
            <a:ext cx="43654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举例：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主</a:t>
            </a:r>
            <a:r>
              <a:rPr lang="zh-CN" altLang="en-US" sz="1600" b="1" dirty="0">
                <a:latin typeface="+mn-ea"/>
                <a:ea typeface="+mn-ea"/>
              </a:rPr>
              <a:t>键</a:t>
            </a:r>
          </a:p>
          <a:p>
            <a:r>
              <a:rPr lang="en-US" altLang="zh-CN" sz="1600" dirty="0">
                <a:latin typeface="+mn-lt"/>
                <a:ea typeface="+mn-ea"/>
              </a:rPr>
              <a:t>create table student(</a:t>
            </a:r>
          </a:p>
          <a:p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sid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en-US" altLang="zh-CN" sz="1600" dirty="0" err="1">
                <a:latin typeface="+mn-lt"/>
                <a:ea typeface="+mn-ea"/>
              </a:rPr>
              <a:t>int</a:t>
            </a:r>
            <a:r>
              <a:rPr lang="en-US" altLang="zh-CN" sz="1600" dirty="0">
                <a:latin typeface="+mn-lt"/>
                <a:ea typeface="+mn-ea"/>
              </a:rPr>
              <a:t> not null </a:t>
            </a:r>
            <a:r>
              <a:rPr lang="en-US" altLang="zh-CN" sz="1600" dirty="0" err="1">
                <a:latin typeface="+mn-lt"/>
                <a:ea typeface="+mn-ea"/>
              </a:rPr>
              <a:t>auto_increment</a:t>
            </a:r>
            <a:r>
              <a:rPr lang="en-US" altLang="zh-CN" sz="1600" dirty="0">
                <a:latin typeface="+mn-lt"/>
                <a:ea typeface="+mn-ea"/>
              </a:rPr>
              <a:t>,</a:t>
            </a:r>
          </a:p>
          <a:p>
            <a:r>
              <a:rPr lang="en-US" altLang="zh-CN" sz="1600" dirty="0">
                <a:latin typeface="+mn-lt"/>
                <a:ea typeface="+mn-ea"/>
              </a:rPr>
              <a:t>	name </a:t>
            </a:r>
            <a:r>
              <a:rPr lang="en-US" altLang="zh-CN" sz="1600" dirty="0" err="1">
                <a:latin typeface="+mn-lt"/>
                <a:ea typeface="+mn-ea"/>
              </a:rPr>
              <a:t>varchar</a:t>
            </a:r>
            <a:r>
              <a:rPr lang="en-US" altLang="zh-CN" sz="1600" dirty="0">
                <a:latin typeface="+mn-lt"/>
                <a:ea typeface="+mn-ea"/>
              </a:rPr>
              <a:t>(20) not null,</a:t>
            </a:r>
          </a:p>
          <a:p>
            <a:r>
              <a:rPr lang="en-US" altLang="zh-CN" sz="1600" dirty="0">
                <a:latin typeface="+mn-lt"/>
                <a:ea typeface="+mn-ea"/>
              </a:rPr>
              <a:t>	primary key(</a:t>
            </a:r>
            <a:r>
              <a:rPr lang="en-US" altLang="zh-CN" sz="1600" dirty="0" err="1">
                <a:latin typeface="+mn-lt"/>
                <a:ea typeface="+mn-ea"/>
              </a:rPr>
              <a:t>sid</a:t>
            </a:r>
            <a:r>
              <a:rPr lang="en-US" altLang="zh-CN" sz="1600" dirty="0">
                <a:latin typeface="+mn-lt"/>
                <a:ea typeface="+mn-ea"/>
              </a:rPr>
              <a:t>)</a:t>
            </a:r>
          </a:p>
          <a:p>
            <a:r>
              <a:rPr lang="en-US" altLang="zh-CN" sz="1600" dirty="0" smtClean="0">
                <a:latin typeface="+mn-lt"/>
                <a:ea typeface="+mn-ea"/>
              </a:rPr>
              <a:t>);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4630" y="4248125"/>
            <a:ext cx="391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外键</a:t>
            </a:r>
            <a:r>
              <a:rPr lang="zh-CN" altLang="en-US" sz="1600" dirty="0">
                <a:latin typeface="+mn-ea"/>
              </a:rPr>
              <a:t>（自动检查外键是否匹配，仅</a:t>
            </a:r>
            <a:r>
              <a:rPr lang="zh-CN" altLang="en-US" sz="1600" dirty="0" smtClean="0">
                <a:latin typeface="+mn-ea"/>
              </a:rPr>
              <a:t>适用</a:t>
            </a:r>
            <a:r>
              <a:rPr lang="en-US" altLang="zh-CN" sz="1600" dirty="0"/>
              <a:t>MySQL</a:t>
            </a:r>
            <a:r>
              <a:rPr lang="zh-CN" altLang="en-US" sz="1600" dirty="0" smtClean="0">
                <a:latin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r>
              <a:rPr lang="en-US" altLang="zh-CN" sz="1600" dirty="0">
                <a:latin typeface="+mn-lt"/>
              </a:rPr>
              <a:t>create table score(</a:t>
            </a:r>
          </a:p>
          <a:p>
            <a:r>
              <a:rPr lang="en-US" altLang="zh-CN" sz="1600" dirty="0">
                <a:latin typeface="+mn-lt"/>
              </a:rPr>
              <a:t>	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 not null </a:t>
            </a:r>
            <a:r>
              <a:rPr lang="en-US" altLang="zh-CN" sz="1600" dirty="0" err="1">
                <a:latin typeface="+mn-lt"/>
              </a:rPr>
              <a:t>auto_increment</a:t>
            </a:r>
            <a:r>
              <a:rPr lang="en-US" altLang="zh-CN" sz="1600" dirty="0">
                <a:latin typeface="+mn-lt"/>
              </a:rPr>
              <a:t> primary key,</a:t>
            </a:r>
          </a:p>
          <a:p>
            <a:r>
              <a:rPr lang="en-US" altLang="zh-CN" sz="1600" dirty="0">
                <a:latin typeface="+mn-lt"/>
              </a:rPr>
              <a:t>	score </a:t>
            </a: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,</a:t>
            </a:r>
          </a:p>
          <a:p>
            <a:r>
              <a:rPr lang="en-US" altLang="zh-CN" sz="1600" dirty="0">
                <a:latin typeface="+mn-lt"/>
              </a:rPr>
              <a:t>	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,</a:t>
            </a:r>
          </a:p>
          <a:p>
            <a:r>
              <a:rPr lang="en-US" altLang="zh-CN" sz="1600" dirty="0">
                <a:latin typeface="+mn-lt"/>
              </a:rPr>
              <a:t>	foreign key(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) references student(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)</a:t>
            </a:r>
          </a:p>
          <a:p>
            <a:r>
              <a:rPr lang="en-US" altLang="zh-CN" sz="1600" dirty="0">
                <a:latin typeface="+mn-lt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5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  <p:bldP spid="1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5" y="246063"/>
            <a:ext cx="4789875" cy="40905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实体完整性约束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8" name="Group 180"/>
          <p:cNvGrpSpPr>
            <a:grpSpLocks/>
          </p:cNvGrpSpPr>
          <p:nvPr/>
        </p:nvGrpSpPr>
        <p:grpSpPr bwMode="auto">
          <a:xfrm>
            <a:off x="568325" y="952500"/>
            <a:ext cx="5832475" cy="2447925"/>
            <a:chOff x="839" y="1117"/>
            <a:chExt cx="3674" cy="1542"/>
          </a:xfrm>
        </p:grpSpPr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10" name="Rectangle 60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河南新乡</a:t>
              </a:r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赵可以</a:t>
              </a: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latin typeface="+mn-lt"/>
                  <a:ea typeface="+mn-ea"/>
                  <a:cs typeface="Times New Roman" pitchFamily="18" charset="0"/>
                </a:rPr>
                <a:t>0010016</a:t>
              </a: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dirty="0">
                  <a:latin typeface="+mn-lt"/>
                  <a:ea typeface="+mn-ea"/>
                  <a:cs typeface="Times New Roman" pitchFamily="18" charset="0"/>
                </a:rPr>
                <a:t>河南新乡</a:t>
              </a: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张丽鹃</a:t>
              </a:r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latin typeface="+mn-lt"/>
                  <a:ea typeface="+mn-ea"/>
                  <a:cs typeface="Times New Roman" pitchFamily="18" charset="0"/>
                </a:rPr>
                <a:t>0010015</a:t>
              </a: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江西南昌</a:t>
              </a: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雷铜</a:t>
              </a: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solidFill>
                    <a:srgbClr val="FF0000"/>
                  </a:solidFill>
                  <a:latin typeface="+mn-lt"/>
                  <a:ea typeface="+mn-ea"/>
                  <a:cs typeface="Times New Roman" pitchFamily="18" charset="0"/>
                </a:rPr>
                <a:t>0010014</a:t>
              </a:r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湖南新田</a:t>
              </a: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吴兰</a:t>
              </a:r>
            </a:p>
          </p:txBody>
        </p:sp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latin typeface="+mn-lt"/>
                  <a:ea typeface="+mn-ea"/>
                  <a:cs typeface="Times New Roman" pitchFamily="18" charset="0"/>
                </a:rPr>
                <a:t>0010013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山东定陶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>
                  <a:latin typeface="+mn-lt"/>
                  <a:ea typeface="+mn-ea"/>
                  <a:cs typeface="Times New Roman" pitchFamily="18" charset="0"/>
                </a:rPr>
                <a:t>李山</a:t>
              </a: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>
                  <a:latin typeface="+mn-lt"/>
                  <a:ea typeface="+mn-ea"/>
                  <a:cs typeface="Times New Roman" pitchFamily="18" charset="0"/>
                </a:rPr>
                <a:t>0010012</a:t>
              </a: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 b="1">
                  <a:latin typeface="+mn-lt"/>
                  <a:ea typeface="+mn-ea"/>
                  <a:cs typeface="Times New Roman" pitchFamily="18" charset="0"/>
                </a:rPr>
                <a:t>….</a:t>
              </a:r>
            </a:p>
          </p:txBody>
        </p: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b="1">
                  <a:latin typeface="+mn-lt"/>
                  <a:ea typeface="+mn-ea"/>
                  <a:cs typeface="Times New Roman" pitchFamily="18" charset="0"/>
                </a:rPr>
                <a:t>地址</a:t>
              </a:r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b="1">
                  <a:latin typeface="+mn-lt"/>
                  <a:ea typeface="+mn-ea"/>
                  <a:cs typeface="Times New Roman" pitchFamily="18" charset="0"/>
                </a:rPr>
                <a:t>姓名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b="1" dirty="0">
                  <a:latin typeface="+mn-lt"/>
                  <a:ea typeface="+mn-ea"/>
                  <a:cs typeface="Times New Roman" pitchFamily="18" charset="0"/>
                </a:rPr>
                <a:t>学号</a:t>
              </a:r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4" name="Line 63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5" name="Line 64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1" name="Line 80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4" name="Line 134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</p:grpSp>
      <p:grpSp>
        <p:nvGrpSpPr>
          <p:cNvPr id="45" name="Group 181"/>
          <p:cNvGrpSpPr>
            <a:grpSpLocks/>
          </p:cNvGrpSpPr>
          <p:nvPr/>
        </p:nvGrpSpPr>
        <p:grpSpPr bwMode="auto">
          <a:xfrm>
            <a:off x="551443" y="3888581"/>
            <a:ext cx="5955772" cy="407988"/>
            <a:chOff x="815" y="3158"/>
            <a:chExt cx="3674" cy="257"/>
          </a:xfrm>
        </p:grpSpPr>
        <p:sp>
          <p:nvSpPr>
            <p:cNvPr id="46" name="Rectangle 17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9966"/>
                </a:buClr>
                <a:buFont typeface="Wingdings" pitchFamily="2" charset="2"/>
                <a:buNone/>
              </a:pPr>
              <a:endParaRPr lang="zh-CN" altLang="zh-CN" sz="1600">
                <a:latin typeface="+mn-lt"/>
                <a:ea typeface="+mn-ea"/>
              </a:endParaRPr>
            </a:p>
          </p:txBody>
        </p:sp>
        <p:sp>
          <p:nvSpPr>
            <p:cNvPr id="47" name="Rectangle 17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dirty="0">
                  <a:latin typeface="+mn-lt"/>
                  <a:ea typeface="+mn-ea"/>
                </a:rPr>
                <a:t>江西南昌</a:t>
              </a:r>
            </a:p>
          </p:txBody>
        </p:sp>
        <p:sp>
          <p:nvSpPr>
            <p:cNvPr id="48" name="Rectangle 17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dirty="0">
                  <a:latin typeface="+mn-lt"/>
                  <a:ea typeface="+mn-ea"/>
                </a:rPr>
                <a:t>雷铜</a:t>
              </a:r>
            </a:p>
          </p:txBody>
        </p:sp>
        <p:sp>
          <p:nvSpPr>
            <p:cNvPr id="49" name="Rectangle 17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+mn-lt"/>
                  <a:ea typeface="+mn-ea"/>
                  <a:cs typeface="Times New Roman" pitchFamily="18" charset="0"/>
                </a:rPr>
                <a:t>0010014</a:t>
              </a:r>
            </a:p>
          </p:txBody>
        </p:sp>
        <p:sp>
          <p:nvSpPr>
            <p:cNvPr id="50" name="Line 17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51" name="Line 17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  <a:ea typeface="+mn-ea"/>
              </a:endParaRPr>
            </a:p>
          </p:txBody>
        </p:sp>
      </p:grpSp>
      <p:sp>
        <p:nvSpPr>
          <p:cNvPr id="52" name="AutoShape 179"/>
          <p:cNvSpPr>
            <a:spLocks noChangeArrowheads="1"/>
          </p:cNvSpPr>
          <p:nvPr/>
        </p:nvSpPr>
        <p:spPr bwMode="auto">
          <a:xfrm>
            <a:off x="1375161" y="3991918"/>
            <a:ext cx="720725" cy="576262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53" name="Text Box 182"/>
          <p:cNvSpPr txBox="1">
            <a:spLocks noChangeArrowheads="1"/>
          </p:cNvSpPr>
          <p:nvPr/>
        </p:nvSpPr>
        <p:spPr bwMode="auto">
          <a:xfrm>
            <a:off x="766568" y="3503712"/>
            <a:ext cx="60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×</a:t>
            </a:r>
          </a:p>
        </p:txBody>
      </p:sp>
      <p:sp>
        <p:nvSpPr>
          <p:cNvPr id="54" name="Text Box 184"/>
          <p:cNvSpPr txBox="1">
            <a:spLocks noChangeArrowheads="1"/>
          </p:cNvSpPr>
          <p:nvPr/>
        </p:nvSpPr>
        <p:spPr bwMode="auto">
          <a:xfrm>
            <a:off x="585593" y="4761520"/>
            <a:ext cx="7056438" cy="38553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约束方法：唯一约束、主键约束、标识列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585594" y="5327070"/>
            <a:ext cx="7056438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约束方法：限制数据类型、检查约束、外键约束、默认值、非空约束</a:t>
            </a:r>
          </a:p>
        </p:txBody>
      </p:sp>
    </p:spTree>
    <p:extLst>
      <p:ext uri="{BB962C8B-B14F-4D97-AF65-F5344CB8AC3E}">
        <p14:creationId xmlns:p14="http://schemas.microsoft.com/office/powerpoint/2010/main" val="27314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数据库基础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64123604"/>
              </p:ext>
            </p:extLst>
          </p:nvPr>
        </p:nvGraphicFramePr>
        <p:xfrm>
          <a:off x="971600" y="14487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3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GB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</a:rPr>
              <a:t>数值列的完整性约束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76445618"/>
              </p:ext>
            </p:extLst>
          </p:nvPr>
        </p:nvGraphicFramePr>
        <p:xfrm>
          <a:off x="292240" y="1088740"/>
          <a:ext cx="8325928" cy="51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新建数据库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表语法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dirty="0" smtClean="0"/>
              <a:t>CREATE </a:t>
            </a:r>
            <a:r>
              <a:rPr lang="en-US" altLang="zh-CN" sz="1600" dirty="0"/>
              <a:t>DATABASE</a:t>
            </a:r>
            <a:r>
              <a:rPr lang="zh-CN" altLang="en-US" sz="1600" dirty="0"/>
              <a:t>语法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说明：</a:t>
            </a:r>
            <a:r>
              <a:rPr lang="en-US" altLang="zh-CN" sz="1600" dirty="0" smtClean="0"/>
              <a:t>CREATE DATABASE</a:t>
            </a:r>
            <a:r>
              <a:rPr lang="zh-CN" altLang="en-US" sz="1600" dirty="0" smtClean="0"/>
              <a:t>用于创建数据库，进行命名。如果要使用</a:t>
            </a:r>
            <a:r>
              <a:rPr lang="en-US" altLang="zh-CN" sz="1600" dirty="0" smtClean="0"/>
              <a:t>CREATE DATABASE</a:t>
            </a:r>
            <a:r>
              <a:rPr lang="zh-CN" altLang="en-US" sz="1600" dirty="0" smtClean="0"/>
              <a:t>，您需要获得数据库</a:t>
            </a:r>
            <a:r>
              <a:rPr lang="en-US" altLang="zh-CN" sz="1600" dirty="0" smtClean="0"/>
              <a:t>CREATE</a:t>
            </a:r>
            <a:r>
              <a:rPr lang="zh-CN" altLang="en-US" sz="1600" dirty="0" smtClean="0"/>
              <a:t>权限；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 smtClean="0"/>
              <a:t>　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语法：</a:t>
            </a:r>
            <a:r>
              <a:rPr lang="en-US" altLang="zh-CN" sz="1600" dirty="0" smtClean="0"/>
              <a:t>CREATE DATABASE </a:t>
            </a:r>
            <a:r>
              <a:rPr lang="en-US" altLang="zh-CN" sz="1600" i="1" dirty="0" err="1" smtClean="0"/>
              <a:t>db_name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 smtClean="0"/>
              <a:t>　   举例：</a:t>
            </a:r>
            <a:r>
              <a:rPr lang="en-US" altLang="zh-CN" sz="1600" dirty="0" smtClean="0"/>
              <a:t>Create Database test1;</a:t>
            </a:r>
          </a:p>
          <a:p>
            <a:pPr>
              <a:buFont typeface="Wingdings" pitchFamily="2" charset="2"/>
              <a:buNone/>
            </a:pPr>
            <a:endParaRPr lang="en-US" altLang="zh-CN" sz="1600" dirty="0"/>
          </a:p>
          <a:p>
            <a:r>
              <a:rPr lang="en-US" altLang="zh-CN" sz="1600" dirty="0" smtClean="0"/>
              <a:t>CREATE TABLE</a:t>
            </a:r>
            <a:r>
              <a:rPr lang="zh-CN" altLang="en-US" sz="1600" dirty="0" smtClean="0"/>
              <a:t>语法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说明：</a:t>
            </a:r>
            <a:r>
              <a:rPr lang="zh-CN" altLang="en-US" sz="1600" dirty="0"/>
              <a:t>在当前数据库下新创建一个</a:t>
            </a:r>
            <a:r>
              <a:rPr lang="zh-CN" altLang="en-US" sz="1600" dirty="0" smtClean="0"/>
              <a:t>数据表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语法：</a:t>
            </a:r>
            <a:r>
              <a:rPr lang="en-US" altLang="zh-CN" sz="1600" dirty="0" smtClean="0"/>
              <a:t>create </a:t>
            </a:r>
            <a:r>
              <a:rPr lang="en-US" altLang="zh-CN" sz="1600" dirty="0"/>
              <a:t>table </a:t>
            </a:r>
            <a:r>
              <a:rPr lang="zh-CN" altLang="en-US" sz="1600" dirty="0"/>
              <a:t>表名（</a:t>
            </a:r>
          </a:p>
          <a:p>
            <a:pPr>
              <a:buNone/>
            </a:pPr>
            <a:r>
              <a:rPr lang="zh-CN" altLang="en-US" sz="1600" dirty="0" smtClean="0"/>
              <a:t>                 列</a:t>
            </a:r>
            <a:r>
              <a:rPr lang="zh-CN" altLang="en-US" sz="1600" dirty="0"/>
              <a:t>名</a:t>
            </a:r>
            <a:r>
              <a:rPr lang="en-US" altLang="zh-CN" sz="1600" dirty="0"/>
              <a:t>1  </a:t>
            </a:r>
            <a:r>
              <a:rPr lang="zh-CN" altLang="en-US" sz="1600" dirty="0"/>
              <a:t>列类型  </a:t>
            </a:r>
            <a:r>
              <a:rPr lang="en-US" altLang="zh-CN" sz="1600" dirty="0"/>
              <a:t>[&lt;</a:t>
            </a:r>
            <a:r>
              <a:rPr lang="zh-CN" altLang="en-US" sz="1600" dirty="0"/>
              <a:t>列的完整性约束</a:t>
            </a:r>
            <a:r>
              <a:rPr lang="en-US" altLang="zh-CN" sz="1600" dirty="0"/>
              <a:t>&gt;],</a:t>
            </a:r>
          </a:p>
          <a:p>
            <a:pPr>
              <a:buNone/>
            </a:pPr>
            <a:r>
              <a:rPr lang="zh-CN" altLang="en-US" sz="1600" dirty="0" smtClean="0"/>
              <a:t>                 列</a:t>
            </a:r>
            <a:r>
              <a:rPr lang="zh-CN" altLang="en-US" sz="1600" dirty="0"/>
              <a:t>名</a:t>
            </a:r>
            <a:r>
              <a:rPr lang="en-US" altLang="zh-CN" sz="1600" dirty="0"/>
              <a:t>2  </a:t>
            </a:r>
            <a:r>
              <a:rPr lang="zh-CN" altLang="en-US" sz="1600" dirty="0"/>
              <a:t>列类型  </a:t>
            </a:r>
            <a:r>
              <a:rPr lang="en-US" altLang="zh-CN" sz="1600" dirty="0"/>
              <a:t>[&lt;</a:t>
            </a:r>
            <a:r>
              <a:rPr lang="zh-CN" altLang="en-US" sz="1600" dirty="0"/>
              <a:t>列的完整性约束</a:t>
            </a:r>
            <a:r>
              <a:rPr lang="en-US" altLang="zh-CN" sz="1600" dirty="0"/>
              <a:t>&gt;], 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     ... </a:t>
            </a:r>
            <a:r>
              <a:rPr lang="en-US" altLang="zh-CN" sz="1600" dirty="0"/>
              <a:t>...   );</a:t>
            </a:r>
          </a:p>
          <a:p>
            <a:pPr>
              <a:buNone/>
            </a:pPr>
            <a:r>
              <a:rPr lang="zh-CN" altLang="en-US" sz="1600" dirty="0" smtClean="0"/>
              <a:t>        举例：建立</a:t>
            </a:r>
            <a:r>
              <a:rPr lang="zh-CN" altLang="en-US" sz="1600" dirty="0"/>
              <a:t>一个表</a:t>
            </a:r>
            <a:r>
              <a:rPr lang="en-US" altLang="zh-CN" sz="1600" dirty="0"/>
              <a:t>school,</a:t>
            </a:r>
            <a:r>
              <a:rPr lang="zh-CN" altLang="en-US" sz="1600" dirty="0"/>
              <a:t>其由两列组成，第一列属性为非空，并做为主键</a:t>
            </a:r>
            <a:r>
              <a:rPr lang="en-US" altLang="zh-CN" sz="1600" dirty="0"/>
              <a:t>,</a:t>
            </a:r>
            <a:r>
              <a:rPr lang="zh-CN" altLang="en-US" sz="1600" dirty="0"/>
              <a:t>并自增</a:t>
            </a:r>
          </a:p>
          <a:p>
            <a:pPr marL="0" indent="0">
              <a:buNone/>
            </a:pPr>
            <a:r>
              <a:rPr lang="en-US" altLang="zh-CN" sz="1600" dirty="0" smtClean="0"/>
              <a:t>        create </a:t>
            </a:r>
            <a:r>
              <a:rPr lang="en-US" altLang="zh-CN" sz="1600" dirty="0"/>
              <a:t>table school( </a:t>
            </a:r>
            <a:r>
              <a:rPr lang="en-US" altLang="zh-CN" sz="1600" dirty="0" err="1"/>
              <a:t>school_id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(10) </a:t>
            </a:r>
            <a:r>
              <a:rPr lang="en-US" altLang="zh-CN" sz="1600" dirty="0">
                <a:solidFill>
                  <a:srgbClr val="FF0000"/>
                </a:solidFill>
              </a:rPr>
              <a:t>not null </a:t>
            </a:r>
            <a:r>
              <a:rPr lang="en-US" altLang="zh-CN" sz="1600" dirty="0" err="1">
                <a:solidFill>
                  <a:srgbClr val="FF0000"/>
                </a:solidFill>
              </a:rPr>
              <a:t>auto_increment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primary key</a:t>
            </a:r>
            <a:r>
              <a:rPr lang="en-US" altLang="zh-CN" sz="1600" dirty="0"/>
              <a:t>,  </a:t>
            </a:r>
            <a:r>
              <a:rPr lang="en-US" altLang="zh-CN" sz="1600" dirty="0" err="1"/>
              <a:t>school_name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varchar</a:t>
            </a:r>
            <a:r>
              <a:rPr lang="en-US" altLang="zh-CN" sz="1600" dirty="0"/>
              <a:t>(20) 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；（</a:t>
            </a:r>
            <a:r>
              <a:rPr lang="zh-CN" altLang="en-US" sz="1400" dirty="0" smtClean="0">
                <a:solidFill>
                  <a:srgbClr val="0000FF"/>
                </a:solidFill>
              </a:rPr>
              <a:t>注：标红的三个关键字为约束条件，后续页会重点介绍）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259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删除数据库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表语法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0688" indent="-315913" defTabSz="265113">
              <a:lnSpc>
                <a:spcPct val="1050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删除表操作</a:t>
            </a:r>
          </a:p>
          <a:p>
            <a:pPr marL="852488" lvl="1" indent="-282575" defTabSz="265113">
              <a:lnSpc>
                <a:spcPct val="105000"/>
              </a:lnSpc>
              <a:buFontTx/>
              <a:buNone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语法：</a:t>
            </a:r>
            <a:r>
              <a:rPr lang="en-GB" altLang="zh-CN" sz="1600" dirty="0" smtClean="0"/>
              <a:t>drop  table  [if exists]  </a:t>
            </a:r>
            <a:r>
              <a:rPr lang="en-GB" altLang="zh-CN" sz="1600" dirty="0" err="1" smtClean="0"/>
              <a:t>tab_name</a:t>
            </a:r>
            <a:r>
              <a:rPr lang="en-GB" altLang="zh-CN" sz="1600" dirty="0" smtClean="0"/>
              <a:t> [,</a:t>
            </a:r>
            <a:r>
              <a:rPr lang="en-GB" altLang="zh-CN" sz="1600" dirty="0" err="1" smtClean="0"/>
              <a:t>tab_name</a:t>
            </a:r>
            <a:r>
              <a:rPr lang="en-GB" altLang="zh-CN" sz="1600" dirty="0" smtClean="0"/>
              <a:t>]...</a:t>
            </a:r>
          </a:p>
          <a:p>
            <a:pPr marL="852488" lvl="1" indent="-282575" defTabSz="265113">
              <a:lnSpc>
                <a:spcPct val="105000"/>
              </a:lnSpc>
              <a:buFontTx/>
              <a:buNone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叙述：从数据库中删除给定的表。如果给出</a:t>
            </a:r>
            <a:r>
              <a:rPr lang="en-GB" altLang="zh-CN" sz="1600" dirty="0" smtClean="0"/>
              <a:t>if exists </a:t>
            </a:r>
            <a:r>
              <a:rPr lang="zh-CN" altLang="en-GB" sz="1600" dirty="0" smtClean="0"/>
              <a:t>子句，则删除不存在的表不会出错。</a:t>
            </a:r>
            <a:endParaRPr lang="en-US" altLang="zh-CN" sz="1600" dirty="0" smtClean="0"/>
          </a:p>
          <a:p>
            <a:pPr marL="420688" indent="-315913" defTabSz="265113">
              <a:lnSpc>
                <a:spcPct val="1050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删除数据库操作</a:t>
            </a:r>
          </a:p>
          <a:p>
            <a:pPr marL="852488" lvl="1" indent="-282575" defTabSz="265113">
              <a:lnSpc>
                <a:spcPct val="105000"/>
              </a:lnSpc>
              <a:buFontTx/>
              <a:buNone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语法：</a:t>
            </a:r>
            <a:r>
              <a:rPr lang="en-GB" altLang="zh-CN" sz="1600" dirty="0" smtClean="0"/>
              <a:t>drop  database [if exists] </a:t>
            </a:r>
            <a:r>
              <a:rPr lang="en-GB" altLang="zh-CN" sz="1600" dirty="0" err="1" smtClean="0"/>
              <a:t>db_name</a:t>
            </a:r>
            <a:endParaRPr lang="en-GB" altLang="zh-CN" sz="1600" dirty="0" smtClean="0"/>
          </a:p>
          <a:p>
            <a:pPr marL="852488" lvl="1" indent="-282575" defTabSz="265113">
              <a:lnSpc>
                <a:spcPct val="105000"/>
              </a:lnSpc>
              <a:buFontTx/>
              <a:buNone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zh-CN" altLang="en-GB" sz="1600" dirty="0" smtClean="0"/>
              <a:t>叙述：删除给定的数据库。在删除一个数据库后，它就永远没有了，因此要特别</a:t>
            </a:r>
            <a:r>
              <a:rPr lang="zh-CN" altLang="en-US" sz="1600" dirty="0" smtClean="0"/>
              <a:t>小</a:t>
            </a:r>
            <a:r>
              <a:rPr lang="zh-CN" altLang="en-GB" sz="1600" dirty="0" smtClean="0"/>
              <a:t>心。如果给出</a:t>
            </a:r>
            <a:r>
              <a:rPr lang="en-GB" altLang="zh-CN" sz="1600" dirty="0" smtClean="0"/>
              <a:t>if exists </a:t>
            </a:r>
            <a:r>
              <a:rPr lang="zh-CN" altLang="en-GB" sz="1600" dirty="0" smtClean="0"/>
              <a:t>子句，则删除不存在的数据库不会出错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852488" lvl="1" indent="-282575" defTabSz="265113">
              <a:lnSpc>
                <a:spcPct val="105000"/>
              </a:lnSpc>
              <a:buFontTx/>
              <a:buNone/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zh-CN" altLang="en-GB" sz="1600" dirty="0" smtClean="0"/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31840" y="3475670"/>
            <a:ext cx="5033077" cy="3128636"/>
            <a:chOff x="5736948" y="3248980"/>
            <a:chExt cx="2933812" cy="3128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948" y="3248980"/>
              <a:ext cx="2933812" cy="31286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77266" y="3382330"/>
              <a:ext cx="93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Drop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和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Delete/truncate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语句有哪些区别？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50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79" y="231025"/>
            <a:ext cx="5230105" cy="45406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Drop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Delete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Truncate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语句区别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61510" y="7524455"/>
            <a:ext cx="8055895" cy="29630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从删除内容上区分：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truncate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和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delete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只删除数据不删除表的结构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定义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drop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语句将删除表的结构、被依赖的约束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(constrain),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触发器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(trigger),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索引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(index);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依赖于该表的存储过程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函数将保留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但是变为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invalid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状态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从语句类型上来区分：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delete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语句是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dml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这个操作会放到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rollback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segement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事务提交之后才生效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;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如果有相应的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trigger,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执行的时候将被触发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truncate,drop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是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ddl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操作立即生效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原数据不放到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rollback segment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中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不能回滚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操作不触发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trigger.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从对表空间的影响来区分：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delete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语句不影响表所占用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的区间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高水线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(high watermark)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保持原位置不动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drop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语句将表所占用的空间全部释放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truncate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语句缺省情况下将空间释放到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minextents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个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extent,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除非使用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reuse storage;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而且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truncate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会将高水线复位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回到最开始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).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从速度的区别：</a:t>
            </a:r>
            <a:br>
              <a:rPr lang="zh-CN" altLang="en-US" sz="1200" b="1" dirty="0">
                <a:solidFill>
                  <a:schemeClr val="bg1"/>
                </a:solidFill>
                <a:latin typeface="+mn-ea"/>
              </a:rPr>
            </a:b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　　一般来说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drop&gt; truncate &gt; delete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5650976"/>
              </p:ext>
            </p:extLst>
          </p:nvPr>
        </p:nvGraphicFramePr>
        <p:xfrm>
          <a:off x="181835" y="970850"/>
          <a:ext cx="7855550" cy="5477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5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修改表语法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0688" indent="-315913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GB" sz="1600" dirty="0"/>
              <a:t>语法：</a:t>
            </a:r>
            <a:r>
              <a:rPr lang="en-GB" altLang="zh-CN" sz="1600" dirty="0"/>
              <a:t>alter table </a:t>
            </a:r>
            <a:r>
              <a:rPr lang="zh-CN" altLang="en-GB" sz="1600" dirty="0"/>
              <a:t>表名 </a:t>
            </a:r>
            <a:r>
              <a:rPr lang="en-GB" altLang="zh-CN" sz="1600" dirty="0"/>
              <a:t>action; </a:t>
            </a:r>
          </a:p>
          <a:p>
            <a:pPr marL="420688" indent="-315913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GB" sz="1600" dirty="0"/>
              <a:t>说明：</a:t>
            </a:r>
            <a:r>
              <a:rPr lang="en-GB" altLang="zh-CN" sz="1600" dirty="0"/>
              <a:t>action </a:t>
            </a:r>
            <a:r>
              <a:rPr lang="zh-CN" altLang="en-GB" sz="1600" dirty="0"/>
              <a:t>可以是如下语句：</a:t>
            </a:r>
          </a:p>
          <a:p>
            <a:pPr marL="852488" lvl="1" indent="-282575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GB" altLang="zh-CN" sz="1600" dirty="0"/>
              <a:t>add </a:t>
            </a:r>
            <a:r>
              <a:rPr lang="zh-CN" altLang="en-GB" sz="1600" dirty="0"/>
              <a:t>列名 建表语句</a:t>
            </a:r>
            <a:r>
              <a:rPr lang="en-GB" altLang="zh-CN" sz="1600" dirty="0"/>
              <a:t> [first | after </a:t>
            </a:r>
            <a:r>
              <a:rPr lang="zh-CN" altLang="en-GB" sz="1600" dirty="0"/>
              <a:t>列名</a:t>
            </a:r>
            <a:r>
              <a:rPr lang="en-GB" altLang="zh-CN" sz="1600" dirty="0" smtClean="0"/>
              <a:t>]</a:t>
            </a:r>
            <a:endParaRPr lang="en-US" altLang="zh-CN" sz="1600" dirty="0"/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 smtClean="0"/>
              <a:t>     </a:t>
            </a:r>
            <a:r>
              <a:rPr lang="zh-CN" altLang="en-GB" sz="1600" dirty="0" smtClean="0"/>
              <a:t>可以</a:t>
            </a:r>
            <a:r>
              <a:rPr lang="zh-CN" altLang="en-GB" sz="1600" dirty="0"/>
              <a:t>为表添加一列，如果没指定</a:t>
            </a:r>
            <a:r>
              <a:rPr lang="en-GB" altLang="zh-CN" sz="1600" dirty="0"/>
              <a:t>first</a:t>
            </a:r>
            <a:r>
              <a:rPr lang="zh-CN" altLang="en-GB" sz="1600" dirty="0"/>
              <a:t>或者</a:t>
            </a:r>
            <a:r>
              <a:rPr lang="en-GB" altLang="zh-CN" sz="1600" dirty="0"/>
              <a:t>after</a:t>
            </a:r>
            <a:r>
              <a:rPr lang="zh-CN" altLang="en-GB" sz="1600" dirty="0"/>
              <a:t>，则在列尾添加一列，否则在指定列添加新列</a:t>
            </a:r>
          </a:p>
          <a:p>
            <a:pPr marL="852488" lvl="1" indent="-282575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GB" altLang="zh-CN" sz="1600" dirty="0"/>
              <a:t>add primary key (</a:t>
            </a:r>
            <a:r>
              <a:rPr lang="zh-CN" altLang="en-GB" sz="1600" dirty="0"/>
              <a:t>列名</a:t>
            </a:r>
            <a:r>
              <a:rPr lang="en-GB" altLang="zh-CN" sz="1600" dirty="0" smtClean="0"/>
              <a:t>)</a:t>
            </a:r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GB" altLang="zh-CN" sz="1600" dirty="0"/>
              <a:t> </a:t>
            </a:r>
            <a:r>
              <a:rPr lang="en-GB" altLang="zh-CN" sz="1600" dirty="0" smtClean="0"/>
              <a:t>    </a:t>
            </a:r>
            <a:r>
              <a:rPr lang="zh-CN" altLang="en-GB" sz="1600" dirty="0" smtClean="0"/>
              <a:t>为</a:t>
            </a:r>
            <a:r>
              <a:rPr lang="zh-CN" altLang="en-GB" sz="1600" dirty="0"/>
              <a:t>表添加一个主键，如果主键已经存在，则出现错误</a:t>
            </a:r>
          </a:p>
          <a:p>
            <a:pPr marL="852488" lvl="1" indent="-282575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GB" altLang="zh-CN" sz="1600" dirty="0"/>
              <a:t>add foreign key(</a:t>
            </a:r>
            <a:r>
              <a:rPr lang="zh-CN" altLang="en-US" sz="1600" dirty="0"/>
              <a:t>列名</a:t>
            </a:r>
            <a:r>
              <a:rPr lang="en-GB" altLang="zh-CN" sz="1600" dirty="0"/>
              <a:t>) references </a:t>
            </a:r>
            <a:r>
              <a:rPr lang="zh-CN" altLang="en-US" sz="1600" dirty="0"/>
              <a:t>表名</a:t>
            </a:r>
            <a:r>
              <a:rPr lang="en-GB" altLang="zh-CN" sz="1600" dirty="0"/>
              <a:t>(</a:t>
            </a:r>
            <a:r>
              <a:rPr lang="zh-CN" altLang="en-US" sz="1600" dirty="0"/>
              <a:t>列名</a:t>
            </a:r>
            <a:r>
              <a:rPr lang="en-GB" altLang="zh-CN" sz="1600" dirty="0"/>
              <a:t>)</a:t>
            </a:r>
            <a:br>
              <a:rPr lang="en-GB" altLang="zh-CN" sz="1600" dirty="0"/>
            </a:br>
            <a:r>
              <a:rPr lang="zh-CN" altLang="en-GB" sz="1600" dirty="0"/>
              <a:t>为表添加一个</a:t>
            </a:r>
            <a:r>
              <a:rPr lang="zh-CN" altLang="en-US" sz="1600" dirty="0"/>
              <a:t>外</a:t>
            </a:r>
            <a:r>
              <a:rPr lang="zh-CN" altLang="en-GB" sz="1600" dirty="0"/>
              <a:t>键</a:t>
            </a:r>
            <a:endParaRPr lang="en-GB" altLang="zh-CN" sz="1600" dirty="0"/>
          </a:p>
          <a:p>
            <a:pPr marL="852488" lvl="1" indent="-282575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GB" altLang="zh-CN" sz="1600" dirty="0"/>
              <a:t>alter </a:t>
            </a:r>
            <a:r>
              <a:rPr lang="zh-CN" altLang="en-GB" sz="1600" dirty="0"/>
              <a:t>列名 </a:t>
            </a:r>
            <a:r>
              <a:rPr lang="en-GB" altLang="zh-CN" sz="1600" dirty="0"/>
              <a:t>set default </a:t>
            </a:r>
            <a:r>
              <a:rPr lang="zh-CN" altLang="en-GB" sz="1600" dirty="0"/>
              <a:t>默认</a:t>
            </a:r>
            <a:r>
              <a:rPr lang="zh-CN" altLang="en-GB" sz="1600" dirty="0" smtClean="0"/>
              <a:t>值</a:t>
            </a:r>
            <a:endParaRPr lang="en-US" altLang="zh-CN" sz="1600" dirty="0" smtClean="0"/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GB" sz="1600" dirty="0" smtClean="0"/>
              <a:t>可以</a:t>
            </a:r>
            <a:r>
              <a:rPr lang="zh-CN" altLang="en-GB" sz="1600" dirty="0"/>
              <a:t>更改指定列默认</a:t>
            </a:r>
            <a:r>
              <a:rPr lang="zh-CN" altLang="en-GB" sz="1600" dirty="0" smtClean="0"/>
              <a:t>值</a:t>
            </a:r>
            <a:endParaRPr lang="en-US" altLang="zh-CN" sz="1600" dirty="0" smtClean="0"/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endParaRPr lang="en-US" altLang="zh-CN" sz="1600" dirty="0" smtClean="0"/>
          </a:p>
          <a:p>
            <a:pPr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US" sz="1600" dirty="0"/>
              <a:t>语法：</a:t>
            </a:r>
            <a:r>
              <a:rPr lang="en-US" altLang="zh-CN" sz="1600" dirty="0"/>
              <a:t>change </a:t>
            </a:r>
            <a:r>
              <a:rPr lang="zh-CN" altLang="en-US" sz="1600" dirty="0"/>
              <a:t>旧列名 新列名 </a:t>
            </a:r>
            <a:r>
              <a:rPr lang="en-US" altLang="zh-CN" sz="1600" dirty="0"/>
              <a:t>&lt;</a:t>
            </a:r>
            <a:r>
              <a:rPr lang="zh-CN" altLang="en-US" sz="1600" dirty="0"/>
              <a:t>建表语句</a:t>
            </a:r>
            <a:r>
              <a:rPr lang="en-US" altLang="zh-CN" sz="1600" dirty="0"/>
              <a:t>&gt; [first | after </a:t>
            </a:r>
            <a:r>
              <a:rPr lang="zh-CN" altLang="en-US" sz="1600" dirty="0"/>
              <a:t>列名</a:t>
            </a:r>
            <a:r>
              <a:rPr lang="en-US" altLang="zh-CN" sz="1600" dirty="0"/>
              <a:t>]</a:t>
            </a:r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更改列类型和列名称，如果原列的名字和新列的名字</a:t>
            </a:r>
            <a:r>
              <a:rPr lang="zh-CN" altLang="en-US" sz="1600" dirty="0" smtClean="0"/>
              <a:t>相同</a:t>
            </a:r>
            <a:endParaRPr lang="en-US" altLang="zh-CN" sz="1600" dirty="0" smtClean="0"/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modify </a:t>
            </a:r>
            <a:r>
              <a:rPr lang="zh-CN" altLang="en-US" sz="1600" dirty="0"/>
              <a:t>列名 </a:t>
            </a:r>
            <a:r>
              <a:rPr lang="en-US" altLang="zh-CN" sz="1600" dirty="0"/>
              <a:t>&lt;</a:t>
            </a:r>
            <a:r>
              <a:rPr lang="zh-CN" altLang="en-US" sz="1600" dirty="0"/>
              <a:t>建表语句</a:t>
            </a:r>
            <a:r>
              <a:rPr lang="en-US" altLang="zh-CN" sz="1600" dirty="0"/>
              <a:t>&gt; [first | after </a:t>
            </a:r>
            <a:r>
              <a:rPr lang="zh-CN" altLang="en-US" sz="1600" dirty="0"/>
              <a:t>列名</a:t>
            </a:r>
            <a:r>
              <a:rPr lang="en-US" altLang="zh-CN" sz="1600" dirty="0" smtClean="0"/>
              <a:t>]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和</a:t>
            </a:r>
            <a:r>
              <a:rPr lang="en-US" altLang="zh-CN" sz="1600" dirty="0"/>
              <a:t>change</a:t>
            </a:r>
            <a:r>
              <a:rPr lang="zh-CN" altLang="en-US" sz="1600" dirty="0"/>
              <a:t>的作用</a:t>
            </a:r>
            <a:r>
              <a:rPr lang="zh-CN" altLang="en-US" sz="1600" dirty="0" smtClean="0"/>
              <a:t>相同</a:t>
            </a:r>
            <a:endParaRPr lang="zh-CN" altLang="en-US" sz="1600" dirty="0"/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drop </a:t>
            </a:r>
            <a:r>
              <a:rPr lang="zh-CN" altLang="en-US" sz="1600" dirty="0"/>
              <a:t>列名    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可以删除一列 </a:t>
            </a:r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 smtClean="0"/>
              <a:t>                 drop </a:t>
            </a:r>
            <a:r>
              <a:rPr lang="en-US" altLang="zh-CN" sz="1600" dirty="0"/>
              <a:t>primary key     //</a:t>
            </a:r>
            <a:r>
              <a:rPr lang="zh-CN" altLang="en-US" sz="1600" dirty="0"/>
              <a:t>可以删除主</a:t>
            </a:r>
            <a:r>
              <a:rPr lang="zh-CN" altLang="en-US" sz="1600" dirty="0" smtClean="0"/>
              <a:t>键  </a:t>
            </a:r>
            <a:endParaRPr lang="zh-CN" altLang="en-US" sz="1600" dirty="0"/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 smtClean="0"/>
              <a:t>                 engine </a:t>
            </a:r>
            <a:r>
              <a:rPr lang="zh-CN" altLang="en-US" sz="1600" dirty="0"/>
              <a:t>类型名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可以改变表类型</a:t>
            </a:r>
          </a:p>
          <a:p>
            <a:pPr marL="0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 smtClean="0"/>
              <a:t>                 rename </a:t>
            </a:r>
            <a:r>
              <a:rPr lang="en-US" altLang="zh-CN" sz="1600" dirty="0"/>
              <a:t>as </a:t>
            </a:r>
            <a:r>
              <a:rPr lang="zh-CN" altLang="en-US" sz="1600" dirty="0"/>
              <a:t>新表名     </a:t>
            </a:r>
            <a:r>
              <a:rPr lang="en-US" altLang="zh-CN" sz="1600" dirty="0"/>
              <a:t>//</a:t>
            </a:r>
            <a:r>
              <a:rPr lang="zh-CN" altLang="en-US" sz="1600" dirty="0"/>
              <a:t>可以将表名更改</a:t>
            </a:r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endParaRPr lang="zh-CN" altLang="en-GB" sz="1600" dirty="0"/>
          </a:p>
          <a:p>
            <a:pPr>
              <a:buFont typeface="Wingdings" pitchFamily="2" charset="2"/>
              <a:buNone/>
            </a:pPr>
            <a:endParaRPr lang="en-US" altLang="zh-CN" sz="1600" dirty="0"/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256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修改表语法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-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实例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55888222"/>
              </p:ext>
            </p:extLst>
          </p:nvPr>
        </p:nvGraphicFramePr>
        <p:xfrm>
          <a:off x="292240" y="1088740"/>
          <a:ext cx="8325928" cy="439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dirty="0" smtClean="0"/>
              <a:t>创建</a:t>
            </a:r>
            <a:r>
              <a:rPr lang="zh-CN" altLang="en-US" sz="1600" dirty="0"/>
              <a:t>视图语法：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/>
              <a:t>　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Create </a:t>
            </a:r>
            <a:r>
              <a:rPr lang="en-US" altLang="zh-CN" sz="1600" dirty="0"/>
              <a:t>view &lt;</a:t>
            </a:r>
            <a:r>
              <a:rPr lang="zh-CN" altLang="en-US" sz="1600" dirty="0"/>
              <a:t>视图名</a:t>
            </a:r>
            <a:r>
              <a:rPr lang="en-US" altLang="zh-CN" sz="1600" dirty="0"/>
              <a:t>&gt;(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/>
              <a:t>             &lt;</a:t>
            </a:r>
            <a:r>
              <a:rPr lang="zh-CN" altLang="en-US" sz="1600" dirty="0"/>
              <a:t>列名１</a:t>
            </a:r>
            <a:r>
              <a:rPr lang="en-US" altLang="zh-CN" sz="1600" dirty="0"/>
              <a:t>&gt;,[&lt;</a:t>
            </a:r>
            <a:r>
              <a:rPr lang="zh-CN" altLang="en-US" sz="1600" dirty="0"/>
              <a:t>列名２</a:t>
            </a:r>
            <a:r>
              <a:rPr lang="en-US" altLang="zh-CN" sz="1600" dirty="0"/>
              <a:t>&gt;,….])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      As </a:t>
            </a:r>
            <a:r>
              <a:rPr lang="en-US" altLang="zh-CN" sz="1600" dirty="0"/>
              <a:t>[select</a:t>
            </a:r>
            <a:r>
              <a:rPr lang="zh-CN" altLang="en-US" sz="1600" dirty="0"/>
              <a:t>查询语句］</a:t>
            </a:r>
          </a:p>
          <a:p>
            <a:r>
              <a:rPr lang="zh-CN" altLang="en-US" sz="1600" dirty="0"/>
              <a:t>删除视图语法：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/>
              <a:t>　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Drop </a:t>
            </a:r>
            <a:r>
              <a:rPr lang="en-US" altLang="zh-CN" sz="1600" dirty="0"/>
              <a:t>view &lt;</a:t>
            </a:r>
            <a:r>
              <a:rPr lang="zh-CN" altLang="en-US" sz="1600" dirty="0"/>
              <a:t>视图名＞</a:t>
            </a:r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示例：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1600" dirty="0"/>
              <a:t>Create view </a:t>
            </a:r>
            <a:r>
              <a:rPr lang="en-US" altLang="zh-CN" sz="1600" dirty="0" err="1"/>
              <a:t>stu_test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id,name</a:t>
            </a:r>
            <a:r>
              <a:rPr lang="en-US" altLang="zh-CN" sz="1600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As </a:t>
            </a:r>
            <a:r>
              <a:rPr lang="en-US" altLang="zh-CN" sz="1600" dirty="0"/>
              <a:t>select </a:t>
            </a:r>
            <a:r>
              <a:rPr lang="en-US" altLang="zh-CN" sz="1600" dirty="0" err="1"/>
              <a:t>stu_id,name</a:t>
            </a:r>
            <a:r>
              <a:rPr lang="en-US" altLang="zh-CN" sz="1600" dirty="0"/>
              <a:t> from student;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Drop </a:t>
            </a:r>
            <a:r>
              <a:rPr lang="en-US" altLang="zh-CN" sz="1600" dirty="0"/>
              <a:t>view </a:t>
            </a:r>
            <a:r>
              <a:rPr lang="en-US" altLang="zh-CN" sz="1600" dirty="0" err="1"/>
              <a:t>stu_test</a:t>
            </a:r>
            <a:r>
              <a:rPr lang="en-US" altLang="zh-CN" sz="1600" dirty="0"/>
              <a:t>;</a:t>
            </a:r>
          </a:p>
          <a:p>
            <a:pPr marL="0" indent="0">
              <a:buNone/>
              <a:defRPr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6699" y="223512"/>
            <a:ext cx="5239925" cy="50359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创建、删除视图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65" y="1358770"/>
            <a:ext cx="4219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7013"/>
            <a:ext cx="528493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SQL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语法</a:t>
            </a: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-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数据操作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(DML)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417249175"/>
              </p:ext>
            </p:extLst>
          </p:nvPr>
        </p:nvGraphicFramePr>
        <p:xfrm>
          <a:off x="296525" y="2798930"/>
          <a:ext cx="8280920" cy="3735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2770" y="1138030"/>
            <a:ext cx="499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数据操作语句重点介绍</a:t>
            </a:r>
            <a:r>
              <a:rPr lang="en-US" altLang="zh-CN" sz="1600" dirty="0" smtClean="0">
                <a:latin typeface="+mn-ea"/>
                <a:ea typeface="+mn-ea"/>
              </a:rPr>
              <a:t>4</a:t>
            </a:r>
            <a:r>
              <a:rPr lang="zh-CN" altLang="en-US" sz="1600" dirty="0" smtClean="0">
                <a:latin typeface="+mn-ea"/>
                <a:ea typeface="+mn-ea"/>
              </a:rPr>
              <a:t>个常用的：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Select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Update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Insert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/>
              <a:t>Delete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4220" y="3064882"/>
            <a:ext cx="166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Select</a:t>
            </a:r>
            <a:r>
              <a:rPr lang="zh-CN" altLang="en-US" sz="1600" b="1" dirty="0" smtClean="0"/>
              <a:t>语法：</a:t>
            </a:r>
            <a:endParaRPr lang="zh-CN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9557" y="3066044"/>
            <a:ext cx="166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说明：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07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where </a:t>
            </a:r>
            <a:r>
              <a:rPr lang="zh-CN" altLang="en-US" sz="1600" dirty="0" smtClean="0"/>
              <a:t>子句用来查询</a:t>
            </a:r>
            <a:r>
              <a:rPr lang="zh-CN" altLang="en-US" sz="1600" dirty="0"/>
              <a:t>满足条件的</a:t>
            </a:r>
            <a:r>
              <a:rPr lang="zh-CN" altLang="en-US" sz="1600" dirty="0" smtClean="0"/>
              <a:t>元组，如：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比较大小 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&lt;=&gt; 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&lt;= 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&gt;= 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&lt;&gt;  </a:t>
            </a:r>
            <a:r>
              <a:rPr lang="en-US" altLang="zh-CN" sz="1600" dirty="0" smtClean="0"/>
              <a:t>……)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确定范围  </a:t>
            </a:r>
            <a:r>
              <a:rPr lang="en-US" altLang="zh-CN" sz="1600" dirty="0" smtClean="0"/>
              <a:t>(BETWEEN…AND/Not </a:t>
            </a:r>
            <a:r>
              <a:rPr lang="en-US" altLang="zh-CN" sz="1600" dirty="0" err="1"/>
              <a:t>Beteween</a:t>
            </a:r>
            <a:r>
              <a:rPr lang="en-US" altLang="zh-CN" sz="1600" dirty="0" smtClean="0"/>
              <a:t>….and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>
              <a:buFont typeface="Wingdings" pitchFamily="2" charset="2"/>
              <a:buChar char="ü"/>
            </a:pPr>
            <a:r>
              <a:rPr lang="zh-CN" altLang="en-US" sz="1600" dirty="0"/>
              <a:t>确定</a:t>
            </a:r>
            <a:r>
              <a:rPr lang="zh-CN" altLang="en-US" sz="1600" dirty="0" smtClean="0"/>
              <a:t>集合  </a:t>
            </a:r>
            <a:r>
              <a:rPr lang="en-US" altLang="zh-CN" sz="1600" dirty="0" smtClean="0"/>
              <a:t>(IN</a:t>
            </a:r>
            <a:r>
              <a:rPr lang="en-US" altLang="zh-CN" sz="1600" dirty="0"/>
              <a:t>, NOT </a:t>
            </a:r>
            <a:r>
              <a:rPr lang="en-US" altLang="zh-CN" sz="1600" dirty="0" smtClean="0"/>
              <a:t>IN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>
              <a:buFont typeface="Wingdings" pitchFamily="2" charset="2"/>
              <a:buChar char="ü"/>
            </a:pPr>
            <a:r>
              <a:rPr lang="zh-CN" altLang="en-US" sz="1600" dirty="0"/>
              <a:t>字符</a:t>
            </a:r>
            <a:r>
              <a:rPr lang="zh-CN" altLang="en-US" sz="1600" dirty="0" smtClean="0"/>
              <a:t>匹配  </a:t>
            </a:r>
            <a:r>
              <a:rPr lang="en-US" altLang="zh-CN" sz="1600" dirty="0" smtClean="0"/>
              <a:t>(LIKE </a:t>
            </a:r>
            <a:r>
              <a:rPr lang="en-US" altLang="zh-CN" sz="1600" dirty="0"/>
              <a:t>,  NOT </a:t>
            </a:r>
            <a:r>
              <a:rPr lang="en-US" altLang="zh-CN" sz="1600" dirty="0" smtClean="0"/>
              <a:t>LIKE</a:t>
            </a:r>
            <a:r>
              <a:rPr lang="en-US" altLang="zh-CN" sz="1600" dirty="0"/>
              <a:t>)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逻辑运算符 </a:t>
            </a:r>
            <a:r>
              <a:rPr lang="en-US" altLang="zh-CN" sz="1600" dirty="0" smtClean="0"/>
              <a:t>(AND,OR,NOT)</a:t>
            </a:r>
            <a:endParaRPr lang="zh-CN" altLang="en-US" sz="1600" dirty="0"/>
          </a:p>
          <a:p>
            <a:pPr>
              <a:buFont typeface="Wingdings" pitchFamily="2" charset="2"/>
              <a:buNone/>
            </a:pPr>
            <a:endParaRPr lang="zh-CN" altLang="en-US" sz="1600" dirty="0"/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/>
              <a:t>举</a:t>
            </a: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Select </a:t>
            </a:r>
            <a:r>
              <a:rPr lang="en-US" altLang="zh-CN" sz="1600" dirty="0"/>
              <a:t>* from student where </a:t>
            </a:r>
            <a:r>
              <a:rPr lang="en-US" altLang="zh-CN" sz="1600" dirty="0" err="1"/>
              <a:t>scome_date</a:t>
            </a:r>
            <a:r>
              <a:rPr lang="en-US" altLang="zh-CN" sz="1600" dirty="0"/>
              <a:t> &gt; ‘20150901</a:t>
            </a:r>
            <a:r>
              <a:rPr lang="en-US" altLang="zh-CN" sz="1600" dirty="0" smtClean="0"/>
              <a:t>’;</a:t>
            </a:r>
            <a:r>
              <a:rPr lang="zh-CN" altLang="en-US" sz="1600" dirty="0" smtClean="0"/>
              <a:t>（* 单引号转义）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Select </a:t>
            </a:r>
            <a:r>
              <a:rPr lang="en-US" altLang="zh-CN" sz="1600" dirty="0"/>
              <a:t>* from student where age not between 18 and </a:t>
            </a:r>
            <a:r>
              <a:rPr lang="en-US" altLang="zh-CN" sz="1600" dirty="0" smtClean="0"/>
              <a:t>23;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Select </a:t>
            </a:r>
            <a:r>
              <a:rPr lang="en-US" altLang="zh-CN" sz="1600" dirty="0"/>
              <a:t>* from student where name like ‘a</a:t>
            </a:r>
            <a:r>
              <a:rPr lang="en-US" altLang="zh-CN" sz="1600" dirty="0" smtClean="0"/>
              <a:t>%’;  </a:t>
            </a:r>
            <a:r>
              <a:rPr lang="zh-CN" altLang="en-US" sz="1600" dirty="0" smtClean="0"/>
              <a:t>（* 百分号转义</a:t>
            </a:r>
            <a:r>
              <a:rPr lang="zh-CN" altLang="en-US" sz="1600" dirty="0"/>
              <a:t>）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/>
              <a:t>      </a:t>
            </a:r>
            <a:r>
              <a:rPr lang="en-US" altLang="zh-CN" sz="1600" dirty="0" smtClean="0"/>
              <a:t>Select</a:t>
            </a:r>
            <a:r>
              <a:rPr lang="en-US" altLang="zh-CN" sz="1600" dirty="0"/>
              <a:t> * from  student  where </a:t>
            </a:r>
            <a:r>
              <a:rPr lang="en-US" altLang="zh-CN" sz="1600" dirty="0" err="1"/>
              <a:t>stu_id</a:t>
            </a:r>
            <a:r>
              <a:rPr lang="en-US" altLang="zh-CN" sz="1600" dirty="0"/>
              <a:t> in (select </a:t>
            </a:r>
            <a:r>
              <a:rPr lang="en-US" altLang="zh-CN" sz="1600" dirty="0" err="1"/>
              <a:t>stu_id</a:t>
            </a:r>
            <a:r>
              <a:rPr lang="en-US" altLang="zh-CN" sz="1600" dirty="0"/>
              <a:t> from score)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33" y="1601005"/>
            <a:ext cx="2857022" cy="216695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1450" y="255588"/>
            <a:ext cx="5284930" cy="454062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Select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语句之</a:t>
            </a: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-Where 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条件表达式</a:t>
            </a:r>
            <a:endParaRPr lang="en-US" altLang="zh-CN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多</a:t>
            </a:r>
            <a:r>
              <a:rPr lang="zh-CN" altLang="en-US" sz="1600" dirty="0"/>
              <a:t>表联接查询实际上是通过各个表之间共同列的关联性来查询数据，使用时应该注意以下几点：</a:t>
            </a:r>
          </a:p>
          <a:p>
            <a:pPr marL="0" indent="0"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1.</a:t>
            </a:r>
            <a:r>
              <a:rPr lang="zh-CN" altLang="en-US" sz="1600" dirty="0"/>
              <a:t>尽可能以表的</a:t>
            </a:r>
            <a:r>
              <a:rPr lang="zh-CN" altLang="en-US" sz="1600" b="1" dirty="0"/>
              <a:t>主键和外键</a:t>
            </a:r>
            <a:r>
              <a:rPr lang="zh-CN" altLang="en-US" sz="1600" dirty="0"/>
              <a:t>来指定联接条件，如果以各表共同拥有的列来指定联接，则这些列的数据类型必须相同或相兼容。</a:t>
            </a:r>
          </a:p>
          <a:p>
            <a:pPr marL="0" indent="0"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2.</a:t>
            </a:r>
            <a:r>
              <a:rPr lang="zh-CN" altLang="en-US" sz="1600" dirty="0"/>
              <a:t>如果所要联接的表具有相同的列名，则在引用这些列的时候，必须指定其表名，格式为：表名</a:t>
            </a:r>
            <a:r>
              <a:rPr lang="en-US" altLang="zh-CN" sz="1600" dirty="0"/>
              <a:t>.</a:t>
            </a:r>
            <a:r>
              <a:rPr lang="zh-CN" altLang="en-US" sz="1600" dirty="0"/>
              <a:t>列名</a:t>
            </a:r>
          </a:p>
          <a:p>
            <a:pPr marL="0" indent="0"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3.</a:t>
            </a:r>
            <a:r>
              <a:rPr lang="zh-CN" altLang="en-US" sz="1600" dirty="0"/>
              <a:t>参与联接查询的表的个数越多，</a:t>
            </a:r>
            <a:r>
              <a:rPr lang="en-US" altLang="zh-CN" sz="1600" dirty="0"/>
              <a:t>SQL SERVER</a:t>
            </a:r>
            <a:r>
              <a:rPr lang="zh-CN" altLang="en-US" sz="1600" dirty="0"/>
              <a:t>处理这个查询所花费的时间就越长，所以应该尽量限制表的个数。</a:t>
            </a:r>
          </a:p>
          <a:p>
            <a:pPr marL="0" indent="0"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4.</a:t>
            </a:r>
            <a:r>
              <a:rPr lang="zh-CN" altLang="en-US" sz="1600" dirty="0"/>
              <a:t>当表的名称太长时，为了书写上的方便简单，在</a:t>
            </a:r>
            <a:r>
              <a:rPr lang="en-US" altLang="zh-CN" sz="1600" dirty="0"/>
              <a:t>SQL</a:t>
            </a:r>
            <a:r>
              <a:rPr lang="zh-CN" altLang="en-US" sz="1600" dirty="0"/>
              <a:t>语言的查询语句中可以定义表的别名。</a:t>
            </a: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3924055"/>
            <a:ext cx="1633990" cy="216695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1450" y="255588"/>
            <a:ext cx="5284930" cy="454062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Select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语句之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-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表查询方法讲解</a:t>
            </a:r>
            <a:endParaRPr lang="en-US" altLang="zh-CN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何为数据</a:t>
            </a:r>
            <a:r>
              <a:rPr lang="zh-CN" altLang="en-US" sz="2400" b="1" dirty="0">
                <a:solidFill>
                  <a:srgbClr val="0099FF"/>
                </a:solidFill>
              </a:rPr>
              <a:t>，</a:t>
            </a:r>
            <a:r>
              <a:rPr lang="zh-CN" altLang="en-US" sz="2400" b="1" dirty="0" smtClean="0">
                <a:solidFill>
                  <a:srgbClr val="0099FF"/>
                </a:solidFill>
              </a:rPr>
              <a:t>信息，数据处理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431539" y="998731"/>
            <a:ext cx="76058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  <a:sym typeface="Calibri" panose="020F0502020204030204" pitchFamily="34" charset="0"/>
              </a:rPr>
              <a:t>数据</a:t>
            </a: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：指描述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事物的符号</a:t>
            </a: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记录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。</a:t>
            </a: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与语义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(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含义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)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密不可分。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举例：数字、文字、图形、图像、声音、语言等。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例如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: (</a:t>
            </a:r>
            <a:r>
              <a:rPr lang="en-US" altLang="zh-CN" sz="1600" dirty="0" smtClean="0">
                <a:latin typeface="+mn-ea"/>
                <a:ea typeface="+mn-ea"/>
                <a:sym typeface="Calibri" panose="020F0502020204030204" pitchFamily="34" charset="0"/>
              </a:rPr>
              <a:t>201505101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,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张三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,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男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,21,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上海</a:t>
            </a:r>
            <a:r>
              <a:rPr lang="en-US" altLang="zh-CN" sz="1600" dirty="0">
                <a:latin typeface="+mn-ea"/>
                <a:ea typeface="+mn-ea"/>
                <a:sym typeface="Calibri" panose="020F0502020204030204" pitchFamily="34" charset="0"/>
              </a:rPr>
              <a:t>,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计算机专业</a:t>
            </a:r>
            <a:r>
              <a:rPr lang="en-US" altLang="zh-CN" sz="1600" dirty="0" smtClean="0">
                <a:latin typeface="+mn-ea"/>
                <a:ea typeface="+mn-ea"/>
                <a:sym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1600" dirty="0">
              <a:latin typeface="+mn-ea"/>
              <a:ea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  <a:sym typeface="Calibri" panose="020F0502020204030204" pitchFamily="34" charset="0"/>
              </a:rPr>
              <a:t>信息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：经加工处理后获取的有价值的</a:t>
            </a: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数据   </a:t>
            </a:r>
            <a:endParaRPr lang="en-US" altLang="zh-CN" sz="1600" dirty="0" smtClean="0">
              <a:latin typeface="+mn-ea"/>
              <a:ea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 </a:t>
            </a:r>
            <a:endParaRPr lang="zh-CN" altLang="en-US" sz="1600" dirty="0">
              <a:latin typeface="+mn-ea"/>
              <a:ea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  <a:sym typeface="Calibri" panose="020F0502020204030204" pitchFamily="34" charset="0"/>
              </a:rPr>
              <a:t>数据处理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：指对各种数据进行收集、存储、加工和传播的一系列活动总和</a:t>
            </a:r>
            <a:r>
              <a:rPr lang="zh-CN" altLang="en-US" sz="1600" dirty="0" smtClean="0">
                <a:latin typeface="+mn-ea"/>
                <a:ea typeface="+mn-ea"/>
                <a:sym typeface="Calibri" panose="020F0502020204030204" pitchFamily="34" charset="0"/>
              </a:rPr>
              <a:t>。</a:t>
            </a:r>
            <a:endParaRPr lang="en-US" altLang="zh-CN" sz="1600" dirty="0" smtClean="0">
              <a:latin typeface="+mn-ea"/>
              <a:ea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+mn-ea"/>
              <a:ea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latin typeface="+mn-ea"/>
                <a:ea typeface="+mn-ea"/>
                <a:sym typeface="Calibri" panose="020F0502020204030204" pitchFamily="34" charset="0"/>
              </a:rPr>
              <a:t>数据管理</a:t>
            </a:r>
            <a:r>
              <a:rPr lang="zh-CN" altLang="en-US" sz="1600" dirty="0">
                <a:latin typeface="+mn-ea"/>
                <a:ea typeface="+mn-ea"/>
                <a:sym typeface="Calibri" panose="020F0502020204030204" pitchFamily="34" charset="0"/>
              </a:rPr>
              <a:t>：指对数据进行分类、组织、编码、存储、检索和维护，它是数据处理的中心问题。</a:t>
            </a:r>
            <a:endParaRPr lang="en-US" altLang="zh-CN" sz="1600" dirty="0"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5787136" y="1403774"/>
            <a:ext cx="2610289" cy="1575175"/>
          </a:xfrm>
          <a:prstGeom prst="wedgeEllipseCallout">
            <a:avLst>
              <a:gd name="adj1" fmla="val -78173"/>
              <a:gd name="adj2" fmla="val 1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 </a:t>
            </a:r>
            <a:endParaRPr lang="en-US" altLang="zh-CN" sz="1400" b="1" dirty="0" smtClean="0"/>
          </a:p>
          <a:p>
            <a:pPr algn="ctr"/>
            <a:r>
              <a:rPr lang="zh-CN" altLang="en-US" sz="1600" b="1" dirty="0" smtClean="0"/>
              <a:t>数据</a:t>
            </a:r>
            <a:r>
              <a:rPr lang="zh-CN" altLang="en-US" sz="1600" b="1" dirty="0"/>
              <a:t>与信息的关系</a:t>
            </a:r>
            <a:r>
              <a:rPr lang="en-US" altLang="zh-CN" sz="1600" b="1" dirty="0" smtClean="0"/>
              <a:t>?</a:t>
            </a:r>
          </a:p>
          <a:p>
            <a:pPr algn="ctr"/>
            <a:r>
              <a:rPr lang="zh-CN" altLang="en-US" sz="1600" b="1" dirty="0"/>
              <a:t>信息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数据</a:t>
            </a:r>
            <a:r>
              <a:rPr lang="en-US" altLang="zh-CN" sz="1600" b="1" dirty="0"/>
              <a:t>+</a:t>
            </a:r>
            <a:r>
              <a:rPr lang="zh-CN" altLang="en-US" sz="1600" b="1" dirty="0" smtClean="0"/>
              <a:t>数据处理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978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524" y="982642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400" dirty="0" smtClean="0">
                <a:solidFill>
                  <a:srgbClr val="0000FF"/>
                </a:solidFill>
                <a:latin typeface="+mn-ea"/>
              </a:rPr>
              <a:t>内连接</a:t>
            </a:r>
            <a:endParaRPr lang="en-US" altLang="zh-CN" sz="1400" dirty="0" smtClean="0">
              <a:solidFill>
                <a:srgbClr val="0000FF"/>
              </a:solidFill>
              <a:latin typeface="+mn-ea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800000"/>
                </a:solidFill>
                <a:latin typeface="+mn-ea"/>
              </a:rPr>
              <a:t>内连接（</a:t>
            </a:r>
            <a:r>
              <a:rPr lang="en-US" altLang="zh-CN" sz="1400" dirty="0" smtClean="0">
                <a:solidFill>
                  <a:srgbClr val="800000"/>
                </a:solidFill>
                <a:latin typeface="+mn-ea"/>
              </a:rPr>
              <a:t>Inner Join</a:t>
            </a:r>
            <a:r>
              <a:rPr lang="zh-CN" altLang="en-US" sz="1400" dirty="0" smtClean="0">
                <a:solidFill>
                  <a:srgbClr val="800000"/>
                </a:solidFill>
                <a:latin typeface="+mn-ea"/>
              </a:rPr>
              <a:t>）也叫自然连接，</a:t>
            </a:r>
            <a:r>
              <a:rPr lang="zh-CN" altLang="en-US" sz="1400" dirty="0" smtClean="0">
                <a:solidFill>
                  <a:srgbClr val="800000"/>
                </a:solidFill>
                <a:latin typeface="+mn-ea"/>
                <a:cs typeface="仿宋_GB2312"/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  <a:cs typeface="仿宋_GB2312"/>
              </a:rPr>
              <a:t>JOIN</a:t>
            </a:r>
            <a:r>
              <a:rPr lang="zh-CN" altLang="en-US" sz="1400" dirty="0" smtClean="0">
                <a:solidFill>
                  <a:srgbClr val="800000"/>
                </a:solidFill>
                <a:latin typeface="+mn-ea"/>
                <a:cs typeface="仿宋_GB2312"/>
              </a:rPr>
              <a:t>或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  <a:cs typeface="仿宋_GB2312"/>
              </a:rPr>
              <a:t>INNER JOIN</a:t>
            </a:r>
            <a:r>
              <a:rPr lang="zh-CN" altLang="en-US" sz="1400" dirty="0" smtClean="0">
                <a:solidFill>
                  <a:srgbClr val="800000"/>
                </a:solidFill>
                <a:latin typeface="+mn-ea"/>
                <a:cs typeface="仿宋_GB2312"/>
              </a:rPr>
              <a:t>关键字表示。</a:t>
            </a:r>
            <a:r>
              <a:rPr lang="zh-CN" altLang="en-US" sz="1400" dirty="0" smtClean="0">
                <a:solidFill>
                  <a:srgbClr val="800000"/>
                </a:solidFill>
                <a:latin typeface="+mn-ea"/>
              </a:rPr>
              <a:t>在内连接中，只有在两个表中匹配的行才能在结果集中出现。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通常有</a:t>
            </a:r>
            <a:r>
              <a:rPr lang="en-US" altLang="zh-CN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3</a:t>
            </a: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种</a:t>
            </a:r>
            <a:r>
              <a:rPr lang="en-US" altLang="zh-CN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   1.</a:t>
            </a: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等值连接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2.</a:t>
            </a: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自然连接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3.</a:t>
            </a:r>
            <a:r>
              <a:rPr lang="zh-CN" altLang="en-US" sz="14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不等值连接</a:t>
            </a:r>
            <a:endParaRPr lang="en-US" altLang="zh-CN" sz="140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rgbClr val="FF33CC"/>
                </a:solidFill>
                <a:latin typeface="+mn-ea"/>
              </a:rPr>
              <a:t>一</a:t>
            </a:r>
            <a:r>
              <a:rPr lang="en-US" altLang="zh-CN" sz="1400" dirty="0" smtClean="0">
                <a:solidFill>
                  <a:srgbClr val="FF33CC"/>
                </a:solidFill>
                <a:latin typeface="+mn-ea"/>
              </a:rPr>
              <a:t>.</a:t>
            </a:r>
            <a:r>
              <a:rPr lang="zh-CN" altLang="en-US" sz="1400" dirty="0" smtClean="0">
                <a:solidFill>
                  <a:srgbClr val="FF33CC"/>
                </a:solidFill>
                <a:latin typeface="+mn-ea"/>
              </a:rPr>
              <a:t>等值连接</a:t>
            </a:r>
          </a:p>
          <a:p>
            <a:pPr>
              <a:buFont typeface="Wingdings" pitchFamily="2" charset="2"/>
              <a:buNone/>
            </a:pPr>
            <a:r>
              <a:rPr lang="zh-CN" altLang="en-US" sz="1400" dirty="0" smtClean="0">
                <a:latin typeface="+mn-ea"/>
              </a:rPr>
              <a:t>       在连接条件中使用等号</a:t>
            </a:r>
            <a:r>
              <a:rPr lang="en-US" altLang="zh-CN" sz="1400" dirty="0" smtClean="0">
                <a:latin typeface="+mn-ea"/>
              </a:rPr>
              <a:t>(=)</a:t>
            </a:r>
            <a:r>
              <a:rPr lang="zh-CN" altLang="en-US" sz="1400" dirty="0" smtClean="0">
                <a:latin typeface="+mn-ea"/>
              </a:rPr>
              <a:t>运算符比较表中的列值</a:t>
            </a:r>
            <a:r>
              <a:rPr lang="en-US" altLang="zh-CN" sz="1400" dirty="0" smtClean="0">
                <a:latin typeface="+mn-ea"/>
              </a:rPr>
              <a:t>.</a:t>
            </a:r>
            <a:r>
              <a:rPr lang="zh-CN" altLang="en-US" sz="1400" dirty="0" smtClean="0">
                <a:latin typeface="+mn-ea"/>
              </a:rPr>
              <a:t>在</a:t>
            </a:r>
            <a:r>
              <a:rPr lang="en-US" altLang="zh-CN" sz="1400" dirty="0" smtClean="0">
                <a:latin typeface="+mn-ea"/>
              </a:rPr>
              <a:t>select</a:t>
            </a:r>
            <a:r>
              <a:rPr lang="zh-CN" altLang="en-US" sz="1400" dirty="0" smtClean="0">
                <a:latin typeface="+mn-ea"/>
              </a:rPr>
              <a:t>子句中并没指定所需显示的列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因此连接的列会显示两次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产生冗余列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zh-CN" sz="1400" dirty="0" smtClean="0">
                <a:solidFill>
                  <a:srgbClr val="33CC33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33CC33"/>
                </a:solidFill>
                <a:latin typeface="+mn-ea"/>
              </a:rPr>
              <a:t>例</a:t>
            </a:r>
            <a:r>
              <a:rPr lang="en-US" altLang="zh-CN" sz="1400" dirty="0" smtClean="0">
                <a:solidFill>
                  <a:srgbClr val="33CC33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33CC33"/>
                </a:solidFill>
                <a:latin typeface="+mn-ea"/>
              </a:rPr>
              <a:t>查询所有参加考试的学生基本信息和成绩信息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140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1450" y="255588"/>
            <a:ext cx="5284930" cy="454062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Select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语句之</a:t>
            </a: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-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表查询方法讲解</a:t>
            </a:r>
            <a:endParaRPr lang="en-US" altLang="zh-CN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735" y="3789040"/>
            <a:ext cx="7413655" cy="405045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400" dirty="0">
                <a:latin typeface="+mn-ea"/>
                <a:ea typeface="+mn-ea"/>
              </a:rPr>
              <a:t>select </a:t>
            </a:r>
            <a:r>
              <a:rPr lang="en-US" altLang="zh-CN" sz="1400" dirty="0" smtClean="0">
                <a:latin typeface="+mn-ea"/>
                <a:ea typeface="+mn-ea"/>
              </a:rPr>
              <a:t>* from </a:t>
            </a:r>
            <a:r>
              <a:rPr lang="en-US" altLang="zh-CN" sz="1400" dirty="0">
                <a:latin typeface="+mn-ea"/>
                <a:ea typeface="+mn-ea"/>
              </a:rPr>
              <a:t>student inner join </a:t>
            </a:r>
            <a:r>
              <a:rPr lang="en-US" altLang="zh-CN" sz="1400" dirty="0" smtClean="0">
                <a:latin typeface="+mn-ea"/>
                <a:ea typeface="+mn-ea"/>
              </a:rPr>
              <a:t>score on </a:t>
            </a:r>
            <a:r>
              <a:rPr lang="en-US" altLang="zh-CN" sz="1400" dirty="0" err="1">
                <a:latin typeface="+mn-ea"/>
                <a:ea typeface="+mn-ea"/>
              </a:rPr>
              <a:t>student.sno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score.sno</a:t>
            </a:r>
            <a:endParaRPr kumimoji="1" lang="en-US" altLang="zh-CN" sz="14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725" y="4329100"/>
            <a:ext cx="7908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33CC"/>
                </a:solidFill>
                <a:latin typeface="+mn-ea"/>
                <a:ea typeface="+mn-ea"/>
              </a:rPr>
              <a:t>二</a:t>
            </a:r>
            <a:r>
              <a:rPr lang="en-US" altLang="zh-CN" sz="1400" dirty="0">
                <a:solidFill>
                  <a:srgbClr val="FF33CC"/>
                </a:solidFill>
                <a:latin typeface="+mn-ea"/>
                <a:ea typeface="+mn-ea"/>
              </a:rPr>
              <a:t>.</a:t>
            </a:r>
            <a:r>
              <a:rPr lang="zh-CN" altLang="en-US" sz="1400" dirty="0">
                <a:solidFill>
                  <a:srgbClr val="FF33CC"/>
                </a:solidFill>
                <a:latin typeface="+mn-ea"/>
                <a:ea typeface="+mn-ea"/>
              </a:rPr>
              <a:t>自然连接</a:t>
            </a:r>
          </a:p>
          <a:p>
            <a:r>
              <a:rPr lang="zh-CN" altLang="en-US" sz="1400" dirty="0">
                <a:latin typeface="+mn-ea"/>
                <a:ea typeface="+mn-ea"/>
              </a:rPr>
              <a:t>在连接条件中使用等号</a:t>
            </a:r>
            <a:r>
              <a:rPr lang="en-US" altLang="zh-CN" sz="1400" dirty="0">
                <a:latin typeface="+mn-ea"/>
                <a:ea typeface="+mn-ea"/>
              </a:rPr>
              <a:t>(=)</a:t>
            </a:r>
            <a:r>
              <a:rPr lang="zh-CN" altLang="en-US" sz="1400" dirty="0">
                <a:latin typeface="+mn-ea"/>
                <a:ea typeface="+mn-ea"/>
              </a:rPr>
              <a:t>运算符比较被连接列的列值</a:t>
            </a:r>
            <a:r>
              <a:rPr lang="en-US" altLang="zh-CN" sz="1400" dirty="0">
                <a:latin typeface="+mn-ea"/>
                <a:ea typeface="+mn-ea"/>
              </a:rPr>
              <a:t>.</a:t>
            </a:r>
            <a:r>
              <a:rPr lang="zh-CN" altLang="en-US" sz="1400" dirty="0">
                <a:latin typeface="+mn-ea"/>
                <a:ea typeface="+mn-ea"/>
              </a:rPr>
              <a:t>但他使用选择列表指定查询结果集合中所包括的列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en-US" sz="1400" dirty="0">
                <a:latin typeface="+mn-ea"/>
                <a:ea typeface="+mn-ea"/>
              </a:rPr>
              <a:t>并删除连接表中的重复列</a:t>
            </a:r>
            <a:r>
              <a:rPr lang="en-US" altLang="zh-CN" sz="1400" dirty="0">
                <a:latin typeface="+mn-ea"/>
                <a:ea typeface="+mn-ea"/>
              </a:rPr>
              <a:t>.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6565" y="5184195"/>
            <a:ext cx="7413655" cy="405045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400" dirty="0">
                <a:latin typeface="+mn-ea"/>
                <a:ea typeface="+mn-ea"/>
              </a:rPr>
              <a:t>select s.* ,</a:t>
            </a:r>
            <a:r>
              <a:rPr lang="en-US" altLang="zh-CN" sz="1400" dirty="0" err="1">
                <a:latin typeface="+mn-ea"/>
                <a:ea typeface="+mn-ea"/>
              </a:rPr>
              <a:t>cno,grade</a:t>
            </a:r>
            <a:r>
              <a:rPr lang="en-US" altLang="zh-CN" sz="1400" dirty="0">
                <a:latin typeface="+mn-ea"/>
                <a:ea typeface="+mn-ea"/>
              </a:rPr>
              <a:t> from student s inner join score </a:t>
            </a:r>
            <a:r>
              <a:rPr lang="en-US" altLang="zh-CN" sz="1400" dirty="0" err="1">
                <a:latin typeface="+mn-ea"/>
                <a:ea typeface="+mn-ea"/>
              </a:rPr>
              <a:t>sc</a:t>
            </a:r>
            <a:r>
              <a:rPr lang="en-US" altLang="zh-CN" sz="1400" dirty="0">
                <a:latin typeface="+mn-ea"/>
                <a:ea typeface="+mn-ea"/>
              </a:rPr>
              <a:t> on </a:t>
            </a:r>
            <a:r>
              <a:rPr lang="en-US" altLang="zh-CN" sz="1400" dirty="0" err="1">
                <a:latin typeface="+mn-ea"/>
                <a:ea typeface="+mn-ea"/>
              </a:rPr>
              <a:t>s.sno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sc.sno</a:t>
            </a:r>
            <a:endParaRPr kumimoji="1" lang="en-US" altLang="zh-CN" sz="14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325" y="5724255"/>
            <a:ext cx="7802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33CC"/>
                </a:solidFill>
                <a:latin typeface="+mn-ea"/>
                <a:ea typeface="+mn-ea"/>
              </a:rPr>
              <a:t>三</a:t>
            </a:r>
            <a:r>
              <a:rPr lang="en-US" altLang="zh-CN" sz="1400" dirty="0">
                <a:solidFill>
                  <a:srgbClr val="FF33CC"/>
                </a:solidFill>
                <a:latin typeface="+mn-ea"/>
                <a:ea typeface="+mn-ea"/>
              </a:rPr>
              <a:t>.</a:t>
            </a:r>
            <a:r>
              <a:rPr lang="zh-CN" altLang="en-US" sz="1400" dirty="0">
                <a:solidFill>
                  <a:srgbClr val="FF33CC"/>
                </a:solidFill>
                <a:latin typeface="+mn-ea"/>
                <a:ea typeface="+mn-ea"/>
              </a:rPr>
              <a:t>不等值连接</a:t>
            </a:r>
          </a:p>
          <a:p>
            <a:pPr>
              <a:buFont typeface="Wingdings" pitchFamily="2" charset="2"/>
              <a:buNone/>
            </a:pPr>
            <a:r>
              <a:rPr lang="zh-CN" altLang="en-US" sz="1400" dirty="0">
                <a:latin typeface="+mn-ea"/>
                <a:ea typeface="+mn-ea"/>
              </a:rPr>
              <a:t>      在连接条件中使用除等号</a:t>
            </a:r>
            <a:r>
              <a:rPr lang="en-US" altLang="zh-CN" sz="1400" dirty="0">
                <a:latin typeface="+mn-ea"/>
                <a:ea typeface="+mn-ea"/>
              </a:rPr>
              <a:t>(=)</a:t>
            </a:r>
            <a:r>
              <a:rPr lang="zh-CN" altLang="en-US" sz="1400" dirty="0">
                <a:latin typeface="+mn-ea"/>
                <a:ea typeface="+mn-ea"/>
              </a:rPr>
              <a:t>运算符以外的其他比较运算符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en-US" sz="1400" dirty="0">
                <a:latin typeface="+mn-ea"/>
                <a:ea typeface="+mn-ea"/>
              </a:rPr>
              <a:t>比较被连接的列的列值</a:t>
            </a:r>
            <a:r>
              <a:rPr lang="en-US" altLang="zh-CN" sz="1400" dirty="0">
                <a:latin typeface="+mn-ea"/>
                <a:ea typeface="+mn-ea"/>
              </a:rPr>
              <a:t>.</a:t>
            </a:r>
            <a:endParaRPr lang="en-US" altLang="zh-CN" sz="1400" dirty="0">
              <a:solidFill>
                <a:srgbClr val="FF33CC"/>
              </a:solidFill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7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9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7920881" cy="493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1450" y="255588"/>
            <a:ext cx="5284930" cy="454062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kern="1200" dirty="0">
                <a:solidFill>
                  <a:srgbClr val="0099FF"/>
                </a:solidFill>
                <a:latin typeface="+mn-ea"/>
                <a:ea typeface="+mn-ea"/>
                <a:cs typeface="+mn-cs"/>
              </a:rPr>
              <a:t>Select</a:t>
            </a:r>
            <a:r>
              <a:rPr lang="zh-CN" altLang="en-US" sz="1400" b="1" kern="1200" dirty="0">
                <a:solidFill>
                  <a:srgbClr val="0099FF"/>
                </a:solidFill>
                <a:latin typeface="+mn-ea"/>
                <a:ea typeface="+mn-ea"/>
                <a:cs typeface="+mn-cs"/>
              </a:rPr>
              <a:t>语句之</a:t>
            </a:r>
            <a:r>
              <a:rPr lang="en-US" altLang="zh-CN" sz="1400" b="1" kern="1200" dirty="0" smtClean="0">
                <a:solidFill>
                  <a:srgbClr val="0099FF"/>
                </a:solidFill>
                <a:latin typeface="+mn-ea"/>
                <a:ea typeface="+mn-ea"/>
                <a:cs typeface="+mn-cs"/>
              </a:rPr>
              <a:t>-</a:t>
            </a:r>
            <a:r>
              <a:rPr lang="zh-CN" altLang="en-US" sz="1400" b="1" kern="1200" dirty="0">
                <a:solidFill>
                  <a:srgbClr val="0099FF"/>
                </a:solidFill>
                <a:latin typeface="+mn-ea"/>
                <a:ea typeface="+mn-ea"/>
                <a:cs typeface="+mn-cs"/>
              </a:rPr>
              <a:t>多</a:t>
            </a:r>
            <a:r>
              <a:rPr lang="zh-CN" altLang="en-US" sz="1400" b="1" kern="1200" dirty="0" smtClean="0">
                <a:solidFill>
                  <a:srgbClr val="0099FF"/>
                </a:solidFill>
                <a:latin typeface="+mn-ea"/>
                <a:ea typeface="+mn-ea"/>
                <a:cs typeface="+mn-cs"/>
              </a:rPr>
              <a:t>表查询方法讲解</a:t>
            </a:r>
            <a:endParaRPr lang="en-US" altLang="zh-CN" sz="1400" b="1" kern="1200" dirty="0">
              <a:solidFill>
                <a:srgbClr val="0099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42999"/>
            <a:ext cx="7735915" cy="503130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rgbClr val="FF33CC"/>
                </a:solidFill>
                <a:latin typeface="+mn-ea"/>
              </a:rPr>
              <a:t>A. </a:t>
            </a:r>
            <a:r>
              <a:rPr lang="zh-CN" altLang="en-US" sz="1400" dirty="0" smtClean="0">
                <a:solidFill>
                  <a:srgbClr val="FF33CC"/>
                </a:solidFill>
                <a:latin typeface="+mn-ea"/>
              </a:rPr>
              <a:t>在</a:t>
            </a:r>
            <a:r>
              <a:rPr lang="en-US" altLang="zh-CN" sz="1400" dirty="0" smtClean="0">
                <a:solidFill>
                  <a:srgbClr val="FF33CC"/>
                </a:solidFill>
                <a:latin typeface="+mn-ea"/>
              </a:rPr>
              <a:t>where</a:t>
            </a:r>
            <a:r>
              <a:rPr lang="zh-CN" altLang="en-US" sz="1400" dirty="0" smtClean="0">
                <a:solidFill>
                  <a:srgbClr val="FF33CC"/>
                </a:solidFill>
                <a:latin typeface="+mn-ea"/>
              </a:rPr>
              <a:t>子句中定义连接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latin typeface="+mn-ea"/>
              </a:rPr>
              <a:t>【</a:t>
            </a:r>
            <a:r>
              <a:rPr lang="zh-CN" altLang="en-US" sz="1400" dirty="0" smtClean="0">
                <a:latin typeface="+mn-ea"/>
              </a:rPr>
              <a:t>例</a:t>
            </a:r>
            <a:r>
              <a:rPr lang="en-US" altLang="zh-CN" sz="1400" dirty="0" smtClean="0">
                <a:latin typeface="+mn-ea"/>
              </a:rPr>
              <a:t>】</a:t>
            </a:r>
            <a:r>
              <a:rPr lang="zh-CN" altLang="en-US" sz="1400" dirty="0" smtClean="0">
                <a:latin typeface="+mn-ea"/>
              </a:rPr>
              <a:t>查询每个学生的学号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姓名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邮编等基本信息及其所选课程的成绩情况</a:t>
            </a:r>
            <a:r>
              <a:rPr lang="en-US" altLang="zh-CN" sz="1400" dirty="0" smtClean="0">
                <a:latin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0F023ACA-A651-436A-A415-0D5014D83149}" type="slidenum">
              <a:rPr lang="en-US" altLang="zh-CN" sz="1400" smtClean="0">
                <a:latin typeface="+mn-ea"/>
                <a:ea typeface="+mn-ea"/>
              </a:rPr>
              <a:pPr eaLnBrk="1" hangingPunct="1"/>
              <a:t>31</a:t>
            </a:fld>
            <a:endParaRPr lang="en-US" altLang="zh-CN" sz="1400">
              <a:latin typeface="+mn-ea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6605" y="1898830"/>
            <a:ext cx="6929438" cy="72008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400" dirty="0">
                <a:latin typeface="+mn-ea"/>
                <a:ea typeface="+mn-ea"/>
              </a:rPr>
              <a:t>select </a:t>
            </a:r>
            <a:r>
              <a:rPr lang="en-US" altLang="zh-CN" sz="1400" dirty="0" err="1">
                <a:latin typeface="+mn-ea"/>
                <a:ea typeface="+mn-ea"/>
              </a:rPr>
              <a:t>student.sno,sname,spostno,cno,grade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from </a:t>
            </a:r>
            <a:r>
              <a:rPr lang="en-US" altLang="zh-CN" sz="1400" dirty="0" err="1">
                <a:latin typeface="+mn-ea"/>
                <a:ea typeface="+mn-ea"/>
              </a:rPr>
              <a:t>student,score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where </a:t>
            </a:r>
            <a:r>
              <a:rPr lang="en-US" altLang="zh-CN" sz="1400" dirty="0" err="1">
                <a:latin typeface="+mn-ea"/>
                <a:ea typeface="+mn-ea"/>
              </a:rPr>
              <a:t>student.sno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score.sno</a:t>
            </a:r>
            <a:endParaRPr kumimoji="1" lang="en-US" altLang="zh-CN" sz="1400" dirty="0">
              <a:latin typeface="+mn-ea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36585" y="2843935"/>
            <a:ext cx="7109458" cy="5229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dirty="0" smtClean="0">
                <a:solidFill>
                  <a:srgbClr val="FF33CC"/>
                </a:solidFill>
                <a:latin typeface="宋体" pitchFamily="2" charset="-122"/>
                <a:ea typeface="宋体" pitchFamily="2" charset="-122"/>
              </a:rPr>
              <a:t>B. </a:t>
            </a:r>
            <a:r>
              <a:rPr lang="zh-CN" altLang="en-US" sz="1400" dirty="0" smtClean="0">
                <a:solidFill>
                  <a:srgbClr val="FF33CC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400" dirty="0" smtClean="0">
                <a:solidFill>
                  <a:srgbClr val="FF33CC"/>
                </a:solidFill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1400" dirty="0" smtClean="0">
                <a:solidFill>
                  <a:srgbClr val="FF33CC"/>
                </a:solidFill>
                <a:latin typeface="宋体" pitchFamily="2" charset="-122"/>
                <a:ea typeface="宋体" pitchFamily="2" charset="-122"/>
              </a:rPr>
              <a:t>子句中定义连接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具体分为以下几种：</a:t>
            </a:r>
          </a:p>
          <a:p>
            <a:pPr algn="just"/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INNER JOIN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：显示符合条件的记录，此为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默认值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可省略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inner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（内连接）</a:t>
            </a:r>
          </a:p>
          <a:p>
            <a:pPr algn="just"/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LEFT 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OUTER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 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JOIN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显示符合条件的数据行以及左边表中不符合条件的数据行，此时右边数据行会以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来显示，此称为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左连接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algn="just"/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RIGHT 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OUTER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 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JOIN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显示符合条件的数据行以及右边表中不符合条件的数据行，此时左边数据行会以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来显示，此称为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右连接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just"/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FULL 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OUTER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 </a:t>
            </a:r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JOIN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显示符合条件的数据行以及左边表和右边表中不符合条件的数据行，此时缺乏数据的数据行会以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来显示； （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全连接）</a:t>
            </a:r>
          </a:p>
          <a:p>
            <a:pPr algn="just"/>
            <a:r>
              <a:rPr lang="en-US" altLang="zh-CN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CROSS JOIN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会将一个表的每一笔数据和另一表的每笔数据匹配成新的数据行。</a:t>
            </a:r>
            <a:r>
              <a:rPr lang="zh-CN" altLang="en-US" sz="1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（交叉连接）</a:t>
            </a:r>
          </a:p>
          <a:p>
            <a:pPr algn="just"/>
            <a:r>
              <a:rPr lang="zh-CN" altLang="en-US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当将</a:t>
            </a:r>
            <a:r>
              <a:rPr lang="en-US" altLang="zh-CN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JOIN </a:t>
            </a:r>
            <a:r>
              <a:rPr lang="zh-CN" altLang="en-US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关键词放于</a:t>
            </a:r>
            <a:r>
              <a:rPr lang="en-US" altLang="zh-CN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FROM</a:t>
            </a:r>
            <a:r>
              <a:rPr lang="zh-CN" altLang="en-US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子句中时，应有关键词</a:t>
            </a:r>
            <a:r>
              <a:rPr lang="en-US" altLang="zh-CN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ON</a:t>
            </a:r>
            <a:r>
              <a:rPr lang="zh-CN" altLang="en-US" sz="1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与之相对应，以表明连接的条件。</a:t>
            </a:r>
          </a:p>
        </p:txBody>
      </p:sp>
    </p:spTree>
    <p:extLst>
      <p:ext uri="{BB962C8B-B14F-4D97-AF65-F5344CB8AC3E}">
        <p14:creationId xmlns:p14="http://schemas.microsoft.com/office/powerpoint/2010/main" val="9051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外连接实例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65661443"/>
              </p:ext>
            </p:extLst>
          </p:nvPr>
        </p:nvGraphicFramePr>
        <p:xfrm>
          <a:off x="292240" y="1088740"/>
          <a:ext cx="84202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198438"/>
            <a:ext cx="3844770" cy="49906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</a:rPr>
              <a:t>Update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</a:rPr>
              <a:t>修改语法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GB" sz="1600" dirty="0"/>
              <a:t>语法</a:t>
            </a:r>
            <a:r>
              <a:rPr lang="zh-CN" altLang="en-GB" sz="1600" dirty="0" smtClean="0"/>
              <a:t>：</a:t>
            </a:r>
            <a:r>
              <a:rPr lang="en-US" altLang="zh-CN" sz="1600" dirty="0"/>
              <a:t>UPDATE</a:t>
            </a:r>
            <a:r>
              <a:rPr lang="en-US" altLang="zh-CN" sz="1600" b="1" dirty="0"/>
              <a:t> </a:t>
            </a:r>
            <a:r>
              <a:rPr lang="en-US" altLang="zh-CN" sz="1600" dirty="0"/>
              <a:t>&lt;</a:t>
            </a:r>
            <a:r>
              <a:rPr lang="zh-CN" altLang="en-US" sz="1600" dirty="0"/>
              <a:t>表名</a:t>
            </a:r>
            <a:r>
              <a:rPr lang="en-US" altLang="zh-CN" sz="1600" dirty="0"/>
              <a:t>&gt;</a:t>
            </a:r>
            <a:r>
              <a:rPr lang="en-US" altLang="zh-CN" sz="1600" b="1" dirty="0"/>
              <a:t> </a:t>
            </a:r>
            <a:r>
              <a:rPr lang="en-US" altLang="zh-CN" sz="1600" dirty="0"/>
              <a:t>SET &lt;</a:t>
            </a:r>
            <a:r>
              <a:rPr lang="zh-CN" altLang="en-US" sz="1600" dirty="0"/>
              <a:t>列名 </a:t>
            </a:r>
            <a:r>
              <a:rPr lang="en-US" altLang="zh-CN" sz="1600" dirty="0"/>
              <a:t>= </a:t>
            </a:r>
            <a:r>
              <a:rPr lang="zh-CN" altLang="en-US" sz="1600" dirty="0"/>
              <a:t>更新值</a:t>
            </a:r>
            <a:r>
              <a:rPr lang="en-US" altLang="zh-CN" sz="1600" dirty="0"/>
              <a:t>&gt;</a:t>
            </a:r>
            <a:r>
              <a:rPr lang="en-US" altLang="zh-CN" sz="1600" b="1" dirty="0"/>
              <a:t>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b="1" dirty="0" smtClean="0"/>
              <a:t>                [</a:t>
            </a:r>
            <a:r>
              <a:rPr lang="en-US" altLang="zh-CN" sz="1600" dirty="0"/>
              <a:t>WHERE &lt;</a:t>
            </a:r>
            <a:r>
              <a:rPr lang="zh-CN" altLang="en-US" sz="1600" dirty="0"/>
              <a:t>更新条件</a:t>
            </a:r>
            <a:r>
              <a:rPr lang="en-US" altLang="zh-CN" sz="1600" dirty="0" smtClean="0"/>
              <a:t>&gt;</a:t>
            </a:r>
            <a:r>
              <a:rPr lang="en-US" altLang="zh-CN" sz="1600" b="1" dirty="0" smtClean="0"/>
              <a:t>]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</a:t>
            </a:r>
            <a:r>
              <a:rPr lang="zh-CN" altLang="en-US" sz="1600" dirty="0" smtClean="0"/>
              <a:t>说明：</a:t>
            </a:r>
            <a:r>
              <a:rPr lang="en-GB" altLang="zh-CN" sz="1600" dirty="0" smtClean="0"/>
              <a:t>Where </a:t>
            </a:r>
            <a:r>
              <a:rPr lang="zh-CN" altLang="en-GB" sz="1600" dirty="0"/>
              <a:t>子句是判断语句，用来设定条件，限制只更新匹配的</a:t>
            </a:r>
            <a:r>
              <a:rPr lang="zh-CN" altLang="en-GB" sz="1600" dirty="0" smtClean="0"/>
              <a:t>行</a:t>
            </a:r>
            <a:r>
              <a:rPr lang="zh-CN" altLang="en-US" sz="1600" dirty="0" smtClean="0"/>
              <a:t>，</a:t>
            </a:r>
            <a:r>
              <a:rPr lang="zh-CN" altLang="en-GB" sz="1600" dirty="0" smtClean="0"/>
              <a:t>如果</a:t>
            </a:r>
            <a:r>
              <a:rPr lang="zh-CN" altLang="en-GB" sz="1600" dirty="0"/>
              <a:t>不带</a:t>
            </a:r>
            <a:r>
              <a:rPr lang="en-GB" altLang="zh-CN" sz="1600" dirty="0"/>
              <a:t>where</a:t>
            </a:r>
            <a:r>
              <a:rPr lang="zh-CN" altLang="en-GB" sz="1600" dirty="0"/>
              <a:t>子句，则更新所有行数据</a:t>
            </a:r>
            <a:r>
              <a:rPr lang="zh-CN" altLang="en-GB" sz="1600" dirty="0" smtClean="0"/>
              <a:t>。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GB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举例</a:t>
            </a:r>
            <a:r>
              <a:rPr lang="zh-CN" altLang="en-US" sz="1600" dirty="0">
                <a:latin typeface="+mn-ea"/>
              </a:rPr>
              <a:t>：</a:t>
            </a:r>
            <a:r>
              <a:rPr lang="en-GB" altLang="zh-CN" sz="1600" dirty="0" smtClean="0">
                <a:latin typeface="+mn-ea"/>
              </a:rPr>
              <a:t>  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GB" altLang="zh-CN" sz="1600" dirty="0" smtClean="0"/>
              <a:t>                Update </a:t>
            </a:r>
            <a:r>
              <a:rPr lang="en-GB" altLang="zh-CN" sz="1600" dirty="0"/>
              <a:t>student set </a:t>
            </a:r>
            <a:r>
              <a:rPr lang="en-GB" altLang="zh-CN" sz="1600" dirty="0" err="1"/>
              <a:t>sname</a:t>
            </a:r>
            <a:r>
              <a:rPr lang="en-GB" altLang="zh-CN" sz="1600" dirty="0"/>
              <a:t>=‘Tom</a:t>
            </a:r>
            <a:r>
              <a:rPr lang="en-GB" altLang="zh-CN" sz="1600" dirty="0" smtClean="0"/>
              <a:t>’ where </a:t>
            </a:r>
            <a:r>
              <a:rPr lang="en-GB" altLang="zh-CN" sz="1600" dirty="0" err="1"/>
              <a:t>sname</a:t>
            </a:r>
            <a:r>
              <a:rPr lang="en-GB" altLang="zh-CN" sz="1600" dirty="0"/>
              <a:t>=‘Alex</a:t>
            </a:r>
            <a:r>
              <a:rPr lang="en-GB" altLang="zh-CN" sz="1600" dirty="0" smtClean="0"/>
              <a:t>’;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600" dirty="0" smtClean="0"/>
              <a:t>                Update </a:t>
            </a:r>
            <a:r>
              <a:rPr lang="en-US" altLang="zh-CN" sz="1600" dirty="0"/>
              <a:t>Student set </a:t>
            </a:r>
            <a:r>
              <a:rPr lang="en-US" altLang="zh-CN" sz="1600" dirty="0" err="1"/>
              <a:t>Sdept</a:t>
            </a:r>
            <a:r>
              <a:rPr lang="en-US" altLang="zh-CN" sz="1600" dirty="0"/>
              <a:t> =‘</a:t>
            </a:r>
            <a:r>
              <a:rPr lang="zh-CN" altLang="en-US" sz="1600" dirty="0"/>
              <a:t>家政系</a:t>
            </a:r>
            <a:r>
              <a:rPr lang="en-US" altLang="zh-CN" sz="1600" dirty="0"/>
              <a:t>’ </a:t>
            </a:r>
            <a:r>
              <a:rPr lang="en-US" altLang="zh-CN" sz="1600" dirty="0" smtClean="0"/>
              <a:t>where </a:t>
            </a:r>
            <a:r>
              <a:rPr lang="en-US" altLang="zh-CN" sz="1600" dirty="0" err="1"/>
              <a:t>Sdept</a:t>
            </a:r>
            <a:r>
              <a:rPr lang="en-US" altLang="zh-CN" sz="1600" dirty="0"/>
              <a:t> = ‘</a:t>
            </a:r>
            <a:r>
              <a:rPr lang="zh-CN" altLang="en-US" sz="1600" dirty="0"/>
              <a:t>刺绣系</a:t>
            </a:r>
            <a:r>
              <a:rPr lang="en-US" altLang="zh-CN" sz="1600" dirty="0"/>
              <a:t>’;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600" dirty="0" smtClean="0"/>
              <a:t>               Update Score</a:t>
            </a:r>
            <a:endParaRPr lang="en-US" altLang="zh-CN" sz="1600" dirty="0"/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600" dirty="0" smtClean="0"/>
              <a:t>                    Set </a:t>
            </a:r>
            <a:r>
              <a:rPr lang="en-US" altLang="zh-CN" sz="1600" dirty="0"/>
              <a:t>Grade = Grade + 5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1600" dirty="0" smtClean="0"/>
              <a:t>                    Where </a:t>
            </a:r>
            <a:r>
              <a:rPr lang="en-US" altLang="zh-CN" sz="1600" dirty="0"/>
              <a:t>Grade &lt;= 95 ;</a:t>
            </a:r>
          </a:p>
          <a:p>
            <a:pPr marL="0" lvl="1" indent="0">
              <a:buNone/>
              <a:defRPr/>
            </a:pPr>
            <a:endParaRPr lang="en-US" altLang="zh-CN" sz="1600" dirty="0">
              <a:latin typeface="+mn-ea"/>
              <a:cs typeface="Arial Unicode MS" pitchFamily="34" charset="-122"/>
            </a:endParaRPr>
          </a:p>
          <a:p>
            <a:pPr marL="0" lvl="1" indent="0">
              <a:buNone/>
              <a:defRPr/>
            </a:pPr>
            <a:endParaRPr lang="en-GB" altLang="zh-CN" sz="1600" dirty="0"/>
          </a:p>
          <a:p>
            <a:pPr marL="0" lvl="1" indent="0">
              <a:buNone/>
              <a:defRPr/>
            </a:pPr>
            <a:endParaRPr lang="en-US" altLang="zh-CN" sz="1600" dirty="0" smtClean="0"/>
          </a:p>
          <a:p>
            <a:pPr marL="0" lvl="1" indent="0">
              <a:buNone/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endParaRPr lang="zh-CN" altLang="en-GB" sz="1600" dirty="0"/>
          </a:p>
          <a:p>
            <a:pPr marL="0" indent="0">
              <a:buNone/>
              <a:defRPr/>
            </a:pPr>
            <a:endParaRPr lang="zh-CN" altLang="en-GB" sz="1600" dirty="0"/>
          </a:p>
          <a:p>
            <a:pPr>
              <a:buFont typeface="Wingdings" pitchFamily="2" charset="2"/>
              <a:buNone/>
            </a:pPr>
            <a:endParaRPr lang="en-US" altLang="zh-CN" sz="1600" dirty="0"/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579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0688" indent="-315913" defTabSz="265113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GB" sz="1600" dirty="0"/>
              <a:t>语法</a:t>
            </a:r>
            <a:r>
              <a:rPr lang="zh-CN" altLang="en-GB" sz="1600" dirty="0" smtClean="0"/>
              <a:t>：</a:t>
            </a:r>
            <a:r>
              <a:rPr lang="en-US" altLang="zh-CN" sz="1600" dirty="0" smtClean="0"/>
              <a:t>INSERT  </a:t>
            </a:r>
            <a:r>
              <a:rPr lang="en-US" altLang="zh-CN" sz="1600" dirty="0"/>
              <a:t>[INTO] </a:t>
            </a:r>
            <a:r>
              <a:rPr lang="en-US" altLang="zh-CN" sz="1600" dirty="0">
                <a:latin typeface="+mn-ea"/>
              </a:rPr>
              <a:t>&lt;</a:t>
            </a:r>
            <a:r>
              <a:rPr lang="zh-CN" altLang="en-US" sz="1600" dirty="0">
                <a:latin typeface="+mn-ea"/>
              </a:rPr>
              <a:t>表名</a:t>
            </a:r>
            <a:r>
              <a:rPr lang="en-US" altLang="zh-CN" sz="1600" dirty="0">
                <a:latin typeface="+mn-ea"/>
              </a:rPr>
              <a:t>&gt; [</a:t>
            </a:r>
            <a:r>
              <a:rPr lang="zh-CN" altLang="en-US" sz="1600" dirty="0">
                <a:latin typeface="+mn-ea"/>
              </a:rPr>
              <a:t>列名</a:t>
            </a:r>
            <a:r>
              <a:rPr lang="en-US" altLang="zh-CN" sz="1600" dirty="0">
                <a:latin typeface="+mn-ea"/>
              </a:rPr>
              <a:t>] </a:t>
            </a:r>
            <a:r>
              <a:rPr lang="en-US" altLang="zh-CN" sz="1600" dirty="0"/>
              <a:t>VALUES</a:t>
            </a:r>
            <a:r>
              <a:rPr lang="en-US" altLang="zh-CN" sz="1600" dirty="0">
                <a:latin typeface="+mn-ea"/>
              </a:rPr>
              <a:t> &lt;</a:t>
            </a:r>
            <a:r>
              <a:rPr lang="zh-CN" altLang="en-US" sz="1600" dirty="0">
                <a:latin typeface="+mn-ea"/>
              </a:rPr>
              <a:t>值列表</a:t>
            </a:r>
            <a:r>
              <a:rPr lang="en-US" altLang="zh-CN" sz="1600" dirty="0">
                <a:latin typeface="+mn-ea"/>
              </a:rPr>
              <a:t>&gt;</a:t>
            </a:r>
          </a:p>
          <a:p>
            <a:pPr marL="420688" lvl="1" indent="-315913" defTabSz="265113">
              <a:buFontTx/>
              <a:buChar char="•"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GB" sz="1600" dirty="0" smtClean="0"/>
              <a:t>说明：</a:t>
            </a:r>
            <a:r>
              <a:rPr lang="zh-CN" altLang="en-GB" sz="1600" dirty="0" smtClean="0">
                <a:latin typeface="+mn-ea"/>
              </a:rPr>
              <a:t>如果</a:t>
            </a:r>
            <a:r>
              <a:rPr lang="zh-CN" altLang="en-GB" sz="1600" dirty="0">
                <a:latin typeface="+mn-ea"/>
              </a:rPr>
              <a:t>表名后面没写字段名，则默认是向所有的字段添加值，另外字符串值应该用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‘’</a:t>
            </a:r>
            <a:r>
              <a:rPr lang="zh-CN" altLang="en-GB" sz="1600" dirty="0">
                <a:latin typeface="+mn-ea"/>
              </a:rPr>
              <a:t>引号括</a:t>
            </a:r>
            <a:r>
              <a:rPr lang="zh-CN" altLang="en-GB" sz="1600" dirty="0" smtClean="0">
                <a:latin typeface="+mn-ea"/>
              </a:rPr>
              <a:t>起来</a:t>
            </a:r>
            <a:endParaRPr lang="en-US" altLang="zh-CN" sz="1600" dirty="0" smtClean="0">
              <a:latin typeface="+mn-ea"/>
            </a:endParaRPr>
          </a:p>
          <a:p>
            <a:pPr marL="420688" indent="-315913" defTabSz="265113" eaLnBrk="1" hangingPunct="1">
              <a:lnSpc>
                <a:spcPct val="103000"/>
              </a:lnSpc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zh-CN" altLang="en-GB" sz="1600" dirty="0" smtClean="0">
                <a:latin typeface="+mn-ea"/>
              </a:rPr>
              <a:t>举例：</a:t>
            </a:r>
            <a:r>
              <a:rPr lang="zh-CN" altLang="en-GB" sz="1600" dirty="0">
                <a:latin typeface="+mn-ea"/>
              </a:rPr>
              <a:t>向</a:t>
            </a:r>
            <a:r>
              <a:rPr lang="en-GB" altLang="zh-CN" sz="1600" dirty="0"/>
              <a:t>people</a:t>
            </a:r>
            <a:r>
              <a:rPr lang="zh-CN" altLang="en-GB" sz="1600" dirty="0">
                <a:latin typeface="+mn-ea"/>
              </a:rPr>
              <a:t>表中添加一条记录</a:t>
            </a:r>
            <a:r>
              <a:rPr lang="zh-CN" altLang="en-GB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104775" indent="0" defTabSz="265113" eaLnBrk="1" hangingPunct="1">
              <a:lnSpc>
                <a:spcPct val="103000"/>
              </a:lnSpc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</a:t>
            </a:r>
            <a:r>
              <a:rPr lang="en-GB" altLang="zh-CN" sz="1600" dirty="0" smtClean="0"/>
              <a:t>insert into </a:t>
            </a:r>
            <a:r>
              <a:rPr lang="en-GB" altLang="zh-CN" sz="1600" dirty="0"/>
              <a:t>people(</a:t>
            </a:r>
            <a:r>
              <a:rPr lang="en-GB" altLang="zh-CN" sz="1600" dirty="0" err="1"/>
              <a:t>name,age</a:t>
            </a:r>
            <a:r>
              <a:rPr lang="en-GB" altLang="zh-CN" sz="1600" dirty="0"/>
              <a:t>) 					     </a:t>
            </a:r>
            <a:br>
              <a:rPr lang="en-GB" altLang="zh-CN" sz="1600" dirty="0"/>
            </a:br>
            <a:r>
              <a:rPr lang="en-GB" altLang="zh-CN" sz="1600" dirty="0"/>
              <a:t>             </a:t>
            </a:r>
            <a:r>
              <a:rPr lang="en-GB" altLang="zh-CN" sz="1600" dirty="0" smtClean="0"/>
              <a:t>values(‘</a:t>
            </a:r>
            <a:r>
              <a:rPr lang="en-GB" altLang="zh-CN" sz="1600" dirty="0" err="1" smtClean="0"/>
              <a:t>zhangsan</a:t>
            </a:r>
            <a:r>
              <a:rPr lang="en-GB" altLang="zh-CN" sz="1600" dirty="0" smtClean="0"/>
              <a:t>’, 20);</a:t>
            </a:r>
            <a:endParaRPr lang="en-GB" altLang="zh-CN" sz="1600" dirty="0"/>
          </a:p>
          <a:p>
            <a:pPr marL="569913" lvl="1" indent="0" defTabSz="265113"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示例：</a:t>
            </a:r>
            <a:endParaRPr lang="en-US" altLang="zh-CN" sz="1600" dirty="0" smtClean="0"/>
          </a:p>
          <a:p>
            <a:pPr marL="0" indent="0">
              <a:buNone/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1600" dirty="0" smtClean="0"/>
              <a:t>insert into </a:t>
            </a:r>
            <a:r>
              <a:rPr lang="en-US" altLang="zh-CN" sz="1600" dirty="0"/>
              <a:t>Students (</a:t>
            </a:r>
            <a:r>
              <a:rPr lang="en-US" altLang="zh-CN" sz="1600" dirty="0" err="1"/>
              <a:t>SName,SAddress,SGrade,SEmail,SSEX</a:t>
            </a:r>
            <a:r>
              <a:rPr lang="en-US" altLang="zh-CN" sz="1600" dirty="0"/>
              <a:t>) </a:t>
            </a:r>
          </a:p>
          <a:p>
            <a:pPr marL="0" indent="0">
              <a:buNone/>
              <a:defRPr/>
            </a:pPr>
            <a:r>
              <a:rPr lang="en-US" altLang="zh-CN" sz="1600" dirty="0" smtClean="0"/>
              <a:t>     values (‘</a:t>
            </a:r>
            <a:r>
              <a:rPr lang="zh-CN" altLang="en-US" sz="1600" dirty="0"/>
              <a:t>小明</a:t>
            </a:r>
            <a:r>
              <a:rPr lang="en-US" altLang="zh-CN" sz="1600" dirty="0"/>
              <a:t>') 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b="1" dirty="0" smtClean="0">
                <a:solidFill>
                  <a:srgbClr val="0066CC"/>
                </a:solidFill>
                <a:latin typeface="+mn-ea"/>
              </a:rPr>
              <a:t>每次</a:t>
            </a:r>
            <a:r>
              <a:rPr lang="zh-CN" altLang="en-US" sz="1600" b="1" dirty="0">
                <a:solidFill>
                  <a:srgbClr val="0066CC"/>
                </a:solidFill>
                <a:latin typeface="+mn-ea"/>
              </a:rPr>
              <a:t>插入一行数据，不可能只插入半行或者几列数据，因此，插入的数据是否有效将按照整行的完整性的要求来检验；</a:t>
            </a:r>
          </a:p>
          <a:p>
            <a:pPr marL="0" indent="0">
              <a:buNone/>
              <a:defRPr/>
            </a:pPr>
            <a:endParaRPr lang="en-US" altLang="zh-CN" sz="1600" dirty="0"/>
          </a:p>
          <a:p>
            <a:pPr marL="0" indent="0">
              <a:buNone/>
              <a:defRPr/>
            </a:pPr>
            <a:r>
              <a:rPr lang="en-US" altLang="zh-CN" sz="1600" dirty="0" smtClean="0"/>
              <a:t>     insert into </a:t>
            </a:r>
            <a:r>
              <a:rPr lang="en-US" altLang="zh-CN" sz="1600" dirty="0"/>
              <a:t>Students (</a:t>
            </a:r>
            <a:r>
              <a:rPr lang="en-US" altLang="zh-CN" sz="1600" dirty="0" err="1"/>
              <a:t>SName,SAddress,SGrade,SEmail,SSEX</a:t>
            </a:r>
            <a:r>
              <a:rPr lang="en-US" altLang="zh-CN" sz="1600" dirty="0"/>
              <a:t>) </a:t>
            </a:r>
          </a:p>
          <a:p>
            <a:pPr marL="0" indent="0">
              <a:buNone/>
              <a:defRPr/>
            </a:pPr>
            <a:r>
              <a:rPr lang="en-US" altLang="zh-CN" sz="1600" dirty="0" smtClean="0"/>
              <a:t>     values </a:t>
            </a:r>
            <a:r>
              <a:rPr lang="en-US" altLang="zh-CN" sz="1600" dirty="0"/>
              <a:t>(‘</a:t>
            </a:r>
            <a:r>
              <a:rPr lang="zh-CN" altLang="en-US" sz="1600" dirty="0"/>
              <a:t>张青山</a:t>
            </a:r>
            <a:r>
              <a:rPr lang="en-US" altLang="zh-CN" sz="1600" dirty="0"/>
              <a:t>’,‘</a:t>
            </a:r>
            <a:r>
              <a:rPr lang="zh-CN" altLang="en-US" sz="1600" dirty="0"/>
              <a:t>上海松江</a:t>
            </a:r>
            <a:r>
              <a:rPr lang="en-US" altLang="zh-CN" sz="1600" dirty="0"/>
              <a:t>’,</a:t>
            </a:r>
            <a:r>
              <a:rPr lang="en-US" altLang="zh-CN" sz="1600" dirty="0" err="1"/>
              <a:t>ZQS,‘ZQS@Sohu.com</a:t>
            </a:r>
            <a:r>
              <a:rPr lang="en-US" altLang="zh-CN" sz="1600" dirty="0"/>
              <a:t>’, ‘</a:t>
            </a:r>
            <a:r>
              <a:rPr lang="zh-CN" altLang="en-US" sz="1600" dirty="0"/>
              <a:t>男</a:t>
            </a:r>
            <a:r>
              <a:rPr lang="en-US" altLang="zh-CN" sz="1600" dirty="0"/>
              <a:t>') </a:t>
            </a:r>
          </a:p>
          <a:p>
            <a:pPr marL="0" indent="0">
              <a:buNone/>
              <a:defRPr/>
            </a:pPr>
            <a:r>
              <a:rPr lang="en-US" altLang="zh-CN" sz="1600" b="1" dirty="0" smtClean="0">
                <a:solidFill>
                  <a:srgbClr val="0066CC"/>
                </a:solidFill>
                <a:latin typeface="+mn-ea"/>
              </a:rPr>
              <a:t>   </a:t>
            </a:r>
            <a:r>
              <a:rPr lang="zh-CN" altLang="zh-CN" sz="1600" b="1" dirty="0" smtClean="0">
                <a:solidFill>
                  <a:srgbClr val="0066CC"/>
                </a:solidFill>
                <a:latin typeface="+mn-ea"/>
              </a:rPr>
              <a:t>每个</a:t>
            </a:r>
            <a:r>
              <a:rPr lang="zh-CN" altLang="zh-CN" sz="1600" b="1" dirty="0">
                <a:solidFill>
                  <a:srgbClr val="0066CC"/>
                </a:solidFill>
                <a:latin typeface="+mn-ea"/>
              </a:rPr>
              <a:t>数据值的数据类型、精度和小数位数必须与相应的列</a:t>
            </a:r>
            <a:r>
              <a:rPr lang="zh-CN" altLang="zh-CN" sz="1600" b="1" dirty="0" smtClean="0">
                <a:solidFill>
                  <a:srgbClr val="0066CC"/>
                </a:solidFill>
                <a:latin typeface="+mn-ea"/>
              </a:rPr>
              <a:t>匹配</a:t>
            </a:r>
            <a:r>
              <a:rPr lang="zh-CN" altLang="en-US" sz="1600" b="1" dirty="0" smtClean="0">
                <a:solidFill>
                  <a:srgbClr val="0066CC"/>
                </a:solidFill>
                <a:latin typeface="+mn-ea"/>
              </a:rPr>
              <a:t>；</a:t>
            </a:r>
            <a:endParaRPr lang="en-US" altLang="zh-CN" sz="1600" b="1" dirty="0">
              <a:solidFill>
                <a:srgbClr val="0066CC"/>
              </a:solidFill>
              <a:latin typeface="+mn-ea"/>
            </a:endParaRPr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6699" y="223512"/>
            <a:ext cx="5239925" cy="50359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Insert </a:t>
            </a:r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语法</a:t>
            </a: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22250" y="2753925"/>
            <a:ext cx="1350150" cy="765085"/>
          </a:xfrm>
          <a:prstGeom prst="wedgeRoundRectCallout">
            <a:avLst>
              <a:gd name="adj1" fmla="val -77977"/>
              <a:gd name="adj2" fmla="val 647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这个语句错在哪？</a:t>
            </a:r>
            <a:endParaRPr lang="zh-CN" altLang="en-US" sz="1600" dirty="0"/>
          </a:p>
        </p:txBody>
      </p:sp>
      <p:sp>
        <p:nvSpPr>
          <p:cNvPr id="10" name="圆角矩形标注 9"/>
          <p:cNvSpPr/>
          <p:nvPr/>
        </p:nvSpPr>
        <p:spPr>
          <a:xfrm>
            <a:off x="6766250" y="4262792"/>
            <a:ext cx="1350150" cy="765085"/>
          </a:xfrm>
          <a:prstGeom prst="wedgeRoundRectCallout">
            <a:avLst>
              <a:gd name="adj1" fmla="val -77977"/>
              <a:gd name="adj2" fmla="val 647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这个语句错在哪个字段？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1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544" y="1011559"/>
            <a:ext cx="8190911" cy="5612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GB" sz="1600" dirty="0"/>
              <a:t>语法</a:t>
            </a:r>
            <a:r>
              <a:rPr lang="zh-CN" altLang="en-GB" sz="1600" dirty="0" smtClean="0"/>
              <a:t>：</a:t>
            </a:r>
            <a:r>
              <a:rPr lang="en-US" altLang="zh-CN" sz="1600" dirty="0"/>
              <a:t>DELETE FROM &lt;</a:t>
            </a:r>
            <a:r>
              <a:rPr lang="zh-CN" altLang="en-US" sz="1600" dirty="0"/>
              <a:t>表名</a:t>
            </a:r>
            <a:r>
              <a:rPr lang="en-US" altLang="zh-CN" sz="1600" dirty="0"/>
              <a:t>&gt; [WHERE &lt;</a:t>
            </a:r>
            <a:r>
              <a:rPr lang="zh-CN" altLang="en-US" sz="1600" dirty="0"/>
              <a:t>删除条件</a:t>
            </a:r>
            <a:r>
              <a:rPr lang="en-US" altLang="zh-CN" sz="1600" dirty="0"/>
              <a:t>&gt;]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600" dirty="0" smtClean="0"/>
              <a:t>      说明：</a:t>
            </a:r>
            <a:r>
              <a:rPr lang="zh-CN" altLang="en-GB" sz="1600" dirty="0" smtClean="0">
                <a:latin typeface="+mn-ea"/>
              </a:rPr>
              <a:t>此语句</a:t>
            </a:r>
            <a:r>
              <a:rPr lang="zh-CN" altLang="en-US" sz="1600" dirty="0" smtClean="0">
                <a:latin typeface="+mn-ea"/>
              </a:rPr>
              <a:t>会</a:t>
            </a:r>
            <a:r>
              <a:rPr lang="zh-CN" altLang="en-GB" sz="1600" dirty="0" smtClean="0">
                <a:latin typeface="+mn-ea"/>
              </a:rPr>
              <a:t>删除</a:t>
            </a:r>
            <a:r>
              <a:rPr lang="zh-CN" altLang="en-GB" sz="1600" dirty="0">
                <a:latin typeface="+mn-ea"/>
              </a:rPr>
              <a:t>表中的行，如果不带</a:t>
            </a:r>
            <a:r>
              <a:rPr lang="en-GB" altLang="zh-CN" sz="1600" dirty="0">
                <a:latin typeface="+mn-ea"/>
              </a:rPr>
              <a:t>where</a:t>
            </a:r>
            <a:r>
              <a:rPr lang="zh-CN" altLang="en-GB" sz="1600" dirty="0">
                <a:latin typeface="+mn-ea"/>
              </a:rPr>
              <a:t>子句，则删除整个表中的记录，但是表不被删除</a:t>
            </a:r>
            <a:r>
              <a:rPr lang="zh-CN" altLang="en-GB" sz="1600" dirty="0" smtClean="0">
                <a:latin typeface="+mn-ea"/>
              </a:rPr>
              <a:t>。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GB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举例</a:t>
            </a:r>
            <a:r>
              <a:rPr lang="zh-CN" altLang="en-US" sz="1600" dirty="0">
                <a:latin typeface="+mn-ea"/>
              </a:rPr>
              <a:t>：</a:t>
            </a:r>
            <a:r>
              <a:rPr lang="en-GB" altLang="zh-CN" sz="1600" dirty="0" smtClean="0">
                <a:latin typeface="+mn-ea"/>
              </a:rPr>
              <a:t>  </a:t>
            </a:r>
          </a:p>
          <a:p>
            <a:pPr marL="285750"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GB" altLang="zh-CN" sz="1600" dirty="0">
                <a:latin typeface="+mn-ea"/>
              </a:rPr>
              <a:t> </a:t>
            </a:r>
            <a:r>
              <a:rPr lang="zh-CN" altLang="en-GB" sz="1600" dirty="0" smtClean="0">
                <a:latin typeface="+mn-ea"/>
              </a:rPr>
              <a:t>删除</a:t>
            </a:r>
            <a:r>
              <a:rPr lang="en-GB" altLang="zh-CN" sz="1600" dirty="0">
                <a:latin typeface="+mn-ea"/>
              </a:rPr>
              <a:t>student</a:t>
            </a:r>
            <a:r>
              <a:rPr lang="zh-CN" altLang="en-GB" sz="1600" dirty="0">
                <a:latin typeface="+mn-ea"/>
              </a:rPr>
              <a:t>表中的所有</a:t>
            </a:r>
            <a:r>
              <a:rPr lang="zh-CN" altLang="en-US" sz="1600" dirty="0">
                <a:latin typeface="+mn-ea"/>
              </a:rPr>
              <a:t>年龄小于</a:t>
            </a:r>
            <a:r>
              <a:rPr lang="en-US" altLang="zh-CN" sz="1600" dirty="0">
                <a:latin typeface="+mn-ea"/>
              </a:rPr>
              <a:t>18</a:t>
            </a:r>
            <a:r>
              <a:rPr lang="zh-CN" altLang="en-US" sz="1600" dirty="0">
                <a:latin typeface="+mn-ea"/>
              </a:rPr>
              <a:t>岁的</a:t>
            </a:r>
            <a:r>
              <a:rPr lang="zh-CN" altLang="en-GB" sz="1600" dirty="0">
                <a:latin typeface="+mn-ea"/>
              </a:rPr>
              <a:t>记录：</a:t>
            </a:r>
            <a:endParaRPr lang="en-US" altLang="zh-CN" sz="1600" dirty="0">
              <a:latin typeface="+mn-ea"/>
            </a:endParaRPr>
          </a:p>
          <a:p>
            <a:pPr marL="0" lvl="1" indent="0" defTabSz="265113">
              <a:lnSpc>
                <a:spcPct val="150000"/>
              </a:lnSpc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en-US" altLang="zh-CN" sz="1600" dirty="0" smtClean="0">
                <a:latin typeface="+mn-ea"/>
              </a:rPr>
              <a:t>    </a:t>
            </a:r>
            <a:r>
              <a:rPr lang="en-US" altLang="zh-CN" sz="1600" dirty="0" smtClean="0"/>
              <a:t>Delete </a:t>
            </a:r>
            <a:r>
              <a:rPr lang="en-US" altLang="zh-CN" sz="1600" dirty="0"/>
              <a:t>from student where sage &lt;18;</a:t>
            </a:r>
          </a:p>
          <a:p>
            <a:pPr marL="390525" lvl="1" defTabSz="265113" eaLnBrk="1" hangingPunct="1">
              <a:buFont typeface="Wingdings" pitchFamily="2" charset="2"/>
              <a:buChar char="ü"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zh-CN" altLang="en-US" sz="1600" dirty="0" smtClean="0">
                <a:latin typeface="+mn-ea"/>
              </a:rPr>
              <a:t>删除</a:t>
            </a:r>
            <a:r>
              <a:rPr lang="zh-CN" altLang="en-US" sz="1600" dirty="0">
                <a:latin typeface="+mn-ea"/>
              </a:rPr>
              <a:t>学生编号为</a:t>
            </a:r>
            <a:r>
              <a:rPr lang="en-GB" altLang="zh-CN" sz="1600" dirty="0"/>
              <a:t>'95005'</a:t>
            </a:r>
            <a:r>
              <a:rPr lang="zh-CN" altLang="en-US" sz="1600" dirty="0">
                <a:latin typeface="+mn-ea"/>
              </a:rPr>
              <a:t>的学生信息包括成绩信息</a:t>
            </a:r>
            <a:endParaRPr lang="en-US" altLang="zh-CN" sz="1600" dirty="0">
              <a:latin typeface="+mn-ea"/>
            </a:endParaRPr>
          </a:p>
          <a:p>
            <a:pPr marL="0" lvl="1" indent="0" defTabSz="265113">
              <a:lnSpc>
                <a:spcPct val="150000"/>
              </a:lnSpc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en-GB" altLang="zh-CN" sz="1600" dirty="0" smtClean="0"/>
              <a:t>       Delete </a:t>
            </a:r>
            <a:r>
              <a:rPr lang="en-GB" altLang="zh-CN" sz="1600" dirty="0"/>
              <a:t>from </a:t>
            </a:r>
            <a:r>
              <a:rPr lang="en-GB" altLang="zh-CN" sz="1600" dirty="0" err="1"/>
              <a:t>student,sc</a:t>
            </a:r>
            <a:r>
              <a:rPr lang="en-GB" altLang="zh-CN" sz="1600" dirty="0"/>
              <a:t> </a:t>
            </a:r>
            <a:br>
              <a:rPr lang="en-GB" altLang="zh-CN" sz="1600" dirty="0"/>
            </a:br>
            <a:r>
              <a:rPr lang="en-GB" altLang="zh-CN" sz="1600" dirty="0" smtClean="0"/>
              <a:t>        using </a:t>
            </a:r>
            <a:r>
              <a:rPr lang="en-GB" altLang="zh-CN" sz="1600" dirty="0" err="1"/>
              <a:t>student,sc</a:t>
            </a:r>
            <a:r>
              <a:rPr lang="zh-CN" altLang="en-GB" sz="1600" dirty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   </a:t>
            </a:r>
            <a:r>
              <a:rPr lang="en-GB" altLang="zh-CN" sz="1600" dirty="0" smtClean="0"/>
              <a:t>where </a:t>
            </a:r>
            <a:r>
              <a:rPr lang="en-GB" altLang="zh-CN" sz="1600" dirty="0" err="1"/>
              <a:t>student.s</a:t>
            </a:r>
            <a:r>
              <a:rPr lang="en-US" altLang="zh-CN" sz="1600" dirty="0"/>
              <a:t>no</a:t>
            </a:r>
            <a:r>
              <a:rPr lang="en-GB" altLang="zh-CN" sz="1600" dirty="0"/>
              <a:t> = </a:t>
            </a:r>
            <a:r>
              <a:rPr lang="en-GB" altLang="zh-CN" sz="1600" dirty="0" err="1"/>
              <a:t>sc.studentid</a:t>
            </a:r>
            <a:r>
              <a:rPr lang="en-GB" altLang="zh-CN" sz="1600" dirty="0"/>
              <a:t> </a:t>
            </a:r>
            <a:br>
              <a:rPr lang="en-GB" altLang="zh-CN" sz="1600" dirty="0"/>
            </a:br>
            <a:r>
              <a:rPr lang="en-GB" altLang="zh-CN" sz="1600" dirty="0" smtClean="0"/>
              <a:t>        and </a:t>
            </a:r>
            <a:r>
              <a:rPr lang="en-GB" altLang="zh-CN" sz="1600" dirty="0" err="1"/>
              <a:t>student.sno</a:t>
            </a:r>
            <a:r>
              <a:rPr lang="en-GB" altLang="zh-CN" sz="1600" dirty="0"/>
              <a:t>='95005</a:t>
            </a:r>
            <a:r>
              <a:rPr lang="en-GB" altLang="zh-CN" sz="1600" dirty="0" smtClean="0"/>
              <a:t>';</a:t>
            </a:r>
            <a:endParaRPr lang="en-US" altLang="zh-CN" sz="1600" dirty="0"/>
          </a:p>
          <a:p>
            <a:pPr marL="0" lvl="1" indent="0" defTabSz="265113">
              <a:lnSpc>
                <a:spcPct val="150000"/>
              </a:lnSpc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zh-CN" altLang="en-US" sz="1600" dirty="0" smtClean="0">
                <a:latin typeface="+mn-ea"/>
              </a:rPr>
              <a:t>     注：</a:t>
            </a:r>
            <a:r>
              <a:rPr lang="zh-CN" altLang="en-GB" sz="1600" dirty="0" smtClean="0">
                <a:latin typeface="+mn-ea"/>
              </a:rPr>
              <a:t>表</a:t>
            </a:r>
            <a:r>
              <a:rPr lang="zh-CN" altLang="en-GB" sz="1600" dirty="0">
                <a:latin typeface="+mn-ea"/>
              </a:rPr>
              <a:t>和字段的引用方式有两种：绝对引用和相对引用</a:t>
            </a:r>
          </a:p>
          <a:p>
            <a:pPr marL="1284288" lvl="2" indent="-212725" defTabSz="265113" eaLnBrk="1" hangingPunct="1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zh-CN" altLang="en-GB" sz="1600" dirty="0">
                <a:latin typeface="+mn-ea"/>
              </a:rPr>
              <a:t>绝对引用：数据库名</a:t>
            </a:r>
            <a:r>
              <a:rPr lang="en-GB" altLang="zh-CN" sz="1600" dirty="0">
                <a:latin typeface="+mn-ea"/>
              </a:rPr>
              <a:t>.</a:t>
            </a:r>
            <a:r>
              <a:rPr lang="zh-CN" altLang="en-GB" sz="1600" dirty="0">
                <a:latin typeface="+mn-ea"/>
              </a:rPr>
              <a:t>表名</a:t>
            </a:r>
            <a:r>
              <a:rPr lang="en-GB" altLang="zh-CN" sz="1600" dirty="0">
                <a:latin typeface="+mn-ea"/>
              </a:rPr>
              <a:t>(.</a:t>
            </a:r>
            <a:r>
              <a:rPr lang="zh-CN" altLang="en-GB" sz="1600" dirty="0">
                <a:latin typeface="+mn-ea"/>
              </a:rPr>
              <a:t>字段名</a:t>
            </a:r>
            <a:r>
              <a:rPr lang="en-GB" altLang="zh-CN" sz="1600" dirty="0">
                <a:latin typeface="+mn-ea"/>
              </a:rPr>
              <a:t>)</a:t>
            </a:r>
          </a:p>
          <a:p>
            <a:pPr marL="1284288" lvl="2" indent="-212725" defTabSz="265113" eaLnBrk="1" hangingPunct="1"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r>
              <a:rPr lang="zh-CN" altLang="en-GB" sz="1600" dirty="0">
                <a:latin typeface="+mn-ea"/>
              </a:rPr>
              <a:t>相对引用：表名</a:t>
            </a:r>
            <a:r>
              <a:rPr lang="en-GB" altLang="zh-CN" sz="1600" dirty="0">
                <a:latin typeface="+mn-ea"/>
              </a:rPr>
              <a:t>.(</a:t>
            </a:r>
            <a:r>
              <a:rPr lang="zh-CN" altLang="en-GB" sz="1600" dirty="0">
                <a:latin typeface="+mn-ea"/>
              </a:rPr>
              <a:t>字段名</a:t>
            </a:r>
            <a:r>
              <a:rPr lang="en-GB" altLang="zh-CN" sz="1600" dirty="0">
                <a:latin typeface="+mn-ea"/>
              </a:rPr>
              <a:t>)</a:t>
            </a:r>
          </a:p>
          <a:p>
            <a:pPr marL="852488" lvl="1" indent="-282575" defTabSz="265113" eaLnBrk="1" hangingPunct="1">
              <a:lnSpc>
                <a:spcPct val="103000"/>
              </a:lnSpc>
              <a:buFontTx/>
              <a:buNone/>
              <a:tabLst>
                <a:tab pos="514350" algn="l"/>
                <a:tab pos="779463" algn="l"/>
                <a:tab pos="1044575" algn="l"/>
                <a:tab pos="1309688" algn="l"/>
                <a:tab pos="1574800" algn="l"/>
                <a:tab pos="1839913" algn="l"/>
                <a:tab pos="2105025" algn="l"/>
                <a:tab pos="2370138" algn="l"/>
                <a:tab pos="2635250" algn="l"/>
                <a:tab pos="2900363" algn="l"/>
                <a:tab pos="3165475" algn="l"/>
                <a:tab pos="3430588" algn="l"/>
                <a:tab pos="3695700" algn="l"/>
                <a:tab pos="3960813" algn="l"/>
                <a:tab pos="4225925" algn="l"/>
                <a:tab pos="4491038" algn="l"/>
                <a:tab pos="4764088" algn="l"/>
                <a:tab pos="5021263" algn="l"/>
                <a:tab pos="5286375" algn="l"/>
                <a:tab pos="5551488" algn="l"/>
                <a:tab pos="5778500" algn="l"/>
                <a:tab pos="6502400" algn="l"/>
                <a:tab pos="7226300" algn="l"/>
                <a:tab pos="7950200" algn="l"/>
                <a:tab pos="8674100" algn="l"/>
                <a:tab pos="8736013" algn="l"/>
                <a:tab pos="9001125" algn="l"/>
                <a:tab pos="9266238" algn="l"/>
                <a:tab pos="9531350" algn="l"/>
                <a:tab pos="9796463" algn="l"/>
                <a:tab pos="10061575" algn="l"/>
                <a:tab pos="10326688" algn="l"/>
              </a:tabLst>
              <a:defRPr/>
            </a:pPr>
            <a:endParaRPr lang="en-US" altLang="zh-CN" sz="1600" dirty="0">
              <a:latin typeface="+mn-ea"/>
            </a:endParaRPr>
          </a:p>
          <a:p>
            <a:pPr marL="0" lvl="1" indent="0">
              <a:buNone/>
              <a:defRPr/>
            </a:pPr>
            <a:endParaRPr lang="en-US" altLang="zh-CN" sz="1600" dirty="0">
              <a:latin typeface="+mn-ea"/>
              <a:cs typeface="Arial Unicode MS" pitchFamily="34" charset="-122"/>
            </a:endParaRPr>
          </a:p>
          <a:p>
            <a:pPr marL="0" lvl="1" indent="0">
              <a:buNone/>
              <a:defRPr/>
            </a:pPr>
            <a:endParaRPr lang="en-GB" altLang="zh-CN" sz="1600" dirty="0"/>
          </a:p>
          <a:p>
            <a:pPr marL="0" lvl="1" indent="0">
              <a:buNone/>
              <a:defRPr/>
            </a:pPr>
            <a:endParaRPr lang="en-US" altLang="zh-CN" sz="1600" dirty="0" smtClean="0"/>
          </a:p>
          <a:p>
            <a:pPr marL="0" lvl="1" indent="0">
              <a:buNone/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endParaRPr lang="zh-CN" altLang="en-GB" sz="1600" dirty="0"/>
          </a:p>
          <a:p>
            <a:pPr marL="0" indent="0">
              <a:buNone/>
              <a:defRPr/>
            </a:pPr>
            <a:endParaRPr lang="zh-CN" altLang="en-GB" sz="1600" dirty="0"/>
          </a:p>
          <a:p>
            <a:pPr>
              <a:buFont typeface="Wingdings" pitchFamily="2" charset="2"/>
              <a:buNone/>
            </a:pPr>
            <a:endParaRPr lang="en-US" altLang="zh-CN" sz="1600" dirty="0"/>
          </a:p>
          <a:p>
            <a:pPr>
              <a:buFont typeface="Wingdings" pitchFamily="2" charset="2"/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None/>
            </a:pPr>
            <a:r>
              <a:rPr lang="en-US" altLang="zh-CN" sz="1600" dirty="0" smtClean="0"/>
              <a:t>                                                                                   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0975" y="236538"/>
            <a:ext cx="4609855" cy="409057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Delete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7624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数据库基础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32765979"/>
              </p:ext>
            </p:extLst>
          </p:nvPr>
        </p:nvGraphicFramePr>
        <p:xfrm>
          <a:off x="971600" y="14487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90" y="383425"/>
            <a:ext cx="5419945" cy="364052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常见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数据库报错问题及解决方法</a:t>
            </a:r>
            <a:r>
              <a:rPr lang="zh-CN" altLang="en-US" sz="2000" b="1" dirty="0">
                <a:solidFill>
                  <a:srgbClr val="0066CC"/>
                </a:solidFill>
              </a:rPr>
              <a:t/>
            </a:r>
            <a:br>
              <a:rPr lang="zh-CN" altLang="en-US" sz="2000" b="1" dirty="0">
                <a:solidFill>
                  <a:srgbClr val="0066CC"/>
                </a:solidFill>
              </a:rPr>
            </a:br>
            <a:r>
              <a:rPr lang="zh-CN" altLang="en-US" sz="2000" b="1" dirty="0">
                <a:solidFill>
                  <a:srgbClr val="0066CC"/>
                </a:solidFill>
              </a:rPr>
              <a:t/>
            </a:r>
            <a:br>
              <a:rPr lang="zh-CN" altLang="en-US" sz="2000" b="1" dirty="0">
                <a:solidFill>
                  <a:srgbClr val="0066CC"/>
                </a:solidFill>
              </a:rPr>
            </a:br>
            <a:endParaRPr lang="zh-CN" altLang="en-US" sz="2000" b="1" dirty="0">
              <a:solidFill>
                <a:srgbClr val="0066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108874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1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zh-CN" altLang="en-US" sz="1800" dirty="0" smtClean="0">
                <a:solidFill>
                  <a:srgbClr val="0066CC"/>
                </a:solidFill>
              </a:rPr>
              <a:t>数组</a:t>
            </a:r>
            <a:r>
              <a:rPr lang="zh-CN" altLang="en-US" sz="1800" dirty="0">
                <a:solidFill>
                  <a:srgbClr val="0066CC"/>
                </a:solidFill>
              </a:rPr>
              <a:t>越界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2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zh-CN" altLang="en-US" sz="1800" dirty="0" smtClean="0">
                <a:solidFill>
                  <a:srgbClr val="0066CC"/>
                </a:solidFill>
              </a:rPr>
              <a:t>违反</a:t>
            </a:r>
            <a:r>
              <a:rPr lang="zh-CN" altLang="en-US" sz="1800" dirty="0">
                <a:solidFill>
                  <a:srgbClr val="0066CC"/>
                </a:solidFill>
              </a:rPr>
              <a:t>唯一索引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3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zh-CN" altLang="en-US" sz="1800" dirty="0" smtClean="0">
                <a:solidFill>
                  <a:srgbClr val="0066CC"/>
                </a:solidFill>
              </a:rPr>
              <a:t>新</a:t>
            </a:r>
            <a:r>
              <a:rPr lang="zh-CN" altLang="en-US" sz="1800" dirty="0">
                <a:solidFill>
                  <a:srgbClr val="0066CC"/>
                </a:solidFill>
              </a:rPr>
              <a:t>版本功能上线，数据库新增表缺失（老表新增加字段缺失等）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4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en-US" altLang="zh-CN" sz="1800" dirty="0" smtClean="0">
                <a:solidFill>
                  <a:srgbClr val="0066CC"/>
                </a:solidFill>
              </a:rPr>
              <a:t>DB</a:t>
            </a:r>
            <a:r>
              <a:rPr lang="zh-CN" altLang="en-US" sz="1800" dirty="0">
                <a:solidFill>
                  <a:srgbClr val="0066CC"/>
                </a:solidFill>
              </a:rPr>
              <a:t>权限赋权（开发新建表后无查询、修改、删除某张表数据的权限）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5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zh-CN" altLang="en-US" sz="1800" dirty="0" smtClean="0">
                <a:solidFill>
                  <a:srgbClr val="0066CC"/>
                </a:solidFill>
              </a:rPr>
              <a:t>数据库</a:t>
            </a:r>
            <a:r>
              <a:rPr lang="zh-CN" altLang="en-US" sz="1800" dirty="0">
                <a:solidFill>
                  <a:srgbClr val="0066CC"/>
                </a:solidFill>
              </a:rPr>
              <a:t>表死锁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CC"/>
                </a:solidFill>
              </a:rPr>
              <a:t>6</a:t>
            </a:r>
            <a:r>
              <a:rPr lang="en-US" altLang="zh-CN" sz="1800" dirty="0">
                <a:solidFill>
                  <a:srgbClr val="0066CC"/>
                </a:solidFill>
              </a:rPr>
              <a:t>.</a:t>
            </a:r>
            <a:r>
              <a:rPr lang="zh-CN" altLang="en-US" sz="1800" dirty="0" smtClean="0">
                <a:solidFill>
                  <a:srgbClr val="0066CC"/>
                </a:solidFill>
              </a:rPr>
              <a:t>数据库</a:t>
            </a:r>
            <a:r>
              <a:rPr lang="zh-CN" altLang="en-US" sz="1800" dirty="0">
                <a:solidFill>
                  <a:srgbClr val="0066CC"/>
                </a:solidFill>
              </a:rPr>
              <a:t>常见报错编码识别（</a:t>
            </a:r>
            <a:r>
              <a:rPr lang="en-US" altLang="zh-CN" sz="1800" dirty="0">
                <a:solidFill>
                  <a:srgbClr val="0066CC"/>
                </a:solidFill>
              </a:rPr>
              <a:t>DB2</a:t>
            </a:r>
            <a:r>
              <a:rPr lang="zh-CN" altLang="en-US" sz="1800" dirty="0">
                <a:solidFill>
                  <a:srgbClr val="0066CC"/>
                </a:solidFill>
              </a:rPr>
              <a:t>错误大全）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15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" y="236538"/>
            <a:ext cx="564497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数组越界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043735"/>
            <a:ext cx="4695825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427095" y="1133745"/>
            <a:ext cx="3124118" cy="47220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问题排查：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查看对应表插入的字段在对应的表中是否定义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查看对应表中每个字段的属性及长度定义确定是哪个个字段值超长？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如果字段值长度违反接口定义长度，传参不合法，更改业务数据传入限制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、业务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传入值数据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长于库里定义长度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，需要扩充数据库表对应字段长度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+mn-ea"/>
              </a:rPr>
              <a:t>Eg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修改字段类型属性及长度：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ALTER TABLE T_SERVIE_ORDER ALTER COLUMN SERVICE_ID SET DATA TYPE VARCHAR(12);</a:t>
            </a:r>
          </a:p>
          <a:p>
            <a:pPr algn="ctr"/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9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" y="246063"/>
            <a:ext cx="564497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违反唯一索引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427095" y="1133745"/>
            <a:ext cx="3124118" cy="47220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问题排查：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600" dirty="0"/>
              <a:t>根据</a:t>
            </a:r>
            <a:r>
              <a:rPr lang="zh-CN" altLang="en-US" sz="1600" dirty="0" smtClean="0"/>
              <a:t>错误</a:t>
            </a:r>
            <a:r>
              <a:rPr lang="zh-CN" altLang="en-US" sz="1600" dirty="0"/>
              <a:t>代码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提示，应该是</a:t>
            </a:r>
            <a:r>
              <a:rPr lang="en-US" altLang="zh-CN" sz="1600" dirty="0"/>
              <a:t>id</a:t>
            </a:r>
            <a:r>
              <a:rPr lang="zh-CN" altLang="en-US" sz="1600" dirty="0"/>
              <a:t>有了唯一性约束的</a:t>
            </a:r>
            <a:r>
              <a:rPr lang="zh-CN" altLang="en-US" sz="1600" dirty="0" smtClean="0"/>
              <a:t>问题。最后</a:t>
            </a:r>
            <a:r>
              <a:rPr lang="zh-CN" altLang="en-US" sz="1600" dirty="0"/>
              <a:t>将当前</a:t>
            </a:r>
            <a:r>
              <a:rPr lang="en-US" altLang="zh-CN" sz="1600" dirty="0"/>
              <a:t>insert</a:t>
            </a:r>
            <a:r>
              <a:rPr lang="zh-CN" altLang="en-US" sz="1600" dirty="0"/>
              <a:t>语句放在</a:t>
            </a:r>
            <a:r>
              <a:rPr lang="en-US" altLang="zh-CN" sz="1600" dirty="0"/>
              <a:t>db2</a:t>
            </a:r>
            <a:r>
              <a:rPr lang="zh-CN" altLang="en-US" sz="1600" dirty="0"/>
              <a:t>中执行后，仍有此问题，因此断定</a:t>
            </a:r>
            <a:r>
              <a:rPr lang="en-US" altLang="zh-CN" sz="1600" dirty="0"/>
              <a:t>id</a:t>
            </a:r>
            <a:r>
              <a:rPr lang="zh-CN" altLang="en-US" sz="1600" dirty="0"/>
              <a:t>字段有问题。由于</a:t>
            </a:r>
            <a:r>
              <a:rPr lang="en-US" altLang="zh-CN" sz="1600" dirty="0"/>
              <a:t>id</a:t>
            </a:r>
            <a:r>
              <a:rPr lang="zh-CN" altLang="en-US" sz="1600" dirty="0"/>
              <a:t>字段是自增字段</a:t>
            </a:r>
            <a:r>
              <a:rPr lang="zh-CN" altLang="en-US" sz="1600" dirty="0" smtClean="0"/>
              <a:t>，于是</a:t>
            </a:r>
            <a:r>
              <a:rPr lang="zh-CN" altLang="en-US" sz="1600" dirty="0"/>
              <a:t>想到的可能性是开发人员之前在数据库中自定义的给了</a:t>
            </a:r>
            <a:r>
              <a:rPr lang="en-US" altLang="zh-CN" sz="1600" dirty="0"/>
              <a:t>id</a:t>
            </a:r>
            <a:r>
              <a:rPr lang="zh-CN" altLang="en-US" sz="1600" dirty="0"/>
              <a:t>固定值，导致默认值和此固定值之间冲突。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>
                <a:solidFill>
                  <a:schemeClr val="bg1"/>
                </a:solidFill>
              </a:rPr>
              <a:t>解决方法样例：</a:t>
            </a:r>
            <a:r>
              <a:rPr lang="en-US" altLang="zh-CN" sz="1600" dirty="0">
                <a:solidFill>
                  <a:schemeClr val="bg1"/>
                </a:solidFill>
              </a:rPr>
              <a:t>alter table student alter ID restart with </a:t>
            </a:r>
            <a:r>
              <a:rPr lang="en-US" altLang="zh-CN" sz="1600" dirty="0" err="1">
                <a:solidFill>
                  <a:schemeClr val="bg1"/>
                </a:solidFill>
              </a:rPr>
              <a:t>xxxx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r>
              <a:rPr lang="en-US" altLang="zh-CN" sz="1600" dirty="0" err="1">
                <a:solidFill>
                  <a:schemeClr val="bg1"/>
                </a:solidFill>
              </a:rPr>
              <a:t>xxxx</a:t>
            </a:r>
            <a:r>
              <a:rPr lang="zh-CN" altLang="en-US" sz="1600" dirty="0">
                <a:solidFill>
                  <a:schemeClr val="bg1"/>
                </a:solidFill>
              </a:rPr>
              <a:t>可以自定义，为当前表中</a:t>
            </a:r>
            <a:r>
              <a:rPr lang="en-US" altLang="zh-CN" sz="1600" dirty="0">
                <a:solidFill>
                  <a:schemeClr val="bg1"/>
                </a:solidFill>
              </a:rPr>
              <a:t>id</a:t>
            </a:r>
            <a:r>
              <a:rPr lang="zh-CN" altLang="en-US" sz="1600" dirty="0">
                <a:solidFill>
                  <a:schemeClr val="bg1"/>
                </a:solidFill>
              </a:rPr>
              <a:t>的最大值加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即可</a:t>
            </a:r>
          </a:p>
          <a:p>
            <a:pPr algn="ctr"/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" y="1071833"/>
            <a:ext cx="4972554" cy="451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96525" y="1088740"/>
            <a:ext cx="8280920" cy="35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zh-CN" altLang="en-US" sz="1600" b="1" dirty="0" smtClean="0">
                <a:solidFill>
                  <a:srgbClr val="003300"/>
                </a:solidFill>
                <a:latin typeface="+mn-ea"/>
                <a:ea typeface="+mn-ea"/>
              </a:rPr>
              <a:t>常用</a:t>
            </a:r>
            <a:r>
              <a:rPr lang="zh-CN" altLang="en-US" sz="1600" b="1" dirty="0">
                <a:solidFill>
                  <a:srgbClr val="003300"/>
                </a:solidFill>
                <a:latin typeface="+mn-ea"/>
                <a:ea typeface="+mn-ea"/>
              </a:rPr>
              <a:t>术语：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1600" b="1" dirty="0">
                <a:latin typeface="+mn-ea"/>
                <a:ea typeface="+mn-ea"/>
              </a:rPr>
              <a:t>数据项（</a:t>
            </a:r>
            <a:r>
              <a:rPr lang="en-US" altLang="zh-CN" sz="1600" b="1" dirty="0">
                <a:latin typeface="+mn-ea"/>
                <a:ea typeface="+mn-ea"/>
              </a:rPr>
              <a:t>Field</a:t>
            </a:r>
            <a:r>
              <a:rPr lang="zh-CN" altLang="en-US" sz="1600" b="1" dirty="0" smtClean="0">
                <a:latin typeface="+mn-ea"/>
                <a:ea typeface="+mn-ea"/>
              </a:rPr>
              <a:t>）：</a:t>
            </a:r>
            <a:r>
              <a:rPr lang="zh-CN" altLang="en-US" sz="1600" dirty="0">
                <a:latin typeface="+mn-ea"/>
                <a:ea typeface="+mn-ea"/>
              </a:rPr>
              <a:t>标记实体属性的符号</a:t>
            </a:r>
            <a:r>
              <a:rPr lang="zh-CN" altLang="en-US" sz="1600" dirty="0" smtClean="0">
                <a:latin typeface="+mn-ea"/>
                <a:ea typeface="+mn-ea"/>
              </a:rPr>
              <a:t>集，数据库</a:t>
            </a:r>
            <a:r>
              <a:rPr lang="zh-CN" altLang="en-US" sz="1600" dirty="0">
                <a:latin typeface="+mn-ea"/>
                <a:ea typeface="+mn-ea"/>
              </a:rPr>
              <a:t>中可以命名及存取的最小逻辑数据单位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r>
              <a:rPr lang="zh-CN" altLang="en-US" sz="1600" dirty="0">
                <a:latin typeface="+mn-ea"/>
                <a:ea typeface="+mn-ea"/>
              </a:rPr>
              <a:t>例如，学生有学号、姓名、年龄、性别等字段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spcBef>
                <a:spcPct val="35000"/>
              </a:spcBef>
            </a:pPr>
            <a:endParaRPr lang="zh-CN" altLang="en-US" sz="1600" dirty="0">
              <a:latin typeface="+mn-ea"/>
              <a:ea typeface="+mn-ea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1600" b="1" dirty="0">
                <a:latin typeface="+mn-ea"/>
                <a:ea typeface="+mn-ea"/>
              </a:rPr>
              <a:t>记录（</a:t>
            </a:r>
            <a:r>
              <a:rPr lang="en-US" altLang="zh-CN" sz="1600" b="1" dirty="0">
                <a:latin typeface="+mn-ea"/>
                <a:ea typeface="+mn-ea"/>
              </a:rPr>
              <a:t>Record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dirty="0">
                <a:latin typeface="+mn-ea"/>
                <a:ea typeface="+mn-ea"/>
              </a:rPr>
              <a:t>字段的有序集合称为记录。一般用一个记录描述一个实体，例如，一个学生记录由有序的字段集组成：（学号，姓名，年龄，性别）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spcBef>
                <a:spcPct val="35000"/>
              </a:spcBef>
            </a:pPr>
            <a:endParaRPr lang="zh-CN" altLang="en-US" sz="1600" b="1" dirty="0">
              <a:latin typeface="+mn-ea"/>
              <a:ea typeface="+mn-ea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1600" b="1" dirty="0">
                <a:latin typeface="+mn-ea"/>
                <a:ea typeface="+mn-ea"/>
              </a:rPr>
              <a:t>文件（</a:t>
            </a:r>
            <a:r>
              <a:rPr lang="en-US" altLang="zh-CN" sz="1600" b="1" dirty="0">
                <a:latin typeface="+mn-ea"/>
                <a:ea typeface="+mn-ea"/>
              </a:rPr>
              <a:t>File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r>
              <a:rPr lang="zh-CN" altLang="en-US" sz="1600" dirty="0">
                <a:latin typeface="+mn-ea"/>
                <a:ea typeface="+mn-ea"/>
              </a:rPr>
              <a:t>：同一类记录的汇集称为文件。文件是描述实体集的，例如，所有学生记录组成了一个学生文件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spcBef>
                <a:spcPct val="35000"/>
              </a:spcBef>
            </a:pPr>
            <a:endParaRPr lang="zh-CN" altLang="en-US" sz="1600" dirty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 b="1" dirty="0">
                <a:latin typeface="+mn-ea"/>
                <a:ea typeface="+mn-ea"/>
              </a:rPr>
              <a:t>码（</a:t>
            </a:r>
            <a:r>
              <a:rPr lang="en-US" altLang="zh-CN" sz="1600" b="1" dirty="0">
                <a:latin typeface="+mn-ea"/>
                <a:ea typeface="+mn-ea"/>
              </a:rPr>
              <a:t>Key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r>
              <a:rPr lang="zh-CN" altLang="en-US" sz="1600" dirty="0">
                <a:latin typeface="+mn-ea"/>
                <a:ea typeface="+mn-ea"/>
              </a:rPr>
              <a:t>：能惟一标识文件中每个记录的字段或字段集，称为记录的码。这个概念与实体的码相对应。例如，学生的学号可以作为学生记录的</a:t>
            </a:r>
            <a:r>
              <a:rPr lang="zh-CN" altLang="en-US" sz="1600" dirty="0" smtClean="0">
                <a:latin typeface="+mn-ea"/>
                <a:ea typeface="+mn-ea"/>
              </a:rPr>
              <a:t>码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 smtClean="0">
                <a:latin typeface="+mn-ea"/>
                <a:ea typeface="+mn-ea"/>
              </a:rPr>
              <a:t>注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zh-CN" altLang="en-US" sz="1600" dirty="0">
                <a:latin typeface="+mn-ea"/>
                <a:ea typeface="+mn-ea"/>
              </a:rPr>
              <a:t>关系数据库系统中称为</a:t>
            </a:r>
            <a:r>
              <a:rPr lang="zh-CN" altLang="en-US" sz="1600" dirty="0" smtClean="0">
                <a:latin typeface="+mn-ea"/>
                <a:ea typeface="+mn-ea"/>
              </a:rPr>
              <a:t>元组</a:t>
            </a:r>
            <a:r>
              <a:rPr lang="en-US" altLang="zh-CN" sz="1600" dirty="0" smtClean="0">
                <a:latin typeface="+mn-ea"/>
                <a:ea typeface="+mn-ea"/>
              </a:rPr>
              <a:t>)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数据库常用术语理解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236538"/>
            <a:ext cx="564497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表新增字段缺失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427095" y="1043735"/>
            <a:ext cx="3124118" cy="44520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CN" altLang="en-US" sz="1600" dirty="0"/>
              <a:t>由于业务扩展需要，在原有表中需增加一个或者多个字段，在发布应用代码前，需要将对应数据库表中对应新加字段加上，不然业务触发插入或者更新对应表字段数据的时候会报上述错误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SQL</a:t>
            </a:r>
            <a:r>
              <a:rPr lang="zh-CN" altLang="en-US" sz="1600" dirty="0"/>
              <a:t>语句样例：</a:t>
            </a:r>
            <a:r>
              <a:rPr lang="en-US" altLang="zh-CN" sz="1600" dirty="0"/>
              <a:t>ALTER TABLE OMSADM. SO_ORD ADD COLUMN </a:t>
            </a:r>
            <a:r>
              <a:rPr lang="en-US" altLang="zh-CN" sz="1600" dirty="0">
                <a:solidFill>
                  <a:schemeClr val="bg1"/>
                </a:solidFill>
              </a:rPr>
              <a:t>ORDER_PAY_TYPE STRING(4);</a:t>
            </a:r>
            <a:endParaRPr lang="zh-CN" altLang="zh-CN" sz="1600" dirty="0">
              <a:solidFill>
                <a:schemeClr val="bg1"/>
              </a:solidFill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3735"/>
            <a:ext cx="4860540" cy="409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564497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DB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权限赋权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1510" y="3654025"/>
            <a:ext cx="8325925" cy="22467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/>
              <a:t>注：</a:t>
            </a:r>
            <a:r>
              <a:rPr lang="en-US" altLang="zh-CN" sz="1600" dirty="0"/>
              <a:t>-551 42501 </a:t>
            </a:r>
            <a:r>
              <a:rPr lang="zh-CN" altLang="en-US" sz="1600" dirty="0"/>
              <a:t>指用户试图对不拥有权限的特定的对象进行操作，或者表不存在 </a:t>
            </a:r>
            <a:endParaRPr lang="en-US" altLang="zh-CN" sz="1600" dirty="0"/>
          </a:p>
          <a:p>
            <a:r>
              <a:rPr lang="zh-CN" altLang="en-US" sz="1600" dirty="0"/>
              <a:t>新增表未赋予对应的执行操作权限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赋权语句样例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grant </a:t>
            </a:r>
            <a:r>
              <a:rPr lang="en-US" altLang="zh-CN" sz="1600" dirty="0" err="1"/>
              <a:t>update,select,insert</a:t>
            </a:r>
            <a:r>
              <a:rPr lang="en-US" altLang="zh-CN" sz="1600" dirty="0"/>
              <a:t> on table </a:t>
            </a:r>
            <a:r>
              <a:rPr lang="en-US" altLang="zh-CN" sz="1600" dirty="0" err="1"/>
              <a:t>omsadm.OMS_DELIVERY_RULE</a:t>
            </a:r>
            <a:r>
              <a:rPr lang="en-US" altLang="zh-CN" sz="1600" dirty="0"/>
              <a:t> TO USER </a:t>
            </a:r>
            <a:r>
              <a:rPr lang="en-US" altLang="zh-CN" sz="1600" dirty="0" err="1"/>
              <a:t>yunwei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/>
              <a:t>grant update </a:t>
            </a:r>
            <a:r>
              <a:rPr lang="en-US" altLang="zh-CN" sz="1600" dirty="0" err="1"/>
              <a:t>omsadm.MD_DELIVERY_REGION_LOCATION</a:t>
            </a:r>
            <a:r>
              <a:rPr lang="en-US" altLang="zh-CN" sz="1600" dirty="0"/>
              <a:t> TO USER </a:t>
            </a:r>
            <a:r>
              <a:rPr lang="en-US" altLang="zh-CN" sz="1600" dirty="0" err="1"/>
              <a:t>yunwei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038293"/>
            <a:ext cx="82200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" y="265113"/>
            <a:ext cx="5644970" cy="544072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数据库表死锁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6525" y="2528900"/>
            <a:ext cx="8254688" cy="28768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200" dirty="0">
                <a:latin typeface="+mn-ea"/>
              </a:rPr>
              <a:t>解决办法：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db2 </a:t>
            </a:r>
            <a:r>
              <a:rPr lang="zh-CN" altLang="en-US" sz="1200" dirty="0">
                <a:latin typeface="+mn-ea"/>
              </a:rPr>
              <a:t>命令行</a:t>
            </a:r>
            <a:r>
              <a:rPr lang="zh-CN" altLang="en-US" sz="1200" dirty="0" smtClean="0">
                <a:latin typeface="+mn-ea"/>
              </a:rPr>
              <a:t>，</a:t>
            </a: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、用管理员用户登录：</a:t>
            </a:r>
            <a:r>
              <a:rPr lang="en-US" altLang="zh-CN" sz="1200" dirty="0">
                <a:latin typeface="+mn-ea"/>
              </a:rPr>
              <a:t>db2 connect to </a:t>
            </a:r>
            <a:r>
              <a:rPr lang="zh-CN" altLang="en-US" sz="1200" dirty="0">
                <a:latin typeface="+mn-ea"/>
              </a:rPr>
              <a:t>你的数据库名 </a:t>
            </a:r>
            <a:r>
              <a:rPr lang="en-US" altLang="zh-CN" sz="1200" dirty="0">
                <a:latin typeface="+mn-ea"/>
              </a:rPr>
              <a:t>user </a:t>
            </a:r>
            <a:r>
              <a:rPr lang="zh-CN" altLang="en-US" sz="1200" dirty="0">
                <a:latin typeface="+mn-ea"/>
              </a:rPr>
              <a:t>用户名 </a:t>
            </a:r>
            <a:r>
              <a:rPr lang="en-US" altLang="zh-CN" sz="1200" dirty="0">
                <a:latin typeface="+mn-ea"/>
              </a:rPr>
              <a:t>using </a:t>
            </a:r>
            <a:r>
              <a:rPr lang="zh-CN" altLang="en-US" sz="1200" dirty="0">
                <a:latin typeface="+mn-ea"/>
              </a:rPr>
              <a:t>密码</a:t>
            </a: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db2 "get snapshot for locks on </a:t>
            </a:r>
            <a:r>
              <a:rPr lang="zh-CN" altLang="en-US" sz="1200" dirty="0">
                <a:latin typeface="+mn-ea"/>
              </a:rPr>
              <a:t>数据库名</a:t>
            </a:r>
            <a:r>
              <a:rPr lang="en-US" altLang="zh-CN" sz="1200" dirty="0">
                <a:latin typeface="+mn-ea"/>
              </a:rPr>
              <a:t>"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-------</a:t>
            </a:r>
            <a:r>
              <a:rPr lang="zh-CN" altLang="en-US" sz="1200" dirty="0">
                <a:latin typeface="+mn-ea"/>
              </a:rPr>
              <a:t>上面语句执行完成以后，你可以找到下面一段文字</a:t>
            </a:r>
          </a:p>
          <a:p>
            <a:r>
              <a:rPr lang="zh-CN" altLang="en-US" sz="1200" dirty="0">
                <a:latin typeface="+mn-ea"/>
              </a:rPr>
              <a:t>应用程序句柄                               </a:t>
            </a:r>
            <a:r>
              <a:rPr lang="en-US" altLang="zh-CN" sz="1200" dirty="0">
                <a:latin typeface="+mn-ea"/>
              </a:rPr>
              <a:t>= 689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应用程序标识                        </a:t>
            </a:r>
            <a:r>
              <a:rPr lang="en-US" altLang="zh-CN" sz="1200" dirty="0">
                <a:latin typeface="+mn-ea"/>
              </a:rPr>
              <a:t>= *LOCAL.DB2.120711101108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序号                                </a:t>
            </a:r>
            <a:r>
              <a:rPr lang="en-US" altLang="zh-CN" sz="1200" dirty="0">
                <a:latin typeface="+mn-ea"/>
              </a:rPr>
              <a:t>= 00001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应用程序名                          </a:t>
            </a:r>
            <a:r>
              <a:rPr lang="en-US" altLang="zh-CN" sz="1200" dirty="0">
                <a:latin typeface="+mn-ea"/>
              </a:rPr>
              <a:t>= javaw.exe</a:t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>CONNECT </a:t>
            </a:r>
            <a:r>
              <a:rPr lang="zh-CN" altLang="en-US" sz="1200" dirty="0">
                <a:latin typeface="+mn-ea"/>
              </a:rPr>
              <a:t>授权标识                           </a:t>
            </a:r>
            <a:r>
              <a:rPr lang="en-US" altLang="zh-CN" sz="1200" dirty="0">
                <a:latin typeface="+mn-ea"/>
              </a:rPr>
              <a:t>= DB2ADMIN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应用程序状态                        </a:t>
            </a:r>
            <a:r>
              <a:rPr lang="en-US" altLang="zh-CN" sz="1200" dirty="0">
                <a:latin typeface="+mn-ea"/>
              </a:rPr>
              <a:t>= UOW </a:t>
            </a:r>
            <a:r>
              <a:rPr lang="zh-CN" altLang="en-US" sz="1200" dirty="0">
                <a:latin typeface="+mn-ea"/>
              </a:rPr>
              <a:t>正在等待</a:t>
            </a:r>
          </a:p>
          <a:p>
            <a:r>
              <a:rPr lang="zh-CN" altLang="en-US" sz="1200" dirty="0">
                <a:latin typeface="+mn-ea"/>
              </a:rPr>
              <a:t/>
            </a:r>
            <a:br>
              <a:rPr lang="zh-CN" altLang="en-US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db2 "force application(689)"   689</a:t>
            </a:r>
            <a:r>
              <a:rPr lang="zh-CN" altLang="en-US" sz="1200" dirty="0">
                <a:latin typeface="+mn-ea"/>
              </a:rPr>
              <a:t>就是上面查询出来的应用程序句柄</a:t>
            </a:r>
            <a:br>
              <a:rPr lang="zh-CN" altLang="en-US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杀掉死锁进程</a:t>
            </a:r>
          </a:p>
          <a:p>
            <a:pPr algn="ctr"/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0" y="1133745"/>
            <a:ext cx="6075676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369888"/>
            <a:ext cx="3844770" cy="409057"/>
          </a:xfrm>
        </p:spPr>
        <p:txBody>
          <a:bodyPr/>
          <a:lstStyle/>
          <a:p>
            <a:pPr algn="l"/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数据库常见报错编码识别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6525" y="1043734"/>
            <a:ext cx="8229600" cy="4680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 smtClean="0"/>
              <a:t>常见报错：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SQLCODEXXX=XX, SQLSTATE=XX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-638 42601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CREATE TABLE</a:t>
            </a:r>
            <a:r>
              <a:rPr lang="zh-CN" altLang="en-US" sz="1600" dirty="0" smtClean="0"/>
              <a:t>语句中缺少列定义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</a:t>
            </a:r>
            <a:r>
              <a:rPr lang="en-US" altLang="zh-CN" sz="1600" dirty="0"/>
              <a:t>644 42615 </a:t>
            </a:r>
            <a:r>
              <a:rPr lang="zh-CN" altLang="en-US" sz="1600" dirty="0"/>
              <a:t>在</a:t>
            </a:r>
            <a:r>
              <a:rPr lang="en-US" altLang="zh-CN" sz="1600" dirty="0"/>
              <a:t>SQL</a:t>
            </a:r>
            <a:r>
              <a:rPr lang="zh-CN" altLang="en-US" sz="1600" dirty="0"/>
              <a:t>语句中为关键词指定的值无效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</a:t>
            </a:r>
            <a:r>
              <a:rPr lang="en-US" altLang="zh-CN" sz="1600" dirty="0"/>
              <a:t>910 57007 </a:t>
            </a:r>
            <a:r>
              <a:rPr lang="zh-CN" altLang="en-US" sz="1600" dirty="0"/>
              <a:t>因为在该对象上挂起</a:t>
            </a:r>
            <a:r>
              <a:rPr lang="en-US" altLang="zh-CN" sz="1600" dirty="0"/>
              <a:t>DROP</a:t>
            </a:r>
            <a:r>
              <a:rPr lang="zh-CN" altLang="en-US" sz="1600" dirty="0"/>
              <a:t>，所以不能访问该对象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</a:t>
            </a:r>
            <a:r>
              <a:rPr lang="en-US" altLang="zh-CN" sz="1600" dirty="0"/>
              <a:t>913 57033 </a:t>
            </a:r>
            <a:r>
              <a:rPr lang="zh-CN" altLang="en-US" sz="1600" dirty="0"/>
              <a:t>因为死锁或超时导致不成功执行 </a:t>
            </a:r>
            <a:r>
              <a:rPr lang="zh-CN" altLang="en-US" sz="1600" dirty="0" smtClean="0"/>
              <a:t>                                 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</a:t>
            </a:r>
            <a:r>
              <a:rPr lang="en-US" altLang="zh-CN" sz="1600" dirty="0"/>
              <a:t>918 51021 SQL</a:t>
            </a:r>
            <a:r>
              <a:rPr lang="zh-CN" altLang="en-US" sz="1600" dirty="0"/>
              <a:t>语句不能被执行，因为连接丢失 </a:t>
            </a:r>
            <a:r>
              <a:rPr lang="zh-CN" altLang="en-US" sz="1600" dirty="0" smtClean="0"/>
              <a:t>       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/>
              <a:t>-</a:t>
            </a:r>
            <a:r>
              <a:rPr lang="en-US" altLang="zh-CN" sz="1600" dirty="0"/>
              <a:t>923 57015 </a:t>
            </a:r>
            <a:r>
              <a:rPr lang="zh-CN" altLang="en-US" sz="1600" dirty="0"/>
              <a:t>因为</a:t>
            </a:r>
            <a:r>
              <a:rPr lang="en-US" altLang="zh-CN" sz="1600" dirty="0"/>
              <a:t>DB2</a:t>
            </a:r>
            <a:r>
              <a:rPr lang="zh-CN" altLang="en-US" sz="1600" dirty="0"/>
              <a:t>不可用，所以不能建立连接 </a:t>
            </a: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dirty="0"/>
              <a:t>-206 42703 </a:t>
            </a:r>
            <a:r>
              <a:rPr lang="zh-CN" altLang="en-US" sz="1600" dirty="0"/>
              <a:t>列名没有在</a:t>
            </a:r>
            <a:r>
              <a:rPr lang="en-US" altLang="zh-CN" sz="1600" dirty="0"/>
              <a:t>FROM</a:t>
            </a:r>
            <a:r>
              <a:rPr lang="zh-CN" altLang="en-US" sz="1600" dirty="0"/>
              <a:t>语句所引用的任何表中，或者没有在定义触发器所在的表中 </a:t>
            </a:r>
            <a:endParaRPr lang="en-US" altLang="zh-CN" sz="1600" dirty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+mn-ea"/>
              </a:rPr>
              <a:t>-</a:t>
            </a:r>
            <a:r>
              <a:rPr lang="en-US" altLang="zh-CN" sz="1600" b="1" dirty="0">
                <a:latin typeface="+mn-ea"/>
              </a:rPr>
              <a:t>803 23505 </a:t>
            </a:r>
            <a:r>
              <a:rPr lang="zh-CN" altLang="en-US" sz="1600" dirty="0">
                <a:latin typeface="+mn-ea"/>
              </a:rPr>
              <a:t>不能插入行，因为这将违反唯一索引的约束 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73588"/>
              </p:ext>
            </p:extLst>
          </p:nvPr>
        </p:nvGraphicFramePr>
        <p:xfrm>
          <a:off x="7002270" y="296965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2270" y="296965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1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504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数据库基础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56701389"/>
              </p:ext>
            </p:extLst>
          </p:nvPr>
        </p:nvGraphicFramePr>
        <p:xfrm>
          <a:off x="971600" y="14487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505" y="364648"/>
            <a:ext cx="5869995" cy="544072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备份与恢复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235" y="95575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66CC"/>
                </a:solidFill>
              </a:rPr>
              <a:t>数据备份</a:t>
            </a:r>
            <a:r>
              <a:rPr lang="zh-CN" altLang="en-US" sz="1800" dirty="0">
                <a:solidFill>
                  <a:srgbClr val="0066CC"/>
                </a:solidFill>
              </a:rPr>
              <a:t>几</a:t>
            </a:r>
            <a:r>
              <a:rPr lang="zh-CN" altLang="en-US" sz="1800" dirty="0" smtClean="0">
                <a:solidFill>
                  <a:srgbClr val="0066CC"/>
                </a:solidFill>
              </a:rPr>
              <a:t>大分类：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66CC"/>
                </a:solidFill>
              </a:rPr>
              <a:t>1.</a:t>
            </a:r>
            <a:r>
              <a:rPr lang="zh-CN" altLang="en-US" sz="1800" dirty="0" smtClean="0">
                <a:solidFill>
                  <a:srgbClr val="0066CC"/>
                </a:solidFill>
              </a:rPr>
              <a:t>完全备份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66CC"/>
                </a:solidFill>
              </a:rPr>
              <a:t>2.</a:t>
            </a:r>
            <a:r>
              <a:rPr lang="zh-CN" altLang="en-US" sz="1800" dirty="0" smtClean="0">
                <a:solidFill>
                  <a:srgbClr val="0066CC"/>
                </a:solidFill>
              </a:rPr>
              <a:t>事务</a:t>
            </a:r>
            <a:r>
              <a:rPr lang="zh-CN" altLang="en-US" sz="1800" dirty="0">
                <a:solidFill>
                  <a:srgbClr val="0066CC"/>
                </a:solidFill>
              </a:rPr>
              <a:t>日志备份 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66CC"/>
                </a:solidFill>
              </a:rPr>
              <a:t>3.</a:t>
            </a:r>
            <a:r>
              <a:rPr lang="zh-CN" altLang="en-US" sz="1800" dirty="0" smtClean="0">
                <a:solidFill>
                  <a:srgbClr val="0066CC"/>
                </a:solidFill>
              </a:rPr>
              <a:t>差异备份</a:t>
            </a:r>
            <a:endParaRPr lang="en-US" altLang="zh-CN" sz="1800" dirty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66CC"/>
                </a:solidFill>
              </a:rPr>
              <a:t>4.</a:t>
            </a:r>
            <a:r>
              <a:rPr lang="zh-CN" altLang="en-US" sz="1800" dirty="0" smtClean="0">
                <a:solidFill>
                  <a:srgbClr val="0066CC"/>
                </a:solidFill>
              </a:rPr>
              <a:t>文件</a:t>
            </a:r>
            <a:r>
              <a:rPr lang="zh-CN" altLang="en-US" sz="1800" dirty="0">
                <a:solidFill>
                  <a:srgbClr val="0066CC"/>
                </a:solidFill>
              </a:rPr>
              <a:t>备份 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en-US" altLang="zh-CN" sz="1800" dirty="0" smtClean="0">
              <a:solidFill>
                <a:srgbClr val="0066CC"/>
              </a:solidFill>
            </a:endParaRPr>
          </a:p>
          <a:p>
            <a:pPr>
              <a:buFont typeface="+mj-lt"/>
              <a:buAutoNum type="alphaLcParenR"/>
            </a:pPr>
            <a:endParaRPr lang="zh-CN" altLang="en-US" sz="1800" dirty="0">
              <a:solidFill>
                <a:srgbClr val="0066CC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81590" y="4374105"/>
            <a:ext cx="7003395" cy="8550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lphaLcParenR"/>
            </a:pPr>
            <a:endParaRPr lang="zh-CN" altLang="en-US" sz="1800" dirty="0">
              <a:solidFill>
                <a:srgbClr val="0066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045" y="1642339"/>
            <a:ext cx="67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这是大多数人常用的方式，它可以备份整个数据库，包含用户表、系统表、索引、视图和存储过程等所有数据库对象。</a:t>
            </a:r>
          </a:p>
          <a:p>
            <a:r>
              <a:rPr lang="zh-CN" altLang="en-US" sz="1200" dirty="0"/>
              <a:t>但它需要花费更多的时间和空间，所以，一般推荐一周做一次完全备份。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631055"/>
            <a:ext cx="67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事务日志是一个单独的文件，它记录数据库的改变，备份的时候只需要复制自上次备份以来对数据库所做的改变，</a:t>
            </a:r>
          </a:p>
          <a:p>
            <a:r>
              <a:rPr lang="zh-CN" altLang="en-US" sz="1200" dirty="0"/>
              <a:t>所以只需要很少的时间。为了使数据库具有鲁棒性，推荐每小时甚至更频繁的备份事务日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3675258"/>
            <a:ext cx="670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它是只备份数据库一部分的另一种方法，它不使用事务日志，</a:t>
            </a:r>
          </a:p>
          <a:p>
            <a:r>
              <a:rPr lang="zh-CN" altLang="en-US" sz="1200" dirty="0"/>
              <a:t>相反，它使用整个数据库的一种新映象。它比最初的完全备份小，因为它只包含自上次完全备份以来所改变的数据库。它的优点是存储和恢复速度快。</a:t>
            </a:r>
          </a:p>
          <a:p>
            <a:r>
              <a:rPr lang="zh-CN" altLang="en-US" sz="1200" dirty="0"/>
              <a:t>推荐每天做一次差异备份。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610" y="4975867"/>
            <a:ext cx="6705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数据库可以由硬盘上的许多文件构成。如果这个数据库非常大，并且一个晚上也不能将它备份完，那么可以使用文件备份每晚备份数据库的一部分。</a:t>
            </a:r>
          </a:p>
          <a:p>
            <a:r>
              <a:rPr lang="zh-CN" altLang="en-US" sz="1200" dirty="0"/>
              <a:t>由于一般情况下数据库不会大到必须使用多个文件存储，所以这种备份不是很常用。   </a:t>
            </a:r>
          </a:p>
          <a:p>
            <a:r>
              <a:rPr lang="zh-CN" altLang="en-US" sz="1200" dirty="0"/>
              <a:t>按照数据库的状态可分为三种：  </a:t>
            </a:r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冷备份，此时数据库处于关闭状态，能够较好的保证数据库的完整性。  </a:t>
            </a:r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热备份，数据库正处于运行状态，这种方法依赖于数据库的日志文件进行备份。  </a:t>
            </a:r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逻辑备份，使用软件从数据库中提取数据并将结果写到一个文件上。</a:t>
            </a:r>
          </a:p>
        </p:txBody>
      </p:sp>
    </p:spTree>
    <p:extLst>
      <p:ext uri="{BB962C8B-B14F-4D97-AF65-F5344CB8AC3E}">
        <p14:creationId xmlns:p14="http://schemas.microsoft.com/office/powerpoint/2010/main" val="32263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5" y="350838"/>
            <a:ext cx="5464950" cy="499067"/>
          </a:xfrm>
        </p:spPr>
        <p:txBody>
          <a:bodyPr/>
          <a:lstStyle/>
          <a:p>
            <a:pPr algn="l"/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DB2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服务器命令操作和备份</a:t>
            </a:r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</a:b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2230" y="1043733"/>
            <a:ext cx="8229600" cy="4680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/>
              <a:t>如何执行</a:t>
            </a:r>
            <a:r>
              <a:rPr lang="en-US" altLang="zh-CN" sz="2000" dirty="0"/>
              <a:t>DB2</a:t>
            </a:r>
            <a:r>
              <a:rPr lang="zh-CN" altLang="en-US" sz="2000" dirty="0" smtClean="0"/>
              <a:t>命令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21550" y="1493785"/>
            <a:ext cx="7515835" cy="2520281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中切换用户到</a:t>
            </a:r>
            <a:r>
              <a:rPr lang="en-US" altLang="zh-CN" sz="1400" dirty="0" smtClean="0"/>
              <a:t>db2inst1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su</a:t>
            </a:r>
            <a:r>
              <a:rPr lang="en-US" altLang="zh-CN" sz="1400" dirty="0" smtClean="0"/>
              <a:t> – db2inst1</a:t>
            </a:r>
          </a:p>
          <a:p>
            <a:pPr marL="0" indent="0" eaLnBrk="1" hangingPunct="1">
              <a:buFontTx/>
              <a:buNone/>
            </a:pPr>
            <a:r>
              <a:rPr lang="zh-CN" altLang="en-US" sz="1400" dirty="0" smtClean="0"/>
              <a:t>然后可以执行命令</a:t>
            </a:r>
            <a:endParaRPr lang="en-US" altLang="zh-CN" sz="1400" dirty="0" smtClean="0"/>
          </a:p>
          <a:p>
            <a:pPr marL="0" indent="0" eaLnBrk="1" hangingPunct="1">
              <a:buFontTx/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、直接在</a:t>
            </a:r>
            <a:r>
              <a:rPr lang="en-US" altLang="zh-CN" sz="1400" dirty="0"/>
              <a:t>db2inst1</a:t>
            </a:r>
            <a:r>
              <a:rPr lang="zh-CN" altLang="en-US" sz="1400" dirty="0"/>
              <a:t>用户环境下运行的，比如：</a:t>
            </a:r>
            <a:r>
              <a:rPr lang="en-US" altLang="zh-CN" sz="1400" dirty="0"/>
              <a:t>db2stop</a:t>
            </a:r>
            <a:r>
              <a:rPr lang="zh-CN" altLang="en-US" sz="1400" dirty="0"/>
              <a:t>、</a:t>
            </a:r>
            <a:r>
              <a:rPr lang="en-US" altLang="zh-CN" sz="1400" dirty="0"/>
              <a:t>db2start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、需要 </a:t>
            </a:r>
            <a:r>
              <a:rPr lang="en-US" altLang="zh-CN" sz="1400" dirty="0"/>
              <a:t>db2 </a:t>
            </a:r>
            <a:r>
              <a:rPr lang="zh-CN" altLang="en-US" sz="1400" dirty="0"/>
              <a:t>＋空格＋ 命令 这种方式运行</a:t>
            </a:r>
          </a:p>
          <a:p>
            <a:pPr marL="0" indent="0" eaLnBrk="1" hangingPunct="1">
              <a:buFontTx/>
              <a:buNone/>
            </a:pPr>
            <a:r>
              <a:rPr lang="zh-CN" altLang="en-US" sz="1400" dirty="0"/>
              <a:t>这种命令可以通过以下两种方式执行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/>
              <a:t>A</a:t>
            </a:r>
            <a:r>
              <a:rPr lang="zh-CN" altLang="en-US" sz="1400" dirty="0"/>
              <a:t>、在命令行方式下执行“</a:t>
            </a:r>
            <a:r>
              <a:rPr lang="en-US" altLang="zh-CN" sz="1400" dirty="0"/>
              <a:t>db2 </a:t>
            </a:r>
            <a:r>
              <a:rPr lang="zh-CN" altLang="en-US" sz="1400" dirty="0"/>
              <a:t>命令”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/>
              <a:t>B</a:t>
            </a:r>
            <a:r>
              <a:rPr lang="zh-CN" altLang="en-US" sz="1400" dirty="0"/>
              <a:t>、先执行“</a:t>
            </a:r>
            <a:r>
              <a:rPr lang="en-US" altLang="zh-CN" sz="1400" dirty="0"/>
              <a:t>db2”</a:t>
            </a:r>
            <a:r>
              <a:rPr lang="zh-CN" altLang="en-US" sz="1400" dirty="0"/>
              <a:t>命令，然后在</a:t>
            </a:r>
            <a:r>
              <a:rPr lang="en-US" altLang="zh-CN" sz="1400" dirty="0"/>
              <a:t>db2</a:t>
            </a:r>
            <a:r>
              <a:rPr lang="zh-CN" altLang="en-US" sz="1400" dirty="0"/>
              <a:t>的提示符下，直接键入命令执行</a:t>
            </a:r>
          </a:p>
          <a:p>
            <a:pPr marL="0" indent="0" eaLnBrk="1" hangingPunct="1">
              <a:buFontTx/>
              <a:buNone/>
            </a:pPr>
            <a:endParaRPr lang="en-US" altLang="zh-CN" sz="1400" dirty="0"/>
          </a:p>
          <a:p>
            <a:pPr marL="0" indent="0" eaLnBrk="1" hangingPunct="1">
              <a:buFontTx/>
              <a:buNone/>
            </a:pPr>
            <a:endParaRPr lang="zh-CN" altLang="en-US" sz="1400" dirty="0" smtClean="0"/>
          </a:p>
          <a:p>
            <a:pPr marL="0" indent="0" eaLnBrk="1" hangingPunct="1">
              <a:buFontTx/>
              <a:buNone/>
            </a:pPr>
            <a:endParaRPr lang="zh-CN" altLang="en-US" sz="1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555" y="3789040"/>
            <a:ext cx="7162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连接数据库命令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db2 =&gt; connect to OA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Database Connection Information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Database server        = DB2/LINUX 8.2.2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SQL authorization ID   = DB2INST1</a:t>
            </a:r>
          </a:p>
          <a:p>
            <a:pPr marL="0" indent="0" eaLnBrk="1" hangingPunct="1">
              <a:buFontTx/>
              <a:buNone/>
            </a:pPr>
            <a:r>
              <a:rPr lang="en-US" altLang="zh-CN" sz="1400" dirty="0" smtClean="0"/>
              <a:t>Local database alias   = OA</a:t>
            </a:r>
          </a:p>
          <a:p>
            <a:pPr marL="0" indent="0" eaLnBrk="1" hangingPunct="1">
              <a:buFontTx/>
              <a:buNone/>
            </a:pP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871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" y="379413"/>
            <a:ext cx="5419945" cy="499067"/>
          </a:xfrm>
        </p:spPr>
        <p:txBody>
          <a:bodyPr/>
          <a:lstStyle/>
          <a:p>
            <a:pPr algn="l"/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DB2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数据库的常用的备份方式</a:t>
            </a:r>
            <a:b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</a:br>
            <a:endParaRPr lang="zh-CN" altLang="en-US" sz="2400" b="1" kern="1200" dirty="0">
              <a:solidFill>
                <a:srgbClr val="0099FF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04373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1.</a:t>
            </a:r>
            <a:r>
              <a:rPr lang="zh-CN" altLang="zh-CN" sz="1600" dirty="0" smtClean="0">
                <a:latin typeface="+mn-ea"/>
              </a:rPr>
              <a:t>离线</a:t>
            </a:r>
            <a:r>
              <a:rPr lang="zh-CN" altLang="zh-CN" sz="1600" dirty="0">
                <a:latin typeface="+mn-ea"/>
              </a:rPr>
              <a:t>备份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zh-CN" sz="1600" dirty="0">
                <a:latin typeface="+mn-ea"/>
              </a:rPr>
              <a:t>必须在数据库所在</a:t>
            </a:r>
            <a:r>
              <a:rPr lang="en-US" altLang="zh-CN" sz="1600" dirty="0">
                <a:latin typeface="+mn-ea"/>
              </a:rPr>
              <a:t>PC</a:t>
            </a:r>
            <a:r>
              <a:rPr lang="zh-CN" altLang="zh-CN" sz="1600" dirty="0">
                <a:latin typeface="+mn-ea"/>
              </a:rPr>
              <a:t>机进行操作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2.</a:t>
            </a:r>
            <a:r>
              <a:rPr lang="zh-CN" altLang="zh-CN" sz="1600" dirty="0" smtClean="0">
                <a:latin typeface="+mn-ea"/>
              </a:rPr>
              <a:t>在线</a:t>
            </a:r>
            <a:r>
              <a:rPr lang="zh-CN" altLang="zh-CN" sz="1600" dirty="0">
                <a:latin typeface="+mn-ea"/>
              </a:rPr>
              <a:t>备份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注意：如果要做在线的备份，要对两个参数作修改：</a:t>
            </a:r>
            <a:r>
              <a:rPr lang="en-US" altLang="zh-CN" sz="1600" dirty="0">
                <a:latin typeface="+mn-ea"/>
              </a:rPr>
              <a:t>USEREXIT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LOGRETAIN</a:t>
            </a:r>
            <a:r>
              <a:rPr lang="zh-CN" altLang="zh-CN" sz="1600" dirty="0">
                <a:latin typeface="+mn-ea"/>
              </a:rPr>
              <a:t>，将其修改为</a:t>
            </a:r>
            <a:r>
              <a:rPr lang="en-US" altLang="zh-CN" sz="1600" dirty="0">
                <a:latin typeface="+mn-ea"/>
              </a:rPr>
              <a:t>on</a:t>
            </a:r>
            <a:r>
              <a:rPr lang="zh-CN" altLang="zh-CN" sz="1600" dirty="0">
                <a:latin typeface="+mn-ea"/>
              </a:rPr>
              <a:t>，默认是</a:t>
            </a:r>
            <a:r>
              <a:rPr lang="en-US" altLang="zh-CN" sz="1600" dirty="0">
                <a:latin typeface="+mn-ea"/>
              </a:rPr>
              <a:t>off</a:t>
            </a:r>
            <a:r>
              <a:rPr lang="zh-CN" altLang="zh-CN" sz="1600" dirty="0">
                <a:latin typeface="+mn-ea"/>
              </a:rPr>
              <a:t>的，默认使用日志模式，修改完参数后，可以变为归档日志模式，启用了</a:t>
            </a:r>
            <a:r>
              <a:rPr lang="en-US" altLang="zh-CN" sz="1600" dirty="0" err="1">
                <a:latin typeface="+mn-ea"/>
              </a:rPr>
              <a:t>userexit</a:t>
            </a:r>
            <a:r>
              <a:rPr lang="zh-CN" altLang="zh-CN" sz="1600" dirty="0">
                <a:latin typeface="+mn-ea"/>
              </a:rPr>
              <a:t>做数据库日志的归档。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en-US" altLang="zh-CN" sz="1600" dirty="0">
                <a:latin typeface="+mn-ea"/>
              </a:rPr>
              <a:t>.</a:t>
            </a:r>
            <a:r>
              <a:rPr lang="zh-CN" altLang="zh-CN" sz="1600" dirty="0" smtClean="0">
                <a:latin typeface="+mn-ea"/>
              </a:rPr>
              <a:t>增量</a:t>
            </a:r>
            <a:r>
              <a:rPr lang="zh-CN" altLang="zh-CN" sz="1600" dirty="0">
                <a:latin typeface="+mn-ea"/>
              </a:rPr>
              <a:t>备份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注意：必须要修改</a:t>
            </a:r>
            <a:r>
              <a:rPr lang="en-US" altLang="zh-CN" sz="1600" dirty="0" err="1">
                <a:latin typeface="+mn-ea"/>
              </a:rPr>
              <a:t>trackmod</a:t>
            </a:r>
            <a:r>
              <a:rPr lang="zh-CN" altLang="zh-CN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on</a:t>
            </a:r>
            <a:r>
              <a:rPr lang="zh-CN" altLang="zh-CN" sz="1600" dirty="0">
                <a:latin typeface="+mn-ea"/>
              </a:rPr>
              <a:t>状态，并有一次完全备份。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81670"/>
              </p:ext>
            </p:extLst>
          </p:nvPr>
        </p:nvGraphicFramePr>
        <p:xfrm>
          <a:off x="6417205" y="3383995"/>
          <a:ext cx="1573131" cy="9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7205" y="3383995"/>
                        <a:ext cx="1573131" cy="9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25" y="392951"/>
            <a:ext cx="3195355" cy="450050"/>
          </a:xfrm>
        </p:spPr>
        <p:txBody>
          <a:bodyPr/>
          <a:lstStyle/>
          <a:p>
            <a:pPr algn="l"/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DB2 MOVE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备份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535" y="1043735"/>
            <a:ext cx="8229600" cy="50593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db2move </a:t>
            </a:r>
            <a:r>
              <a:rPr lang="en-US" altLang="zh-CN" sz="1600" dirty="0" err="1"/>
              <a:t>dbname</a:t>
            </a:r>
            <a:r>
              <a:rPr lang="en-US" altLang="zh-CN" sz="1600" dirty="0"/>
              <a:t> export</a:t>
            </a:r>
            <a:endParaRPr lang="zh-CN" altLang="en-US" sz="1600" dirty="0"/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su</a:t>
            </a:r>
            <a:r>
              <a:rPr lang="en-US" altLang="zh-CN" sz="1600" dirty="0" smtClean="0"/>
              <a:t> – db2inst1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[db2inst1@test34]$</a:t>
            </a:r>
            <a:r>
              <a:rPr lang="en-US" altLang="zh-CN" sz="1600" dirty="0" err="1" smtClean="0"/>
              <a:t>mkdir</a:t>
            </a:r>
            <a:r>
              <a:rPr lang="en-US" altLang="zh-CN" sz="1600" dirty="0" smtClean="0"/>
              <a:t> back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 smtClean="0"/>
              <a:t>因为</a:t>
            </a:r>
            <a:r>
              <a:rPr lang="en-US" altLang="zh-CN" sz="1600" dirty="0" err="1" smtClean="0"/>
              <a:t>dbmove</a:t>
            </a:r>
            <a:r>
              <a:rPr lang="zh-CN" altLang="en-US" sz="1600" dirty="0" smtClean="0"/>
              <a:t>备份到当前目录下，建议先建立个目录用来存放备份文件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[db2inst1@test34]$cd back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[db2inst1@test34 back]$db2move test export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 smtClean="0"/>
              <a:t> *****  </a:t>
            </a:r>
            <a:r>
              <a:rPr lang="en-US" altLang="zh-CN" sz="1600" dirty="0" smtClean="0"/>
              <a:t>DB2MOVE  *****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Action:      EXPORT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Start </a:t>
            </a:r>
            <a:r>
              <a:rPr lang="en-US" altLang="zh-CN" sz="1600" dirty="0"/>
              <a:t>time:  Thu Dec 21 18:28:30 </a:t>
            </a:r>
            <a:r>
              <a:rPr lang="en-US" altLang="zh-CN" sz="1600" dirty="0" smtClean="0"/>
              <a:t>2015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Connecting to database </a:t>
            </a:r>
            <a:r>
              <a:rPr lang="en-US" altLang="zh-CN" sz="1600" dirty="0" smtClean="0"/>
              <a:t>TEST </a:t>
            </a:r>
            <a:r>
              <a:rPr lang="en-US" altLang="zh-CN" sz="1600" dirty="0"/>
              <a:t>... successful!  Server: DB2 Common Server V8.2.2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Disconnecting from database ... successful!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 smtClean="0"/>
              <a:t>End </a:t>
            </a:r>
            <a:r>
              <a:rPr lang="en-US" altLang="zh-CN" sz="1600" dirty="0"/>
              <a:t>time:  Thu Dec 21 18:28:30 </a:t>
            </a:r>
            <a:r>
              <a:rPr lang="en-US" altLang="zh-CN" sz="1600" dirty="0" smtClean="0"/>
              <a:t>2015 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625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25" y="373900"/>
            <a:ext cx="3214700" cy="499067"/>
          </a:xfrm>
        </p:spPr>
        <p:txBody>
          <a:bodyPr/>
          <a:lstStyle/>
          <a:p>
            <a:pPr algn="l"/>
            <a:r>
              <a:rPr lang="en-US" altLang="zh-CN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DB2 MOVE</a:t>
            </a:r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还原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db2move </a:t>
            </a:r>
            <a:r>
              <a:rPr lang="en-US" altLang="zh-CN" sz="1600" dirty="0" err="1"/>
              <a:t>dbname</a:t>
            </a:r>
            <a:r>
              <a:rPr lang="en-US" altLang="zh-CN" sz="1600" dirty="0"/>
              <a:t> import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/>
              <a:t>数据库的还原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#</a:t>
            </a:r>
            <a:r>
              <a:rPr lang="en-US" altLang="zh-CN" sz="1600" dirty="0" err="1"/>
              <a:t>su</a:t>
            </a:r>
            <a:r>
              <a:rPr lang="en-US" altLang="zh-CN" sz="1600" dirty="0"/>
              <a:t> – db2inst1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db2inst1@test34 ]$cd back   //</a:t>
            </a:r>
            <a:r>
              <a:rPr lang="zh-CN" altLang="en-US" sz="1600" dirty="0"/>
              <a:t>进入还原备份目录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[db2inst1@test34 back]$db2move test1 import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//</a:t>
            </a:r>
            <a:r>
              <a:rPr lang="zh-CN" altLang="en-US" sz="1600" dirty="0" smtClean="0"/>
              <a:t>把</a:t>
            </a:r>
            <a:r>
              <a:rPr lang="en-US" altLang="zh-CN" sz="1600" dirty="0" smtClean="0"/>
              <a:t>test</a:t>
            </a:r>
            <a:r>
              <a:rPr lang="zh-CN" altLang="en-US" sz="1600" dirty="0"/>
              <a:t>数据库还原到</a:t>
            </a:r>
            <a:r>
              <a:rPr lang="en-US" altLang="zh-CN" sz="1600" dirty="0"/>
              <a:t>test1</a:t>
            </a:r>
            <a:r>
              <a:rPr lang="zh-CN" altLang="en-US" sz="1600" dirty="0"/>
              <a:t>数据库中，</a:t>
            </a:r>
            <a:r>
              <a:rPr lang="en-US" altLang="zh-CN" sz="1600" dirty="0"/>
              <a:t>test1</a:t>
            </a:r>
            <a:r>
              <a:rPr lang="zh-CN" altLang="en-US" sz="1600" dirty="0"/>
              <a:t>数据库必须实际存在。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/>
              <a:t>*****  </a:t>
            </a:r>
            <a:r>
              <a:rPr lang="en-US" altLang="zh-CN" sz="1600" dirty="0"/>
              <a:t>DB2MOVE  *****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Action:      IMPORT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Start time:  Thu Dec 21 18:30:03 </a:t>
            </a:r>
            <a:r>
              <a:rPr lang="en-US" altLang="zh-CN" sz="1600" dirty="0" smtClean="0"/>
              <a:t>2015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Connecting to database TEST1 ... successful!  Server: DB2 Common Server V8.2.2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Disconnecting from database ... successful!</a:t>
            </a:r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/>
              <a:t>End time:  Thu Dec 21 18:30:05 </a:t>
            </a:r>
            <a:r>
              <a:rPr lang="en-US" altLang="zh-CN" sz="1600" dirty="0" smtClean="0"/>
              <a:t>2015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buFontTx/>
              <a:buNone/>
              <a:defRPr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3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7"/>
          <p:cNvSpPr>
            <a:spLocks noChangeArrowheads="1"/>
          </p:cNvSpPr>
          <p:nvPr/>
        </p:nvSpPr>
        <p:spPr bwMode="auto">
          <a:xfrm>
            <a:off x="421501" y="30163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69" name="Rectangle 8"/>
          <p:cNvSpPr>
            <a:spLocks noChangeArrowheads="1"/>
          </p:cNvSpPr>
          <p:nvPr/>
        </p:nvSpPr>
        <p:spPr bwMode="auto">
          <a:xfrm>
            <a:off x="421501" y="43973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70" name="Rectangle 9"/>
          <p:cNvSpPr>
            <a:spLocks noChangeArrowheads="1"/>
          </p:cNvSpPr>
          <p:nvPr/>
        </p:nvSpPr>
        <p:spPr bwMode="auto">
          <a:xfrm>
            <a:off x="421501" y="85090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71" name="Rectangle 10"/>
          <p:cNvSpPr>
            <a:spLocks noChangeArrowheads="1"/>
          </p:cNvSpPr>
          <p:nvPr/>
        </p:nvSpPr>
        <p:spPr bwMode="auto">
          <a:xfrm>
            <a:off x="4008722" y="1992532"/>
            <a:ext cx="18963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100" b="1" dirty="0" smtClean="0">
                <a:solidFill>
                  <a:srgbClr val="000000"/>
                </a:solidFill>
                <a:latin typeface="宋体" pitchFamily="2" charset="-122"/>
              </a:rPr>
              <a:t>员工基本信息</a:t>
            </a:r>
            <a:r>
              <a:rPr lang="zh-CN" altLang="en-US" sz="2100" b="1" dirty="0">
                <a:solidFill>
                  <a:srgbClr val="000000"/>
                </a:solidFill>
                <a:latin typeface="宋体" pitchFamily="2" charset="-122"/>
              </a:rPr>
              <a:t>表</a:t>
            </a:r>
            <a:endParaRPr lang="zh-CN" altLang="en-US" dirty="0"/>
          </a:p>
        </p:txBody>
      </p:sp>
      <p:sp>
        <p:nvSpPr>
          <p:cNvPr id="372" name="Rectangle 11"/>
          <p:cNvSpPr>
            <a:spLocks noChangeArrowheads="1"/>
          </p:cNvSpPr>
          <p:nvPr/>
        </p:nvSpPr>
        <p:spPr bwMode="auto">
          <a:xfrm>
            <a:off x="5860186" y="167185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73" name="Rectangle 12"/>
          <p:cNvSpPr>
            <a:spLocks noChangeArrowheads="1"/>
          </p:cNvSpPr>
          <p:nvPr/>
        </p:nvSpPr>
        <p:spPr bwMode="auto">
          <a:xfrm>
            <a:off x="2181949" y="275453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学</a:t>
            </a:r>
            <a:endParaRPr lang="zh-CN" altLang="en-US"/>
          </a:p>
        </p:txBody>
      </p:sp>
      <p:sp>
        <p:nvSpPr>
          <p:cNvPr id="374" name="Rectangle 13"/>
          <p:cNvSpPr>
            <a:spLocks noChangeArrowheads="1"/>
          </p:cNvSpPr>
          <p:nvPr/>
        </p:nvSpPr>
        <p:spPr bwMode="auto">
          <a:xfrm>
            <a:off x="2416899" y="2741832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375" name="Rectangle 14"/>
          <p:cNvSpPr>
            <a:spLocks noChangeArrowheads="1"/>
          </p:cNvSpPr>
          <p:nvPr/>
        </p:nvSpPr>
        <p:spPr bwMode="auto">
          <a:xfrm>
            <a:off x="2645499" y="275453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号</a:t>
            </a:r>
            <a:endParaRPr lang="zh-CN" altLang="en-US"/>
          </a:p>
        </p:txBody>
      </p:sp>
      <p:sp>
        <p:nvSpPr>
          <p:cNvPr id="376" name="Rectangle 15"/>
          <p:cNvSpPr>
            <a:spLocks noChangeArrowheads="1"/>
          </p:cNvSpPr>
          <p:nvPr/>
        </p:nvSpPr>
        <p:spPr bwMode="auto">
          <a:xfrm>
            <a:off x="2878861" y="27069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77" name="Rectangle 16"/>
          <p:cNvSpPr>
            <a:spLocks noChangeArrowheads="1"/>
          </p:cNvSpPr>
          <p:nvPr/>
        </p:nvSpPr>
        <p:spPr bwMode="auto">
          <a:xfrm>
            <a:off x="3251924" y="275453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姓</a:t>
            </a:r>
            <a:endParaRPr lang="zh-CN" altLang="en-US" dirty="0"/>
          </a:p>
        </p:txBody>
      </p:sp>
      <p:sp>
        <p:nvSpPr>
          <p:cNvPr id="378" name="Rectangle 17"/>
          <p:cNvSpPr>
            <a:spLocks noChangeArrowheads="1"/>
          </p:cNvSpPr>
          <p:nvPr/>
        </p:nvSpPr>
        <p:spPr bwMode="auto">
          <a:xfrm>
            <a:off x="3486874" y="2741832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379" name="Rectangle 18"/>
          <p:cNvSpPr>
            <a:spLocks noChangeArrowheads="1"/>
          </p:cNvSpPr>
          <p:nvPr/>
        </p:nvSpPr>
        <p:spPr bwMode="auto">
          <a:xfrm>
            <a:off x="3713886" y="2754532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名</a:t>
            </a:r>
            <a:endParaRPr lang="zh-CN" altLang="en-US" dirty="0"/>
          </a:p>
        </p:txBody>
      </p:sp>
      <p:sp>
        <p:nvSpPr>
          <p:cNvPr id="380" name="Rectangle 19"/>
          <p:cNvSpPr>
            <a:spLocks noChangeArrowheads="1"/>
          </p:cNvSpPr>
          <p:nvPr/>
        </p:nvSpPr>
        <p:spPr bwMode="auto">
          <a:xfrm>
            <a:off x="3948836" y="27069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81" name="Rectangle 20"/>
          <p:cNvSpPr>
            <a:spLocks noChangeArrowheads="1"/>
          </p:cNvSpPr>
          <p:nvPr/>
        </p:nvSpPr>
        <p:spPr bwMode="auto">
          <a:xfrm>
            <a:off x="4374286" y="2754532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年</a:t>
            </a:r>
            <a:endParaRPr lang="zh-CN" altLang="en-US" dirty="0"/>
          </a:p>
        </p:txBody>
      </p:sp>
      <p:sp>
        <p:nvSpPr>
          <p:cNvPr id="383" name="Rectangle 22"/>
          <p:cNvSpPr>
            <a:spLocks noChangeArrowheads="1"/>
          </p:cNvSpPr>
          <p:nvPr/>
        </p:nvSpPr>
        <p:spPr bwMode="auto">
          <a:xfrm>
            <a:off x="4721949" y="275453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龄</a:t>
            </a:r>
            <a:endParaRPr lang="zh-CN" altLang="en-US" dirty="0"/>
          </a:p>
        </p:txBody>
      </p:sp>
      <p:sp>
        <p:nvSpPr>
          <p:cNvPr id="384" name="Rectangle 23"/>
          <p:cNvSpPr>
            <a:spLocks noChangeArrowheads="1"/>
          </p:cNvSpPr>
          <p:nvPr/>
        </p:nvSpPr>
        <p:spPr bwMode="auto">
          <a:xfrm>
            <a:off x="4956899" y="27069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85" name="Rectangle 24"/>
          <p:cNvSpPr>
            <a:spLocks noChangeArrowheads="1"/>
          </p:cNvSpPr>
          <p:nvPr/>
        </p:nvSpPr>
        <p:spPr bwMode="auto">
          <a:xfrm>
            <a:off x="5385524" y="275453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性</a:t>
            </a:r>
            <a:endParaRPr lang="zh-CN" altLang="en-US" dirty="0"/>
          </a:p>
        </p:txBody>
      </p:sp>
      <p:sp>
        <p:nvSpPr>
          <p:cNvPr id="386" name="Rectangle 25"/>
          <p:cNvSpPr>
            <a:spLocks noChangeArrowheads="1"/>
          </p:cNvSpPr>
          <p:nvPr/>
        </p:nvSpPr>
        <p:spPr bwMode="auto">
          <a:xfrm>
            <a:off x="5620474" y="2741832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dirty="0"/>
          </a:p>
        </p:txBody>
      </p:sp>
      <p:sp>
        <p:nvSpPr>
          <p:cNvPr id="387" name="Rectangle 26"/>
          <p:cNvSpPr>
            <a:spLocks noChangeArrowheads="1"/>
          </p:cNvSpPr>
          <p:nvPr/>
        </p:nvSpPr>
        <p:spPr bwMode="auto">
          <a:xfrm>
            <a:off x="5847486" y="2754532"/>
            <a:ext cx="230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别</a:t>
            </a:r>
            <a:endParaRPr lang="zh-CN" altLang="en-US" dirty="0"/>
          </a:p>
        </p:txBody>
      </p:sp>
      <p:sp>
        <p:nvSpPr>
          <p:cNvPr id="388" name="Rectangle 27"/>
          <p:cNvSpPr>
            <a:spLocks noChangeArrowheads="1"/>
          </p:cNvSpPr>
          <p:nvPr/>
        </p:nvSpPr>
        <p:spPr bwMode="auto">
          <a:xfrm>
            <a:off x="6082436" y="27069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90" name="Rectangle 31"/>
          <p:cNvSpPr>
            <a:spLocks noChangeArrowheads="1"/>
          </p:cNvSpPr>
          <p:nvPr/>
        </p:nvSpPr>
        <p:spPr bwMode="auto">
          <a:xfrm>
            <a:off x="7149236" y="27069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391" name="Rectangle 32"/>
          <p:cNvSpPr>
            <a:spLocks noChangeArrowheads="1"/>
          </p:cNvSpPr>
          <p:nvPr/>
        </p:nvSpPr>
        <p:spPr bwMode="auto">
          <a:xfrm>
            <a:off x="7522299" y="2754532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/>
              <a:t>职级</a:t>
            </a:r>
            <a:endParaRPr lang="zh-CN" altLang="en-US" b="1" dirty="0"/>
          </a:p>
        </p:txBody>
      </p:sp>
      <p:sp>
        <p:nvSpPr>
          <p:cNvPr id="392" name="Rectangle 33"/>
          <p:cNvSpPr>
            <a:spLocks noChangeArrowheads="1"/>
          </p:cNvSpPr>
          <p:nvPr/>
        </p:nvSpPr>
        <p:spPr bwMode="auto">
          <a:xfrm>
            <a:off x="7755661" y="2741832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/>
          </a:p>
        </p:txBody>
      </p:sp>
      <p:sp>
        <p:nvSpPr>
          <p:cNvPr id="395" name="Rectangle 36"/>
          <p:cNvSpPr>
            <a:spLocks noChangeArrowheads="1"/>
          </p:cNvSpPr>
          <p:nvPr/>
        </p:nvSpPr>
        <p:spPr bwMode="auto">
          <a:xfrm>
            <a:off x="1991449" y="260372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" name="Line 37"/>
          <p:cNvSpPr>
            <a:spLocks noChangeShapeType="1"/>
          </p:cNvSpPr>
          <p:nvPr/>
        </p:nvSpPr>
        <p:spPr bwMode="auto">
          <a:xfrm>
            <a:off x="1991449" y="260372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" name="Line 38"/>
          <p:cNvSpPr>
            <a:spLocks noChangeShapeType="1"/>
          </p:cNvSpPr>
          <p:nvPr/>
        </p:nvSpPr>
        <p:spPr bwMode="auto">
          <a:xfrm>
            <a:off x="1991449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8" name="Rectangle 39"/>
          <p:cNvSpPr>
            <a:spLocks noChangeArrowheads="1"/>
          </p:cNvSpPr>
          <p:nvPr/>
        </p:nvSpPr>
        <p:spPr bwMode="auto">
          <a:xfrm>
            <a:off x="1991449" y="260372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" name="Line 40"/>
          <p:cNvSpPr>
            <a:spLocks noChangeShapeType="1"/>
          </p:cNvSpPr>
          <p:nvPr/>
        </p:nvSpPr>
        <p:spPr bwMode="auto">
          <a:xfrm>
            <a:off x="1991449" y="260372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" name="Line 41"/>
          <p:cNvSpPr>
            <a:spLocks noChangeShapeType="1"/>
          </p:cNvSpPr>
          <p:nvPr/>
        </p:nvSpPr>
        <p:spPr bwMode="auto">
          <a:xfrm>
            <a:off x="1991449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1" name="Rectangle 42"/>
          <p:cNvSpPr>
            <a:spLocks noChangeArrowheads="1"/>
          </p:cNvSpPr>
          <p:nvPr/>
        </p:nvSpPr>
        <p:spPr bwMode="auto">
          <a:xfrm>
            <a:off x="2004149" y="2603720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2" name="Line 43"/>
          <p:cNvSpPr>
            <a:spLocks noChangeShapeType="1"/>
          </p:cNvSpPr>
          <p:nvPr/>
        </p:nvSpPr>
        <p:spPr bwMode="auto">
          <a:xfrm>
            <a:off x="2004149" y="2603720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" name="Rectangle 44"/>
          <p:cNvSpPr>
            <a:spLocks noChangeArrowheads="1"/>
          </p:cNvSpPr>
          <p:nvPr/>
        </p:nvSpPr>
        <p:spPr bwMode="auto">
          <a:xfrm>
            <a:off x="3061424" y="2603720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4" name="Line 45"/>
          <p:cNvSpPr>
            <a:spLocks noChangeShapeType="1"/>
          </p:cNvSpPr>
          <p:nvPr/>
        </p:nvSpPr>
        <p:spPr bwMode="auto">
          <a:xfrm>
            <a:off x="3061424" y="260372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" name="Line 46"/>
          <p:cNvSpPr>
            <a:spLocks noChangeShapeType="1"/>
          </p:cNvSpPr>
          <p:nvPr/>
        </p:nvSpPr>
        <p:spPr bwMode="auto">
          <a:xfrm>
            <a:off x="3061424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" name="Rectangle 47"/>
          <p:cNvSpPr>
            <a:spLocks noChangeArrowheads="1"/>
          </p:cNvSpPr>
          <p:nvPr/>
        </p:nvSpPr>
        <p:spPr bwMode="auto">
          <a:xfrm>
            <a:off x="3072536" y="2603720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7" name="Line 48"/>
          <p:cNvSpPr>
            <a:spLocks noChangeShapeType="1"/>
          </p:cNvSpPr>
          <p:nvPr/>
        </p:nvSpPr>
        <p:spPr bwMode="auto">
          <a:xfrm>
            <a:off x="3072536" y="260372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" name="Rectangle 49"/>
          <p:cNvSpPr>
            <a:spLocks noChangeArrowheads="1"/>
          </p:cNvSpPr>
          <p:nvPr/>
        </p:nvSpPr>
        <p:spPr bwMode="auto">
          <a:xfrm>
            <a:off x="4128224" y="2603720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" name="Line 50"/>
          <p:cNvSpPr>
            <a:spLocks noChangeShapeType="1"/>
          </p:cNvSpPr>
          <p:nvPr/>
        </p:nvSpPr>
        <p:spPr bwMode="auto">
          <a:xfrm>
            <a:off x="4128224" y="260372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" name="Line 51"/>
          <p:cNvSpPr>
            <a:spLocks noChangeShapeType="1"/>
          </p:cNvSpPr>
          <p:nvPr/>
        </p:nvSpPr>
        <p:spPr bwMode="auto">
          <a:xfrm>
            <a:off x="4128224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" name="Rectangle 52"/>
          <p:cNvSpPr>
            <a:spLocks noChangeArrowheads="1"/>
          </p:cNvSpPr>
          <p:nvPr/>
        </p:nvSpPr>
        <p:spPr bwMode="auto">
          <a:xfrm>
            <a:off x="4139336" y="2603720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" name="Line 53"/>
          <p:cNvSpPr>
            <a:spLocks noChangeShapeType="1"/>
          </p:cNvSpPr>
          <p:nvPr/>
        </p:nvSpPr>
        <p:spPr bwMode="auto">
          <a:xfrm>
            <a:off x="4139336" y="260372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" name="Rectangle 54"/>
          <p:cNvSpPr>
            <a:spLocks noChangeArrowheads="1"/>
          </p:cNvSpPr>
          <p:nvPr/>
        </p:nvSpPr>
        <p:spPr bwMode="auto">
          <a:xfrm>
            <a:off x="5195024" y="2603720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" name="Line 55"/>
          <p:cNvSpPr>
            <a:spLocks noChangeShapeType="1"/>
          </p:cNvSpPr>
          <p:nvPr/>
        </p:nvSpPr>
        <p:spPr bwMode="auto">
          <a:xfrm>
            <a:off x="5195024" y="260372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" name="Line 56"/>
          <p:cNvSpPr>
            <a:spLocks noChangeShapeType="1"/>
          </p:cNvSpPr>
          <p:nvPr/>
        </p:nvSpPr>
        <p:spPr bwMode="auto">
          <a:xfrm>
            <a:off x="5195024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" name="Rectangle 57"/>
          <p:cNvSpPr>
            <a:spLocks noChangeArrowheads="1"/>
          </p:cNvSpPr>
          <p:nvPr/>
        </p:nvSpPr>
        <p:spPr bwMode="auto">
          <a:xfrm>
            <a:off x="5206136" y="2603720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" name="Line 58"/>
          <p:cNvSpPr>
            <a:spLocks noChangeShapeType="1"/>
          </p:cNvSpPr>
          <p:nvPr/>
        </p:nvSpPr>
        <p:spPr bwMode="auto">
          <a:xfrm>
            <a:off x="5206136" y="260372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" name="Rectangle 59"/>
          <p:cNvSpPr>
            <a:spLocks noChangeArrowheads="1"/>
          </p:cNvSpPr>
          <p:nvPr/>
        </p:nvSpPr>
        <p:spPr bwMode="auto">
          <a:xfrm>
            <a:off x="6261824" y="2603720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" name="Line 60"/>
          <p:cNvSpPr>
            <a:spLocks noChangeShapeType="1"/>
          </p:cNvSpPr>
          <p:nvPr/>
        </p:nvSpPr>
        <p:spPr bwMode="auto">
          <a:xfrm>
            <a:off x="6261824" y="260372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" name="Line 61"/>
          <p:cNvSpPr>
            <a:spLocks noChangeShapeType="1"/>
          </p:cNvSpPr>
          <p:nvPr/>
        </p:nvSpPr>
        <p:spPr bwMode="auto">
          <a:xfrm>
            <a:off x="6261824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" name="Rectangle 62"/>
          <p:cNvSpPr>
            <a:spLocks noChangeArrowheads="1"/>
          </p:cNvSpPr>
          <p:nvPr/>
        </p:nvSpPr>
        <p:spPr bwMode="auto">
          <a:xfrm>
            <a:off x="6272936" y="2603720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" name="Line 63"/>
          <p:cNvSpPr>
            <a:spLocks noChangeShapeType="1"/>
          </p:cNvSpPr>
          <p:nvPr/>
        </p:nvSpPr>
        <p:spPr bwMode="auto">
          <a:xfrm>
            <a:off x="6272936" y="2603720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" name="Rectangle 64"/>
          <p:cNvSpPr>
            <a:spLocks noChangeArrowheads="1"/>
          </p:cNvSpPr>
          <p:nvPr/>
        </p:nvSpPr>
        <p:spPr bwMode="auto">
          <a:xfrm>
            <a:off x="7330211" y="260372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" name="Line 65"/>
          <p:cNvSpPr>
            <a:spLocks noChangeShapeType="1"/>
          </p:cNvSpPr>
          <p:nvPr/>
        </p:nvSpPr>
        <p:spPr bwMode="auto">
          <a:xfrm>
            <a:off x="7330211" y="260372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" name="Line 66"/>
          <p:cNvSpPr>
            <a:spLocks noChangeShapeType="1"/>
          </p:cNvSpPr>
          <p:nvPr/>
        </p:nvSpPr>
        <p:spPr bwMode="auto">
          <a:xfrm>
            <a:off x="7330211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" name="Rectangle 67"/>
          <p:cNvSpPr>
            <a:spLocks noChangeArrowheads="1"/>
          </p:cNvSpPr>
          <p:nvPr/>
        </p:nvSpPr>
        <p:spPr bwMode="auto">
          <a:xfrm>
            <a:off x="7342911" y="2603720"/>
            <a:ext cx="10541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" name="Line 68"/>
          <p:cNvSpPr>
            <a:spLocks noChangeShapeType="1"/>
          </p:cNvSpPr>
          <p:nvPr/>
        </p:nvSpPr>
        <p:spPr bwMode="auto">
          <a:xfrm>
            <a:off x="7342911" y="2603720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" name="Rectangle 69"/>
          <p:cNvSpPr>
            <a:spLocks noChangeArrowheads="1"/>
          </p:cNvSpPr>
          <p:nvPr/>
        </p:nvSpPr>
        <p:spPr bwMode="auto">
          <a:xfrm>
            <a:off x="8397011" y="260372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" name="Line 70"/>
          <p:cNvSpPr>
            <a:spLocks noChangeShapeType="1"/>
          </p:cNvSpPr>
          <p:nvPr/>
        </p:nvSpPr>
        <p:spPr bwMode="auto">
          <a:xfrm>
            <a:off x="8397011" y="260372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" name="Line 71"/>
          <p:cNvSpPr>
            <a:spLocks noChangeShapeType="1"/>
          </p:cNvSpPr>
          <p:nvPr/>
        </p:nvSpPr>
        <p:spPr bwMode="auto">
          <a:xfrm>
            <a:off x="8397011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" name="Rectangle 72"/>
          <p:cNvSpPr>
            <a:spLocks noChangeArrowheads="1"/>
          </p:cNvSpPr>
          <p:nvPr/>
        </p:nvSpPr>
        <p:spPr bwMode="auto">
          <a:xfrm>
            <a:off x="8397011" y="2603720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" name="Line 73"/>
          <p:cNvSpPr>
            <a:spLocks noChangeShapeType="1"/>
          </p:cNvSpPr>
          <p:nvPr/>
        </p:nvSpPr>
        <p:spPr bwMode="auto">
          <a:xfrm>
            <a:off x="8397011" y="260372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" name="Line 74"/>
          <p:cNvSpPr>
            <a:spLocks noChangeShapeType="1"/>
          </p:cNvSpPr>
          <p:nvPr/>
        </p:nvSpPr>
        <p:spPr bwMode="auto">
          <a:xfrm>
            <a:off x="8397011" y="2603720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" name="Rectangle 75"/>
          <p:cNvSpPr>
            <a:spLocks noChangeArrowheads="1"/>
          </p:cNvSpPr>
          <p:nvPr/>
        </p:nvSpPr>
        <p:spPr bwMode="auto">
          <a:xfrm>
            <a:off x="1991449" y="2616420"/>
            <a:ext cx="12700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" name="Line 76"/>
          <p:cNvSpPr>
            <a:spLocks noChangeShapeType="1"/>
          </p:cNvSpPr>
          <p:nvPr/>
        </p:nvSpPr>
        <p:spPr bwMode="auto">
          <a:xfrm>
            <a:off x="1991449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6" name="Rectangle 77"/>
          <p:cNvSpPr>
            <a:spLocks noChangeArrowheads="1"/>
          </p:cNvSpPr>
          <p:nvPr/>
        </p:nvSpPr>
        <p:spPr bwMode="auto">
          <a:xfrm>
            <a:off x="3061424" y="2616420"/>
            <a:ext cx="11112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" name="Line 78"/>
          <p:cNvSpPr>
            <a:spLocks noChangeShapeType="1"/>
          </p:cNvSpPr>
          <p:nvPr/>
        </p:nvSpPr>
        <p:spPr bwMode="auto">
          <a:xfrm>
            <a:off x="3061424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" name="Rectangle 79"/>
          <p:cNvSpPr>
            <a:spLocks noChangeArrowheads="1"/>
          </p:cNvSpPr>
          <p:nvPr/>
        </p:nvSpPr>
        <p:spPr bwMode="auto">
          <a:xfrm>
            <a:off x="4128224" y="2616420"/>
            <a:ext cx="11112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" name="Line 80"/>
          <p:cNvSpPr>
            <a:spLocks noChangeShapeType="1"/>
          </p:cNvSpPr>
          <p:nvPr/>
        </p:nvSpPr>
        <p:spPr bwMode="auto">
          <a:xfrm>
            <a:off x="4128224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" name="Rectangle 81"/>
          <p:cNvSpPr>
            <a:spLocks noChangeArrowheads="1"/>
          </p:cNvSpPr>
          <p:nvPr/>
        </p:nvSpPr>
        <p:spPr bwMode="auto">
          <a:xfrm>
            <a:off x="5195024" y="2616420"/>
            <a:ext cx="11112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" name="Line 82"/>
          <p:cNvSpPr>
            <a:spLocks noChangeShapeType="1"/>
          </p:cNvSpPr>
          <p:nvPr/>
        </p:nvSpPr>
        <p:spPr bwMode="auto">
          <a:xfrm>
            <a:off x="5195024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" name="Rectangle 83"/>
          <p:cNvSpPr>
            <a:spLocks noChangeArrowheads="1"/>
          </p:cNvSpPr>
          <p:nvPr/>
        </p:nvSpPr>
        <p:spPr bwMode="auto">
          <a:xfrm>
            <a:off x="6261824" y="2616420"/>
            <a:ext cx="11112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" name="Line 84"/>
          <p:cNvSpPr>
            <a:spLocks noChangeShapeType="1"/>
          </p:cNvSpPr>
          <p:nvPr/>
        </p:nvSpPr>
        <p:spPr bwMode="auto">
          <a:xfrm>
            <a:off x="6261824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" name="Rectangle 85"/>
          <p:cNvSpPr>
            <a:spLocks noChangeArrowheads="1"/>
          </p:cNvSpPr>
          <p:nvPr/>
        </p:nvSpPr>
        <p:spPr bwMode="auto">
          <a:xfrm>
            <a:off x="7330211" y="2616420"/>
            <a:ext cx="12700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5" name="Line 86"/>
          <p:cNvSpPr>
            <a:spLocks noChangeShapeType="1"/>
          </p:cNvSpPr>
          <p:nvPr/>
        </p:nvSpPr>
        <p:spPr bwMode="auto">
          <a:xfrm>
            <a:off x="7330211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" name="Rectangle 87"/>
          <p:cNvSpPr>
            <a:spLocks noChangeArrowheads="1"/>
          </p:cNvSpPr>
          <p:nvPr/>
        </p:nvSpPr>
        <p:spPr bwMode="auto">
          <a:xfrm>
            <a:off x="8397011" y="2616420"/>
            <a:ext cx="12700" cy="414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" name="Line 88"/>
          <p:cNvSpPr>
            <a:spLocks noChangeShapeType="1"/>
          </p:cNvSpPr>
          <p:nvPr/>
        </p:nvSpPr>
        <p:spPr bwMode="auto">
          <a:xfrm>
            <a:off x="8397011" y="2616420"/>
            <a:ext cx="0" cy="414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8" name="Rectangle 89"/>
          <p:cNvSpPr>
            <a:spLocks noChangeArrowheads="1"/>
          </p:cNvSpPr>
          <p:nvPr/>
        </p:nvSpPr>
        <p:spPr bwMode="auto">
          <a:xfrm>
            <a:off x="2071121" y="3105389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3061234</a:t>
            </a:r>
            <a:endParaRPr lang="en-US" altLang="zh-CN" dirty="0"/>
          </a:p>
        </p:txBody>
      </p:sp>
      <p:sp>
        <p:nvSpPr>
          <p:cNvPr id="449" name="Rectangle 90"/>
          <p:cNvSpPr>
            <a:spLocks noChangeArrowheads="1"/>
          </p:cNvSpPr>
          <p:nvPr/>
        </p:nvSpPr>
        <p:spPr bwMode="auto">
          <a:xfrm>
            <a:off x="2820124" y="31514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450" name="Rectangle 91"/>
          <p:cNvSpPr>
            <a:spLocks noChangeArrowheads="1"/>
          </p:cNvSpPr>
          <p:nvPr/>
        </p:nvSpPr>
        <p:spPr bwMode="auto">
          <a:xfrm>
            <a:off x="3251924" y="3179982"/>
            <a:ext cx="690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王小明</a:t>
            </a:r>
            <a:endParaRPr lang="zh-CN" altLang="en-US" dirty="0"/>
          </a:p>
        </p:txBody>
      </p:sp>
      <p:sp>
        <p:nvSpPr>
          <p:cNvPr id="451" name="Rectangle 92"/>
          <p:cNvSpPr>
            <a:spLocks noChangeArrowheads="1"/>
          </p:cNvSpPr>
          <p:nvPr/>
        </p:nvSpPr>
        <p:spPr bwMode="auto">
          <a:xfrm>
            <a:off x="3948836" y="313235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452" name="Rectangle 93"/>
          <p:cNvSpPr>
            <a:spLocks noChangeArrowheads="1"/>
          </p:cNvSpPr>
          <p:nvPr/>
        </p:nvSpPr>
        <p:spPr bwMode="auto">
          <a:xfrm>
            <a:off x="4550499" y="3186332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endParaRPr lang="en-US" altLang="zh-CN" dirty="0"/>
          </a:p>
        </p:txBody>
      </p:sp>
      <p:sp>
        <p:nvSpPr>
          <p:cNvPr id="453" name="Rectangle 94"/>
          <p:cNvSpPr>
            <a:spLocks noChangeArrowheads="1"/>
          </p:cNvSpPr>
          <p:nvPr/>
        </p:nvSpPr>
        <p:spPr bwMode="auto">
          <a:xfrm>
            <a:off x="4783861" y="31514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454" name="Rectangle 95"/>
          <p:cNvSpPr>
            <a:spLocks noChangeArrowheads="1"/>
          </p:cNvSpPr>
          <p:nvPr/>
        </p:nvSpPr>
        <p:spPr bwMode="auto">
          <a:xfrm>
            <a:off x="5617299" y="3179982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女</a:t>
            </a:r>
            <a:endParaRPr lang="zh-CN" altLang="en-US" dirty="0"/>
          </a:p>
        </p:txBody>
      </p:sp>
      <p:sp>
        <p:nvSpPr>
          <p:cNvPr id="455" name="Rectangle 96"/>
          <p:cNvSpPr>
            <a:spLocks noChangeArrowheads="1"/>
          </p:cNvSpPr>
          <p:nvPr/>
        </p:nvSpPr>
        <p:spPr bwMode="auto">
          <a:xfrm>
            <a:off x="5850661" y="313235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/>
          </a:p>
        </p:txBody>
      </p:sp>
      <p:sp>
        <p:nvSpPr>
          <p:cNvPr id="456" name="Rectangle 97"/>
          <p:cNvSpPr>
            <a:spLocks noChangeArrowheads="1"/>
          </p:cNvSpPr>
          <p:nvPr/>
        </p:nvSpPr>
        <p:spPr bwMode="auto">
          <a:xfrm>
            <a:off x="6567566" y="3173244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/>
              <a:t>信息</a:t>
            </a:r>
            <a:endParaRPr lang="zh-CN" altLang="en-US" b="1" dirty="0"/>
          </a:p>
        </p:txBody>
      </p:sp>
      <p:sp>
        <p:nvSpPr>
          <p:cNvPr id="457" name="Rectangle 98"/>
          <p:cNvSpPr>
            <a:spLocks noChangeArrowheads="1"/>
          </p:cNvSpPr>
          <p:nvPr/>
        </p:nvSpPr>
        <p:spPr bwMode="auto">
          <a:xfrm>
            <a:off x="7149236" y="313235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458" name="Rectangle 99"/>
          <p:cNvSpPr>
            <a:spLocks noChangeArrowheads="1"/>
          </p:cNvSpPr>
          <p:nvPr/>
        </p:nvSpPr>
        <p:spPr bwMode="auto">
          <a:xfrm>
            <a:off x="7754074" y="3186332"/>
            <a:ext cx="26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B6</a:t>
            </a:r>
            <a:endParaRPr lang="en-US" altLang="zh-CN" dirty="0"/>
          </a:p>
        </p:txBody>
      </p:sp>
      <p:sp>
        <p:nvSpPr>
          <p:cNvPr id="459" name="Rectangle 100"/>
          <p:cNvSpPr>
            <a:spLocks noChangeArrowheads="1"/>
          </p:cNvSpPr>
          <p:nvPr/>
        </p:nvSpPr>
        <p:spPr bwMode="auto">
          <a:xfrm>
            <a:off x="7987436" y="3151407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460" name="Rectangle 101"/>
          <p:cNvSpPr>
            <a:spLocks noChangeArrowheads="1"/>
          </p:cNvSpPr>
          <p:nvPr/>
        </p:nvSpPr>
        <p:spPr bwMode="auto">
          <a:xfrm>
            <a:off x="1991449" y="3030757"/>
            <a:ext cx="12700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" name="Line 102"/>
          <p:cNvSpPr>
            <a:spLocks noChangeShapeType="1"/>
          </p:cNvSpPr>
          <p:nvPr/>
        </p:nvSpPr>
        <p:spPr bwMode="auto">
          <a:xfrm>
            <a:off x="1991449" y="3030757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" name="Line 103"/>
          <p:cNvSpPr>
            <a:spLocks noChangeShapeType="1"/>
          </p:cNvSpPr>
          <p:nvPr/>
        </p:nvSpPr>
        <p:spPr bwMode="auto">
          <a:xfrm>
            <a:off x="1991449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" name="Rectangle 104"/>
          <p:cNvSpPr>
            <a:spLocks noChangeArrowheads="1"/>
          </p:cNvSpPr>
          <p:nvPr/>
        </p:nvSpPr>
        <p:spPr bwMode="auto">
          <a:xfrm>
            <a:off x="2004149" y="3030757"/>
            <a:ext cx="10572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" name="Line 105"/>
          <p:cNvSpPr>
            <a:spLocks noChangeShapeType="1"/>
          </p:cNvSpPr>
          <p:nvPr/>
        </p:nvSpPr>
        <p:spPr bwMode="auto">
          <a:xfrm>
            <a:off x="2004149" y="3030757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" name="Rectangle 106"/>
          <p:cNvSpPr>
            <a:spLocks noChangeArrowheads="1"/>
          </p:cNvSpPr>
          <p:nvPr/>
        </p:nvSpPr>
        <p:spPr bwMode="auto">
          <a:xfrm>
            <a:off x="3061424" y="3030757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6" name="Line 107"/>
          <p:cNvSpPr>
            <a:spLocks noChangeShapeType="1"/>
          </p:cNvSpPr>
          <p:nvPr/>
        </p:nvSpPr>
        <p:spPr bwMode="auto">
          <a:xfrm>
            <a:off x="3061424" y="3030757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" name="Line 108"/>
          <p:cNvSpPr>
            <a:spLocks noChangeShapeType="1"/>
          </p:cNvSpPr>
          <p:nvPr/>
        </p:nvSpPr>
        <p:spPr bwMode="auto">
          <a:xfrm>
            <a:off x="3061424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" name="Rectangle 109"/>
          <p:cNvSpPr>
            <a:spLocks noChangeArrowheads="1"/>
          </p:cNvSpPr>
          <p:nvPr/>
        </p:nvSpPr>
        <p:spPr bwMode="auto">
          <a:xfrm>
            <a:off x="3072536" y="3030757"/>
            <a:ext cx="105568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9" name="Line 110"/>
          <p:cNvSpPr>
            <a:spLocks noChangeShapeType="1"/>
          </p:cNvSpPr>
          <p:nvPr/>
        </p:nvSpPr>
        <p:spPr bwMode="auto">
          <a:xfrm>
            <a:off x="3072536" y="3030757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" name="Rectangle 111"/>
          <p:cNvSpPr>
            <a:spLocks noChangeArrowheads="1"/>
          </p:cNvSpPr>
          <p:nvPr/>
        </p:nvSpPr>
        <p:spPr bwMode="auto">
          <a:xfrm>
            <a:off x="4128224" y="3030757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" name="Line 112"/>
          <p:cNvSpPr>
            <a:spLocks noChangeShapeType="1"/>
          </p:cNvSpPr>
          <p:nvPr/>
        </p:nvSpPr>
        <p:spPr bwMode="auto">
          <a:xfrm>
            <a:off x="4128224" y="3030757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" name="Line 113"/>
          <p:cNvSpPr>
            <a:spLocks noChangeShapeType="1"/>
          </p:cNvSpPr>
          <p:nvPr/>
        </p:nvSpPr>
        <p:spPr bwMode="auto">
          <a:xfrm>
            <a:off x="4128224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" name="Rectangle 114"/>
          <p:cNvSpPr>
            <a:spLocks noChangeArrowheads="1"/>
          </p:cNvSpPr>
          <p:nvPr/>
        </p:nvSpPr>
        <p:spPr bwMode="auto">
          <a:xfrm>
            <a:off x="4139336" y="3030757"/>
            <a:ext cx="105568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" name="Line 115"/>
          <p:cNvSpPr>
            <a:spLocks noChangeShapeType="1"/>
          </p:cNvSpPr>
          <p:nvPr/>
        </p:nvSpPr>
        <p:spPr bwMode="auto">
          <a:xfrm>
            <a:off x="4139336" y="3030757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" name="Rectangle 116"/>
          <p:cNvSpPr>
            <a:spLocks noChangeArrowheads="1"/>
          </p:cNvSpPr>
          <p:nvPr/>
        </p:nvSpPr>
        <p:spPr bwMode="auto">
          <a:xfrm>
            <a:off x="5195024" y="3030757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" name="Line 117"/>
          <p:cNvSpPr>
            <a:spLocks noChangeShapeType="1"/>
          </p:cNvSpPr>
          <p:nvPr/>
        </p:nvSpPr>
        <p:spPr bwMode="auto">
          <a:xfrm>
            <a:off x="5195024" y="3030757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" name="Line 118"/>
          <p:cNvSpPr>
            <a:spLocks noChangeShapeType="1"/>
          </p:cNvSpPr>
          <p:nvPr/>
        </p:nvSpPr>
        <p:spPr bwMode="auto">
          <a:xfrm>
            <a:off x="5195024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" name="Rectangle 119"/>
          <p:cNvSpPr>
            <a:spLocks noChangeArrowheads="1"/>
          </p:cNvSpPr>
          <p:nvPr/>
        </p:nvSpPr>
        <p:spPr bwMode="auto">
          <a:xfrm>
            <a:off x="5206136" y="3030757"/>
            <a:ext cx="105568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" name="Line 120"/>
          <p:cNvSpPr>
            <a:spLocks noChangeShapeType="1"/>
          </p:cNvSpPr>
          <p:nvPr/>
        </p:nvSpPr>
        <p:spPr bwMode="auto">
          <a:xfrm>
            <a:off x="5206136" y="3030757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0" name="Rectangle 121"/>
          <p:cNvSpPr>
            <a:spLocks noChangeArrowheads="1"/>
          </p:cNvSpPr>
          <p:nvPr/>
        </p:nvSpPr>
        <p:spPr bwMode="auto">
          <a:xfrm>
            <a:off x="6261824" y="3030757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" name="Line 122"/>
          <p:cNvSpPr>
            <a:spLocks noChangeShapeType="1"/>
          </p:cNvSpPr>
          <p:nvPr/>
        </p:nvSpPr>
        <p:spPr bwMode="auto">
          <a:xfrm>
            <a:off x="6261824" y="3030757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" name="Line 123"/>
          <p:cNvSpPr>
            <a:spLocks noChangeShapeType="1"/>
          </p:cNvSpPr>
          <p:nvPr/>
        </p:nvSpPr>
        <p:spPr bwMode="auto">
          <a:xfrm>
            <a:off x="6261824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" name="Rectangle 124"/>
          <p:cNvSpPr>
            <a:spLocks noChangeArrowheads="1"/>
          </p:cNvSpPr>
          <p:nvPr/>
        </p:nvSpPr>
        <p:spPr bwMode="auto">
          <a:xfrm>
            <a:off x="6272936" y="3030757"/>
            <a:ext cx="10572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" name="Line 125"/>
          <p:cNvSpPr>
            <a:spLocks noChangeShapeType="1"/>
          </p:cNvSpPr>
          <p:nvPr/>
        </p:nvSpPr>
        <p:spPr bwMode="auto">
          <a:xfrm>
            <a:off x="6272936" y="3030757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5" name="Rectangle 126"/>
          <p:cNvSpPr>
            <a:spLocks noChangeArrowheads="1"/>
          </p:cNvSpPr>
          <p:nvPr/>
        </p:nvSpPr>
        <p:spPr bwMode="auto">
          <a:xfrm>
            <a:off x="7330211" y="3030757"/>
            <a:ext cx="12700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" name="Line 127"/>
          <p:cNvSpPr>
            <a:spLocks noChangeShapeType="1"/>
          </p:cNvSpPr>
          <p:nvPr/>
        </p:nvSpPr>
        <p:spPr bwMode="auto">
          <a:xfrm>
            <a:off x="7330211" y="3030757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7" name="Line 128"/>
          <p:cNvSpPr>
            <a:spLocks noChangeShapeType="1"/>
          </p:cNvSpPr>
          <p:nvPr/>
        </p:nvSpPr>
        <p:spPr bwMode="auto">
          <a:xfrm>
            <a:off x="7330211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" name="Rectangle 129"/>
          <p:cNvSpPr>
            <a:spLocks noChangeArrowheads="1"/>
          </p:cNvSpPr>
          <p:nvPr/>
        </p:nvSpPr>
        <p:spPr bwMode="auto">
          <a:xfrm>
            <a:off x="7342911" y="3030757"/>
            <a:ext cx="1054100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" name="Line 130"/>
          <p:cNvSpPr>
            <a:spLocks noChangeShapeType="1"/>
          </p:cNvSpPr>
          <p:nvPr/>
        </p:nvSpPr>
        <p:spPr bwMode="auto">
          <a:xfrm>
            <a:off x="7342911" y="3030757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" name="Rectangle 131"/>
          <p:cNvSpPr>
            <a:spLocks noChangeArrowheads="1"/>
          </p:cNvSpPr>
          <p:nvPr/>
        </p:nvSpPr>
        <p:spPr bwMode="auto">
          <a:xfrm>
            <a:off x="8397011" y="3030757"/>
            <a:ext cx="12700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" name="Line 132"/>
          <p:cNvSpPr>
            <a:spLocks noChangeShapeType="1"/>
          </p:cNvSpPr>
          <p:nvPr/>
        </p:nvSpPr>
        <p:spPr bwMode="auto">
          <a:xfrm>
            <a:off x="8397011" y="3030757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" name="Line 133"/>
          <p:cNvSpPr>
            <a:spLocks noChangeShapeType="1"/>
          </p:cNvSpPr>
          <p:nvPr/>
        </p:nvSpPr>
        <p:spPr bwMode="auto">
          <a:xfrm>
            <a:off x="8397011" y="3030757"/>
            <a:ext cx="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" name="Rectangle 134"/>
          <p:cNvSpPr>
            <a:spLocks noChangeArrowheads="1"/>
          </p:cNvSpPr>
          <p:nvPr/>
        </p:nvSpPr>
        <p:spPr bwMode="auto">
          <a:xfrm>
            <a:off x="1991449" y="3041870"/>
            <a:ext cx="12700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" name="Line 135"/>
          <p:cNvSpPr>
            <a:spLocks noChangeShapeType="1"/>
          </p:cNvSpPr>
          <p:nvPr/>
        </p:nvSpPr>
        <p:spPr bwMode="auto">
          <a:xfrm>
            <a:off x="1991449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" name="Rectangle 136"/>
          <p:cNvSpPr>
            <a:spLocks noChangeArrowheads="1"/>
          </p:cNvSpPr>
          <p:nvPr/>
        </p:nvSpPr>
        <p:spPr bwMode="auto">
          <a:xfrm>
            <a:off x="3061424" y="3041870"/>
            <a:ext cx="11112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6" name="Line 137"/>
          <p:cNvSpPr>
            <a:spLocks noChangeShapeType="1"/>
          </p:cNvSpPr>
          <p:nvPr/>
        </p:nvSpPr>
        <p:spPr bwMode="auto">
          <a:xfrm>
            <a:off x="3061424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" name="Rectangle 138"/>
          <p:cNvSpPr>
            <a:spLocks noChangeArrowheads="1"/>
          </p:cNvSpPr>
          <p:nvPr/>
        </p:nvSpPr>
        <p:spPr bwMode="auto">
          <a:xfrm>
            <a:off x="4128224" y="3041870"/>
            <a:ext cx="11112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" name="Line 139"/>
          <p:cNvSpPr>
            <a:spLocks noChangeShapeType="1"/>
          </p:cNvSpPr>
          <p:nvPr/>
        </p:nvSpPr>
        <p:spPr bwMode="auto">
          <a:xfrm>
            <a:off x="4128224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" name="Rectangle 140"/>
          <p:cNvSpPr>
            <a:spLocks noChangeArrowheads="1"/>
          </p:cNvSpPr>
          <p:nvPr/>
        </p:nvSpPr>
        <p:spPr bwMode="auto">
          <a:xfrm>
            <a:off x="5195024" y="3041870"/>
            <a:ext cx="11112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" name="Line 141"/>
          <p:cNvSpPr>
            <a:spLocks noChangeShapeType="1"/>
          </p:cNvSpPr>
          <p:nvPr/>
        </p:nvSpPr>
        <p:spPr bwMode="auto">
          <a:xfrm>
            <a:off x="5195024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" name="Rectangle 142"/>
          <p:cNvSpPr>
            <a:spLocks noChangeArrowheads="1"/>
          </p:cNvSpPr>
          <p:nvPr/>
        </p:nvSpPr>
        <p:spPr bwMode="auto">
          <a:xfrm>
            <a:off x="6261824" y="3041870"/>
            <a:ext cx="11112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" name="Line 143"/>
          <p:cNvSpPr>
            <a:spLocks noChangeShapeType="1"/>
          </p:cNvSpPr>
          <p:nvPr/>
        </p:nvSpPr>
        <p:spPr bwMode="auto">
          <a:xfrm>
            <a:off x="6261824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" name="Rectangle 144"/>
          <p:cNvSpPr>
            <a:spLocks noChangeArrowheads="1"/>
          </p:cNvSpPr>
          <p:nvPr/>
        </p:nvSpPr>
        <p:spPr bwMode="auto">
          <a:xfrm>
            <a:off x="7330211" y="3041870"/>
            <a:ext cx="12700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" name="Line 145"/>
          <p:cNvSpPr>
            <a:spLocks noChangeShapeType="1"/>
          </p:cNvSpPr>
          <p:nvPr/>
        </p:nvSpPr>
        <p:spPr bwMode="auto">
          <a:xfrm>
            <a:off x="7330211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" name="Rectangle 146"/>
          <p:cNvSpPr>
            <a:spLocks noChangeArrowheads="1"/>
          </p:cNvSpPr>
          <p:nvPr/>
        </p:nvSpPr>
        <p:spPr bwMode="auto">
          <a:xfrm>
            <a:off x="8397011" y="3041870"/>
            <a:ext cx="12700" cy="411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" name="Line 147"/>
          <p:cNvSpPr>
            <a:spLocks noChangeShapeType="1"/>
          </p:cNvSpPr>
          <p:nvPr/>
        </p:nvSpPr>
        <p:spPr bwMode="auto">
          <a:xfrm>
            <a:off x="8397011" y="3041870"/>
            <a:ext cx="0" cy="411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" name="Rectangle 148"/>
          <p:cNvSpPr>
            <a:spLocks noChangeArrowheads="1"/>
          </p:cNvSpPr>
          <p:nvPr/>
        </p:nvSpPr>
        <p:spPr bwMode="auto">
          <a:xfrm>
            <a:off x="2071121" y="355145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3061235</a:t>
            </a:r>
            <a:endParaRPr lang="en-US" altLang="zh-CN" dirty="0"/>
          </a:p>
        </p:txBody>
      </p:sp>
      <p:sp>
        <p:nvSpPr>
          <p:cNvPr id="508" name="Rectangle 150"/>
          <p:cNvSpPr>
            <a:spLocks noChangeArrowheads="1"/>
          </p:cNvSpPr>
          <p:nvPr/>
        </p:nvSpPr>
        <p:spPr bwMode="auto">
          <a:xfrm>
            <a:off x="3251924" y="3602257"/>
            <a:ext cx="690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黄大鹏</a:t>
            </a:r>
            <a:endParaRPr lang="zh-CN" altLang="en-US"/>
          </a:p>
        </p:txBody>
      </p:sp>
      <p:sp>
        <p:nvSpPr>
          <p:cNvPr id="509" name="Rectangle 151"/>
          <p:cNvSpPr>
            <a:spLocks noChangeArrowheads="1"/>
          </p:cNvSpPr>
          <p:nvPr/>
        </p:nvSpPr>
        <p:spPr bwMode="auto">
          <a:xfrm>
            <a:off x="3948836" y="35546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10" name="Rectangle 152"/>
          <p:cNvSpPr>
            <a:spLocks noChangeArrowheads="1"/>
          </p:cNvSpPr>
          <p:nvPr/>
        </p:nvSpPr>
        <p:spPr bwMode="auto">
          <a:xfrm>
            <a:off x="4550499" y="3608607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27</a:t>
            </a:r>
            <a:endParaRPr lang="en-US" altLang="zh-CN" dirty="0"/>
          </a:p>
        </p:txBody>
      </p:sp>
      <p:sp>
        <p:nvSpPr>
          <p:cNvPr id="511" name="Rectangle 153"/>
          <p:cNvSpPr>
            <a:spLocks noChangeArrowheads="1"/>
          </p:cNvSpPr>
          <p:nvPr/>
        </p:nvSpPr>
        <p:spPr bwMode="auto">
          <a:xfrm>
            <a:off x="4783861" y="3573682"/>
            <a:ext cx="666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12" name="Rectangle 154"/>
          <p:cNvSpPr>
            <a:spLocks noChangeArrowheads="1"/>
          </p:cNvSpPr>
          <p:nvPr/>
        </p:nvSpPr>
        <p:spPr bwMode="auto">
          <a:xfrm>
            <a:off x="5617299" y="3602257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男</a:t>
            </a:r>
            <a:endParaRPr lang="zh-CN" altLang="en-US"/>
          </a:p>
        </p:txBody>
      </p:sp>
      <p:sp>
        <p:nvSpPr>
          <p:cNvPr id="513" name="Rectangle 155"/>
          <p:cNvSpPr>
            <a:spLocks noChangeArrowheads="1"/>
          </p:cNvSpPr>
          <p:nvPr/>
        </p:nvSpPr>
        <p:spPr bwMode="auto">
          <a:xfrm>
            <a:off x="5850661" y="35546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14" name="Rectangle 156"/>
          <p:cNvSpPr>
            <a:spLocks noChangeArrowheads="1"/>
          </p:cNvSpPr>
          <p:nvPr/>
        </p:nvSpPr>
        <p:spPr bwMode="auto">
          <a:xfrm>
            <a:off x="6557932" y="3554632"/>
            <a:ext cx="4648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金融</a:t>
            </a:r>
            <a:endParaRPr lang="zh-CN" altLang="en-US" dirty="0"/>
          </a:p>
        </p:txBody>
      </p:sp>
      <p:sp>
        <p:nvSpPr>
          <p:cNvPr id="515" name="Rectangle 157"/>
          <p:cNvSpPr>
            <a:spLocks noChangeArrowheads="1"/>
          </p:cNvSpPr>
          <p:nvPr/>
        </p:nvSpPr>
        <p:spPr bwMode="auto">
          <a:xfrm>
            <a:off x="7149236" y="35546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/>
          </a:p>
        </p:txBody>
      </p:sp>
      <p:sp>
        <p:nvSpPr>
          <p:cNvPr id="516" name="Rectangle 158"/>
          <p:cNvSpPr>
            <a:spLocks noChangeArrowheads="1"/>
          </p:cNvSpPr>
          <p:nvPr/>
        </p:nvSpPr>
        <p:spPr bwMode="auto">
          <a:xfrm>
            <a:off x="7754074" y="3608607"/>
            <a:ext cx="26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B7</a:t>
            </a:r>
            <a:endParaRPr lang="en-US" altLang="zh-CN" dirty="0"/>
          </a:p>
        </p:txBody>
      </p:sp>
      <p:sp>
        <p:nvSpPr>
          <p:cNvPr id="517" name="Rectangle 159"/>
          <p:cNvSpPr>
            <a:spLocks noChangeArrowheads="1"/>
          </p:cNvSpPr>
          <p:nvPr/>
        </p:nvSpPr>
        <p:spPr bwMode="auto">
          <a:xfrm>
            <a:off x="7987436" y="3573682"/>
            <a:ext cx="666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18" name="Rectangle 160"/>
          <p:cNvSpPr>
            <a:spLocks noChangeArrowheads="1"/>
          </p:cNvSpPr>
          <p:nvPr/>
        </p:nvSpPr>
        <p:spPr bwMode="auto">
          <a:xfrm>
            <a:off x="1991449" y="345303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" name="Line 161"/>
          <p:cNvSpPr>
            <a:spLocks noChangeShapeType="1"/>
          </p:cNvSpPr>
          <p:nvPr/>
        </p:nvSpPr>
        <p:spPr bwMode="auto">
          <a:xfrm>
            <a:off x="1991449" y="345303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" name="Line 162"/>
          <p:cNvSpPr>
            <a:spLocks noChangeShapeType="1"/>
          </p:cNvSpPr>
          <p:nvPr/>
        </p:nvSpPr>
        <p:spPr bwMode="auto">
          <a:xfrm>
            <a:off x="1991449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1" name="Rectangle 163"/>
          <p:cNvSpPr>
            <a:spLocks noChangeArrowheads="1"/>
          </p:cNvSpPr>
          <p:nvPr/>
        </p:nvSpPr>
        <p:spPr bwMode="auto">
          <a:xfrm>
            <a:off x="2004149" y="3453032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" name="Line 164"/>
          <p:cNvSpPr>
            <a:spLocks noChangeShapeType="1"/>
          </p:cNvSpPr>
          <p:nvPr/>
        </p:nvSpPr>
        <p:spPr bwMode="auto">
          <a:xfrm>
            <a:off x="2004149" y="3453032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" name="Rectangle 165"/>
          <p:cNvSpPr>
            <a:spLocks noChangeArrowheads="1"/>
          </p:cNvSpPr>
          <p:nvPr/>
        </p:nvSpPr>
        <p:spPr bwMode="auto">
          <a:xfrm>
            <a:off x="3061424" y="345303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" name="Line 166"/>
          <p:cNvSpPr>
            <a:spLocks noChangeShapeType="1"/>
          </p:cNvSpPr>
          <p:nvPr/>
        </p:nvSpPr>
        <p:spPr bwMode="auto">
          <a:xfrm>
            <a:off x="3061424" y="345303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" name="Line 167"/>
          <p:cNvSpPr>
            <a:spLocks noChangeShapeType="1"/>
          </p:cNvSpPr>
          <p:nvPr/>
        </p:nvSpPr>
        <p:spPr bwMode="auto">
          <a:xfrm>
            <a:off x="3061424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" name="Rectangle 168"/>
          <p:cNvSpPr>
            <a:spLocks noChangeArrowheads="1"/>
          </p:cNvSpPr>
          <p:nvPr/>
        </p:nvSpPr>
        <p:spPr bwMode="auto">
          <a:xfrm>
            <a:off x="3072536" y="345303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" name="Line 169"/>
          <p:cNvSpPr>
            <a:spLocks noChangeShapeType="1"/>
          </p:cNvSpPr>
          <p:nvPr/>
        </p:nvSpPr>
        <p:spPr bwMode="auto">
          <a:xfrm>
            <a:off x="3072536" y="345303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" name="Rectangle 170"/>
          <p:cNvSpPr>
            <a:spLocks noChangeArrowheads="1"/>
          </p:cNvSpPr>
          <p:nvPr/>
        </p:nvSpPr>
        <p:spPr bwMode="auto">
          <a:xfrm>
            <a:off x="4128224" y="345303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" name="Line 171"/>
          <p:cNvSpPr>
            <a:spLocks noChangeShapeType="1"/>
          </p:cNvSpPr>
          <p:nvPr/>
        </p:nvSpPr>
        <p:spPr bwMode="auto">
          <a:xfrm>
            <a:off x="4128224" y="345303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0" name="Line 172"/>
          <p:cNvSpPr>
            <a:spLocks noChangeShapeType="1"/>
          </p:cNvSpPr>
          <p:nvPr/>
        </p:nvSpPr>
        <p:spPr bwMode="auto">
          <a:xfrm>
            <a:off x="4128224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1" name="Rectangle 173"/>
          <p:cNvSpPr>
            <a:spLocks noChangeArrowheads="1"/>
          </p:cNvSpPr>
          <p:nvPr/>
        </p:nvSpPr>
        <p:spPr bwMode="auto">
          <a:xfrm>
            <a:off x="4139336" y="345303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" name="Line 174"/>
          <p:cNvSpPr>
            <a:spLocks noChangeShapeType="1"/>
          </p:cNvSpPr>
          <p:nvPr/>
        </p:nvSpPr>
        <p:spPr bwMode="auto">
          <a:xfrm>
            <a:off x="4139336" y="345303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" name="Rectangle 175"/>
          <p:cNvSpPr>
            <a:spLocks noChangeArrowheads="1"/>
          </p:cNvSpPr>
          <p:nvPr/>
        </p:nvSpPr>
        <p:spPr bwMode="auto">
          <a:xfrm>
            <a:off x="5195024" y="345303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" name="Line 176"/>
          <p:cNvSpPr>
            <a:spLocks noChangeShapeType="1"/>
          </p:cNvSpPr>
          <p:nvPr/>
        </p:nvSpPr>
        <p:spPr bwMode="auto">
          <a:xfrm>
            <a:off x="5195024" y="345303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5" name="Line 177"/>
          <p:cNvSpPr>
            <a:spLocks noChangeShapeType="1"/>
          </p:cNvSpPr>
          <p:nvPr/>
        </p:nvSpPr>
        <p:spPr bwMode="auto">
          <a:xfrm>
            <a:off x="5195024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6" name="Rectangle 178"/>
          <p:cNvSpPr>
            <a:spLocks noChangeArrowheads="1"/>
          </p:cNvSpPr>
          <p:nvPr/>
        </p:nvSpPr>
        <p:spPr bwMode="auto">
          <a:xfrm>
            <a:off x="5206136" y="345303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" name="Line 179"/>
          <p:cNvSpPr>
            <a:spLocks noChangeShapeType="1"/>
          </p:cNvSpPr>
          <p:nvPr/>
        </p:nvSpPr>
        <p:spPr bwMode="auto">
          <a:xfrm>
            <a:off x="5206136" y="345303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8" name="Rectangle 180"/>
          <p:cNvSpPr>
            <a:spLocks noChangeArrowheads="1"/>
          </p:cNvSpPr>
          <p:nvPr/>
        </p:nvSpPr>
        <p:spPr bwMode="auto">
          <a:xfrm>
            <a:off x="6261824" y="345303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" name="Line 181"/>
          <p:cNvSpPr>
            <a:spLocks noChangeShapeType="1"/>
          </p:cNvSpPr>
          <p:nvPr/>
        </p:nvSpPr>
        <p:spPr bwMode="auto">
          <a:xfrm>
            <a:off x="6261824" y="345303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" name="Line 182"/>
          <p:cNvSpPr>
            <a:spLocks noChangeShapeType="1"/>
          </p:cNvSpPr>
          <p:nvPr/>
        </p:nvSpPr>
        <p:spPr bwMode="auto">
          <a:xfrm>
            <a:off x="6261824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1" name="Rectangle 183"/>
          <p:cNvSpPr>
            <a:spLocks noChangeArrowheads="1"/>
          </p:cNvSpPr>
          <p:nvPr/>
        </p:nvSpPr>
        <p:spPr bwMode="auto">
          <a:xfrm>
            <a:off x="6272936" y="3453032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" name="Line 184"/>
          <p:cNvSpPr>
            <a:spLocks noChangeShapeType="1"/>
          </p:cNvSpPr>
          <p:nvPr/>
        </p:nvSpPr>
        <p:spPr bwMode="auto">
          <a:xfrm>
            <a:off x="6272936" y="3453032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" name="Rectangle 185"/>
          <p:cNvSpPr>
            <a:spLocks noChangeArrowheads="1"/>
          </p:cNvSpPr>
          <p:nvPr/>
        </p:nvSpPr>
        <p:spPr bwMode="auto">
          <a:xfrm>
            <a:off x="7330211" y="345303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" name="Line 186"/>
          <p:cNvSpPr>
            <a:spLocks noChangeShapeType="1"/>
          </p:cNvSpPr>
          <p:nvPr/>
        </p:nvSpPr>
        <p:spPr bwMode="auto">
          <a:xfrm>
            <a:off x="7330211" y="345303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5" name="Line 187"/>
          <p:cNvSpPr>
            <a:spLocks noChangeShapeType="1"/>
          </p:cNvSpPr>
          <p:nvPr/>
        </p:nvSpPr>
        <p:spPr bwMode="auto">
          <a:xfrm>
            <a:off x="7330211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" name="Rectangle 188"/>
          <p:cNvSpPr>
            <a:spLocks noChangeArrowheads="1"/>
          </p:cNvSpPr>
          <p:nvPr/>
        </p:nvSpPr>
        <p:spPr bwMode="auto">
          <a:xfrm>
            <a:off x="7342911" y="3453032"/>
            <a:ext cx="10541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" name="Line 189"/>
          <p:cNvSpPr>
            <a:spLocks noChangeShapeType="1"/>
          </p:cNvSpPr>
          <p:nvPr/>
        </p:nvSpPr>
        <p:spPr bwMode="auto">
          <a:xfrm>
            <a:off x="7342911" y="3453032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" name="Rectangle 190"/>
          <p:cNvSpPr>
            <a:spLocks noChangeArrowheads="1"/>
          </p:cNvSpPr>
          <p:nvPr/>
        </p:nvSpPr>
        <p:spPr bwMode="auto">
          <a:xfrm>
            <a:off x="8397011" y="345303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9" name="Line 191"/>
          <p:cNvSpPr>
            <a:spLocks noChangeShapeType="1"/>
          </p:cNvSpPr>
          <p:nvPr/>
        </p:nvSpPr>
        <p:spPr bwMode="auto">
          <a:xfrm>
            <a:off x="8397011" y="345303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0" name="Line 192"/>
          <p:cNvSpPr>
            <a:spLocks noChangeShapeType="1"/>
          </p:cNvSpPr>
          <p:nvPr/>
        </p:nvSpPr>
        <p:spPr bwMode="auto">
          <a:xfrm>
            <a:off x="8397011" y="345303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1" name="Rectangle 193"/>
          <p:cNvSpPr>
            <a:spLocks noChangeArrowheads="1"/>
          </p:cNvSpPr>
          <p:nvPr/>
        </p:nvSpPr>
        <p:spPr bwMode="auto">
          <a:xfrm>
            <a:off x="1991449" y="3465732"/>
            <a:ext cx="12700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" name="Line 194"/>
          <p:cNvSpPr>
            <a:spLocks noChangeShapeType="1"/>
          </p:cNvSpPr>
          <p:nvPr/>
        </p:nvSpPr>
        <p:spPr bwMode="auto">
          <a:xfrm>
            <a:off x="1991449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" name="Rectangle 195"/>
          <p:cNvSpPr>
            <a:spLocks noChangeArrowheads="1"/>
          </p:cNvSpPr>
          <p:nvPr/>
        </p:nvSpPr>
        <p:spPr bwMode="auto">
          <a:xfrm>
            <a:off x="3061424" y="3465732"/>
            <a:ext cx="11112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4" name="Line 196"/>
          <p:cNvSpPr>
            <a:spLocks noChangeShapeType="1"/>
          </p:cNvSpPr>
          <p:nvPr/>
        </p:nvSpPr>
        <p:spPr bwMode="auto">
          <a:xfrm>
            <a:off x="3061424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" name="Rectangle 197"/>
          <p:cNvSpPr>
            <a:spLocks noChangeArrowheads="1"/>
          </p:cNvSpPr>
          <p:nvPr/>
        </p:nvSpPr>
        <p:spPr bwMode="auto">
          <a:xfrm>
            <a:off x="4128224" y="3465732"/>
            <a:ext cx="11112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6" name="Line 198"/>
          <p:cNvSpPr>
            <a:spLocks noChangeShapeType="1"/>
          </p:cNvSpPr>
          <p:nvPr/>
        </p:nvSpPr>
        <p:spPr bwMode="auto">
          <a:xfrm>
            <a:off x="4128224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" name="Rectangle 199"/>
          <p:cNvSpPr>
            <a:spLocks noChangeArrowheads="1"/>
          </p:cNvSpPr>
          <p:nvPr/>
        </p:nvSpPr>
        <p:spPr bwMode="auto">
          <a:xfrm>
            <a:off x="5195024" y="3465732"/>
            <a:ext cx="11112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" name="Line 200"/>
          <p:cNvSpPr>
            <a:spLocks noChangeShapeType="1"/>
          </p:cNvSpPr>
          <p:nvPr/>
        </p:nvSpPr>
        <p:spPr bwMode="auto">
          <a:xfrm>
            <a:off x="5195024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9" name="Rectangle 201"/>
          <p:cNvSpPr>
            <a:spLocks noChangeArrowheads="1"/>
          </p:cNvSpPr>
          <p:nvPr/>
        </p:nvSpPr>
        <p:spPr bwMode="auto">
          <a:xfrm>
            <a:off x="6261824" y="3465732"/>
            <a:ext cx="11112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0" name="Line 202"/>
          <p:cNvSpPr>
            <a:spLocks noChangeShapeType="1"/>
          </p:cNvSpPr>
          <p:nvPr/>
        </p:nvSpPr>
        <p:spPr bwMode="auto">
          <a:xfrm>
            <a:off x="6261824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" name="Rectangle 203"/>
          <p:cNvSpPr>
            <a:spLocks noChangeArrowheads="1"/>
          </p:cNvSpPr>
          <p:nvPr/>
        </p:nvSpPr>
        <p:spPr bwMode="auto">
          <a:xfrm>
            <a:off x="7330211" y="3465732"/>
            <a:ext cx="12700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2" name="Line 204"/>
          <p:cNvSpPr>
            <a:spLocks noChangeShapeType="1"/>
          </p:cNvSpPr>
          <p:nvPr/>
        </p:nvSpPr>
        <p:spPr bwMode="auto">
          <a:xfrm>
            <a:off x="7330211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" name="Rectangle 205"/>
          <p:cNvSpPr>
            <a:spLocks noChangeArrowheads="1"/>
          </p:cNvSpPr>
          <p:nvPr/>
        </p:nvSpPr>
        <p:spPr bwMode="auto">
          <a:xfrm>
            <a:off x="8397011" y="3465732"/>
            <a:ext cx="12700" cy="409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" name="Line 206"/>
          <p:cNvSpPr>
            <a:spLocks noChangeShapeType="1"/>
          </p:cNvSpPr>
          <p:nvPr/>
        </p:nvSpPr>
        <p:spPr bwMode="auto">
          <a:xfrm>
            <a:off x="8397011" y="3465732"/>
            <a:ext cx="0" cy="409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" name="Rectangle 207"/>
          <p:cNvSpPr>
            <a:spLocks noChangeArrowheads="1"/>
          </p:cNvSpPr>
          <p:nvPr/>
        </p:nvSpPr>
        <p:spPr bwMode="auto">
          <a:xfrm>
            <a:off x="2066359" y="3956676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13070625</a:t>
            </a:r>
            <a:endParaRPr lang="en-US" altLang="zh-CN" dirty="0"/>
          </a:p>
        </p:txBody>
      </p:sp>
      <p:sp>
        <p:nvSpPr>
          <p:cNvPr id="566" name="Rectangle 208"/>
          <p:cNvSpPr>
            <a:spLocks noChangeArrowheads="1"/>
          </p:cNvSpPr>
          <p:nvPr/>
        </p:nvSpPr>
        <p:spPr bwMode="auto">
          <a:xfrm>
            <a:off x="2820124" y="39991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67" name="Rectangle 209"/>
          <p:cNvSpPr>
            <a:spLocks noChangeArrowheads="1"/>
          </p:cNvSpPr>
          <p:nvPr/>
        </p:nvSpPr>
        <p:spPr bwMode="auto">
          <a:xfrm>
            <a:off x="3251924" y="4027707"/>
            <a:ext cx="690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张文斌</a:t>
            </a:r>
            <a:endParaRPr lang="zh-CN" altLang="en-US" dirty="0"/>
          </a:p>
        </p:txBody>
      </p:sp>
      <p:sp>
        <p:nvSpPr>
          <p:cNvPr id="568" name="Rectangle 210"/>
          <p:cNvSpPr>
            <a:spLocks noChangeArrowheads="1"/>
          </p:cNvSpPr>
          <p:nvPr/>
        </p:nvSpPr>
        <p:spPr bwMode="auto">
          <a:xfrm>
            <a:off x="3948836" y="39816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69" name="Rectangle 211"/>
          <p:cNvSpPr>
            <a:spLocks noChangeArrowheads="1"/>
          </p:cNvSpPr>
          <p:nvPr/>
        </p:nvSpPr>
        <p:spPr bwMode="auto">
          <a:xfrm>
            <a:off x="4550499" y="4032470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28</a:t>
            </a:r>
            <a:endParaRPr lang="en-US" altLang="zh-CN" dirty="0"/>
          </a:p>
        </p:txBody>
      </p:sp>
      <p:sp>
        <p:nvSpPr>
          <p:cNvPr id="570" name="Rectangle 212"/>
          <p:cNvSpPr>
            <a:spLocks noChangeArrowheads="1"/>
          </p:cNvSpPr>
          <p:nvPr/>
        </p:nvSpPr>
        <p:spPr bwMode="auto">
          <a:xfrm>
            <a:off x="4783861" y="39991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71" name="Rectangle 213"/>
          <p:cNvSpPr>
            <a:spLocks noChangeArrowheads="1"/>
          </p:cNvSpPr>
          <p:nvPr/>
        </p:nvSpPr>
        <p:spPr bwMode="auto">
          <a:xfrm>
            <a:off x="5617299" y="4027707"/>
            <a:ext cx="23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itchFamily="2" charset="-122"/>
              </a:rPr>
              <a:t>男</a:t>
            </a:r>
            <a:endParaRPr lang="zh-CN" altLang="en-US"/>
          </a:p>
        </p:txBody>
      </p:sp>
      <p:sp>
        <p:nvSpPr>
          <p:cNvPr id="572" name="Rectangle 214"/>
          <p:cNvSpPr>
            <a:spLocks noChangeArrowheads="1"/>
          </p:cNvSpPr>
          <p:nvPr/>
        </p:nvSpPr>
        <p:spPr bwMode="auto">
          <a:xfrm>
            <a:off x="5850661" y="39816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73" name="Rectangle 215"/>
          <p:cNvSpPr>
            <a:spLocks noChangeArrowheads="1"/>
          </p:cNvSpPr>
          <p:nvPr/>
        </p:nvSpPr>
        <p:spPr bwMode="auto">
          <a:xfrm>
            <a:off x="6597619" y="3980083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/>
              <a:t>置业</a:t>
            </a:r>
            <a:endParaRPr lang="zh-CN" altLang="en-US" b="1" dirty="0"/>
          </a:p>
        </p:txBody>
      </p:sp>
      <p:sp>
        <p:nvSpPr>
          <p:cNvPr id="574" name="Rectangle 216"/>
          <p:cNvSpPr>
            <a:spLocks noChangeArrowheads="1"/>
          </p:cNvSpPr>
          <p:nvPr/>
        </p:nvSpPr>
        <p:spPr bwMode="auto">
          <a:xfrm>
            <a:off x="7149236" y="39816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75" name="Rectangle 217"/>
          <p:cNvSpPr>
            <a:spLocks noChangeArrowheads="1"/>
          </p:cNvSpPr>
          <p:nvPr/>
        </p:nvSpPr>
        <p:spPr bwMode="auto">
          <a:xfrm>
            <a:off x="7754074" y="4032470"/>
            <a:ext cx="26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zh-CN" dirty="0"/>
          </a:p>
        </p:txBody>
      </p:sp>
      <p:sp>
        <p:nvSpPr>
          <p:cNvPr id="576" name="Rectangle 218"/>
          <p:cNvSpPr>
            <a:spLocks noChangeArrowheads="1"/>
          </p:cNvSpPr>
          <p:nvPr/>
        </p:nvSpPr>
        <p:spPr bwMode="auto">
          <a:xfrm>
            <a:off x="7987436" y="3999132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77" name="Rectangle 219"/>
          <p:cNvSpPr>
            <a:spLocks noChangeArrowheads="1"/>
          </p:cNvSpPr>
          <p:nvPr/>
        </p:nvSpPr>
        <p:spPr bwMode="auto">
          <a:xfrm>
            <a:off x="1991449" y="387848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8" name="Line 220"/>
          <p:cNvSpPr>
            <a:spLocks noChangeShapeType="1"/>
          </p:cNvSpPr>
          <p:nvPr/>
        </p:nvSpPr>
        <p:spPr bwMode="auto">
          <a:xfrm>
            <a:off x="1991449" y="387848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" name="Line 221"/>
          <p:cNvSpPr>
            <a:spLocks noChangeShapeType="1"/>
          </p:cNvSpPr>
          <p:nvPr/>
        </p:nvSpPr>
        <p:spPr bwMode="auto">
          <a:xfrm>
            <a:off x="1991449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" name="Rectangle 222"/>
          <p:cNvSpPr>
            <a:spLocks noChangeArrowheads="1"/>
          </p:cNvSpPr>
          <p:nvPr/>
        </p:nvSpPr>
        <p:spPr bwMode="auto">
          <a:xfrm>
            <a:off x="2004149" y="3878482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" name="Line 223"/>
          <p:cNvSpPr>
            <a:spLocks noChangeShapeType="1"/>
          </p:cNvSpPr>
          <p:nvPr/>
        </p:nvSpPr>
        <p:spPr bwMode="auto">
          <a:xfrm>
            <a:off x="2004149" y="3878482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" name="Rectangle 224"/>
          <p:cNvSpPr>
            <a:spLocks noChangeArrowheads="1"/>
          </p:cNvSpPr>
          <p:nvPr/>
        </p:nvSpPr>
        <p:spPr bwMode="auto">
          <a:xfrm>
            <a:off x="3061424" y="387848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" name="Line 225"/>
          <p:cNvSpPr>
            <a:spLocks noChangeShapeType="1"/>
          </p:cNvSpPr>
          <p:nvPr/>
        </p:nvSpPr>
        <p:spPr bwMode="auto">
          <a:xfrm>
            <a:off x="3061424" y="387848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" name="Line 226"/>
          <p:cNvSpPr>
            <a:spLocks noChangeShapeType="1"/>
          </p:cNvSpPr>
          <p:nvPr/>
        </p:nvSpPr>
        <p:spPr bwMode="auto">
          <a:xfrm>
            <a:off x="3061424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" name="Rectangle 227"/>
          <p:cNvSpPr>
            <a:spLocks noChangeArrowheads="1"/>
          </p:cNvSpPr>
          <p:nvPr/>
        </p:nvSpPr>
        <p:spPr bwMode="auto">
          <a:xfrm>
            <a:off x="3072536" y="387848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6" name="Line 228"/>
          <p:cNvSpPr>
            <a:spLocks noChangeShapeType="1"/>
          </p:cNvSpPr>
          <p:nvPr/>
        </p:nvSpPr>
        <p:spPr bwMode="auto">
          <a:xfrm>
            <a:off x="3072536" y="387848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" name="Rectangle 229"/>
          <p:cNvSpPr>
            <a:spLocks noChangeArrowheads="1"/>
          </p:cNvSpPr>
          <p:nvPr/>
        </p:nvSpPr>
        <p:spPr bwMode="auto">
          <a:xfrm>
            <a:off x="4128224" y="387848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" name="Line 230"/>
          <p:cNvSpPr>
            <a:spLocks noChangeShapeType="1"/>
          </p:cNvSpPr>
          <p:nvPr/>
        </p:nvSpPr>
        <p:spPr bwMode="auto">
          <a:xfrm>
            <a:off x="4128224" y="387848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" name="Line 231"/>
          <p:cNvSpPr>
            <a:spLocks noChangeShapeType="1"/>
          </p:cNvSpPr>
          <p:nvPr/>
        </p:nvSpPr>
        <p:spPr bwMode="auto">
          <a:xfrm>
            <a:off x="4128224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" name="Rectangle 232"/>
          <p:cNvSpPr>
            <a:spLocks noChangeArrowheads="1"/>
          </p:cNvSpPr>
          <p:nvPr/>
        </p:nvSpPr>
        <p:spPr bwMode="auto">
          <a:xfrm>
            <a:off x="4139336" y="387848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" name="Line 233"/>
          <p:cNvSpPr>
            <a:spLocks noChangeShapeType="1"/>
          </p:cNvSpPr>
          <p:nvPr/>
        </p:nvSpPr>
        <p:spPr bwMode="auto">
          <a:xfrm>
            <a:off x="4139336" y="387848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" name="Rectangle 234"/>
          <p:cNvSpPr>
            <a:spLocks noChangeArrowheads="1"/>
          </p:cNvSpPr>
          <p:nvPr/>
        </p:nvSpPr>
        <p:spPr bwMode="auto">
          <a:xfrm>
            <a:off x="5195024" y="387848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" name="Line 235"/>
          <p:cNvSpPr>
            <a:spLocks noChangeShapeType="1"/>
          </p:cNvSpPr>
          <p:nvPr/>
        </p:nvSpPr>
        <p:spPr bwMode="auto">
          <a:xfrm>
            <a:off x="5195024" y="387848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" name="Line 236"/>
          <p:cNvSpPr>
            <a:spLocks noChangeShapeType="1"/>
          </p:cNvSpPr>
          <p:nvPr/>
        </p:nvSpPr>
        <p:spPr bwMode="auto">
          <a:xfrm>
            <a:off x="5195024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" name="Rectangle 237"/>
          <p:cNvSpPr>
            <a:spLocks noChangeArrowheads="1"/>
          </p:cNvSpPr>
          <p:nvPr/>
        </p:nvSpPr>
        <p:spPr bwMode="auto">
          <a:xfrm>
            <a:off x="5206136" y="3878482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6" name="Line 238"/>
          <p:cNvSpPr>
            <a:spLocks noChangeShapeType="1"/>
          </p:cNvSpPr>
          <p:nvPr/>
        </p:nvSpPr>
        <p:spPr bwMode="auto">
          <a:xfrm>
            <a:off x="5206136" y="3878482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7" name="Rectangle 239"/>
          <p:cNvSpPr>
            <a:spLocks noChangeArrowheads="1"/>
          </p:cNvSpPr>
          <p:nvPr/>
        </p:nvSpPr>
        <p:spPr bwMode="auto">
          <a:xfrm>
            <a:off x="6261824" y="3878482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" name="Line 240"/>
          <p:cNvSpPr>
            <a:spLocks noChangeShapeType="1"/>
          </p:cNvSpPr>
          <p:nvPr/>
        </p:nvSpPr>
        <p:spPr bwMode="auto">
          <a:xfrm>
            <a:off x="6261824" y="3878482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9" name="Line 241"/>
          <p:cNvSpPr>
            <a:spLocks noChangeShapeType="1"/>
          </p:cNvSpPr>
          <p:nvPr/>
        </p:nvSpPr>
        <p:spPr bwMode="auto">
          <a:xfrm>
            <a:off x="6261824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0" name="Rectangle 242"/>
          <p:cNvSpPr>
            <a:spLocks noChangeArrowheads="1"/>
          </p:cNvSpPr>
          <p:nvPr/>
        </p:nvSpPr>
        <p:spPr bwMode="auto">
          <a:xfrm>
            <a:off x="6272936" y="3878482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1" name="Line 243"/>
          <p:cNvSpPr>
            <a:spLocks noChangeShapeType="1"/>
          </p:cNvSpPr>
          <p:nvPr/>
        </p:nvSpPr>
        <p:spPr bwMode="auto">
          <a:xfrm>
            <a:off x="6272936" y="3878482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2" name="Rectangle 244"/>
          <p:cNvSpPr>
            <a:spLocks noChangeArrowheads="1"/>
          </p:cNvSpPr>
          <p:nvPr/>
        </p:nvSpPr>
        <p:spPr bwMode="auto">
          <a:xfrm>
            <a:off x="7330211" y="387848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3" name="Line 245"/>
          <p:cNvSpPr>
            <a:spLocks noChangeShapeType="1"/>
          </p:cNvSpPr>
          <p:nvPr/>
        </p:nvSpPr>
        <p:spPr bwMode="auto">
          <a:xfrm>
            <a:off x="7330211" y="387848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" name="Line 246"/>
          <p:cNvSpPr>
            <a:spLocks noChangeShapeType="1"/>
          </p:cNvSpPr>
          <p:nvPr/>
        </p:nvSpPr>
        <p:spPr bwMode="auto">
          <a:xfrm>
            <a:off x="7330211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" name="Rectangle 247"/>
          <p:cNvSpPr>
            <a:spLocks noChangeArrowheads="1"/>
          </p:cNvSpPr>
          <p:nvPr/>
        </p:nvSpPr>
        <p:spPr bwMode="auto">
          <a:xfrm>
            <a:off x="7342911" y="3878482"/>
            <a:ext cx="10541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6" name="Line 248"/>
          <p:cNvSpPr>
            <a:spLocks noChangeShapeType="1"/>
          </p:cNvSpPr>
          <p:nvPr/>
        </p:nvSpPr>
        <p:spPr bwMode="auto">
          <a:xfrm>
            <a:off x="7342911" y="3878482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7" name="Rectangle 249"/>
          <p:cNvSpPr>
            <a:spLocks noChangeArrowheads="1"/>
          </p:cNvSpPr>
          <p:nvPr/>
        </p:nvSpPr>
        <p:spPr bwMode="auto">
          <a:xfrm>
            <a:off x="8397011" y="3878482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8" name="Line 250"/>
          <p:cNvSpPr>
            <a:spLocks noChangeShapeType="1"/>
          </p:cNvSpPr>
          <p:nvPr/>
        </p:nvSpPr>
        <p:spPr bwMode="auto">
          <a:xfrm>
            <a:off x="8397011" y="3878482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" name="Line 251"/>
          <p:cNvSpPr>
            <a:spLocks noChangeShapeType="1"/>
          </p:cNvSpPr>
          <p:nvPr/>
        </p:nvSpPr>
        <p:spPr bwMode="auto">
          <a:xfrm>
            <a:off x="8397011" y="3878482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0" name="Rectangle 252"/>
          <p:cNvSpPr>
            <a:spLocks noChangeArrowheads="1"/>
          </p:cNvSpPr>
          <p:nvPr/>
        </p:nvSpPr>
        <p:spPr bwMode="auto">
          <a:xfrm>
            <a:off x="1991449" y="3891182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" name="Line 253"/>
          <p:cNvSpPr>
            <a:spLocks noChangeShapeType="1"/>
          </p:cNvSpPr>
          <p:nvPr/>
        </p:nvSpPr>
        <p:spPr bwMode="auto">
          <a:xfrm>
            <a:off x="1991449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2" name="Rectangle 254"/>
          <p:cNvSpPr>
            <a:spLocks noChangeArrowheads="1"/>
          </p:cNvSpPr>
          <p:nvPr/>
        </p:nvSpPr>
        <p:spPr bwMode="auto">
          <a:xfrm>
            <a:off x="3061424" y="3891182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3" name="Line 255"/>
          <p:cNvSpPr>
            <a:spLocks noChangeShapeType="1"/>
          </p:cNvSpPr>
          <p:nvPr/>
        </p:nvSpPr>
        <p:spPr bwMode="auto">
          <a:xfrm>
            <a:off x="3061424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" name="Rectangle 256"/>
          <p:cNvSpPr>
            <a:spLocks noChangeArrowheads="1"/>
          </p:cNvSpPr>
          <p:nvPr/>
        </p:nvSpPr>
        <p:spPr bwMode="auto">
          <a:xfrm>
            <a:off x="4128224" y="3891182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" name="Line 257"/>
          <p:cNvSpPr>
            <a:spLocks noChangeShapeType="1"/>
          </p:cNvSpPr>
          <p:nvPr/>
        </p:nvSpPr>
        <p:spPr bwMode="auto">
          <a:xfrm>
            <a:off x="4128224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" name="Rectangle 258"/>
          <p:cNvSpPr>
            <a:spLocks noChangeArrowheads="1"/>
          </p:cNvSpPr>
          <p:nvPr/>
        </p:nvSpPr>
        <p:spPr bwMode="auto">
          <a:xfrm>
            <a:off x="5195024" y="3891182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" name="Line 259"/>
          <p:cNvSpPr>
            <a:spLocks noChangeShapeType="1"/>
          </p:cNvSpPr>
          <p:nvPr/>
        </p:nvSpPr>
        <p:spPr bwMode="auto">
          <a:xfrm>
            <a:off x="5195024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" name="Rectangle 260"/>
          <p:cNvSpPr>
            <a:spLocks noChangeArrowheads="1"/>
          </p:cNvSpPr>
          <p:nvPr/>
        </p:nvSpPr>
        <p:spPr bwMode="auto">
          <a:xfrm>
            <a:off x="6261824" y="3891182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" name="Line 261"/>
          <p:cNvSpPr>
            <a:spLocks noChangeShapeType="1"/>
          </p:cNvSpPr>
          <p:nvPr/>
        </p:nvSpPr>
        <p:spPr bwMode="auto">
          <a:xfrm>
            <a:off x="6261824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" name="Rectangle 262"/>
          <p:cNvSpPr>
            <a:spLocks noChangeArrowheads="1"/>
          </p:cNvSpPr>
          <p:nvPr/>
        </p:nvSpPr>
        <p:spPr bwMode="auto">
          <a:xfrm>
            <a:off x="7330211" y="3891182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1" name="Line 263"/>
          <p:cNvSpPr>
            <a:spLocks noChangeShapeType="1"/>
          </p:cNvSpPr>
          <p:nvPr/>
        </p:nvSpPr>
        <p:spPr bwMode="auto">
          <a:xfrm>
            <a:off x="7330211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2" name="Rectangle 264"/>
          <p:cNvSpPr>
            <a:spLocks noChangeArrowheads="1"/>
          </p:cNvSpPr>
          <p:nvPr/>
        </p:nvSpPr>
        <p:spPr bwMode="auto">
          <a:xfrm>
            <a:off x="8397011" y="3891182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3" name="Line 265"/>
          <p:cNvSpPr>
            <a:spLocks noChangeShapeType="1"/>
          </p:cNvSpPr>
          <p:nvPr/>
        </p:nvSpPr>
        <p:spPr bwMode="auto">
          <a:xfrm>
            <a:off x="8397011" y="3891182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" name="Rectangle 266"/>
          <p:cNvSpPr>
            <a:spLocks noChangeArrowheads="1"/>
          </p:cNvSpPr>
          <p:nvPr/>
        </p:nvSpPr>
        <p:spPr bwMode="auto">
          <a:xfrm>
            <a:off x="2394674" y="4413470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25" name="Rectangle 267"/>
          <p:cNvSpPr>
            <a:spLocks noChangeArrowheads="1"/>
          </p:cNvSpPr>
          <p:nvPr/>
        </p:nvSpPr>
        <p:spPr bwMode="auto">
          <a:xfrm>
            <a:off x="2666136" y="44134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626" name="Rectangle 268"/>
          <p:cNvSpPr>
            <a:spLocks noChangeArrowheads="1"/>
          </p:cNvSpPr>
          <p:nvPr/>
        </p:nvSpPr>
        <p:spPr bwMode="auto">
          <a:xfrm>
            <a:off x="3464649" y="4413470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27" name="Rectangle 269"/>
          <p:cNvSpPr>
            <a:spLocks noChangeArrowheads="1"/>
          </p:cNvSpPr>
          <p:nvPr/>
        </p:nvSpPr>
        <p:spPr bwMode="auto">
          <a:xfrm>
            <a:off x="3736111" y="44134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628" name="Rectangle 270"/>
          <p:cNvSpPr>
            <a:spLocks noChangeArrowheads="1"/>
          </p:cNvSpPr>
          <p:nvPr/>
        </p:nvSpPr>
        <p:spPr bwMode="auto">
          <a:xfrm>
            <a:off x="4531449" y="4413470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29" name="Rectangle 271"/>
          <p:cNvSpPr>
            <a:spLocks noChangeArrowheads="1"/>
          </p:cNvSpPr>
          <p:nvPr/>
        </p:nvSpPr>
        <p:spPr bwMode="auto">
          <a:xfrm>
            <a:off x="4802911" y="44134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630" name="Rectangle 272"/>
          <p:cNvSpPr>
            <a:spLocks noChangeArrowheads="1"/>
          </p:cNvSpPr>
          <p:nvPr/>
        </p:nvSpPr>
        <p:spPr bwMode="auto">
          <a:xfrm>
            <a:off x="5598249" y="4413470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31" name="Rectangle 273"/>
          <p:cNvSpPr>
            <a:spLocks noChangeArrowheads="1"/>
          </p:cNvSpPr>
          <p:nvPr/>
        </p:nvSpPr>
        <p:spPr bwMode="auto">
          <a:xfrm>
            <a:off x="5869711" y="441347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632" name="Rectangle 274"/>
          <p:cNvSpPr>
            <a:spLocks noChangeArrowheads="1"/>
          </p:cNvSpPr>
          <p:nvPr/>
        </p:nvSpPr>
        <p:spPr bwMode="auto">
          <a:xfrm>
            <a:off x="6665049" y="4413470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33" name="Rectangle 275"/>
          <p:cNvSpPr>
            <a:spLocks noChangeArrowheads="1"/>
          </p:cNvSpPr>
          <p:nvPr/>
        </p:nvSpPr>
        <p:spPr bwMode="auto">
          <a:xfrm>
            <a:off x="6936511" y="441347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zh-CN" dirty="0"/>
          </a:p>
        </p:txBody>
      </p:sp>
      <p:sp>
        <p:nvSpPr>
          <p:cNvPr id="634" name="Rectangle 276"/>
          <p:cNvSpPr>
            <a:spLocks noChangeArrowheads="1"/>
          </p:cNvSpPr>
          <p:nvPr/>
        </p:nvSpPr>
        <p:spPr bwMode="auto">
          <a:xfrm>
            <a:off x="7754074" y="4454745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altLang="zh-CN" dirty="0"/>
          </a:p>
        </p:txBody>
      </p:sp>
      <p:sp>
        <p:nvSpPr>
          <p:cNvPr id="635" name="Rectangle 277"/>
          <p:cNvSpPr>
            <a:spLocks noChangeArrowheads="1"/>
          </p:cNvSpPr>
          <p:nvPr/>
        </p:nvSpPr>
        <p:spPr bwMode="auto">
          <a:xfrm>
            <a:off x="7984261" y="4454745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636" name="Rectangle 278"/>
          <p:cNvSpPr>
            <a:spLocks noChangeArrowheads="1"/>
          </p:cNvSpPr>
          <p:nvPr/>
        </p:nvSpPr>
        <p:spPr bwMode="auto">
          <a:xfrm>
            <a:off x="1991449" y="4299170"/>
            <a:ext cx="12700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7" name="Line 279"/>
          <p:cNvSpPr>
            <a:spLocks noChangeShapeType="1"/>
          </p:cNvSpPr>
          <p:nvPr/>
        </p:nvSpPr>
        <p:spPr bwMode="auto">
          <a:xfrm>
            <a:off x="1991449" y="429917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8" name="Line 280"/>
          <p:cNvSpPr>
            <a:spLocks noChangeShapeType="1"/>
          </p:cNvSpPr>
          <p:nvPr/>
        </p:nvSpPr>
        <p:spPr bwMode="auto">
          <a:xfrm>
            <a:off x="1991449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9" name="Rectangle 281"/>
          <p:cNvSpPr>
            <a:spLocks noChangeArrowheads="1"/>
          </p:cNvSpPr>
          <p:nvPr/>
        </p:nvSpPr>
        <p:spPr bwMode="auto">
          <a:xfrm>
            <a:off x="2004149" y="4299170"/>
            <a:ext cx="1057275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0" name="Line 282"/>
          <p:cNvSpPr>
            <a:spLocks noChangeShapeType="1"/>
          </p:cNvSpPr>
          <p:nvPr/>
        </p:nvSpPr>
        <p:spPr bwMode="auto">
          <a:xfrm>
            <a:off x="2004149" y="4299170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1" name="Rectangle 283"/>
          <p:cNvSpPr>
            <a:spLocks noChangeArrowheads="1"/>
          </p:cNvSpPr>
          <p:nvPr/>
        </p:nvSpPr>
        <p:spPr bwMode="auto">
          <a:xfrm>
            <a:off x="3061424" y="4299170"/>
            <a:ext cx="11112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2" name="Line 284"/>
          <p:cNvSpPr>
            <a:spLocks noChangeShapeType="1"/>
          </p:cNvSpPr>
          <p:nvPr/>
        </p:nvSpPr>
        <p:spPr bwMode="auto">
          <a:xfrm>
            <a:off x="3061424" y="429917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3" name="Line 285"/>
          <p:cNvSpPr>
            <a:spLocks noChangeShapeType="1"/>
          </p:cNvSpPr>
          <p:nvPr/>
        </p:nvSpPr>
        <p:spPr bwMode="auto">
          <a:xfrm>
            <a:off x="3061424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4" name="Rectangle 286"/>
          <p:cNvSpPr>
            <a:spLocks noChangeArrowheads="1"/>
          </p:cNvSpPr>
          <p:nvPr/>
        </p:nvSpPr>
        <p:spPr bwMode="auto">
          <a:xfrm>
            <a:off x="3072536" y="4299170"/>
            <a:ext cx="10556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" name="Line 287"/>
          <p:cNvSpPr>
            <a:spLocks noChangeShapeType="1"/>
          </p:cNvSpPr>
          <p:nvPr/>
        </p:nvSpPr>
        <p:spPr bwMode="auto">
          <a:xfrm>
            <a:off x="3072536" y="429917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6" name="Rectangle 288"/>
          <p:cNvSpPr>
            <a:spLocks noChangeArrowheads="1"/>
          </p:cNvSpPr>
          <p:nvPr/>
        </p:nvSpPr>
        <p:spPr bwMode="auto">
          <a:xfrm>
            <a:off x="4128224" y="4299170"/>
            <a:ext cx="11112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7" name="Line 289"/>
          <p:cNvSpPr>
            <a:spLocks noChangeShapeType="1"/>
          </p:cNvSpPr>
          <p:nvPr/>
        </p:nvSpPr>
        <p:spPr bwMode="auto">
          <a:xfrm>
            <a:off x="4128224" y="429917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8" name="Line 290"/>
          <p:cNvSpPr>
            <a:spLocks noChangeShapeType="1"/>
          </p:cNvSpPr>
          <p:nvPr/>
        </p:nvSpPr>
        <p:spPr bwMode="auto">
          <a:xfrm>
            <a:off x="4128224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9" name="Rectangle 291"/>
          <p:cNvSpPr>
            <a:spLocks noChangeArrowheads="1"/>
          </p:cNvSpPr>
          <p:nvPr/>
        </p:nvSpPr>
        <p:spPr bwMode="auto">
          <a:xfrm>
            <a:off x="4139336" y="4299170"/>
            <a:ext cx="10556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0" name="Line 292"/>
          <p:cNvSpPr>
            <a:spLocks noChangeShapeType="1"/>
          </p:cNvSpPr>
          <p:nvPr/>
        </p:nvSpPr>
        <p:spPr bwMode="auto">
          <a:xfrm>
            <a:off x="4139336" y="429917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1" name="Rectangle 293"/>
          <p:cNvSpPr>
            <a:spLocks noChangeArrowheads="1"/>
          </p:cNvSpPr>
          <p:nvPr/>
        </p:nvSpPr>
        <p:spPr bwMode="auto">
          <a:xfrm>
            <a:off x="5195024" y="4299170"/>
            <a:ext cx="11112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2" name="Line 294"/>
          <p:cNvSpPr>
            <a:spLocks noChangeShapeType="1"/>
          </p:cNvSpPr>
          <p:nvPr/>
        </p:nvSpPr>
        <p:spPr bwMode="auto">
          <a:xfrm>
            <a:off x="5195024" y="429917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3" name="Line 295"/>
          <p:cNvSpPr>
            <a:spLocks noChangeShapeType="1"/>
          </p:cNvSpPr>
          <p:nvPr/>
        </p:nvSpPr>
        <p:spPr bwMode="auto">
          <a:xfrm>
            <a:off x="5195024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4" name="Rectangle 296"/>
          <p:cNvSpPr>
            <a:spLocks noChangeArrowheads="1"/>
          </p:cNvSpPr>
          <p:nvPr/>
        </p:nvSpPr>
        <p:spPr bwMode="auto">
          <a:xfrm>
            <a:off x="5206136" y="4299170"/>
            <a:ext cx="10556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" name="Line 297"/>
          <p:cNvSpPr>
            <a:spLocks noChangeShapeType="1"/>
          </p:cNvSpPr>
          <p:nvPr/>
        </p:nvSpPr>
        <p:spPr bwMode="auto">
          <a:xfrm>
            <a:off x="5206136" y="4299170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" name="Rectangle 298"/>
          <p:cNvSpPr>
            <a:spLocks noChangeArrowheads="1"/>
          </p:cNvSpPr>
          <p:nvPr/>
        </p:nvSpPr>
        <p:spPr bwMode="auto">
          <a:xfrm>
            <a:off x="6261824" y="4299170"/>
            <a:ext cx="11112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7" name="Line 299"/>
          <p:cNvSpPr>
            <a:spLocks noChangeShapeType="1"/>
          </p:cNvSpPr>
          <p:nvPr/>
        </p:nvSpPr>
        <p:spPr bwMode="auto">
          <a:xfrm>
            <a:off x="6261824" y="4299170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8" name="Line 300"/>
          <p:cNvSpPr>
            <a:spLocks noChangeShapeType="1"/>
          </p:cNvSpPr>
          <p:nvPr/>
        </p:nvSpPr>
        <p:spPr bwMode="auto">
          <a:xfrm>
            <a:off x="6261824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9" name="Rectangle 301"/>
          <p:cNvSpPr>
            <a:spLocks noChangeArrowheads="1"/>
          </p:cNvSpPr>
          <p:nvPr/>
        </p:nvSpPr>
        <p:spPr bwMode="auto">
          <a:xfrm>
            <a:off x="6272936" y="4299170"/>
            <a:ext cx="1057275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0" name="Line 302"/>
          <p:cNvSpPr>
            <a:spLocks noChangeShapeType="1"/>
          </p:cNvSpPr>
          <p:nvPr/>
        </p:nvSpPr>
        <p:spPr bwMode="auto">
          <a:xfrm>
            <a:off x="6272936" y="4299170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1" name="Rectangle 303"/>
          <p:cNvSpPr>
            <a:spLocks noChangeArrowheads="1"/>
          </p:cNvSpPr>
          <p:nvPr/>
        </p:nvSpPr>
        <p:spPr bwMode="auto">
          <a:xfrm>
            <a:off x="7330211" y="4299170"/>
            <a:ext cx="12700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2" name="Line 304"/>
          <p:cNvSpPr>
            <a:spLocks noChangeShapeType="1"/>
          </p:cNvSpPr>
          <p:nvPr/>
        </p:nvSpPr>
        <p:spPr bwMode="auto">
          <a:xfrm>
            <a:off x="7330211" y="429917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3" name="Line 305"/>
          <p:cNvSpPr>
            <a:spLocks noChangeShapeType="1"/>
          </p:cNvSpPr>
          <p:nvPr/>
        </p:nvSpPr>
        <p:spPr bwMode="auto">
          <a:xfrm>
            <a:off x="7330211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4" name="Rectangle 306"/>
          <p:cNvSpPr>
            <a:spLocks noChangeArrowheads="1"/>
          </p:cNvSpPr>
          <p:nvPr/>
        </p:nvSpPr>
        <p:spPr bwMode="auto">
          <a:xfrm>
            <a:off x="7342911" y="4299170"/>
            <a:ext cx="1054100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" name="Line 307"/>
          <p:cNvSpPr>
            <a:spLocks noChangeShapeType="1"/>
          </p:cNvSpPr>
          <p:nvPr/>
        </p:nvSpPr>
        <p:spPr bwMode="auto">
          <a:xfrm>
            <a:off x="7342911" y="4299170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" name="Rectangle 308"/>
          <p:cNvSpPr>
            <a:spLocks noChangeArrowheads="1"/>
          </p:cNvSpPr>
          <p:nvPr/>
        </p:nvSpPr>
        <p:spPr bwMode="auto">
          <a:xfrm>
            <a:off x="8397011" y="4299170"/>
            <a:ext cx="12700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7" name="Line 309"/>
          <p:cNvSpPr>
            <a:spLocks noChangeShapeType="1"/>
          </p:cNvSpPr>
          <p:nvPr/>
        </p:nvSpPr>
        <p:spPr bwMode="auto">
          <a:xfrm>
            <a:off x="8397011" y="4299170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8" name="Line 310"/>
          <p:cNvSpPr>
            <a:spLocks noChangeShapeType="1"/>
          </p:cNvSpPr>
          <p:nvPr/>
        </p:nvSpPr>
        <p:spPr bwMode="auto">
          <a:xfrm>
            <a:off x="8397011" y="4299170"/>
            <a:ext cx="0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9" name="Rectangle 311"/>
          <p:cNvSpPr>
            <a:spLocks noChangeArrowheads="1"/>
          </p:cNvSpPr>
          <p:nvPr/>
        </p:nvSpPr>
        <p:spPr bwMode="auto">
          <a:xfrm>
            <a:off x="1991449" y="4313457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0" name="Line 312"/>
          <p:cNvSpPr>
            <a:spLocks noChangeShapeType="1"/>
          </p:cNvSpPr>
          <p:nvPr/>
        </p:nvSpPr>
        <p:spPr bwMode="auto">
          <a:xfrm>
            <a:off x="1991449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1" name="Rectangle 313"/>
          <p:cNvSpPr>
            <a:spLocks noChangeArrowheads="1"/>
          </p:cNvSpPr>
          <p:nvPr/>
        </p:nvSpPr>
        <p:spPr bwMode="auto">
          <a:xfrm>
            <a:off x="1991449" y="4721445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" name="Line 314"/>
          <p:cNvSpPr>
            <a:spLocks noChangeShapeType="1"/>
          </p:cNvSpPr>
          <p:nvPr/>
        </p:nvSpPr>
        <p:spPr bwMode="auto">
          <a:xfrm>
            <a:off x="1991449" y="4721445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3" name="Line 315"/>
          <p:cNvSpPr>
            <a:spLocks noChangeShapeType="1"/>
          </p:cNvSpPr>
          <p:nvPr/>
        </p:nvSpPr>
        <p:spPr bwMode="auto">
          <a:xfrm>
            <a:off x="1991449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4" name="Rectangle 316"/>
          <p:cNvSpPr>
            <a:spLocks noChangeArrowheads="1"/>
          </p:cNvSpPr>
          <p:nvPr/>
        </p:nvSpPr>
        <p:spPr bwMode="auto">
          <a:xfrm>
            <a:off x="1991449" y="4721445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" name="Line 317"/>
          <p:cNvSpPr>
            <a:spLocks noChangeShapeType="1"/>
          </p:cNvSpPr>
          <p:nvPr/>
        </p:nvSpPr>
        <p:spPr bwMode="auto">
          <a:xfrm>
            <a:off x="1991449" y="4721445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" name="Line 318"/>
          <p:cNvSpPr>
            <a:spLocks noChangeShapeType="1"/>
          </p:cNvSpPr>
          <p:nvPr/>
        </p:nvSpPr>
        <p:spPr bwMode="auto">
          <a:xfrm>
            <a:off x="1991449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" name="Rectangle 319"/>
          <p:cNvSpPr>
            <a:spLocks noChangeArrowheads="1"/>
          </p:cNvSpPr>
          <p:nvPr/>
        </p:nvSpPr>
        <p:spPr bwMode="auto">
          <a:xfrm>
            <a:off x="2004149" y="4721445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8" name="Line 320"/>
          <p:cNvSpPr>
            <a:spLocks noChangeShapeType="1"/>
          </p:cNvSpPr>
          <p:nvPr/>
        </p:nvSpPr>
        <p:spPr bwMode="auto">
          <a:xfrm>
            <a:off x="2004149" y="4721445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9" name="Rectangle 321"/>
          <p:cNvSpPr>
            <a:spLocks noChangeArrowheads="1"/>
          </p:cNvSpPr>
          <p:nvPr/>
        </p:nvSpPr>
        <p:spPr bwMode="auto">
          <a:xfrm>
            <a:off x="3061424" y="4313457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0" name="Line 322"/>
          <p:cNvSpPr>
            <a:spLocks noChangeShapeType="1"/>
          </p:cNvSpPr>
          <p:nvPr/>
        </p:nvSpPr>
        <p:spPr bwMode="auto">
          <a:xfrm>
            <a:off x="3061424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1" name="Rectangle 323"/>
          <p:cNvSpPr>
            <a:spLocks noChangeArrowheads="1"/>
          </p:cNvSpPr>
          <p:nvPr/>
        </p:nvSpPr>
        <p:spPr bwMode="auto">
          <a:xfrm>
            <a:off x="3061424" y="4721445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2" name="Line 324"/>
          <p:cNvSpPr>
            <a:spLocks noChangeShapeType="1"/>
          </p:cNvSpPr>
          <p:nvPr/>
        </p:nvSpPr>
        <p:spPr bwMode="auto">
          <a:xfrm>
            <a:off x="3061424" y="4721445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3" name="Line 325"/>
          <p:cNvSpPr>
            <a:spLocks noChangeShapeType="1"/>
          </p:cNvSpPr>
          <p:nvPr/>
        </p:nvSpPr>
        <p:spPr bwMode="auto">
          <a:xfrm>
            <a:off x="3061424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4" name="Rectangle 326"/>
          <p:cNvSpPr>
            <a:spLocks noChangeArrowheads="1"/>
          </p:cNvSpPr>
          <p:nvPr/>
        </p:nvSpPr>
        <p:spPr bwMode="auto">
          <a:xfrm>
            <a:off x="3072536" y="4721445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5" name="Line 327"/>
          <p:cNvSpPr>
            <a:spLocks noChangeShapeType="1"/>
          </p:cNvSpPr>
          <p:nvPr/>
        </p:nvSpPr>
        <p:spPr bwMode="auto">
          <a:xfrm>
            <a:off x="3072536" y="4721445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" name="Rectangle 328"/>
          <p:cNvSpPr>
            <a:spLocks noChangeArrowheads="1"/>
          </p:cNvSpPr>
          <p:nvPr/>
        </p:nvSpPr>
        <p:spPr bwMode="auto">
          <a:xfrm>
            <a:off x="4128224" y="4313457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7" name="Line 329"/>
          <p:cNvSpPr>
            <a:spLocks noChangeShapeType="1"/>
          </p:cNvSpPr>
          <p:nvPr/>
        </p:nvSpPr>
        <p:spPr bwMode="auto">
          <a:xfrm>
            <a:off x="4128224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" name="Rectangle 330"/>
          <p:cNvSpPr>
            <a:spLocks noChangeArrowheads="1"/>
          </p:cNvSpPr>
          <p:nvPr/>
        </p:nvSpPr>
        <p:spPr bwMode="auto">
          <a:xfrm>
            <a:off x="4128224" y="4721445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9" name="Line 331"/>
          <p:cNvSpPr>
            <a:spLocks noChangeShapeType="1"/>
          </p:cNvSpPr>
          <p:nvPr/>
        </p:nvSpPr>
        <p:spPr bwMode="auto">
          <a:xfrm>
            <a:off x="4128224" y="4721445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0" name="Line 332"/>
          <p:cNvSpPr>
            <a:spLocks noChangeShapeType="1"/>
          </p:cNvSpPr>
          <p:nvPr/>
        </p:nvSpPr>
        <p:spPr bwMode="auto">
          <a:xfrm>
            <a:off x="4128224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" name="Rectangle 333"/>
          <p:cNvSpPr>
            <a:spLocks noChangeArrowheads="1"/>
          </p:cNvSpPr>
          <p:nvPr/>
        </p:nvSpPr>
        <p:spPr bwMode="auto">
          <a:xfrm>
            <a:off x="4139336" y="4721445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2" name="Line 334"/>
          <p:cNvSpPr>
            <a:spLocks noChangeShapeType="1"/>
          </p:cNvSpPr>
          <p:nvPr/>
        </p:nvSpPr>
        <p:spPr bwMode="auto">
          <a:xfrm>
            <a:off x="4139336" y="4721445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3" name="Rectangle 335"/>
          <p:cNvSpPr>
            <a:spLocks noChangeArrowheads="1"/>
          </p:cNvSpPr>
          <p:nvPr/>
        </p:nvSpPr>
        <p:spPr bwMode="auto">
          <a:xfrm>
            <a:off x="5195024" y="4313457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4" name="Line 336"/>
          <p:cNvSpPr>
            <a:spLocks noChangeShapeType="1"/>
          </p:cNvSpPr>
          <p:nvPr/>
        </p:nvSpPr>
        <p:spPr bwMode="auto">
          <a:xfrm>
            <a:off x="5195024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5" name="Rectangle 337"/>
          <p:cNvSpPr>
            <a:spLocks noChangeArrowheads="1"/>
          </p:cNvSpPr>
          <p:nvPr/>
        </p:nvSpPr>
        <p:spPr bwMode="auto">
          <a:xfrm>
            <a:off x="5195024" y="4721445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" name="Line 338"/>
          <p:cNvSpPr>
            <a:spLocks noChangeShapeType="1"/>
          </p:cNvSpPr>
          <p:nvPr/>
        </p:nvSpPr>
        <p:spPr bwMode="auto">
          <a:xfrm>
            <a:off x="5195024" y="4721445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" name="Line 339"/>
          <p:cNvSpPr>
            <a:spLocks noChangeShapeType="1"/>
          </p:cNvSpPr>
          <p:nvPr/>
        </p:nvSpPr>
        <p:spPr bwMode="auto">
          <a:xfrm>
            <a:off x="5195024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8" name="Rectangle 340"/>
          <p:cNvSpPr>
            <a:spLocks noChangeArrowheads="1"/>
          </p:cNvSpPr>
          <p:nvPr/>
        </p:nvSpPr>
        <p:spPr bwMode="auto">
          <a:xfrm>
            <a:off x="5206136" y="4721445"/>
            <a:ext cx="1055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9" name="Line 341"/>
          <p:cNvSpPr>
            <a:spLocks noChangeShapeType="1"/>
          </p:cNvSpPr>
          <p:nvPr/>
        </p:nvSpPr>
        <p:spPr bwMode="auto">
          <a:xfrm>
            <a:off x="5206136" y="4721445"/>
            <a:ext cx="10556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0" name="Rectangle 342"/>
          <p:cNvSpPr>
            <a:spLocks noChangeArrowheads="1"/>
          </p:cNvSpPr>
          <p:nvPr/>
        </p:nvSpPr>
        <p:spPr bwMode="auto">
          <a:xfrm>
            <a:off x="6261824" y="4313457"/>
            <a:ext cx="11112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1" name="Line 343"/>
          <p:cNvSpPr>
            <a:spLocks noChangeShapeType="1"/>
          </p:cNvSpPr>
          <p:nvPr/>
        </p:nvSpPr>
        <p:spPr bwMode="auto">
          <a:xfrm>
            <a:off x="6261824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" name="Rectangle 344"/>
          <p:cNvSpPr>
            <a:spLocks noChangeArrowheads="1"/>
          </p:cNvSpPr>
          <p:nvPr/>
        </p:nvSpPr>
        <p:spPr bwMode="auto">
          <a:xfrm>
            <a:off x="6261824" y="4721445"/>
            <a:ext cx="11112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" name="Line 345"/>
          <p:cNvSpPr>
            <a:spLocks noChangeShapeType="1"/>
          </p:cNvSpPr>
          <p:nvPr/>
        </p:nvSpPr>
        <p:spPr bwMode="auto">
          <a:xfrm>
            <a:off x="6261824" y="4721445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4" name="Line 346"/>
          <p:cNvSpPr>
            <a:spLocks noChangeShapeType="1"/>
          </p:cNvSpPr>
          <p:nvPr/>
        </p:nvSpPr>
        <p:spPr bwMode="auto">
          <a:xfrm>
            <a:off x="6261824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" name="Rectangle 347"/>
          <p:cNvSpPr>
            <a:spLocks noChangeArrowheads="1"/>
          </p:cNvSpPr>
          <p:nvPr/>
        </p:nvSpPr>
        <p:spPr bwMode="auto">
          <a:xfrm>
            <a:off x="6272936" y="4721445"/>
            <a:ext cx="1057275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" name="Line 348"/>
          <p:cNvSpPr>
            <a:spLocks noChangeShapeType="1"/>
          </p:cNvSpPr>
          <p:nvPr/>
        </p:nvSpPr>
        <p:spPr bwMode="auto">
          <a:xfrm>
            <a:off x="6272936" y="4721445"/>
            <a:ext cx="1057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" name="Rectangle 349"/>
          <p:cNvSpPr>
            <a:spLocks noChangeArrowheads="1"/>
          </p:cNvSpPr>
          <p:nvPr/>
        </p:nvSpPr>
        <p:spPr bwMode="auto">
          <a:xfrm>
            <a:off x="7330211" y="4313457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" name="Line 350"/>
          <p:cNvSpPr>
            <a:spLocks noChangeShapeType="1"/>
          </p:cNvSpPr>
          <p:nvPr/>
        </p:nvSpPr>
        <p:spPr bwMode="auto">
          <a:xfrm>
            <a:off x="7330211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" name="Rectangle 351"/>
          <p:cNvSpPr>
            <a:spLocks noChangeArrowheads="1"/>
          </p:cNvSpPr>
          <p:nvPr/>
        </p:nvSpPr>
        <p:spPr bwMode="auto">
          <a:xfrm>
            <a:off x="7330211" y="4721445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" name="Line 352"/>
          <p:cNvSpPr>
            <a:spLocks noChangeShapeType="1"/>
          </p:cNvSpPr>
          <p:nvPr/>
        </p:nvSpPr>
        <p:spPr bwMode="auto">
          <a:xfrm>
            <a:off x="7330211" y="4721445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" name="Line 353"/>
          <p:cNvSpPr>
            <a:spLocks noChangeShapeType="1"/>
          </p:cNvSpPr>
          <p:nvPr/>
        </p:nvSpPr>
        <p:spPr bwMode="auto">
          <a:xfrm>
            <a:off x="7330211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" name="Rectangle 354"/>
          <p:cNvSpPr>
            <a:spLocks noChangeArrowheads="1"/>
          </p:cNvSpPr>
          <p:nvPr/>
        </p:nvSpPr>
        <p:spPr bwMode="auto">
          <a:xfrm>
            <a:off x="7342911" y="4721445"/>
            <a:ext cx="10541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3" name="Line 355"/>
          <p:cNvSpPr>
            <a:spLocks noChangeShapeType="1"/>
          </p:cNvSpPr>
          <p:nvPr/>
        </p:nvSpPr>
        <p:spPr bwMode="auto">
          <a:xfrm>
            <a:off x="7342911" y="4721445"/>
            <a:ext cx="10541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" name="Rectangle 356"/>
          <p:cNvSpPr>
            <a:spLocks noChangeArrowheads="1"/>
          </p:cNvSpPr>
          <p:nvPr/>
        </p:nvSpPr>
        <p:spPr bwMode="auto">
          <a:xfrm>
            <a:off x="8397011" y="4313457"/>
            <a:ext cx="12700" cy="4079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" name="Line 357"/>
          <p:cNvSpPr>
            <a:spLocks noChangeShapeType="1"/>
          </p:cNvSpPr>
          <p:nvPr/>
        </p:nvSpPr>
        <p:spPr bwMode="auto">
          <a:xfrm>
            <a:off x="8397011" y="4313457"/>
            <a:ext cx="0" cy="407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" name="Rectangle 358"/>
          <p:cNvSpPr>
            <a:spLocks noChangeArrowheads="1"/>
          </p:cNvSpPr>
          <p:nvPr/>
        </p:nvSpPr>
        <p:spPr bwMode="auto">
          <a:xfrm>
            <a:off x="8397011" y="4721445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" name="Line 359"/>
          <p:cNvSpPr>
            <a:spLocks noChangeShapeType="1"/>
          </p:cNvSpPr>
          <p:nvPr/>
        </p:nvSpPr>
        <p:spPr bwMode="auto">
          <a:xfrm>
            <a:off x="8397011" y="4721445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" name="Line 360"/>
          <p:cNvSpPr>
            <a:spLocks noChangeShapeType="1"/>
          </p:cNvSpPr>
          <p:nvPr/>
        </p:nvSpPr>
        <p:spPr bwMode="auto">
          <a:xfrm>
            <a:off x="8397011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" name="Rectangle 361"/>
          <p:cNvSpPr>
            <a:spLocks noChangeArrowheads="1"/>
          </p:cNvSpPr>
          <p:nvPr/>
        </p:nvSpPr>
        <p:spPr bwMode="auto">
          <a:xfrm>
            <a:off x="8397011" y="4721445"/>
            <a:ext cx="127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" name="Line 362"/>
          <p:cNvSpPr>
            <a:spLocks noChangeShapeType="1"/>
          </p:cNvSpPr>
          <p:nvPr/>
        </p:nvSpPr>
        <p:spPr bwMode="auto">
          <a:xfrm>
            <a:off x="8397011" y="4721445"/>
            <a:ext cx="127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" name="Line 363"/>
          <p:cNvSpPr>
            <a:spLocks noChangeShapeType="1"/>
          </p:cNvSpPr>
          <p:nvPr/>
        </p:nvSpPr>
        <p:spPr bwMode="auto">
          <a:xfrm>
            <a:off x="8397011" y="4721445"/>
            <a:ext cx="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" name="TextBox 721"/>
          <p:cNvSpPr txBox="1"/>
          <p:nvPr/>
        </p:nvSpPr>
        <p:spPr>
          <a:xfrm>
            <a:off x="6446659" y="2697382"/>
            <a:ext cx="76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体 系</a:t>
            </a:r>
            <a:endParaRPr lang="zh-CN" altLang="en-US" b="1" dirty="0"/>
          </a:p>
        </p:txBody>
      </p:sp>
      <p:sp>
        <p:nvSpPr>
          <p:cNvPr id="356" name="TextBox 355"/>
          <p:cNvSpPr txBox="1"/>
          <p:nvPr/>
        </p:nvSpPr>
        <p:spPr>
          <a:xfrm>
            <a:off x="71499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数据库表样例演示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99300" y="3425610"/>
            <a:ext cx="1904849" cy="863441"/>
          </a:xfrm>
          <a:prstGeom prst="wedgeEllipseCallout">
            <a:avLst>
              <a:gd name="adj1" fmla="val 55644"/>
              <a:gd name="adj2" fmla="val -31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记录、元组</a:t>
            </a:r>
            <a:endParaRPr lang="en-US" altLang="zh-CN" dirty="0"/>
          </a:p>
          <a:p>
            <a:pPr algn="ctr"/>
            <a:r>
              <a:rPr lang="en-US" altLang="zh-CN" dirty="0"/>
              <a:t>----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58" name="椭圆形标注 357"/>
          <p:cNvSpPr/>
          <p:nvPr/>
        </p:nvSpPr>
        <p:spPr>
          <a:xfrm>
            <a:off x="5990936" y="1589386"/>
            <a:ext cx="2192041" cy="863441"/>
          </a:xfrm>
          <a:prstGeom prst="wedgeEllipseCallout">
            <a:avLst>
              <a:gd name="adj1" fmla="val -11273"/>
              <a:gd name="adj2" fmla="val 79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字段、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----</a:t>
            </a:r>
            <a:r>
              <a:rPr lang="zh-CN" altLang="en-US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7580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6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9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1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9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8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1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9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0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2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5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9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4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7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1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2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5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6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9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3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4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1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2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5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6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9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0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3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4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5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6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9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0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4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7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2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5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6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9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0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3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4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7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8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1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2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5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6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0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3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4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7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8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9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0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3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4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7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8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1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2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5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6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9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0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3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4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8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1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2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9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0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3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4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7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8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1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2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5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6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9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0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3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4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1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2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5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6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9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0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3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4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7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8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1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2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5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6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9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0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3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4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7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1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2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5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6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9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0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3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4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8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1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2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5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6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9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0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3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4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1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5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6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9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0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3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4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7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1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2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5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6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9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0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3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4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1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2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5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6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9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0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3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4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7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8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1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5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6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9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3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4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7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1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2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5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6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9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0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3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4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8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1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2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5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6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9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0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7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8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1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2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5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9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0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3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4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7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1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2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5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6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9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0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3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4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7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8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1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2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5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6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9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0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3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4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7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8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1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2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5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6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9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0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3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4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8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1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2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5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6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9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0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3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4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1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2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5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6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9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0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3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4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7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8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1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2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5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6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9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0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3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4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8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1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2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5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9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0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3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4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1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5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6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9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0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3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4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7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8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1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2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5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6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9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0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3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4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7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8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1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5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6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9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0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4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8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1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2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6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9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0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3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4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7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8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1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2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5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6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9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0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7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8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1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2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5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6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9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0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3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4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7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8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1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2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5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6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9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0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3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4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7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1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2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5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6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9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0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3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4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7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8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1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2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3" fill="hold">
                      <p:stCondLst>
                        <p:cond delay="indefinite"/>
                      </p:stCondLst>
                      <p:childTnLst>
                        <p:par>
                          <p:cTn id="1394" fill="hold">
                            <p:stCondLst>
                              <p:cond delay="0"/>
                            </p:stCondLst>
                            <p:childTnLst>
                              <p:par>
                                <p:cTn id="13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380" grpId="0"/>
      <p:bldP spid="381" grpId="0"/>
      <p:bldP spid="383" grpId="0"/>
      <p:bldP spid="384" grpId="0"/>
      <p:bldP spid="385" grpId="0"/>
      <p:bldP spid="386" grpId="0"/>
      <p:bldP spid="387" grpId="0"/>
      <p:bldP spid="388" grpId="0"/>
      <p:bldP spid="390" grpId="0"/>
      <p:bldP spid="391" grpId="0"/>
      <p:bldP spid="392" grpId="0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6" grpId="0"/>
      <p:bldP spid="457" grpId="0"/>
      <p:bldP spid="458" grpId="0"/>
      <p:bldP spid="459" grpId="0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/>
      <p:bldP spid="508" grpId="0"/>
      <p:bldP spid="509" grpId="0"/>
      <p:bldP spid="510" grpId="0"/>
      <p:bldP spid="511" grpId="0"/>
      <p:bldP spid="512" grpId="0"/>
      <p:bldP spid="513" grpId="0"/>
      <p:bldP spid="514" grpId="0"/>
      <p:bldP spid="515" grpId="0"/>
      <p:bldP spid="516" grpId="0"/>
      <p:bldP spid="517" grpId="0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/>
      <p:bldP spid="566" grpId="0"/>
      <p:bldP spid="567" grpId="0"/>
      <p:bldP spid="568" grpId="0"/>
      <p:bldP spid="569" grpId="0"/>
      <p:bldP spid="570" grpId="0"/>
      <p:bldP spid="571" grpId="0"/>
      <p:bldP spid="572" grpId="0"/>
      <p:bldP spid="573" grpId="0"/>
      <p:bldP spid="574" grpId="0"/>
      <p:bldP spid="575" grpId="0"/>
      <p:bldP spid="576" grpId="0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/>
      <p:bldP spid="625" grpId="0"/>
      <p:bldP spid="626" grpId="0"/>
      <p:bldP spid="627" grpId="0"/>
      <p:bldP spid="628" grpId="0"/>
      <p:bldP spid="629" grpId="0"/>
      <p:bldP spid="630" grpId="0"/>
      <p:bldP spid="631" grpId="0"/>
      <p:bldP spid="632" grpId="0"/>
      <p:bldP spid="633" grpId="0"/>
      <p:bldP spid="634" grpId="0"/>
      <p:bldP spid="635" grpId="0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5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/>
      <p:bldP spid="2" grpId="0" animBg="1"/>
      <p:bldP spid="3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6" y="360363"/>
            <a:ext cx="5374940" cy="544072"/>
          </a:xfrm>
        </p:spPr>
        <p:txBody>
          <a:bodyPr/>
          <a:lstStyle/>
          <a:p>
            <a:pPr algn="l"/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总结提问：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555" y="1583795"/>
            <a:ext cx="6975775" cy="45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zh-CN" altLang="en-US" sz="12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1580" y="1493785"/>
            <a:ext cx="7162800" cy="775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zh-CN" altLang="en-US" sz="1200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69602549"/>
              </p:ext>
            </p:extLst>
          </p:nvPr>
        </p:nvGraphicFramePr>
        <p:xfrm>
          <a:off x="386535" y="1178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右箭头 10"/>
          <p:cNvSpPr/>
          <p:nvPr/>
        </p:nvSpPr>
        <p:spPr>
          <a:xfrm>
            <a:off x="6517512" y="3095405"/>
            <a:ext cx="35148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74260" y="2420330"/>
            <a:ext cx="2160240" cy="15301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200" b="1" dirty="0">
                <a:solidFill>
                  <a:schemeClr val="bg1"/>
                </a:solidFill>
              </a:rPr>
              <a:t>a.  DML </a:t>
            </a:r>
            <a:r>
              <a:rPr lang="zh-CN" altLang="en-US" sz="1200" b="1" dirty="0">
                <a:solidFill>
                  <a:schemeClr val="bg1"/>
                </a:solidFill>
              </a:rPr>
              <a:t>（插入、查找、修改、删除等操作）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200" b="1" dirty="0">
                <a:solidFill>
                  <a:schemeClr val="bg1"/>
                </a:solidFill>
              </a:rPr>
              <a:t>b.  DDL </a:t>
            </a:r>
            <a:r>
              <a:rPr lang="zh-CN" altLang="en-US" sz="1200" b="1" dirty="0">
                <a:solidFill>
                  <a:schemeClr val="bg1"/>
                </a:solidFill>
              </a:rPr>
              <a:t>（数据定义功能）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200" b="1" dirty="0">
                <a:solidFill>
                  <a:schemeClr val="bg1"/>
                </a:solidFill>
              </a:rPr>
              <a:t>c.  DCL (</a:t>
            </a:r>
            <a:r>
              <a:rPr lang="zh-CN" altLang="en-US" sz="1200" b="1" dirty="0">
                <a:solidFill>
                  <a:schemeClr val="bg1"/>
                </a:solidFill>
              </a:rPr>
              <a:t>数据库的运行和管理</a:t>
            </a:r>
            <a:r>
              <a:rPr lang="en-US" altLang="zh-CN" sz="1200" b="1" dirty="0">
                <a:solidFill>
                  <a:schemeClr val="bg1"/>
                </a:solidFill>
              </a:rPr>
              <a:t>)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5305" y="1718810"/>
            <a:ext cx="49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二维表中的“行”即关系数据模型中的“元组”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endParaRPr lang="en-US" altLang="zh-CN" sz="1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二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维表中的“列”即关系数据模型中的“属性”</a:t>
            </a:r>
          </a:p>
          <a:p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8120" y="4286715"/>
            <a:ext cx="4095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1.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                    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3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 animBg="1"/>
      <p:bldP spid="12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66799"/>
            <a:ext cx="8300265" cy="5647565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latin typeface="+mn-ea"/>
              </a:rPr>
              <a:t>数据库基础知识</a:t>
            </a:r>
            <a:endParaRPr lang="en-US" altLang="zh-CN" sz="1600" b="1" dirty="0" smtClean="0">
              <a:latin typeface="+mn-ea"/>
            </a:endParaRPr>
          </a:p>
          <a:p>
            <a:pPr lvl="0" eaLnBrk="1" fontAlgn="auto" hangingPunct="1">
              <a:buFont typeface="+mj-lt"/>
              <a:buAutoNum type="arabicPeriod"/>
              <a:defRPr/>
            </a:pPr>
            <a:r>
              <a:rPr lang="zh-CN" altLang="en-US" sz="1600" dirty="0"/>
              <a:t>数据、信息、数据处理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 smtClean="0">
                <a:latin typeface="+mn-ea"/>
              </a:rPr>
              <a:t>数据库系统结构及特征介绍</a:t>
            </a:r>
            <a:endParaRPr lang="en-US" altLang="zh-CN" sz="1600" dirty="0" smtClean="0">
              <a:latin typeface="+mn-ea"/>
            </a:endParaRPr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 smtClean="0">
                <a:latin typeface="+mn-ea"/>
              </a:rPr>
              <a:t>数据模型介绍</a:t>
            </a:r>
            <a:endParaRPr lang="en-US" altLang="zh-CN" sz="1600" dirty="0" smtClean="0">
              <a:latin typeface="+mn-ea"/>
            </a:endParaRPr>
          </a:p>
          <a:p>
            <a:pPr marL="0" indent="0" eaLnBrk="1" fontAlgn="auto" hangingPunct="1">
              <a:buNone/>
              <a:defRPr/>
            </a:pPr>
            <a:endParaRPr lang="en-US" altLang="zh-CN" sz="1600" b="1" dirty="0" smtClean="0">
              <a:latin typeface="+mn-ea"/>
            </a:endParaRPr>
          </a:p>
          <a:p>
            <a:pPr eaLnBrk="1" fontAlgn="auto" hangingPunct="1">
              <a:defRPr/>
            </a:pPr>
            <a:r>
              <a:rPr lang="zh-CN" altLang="en-US" sz="1600" b="1" dirty="0" smtClean="0">
                <a:latin typeface="+mn-ea"/>
              </a:rPr>
              <a:t>数据库常用操作</a:t>
            </a:r>
            <a:endParaRPr lang="en-US" altLang="zh-CN" sz="1600" b="1" dirty="0" smtClean="0">
              <a:latin typeface="+mn-ea"/>
            </a:endParaRPr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en-US" altLang="zh-CN" sz="1600" dirty="0" smtClean="0"/>
              <a:t>SQL</a:t>
            </a:r>
            <a:r>
              <a:rPr lang="zh-CN" altLang="en-US" sz="1600" dirty="0"/>
              <a:t>主要语句语法</a:t>
            </a:r>
            <a:endParaRPr lang="en-US" altLang="zh-CN" sz="1600" dirty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 smtClean="0"/>
              <a:t>表级</a:t>
            </a:r>
            <a:r>
              <a:rPr lang="zh-CN" altLang="en-US" sz="1600" dirty="0"/>
              <a:t>完整性约束</a:t>
            </a:r>
            <a:r>
              <a:rPr lang="zh-CN" altLang="en-US" sz="1600" dirty="0" smtClean="0"/>
              <a:t>条件</a:t>
            </a:r>
            <a:endParaRPr lang="en-US" altLang="zh-CN" sz="1600" dirty="0" smtClean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 smtClean="0"/>
              <a:t>数据定义语句语法介绍（</a:t>
            </a:r>
            <a:r>
              <a:rPr lang="en-US" altLang="zh-CN" sz="1600" dirty="0" smtClean="0"/>
              <a:t>DDL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 smtClean="0"/>
              <a:t>数据操作语句语法介绍（</a:t>
            </a:r>
            <a:r>
              <a:rPr lang="en-US" altLang="zh-CN" sz="1600" dirty="0" smtClean="0"/>
              <a:t>DML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 eaLnBrk="1" fontAlgn="auto" hangingPunct="1">
              <a:buNone/>
              <a:defRPr/>
            </a:pPr>
            <a:endParaRPr lang="en-US" altLang="zh-CN" sz="1600" b="1" dirty="0">
              <a:latin typeface="+mn-ea"/>
            </a:endParaRP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latin typeface="+mn-ea"/>
              </a:rPr>
              <a:t>测试常见数据库报错样例及解决办法</a:t>
            </a:r>
            <a:endParaRPr lang="en-US" altLang="zh-CN" sz="1600" b="1" dirty="0" smtClean="0">
              <a:latin typeface="+mn-ea"/>
            </a:endParaRPr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/>
              <a:t>数组越界</a:t>
            </a:r>
            <a:endParaRPr lang="en-US" altLang="zh-CN" sz="1600" dirty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/>
              <a:t>违法唯一索引</a:t>
            </a:r>
            <a:endParaRPr lang="en-US" altLang="zh-CN" sz="1600" dirty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zh-CN" altLang="en-US" sz="1600" dirty="0"/>
              <a:t>表操作权限赋权等</a:t>
            </a:r>
            <a:endParaRPr lang="en-US" altLang="zh-CN" sz="1600" dirty="0"/>
          </a:p>
          <a:p>
            <a:pPr marL="0" indent="0" eaLnBrk="1" fontAlgn="auto" hangingPunct="1">
              <a:buNone/>
              <a:defRPr/>
            </a:pPr>
            <a:endParaRPr lang="en-US" altLang="zh-CN" sz="1600" b="1" dirty="0">
              <a:latin typeface="+mn-ea"/>
            </a:endParaRP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latin typeface="+mn-ea"/>
              </a:rPr>
              <a:t>数据的恢复及备份</a:t>
            </a:r>
            <a:endParaRPr lang="en-US" altLang="zh-CN" sz="1600" b="1" dirty="0" smtClean="0">
              <a:latin typeface="+mn-ea"/>
            </a:endParaRPr>
          </a:p>
          <a:p>
            <a:pPr marL="0" indent="0" eaLnBrk="1" fontAlgn="auto" hangingPunct="1">
              <a:buNone/>
              <a:defRPr/>
            </a:pPr>
            <a:r>
              <a:rPr lang="zh-CN" altLang="en-US" sz="1600" dirty="0" smtClean="0">
                <a:latin typeface="+mn-ea"/>
              </a:rPr>
              <a:t>   数据备份的种类、备份方式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555" y="1583795"/>
            <a:ext cx="6975775" cy="45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zh-CN" altLang="en-US" sz="12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1580" y="1493785"/>
            <a:ext cx="7162800" cy="775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zh-CN" altLang="en-US" sz="1200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33350" y="350838"/>
            <a:ext cx="8229600" cy="454062"/>
          </a:xfrm>
        </p:spPr>
        <p:txBody>
          <a:bodyPr/>
          <a:lstStyle/>
          <a:p>
            <a:pPr algn="l"/>
            <a:r>
              <a:rPr lang="zh-CN" altLang="en-US" sz="2400" b="1" kern="1200" dirty="0">
                <a:solidFill>
                  <a:srgbClr val="0099FF"/>
                </a:solidFill>
                <a:latin typeface="Arial" charset="0"/>
                <a:ea typeface="宋体" pitchFamily="2" charset="-122"/>
                <a:cs typeface="+mn-cs"/>
              </a:rPr>
              <a:t>重点知识回顾</a:t>
            </a:r>
          </a:p>
        </p:txBody>
      </p:sp>
    </p:spTree>
    <p:extLst>
      <p:ext uri="{BB962C8B-B14F-4D97-AF65-F5344CB8AC3E}">
        <p14:creationId xmlns:p14="http://schemas.microsoft.com/office/powerpoint/2010/main" val="33796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12074038\Desktop\岗位目标责任书苏宁ppt（0212）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"/>
            <a:ext cx="9144000" cy="6860687"/>
          </a:xfrm>
          <a:prstGeom prst="rect">
            <a:avLst/>
          </a:prstGeom>
          <a:noFill/>
        </p:spPr>
      </p:pic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971550" y="2143125"/>
            <a:ext cx="3392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988" y="2773363"/>
            <a:ext cx="12493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  谢</a:t>
            </a:r>
          </a:p>
        </p:txBody>
      </p:sp>
      <p:pic>
        <p:nvPicPr>
          <p:cNvPr id="5122" name="Picture 2" descr="E:\豆芽接收文件\评估二维码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92301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495800"/>
            <a:ext cx="2195513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endParaRPr lang="zh-CN" altLang="zh-CN" sz="2000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4846"/>
              </p:ext>
            </p:extLst>
          </p:nvPr>
        </p:nvGraphicFramePr>
        <p:xfrm>
          <a:off x="341530" y="1358770"/>
          <a:ext cx="8235916" cy="4313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3576"/>
                <a:gridCol w="1730585"/>
                <a:gridCol w="1730585"/>
                <a:gridCol w="1730585"/>
                <a:gridCol w="1730585"/>
              </a:tblGrid>
              <a:tr h="5774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人工管理阶段</a:t>
                      </a:r>
                      <a:endParaRPr lang="zh-CN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文件系统阶段</a:t>
                      </a:r>
                      <a:endParaRPr lang="zh-CN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数据库系统阶段</a:t>
                      </a:r>
                      <a:endParaRPr lang="zh-CN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</a:tr>
              <a:tr h="34647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背景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应用背景             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科学计算      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科学计算、管理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大规模管理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</a:tr>
              <a:tr h="34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硬件背景                                                        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无直接存取存储设备       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磁盘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大容量磁盘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</a:tr>
              <a:tr h="34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软件背景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没有操作系统    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有文件系统                  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</a:tr>
              <a:tr h="436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处理方式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批处理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实时处理、批处理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实时处理、分布处理、批处理</a:t>
                      </a:r>
                    </a:p>
                  </a:txBody>
                  <a:tcPr marL="9104" marR="9104" marT="9104" marB="0" anchor="ctr"/>
                </a:tc>
              </a:tr>
              <a:tr h="34647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特点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数据的管理者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（程序员） 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文件系统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数据库管理系统</a:t>
                      </a:r>
                    </a:p>
                  </a:txBody>
                  <a:tcPr marL="9104" marR="9104" marT="9104" marB="0" anchor="ctr"/>
                </a:tc>
              </a:tr>
              <a:tr h="34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数据面向的对象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某一应用程序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某一应用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现实世界 </a:t>
                      </a:r>
                    </a:p>
                  </a:txBody>
                  <a:tcPr marL="9104" marR="9104" marT="9104" marB="0" anchor="ctr"/>
                </a:tc>
              </a:tr>
              <a:tr h="34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数据的共享程度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无共享，冗余度很大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共享性差，冗余度大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共享性高，冗余度小 </a:t>
                      </a:r>
                    </a:p>
                  </a:txBody>
                  <a:tcPr marL="9104" marR="9104" marT="9104" marB="0" anchor="ctr"/>
                </a:tc>
              </a:tr>
              <a:tr h="436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数据的独立性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不独立，完全依靠于程序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独立性差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具有高度的物理独立性和一定的逻辑独立性</a:t>
                      </a:r>
                    </a:p>
                  </a:txBody>
                  <a:tcPr marL="9104" marR="9104" marT="9104" marB="0" anchor="ctr"/>
                </a:tc>
              </a:tr>
              <a:tr h="436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数据的结构化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无结构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记录内有结构、整体无结构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整体结构化，用数据模型描述</a:t>
                      </a:r>
                    </a:p>
                  </a:txBody>
                  <a:tcPr marL="9104" marR="9104" marT="9104" marB="0" anchor="ctr"/>
                </a:tc>
              </a:tr>
              <a:tr h="34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数据控制能力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应用程序自己控制 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文件系统  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数据库管理系统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04" marR="9104" marT="9104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99" y="223240"/>
            <a:ext cx="5085566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数据管理技术的三个阶段</a:t>
            </a:r>
            <a:endParaRPr lang="zh-CN" altLang="en-US" sz="2400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00" y="278650"/>
            <a:ext cx="56065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0099FF"/>
                </a:solidFill>
              </a:rPr>
              <a:t>数据库</a:t>
            </a:r>
            <a:r>
              <a:rPr lang="zh-CN" altLang="en-US" sz="2000" b="1" dirty="0">
                <a:solidFill>
                  <a:srgbClr val="0099FF"/>
                </a:solidFill>
              </a:rPr>
              <a:t>、数据库管理系统、</a:t>
            </a:r>
            <a:r>
              <a:rPr lang="zh-CN" altLang="en-US" sz="2000" b="1" dirty="0" smtClean="0">
                <a:solidFill>
                  <a:srgbClr val="0099FF"/>
                </a:solidFill>
              </a:rPr>
              <a:t>数据库系统概念理解</a:t>
            </a:r>
            <a:endParaRPr lang="zh-CN" altLang="en-US" sz="20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74" y="1133745"/>
            <a:ext cx="84963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zh-CN" altLang="en-US" sz="1600" b="1" dirty="0"/>
              <a:t>数据库（</a:t>
            </a:r>
            <a:r>
              <a:rPr lang="en-US" altLang="zh-CN" sz="1600" b="1" dirty="0" err="1"/>
              <a:t>DataBase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简称 </a:t>
            </a:r>
            <a:r>
              <a:rPr lang="en-US" altLang="zh-CN" sz="1600" b="1" dirty="0"/>
              <a:t>DB</a:t>
            </a:r>
            <a:r>
              <a:rPr lang="zh-CN" altLang="en-US" sz="1600" b="1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定义：长期存放在计算机存储设备上有组织的、可共享的、相关的数据集合。</a:t>
            </a:r>
            <a:endParaRPr kumimoji="1"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600" dirty="0"/>
              <a:t>特征：数据按一定的数据模型组织、描述和储存；可为各种用户共享；冗余度较小；数据独立性较高；易扩展。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zh-CN" altLang="en-US" sz="1600" b="1" dirty="0"/>
              <a:t>数据库管理系统（</a:t>
            </a:r>
            <a:r>
              <a:rPr lang="en-US" altLang="zh-CN" sz="1600" b="1" dirty="0" err="1"/>
              <a:t>DataBase</a:t>
            </a:r>
            <a:r>
              <a:rPr lang="en-US" altLang="zh-CN" sz="1600" b="1" dirty="0"/>
              <a:t> Management System, </a:t>
            </a:r>
            <a:r>
              <a:rPr lang="zh-CN" altLang="en-US" sz="1600" b="1" dirty="0"/>
              <a:t>简称</a:t>
            </a:r>
            <a:r>
              <a:rPr lang="en-US" altLang="zh-CN" sz="1600" b="1" dirty="0"/>
              <a:t>DBMS</a:t>
            </a:r>
            <a:r>
              <a:rPr lang="zh-CN" altLang="en-US" sz="1600" b="1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负责对</a:t>
            </a:r>
            <a:r>
              <a:rPr lang="en-US" altLang="zh-CN" sz="1600" dirty="0"/>
              <a:t>DB</a:t>
            </a:r>
            <a:r>
              <a:rPr lang="zh-CN" altLang="en-US" sz="1600" dirty="0"/>
              <a:t>进行管理与维护。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689100" y="3429000"/>
            <a:ext cx="5448185" cy="2657668"/>
            <a:chOff x="762" y="1706"/>
            <a:chExt cx="3192" cy="2329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02" y="3748"/>
              <a:ext cx="21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562EFE"/>
                  </a:solidFill>
                  <a:latin typeface="Times New Roman" pitchFamily="18" charset="0"/>
                </a:rPr>
                <a:t>数据库系统层次示意图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1350" y="1706"/>
              <a:ext cx="1840" cy="18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000" b="1">
                <a:latin typeface="Times New Roman" pitchFamily="18" charset="0"/>
              </a:endParaRPr>
            </a:p>
            <a:p>
              <a:pPr>
                <a:lnSpc>
                  <a:spcPct val="105000"/>
                </a:lnSpc>
              </a:pPr>
              <a:r>
                <a:rPr kumimoji="1" lang="zh-CN" altLang="en-US" sz="2000" b="1">
                  <a:latin typeface="Times New Roman" pitchFamily="18" charset="0"/>
                </a:rPr>
                <a:t>应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US" sz="2000" b="1">
                  <a:latin typeface="Times New Roman" pitchFamily="18" charset="0"/>
                </a:rPr>
                <a:t>用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GB" sz="2000" b="1">
                  <a:latin typeface="Times New Roman" pitchFamily="18" charset="0"/>
                </a:rPr>
                <a:t>程</a:t>
              </a:r>
            </a:p>
            <a:p>
              <a:pPr>
                <a:lnSpc>
                  <a:spcPct val="105000"/>
                </a:lnSpc>
              </a:pPr>
              <a:r>
                <a:rPr kumimoji="1" lang="zh-CN" altLang="en-GB" sz="2000" b="1">
                  <a:latin typeface="Times New Roman" pitchFamily="18" charset="0"/>
                </a:rPr>
                <a:t>序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866" y="1912"/>
              <a:ext cx="1251" cy="14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000">
                <a:latin typeface="Times New Roman" pitchFamily="18" charset="0"/>
              </a:endParaRPr>
            </a:p>
            <a:p>
              <a:pPr algn="ctr"/>
              <a:endParaRPr kumimoji="1" lang="en-US" altLang="zh-CN" sz="2000">
                <a:latin typeface="Times New Roman" pitchFamily="18" charset="0"/>
              </a:endParaRPr>
            </a:p>
            <a:p>
              <a:pPr algn="ctr"/>
              <a:endParaRPr kumimoji="1" lang="en-US" altLang="zh-CN" sz="2000">
                <a:latin typeface="Times New Roman" pitchFamily="18" charset="0"/>
              </a:endParaRPr>
            </a:p>
            <a:p>
              <a:pPr algn="ctr"/>
              <a:endParaRPr kumimoji="1" lang="en-US" altLang="zh-CN" sz="2000">
                <a:latin typeface="Times New Roman" pitchFamily="18" charset="0"/>
              </a:endParaRPr>
            </a:p>
            <a:p>
              <a:pPr algn="ctr"/>
              <a:endParaRPr kumimoji="1" lang="en-US" altLang="zh-CN" sz="2000">
                <a:latin typeface="Times New Roman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DBMS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2197" y="2098"/>
              <a:ext cx="846" cy="9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000" b="1" dirty="0">
                  <a:latin typeface="Times New Roman" pitchFamily="18" charset="0"/>
                </a:rPr>
                <a:t>操</a:t>
              </a:r>
            </a:p>
            <a:p>
              <a:r>
                <a:rPr kumimoji="1" lang="zh-CN" altLang="en-US" sz="2000" b="1" dirty="0">
                  <a:latin typeface="Times New Roman" pitchFamily="18" charset="0"/>
                </a:rPr>
                <a:t>作</a:t>
              </a:r>
            </a:p>
            <a:p>
              <a:r>
                <a:rPr kumimoji="1" lang="zh-CN" altLang="en-US" sz="2000" b="1" dirty="0">
                  <a:latin typeface="Times New Roman" pitchFamily="18" charset="0"/>
                </a:rPr>
                <a:t>系</a:t>
              </a:r>
            </a:p>
            <a:p>
              <a:r>
                <a:rPr kumimoji="1" lang="zh-CN" altLang="en-US" sz="2000" b="1" dirty="0">
                  <a:latin typeface="Times New Roman" pitchFamily="18" charset="0"/>
                </a:rPr>
                <a:t>统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2601" y="2294"/>
              <a:ext cx="368" cy="4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itchFamily="18" charset="0"/>
                </a:rPr>
                <a:t>硬</a:t>
              </a:r>
            </a:p>
            <a:p>
              <a:pPr algn="ctr"/>
              <a:r>
                <a:rPr kumimoji="1" lang="zh-CN" altLang="en-US" sz="2000" b="1" dirty="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24" y="2109"/>
              <a:ext cx="530" cy="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最</a:t>
              </a:r>
            </a:p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终</a:t>
              </a:r>
            </a:p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用</a:t>
              </a:r>
            </a:p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户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3190" y="2522"/>
              <a:ext cx="3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243" y="3067"/>
              <a:ext cx="643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数据库</a:t>
              </a:r>
            </a:p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管理员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62" y="2886"/>
              <a:ext cx="667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itchFamily="18" charset="0"/>
                </a:rPr>
                <a:t>程序员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1202" y="2573"/>
              <a:ext cx="331" cy="44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 flipV="1">
              <a:off x="3006" y="2750"/>
              <a:ext cx="332" cy="52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2969" y="3044"/>
              <a:ext cx="332" cy="2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2896" y="3305"/>
              <a:ext cx="405" cy="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7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1540" y="1133745"/>
            <a:ext cx="81909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数据库系统</a:t>
            </a:r>
            <a:r>
              <a:rPr lang="zh-CN" altLang="en-US" sz="1600" b="1" dirty="0">
                <a:latin typeface="+mn-ea"/>
                <a:ea typeface="+mn-ea"/>
              </a:rPr>
              <a:t>（</a:t>
            </a:r>
            <a:r>
              <a:rPr lang="en-US" altLang="zh-CN" sz="1600" b="1" dirty="0" err="1">
                <a:latin typeface="+mn-ea"/>
                <a:ea typeface="+mn-ea"/>
              </a:rPr>
              <a:t>DataBase</a:t>
            </a:r>
            <a:r>
              <a:rPr lang="en-US" altLang="zh-CN" sz="1600" b="1" dirty="0">
                <a:latin typeface="+mn-ea"/>
                <a:ea typeface="+mn-ea"/>
              </a:rPr>
              <a:t> System, </a:t>
            </a:r>
            <a:r>
              <a:rPr lang="zh-CN" altLang="en-US" sz="1600" b="1" dirty="0">
                <a:latin typeface="+mn-ea"/>
                <a:ea typeface="+mn-ea"/>
              </a:rPr>
              <a:t>简称</a:t>
            </a:r>
            <a:r>
              <a:rPr lang="en-US" altLang="zh-CN" sz="1600" b="1" dirty="0">
                <a:latin typeface="+mn-ea"/>
                <a:ea typeface="+mn-ea"/>
              </a:rPr>
              <a:t>DBS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+mn-ea"/>
                <a:ea typeface="+mn-ea"/>
              </a:rPr>
              <a:t> 　　</a:t>
            </a:r>
            <a:r>
              <a:rPr lang="zh-CN" altLang="en-US" sz="1600" dirty="0">
                <a:latin typeface="+mn-ea"/>
                <a:ea typeface="+mn-ea"/>
              </a:rPr>
              <a:t>即具有管理和控制数据库功能的计算机系统。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　</a:t>
            </a:r>
            <a:r>
              <a:rPr lang="zh-CN" altLang="en-US" sz="1600" b="1" dirty="0" smtClean="0">
                <a:latin typeface="+mn-ea"/>
                <a:ea typeface="+mn-ea"/>
              </a:rPr>
              <a:t>数据库系统</a:t>
            </a:r>
            <a:r>
              <a:rPr lang="zh-CN" altLang="en-US" sz="1600" b="1" dirty="0">
                <a:latin typeface="+mn-ea"/>
                <a:ea typeface="+mn-ea"/>
              </a:rPr>
              <a:t>的</a:t>
            </a:r>
            <a:r>
              <a:rPr lang="en-US" altLang="zh-CN" sz="1600" b="1" dirty="0">
                <a:latin typeface="+mn-ea"/>
                <a:ea typeface="+mn-ea"/>
              </a:rPr>
              <a:t>5</a:t>
            </a:r>
            <a:r>
              <a:rPr lang="zh-CN" altLang="en-US" sz="1600" b="1" dirty="0">
                <a:latin typeface="+mn-ea"/>
                <a:ea typeface="+mn-ea"/>
              </a:rPr>
              <a:t>个组成部分：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◆硬件系统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◆数据库</a:t>
            </a:r>
            <a:r>
              <a:rPr lang="en-US" altLang="zh-CN" sz="1600" dirty="0">
                <a:latin typeface="+mn-ea"/>
                <a:ea typeface="+mn-ea"/>
              </a:rPr>
              <a:t>DB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◆</a:t>
            </a:r>
            <a:r>
              <a:rPr lang="zh-CN" altLang="en-US" sz="1600" dirty="0">
                <a:latin typeface="+mn-ea"/>
                <a:ea typeface="+mn-ea"/>
              </a:rPr>
              <a:t>数据库管理系统</a:t>
            </a:r>
            <a:r>
              <a:rPr lang="en-US" altLang="zh-CN" sz="1600" dirty="0">
                <a:latin typeface="+mn-ea"/>
                <a:ea typeface="+mn-ea"/>
              </a:rPr>
              <a:t>DBMS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◆</a:t>
            </a:r>
            <a:r>
              <a:rPr lang="zh-CN" altLang="en-US" sz="1600" dirty="0">
                <a:latin typeface="+mn-ea"/>
                <a:ea typeface="+mn-ea"/>
              </a:rPr>
              <a:t>相关软件（支持软件，如操作系统等；应用开发工具软件等）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◆数据库系统用户：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latin typeface="+mn-ea"/>
                <a:ea typeface="+mn-ea"/>
              </a:rPr>
              <a:t>   </a:t>
            </a:r>
            <a:r>
              <a:rPr lang="zh-CN" altLang="en-US" sz="1600" dirty="0" smtClean="0">
                <a:latin typeface="+mn-ea"/>
                <a:ea typeface="+mn-ea"/>
              </a:rPr>
              <a:t>▼</a:t>
            </a:r>
            <a:r>
              <a:rPr lang="zh-CN" altLang="en-US" sz="1600" dirty="0">
                <a:latin typeface="+mn-ea"/>
                <a:ea typeface="+mn-ea"/>
              </a:rPr>
              <a:t>数据库管理员（</a:t>
            </a:r>
            <a:r>
              <a:rPr lang="en-US" altLang="zh-CN" sz="1600" dirty="0">
                <a:latin typeface="+mn-ea"/>
                <a:ea typeface="+mn-ea"/>
              </a:rPr>
              <a:t>DBA</a:t>
            </a:r>
            <a:r>
              <a:rPr lang="zh-CN" altLang="en-US" sz="1600" dirty="0">
                <a:latin typeface="+mn-ea"/>
                <a:ea typeface="+mn-ea"/>
              </a:rPr>
              <a:t>）：负责数据库管理的和维护操作。</a:t>
            </a:r>
          </a:p>
        </p:txBody>
      </p:sp>
      <p:sp>
        <p:nvSpPr>
          <p:cNvPr id="3" name="矩形 2"/>
          <p:cNvSpPr/>
          <p:nvPr/>
        </p:nvSpPr>
        <p:spPr>
          <a:xfrm>
            <a:off x="71500" y="278650"/>
            <a:ext cx="5606546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99FF"/>
                </a:solidFill>
              </a:rPr>
              <a:t>数据库系统的组成部分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722725" y="4644135"/>
            <a:ext cx="7224650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  <a:ea typeface="+mn-ea"/>
              </a:rPr>
              <a:t>注：目前典型的关系数据库管理系统（</a:t>
            </a:r>
            <a:r>
              <a:rPr lang="en-US" altLang="zh-CN" sz="1400" b="1" dirty="0">
                <a:latin typeface="+mn-ea"/>
                <a:ea typeface="+mn-ea"/>
              </a:rPr>
              <a:t>RDBMS</a:t>
            </a:r>
            <a:r>
              <a:rPr lang="zh-CN" altLang="en-US" sz="1400" b="1" dirty="0">
                <a:latin typeface="+mn-ea"/>
                <a:ea typeface="+mn-ea"/>
              </a:rPr>
              <a:t>）有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  <a:ea typeface="+mn-ea"/>
              </a:rPr>
              <a:t>Oracle 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>
                <a:latin typeface="+mn-ea"/>
                <a:ea typeface="+mn-ea"/>
              </a:rPr>
              <a:t>Sybase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>
                <a:latin typeface="+mn-ea"/>
                <a:ea typeface="+mn-ea"/>
              </a:rPr>
              <a:t>DB2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>
                <a:latin typeface="+mn-ea"/>
                <a:ea typeface="+mn-ea"/>
              </a:rPr>
              <a:t>Informix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>
                <a:latin typeface="+mn-ea"/>
                <a:ea typeface="+mn-ea"/>
              </a:rPr>
              <a:t>SQL server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 err="1">
                <a:latin typeface="+mn-ea"/>
                <a:ea typeface="+mn-ea"/>
              </a:rPr>
              <a:t>Foxpro</a:t>
            </a:r>
            <a:r>
              <a:rPr lang="zh-CN" altLang="en-US" sz="1400" b="1" dirty="0">
                <a:latin typeface="+mn-ea"/>
                <a:ea typeface="+mn-ea"/>
              </a:rPr>
              <a:t>、</a:t>
            </a:r>
            <a:r>
              <a:rPr lang="en-US" altLang="zh-CN" sz="1400" b="1" dirty="0">
                <a:latin typeface="+mn-ea"/>
                <a:ea typeface="+mn-ea"/>
              </a:rPr>
              <a:t>access</a:t>
            </a:r>
            <a:r>
              <a:rPr lang="zh-CN" altLang="en-US" sz="14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80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1511" y="1003015"/>
            <a:ext cx="837093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定义功能：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数据定义语言（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Data Definition  Language,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DDL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如：新建表，修改表，删除表等操作</a:t>
            </a:r>
            <a:endParaRPr lang="en-US" altLang="zh-CN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操纵功能：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数据操纵语言（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Data Manipulation Language,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DML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如：插入、查找、修改和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删除数据等操作</a:t>
            </a:r>
            <a:endParaRPr lang="en-US" altLang="zh-CN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b="1" dirty="0" smtClean="0">
                <a:latin typeface="+mn-ea"/>
                <a:ea typeface="+mn-ea"/>
              </a:rPr>
              <a:t>数据库</a:t>
            </a:r>
            <a:r>
              <a:rPr lang="zh-CN" altLang="en-US" sz="1600" b="1" dirty="0">
                <a:latin typeface="+mn-ea"/>
                <a:ea typeface="+mn-ea"/>
              </a:rPr>
              <a:t>的运行管理：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控制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语言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Data Control Language,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简称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DCL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 smtClean="0">
                <a:latin typeface="+mn-ea"/>
                <a:ea typeface="+mn-ea"/>
              </a:rPr>
              <a:t>如：</a:t>
            </a:r>
            <a:r>
              <a:rPr lang="en-US" altLang="zh-CN" sz="1600" dirty="0">
                <a:latin typeface="+mn-ea"/>
                <a:ea typeface="+mn-ea"/>
              </a:rPr>
              <a:t>commit</a:t>
            </a:r>
            <a:r>
              <a:rPr lang="zh-CN" altLang="en-US" sz="1600" dirty="0">
                <a:latin typeface="+mn-ea"/>
                <a:ea typeface="+mn-ea"/>
              </a:rPr>
              <a:t>确认，</a:t>
            </a:r>
            <a:r>
              <a:rPr lang="en-US" altLang="zh-CN" sz="1600" dirty="0">
                <a:latin typeface="+mn-ea"/>
                <a:ea typeface="+mn-ea"/>
              </a:rPr>
              <a:t>rollback</a:t>
            </a:r>
            <a:r>
              <a:rPr lang="zh-CN" altLang="en-US" sz="1600" dirty="0" smtClean="0">
                <a:latin typeface="+mn-ea"/>
                <a:ea typeface="+mn-ea"/>
              </a:rPr>
              <a:t>取消。</a:t>
            </a:r>
            <a:r>
              <a:rPr lang="zh-CN" altLang="en-US" sz="1600" dirty="0">
                <a:latin typeface="+mn-ea"/>
                <a:ea typeface="+mn-ea"/>
              </a:rPr>
              <a:t>统一管理及控制，以保证数据的安全性，完整性，共享性及</a:t>
            </a:r>
            <a:r>
              <a:rPr lang="zh-CN" altLang="en-US" sz="1600" dirty="0" smtClean="0">
                <a:latin typeface="+mn-ea"/>
                <a:ea typeface="+mn-ea"/>
              </a:rPr>
              <a:t>可恢复性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1600" b="1" dirty="0" smtClean="0">
                <a:latin typeface="+mn-ea"/>
                <a:ea typeface="+mn-ea"/>
              </a:rPr>
              <a:t>数据库</a:t>
            </a:r>
            <a:r>
              <a:rPr lang="zh-CN" altLang="en-US" sz="1600" b="1" dirty="0">
                <a:latin typeface="+mn-ea"/>
                <a:ea typeface="+mn-ea"/>
              </a:rPr>
              <a:t>的建立和维护</a:t>
            </a:r>
            <a:r>
              <a:rPr lang="zh-CN" altLang="en-US" sz="1600" b="1" dirty="0" smtClean="0">
                <a:latin typeface="+mn-ea"/>
                <a:ea typeface="+mn-ea"/>
              </a:rPr>
              <a:t>功能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zh-CN" altLang="en-US" sz="1600" dirty="0" smtClean="0">
                <a:latin typeface="+mn-ea"/>
                <a:ea typeface="+mn-ea"/>
              </a:rPr>
              <a:t>用户</a:t>
            </a:r>
            <a:r>
              <a:rPr lang="zh-CN" altLang="en-US" sz="1600" dirty="0">
                <a:latin typeface="+mn-ea"/>
                <a:ea typeface="+mn-ea"/>
              </a:rPr>
              <a:t>赋权，收回</a:t>
            </a:r>
            <a:r>
              <a:rPr lang="zh-CN" altLang="en-US" sz="1600" dirty="0" smtClean="0">
                <a:latin typeface="+mn-ea"/>
                <a:ea typeface="+mn-ea"/>
              </a:rPr>
              <a:t>权限，</a:t>
            </a:r>
            <a:r>
              <a:rPr lang="zh-CN" altLang="en-US" sz="1600" dirty="0">
                <a:latin typeface="+mn-ea"/>
                <a:ea typeface="+mn-ea"/>
              </a:rPr>
              <a:t>数据的输入，转换，转储，恢复，监控，分析</a:t>
            </a:r>
            <a:r>
              <a:rPr lang="zh-CN" altLang="en-US" sz="1600" dirty="0" smtClean="0">
                <a:latin typeface="+mn-ea"/>
                <a:ea typeface="+mn-ea"/>
              </a:rPr>
              <a:t>等</a:t>
            </a:r>
            <a:endParaRPr lang="en-US" altLang="zh-CN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数据安全</a:t>
            </a:r>
            <a:r>
              <a:rPr lang="zh-CN" altLang="en-US" sz="1600" b="1" dirty="0" smtClean="0">
                <a:latin typeface="+mn-ea"/>
              </a:rPr>
              <a:t>性保护：</a:t>
            </a:r>
            <a:r>
              <a:rPr lang="zh-CN" altLang="en-US" sz="1600" dirty="0" smtClean="0">
                <a:latin typeface="+mn-ea"/>
              </a:rPr>
              <a:t>数据库登录的身份验证管理，</a:t>
            </a:r>
            <a:r>
              <a:rPr lang="zh-CN" altLang="en-US" sz="1600" dirty="0"/>
              <a:t>数据库的使用权限管理和数据库中对象的使用权限</a:t>
            </a:r>
            <a:r>
              <a:rPr lang="zh-CN" altLang="en-US" sz="1600" dirty="0" smtClean="0"/>
              <a:t>管理等</a:t>
            </a:r>
            <a:endParaRPr lang="zh-CN" altLang="en-US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</a:rPr>
              <a:t>数据完整性检查</a:t>
            </a:r>
            <a:r>
              <a:rPr lang="zh-CN" altLang="en-US" sz="1600" dirty="0" smtClean="0">
                <a:latin typeface="+mn-ea"/>
              </a:rPr>
              <a:t>：一般</a:t>
            </a:r>
            <a:r>
              <a:rPr lang="zh-CN" altLang="en-US" sz="1600" dirty="0" smtClean="0"/>
              <a:t>有</a:t>
            </a:r>
            <a:r>
              <a:rPr lang="zh-CN" altLang="en-US" sz="1600" dirty="0"/>
              <a:t>实体完整性约束、参照完整性约束、函数依赖约束、统计约束四</a:t>
            </a:r>
            <a:r>
              <a:rPr lang="zh-CN" altLang="en-US" sz="1600" dirty="0" smtClean="0"/>
              <a:t>类，用来</a:t>
            </a:r>
            <a:r>
              <a:rPr lang="zh-CN" altLang="en-US" sz="1600" dirty="0" smtClean="0">
                <a:latin typeface="+mn-ea"/>
              </a:rPr>
              <a:t>保证数据的正确性、有效性、一致性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</a:rPr>
              <a:t>并发控制：</a:t>
            </a:r>
            <a:r>
              <a:rPr lang="zh-CN" altLang="en-US" sz="1600" dirty="0"/>
              <a:t>最常用的并发控制技术</a:t>
            </a:r>
            <a:r>
              <a:rPr lang="zh-CN" altLang="en-US" sz="1600" dirty="0" smtClean="0"/>
              <a:t>是加锁技术，</a:t>
            </a:r>
            <a:r>
              <a:rPr lang="zh-CN" altLang="en-US" sz="1600" dirty="0" smtClean="0">
                <a:latin typeface="+mn-ea"/>
              </a:rPr>
              <a:t>实现</a:t>
            </a:r>
            <a:r>
              <a:rPr lang="zh-CN" altLang="en-US" sz="1600" dirty="0">
                <a:latin typeface="+mn-ea"/>
              </a:rPr>
              <a:t>多个用户同时对</a:t>
            </a:r>
            <a:r>
              <a:rPr lang="zh-CN" altLang="en-US" sz="1600" dirty="0" smtClean="0">
                <a:latin typeface="+mn-ea"/>
              </a:rPr>
              <a:t>数据库中数据</a:t>
            </a:r>
            <a:r>
              <a:rPr lang="zh-CN" altLang="en-US" sz="1600" dirty="0">
                <a:latin typeface="+mn-ea"/>
              </a:rPr>
              <a:t>或同一数据进行合理</a:t>
            </a:r>
            <a:r>
              <a:rPr lang="zh-CN" altLang="en-US" sz="1600" dirty="0" smtClean="0">
                <a:latin typeface="+mn-ea"/>
              </a:rPr>
              <a:t>存取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161" y="233645"/>
            <a:ext cx="56065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0099FF"/>
                </a:solidFill>
              </a:rPr>
              <a:t>DBMS</a:t>
            </a:r>
            <a:r>
              <a:rPr lang="zh-CN" altLang="en-US" sz="2000" b="1" dirty="0" smtClean="0">
                <a:solidFill>
                  <a:srgbClr val="0099FF"/>
                </a:solidFill>
              </a:rPr>
              <a:t>包含的功能</a:t>
            </a:r>
            <a:endParaRPr lang="zh-CN" altLang="en-US" sz="2000" b="1" dirty="0"/>
          </a:p>
        </p:txBody>
      </p:sp>
      <p:sp>
        <p:nvSpPr>
          <p:cNvPr id="2" name="椭圆形标注 1"/>
          <p:cNvSpPr/>
          <p:nvPr/>
        </p:nvSpPr>
        <p:spPr>
          <a:xfrm>
            <a:off x="6912261" y="1088740"/>
            <a:ext cx="1935214" cy="900100"/>
          </a:xfrm>
          <a:prstGeom prst="wedgeEllipseCallout">
            <a:avLst>
              <a:gd name="adj1" fmla="val -73169"/>
              <a:gd name="adj2" fmla="val 13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测试人员需要重点掌握</a:t>
            </a:r>
            <a:r>
              <a:rPr lang="en-US" altLang="zh-CN" sz="1400" dirty="0" smtClean="0"/>
              <a:t>DDL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DML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29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157306631</TotalTime>
  <Pages>0</Pages>
  <Words>5484</Words>
  <Characters>0</Characters>
  <Application>Microsoft Office PowerPoint</Application>
  <DocSecurity>0</DocSecurity>
  <PresentationFormat>全屏显示(4:3)</PresentationFormat>
  <Lines>0</Lines>
  <Paragraphs>786</Paragraphs>
  <Slides>52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宋体</vt:lpstr>
      <vt:lpstr>楷体_GB2312</vt:lpstr>
      <vt:lpstr>Calibri</vt:lpstr>
      <vt:lpstr>微软雅黑</vt:lpstr>
      <vt:lpstr>仿宋_GB2312</vt:lpstr>
      <vt:lpstr>Times New Roman</vt:lpstr>
      <vt:lpstr>Wingdings</vt:lpstr>
      <vt:lpstr>Arial Unicode MS</vt:lpstr>
      <vt:lpstr>默认设计模板</vt:lpstr>
      <vt:lpstr>包装程序外壳对象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SQL语句语法－数据定义语句(DDL)</vt:lpstr>
      <vt:lpstr>表级完整性约束条件</vt:lpstr>
      <vt:lpstr>主键与外键</vt:lpstr>
      <vt:lpstr>数据实体完整性约束</vt:lpstr>
      <vt:lpstr>数值列的完整性约束</vt:lpstr>
      <vt:lpstr>新建数据库/表语法</vt:lpstr>
      <vt:lpstr>删除数据库/表语法</vt:lpstr>
      <vt:lpstr>Drop、Delete、Truncate语句区别</vt:lpstr>
      <vt:lpstr>修改表语法</vt:lpstr>
      <vt:lpstr>修改表语法-实例</vt:lpstr>
      <vt:lpstr>PowerPoint 演示文稿</vt:lpstr>
      <vt:lpstr>SQL语句语法-数据操作语句(DML)</vt:lpstr>
      <vt:lpstr>Select语句之-Where 条件表达式</vt:lpstr>
      <vt:lpstr>Select语句之-多表查询方法讲解</vt:lpstr>
      <vt:lpstr>Select语句之-多表查询方法讲解</vt:lpstr>
      <vt:lpstr>Select语句之-多表查询方法讲解</vt:lpstr>
      <vt:lpstr>外连接实例</vt:lpstr>
      <vt:lpstr>Update修改语法</vt:lpstr>
      <vt:lpstr>PowerPoint 演示文稿</vt:lpstr>
      <vt:lpstr>Delete语法</vt:lpstr>
      <vt:lpstr>PowerPoint 演示文稿</vt:lpstr>
      <vt:lpstr>常见数据库报错问题及解决方法  </vt:lpstr>
      <vt:lpstr>数组越界</vt:lpstr>
      <vt:lpstr>违反唯一索引</vt:lpstr>
      <vt:lpstr>表新增字段缺失</vt:lpstr>
      <vt:lpstr>DB权限赋权</vt:lpstr>
      <vt:lpstr>数据库表死锁</vt:lpstr>
      <vt:lpstr>数据库常见报错编码识别</vt:lpstr>
      <vt:lpstr>PowerPoint 演示文稿</vt:lpstr>
      <vt:lpstr>数据备份与恢复</vt:lpstr>
      <vt:lpstr>DB2服务器命令操作和备份 </vt:lpstr>
      <vt:lpstr>DB2数据库的常用的备份方式 </vt:lpstr>
      <vt:lpstr>DB2 MOVE备份</vt:lpstr>
      <vt:lpstr>DB2 MOVE还原</vt:lpstr>
      <vt:lpstr>总结提问：</vt:lpstr>
      <vt:lpstr>重点知识回顾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10072962</dc:creator>
  <cp:lastModifiedBy>Windows 用户</cp:lastModifiedBy>
  <cp:revision>917</cp:revision>
  <cp:lastPrinted>1899-12-30T00:00:00Z</cp:lastPrinted>
  <dcterms:created xsi:type="dcterms:W3CDTF">2013-01-31T17:01:21Z</dcterms:created>
  <dcterms:modified xsi:type="dcterms:W3CDTF">2018-06-16T09:33:46Z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