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343" r:id="rId3"/>
    <p:sldId id="404" r:id="rId4"/>
    <p:sldId id="405" r:id="rId5"/>
    <p:sldId id="406" r:id="rId6"/>
    <p:sldId id="407" r:id="rId7"/>
    <p:sldId id="419" r:id="rId8"/>
    <p:sldId id="417" r:id="rId9"/>
    <p:sldId id="432" r:id="rId10"/>
    <p:sldId id="433" r:id="rId11"/>
    <p:sldId id="434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25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FFCE33"/>
    <a:srgbClr val="FFE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8" autoAdjust="0"/>
    <p:restoredTop sz="99708" autoAdjust="0"/>
  </p:normalViewPr>
  <p:slideViewPr>
    <p:cSldViewPr>
      <p:cViewPr>
        <p:scale>
          <a:sx n="100" d="100"/>
          <a:sy n="100" d="100"/>
        </p:scale>
        <p:origin x="-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54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5A03A-9AA8-465A-8FBA-D6EBC064CA64}" type="doc">
      <dgm:prSet loTypeId="urn:microsoft.com/office/officeart/2005/8/layout/vList5" loCatId="list" qsTypeId="urn:microsoft.com/office/officeart/2005/8/quickstyle/3d7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06EAE50-69E6-4030-9FC1-49F743FA395E}">
      <dgm:prSet phldrT="[文本]"/>
      <dgm:spPr/>
      <dgm:t>
        <a:bodyPr/>
        <a:lstStyle/>
        <a:p>
          <a:r>
            <a:rPr lang="en-US" altLang="zh-CN" smtClean="0"/>
            <a:t>config</a:t>
          </a:r>
          <a:endParaRPr lang="zh-CN" altLang="en-US"/>
        </a:p>
      </dgm:t>
    </dgm:pt>
    <dgm:pt modelId="{1577F787-810F-47DD-89A9-3B364D04C0CF}" type="parTrans" cxnId="{E6B74920-AD98-476F-B92B-0BBA58542CD5}">
      <dgm:prSet/>
      <dgm:spPr/>
      <dgm:t>
        <a:bodyPr/>
        <a:lstStyle/>
        <a:p>
          <a:endParaRPr lang="zh-CN" altLang="en-US"/>
        </a:p>
      </dgm:t>
    </dgm:pt>
    <dgm:pt modelId="{A87DA660-B09B-47F2-8A1A-05F769A1BF27}" type="sibTrans" cxnId="{E6B74920-AD98-476F-B92B-0BBA58542CD5}">
      <dgm:prSet/>
      <dgm:spPr/>
      <dgm:t>
        <a:bodyPr/>
        <a:lstStyle/>
        <a:p>
          <a:endParaRPr lang="zh-CN" altLang="en-US"/>
        </a:p>
      </dgm:t>
    </dgm:pt>
    <dgm:pt modelId="{080ED541-A9EE-403F-A426-458DB3A60B0E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数据配置文件、测试执行计划、业务关键字配置文件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72B7A28-F27C-43CF-A6AC-50BCC6955908}" type="parTrans" cxnId="{16E8D794-7473-4D77-B000-7773E38B0219}">
      <dgm:prSet/>
      <dgm:spPr/>
      <dgm:t>
        <a:bodyPr/>
        <a:lstStyle/>
        <a:p>
          <a:endParaRPr lang="zh-CN" altLang="en-US"/>
        </a:p>
      </dgm:t>
    </dgm:pt>
    <dgm:pt modelId="{AC219FB2-F5CE-4983-8402-B2B80F671A4C}" type="sibTrans" cxnId="{16E8D794-7473-4D77-B000-7773E38B0219}">
      <dgm:prSet/>
      <dgm:spPr/>
      <dgm:t>
        <a:bodyPr/>
        <a:lstStyle/>
        <a:p>
          <a:endParaRPr lang="zh-CN" altLang="en-US"/>
        </a:p>
      </dgm:t>
    </dgm:pt>
    <dgm:pt modelId="{2B819DDB-A499-4887-9013-E0BA48CB5B00}">
      <dgm:prSet phldrT="[文本]"/>
      <dgm:spPr/>
      <dgm:t>
        <a:bodyPr/>
        <a:lstStyle/>
        <a:p>
          <a:r>
            <a:rPr lang="en-US" altLang="zh-CN" dirty="0" smtClean="0"/>
            <a:t>keyword</a:t>
          </a:r>
          <a:endParaRPr lang="zh-CN" altLang="en-US" dirty="0"/>
        </a:p>
      </dgm:t>
    </dgm:pt>
    <dgm:pt modelId="{BFF58CBA-E5A0-459F-B861-727630BBE281}" type="parTrans" cxnId="{ED7244FB-BBE8-49CA-B0F8-FCE16D1E9C02}">
      <dgm:prSet/>
      <dgm:spPr/>
      <dgm:t>
        <a:bodyPr/>
        <a:lstStyle/>
        <a:p>
          <a:endParaRPr lang="zh-CN" altLang="en-US"/>
        </a:p>
      </dgm:t>
    </dgm:pt>
    <dgm:pt modelId="{8CA974F1-3F62-4A73-9E79-3FA9423B5F25}" type="sibTrans" cxnId="{ED7244FB-BBE8-49CA-B0F8-FCE16D1E9C02}">
      <dgm:prSet/>
      <dgm:spPr/>
      <dgm:t>
        <a:bodyPr/>
        <a:lstStyle/>
        <a:p>
          <a:endParaRPr lang="zh-CN" altLang="en-US"/>
        </a:p>
      </dgm:t>
    </dgm:pt>
    <dgm:pt modelId="{9A030625-9E77-4F04-A1F7-7BBC4C96E10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业务关键字代码包、</a:t>
          </a:r>
          <a:r>
            <a:rPr lang="en-US" altLang="zh-CN" smtClean="0">
              <a:latin typeface="微软雅黑" pitchFamily="34" charset="-122"/>
              <a:ea typeface="微软雅黑" pitchFamily="34" charset="-122"/>
            </a:rPr>
            <a:t>keyword set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功能生成关键字文件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B202830-5DF7-429C-B0F6-2FBFD35AFDD3}" type="parTrans" cxnId="{6D9E8CDB-7C9F-4EFC-88A7-F4A892FE597F}">
      <dgm:prSet/>
      <dgm:spPr/>
      <dgm:t>
        <a:bodyPr/>
        <a:lstStyle/>
        <a:p>
          <a:endParaRPr lang="zh-CN" altLang="en-US"/>
        </a:p>
      </dgm:t>
    </dgm:pt>
    <dgm:pt modelId="{ABFE5AF1-855C-4A14-99FB-0DF566EF3A7E}" type="sibTrans" cxnId="{6D9E8CDB-7C9F-4EFC-88A7-F4A892FE597F}">
      <dgm:prSet/>
      <dgm:spPr/>
      <dgm:t>
        <a:bodyPr/>
        <a:lstStyle/>
        <a:p>
          <a:endParaRPr lang="zh-CN" altLang="en-US"/>
        </a:p>
      </dgm:t>
    </dgm:pt>
    <dgm:pt modelId="{C9F17F13-4023-4110-AB87-D2E068D6D4DC}">
      <dgm:prSet phldrT="[文本]"/>
      <dgm:spPr/>
      <dgm:t>
        <a:bodyPr/>
        <a:lstStyle/>
        <a:p>
          <a:r>
            <a:rPr lang="en-US" altLang="zh-CN" smtClean="0"/>
            <a:t>maps</a:t>
          </a:r>
          <a:endParaRPr lang="zh-CN" altLang="en-US"/>
        </a:p>
      </dgm:t>
    </dgm:pt>
    <dgm:pt modelId="{93B60A77-F6E8-4D89-93DE-721FAE122264}" type="parTrans" cxnId="{A1A6EA65-5FE6-454C-BEC2-6AA5B8348820}">
      <dgm:prSet/>
      <dgm:spPr/>
      <dgm:t>
        <a:bodyPr/>
        <a:lstStyle/>
        <a:p>
          <a:endParaRPr lang="zh-CN" altLang="en-US"/>
        </a:p>
      </dgm:t>
    </dgm:pt>
    <dgm:pt modelId="{A895FA03-1367-48BD-B304-2D39E97993C2}" type="sibTrans" cxnId="{A1A6EA65-5FE6-454C-BEC2-6AA5B8348820}">
      <dgm:prSet/>
      <dgm:spPr/>
      <dgm:t>
        <a:bodyPr/>
        <a:lstStyle/>
        <a:p>
          <a:endParaRPr lang="zh-CN" altLang="en-US"/>
        </a:p>
      </dgm:t>
    </dgm:pt>
    <dgm:pt modelId="{508C69BA-85FB-42A1-B302-0A7B5E0F9FF4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控件映射文件，便于控件集中管理和维护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3FD6F1E-541E-45DE-8A79-1A30918EE03A}" type="parTrans" cxnId="{B5DB42C9-D81B-48A1-9245-15571EFE98A8}">
      <dgm:prSet/>
      <dgm:spPr/>
      <dgm:t>
        <a:bodyPr/>
        <a:lstStyle/>
        <a:p>
          <a:endParaRPr lang="zh-CN" altLang="en-US"/>
        </a:p>
      </dgm:t>
    </dgm:pt>
    <dgm:pt modelId="{1A84FB64-A113-49DF-8F6F-7AACE2B5F351}" type="sibTrans" cxnId="{B5DB42C9-D81B-48A1-9245-15571EFE98A8}">
      <dgm:prSet/>
      <dgm:spPr/>
      <dgm:t>
        <a:bodyPr/>
        <a:lstStyle/>
        <a:p>
          <a:endParaRPr lang="zh-CN" altLang="en-US"/>
        </a:p>
      </dgm:t>
    </dgm:pt>
    <dgm:pt modelId="{20E44DEE-53FC-469A-8FD7-C8ABA903E742}">
      <dgm:prSet/>
      <dgm:spPr/>
      <dgm:t>
        <a:bodyPr/>
        <a:lstStyle/>
        <a:p>
          <a:r>
            <a:rPr lang="en-US" altLang="zh-CN" smtClean="0"/>
            <a:t>report</a:t>
          </a:r>
          <a:endParaRPr lang="zh-CN" altLang="en-US"/>
        </a:p>
      </dgm:t>
    </dgm:pt>
    <dgm:pt modelId="{E36DA37A-6FB0-4C37-B5E4-BEC14F64D620}" type="parTrans" cxnId="{AC19D70B-5FCD-4DB1-BE53-40253CAC5B0B}">
      <dgm:prSet/>
      <dgm:spPr/>
      <dgm:t>
        <a:bodyPr/>
        <a:lstStyle/>
        <a:p>
          <a:endParaRPr lang="zh-CN" altLang="en-US"/>
        </a:p>
      </dgm:t>
    </dgm:pt>
    <dgm:pt modelId="{17CF27F0-06E2-478F-A19A-4EDF3336C89D}" type="sibTrans" cxnId="{AC19D70B-5FCD-4DB1-BE53-40253CAC5B0B}">
      <dgm:prSet/>
      <dgm:spPr/>
      <dgm:t>
        <a:bodyPr/>
        <a:lstStyle/>
        <a:p>
          <a:endParaRPr lang="zh-CN" altLang="en-US"/>
        </a:p>
      </dgm:t>
    </dgm:pt>
    <dgm:pt modelId="{D47D8AB9-D6A9-4F23-B209-D77FDA641149}">
      <dgm:prSet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本地批跑执行报告，本地执行后生成该目录，可删除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18F82AB-A626-4168-9302-13F1827463A2}" type="parTrans" cxnId="{7F5C46DB-B036-4669-B365-172B605CAB37}">
      <dgm:prSet/>
      <dgm:spPr/>
      <dgm:t>
        <a:bodyPr/>
        <a:lstStyle/>
        <a:p>
          <a:endParaRPr lang="zh-CN" altLang="en-US"/>
        </a:p>
      </dgm:t>
    </dgm:pt>
    <dgm:pt modelId="{A8BB8C3E-D963-4652-8754-80057D593635}" type="sibTrans" cxnId="{7F5C46DB-B036-4669-B365-172B605CAB37}">
      <dgm:prSet/>
      <dgm:spPr/>
      <dgm:t>
        <a:bodyPr/>
        <a:lstStyle/>
        <a:p>
          <a:endParaRPr lang="zh-CN" altLang="en-US"/>
        </a:p>
      </dgm:t>
    </dgm:pt>
    <dgm:pt modelId="{7215C3F2-9541-4418-84EB-33B3F9D1D356}">
      <dgm:prSet/>
      <dgm:spPr/>
      <dgm:t>
        <a:bodyPr/>
        <a:lstStyle/>
        <a:p>
          <a:r>
            <a:rPr lang="en-US" altLang="zh-CN" smtClean="0"/>
            <a:t>testcases</a:t>
          </a:r>
          <a:endParaRPr lang="zh-CN" altLang="en-US"/>
        </a:p>
      </dgm:t>
    </dgm:pt>
    <dgm:pt modelId="{4BEDF72B-082E-4FC9-AC89-E9C2D54E2B6A}" type="parTrans" cxnId="{190833A2-4DCC-4DD2-93EC-0F82F15E0E32}">
      <dgm:prSet/>
      <dgm:spPr/>
      <dgm:t>
        <a:bodyPr/>
        <a:lstStyle/>
        <a:p>
          <a:endParaRPr lang="zh-CN" altLang="en-US"/>
        </a:p>
      </dgm:t>
    </dgm:pt>
    <dgm:pt modelId="{8B4E0639-4F97-4753-8980-968D650150D2}" type="sibTrans" cxnId="{190833A2-4DCC-4DD2-93EC-0F82F15E0E32}">
      <dgm:prSet/>
      <dgm:spPr/>
      <dgm:t>
        <a:bodyPr/>
        <a:lstStyle/>
        <a:p>
          <a:endParaRPr lang="zh-CN" altLang="en-US"/>
        </a:p>
      </dgm:t>
    </dgm:pt>
    <dgm:pt modelId="{471CC4E0-41B8-4BDE-8806-C85D22B128F1}">
      <dgm:prSet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测试套及测试用例文件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9935EF7-CE02-4F1B-97CC-4D8477BE59F0}" type="parTrans" cxnId="{C37B3AE1-7ED1-479E-80B9-A591C65ED580}">
      <dgm:prSet/>
      <dgm:spPr/>
      <dgm:t>
        <a:bodyPr/>
        <a:lstStyle/>
        <a:p>
          <a:endParaRPr lang="zh-CN" altLang="en-US"/>
        </a:p>
      </dgm:t>
    </dgm:pt>
    <dgm:pt modelId="{71BCE5CF-3B19-4577-B80B-98137B7D13A5}" type="sibTrans" cxnId="{C37B3AE1-7ED1-479E-80B9-A591C65ED580}">
      <dgm:prSet/>
      <dgm:spPr/>
      <dgm:t>
        <a:bodyPr/>
        <a:lstStyle/>
        <a:p>
          <a:endParaRPr lang="zh-CN" altLang="en-US"/>
        </a:p>
      </dgm:t>
    </dgm:pt>
    <dgm:pt modelId="{39D1023F-D169-4782-A932-0222F610F7DF}" type="pres">
      <dgm:prSet presAssocID="{6165A03A-9AA8-465A-8FBA-D6EBC064CA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44493C-FEBB-4E98-91B5-FD736602D13F}" type="pres">
      <dgm:prSet presAssocID="{506EAE50-69E6-4030-9FC1-49F743FA395E}" presName="linNode" presStyleCnt="0"/>
      <dgm:spPr/>
    </dgm:pt>
    <dgm:pt modelId="{D665626E-0071-4BE4-97AC-D68A5460D893}" type="pres">
      <dgm:prSet presAssocID="{506EAE50-69E6-4030-9FC1-49F743FA395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F2265E-7134-4FB7-8679-984C0C9691F1}" type="pres">
      <dgm:prSet presAssocID="{506EAE50-69E6-4030-9FC1-49F743FA395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3DBAC-8385-47C6-AC66-7C23B38A392C}" type="pres">
      <dgm:prSet presAssocID="{A87DA660-B09B-47F2-8A1A-05F769A1BF27}" presName="sp" presStyleCnt="0"/>
      <dgm:spPr/>
    </dgm:pt>
    <dgm:pt modelId="{05A3E3EB-12EF-4FA7-96A7-3F08F234A191}" type="pres">
      <dgm:prSet presAssocID="{2B819DDB-A499-4887-9013-E0BA48CB5B00}" presName="linNode" presStyleCnt="0"/>
      <dgm:spPr/>
    </dgm:pt>
    <dgm:pt modelId="{BDFC64E2-B4EE-495F-84F4-271E0A990B88}" type="pres">
      <dgm:prSet presAssocID="{2B819DDB-A499-4887-9013-E0BA48CB5B0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664CE-A20E-4982-9778-EC935B2DE6A5}" type="pres">
      <dgm:prSet presAssocID="{2B819DDB-A499-4887-9013-E0BA48CB5B0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FC8F9-443E-4D89-B7CF-42BE370376D7}" type="pres">
      <dgm:prSet presAssocID="{8CA974F1-3F62-4A73-9E79-3FA9423B5F25}" presName="sp" presStyleCnt="0"/>
      <dgm:spPr/>
    </dgm:pt>
    <dgm:pt modelId="{3CBCCF48-2261-4135-883C-AD72E735AF90}" type="pres">
      <dgm:prSet presAssocID="{C9F17F13-4023-4110-AB87-D2E068D6D4DC}" presName="linNode" presStyleCnt="0"/>
      <dgm:spPr/>
    </dgm:pt>
    <dgm:pt modelId="{02C06572-C184-49C1-8D81-B697676B6371}" type="pres">
      <dgm:prSet presAssocID="{C9F17F13-4023-4110-AB87-D2E068D6D4D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1ED903-E63D-4A77-9AB6-9DB922F36F25}" type="pres">
      <dgm:prSet presAssocID="{C9F17F13-4023-4110-AB87-D2E068D6D4D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86AFFA-5542-459E-93EC-B9B2E16CC6D2}" type="pres">
      <dgm:prSet presAssocID="{A895FA03-1367-48BD-B304-2D39E97993C2}" presName="sp" presStyleCnt="0"/>
      <dgm:spPr/>
    </dgm:pt>
    <dgm:pt modelId="{A5817D6C-7819-4630-98BF-0BE19C6B73A4}" type="pres">
      <dgm:prSet presAssocID="{20E44DEE-53FC-469A-8FD7-C8ABA903E742}" presName="linNode" presStyleCnt="0"/>
      <dgm:spPr/>
    </dgm:pt>
    <dgm:pt modelId="{004E3733-8F54-42FE-A140-A518BB4DA462}" type="pres">
      <dgm:prSet presAssocID="{20E44DEE-53FC-469A-8FD7-C8ABA903E74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DB7FA9-3A37-4C40-8FA7-352D96F4C51D}" type="pres">
      <dgm:prSet presAssocID="{20E44DEE-53FC-469A-8FD7-C8ABA903E74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64CA97-9D44-4321-A786-D399C6D6F57E}" type="pres">
      <dgm:prSet presAssocID="{17CF27F0-06E2-478F-A19A-4EDF3336C89D}" presName="sp" presStyleCnt="0"/>
      <dgm:spPr/>
    </dgm:pt>
    <dgm:pt modelId="{C14EA45F-E943-4BA7-99F6-69A493C0DC9F}" type="pres">
      <dgm:prSet presAssocID="{7215C3F2-9541-4418-84EB-33B3F9D1D356}" presName="linNode" presStyleCnt="0"/>
      <dgm:spPr/>
    </dgm:pt>
    <dgm:pt modelId="{2C058595-C04E-49E1-8CF3-CF08D8959CB1}" type="pres">
      <dgm:prSet presAssocID="{7215C3F2-9541-4418-84EB-33B3F9D1D35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0358F7-0AFA-4EDA-AAC6-43E1E8BEBFDD}" type="pres">
      <dgm:prSet presAssocID="{7215C3F2-9541-4418-84EB-33B3F9D1D35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9E8CDB-7C9F-4EFC-88A7-F4A892FE597F}" srcId="{2B819DDB-A499-4887-9013-E0BA48CB5B00}" destId="{9A030625-9E77-4F04-A1F7-7BBC4C96E102}" srcOrd="0" destOrd="0" parTransId="{EB202830-5DF7-429C-B0F6-2FBFD35AFDD3}" sibTransId="{ABFE5AF1-855C-4A14-99FB-0DF566EF3A7E}"/>
    <dgm:cxn modelId="{A7304527-6196-4FEF-A5CD-417F8E0F0F68}" type="presOf" srcId="{D47D8AB9-D6A9-4F23-B209-D77FDA641149}" destId="{3FDB7FA9-3A37-4C40-8FA7-352D96F4C51D}" srcOrd="0" destOrd="0" presId="urn:microsoft.com/office/officeart/2005/8/layout/vList5"/>
    <dgm:cxn modelId="{3256E2D3-1F90-48D1-BFFF-D74D02226325}" type="presOf" srcId="{080ED541-A9EE-403F-A426-458DB3A60B0E}" destId="{F5F2265E-7134-4FB7-8679-984C0C9691F1}" srcOrd="0" destOrd="0" presId="urn:microsoft.com/office/officeart/2005/8/layout/vList5"/>
    <dgm:cxn modelId="{5CE93354-28FD-4050-A52D-19139FBB4D44}" type="presOf" srcId="{20E44DEE-53FC-469A-8FD7-C8ABA903E742}" destId="{004E3733-8F54-42FE-A140-A518BB4DA462}" srcOrd="0" destOrd="0" presId="urn:microsoft.com/office/officeart/2005/8/layout/vList5"/>
    <dgm:cxn modelId="{ED7244FB-BBE8-49CA-B0F8-FCE16D1E9C02}" srcId="{6165A03A-9AA8-465A-8FBA-D6EBC064CA64}" destId="{2B819DDB-A499-4887-9013-E0BA48CB5B00}" srcOrd="1" destOrd="0" parTransId="{BFF58CBA-E5A0-459F-B861-727630BBE281}" sibTransId="{8CA974F1-3F62-4A73-9E79-3FA9423B5F25}"/>
    <dgm:cxn modelId="{B5DB42C9-D81B-48A1-9245-15571EFE98A8}" srcId="{C9F17F13-4023-4110-AB87-D2E068D6D4DC}" destId="{508C69BA-85FB-42A1-B302-0A7B5E0F9FF4}" srcOrd="0" destOrd="0" parTransId="{D3FD6F1E-541E-45DE-8A79-1A30918EE03A}" sibTransId="{1A84FB64-A113-49DF-8F6F-7AACE2B5F351}"/>
    <dgm:cxn modelId="{CF9EB064-8986-4ED2-9DD6-3BF672FF4A08}" type="presOf" srcId="{471CC4E0-41B8-4BDE-8806-C85D22B128F1}" destId="{EB0358F7-0AFA-4EDA-AAC6-43E1E8BEBFDD}" srcOrd="0" destOrd="0" presId="urn:microsoft.com/office/officeart/2005/8/layout/vList5"/>
    <dgm:cxn modelId="{190833A2-4DCC-4DD2-93EC-0F82F15E0E32}" srcId="{6165A03A-9AA8-465A-8FBA-D6EBC064CA64}" destId="{7215C3F2-9541-4418-84EB-33B3F9D1D356}" srcOrd="4" destOrd="0" parTransId="{4BEDF72B-082E-4FC9-AC89-E9C2D54E2B6A}" sibTransId="{8B4E0639-4F97-4753-8980-968D650150D2}"/>
    <dgm:cxn modelId="{72E7D506-EBF2-4F59-BBB6-4A5B029616C6}" type="presOf" srcId="{9A030625-9E77-4F04-A1F7-7BBC4C96E102}" destId="{1EB664CE-A20E-4982-9778-EC935B2DE6A5}" srcOrd="0" destOrd="0" presId="urn:microsoft.com/office/officeart/2005/8/layout/vList5"/>
    <dgm:cxn modelId="{F4139B11-D24A-471C-A5F8-6A04D342E670}" type="presOf" srcId="{C9F17F13-4023-4110-AB87-D2E068D6D4DC}" destId="{02C06572-C184-49C1-8D81-B697676B6371}" srcOrd="0" destOrd="0" presId="urn:microsoft.com/office/officeart/2005/8/layout/vList5"/>
    <dgm:cxn modelId="{42ACB2B2-560E-428B-BCB3-F29C4CFE5F31}" type="presOf" srcId="{6165A03A-9AA8-465A-8FBA-D6EBC064CA64}" destId="{39D1023F-D169-4782-A932-0222F610F7DF}" srcOrd="0" destOrd="0" presId="urn:microsoft.com/office/officeart/2005/8/layout/vList5"/>
    <dgm:cxn modelId="{E6B74920-AD98-476F-B92B-0BBA58542CD5}" srcId="{6165A03A-9AA8-465A-8FBA-D6EBC064CA64}" destId="{506EAE50-69E6-4030-9FC1-49F743FA395E}" srcOrd="0" destOrd="0" parTransId="{1577F787-810F-47DD-89A9-3B364D04C0CF}" sibTransId="{A87DA660-B09B-47F2-8A1A-05F769A1BF27}"/>
    <dgm:cxn modelId="{AC19D70B-5FCD-4DB1-BE53-40253CAC5B0B}" srcId="{6165A03A-9AA8-465A-8FBA-D6EBC064CA64}" destId="{20E44DEE-53FC-469A-8FD7-C8ABA903E742}" srcOrd="3" destOrd="0" parTransId="{E36DA37A-6FB0-4C37-B5E4-BEC14F64D620}" sibTransId="{17CF27F0-06E2-478F-A19A-4EDF3336C89D}"/>
    <dgm:cxn modelId="{4BE35A9B-CB55-431B-95C5-79317E13902E}" type="presOf" srcId="{506EAE50-69E6-4030-9FC1-49F743FA395E}" destId="{D665626E-0071-4BE4-97AC-D68A5460D893}" srcOrd="0" destOrd="0" presId="urn:microsoft.com/office/officeart/2005/8/layout/vList5"/>
    <dgm:cxn modelId="{9746AD60-7BE1-463A-8858-67457C919C75}" type="presOf" srcId="{508C69BA-85FB-42A1-B302-0A7B5E0F9FF4}" destId="{601ED903-E63D-4A77-9AB6-9DB922F36F25}" srcOrd="0" destOrd="0" presId="urn:microsoft.com/office/officeart/2005/8/layout/vList5"/>
    <dgm:cxn modelId="{C37B3AE1-7ED1-479E-80B9-A591C65ED580}" srcId="{7215C3F2-9541-4418-84EB-33B3F9D1D356}" destId="{471CC4E0-41B8-4BDE-8806-C85D22B128F1}" srcOrd="0" destOrd="0" parTransId="{59935EF7-CE02-4F1B-97CC-4D8477BE59F0}" sibTransId="{71BCE5CF-3B19-4577-B80B-98137B7D13A5}"/>
    <dgm:cxn modelId="{7F5C46DB-B036-4669-B365-172B605CAB37}" srcId="{20E44DEE-53FC-469A-8FD7-C8ABA903E742}" destId="{D47D8AB9-D6A9-4F23-B209-D77FDA641149}" srcOrd="0" destOrd="0" parTransId="{818F82AB-A626-4168-9302-13F1827463A2}" sibTransId="{A8BB8C3E-D963-4652-8754-80057D593635}"/>
    <dgm:cxn modelId="{16E8D794-7473-4D77-B000-7773E38B0219}" srcId="{506EAE50-69E6-4030-9FC1-49F743FA395E}" destId="{080ED541-A9EE-403F-A426-458DB3A60B0E}" srcOrd="0" destOrd="0" parTransId="{872B7A28-F27C-43CF-A6AC-50BCC6955908}" sibTransId="{AC219FB2-F5CE-4983-8402-B2B80F671A4C}"/>
    <dgm:cxn modelId="{C69065AF-B2BE-4A07-823E-40A7BA356FD3}" type="presOf" srcId="{2B819DDB-A499-4887-9013-E0BA48CB5B00}" destId="{BDFC64E2-B4EE-495F-84F4-271E0A990B88}" srcOrd="0" destOrd="0" presId="urn:microsoft.com/office/officeart/2005/8/layout/vList5"/>
    <dgm:cxn modelId="{AC13B1BD-DA6D-426F-B3A1-1BFCCC553003}" type="presOf" srcId="{7215C3F2-9541-4418-84EB-33B3F9D1D356}" destId="{2C058595-C04E-49E1-8CF3-CF08D8959CB1}" srcOrd="0" destOrd="0" presId="urn:microsoft.com/office/officeart/2005/8/layout/vList5"/>
    <dgm:cxn modelId="{A1A6EA65-5FE6-454C-BEC2-6AA5B8348820}" srcId="{6165A03A-9AA8-465A-8FBA-D6EBC064CA64}" destId="{C9F17F13-4023-4110-AB87-D2E068D6D4DC}" srcOrd="2" destOrd="0" parTransId="{93B60A77-F6E8-4D89-93DE-721FAE122264}" sibTransId="{A895FA03-1367-48BD-B304-2D39E97993C2}"/>
    <dgm:cxn modelId="{DED646E0-0E6D-4A10-9886-743622D4E8D6}" type="presParOf" srcId="{39D1023F-D169-4782-A932-0222F610F7DF}" destId="{5E44493C-FEBB-4E98-91B5-FD736602D13F}" srcOrd="0" destOrd="0" presId="urn:microsoft.com/office/officeart/2005/8/layout/vList5"/>
    <dgm:cxn modelId="{0908C24A-1042-4415-B2ED-5FF4DD8374F2}" type="presParOf" srcId="{5E44493C-FEBB-4E98-91B5-FD736602D13F}" destId="{D665626E-0071-4BE4-97AC-D68A5460D893}" srcOrd="0" destOrd="0" presId="urn:microsoft.com/office/officeart/2005/8/layout/vList5"/>
    <dgm:cxn modelId="{D6467265-5F49-4E14-BD7D-FFD1BCAE21D3}" type="presParOf" srcId="{5E44493C-FEBB-4E98-91B5-FD736602D13F}" destId="{F5F2265E-7134-4FB7-8679-984C0C9691F1}" srcOrd="1" destOrd="0" presId="urn:microsoft.com/office/officeart/2005/8/layout/vList5"/>
    <dgm:cxn modelId="{98E6D22B-4F48-4CCC-9EDD-3AB70C823813}" type="presParOf" srcId="{39D1023F-D169-4782-A932-0222F610F7DF}" destId="{8EF3DBAC-8385-47C6-AC66-7C23B38A392C}" srcOrd="1" destOrd="0" presId="urn:microsoft.com/office/officeart/2005/8/layout/vList5"/>
    <dgm:cxn modelId="{1051E46F-37FA-4951-908E-28984BE05B77}" type="presParOf" srcId="{39D1023F-D169-4782-A932-0222F610F7DF}" destId="{05A3E3EB-12EF-4FA7-96A7-3F08F234A191}" srcOrd="2" destOrd="0" presId="urn:microsoft.com/office/officeart/2005/8/layout/vList5"/>
    <dgm:cxn modelId="{23C2C0E3-B4A9-4A97-809E-FE9131B25FF6}" type="presParOf" srcId="{05A3E3EB-12EF-4FA7-96A7-3F08F234A191}" destId="{BDFC64E2-B4EE-495F-84F4-271E0A990B88}" srcOrd="0" destOrd="0" presId="urn:microsoft.com/office/officeart/2005/8/layout/vList5"/>
    <dgm:cxn modelId="{BE35B0E5-6CA4-4C89-B9B5-3A54BD8E2E9E}" type="presParOf" srcId="{05A3E3EB-12EF-4FA7-96A7-3F08F234A191}" destId="{1EB664CE-A20E-4982-9778-EC935B2DE6A5}" srcOrd="1" destOrd="0" presId="urn:microsoft.com/office/officeart/2005/8/layout/vList5"/>
    <dgm:cxn modelId="{A890152C-3953-421D-AE6B-AEF08A3F033A}" type="presParOf" srcId="{39D1023F-D169-4782-A932-0222F610F7DF}" destId="{ACEFC8F9-443E-4D89-B7CF-42BE370376D7}" srcOrd="3" destOrd="0" presId="urn:microsoft.com/office/officeart/2005/8/layout/vList5"/>
    <dgm:cxn modelId="{88DA75AB-12BF-4CD7-960C-4ACFD172ECA4}" type="presParOf" srcId="{39D1023F-D169-4782-A932-0222F610F7DF}" destId="{3CBCCF48-2261-4135-883C-AD72E735AF90}" srcOrd="4" destOrd="0" presId="urn:microsoft.com/office/officeart/2005/8/layout/vList5"/>
    <dgm:cxn modelId="{A1304BE7-F04C-4A6A-889C-D3762A04B4AA}" type="presParOf" srcId="{3CBCCF48-2261-4135-883C-AD72E735AF90}" destId="{02C06572-C184-49C1-8D81-B697676B6371}" srcOrd="0" destOrd="0" presId="urn:microsoft.com/office/officeart/2005/8/layout/vList5"/>
    <dgm:cxn modelId="{D0327245-55F4-4153-B773-2BF095E753E5}" type="presParOf" srcId="{3CBCCF48-2261-4135-883C-AD72E735AF90}" destId="{601ED903-E63D-4A77-9AB6-9DB922F36F25}" srcOrd="1" destOrd="0" presId="urn:microsoft.com/office/officeart/2005/8/layout/vList5"/>
    <dgm:cxn modelId="{1D379242-7DDA-4565-BDF3-53A86AA81977}" type="presParOf" srcId="{39D1023F-D169-4782-A932-0222F610F7DF}" destId="{1F86AFFA-5542-459E-93EC-B9B2E16CC6D2}" srcOrd="5" destOrd="0" presId="urn:microsoft.com/office/officeart/2005/8/layout/vList5"/>
    <dgm:cxn modelId="{1CC4799C-2314-49AB-BA71-05DBC40FBEB1}" type="presParOf" srcId="{39D1023F-D169-4782-A932-0222F610F7DF}" destId="{A5817D6C-7819-4630-98BF-0BE19C6B73A4}" srcOrd="6" destOrd="0" presId="urn:microsoft.com/office/officeart/2005/8/layout/vList5"/>
    <dgm:cxn modelId="{9692B25F-D1E1-4845-A9F9-B8B1F1CC093F}" type="presParOf" srcId="{A5817D6C-7819-4630-98BF-0BE19C6B73A4}" destId="{004E3733-8F54-42FE-A140-A518BB4DA462}" srcOrd="0" destOrd="0" presId="urn:microsoft.com/office/officeart/2005/8/layout/vList5"/>
    <dgm:cxn modelId="{2D1F621A-6C96-4C50-ABB3-12DFFF85FB8B}" type="presParOf" srcId="{A5817D6C-7819-4630-98BF-0BE19C6B73A4}" destId="{3FDB7FA9-3A37-4C40-8FA7-352D96F4C51D}" srcOrd="1" destOrd="0" presId="urn:microsoft.com/office/officeart/2005/8/layout/vList5"/>
    <dgm:cxn modelId="{DB5ADDF6-7A18-4533-B0A8-00E345CBD974}" type="presParOf" srcId="{39D1023F-D169-4782-A932-0222F610F7DF}" destId="{2364CA97-9D44-4321-A786-D399C6D6F57E}" srcOrd="7" destOrd="0" presId="urn:microsoft.com/office/officeart/2005/8/layout/vList5"/>
    <dgm:cxn modelId="{14B0389C-988F-4ADC-BC7A-485E526749CB}" type="presParOf" srcId="{39D1023F-D169-4782-A932-0222F610F7DF}" destId="{C14EA45F-E943-4BA7-99F6-69A493C0DC9F}" srcOrd="8" destOrd="0" presId="urn:microsoft.com/office/officeart/2005/8/layout/vList5"/>
    <dgm:cxn modelId="{49C50061-78B0-433B-9AEB-BA30D48B2741}" type="presParOf" srcId="{C14EA45F-E943-4BA7-99F6-69A493C0DC9F}" destId="{2C058595-C04E-49E1-8CF3-CF08D8959CB1}" srcOrd="0" destOrd="0" presId="urn:microsoft.com/office/officeart/2005/8/layout/vList5"/>
    <dgm:cxn modelId="{F8561339-7BCE-4832-9DBD-74D88198325B}" type="presParOf" srcId="{C14EA45F-E943-4BA7-99F6-69A493C0DC9F}" destId="{EB0358F7-0AFA-4EDA-AAC6-43E1E8BEBF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265E-7134-4FB7-8679-984C0C9691F1}">
      <dsp:nvSpPr>
        <dsp:cNvPr id="0" name=""/>
        <dsp:cNvSpPr/>
      </dsp:nvSpPr>
      <dsp:spPr>
        <a:xfrm rot="5400000">
          <a:off x="3832939" y="-1558508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数据配置文件、测试执行计划、业务关键字配置文件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110365"/>
        <a:ext cx="3870946" cy="563693"/>
      </dsp:txXfrm>
    </dsp:sp>
    <dsp:sp modelId="{D665626E-0071-4BE4-97AC-D68A5460D893}">
      <dsp:nvSpPr>
        <dsp:cNvPr id="0" name=""/>
        <dsp:cNvSpPr/>
      </dsp:nvSpPr>
      <dsp:spPr>
        <a:xfrm>
          <a:off x="0" y="1785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config</a:t>
          </a:r>
          <a:endParaRPr lang="zh-CN" altLang="en-US" sz="3600" kern="1200"/>
        </a:p>
      </dsp:txBody>
      <dsp:txXfrm>
        <a:off x="38118" y="39903"/>
        <a:ext cx="2118324" cy="704615"/>
      </dsp:txXfrm>
    </dsp:sp>
    <dsp:sp modelId="{1EB664CE-A20E-4982-9778-EC935B2DE6A5}">
      <dsp:nvSpPr>
        <dsp:cNvPr id="0" name=""/>
        <dsp:cNvSpPr/>
      </dsp:nvSpPr>
      <dsp:spPr>
        <a:xfrm rot="5400000">
          <a:off x="3832939" y="-738614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业务关键字代码包、</a:t>
          </a:r>
          <a:r>
            <a:rPr lang="en-US" altLang="zh-CN" sz="1200" kern="1200" smtClean="0">
              <a:latin typeface="微软雅黑" pitchFamily="34" charset="-122"/>
              <a:ea typeface="微软雅黑" pitchFamily="34" charset="-122"/>
            </a:rPr>
            <a:t>keyword set</a:t>
          </a: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功能生成关键字文件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930259"/>
        <a:ext cx="3870946" cy="563693"/>
      </dsp:txXfrm>
    </dsp:sp>
    <dsp:sp modelId="{BDFC64E2-B4EE-495F-84F4-271E0A990B88}">
      <dsp:nvSpPr>
        <dsp:cNvPr id="0" name=""/>
        <dsp:cNvSpPr/>
      </dsp:nvSpPr>
      <dsp:spPr>
        <a:xfrm>
          <a:off x="0" y="821680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keyword</a:t>
          </a:r>
          <a:endParaRPr lang="zh-CN" altLang="en-US" sz="3600" kern="1200" dirty="0"/>
        </a:p>
      </dsp:txBody>
      <dsp:txXfrm>
        <a:off x="38118" y="859798"/>
        <a:ext cx="2118324" cy="704615"/>
      </dsp:txXfrm>
    </dsp:sp>
    <dsp:sp modelId="{601ED903-E63D-4A77-9AB6-9DB922F36F25}">
      <dsp:nvSpPr>
        <dsp:cNvPr id="0" name=""/>
        <dsp:cNvSpPr/>
      </dsp:nvSpPr>
      <dsp:spPr>
        <a:xfrm rot="5400000">
          <a:off x="3832939" y="81279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控件映射文件，便于控件集中管理和维护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1750152"/>
        <a:ext cx="3870946" cy="563693"/>
      </dsp:txXfrm>
    </dsp:sp>
    <dsp:sp modelId="{02C06572-C184-49C1-8D81-B697676B6371}">
      <dsp:nvSpPr>
        <dsp:cNvPr id="0" name=""/>
        <dsp:cNvSpPr/>
      </dsp:nvSpPr>
      <dsp:spPr>
        <a:xfrm>
          <a:off x="0" y="1641574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maps</a:t>
          </a:r>
          <a:endParaRPr lang="zh-CN" altLang="en-US" sz="3600" kern="1200"/>
        </a:p>
      </dsp:txBody>
      <dsp:txXfrm>
        <a:off x="38118" y="1679692"/>
        <a:ext cx="2118324" cy="704615"/>
      </dsp:txXfrm>
    </dsp:sp>
    <dsp:sp modelId="{3FDB7FA9-3A37-4C40-8FA7-352D96F4C51D}">
      <dsp:nvSpPr>
        <dsp:cNvPr id="0" name=""/>
        <dsp:cNvSpPr/>
      </dsp:nvSpPr>
      <dsp:spPr>
        <a:xfrm rot="5400000">
          <a:off x="3832939" y="901174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本地批跑执行报告，本地执行后生成该目录，可删除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2570047"/>
        <a:ext cx="3870946" cy="563693"/>
      </dsp:txXfrm>
    </dsp:sp>
    <dsp:sp modelId="{004E3733-8F54-42FE-A140-A518BB4DA462}">
      <dsp:nvSpPr>
        <dsp:cNvPr id="0" name=""/>
        <dsp:cNvSpPr/>
      </dsp:nvSpPr>
      <dsp:spPr>
        <a:xfrm>
          <a:off x="0" y="2461468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report</a:t>
          </a:r>
          <a:endParaRPr lang="zh-CN" altLang="en-US" sz="3600" kern="1200"/>
        </a:p>
      </dsp:txBody>
      <dsp:txXfrm>
        <a:off x="38118" y="2499586"/>
        <a:ext cx="2118324" cy="704615"/>
      </dsp:txXfrm>
    </dsp:sp>
    <dsp:sp modelId="{EB0358F7-0AFA-4EDA-AAC6-43E1E8BEBFDD}">
      <dsp:nvSpPr>
        <dsp:cNvPr id="0" name=""/>
        <dsp:cNvSpPr/>
      </dsp:nvSpPr>
      <dsp:spPr>
        <a:xfrm rot="5400000">
          <a:off x="3832939" y="1721068"/>
          <a:ext cx="624681" cy="390144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smtClean="0">
              <a:latin typeface="微软雅黑" pitchFamily="34" charset="-122"/>
              <a:ea typeface="微软雅黑" pitchFamily="34" charset="-122"/>
            </a:rPr>
            <a:t>测试套及测试用例文件</a:t>
          </a:r>
          <a:endParaRPr lang="zh-CN" altLang="en-US" sz="12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2194560" y="3389941"/>
        <a:ext cx="3870946" cy="563693"/>
      </dsp:txXfrm>
    </dsp:sp>
    <dsp:sp modelId="{2C058595-C04E-49E1-8CF3-CF08D8959CB1}">
      <dsp:nvSpPr>
        <dsp:cNvPr id="0" name=""/>
        <dsp:cNvSpPr/>
      </dsp:nvSpPr>
      <dsp:spPr>
        <a:xfrm>
          <a:off x="0" y="3281362"/>
          <a:ext cx="2194560" cy="7808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/>
            <a:t>testcases</a:t>
          </a:r>
          <a:endParaRPr lang="zh-CN" altLang="en-US" sz="3600" kern="1200"/>
        </a:p>
      </dsp:txBody>
      <dsp:txXfrm>
        <a:off x="38118" y="3319480"/>
        <a:ext cx="2118324" cy="70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86883-DB73-4EFD-B436-17781281987E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4F46-90B3-401B-904B-912B558855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27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4B0F-7DB7-417D-8501-0E26238EAEDA}" type="datetimeFigureOut">
              <a:rPr lang="zh-CN" altLang="en-US" smtClean="0"/>
              <a:pPr/>
              <a:t>2019/3/21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288C-6DA0-4A11-8F68-B9FD027855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C:\Documents and Settings\Administrator\桌面\苏宁VI\集团确定新VI项目\PPT模板\苏宁ppt-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56" y="4357686"/>
            <a:ext cx="5436982" cy="4071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3522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8"/>
          <p:cNvSpPr txBox="1">
            <a:spLocks/>
          </p:cNvSpPr>
          <p:nvPr userDrawn="1"/>
        </p:nvSpPr>
        <p:spPr>
          <a:xfrm>
            <a:off x="6516216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灯片编号占位符 2"/>
          <p:cNvSpPr txBox="1">
            <a:spLocks/>
          </p:cNvSpPr>
          <p:nvPr userDrawn="1"/>
        </p:nvSpPr>
        <p:spPr>
          <a:xfrm>
            <a:off x="6516216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Picture 5" descr="C:\Users\Administrator\Documents\SuningImFiles\12070017\fileRec\2-0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r="16232" b="11105"/>
          <a:stretch/>
        </p:blipFill>
        <p:spPr bwMode="auto">
          <a:xfrm>
            <a:off x="228829" y="0"/>
            <a:ext cx="969477" cy="11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883535" y="804032"/>
            <a:ext cx="826046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ocuments\SuningImFiles\12070017\fileRec\2-0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r="16232" b="11105"/>
          <a:stretch/>
        </p:blipFill>
        <p:spPr bwMode="auto">
          <a:xfrm>
            <a:off x="228829" y="0"/>
            <a:ext cx="969477" cy="11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883535" y="804032"/>
            <a:ext cx="826046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3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 txBox="1">
            <a:spLocks/>
          </p:cNvSpPr>
          <p:nvPr userDrawn="1"/>
        </p:nvSpPr>
        <p:spPr>
          <a:xfrm>
            <a:off x="6516216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Picture 5" descr="C:\Users\Administrator\Documents\SuningImFiles\12070017\fileRec\2-02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3" r="16232" b="11105"/>
          <a:stretch/>
        </p:blipFill>
        <p:spPr bwMode="auto">
          <a:xfrm>
            <a:off x="228829" y="0"/>
            <a:ext cx="969477" cy="11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883535" y="804032"/>
            <a:ext cx="826046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！新VI\！2015苏宁易购新LOGO\ppt模板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9" y="-27384"/>
            <a:ext cx="916390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4"/>
          <p:cNvSpPr txBox="1">
            <a:spLocks/>
          </p:cNvSpPr>
          <p:nvPr/>
        </p:nvSpPr>
        <p:spPr>
          <a:xfrm>
            <a:off x="-4239" y="1340768"/>
            <a:ext cx="7772400" cy="9366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方正兰亭黑6_GBK"/>
              </a:rPr>
              <a:t>自动化应用最佳实践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兰亭黑6_GBK"/>
            </a:endParaRPr>
          </a:p>
        </p:txBody>
      </p:sp>
      <p:sp>
        <p:nvSpPr>
          <p:cNvPr id="17" name="副标题 6"/>
          <p:cNvSpPr txBox="1">
            <a:spLocks/>
          </p:cNvSpPr>
          <p:nvPr/>
        </p:nvSpPr>
        <p:spPr bwMode="auto">
          <a:xfrm>
            <a:off x="3347864" y="4077073"/>
            <a:ext cx="460692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中心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3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RSF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埋桩数据管理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0825" y="980728"/>
            <a:ext cx="8425631" cy="402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案例</a:t>
            </a:r>
            <a:r>
              <a:rPr lang="zh-CN" altLang="zh-CN" sz="2000" b="1" dirty="0"/>
              <a:t>编写者同步案例和文件至</a:t>
            </a:r>
            <a:r>
              <a:rPr lang="en-US" altLang="zh-CN" sz="2000" b="1" dirty="0"/>
              <a:t>SVN</a:t>
            </a:r>
            <a:r>
              <a:rPr lang="zh-CN" altLang="zh-CN" sz="2000" b="1" dirty="0"/>
              <a:t>中</a:t>
            </a:r>
          </a:p>
          <a:p>
            <a:pPr marL="0" indent="0">
              <a:buNone/>
            </a:pP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导</a:t>
            </a:r>
            <a:r>
              <a:rPr lang="zh-CN" altLang="zh-CN" sz="2000" b="1" dirty="0"/>
              <a:t>入埋桩数据到工程</a:t>
            </a:r>
          </a:p>
          <a:p>
            <a:pPr marL="0" indent="0">
              <a:buNone/>
            </a:pPr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工程</a:t>
            </a:r>
            <a:r>
              <a:rPr lang="zh-CN" altLang="zh-CN" sz="2000" dirty="0"/>
              <a:t>其他编写人员更新文件后发现此案例步骤</a:t>
            </a:r>
            <a:r>
              <a:rPr lang="zh-CN" altLang="zh-CN" sz="2000" b="1" dirty="0"/>
              <a:t>标红</a:t>
            </a:r>
            <a:r>
              <a:rPr lang="zh-CN" altLang="zh-CN" sz="2000" dirty="0"/>
              <a:t>，可将其对应</a:t>
            </a:r>
            <a:r>
              <a:rPr lang="en-US" altLang="zh-CN" sz="2000" dirty="0"/>
              <a:t>excel</a:t>
            </a:r>
            <a:r>
              <a:rPr lang="zh-CN" altLang="zh-CN" sz="2000" dirty="0"/>
              <a:t>文件导入</a:t>
            </a:r>
          </a:p>
          <a:p>
            <a:pPr marL="0" indent="0">
              <a:buNone/>
            </a:pPr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方法</a:t>
            </a:r>
            <a:r>
              <a:rPr lang="zh-CN" altLang="zh-CN" sz="2000" dirty="0"/>
              <a:t>：右键点击某案例，选择功能：</a:t>
            </a:r>
            <a:r>
              <a:rPr lang="en-US" altLang="zh-CN" sz="2000" dirty="0"/>
              <a:t>RSF</a:t>
            </a:r>
            <a:r>
              <a:rPr lang="zh-CN" altLang="zh-CN" sz="2000" dirty="0"/>
              <a:t>模拟桩数据管理</a:t>
            </a:r>
            <a:r>
              <a:rPr lang="en-US" altLang="zh-CN" sz="2000" dirty="0"/>
              <a:t>-</a:t>
            </a:r>
            <a:r>
              <a:rPr lang="zh-CN" altLang="zh-CN" sz="2000" dirty="0"/>
              <a:t>导入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52387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2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RSF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埋桩数据管理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0825" y="980728"/>
            <a:ext cx="8425631" cy="402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       </a:t>
            </a:r>
            <a:r>
              <a:rPr lang="zh-CN" altLang="zh-CN" sz="2000" b="1" dirty="0" smtClean="0"/>
              <a:t>工程</a:t>
            </a:r>
            <a:r>
              <a:rPr lang="zh-CN" altLang="zh-CN" sz="2000" b="1" dirty="0"/>
              <a:t>选择一总负责，处理所有标红，导入并同步至</a:t>
            </a:r>
            <a:r>
              <a:rPr lang="en-US" altLang="zh-CN" sz="2000" b="1" dirty="0"/>
              <a:t>SVN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所有</a:t>
            </a:r>
            <a:r>
              <a:rPr lang="zh-CN" altLang="zh-CN" sz="2000" dirty="0"/>
              <a:t>埋桩数据保存于工程根目录下</a:t>
            </a:r>
            <a:r>
              <a:rPr lang="en-US" altLang="zh-CN" sz="2000" dirty="0" err="1"/>
              <a:t>mock.db</a:t>
            </a:r>
            <a:r>
              <a:rPr lang="zh-CN" altLang="zh-CN" sz="2000" dirty="0"/>
              <a:t>文件中</a:t>
            </a:r>
          </a:p>
          <a:p>
            <a:pPr marL="0" indent="0"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908438"/>
            <a:ext cx="5274310" cy="30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12776"/>
            <a:ext cx="7408863" cy="53285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l"/>
            </a:pPr>
            <a:r>
              <a:rPr lang="zh-CN" altLang="zh-CN" sz="7200" dirty="0" smtClean="0"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ID&gt;name&gt;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endParaRPr lang="en-US" altLang="zh-CN" sz="7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l"/>
            </a:pP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7200" dirty="0" smtClean="0">
                <a:latin typeface="微软雅黑" pitchFamily="34" charset="-122"/>
                <a:ea typeface="微软雅黑" pitchFamily="34" charset="-122"/>
              </a:rPr>
              <a:t>节点除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7200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7200" dirty="0" err="1">
                <a:latin typeface="微软雅黑" pitchFamily="34" charset="-122"/>
                <a:ea typeface="微软雅黑" pitchFamily="34" charset="-122"/>
              </a:rPr>
              <a:t>className</a:t>
            </a: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，还</a:t>
            </a:r>
            <a:r>
              <a:rPr lang="zh-CN" altLang="zh-CN" sz="7200" dirty="0" smtClean="0">
                <a:latin typeface="微软雅黑" pitchFamily="34" charset="-122"/>
                <a:ea typeface="微软雅黑" pitchFamily="34" charset="-122"/>
              </a:rPr>
              <a:t>可优先</a:t>
            </a: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7200" dirty="0" err="1">
                <a:latin typeface="微软雅黑" pitchFamily="34" charset="-122"/>
                <a:ea typeface="微软雅黑" pitchFamily="34" charset="-122"/>
              </a:rPr>
              <a:t>linkText</a:t>
            </a: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partialLinkText</a:t>
            </a:r>
            <a:endParaRPr lang="en-US" altLang="zh-CN" sz="7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l"/>
            </a:pPr>
            <a:r>
              <a:rPr lang="en-US" altLang="zh-CN" sz="72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7200" dirty="0" smtClean="0">
                <a:latin typeface="微软雅黑" pitchFamily="34" charset="-122"/>
                <a:ea typeface="微软雅黑" pitchFamily="34" charset="-122"/>
              </a:rPr>
              <a:t>技巧</a:t>
            </a:r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7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7200" dirty="0" err="1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长度尽量精简且能唯一标识控件，文本可以采用模糊匹配</a:t>
            </a:r>
          </a:p>
          <a:p>
            <a:pPr>
              <a:lnSpc>
                <a:spcPct val="170000"/>
              </a:lnSpc>
            </a:pP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合理使用通配符</a:t>
            </a:r>
            <a:r>
              <a:rPr lang="en-US" altLang="zh-CN" sz="72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7200" dirty="0"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zh-CN" altLang="zh-CN" sz="7200" dirty="0">
                <a:latin typeface="微软雅黑" pitchFamily="34" charset="-122"/>
                <a:ea typeface="微软雅黑" pitchFamily="34" charset="-122"/>
              </a:rPr>
              <a:t>、及</a:t>
            </a:r>
            <a:r>
              <a:rPr lang="en-US" altLang="zh-CN" sz="7200" dirty="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举例：</a:t>
            </a:r>
            <a:endParaRPr lang="zh-CN" altLang="zh-CN" sz="5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:://*[ @id=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]/a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代表查找全局，通用性强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:://span/a[text()=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5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:://a[text()=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]  </a:t>
            </a:r>
            <a:endParaRPr lang="zh-CN" altLang="zh-CN" sz="5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56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:://*[contains(text(),'</a:t>
            </a:r>
            <a:r>
              <a:rPr lang="zh-CN" altLang="zh-CN" sz="5600" dirty="0" smtClean="0">
                <a:latin typeface="微软雅黑" pitchFamily="34" charset="-122"/>
                <a:ea typeface="微软雅黑" pitchFamily="34" charset="-122"/>
              </a:rPr>
              <a:t>同意协议并注册</a:t>
            </a:r>
            <a:r>
              <a:rPr lang="en-US" altLang="zh-CN" sz="5600" dirty="0" smtClean="0">
                <a:latin typeface="微软雅黑" pitchFamily="34" charset="-122"/>
                <a:ea typeface="微软雅黑" pitchFamily="34" charset="-122"/>
              </a:rPr>
              <a:t>')]  </a:t>
            </a:r>
            <a:endParaRPr lang="zh-CN" altLang="zh-CN" sz="5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控件定位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-web/</a:t>
            </a:r>
            <a:r>
              <a:rPr lang="en-US" altLang="zh-CN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wap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2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700808"/>
            <a:ext cx="7408863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resouce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-id&gt;text&gt;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优先级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name&gt;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其它同级唯一性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label&gt;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xpath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控件定位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-Android/IOS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700808"/>
            <a:ext cx="7408863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文件建议以页面名创建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控件的名称简洁清楚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适当的添加控件的备注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控件定位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-map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52736"/>
            <a:ext cx="30194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68580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408863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测试步骤放置验证点的操作和校验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前后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置及容错要合理，确保用例反复执行没有问题，以及批跑中多次执行没有问题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举例：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数据库操作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关闭；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使用浏览器退出，而非浏览器进程清除及浏览器关闭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测试套存在前置步骤的需特别注意设置用例的容错：为下一个用例创造套前置的条件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移动端的脚本需合理使用启动已安装、未安装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前后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置容错步骤的应用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500858"/>
            <a:ext cx="7408863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添加关键字备注信息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合理使用步骤集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用例编写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可读性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63150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2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500858"/>
            <a:ext cx="7408863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添加等待时间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等待控件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性判断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判断点击、判断输入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用例编写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稳定性</a:t>
            </a:r>
          </a:p>
        </p:txBody>
      </p:sp>
    </p:spTree>
    <p:extLst>
      <p:ext uri="{BB962C8B-B14F-4D97-AF65-F5344CB8AC3E}">
        <p14:creationId xmlns:p14="http://schemas.microsoft.com/office/powerpoint/2010/main" val="31408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500858"/>
            <a:ext cx="7408863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SAT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编写脚本巧用截屏关键字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测执行使用截图对比功能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兼容性测试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8867775" cy="354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1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500858"/>
            <a:ext cx="7408863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测执行的错误定位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SAT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执行的错误定位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错误定位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！新VI\！2015苏宁易购新LOGO\ppt模板2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6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20311" y="1412776"/>
            <a:ext cx="6691170" cy="798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第一部分  确定自动化开展范围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第二部分  任务分配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第三部分  创建工程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第四部分  工程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统一管理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第五部分  数据配置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第六部分  控件定位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第七部分  前后置容错步骤的应用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第八部分  用例编写可读性、稳定性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第八部分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兼容性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第九部分  错误定位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第十部分  实际应用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en-US" altLang="zh-CN" sz="16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800" b="1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800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74663" indent="-234950" defTabSz="465138">
              <a:lnSpc>
                <a:spcPct val="150000"/>
              </a:lnSpc>
              <a:tabLst>
                <a:tab pos="463550" algn="l"/>
                <a:tab pos="935038" algn="l"/>
                <a:tab pos="1403350" algn="l"/>
                <a:tab pos="1871663" algn="l"/>
                <a:tab pos="2341563" algn="l"/>
                <a:tab pos="2813050" algn="l"/>
                <a:tab pos="3276600" algn="l"/>
                <a:tab pos="3749675" algn="l"/>
                <a:tab pos="4219575" algn="l"/>
                <a:tab pos="4686300" algn="l"/>
                <a:tab pos="5154613" algn="l"/>
                <a:tab pos="5626100" algn="l"/>
                <a:tab pos="6096000" algn="l"/>
                <a:tab pos="6564313" algn="l"/>
                <a:tab pos="7032625" algn="l"/>
                <a:tab pos="7502525" algn="l"/>
                <a:tab pos="7970838" algn="l"/>
                <a:tab pos="8442325" algn="l"/>
                <a:tab pos="8910638" algn="l"/>
                <a:tab pos="9380538" algn="l"/>
              </a:tabLst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4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261938" y="1412875"/>
            <a:ext cx="8534400" cy="4895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讲解：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涉及功能点：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Dataconfig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、组合关键字、业务关键字、原子级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Map/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原子级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案例 引用搜索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if-else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Web/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移动录制功能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数据驱动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loop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测试计划保存功能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 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与蛙测平台对接（自动化测试、稳定性测试、自动化覆盖率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38"/>
          <p:cNvSpPr txBox="1">
            <a:spLocks/>
          </p:cNvSpPr>
          <p:nvPr/>
        </p:nvSpPr>
        <p:spPr bwMode="auto">
          <a:xfrm>
            <a:off x="5164138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fld id="{71D4173E-FEF8-47B6-A783-B8C0C8040437}" type="slidenum">
              <a:rPr lang="zh-CN" altLang="en-US" sz="1100" smtClean="0">
                <a:solidFill>
                  <a:srgbClr val="0070C0"/>
                </a:solidFill>
              </a:rPr>
              <a:pPr/>
              <a:t>19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实际应用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67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组合关键字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业务关键字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96975"/>
            <a:ext cx="5040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zh-CN" altLang="zh-CN" dirty="0" smtClean="0"/>
              <a:t>关键字</a:t>
            </a:r>
            <a:r>
              <a:rPr lang="zh-CN" altLang="zh-CN" dirty="0"/>
              <a:t>封装可以通过两种方式来实现</a:t>
            </a:r>
            <a:r>
              <a:rPr lang="zh-CN" altLang="zh-CN" dirty="0" smtClean="0"/>
              <a:t>：工具</a:t>
            </a:r>
            <a:r>
              <a:rPr lang="en-US" altLang="zh-CN" dirty="0" err="1"/>
              <a:t>keywordSet</a:t>
            </a:r>
            <a:r>
              <a:rPr lang="zh-CN" altLang="zh-CN" dirty="0"/>
              <a:t>功能、自主</a:t>
            </a:r>
            <a:r>
              <a:rPr lang="en-US" altLang="zh-CN" dirty="0"/>
              <a:t>JAVA</a:t>
            </a:r>
            <a:r>
              <a:rPr lang="zh-CN" altLang="zh-CN" dirty="0"/>
              <a:t>编程</a:t>
            </a:r>
            <a:r>
              <a:rPr lang="zh-CN" altLang="zh-CN" dirty="0" smtClean="0"/>
              <a:t>封装</a:t>
            </a:r>
            <a:r>
              <a:rPr lang="zh-CN" altLang="en-US" dirty="0" smtClean="0"/>
              <a:t>，即为组合关键字、业务关键字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KeywordSet</a:t>
            </a:r>
            <a:r>
              <a:rPr lang="zh-CN" altLang="zh-CN" b="1" dirty="0" smtClean="0"/>
              <a:t>功能</a:t>
            </a:r>
            <a:r>
              <a:rPr lang="en-US" altLang="zh-CN" b="1" dirty="0"/>
              <a:t>:</a:t>
            </a:r>
            <a:r>
              <a:rPr lang="zh-CN" altLang="zh-CN" dirty="0" smtClean="0"/>
              <a:t>对于</a:t>
            </a:r>
            <a:r>
              <a:rPr lang="en-US" altLang="zh-CN" dirty="0" err="1"/>
              <a:t>KeywordSet</a:t>
            </a:r>
            <a:r>
              <a:rPr lang="zh-CN" altLang="zh-CN" dirty="0"/>
              <a:t>功能，简单来说，就是对已有的</a:t>
            </a:r>
            <a:r>
              <a:rPr lang="en-US" altLang="zh-CN" dirty="0"/>
              <a:t>keyword</a:t>
            </a:r>
            <a:r>
              <a:rPr lang="zh-CN" altLang="zh-CN" dirty="0"/>
              <a:t>进行二次封装，快速实现</a:t>
            </a:r>
            <a:r>
              <a:rPr lang="en-US" altLang="zh-CN" dirty="0"/>
              <a:t>keyword</a:t>
            </a:r>
            <a:r>
              <a:rPr lang="zh-CN" altLang="zh-CN" dirty="0"/>
              <a:t>开发，无需编码和新建</a:t>
            </a:r>
            <a:r>
              <a:rPr lang="en-US" altLang="zh-CN" dirty="0"/>
              <a:t>keyword</a:t>
            </a:r>
            <a:r>
              <a:rPr lang="zh-CN" altLang="zh-CN" dirty="0"/>
              <a:t>可视控件。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封装</a:t>
            </a:r>
            <a:r>
              <a:rPr lang="en-US" altLang="zh-CN" dirty="0"/>
              <a:t>keyword</a:t>
            </a:r>
            <a:r>
              <a:rPr lang="zh-CN" altLang="zh-CN" dirty="0"/>
              <a:t>过程中，如不涉及到逻辑判断或复杂业务功能的，均可用</a:t>
            </a:r>
            <a:r>
              <a:rPr lang="en-US" altLang="zh-CN" dirty="0" err="1"/>
              <a:t>keywordSet</a:t>
            </a:r>
            <a:r>
              <a:rPr lang="zh-CN" altLang="zh-CN" dirty="0"/>
              <a:t>来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涉及逻辑判断等复杂业务功能，可自行封装业务关键字实现。</a:t>
            </a:r>
            <a:endParaRPr lang="zh-CN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72816"/>
            <a:ext cx="26003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89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r="6283"/>
          <a:stretch/>
        </p:blipFill>
        <p:spPr bwMode="auto">
          <a:xfrm>
            <a:off x="466725" y="3068960"/>
            <a:ext cx="4503764" cy="188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3755053" cy="23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" b="60427"/>
          <a:stretch/>
        </p:blipFill>
        <p:spPr bwMode="auto">
          <a:xfrm>
            <a:off x="549497" y="1556792"/>
            <a:ext cx="6172200" cy="118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61938" y="1125091"/>
            <a:ext cx="8534400" cy="4895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组合关键字界面：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                                                          关键字局部参数：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实例操作讲解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组合关键字实例展示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6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原子级案例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476" y="1124744"/>
            <a:ext cx="77048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用例可封装性，可复用性 </a:t>
            </a:r>
            <a:r>
              <a:rPr lang="en-US" altLang="zh-CN" sz="1400" b="1" dirty="0"/>
              <a:t>—&gt;</a:t>
            </a:r>
            <a:r>
              <a:rPr lang="zh-CN" altLang="en-US" sz="1400" b="1" dirty="0"/>
              <a:t>降低维护成本</a:t>
            </a:r>
            <a:endParaRPr lang="en-US" altLang="zh-CN" sz="1400" b="1" dirty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</a:t>
            </a:r>
            <a:r>
              <a:rPr lang="zh-CN" altLang="en-US" sz="1400" dirty="0"/>
              <a:t>原子用例作为基础用例的封装，实现基础用例在不同业务场景中的可复用性，降低用例维护成本。</a:t>
            </a:r>
            <a:endParaRPr lang="en-US" altLang="zh-CN" sz="1400" dirty="0"/>
          </a:p>
          <a:p>
            <a:r>
              <a:rPr lang="zh-CN" altLang="en-US" sz="1400" b="1" dirty="0"/>
              <a:t>原则：</a:t>
            </a:r>
            <a:endParaRPr lang="en-US" altLang="zh-CN" sz="1400" b="1" dirty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、支持</a:t>
            </a:r>
            <a:r>
              <a:rPr lang="zh-CN" altLang="en-US" sz="1400" dirty="0"/>
              <a:t>在测试用例前置、测试、后置、容错中引用（拖拽、粘贴）测试用例   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/>
              <a:t>、不支持 测试套、组合关键字、步骤集、</a:t>
            </a:r>
            <a:r>
              <a:rPr lang="en-US" altLang="zh-CN" sz="1400" dirty="0"/>
              <a:t>if-else</a:t>
            </a:r>
            <a:r>
              <a:rPr lang="zh-CN" altLang="en-US" sz="1400" dirty="0"/>
              <a:t>中引用（拖拽、粘贴）</a:t>
            </a:r>
            <a:r>
              <a:rPr lang="zh-CN" altLang="en-US" sz="1400" dirty="0" smtClean="0"/>
              <a:t>测试用例</a:t>
            </a:r>
            <a:endParaRPr lang="zh-CN" altLang="en-US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、不支持自引用，即测试用例</a:t>
            </a:r>
            <a:r>
              <a:rPr lang="en-US" altLang="zh-CN" sz="1400" dirty="0"/>
              <a:t>A</a:t>
            </a:r>
            <a:r>
              <a:rPr lang="zh-CN" altLang="en-US" sz="1400" dirty="0"/>
              <a:t>中引用（拖拽、粘贴）测试用例</a:t>
            </a:r>
            <a:r>
              <a:rPr lang="en-US" altLang="zh-CN" sz="1400" dirty="0"/>
              <a:t>A 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/>
              <a:t>、不支持嵌套引用：原子用例可以被其他用例引用，却不可以引用（拖拽、粘贴）其他测试用例  </a:t>
            </a:r>
          </a:p>
          <a:p>
            <a:r>
              <a:rPr lang="en-US" altLang="zh-CN" sz="1400" dirty="0"/>
              <a:t>5</a:t>
            </a:r>
            <a:r>
              <a:rPr lang="zh-CN" altLang="en-US" sz="1400" dirty="0"/>
              <a:t>、支持复制、粘贴、剪切、删除、上移、下移、注释</a:t>
            </a:r>
            <a:r>
              <a:rPr lang="en-US" altLang="zh-CN" sz="1400" dirty="0"/>
              <a:t>/</a:t>
            </a:r>
            <a:r>
              <a:rPr lang="zh-CN" altLang="en-US" sz="1400" dirty="0"/>
              <a:t>取消注释、录制（引用步骤后生成录制步骤）</a:t>
            </a:r>
            <a:endParaRPr lang="en-US" altLang="zh-CN" sz="1400" dirty="0" smtClean="0"/>
          </a:p>
          <a:p>
            <a:r>
              <a:rPr lang="zh-CN" altLang="en-US" sz="1400" b="1" dirty="0"/>
              <a:t>实例讲解：</a:t>
            </a:r>
          </a:p>
          <a:p>
            <a:endParaRPr lang="zh-CN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361928"/>
            <a:ext cx="62865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79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-if-Else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96975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/>
              <a:t>原则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/>
              <a:t>1</a:t>
            </a:r>
            <a:r>
              <a:rPr lang="zh-CN" altLang="en-US" dirty="0" smtClean="0"/>
              <a:t>、组合</a:t>
            </a:r>
            <a:r>
              <a:rPr lang="zh-CN" altLang="en-US" dirty="0"/>
              <a:t>关键字暂时不支持设置</a:t>
            </a:r>
            <a:r>
              <a:rPr lang="en-US" altLang="zh-CN" dirty="0"/>
              <a:t>if</a:t>
            </a:r>
            <a:r>
              <a:rPr lang="zh-CN" altLang="en-US" dirty="0"/>
              <a:t>条件控制关键字，无法拖拽</a:t>
            </a:r>
            <a:r>
              <a:rPr lang="en-US" altLang="zh-CN" dirty="0"/>
              <a:t>if</a:t>
            </a:r>
            <a:r>
              <a:rPr lang="zh-CN" altLang="en-US" dirty="0"/>
              <a:t>条件控制关键字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、步骤</a:t>
            </a:r>
            <a:r>
              <a:rPr lang="zh-CN" altLang="en-US" dirty="0"/>
              <a:t>集中暂时不支持设置</a:t>
            </a:r>
            <a:r>
              <a:rPr lang="en-US" altLang="zh-CN" dirty="0"/>
              <a:t>if</a:t>
            </a:r>
            <a:r>
              <a:rPr lang="zh-CN" altLang="en-US" dirty="0"/>
              <a:t>条件控制关键字，无法拖拽</a:t>
            </a:r>
            <a:r>
              <a:rPr lang="en-US" altLang="zh-CN" dirty="0"/>
              <a:t>if</a:t>
            </a:r>
            <a:r>
              <a:rPr lang="zh-CN" altLang="en-US" dirty="0"/>
              <a:t>条件控制关键字；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步骤集中暂时不支持设置埋桩关键字，无法拖拽埋桩关键字；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不能拖拽到  </a:t>
            </a:r>
            <a:r>
              <a:rPr lang="en-US" altLang="zh-CN" dirty="0"/>
              <a:t>end if</a:t>
            </a:r>
            <a:r>
              <a:rPr lang="zh-CN" altLang="en-US" dirty="0"/>
              <a:t>步骤下；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不能拖拽 到 </a:t>
            </a:r>
            <a:r>
              <a:rPr lang="en-US" altLang="zh-CN" dirty="0"/>
              <a:t>else</a:t>
            </a:r>
            <a:r>
              <a:rPr lang="zh-CN" altLang="en-US" dirty="0"/>
              <a:t>步骤下，只能拖拽到</a:t>
            </a:r>
            <a:r>
              <a:rPr lang="en-US" altLang="zh-CN" dirty="0"/>
              <a:t>else</a:t>
            </a:r>
            <a:r>
              <a:rPr lang="zh-CN" altLang="en-US" dirty="0"/>
              <a:t>步骤中；</a:t>
            </a:r>
          </a:p>
          <a:p>
            <a:endParaRPr lang="zh-CN" altLang="en-US" b="1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82156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数据驱动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96975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实例</a:t>
            </a:r>
            <a:r>
              <a:rPr lang="zh-CN" altLang="en-US" b="1" dirty="0"/>
              <a:t>讲解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测试</a:t>
            </a:r>
            <a:r>
              <a:rPr lang="zh-CN" altLang="zh-CN" dirty="0"/>
              <a:t>套、测试案例、测试步骤集下均可绑定</a:t>
            </a:r>
            <a:r>
              <a:rPr lang="zh-CN" altLang="zh-CN" dirty="0" smtClean="0"/>
              <a:t>数据表</a:t>
            </a:r>
            <a:endParaRPr lang="en-US" altLang="zh-CN" dirty="0" smtClean="0"/>
          </a:p>
          <a:p>
            <a:r>
              <a:rPr lang="zh-CN" altLang="en-US" dirty="0" smtClean="0"/>
              <a:t> 数据表可导入、新建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568126" y="1750972"/>
            <a:ext cx="7078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导</a:t>
            </a:r>
            <a:r>
              <a:rPr lang="zh-CN" altLang="zh-CN" dirty="0"/>
              <a:t>入的</a:t>
            </a:r>
            <a:r>
              <a:rPr lang="en-US" altLang="zh-CN" dirty="0"/>
              <a:t>excel</a:t>
            </a:r>
            <a:r>
              <a:rPr lang="zh-CN" altLang="zh-CN" dirty="0"/>
              <a:t>文件不能重名、不能有合并单元格；绑定后，该文件被自动放入工程下的</a:t>
            </a:r>
            <a:r>
              <a:rPr lang="en-US" altLang="zh-CN" dirty="0" err="1"/>
              <a:t>datapools</a:t>
            </a:r>
            <a:r>
              <a:rPr lang="zh-CN" altLang="zh-CN" dirty="0"/>
              <a:t>目录，后续操作和本地位置下</a:t>
            </a:r>
            <a:r>
              <a:rPr lang="en-US" altLang="zh-CN" dirty="0"/>
              <a:t>.</a:t>
            </a:r>
            <a:r>
              <a:rPr lang="en-US" altLang="zh-CN" dirty="0" err="1"/>
              <a:t>xls</a:t>
            </a:r>
            <a:r>
              <a:rPr lang="zh-CN" altLang="zh-CN" dirty="0"/>
              <a:t>再无关系。）</a:t>
            </a:r>
          </a:p>
          <a:p>
            <a:r>
              <a:rPr lang="en-US" altLang="zh-CN" dirty="0"/>
              <a:t>    </a:t>
            </a:r>
            <a:endParaRPr lang="zh-CN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40767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288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数据驱动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96975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测试步骤绑定数据列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2576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36096" y="1658640"/>
            <a:ext cx="35745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zh-CN" altLang="zh-CN" dirty="0" smtClean="0"/>
              <a:t>测试</a:t>
            </a:r>
            <a:r>
              <a:rPr lang="zh-CN" altLang="zh-CN" dirty="0"/>
              <a:t>步骤只能绑定数据列，不能单独绑定</a:t>
            </a:r>
            <a:r>
              <a:rPr lang="zh-CN" altLang="zh-CN" dirty="0" smtClean="0"/>
              <a:t>数据表</a:t>
            </a:r>
            <a:r>
              <a:rPr lang="zh-CN" altLang="en-US" dirty="0" smtClean="0"/>
              <a:t>，</a:t>
            </a:r>
            <a:r>
              <a:rPr lang="zh-CN" altLang="zh-CN" dirty="0"/>
              <a:t>列名不能</a:t>
            </a:r>
            <a:r>
              <a:rPr lang="zh-CN" altLang="zh-CN" dirty="0" smtClean="0"/>
              <a:t>重复</a:t>
            </a:r>
            <a:r>
              <a:rPr lang="zh-CN" altLang="en-US" dirty="0" smtClean="0"/>
              <a:t>，且</a:t>
            </a:r>
            <a:r>
              <a:rPr lang="zh-CN" altLang="zh-CN" dirty="0" smtClean="0"/>
              <a:t>使用</a:t>
            </a:r>
            <a:r>
              <a:rPr lang="zh-CN" altLang="zh-CN" dirty="0"/>
              <a:t>英文字母或数字，不要使用中文或者其他</a:t>
            </a:r>
            <a:r>
              <a:rPr lang="zh-CN" altLang="zh-CN" dirty="0" smtClean="0"/>
              <a:t>特殊字符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r>
              <a:rPr lang="en-US" altLang="zh-CN" dirty="0" smtClean="0"/>
              <a:t>     </a:t>
            </a:r>
            <a:r>
              <a:rPr lang="zh-CN" altLang="zh-CN" dirty="0" smtClean="0"/>
              <a:t>绑定</a:t>
            </a:r>
            <a:r>
              <a:rPr lang="zh-CN" altLang="zh-CN" dirty="0"/>
              <a:t>数据表的情况下</a:t>
            </a:r>
            <a:r>
              <a:rPr lang="zh-CN" altLang="zh-CN" b="1" dirty="0"/>
              <a:t>：</a:t>
            </a:r>
            <a:r>
              <a:rPr lang="zh-CN" altLang="zh-CN" dirty="0"/>
              <a:t>默认值仅用于调试用例时；批跑时取数据表中内容，和默认值</a:t>
            </a:r>
            <a:r>
              <a:rPr lang="zh-CN" altLang="zh-CN" dirty="0" smtClean="0"/>
              <a:t>无关</a:t>
            </a:r>
            <a:r>
              <a:rPr lang="zh-CN" altLang="en-US" dirty="0" smtClean="0"/>
              <a:t>；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417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数据驱动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96975"/>
            <a:ext cx="5256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数据驱动与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结合：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存在</a:t>
            </a:r>
            <a:r>
              <a:rPr lang="en-US" altLang="zh-CN" dirty="0"/>
              <a:t>If</a:t>
            </a:r>
            <a:r>
              <a:rPr lang="zh-CN" altLang="en-US" dirty="0"/>
              <a:t>关键字的案例工程也支持</a:t>
            </a:r>
            <a:r>
              <a:rPr lang="zh-CN" altLang="en-US" dirty="0" smtClean="0"/>
              <a:t>数据驱动</a:t>
            </a:r>
            <a:endParaRPr lang="en-US" altLang="zh-CN" dirty="0" smtClean="0"/>
          </a:p>
          <a:p>
            <a:r>
              <a:rPr lang="en-US" altLang="zh-CN" dirty="0" smtClean="0"/>
              <a:t>    if</a:t>
            </a:r>
            <a:r>
              <a:rPr lang="zh-CN" altLang="en-US" dirty="0" smtClean="0"/>
              <a:t>关键字参数支持设置绑定数据列；</a:t>
            </a:r>
            <a:endParaRPr lang="en-US" altLang="zh-CN" dirty="0" smtClean="0"/>
          </a:p>
          <a:p>
            <a:r>
              <a:rPr lang="en-US" altLang="zh-CN" dirty="0" smtClean="0"/>
              <a:t>    if</a:t>
            </a:r>
            <a:r>
              <a:rPr lang="zh-CN" altLang="en-US" dirty="0" smtClean="0"/>
              <a:t>中的测试步骤参数支持</a:t>
            </a:r>
            <a:r>
              <a:rPr lang="zh-CN" altLang="en-US" dirty="0"/>
              <a:t>设置绑定数据列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 smtClean="0"/>
              <a:t>If</a:t>
            </a:r>
            <a:r>
              <a:rPr lang="zh-CN" altLang="en-US" dirty="0" smtClean="0"/>
              <a:t>中的步骤集暂不支持绑定</a:t>
            </a:r>
            <a:r>
              <a:rPr lang="en-US" altLang="zh-CN" dirty="0" err="1" smtClean="0"/>
              <a:t>DataPool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0" y="3146301"/>
            <a:ext cx="480348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27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数据驱动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96975"/>
            <a:ext cx="5256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zh-C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53625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2603" y="1543566"/>
            <a:ext cx="5901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已创建好的数据驱动绑定关系可通过数据表进行管理</a:t>
            </a:r>
          </a:p>
        </p:txBody>
      </p:sp>
      <p:sp>
        <p:nvSpPr>
          <p:cNvPr id="6" name="矩形 5"/>
          <p:cNvSpPr/>
          <p:nvPr/>
        </p:nvSpPr>
        <p:spPr>
          <a:xfrm>
            <a:off x="542603" y="117423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数据表</a:t>
            </a:r>
            <a:r>
              <a:rPr lang="zh-CN" altLang="zh-CN" b="1" dirty="0" smtClean="0"/>
              <a:t>管理</a:t>
            </a:r>
            <a:r>
              <a:rPr lang="zh-CN" altLang="en-US" b="1" dirty="0" smtClean="0"/>
              <a:t>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560" y="2664617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绿色的表明标示已绑定了数据表</a:t>
            </a:r>
            <a:r>
              <a:rPr lang="en-US" altLang="zh-CN" sz="1600" dirty="0"/>
              <a:t>/</a:t>
            </a:r>
            <a:r>
              <a:rPr lang="zh-CN" altLang="zh-CN" sz="1600" dirty="0"/>
              <a:t>列的测试套</a:t>
            </a:r>
            <a:r>
              <a:rPr lang="en-US" altLang="zh-CN" sz="1600" dirty="0"/>
              <a:t>/</a:t>
            </a:r>
            <a:r>
              <a:rPr lang="zh-CN" altLang="zh-CN" sz="1600" dirty="0"/>
              <a:t>案例；左下角数字：绑定该表</a:t>
            </a:r>
            <a:r>
              <a:rPr lang="en-US" altLang="zh-CN" sz="1600" dirty="0"/>
              <a:t>/</a:t>
            </a:r>
            <a:r>
              <a:rPr lang="zh-CN" altLang="zh-CN" sz="1600" dirty="0"/>
              <a:t>列的步骤集个数。</a:t>
            </a:r>
            <a:endParaRPr lang="zh-CN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88"/>
          <a:stretch/>
        </p:blipFill>
        <p:spPr bwMode="auto">
          <a:xfrm>
            <a:off x="661492" y="1912898"/>
            <a:ext cx="4448175" cy="77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13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数据驱动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196975"/>
            <a:ext cx="5256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542603" y="117423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数据驱动执行逻辑</a:t>
            </a:r>
            <a:r>
              <a:rPr lang="zh-CN" altLang="en-US" b="1" dirty="0" smtClean="0"/>
              <a:t>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3568" y="191683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执行逻辑：</a:t>
            </a:r>
            <a:r>
              <a:rPr lang="en-US" altLang="zh-CN" b="1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</a:t>
            </a:r>
            <a:r>
              <a:rPr lang="en-US" altLang="zh-CN" dirty="0"/>
              <a:t>. </a:t>
            </a:r>
            <a:r>
              <a:rPr lang="zh-CN" altLang="zh-CN" dirty="0"/>
              <a:t>数据表中的数据以“行”为单位顺序执行，该数据表中的可用行数表示循环次数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2</a:t>
            </a:r>
            <a:r>
              <a:rPr lang="en-US" altLang="zh-CN" dirty="0"/>
              <a:t>. </a:t>
            </a:r>
            <a:r>
              <a:rPr lang="zh-CN" altLang="zh-CN" dirty="0"/>
              <a:t>被绑定的有效数据表之间的关系通过测试套、测试用例、步骤集关系建立，测试套所绑定的数据表可用数据行为最外层迭代次数</a:t>
            </a:r>
          </a:p>
        </p:txBody>
      </p:sp>
      <p:sp>
        <p:nvSpPr>
          <p:cNvPr id="9" name="矩形 8"/>
          <p:cNvSpPr/>
          <p:nvPr/>
        </p:nvSpPr>
        <p:spPr>
          <a:xfrm>
            <a:off x="683568" y="159366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操作：</a:t>
            </a:r>
            <a:r>
              <a:rPr lang="zh-CN" altLang="zh-CN" dirty="0"/>
              <a:t>勾选待执行的用例，点击快捷工具栏</a:t>
            </a:r>
            <a:r>
              <a:rPr lang="en-US" altLang="zh-CN" dirty="0"/>
              <a:t>run local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555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557338"/>
            <a:ext cx="7408863" cy="3451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不经常变化的功能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每次都需回归的功能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投入产出比高的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Tx/>
              <a:buNone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由小及大，由多及少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确定自动化开展范围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3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计划保存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476" y="112474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SAT</a:t>
            </a:r>
            <a:r>
              <a:rPr lang="zh-CN" altLang="en-US" dirty="0"/>
              <a:t>支持测试计划保存功能，且可保存多份计划。</a:t>
            </a:r>
          </a:p>
          <a:p>
            <a:r>
              <a:rPr lang="zh-CN" altLang="en-US" dirty="0"/>
              <a:t>用户可自定义勾选用例，命名后保存相应测试计划至计划列表中。</a:t>
            </a:r>
          </a:p>
          <a:p>
            <a:endParaRPr lang="zh-CN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772816"/>
            <a:ext cx="39814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18752" y="3717032"/>
            <a:ext cx="6977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后续可双击打开相应已保存的测试计划，提交自动化脚本至本地批跑和平台。避免提交执行时的多次筛选勾选操作，有效提高测试效率。</a:t>
            </a:r>
          </a:p>
        </p:txBody>
      </p:sp>
    </p:spTree>
    <p:extLst>
      <p:ext uri="{BB962C8B-B14F-4D97-AF65-F5344CB8AC3E}">
        <p14:creationId xmlns:p14="http://schemas.microsoft.com/office/powerpoint/2010/main" val="1139534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323850" y="476250"/>
            <a:ext cx="8229600" cy="72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SAT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800" b="1" dirty="0" smtClean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计划保存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76774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工程</a:t>
            </a:r>
            <a:r>
              <a:rPr lang="zh-CN" altLang="en-US" dirty="0"/>
              <a:t>当前使用的测试计划名称，展示在工程名称之后</a:t>
            </a:r>
            <a:r>
              <a:rPr lang="en-US" altLang="zh-CN" dirty="0" smtClean="0"/>
              <a:t>—【L1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，默认展示为</a:t>
            </a:r>
            <a:r>
              <a:rPr lang="en-US" altLang="zh-CN" dirty="0" smtClean="0"/>
              <a:t>【</a:t>
            </a:r>
            <a:r>
              <a:rPr lang="en-US" altLang="zh-CN" dirty="0" err="1"/>
              <a:t>testcases.seq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6"/>
          <a:stretch/>
        </p:blipFill>
        <p:spPr bwMode="auto">
          <a:xfrm>
            <a:off x="635173" y="1741412"/>
            <a:ext cx="3362325" cy="186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18404" y="3789040"/>
            <a:ext cx="79182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SAT</a:t>
            </a:r>
            <a:r>
              <a:rPr lang="zh-CN" altLang="en-US" dirty="0"/>
              <a:t>启动，导入本地工程、</a:t>
            </a:r>
            <a:r>
              <a:rPr lang="en-US" altLang="zh-CN" dirty="0"/>
              <a:t>SVN</a:t>
            </a:r>
            <a:r>
              <a:rPr lang="zh-CN" altLang="en-US" dirty="0"/>
              <a:t>检出工程时，测试计划默认展示默认</a:t>
            </a:r>
            <a:r>
              <a:rPr lang="en-US" altLang="zh-CN" dirty="0" err="1"/>
              <a:t>seq</a:t>
            </a:r>
            <a:r>
              <a:rPr lang="zh-CN" altLang="en-US" dirty="0"/>
              <a:t>文件</a:t>
            </a:r>
            <a:r>
              <a:rPr lang="en-US" altLang="zh-CN" dirty="0"/>
              <a:t>—</a:t>
            </a:r>
            <a:r>
              <a:rPr lang="en-US" altLang="zh-CN" dirty="0" err="1"/>
              <a:t>testcases.seq</a:t>
            </a:r>
            <a:r>
              <a:rPr lang="zh-CN" altLang="en-US" dirty="0"/>
              <a:t>计划，根据</a:t>
            </a:r>
            <a:r>
              <a:rPr lang="en-US" altLang="zh-CN" dirty="0" err="1"/>
              <a:t>testcases.seq</a:t>
            </a:r>
            <a:r>
              <a:rPr lang="zh-CN" altLang="en-US" dirty="0"/>
              <a:t>中记录的用例勾选状态，设置用例数的勾选状态。</a:t>
            </a:r>
          </a:p>
          <a:p>
            <a:r>
              <a:rPr lang="zh-CN" altLang="en-US" dirty="0"/>
              <a:t>注：默认</a:t>
            </a:r>
            <a:r>
              <a:rPr lang="en-US" altLang="zh-CN" dirty="0" err="1"/>
              <a:t>seq</a:t>
            </a:r>
            <a:r>
              <a:rPr lang="zh-CN" altLang="en-US" dirty="0"/>
              <a:t>文件</a:t>
            </a:r>
            <a:r>
              <a:rPr lang="en-US" altLang="zh-CN" dirty="0"/>
              <a:t>—</a:t>
            </a:r>
            <a:r>
              <a:rPr lang="en-US" altLang="zh-CN" dirty="0" err="1"/>
              <a:t>testcases.seq</a:t>
            </a:r>
            <a:r>
              <a:rPr lang="zh-CN" altLang="en-US" dirty="0"/>
              <a:t>计划，用例勾选状态存在初始化阈值，目前</a:t>
            </a:r>
            <a:r>
              <a:rPr lang="en-US" altLang="zh-CN" dirty="0" err="1"/>
              <a:t>max.checked</a:t>
            </a:r>
            <a:r>
              <a:rPr lang="en-US" altLang="zh-CN" dirty="0"/>
              <a:t>=1000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        若</a:t>
            </a:r>
            <a:r>
              <a:rPr lang="zh-CN" altLang="en-US" dirty="0"/>
              <a:t>勾选用例用例数</a:t>
            </a:r>
            <a:r>
              <a:rPr lang="en-US" altLang="zh-CN" dirty="0"/>
              <a:t>&gt;1000,SAT</a:t>
            </a:r>
            <a:r>
              <a:rPr lang="zh-CN" altLang="en-US" dirty="0"/>
              <a:t>再次启动、导入本地工程、</a:t>
            </a:r>
            <a:r>
              <a:rPr lang="en-US" altLang="zh-CN" dirty="0"/>
              <a:t>SVN</a:t>
            </a:r>
            <a:r>
              <a:rPr lang="zh-CN" altLang="en-US" dirty="0"/>
              <a:t>检出工程时，不再初始化用例勾选状态，用例均重置为未勾选状态。</a:t>
            </a:r>
          </a:p>
        </p:txBody>
      </p:sp>
    </p:spTree>
    <p:extLst>
      <p:ext uri="{BB962C8B-B14F-4D97-AF65-F5344CB8AC3E}">
        <p14:creationId xmlns:p14="http://schemas.microsoft.com/office/powerpoint/2010/main" val="3544392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2015年\!！日常设计\！易购新VI项目\ppt模板\PPT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416"/>
            <a:ext cx="9144000" cy="68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557338"/>
            <a:ext cx="7408863" cy="3451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根据手工测试模块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实行任务责任田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分配任务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8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557338"/>
            <a:ext cx="7408863" cy="3451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按名称排序：统一固定数字标识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测试套及用例名称简洁易懂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合理的添加用例描述等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创建工程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3076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51126"/>
            <a:ext cx="4464496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2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557338"/>
            <a:ext cx="7408863" cy="3451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工程放入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SVN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导入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TestCaseExplore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视图右键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Team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更新后提交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公共的文件由专人合入提交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en-US" altLang="zh-CN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统一管理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68760"/>
            <a:ext cx="432048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" y="4186014"/>
            <a:ext cx="41814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6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用例工程目录</a:t>
            </a:r>
            <a:endParaRPr lang="zh-CN" altLang="en-US" sz="2800" b="1" kern="1200" dirty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357813" y="6249988"/>
            <a:ext cx="3786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AFE9DFE-1AA4-42F7-BAA4-DF80CA09AAA6}" type="slidenum">
              <a:rPr lang="zh-CN" altLang="en-US" sz="1100">
                <a:solidFill>
                  <a:srgbClr val="0070C0"/>
                </a:solidFill>
              </a:rPr>
              <a:pPr/>
              <a:t>6</a:t>
            </a:fld>
            <a:endParaRPr lang="en-US" altLang="zh-CN" sz="1100">
              <a:solidFill>
                <a:srgbClr val="0070C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82758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900113" y="1381125"/>
            <a:ext cx="7488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SAT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以工程的方式管理和维护用例脚本，用例工程的主要目录结构如下：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557338"/>
            <a:ext cx="7408863" cy="3451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DataConfig.properties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维护公共的变量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编写人员可单独创建配置，后由专人合入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名称使用英文，合理添加备注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数据名称唯一，维护时修改配置值，而非用例的引入名称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使用规则：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$+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全局变量名称，或者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$+{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全局变量名称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$$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数据配置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1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551" y="260648"/>
            <a:ext cx="67543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RSF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埋桩数据管理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0825" y="980728"/>
            <a:ext cx="8425631" cy="40278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000" dirty="0" smtClean="0"/>
              <a:t>        SAT</a:t>
            </a:r>
            <a:r>
              <a:rPr lang="zh-CN" altLang="zh-CN" sz="2000" dirty="0"/>
              <a:t>的自动化工程中带有</a:t>
            </a:r>
            <a:r>
              <a:rPr lang="en-US" altLang="zh-CN" sz="2000" dirty="0"/>
              <a:t>RSF mock</a:t>
            </a:r>
            <a:r>
              <a:rPr lang="zh-CN" altLang="zh-CN" sz="2000" dirty="0"/>
              <a:t>的操作步骤，在很多人共同维护此工程时易出现案例的</a:t>
            </a:r>
            <a:r>
              <a:rPr lang="en-US" altLang="zh-CN" sz="2000" dirty="0"/>
              <a:t>RSF</a:t>
            </a:r>
            <a:r>
              <a:rPr lang="zh-CN" altLang="zh-CN" sz="2000" dirty="0"/>
              <a:t>埋桩步骤标红，执行失败</a:t>
            </a:r>
            <a:r>
              <a:rPr lang="zh-CN" altLang="zh-CN" sz="2000" dirty="0" smtClean="0"/>
              <a:t>问题</a:t>
            </a:r>
            <a:endParaRPr lang="en-US" altLang="zh-CN" sz="2000" dirty="0" smtClean="0"/>
          </a:p>
          <a:p>
            <a:r>
              <a:rPr lang="zh-CN" altLang="zh-CN" sz="2000" b="1" dirty="0"/>
              <a:t>导出某案例的埋桩数据</a:t>
            </a:r>
          </a:p>
          <a:p>
            <a:r>
              <a:rPr lang="zh-CN" altLang="zh-CN" sz="2000" dirty="0"/>
              <a:t>右键点击某案例，选择功能：</a:t>
            </a:r>
            <a:r>
              <a:rPr lang="en-US" altLang="zh-CN" sz="2000" dirty="0"/>
              <a:t>RSF</a:t>
            </a:r>
            <a:r>
              <a:rPr lang="zh-CN" altLang="zh-CN" sz="2000" dirty="0"/>
              <a:t>模拟桩数据管理</a:t>
            </a:r>
            <a:r>
              <a:rPr lang="en-US" altLang="zh-CN" sz="2000" dirty="0"/>
              <a:t>-</a:t>
            </a:r>
            <a:r>
              <a:rPr lang="zh-CN" altLang="zh-CN" sz="2000" dirty="0"/>
              <a:t>导出</a:t>
            </a:r>
          </a:p>
          <a:p>
            <a:r>
              <a:rPr lang="zh-CN" altLang="zh-CN" sz="2000" dirty="0"/>
              <a:t>将埋桩数据</a:t>
            </a:r>
            <a:r>
              <a:rPr lang="en-US" altLang="zh-CN" sz="2000" dirty="0"/>
              <a:t>excel</a:t>
            </a:r>
            <a:r>
              <a:rPr lang="zh-CN" altLang="zh-CN" sz="2000" dirty="0"/>
              <a:t>文件导出到工程某个自建目录下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359" y="3140968"/>
            <a:ext cx="527431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12596</TotalTime>
  <Words>1665</Words>
  <Application>Microsoft Office PowerPoint</Application>
  <PresentationFormat>全屏显示(4:3)</PresentationFormat>
  <Paragraphs>208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用例工程目录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实际应用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李乐12110299</dc:creator>
  <cp:keywords>测试工具研发中心</cp:keywords>
  <cp:lastModifiedBy>Windows 用户</cp:lastModifiedBy>
  <cp:revision>1270</cp:revision>
  <dcterms:modified xsi:type="dcterms:W3CDTF">2019-03-21T09:50:35Z</dcterms:modified>
</cp:coreProperties>
</file>