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6"/>
  </p:notesMasterIdLst>
  <p:sldIdLst>
    <p:sldId id="266" r:id="rId2"/>
    <p:sldId id="265" r:id="rId3"/>
    <p:sldId id="290" r:id="rId4"/>
    <p:sldId id="346" r:id="rId5"/>
    <p:sldId id="348" r:id="rId6"/>
    <p:sldId id="349" r:id="rId7"/>
    <p:sldId id="351" r:id="rId8"/>
    <p:sldId id="352" r:id="rId9"/>
    <p:sldId id="353" r:id="rId10"/>
    <p:sldId id="355" r:id="rId11"/>
    <p:sldId id="357" r:id="rId12"/>
    <p:sldId id="354" r:id="rId13"/>
    <p:sldId id="339" r:id="rId14"/>
    <p:sldId id="315" r:id="rId15"/>
    <p:sldId id="337" r:id="rId16"/>
    <p:sldId id="338" r:id="rId17"/>
    <p:sldId id="358" r:id="rId18"/>
    <p:sldId id="359" r:id="rId19"/>
    <p:sldId id="320" r:id="rId20"/>
    <p:sldId id="312" r:id="rId21"/>
    <p:sldId id="361" r:id="rId22"/>
    <p:sldId id="362" r:id="rId23"/>
    <p:sldId id="363" r:id="rId24"/>
    <p:sldId id="360" r:id="rId25"/>
    <p:sldId id="333" r:id="rId26"/>
    <p:sldId id="364" r:id="rId27"/>
    <p:sldId id="367" r:id="rId28"/>
    <p:sldId id="368" r:id="rId29"/>
    <p:sldId id="369" r:id="rId30"/>
    <p:sldId id="370" r:id="rId31"/>
    <p:sldId id="365" r:id="rId32"/>
    <p:sldId id="366" r:id="rId33"/>
    <p:sldId id="371" r:id="rId34"/>
    <p:sldId id="257" r:id="rId35"/>
  </p:sldIdLst>
  <p:sldSz cx="9144000" cy="6858000" type="screen4x3"/>
  <p:notesSz cx="6797675" cy="99266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454" autoAdjust="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8"/>
        <p:guide pos="975"/>
        <p:guide pos="47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A8D07B8E-A718-4AA8-99E6-F479D9C0C206}" type="datetime1">
              <a:rPr lang="zh-CN" altLang="en-US"/>
              <a:pPr>
                <a:defRPr/>
              </a:pPr>
              <a:t>2017/6/26</a:t>
            </a:fld>
            <a:endParaRPr lang="zh-CN" altLang="en-US" sz="1200"/>
          </a:p>
        </p:txBody>
      </p:sp>
      <p:sp>
        <p:nvSpPr>
          <p:cNvPr id="24580" name="备注占位符 4"/>
          <p:cNvSpPr>
            <a:spLocks noGrp="1" noChangeArrowheads="1"/>
          </p:cNvSpPr>
          <p:nvPr/>
        </p:nvSpPr>
        <p:spPr bwMode="auto">
          <a:xfrm>
            <a:off x="679450" y="4714875"/>
            <a:ext cx="5437188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 smtClean="0"/>
              <a:t>单击此处编辑母版文本样式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 smtClean="0"/>
              <a:t>第二级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 smtClean="0"/>
              <a:t>第三级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 smtClean="0"/>
              <a:t>第四级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 smtClean="0"/>
              <a:t>第五级</a:t>
            </a:r>
            <a:endParaRPr lang="zh-CN" altLang="en-US" smtClean="0"/>
          </a:p>
        </p:txBody>
      </p:sp>
      <p:sp>
        <p:nvSpPr>
          <p:cNvPr id="2053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4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mtClean="0"/>
            </a:lvl1pPr>
          </a:lstStyle>
          <a:p>
            <a:pPr>
              <a:defRPr/>
            </a:pPr>
            <a:fld id="{C937B92F-B05D-4911-BA41-66D42D46100F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  <p:pic>
        <p:nvPicPr>
          <p:cNvPr id="27655" name="Picture 2" descr="C:\Documents and Settings\Administrator\桌面\苏宁VI\集团确定新VI项目\PPT模板\苏宁ppt-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025" y="4727575"/>
            <a:ext cx="5386388" cy="442277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522390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zh-CN" altLang="en-US" smtClean="0"/>
          </a:p>
        </p:txBody>
      </p:sp>
      <p:sp>
        <p:nvSpPr>
          <p:cNvPr id="29700" name="日期占位符 3"/>
          <p:cNvSpPr>
            <a:spLocks noGrp="1"/>
          </p:cNvSpPr>
          <p:nvPr>
            <p:ph type="dt" sz="quarter" idx="1"/>
          </p:nvPr>
        </p:nvSpPr>
        <p:spPr>
          <a:noFill/>
          <a:ln>
            <a:bevel/>
            <a:headEnd/>
            <a:tailEnd/>
          </a:ln>
        </p:spPr>
        <p:txBody>
          <a:bodyPr/>
          <a:lstStyle/>
          <a:p>
            <a:fld id="{E17FCB77-F3FB-4B9A-9D5B-EC504AA3DAB6}" type="datetime1">
              <a:rPr lang="zh-CN" altLang="en-US" smtClean="0"/>
              <a:pPr/>
              <a:t>2017/6/26</a:t>
            </a:fld>
            <a:endParaRPr lang="zh-CN" altLang="en-US" sz="1200" smtClean="0"/>
          </a:p>
        </p:txBody>
      </p:sp>
      <p:sp>
        <p:nvSpPr>
          <p:cNvPr id="2970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>
            <a:bevel/>
            <a:headEnd/>
            <a:tailEnd/>
          </a:ln>
        </p:spPr>
        <p:txBody>
          <a:bodyPr/>
          <a:lstStyle/>
          <a:p>
            <a:fld id="{79CC809E-5E41-4119-840E-98549903AF06}" type="slidenum">
              <a:rPr lang="zh-CN" altLang="en-US"/>
              <a:pPr/>
              <a:t>12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2013.02.20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00</a:t>
            </a:r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2013.02.20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00</a:t>
            </a:r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2013.02.20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00</a:t>
            </a:r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2013.02.20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00</a:t>
            </a:r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2013.02.20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00</a:t>
            </a:r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2013.02.20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00</a:t>
            </a:r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2013.02.20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00</a:t>
            </a:r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2013.02.20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00</a:t>
            </a:r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2013.02.20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00</a:t>
            </a:r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2013.02.20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00</a:t>
            </a:r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2013.02.20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00</a:t>
            </a:r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2013.02.20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00</a:t>
            </a:r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66738" y="63039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100">
                <a:solidFill>
                  <a:srgbClr val="0070C0"/>
                </a:solidFill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2013.02.20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3039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100">
                <a:solidFill>
                  <a:srgbClr val="0070C0"/>
                </a:solidFill>
                <a:sym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00</a:t>
            </a:r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1028" name="Picture 3" descr="C:\Documents and Settings\Administrator\桌面\苏宁ppt-09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58288" cy="685800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cnsuning.com/pages/viewpage.action?pageId=26323076" TargetMode="External"/><Relationship Id="rId2" Type="http://schemas.openxmlformats.org/officeDocument/2006/relationships/hyperlink" Target="http://wiki.cnsuning.com/pages/viewpage.action?pageId=27232944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iki.cnsuning.com/pages/viewpage.action?pageId=26323089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7950" y="11113"/>
            <a:ext cx="9266238" cy="6865937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</p:pic>
      <p:sp>
        <p:nvSpPr>
          <p:cNvPr id="2051" name="TextBox 4"/>
          <p:cNvSpPr>
            <a:spLocks noChangeArrowheads="1"/>
          </p:cNvSpPr>
          <p:nvPr/>
        </p:nvSpPr>
        <p:spPr bwMode="auto">
          <a:xfrm>
            <a:off x="252413" y="1333500"/>
            <a:ext cx="8351837" cy="230822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方正兰亭黑6_GBK" pitchFamily="2" charset="-122"/>
              </a:rPr>
              <a:t>金服集团研发</a:t>
            </a:r>
            <a:endParaRPr lang="en-US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方正兰亭黑6_GBK" pitchFamily="2" charset="-122"/>
            </a:endParaRPr>
          </a:p>
          <a:p>
            <a:pPr algn="ctr"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方正兰亭黑6_GBK" pitchFamily="2" charset="-122"/>
              </a:rPr>
              <a:t>项目管理基础和实践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方正兰亭黑6_GBK" pitchFamily="2" charset="-122"/>
            </a:endParaRPr>
          </a:p>
        </p:txBody>
      </p:sp>
      <p:sp>
        <p:nvSpPr>
          <p:cNvPr id="2052" name="TextBox 4"/>
          <p:cNvSpPr>
            <a:spLocks noChangeArrowheads="1"/>
          </p:cNvSpPr>
          <p:nvPr/>
        </p:nvSpPr>
        <p:spPr bwMode="auto">
          <a:xfrm>
            <a:off x="1331913" y="384175"/>
            <a:ext cx="7500937" cy="40005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buFont typeface="Arial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方正正准黑简体" pitchFamily="2" charset="-122"/>
                <a:ea typeface="方正正准黑简体" pitchFamily="2" charset="-122"/>
                <a:sym typeface="方正正准黑简体" pitchFamily="2" charset="-122"/>
              </a:rPr>
              <a:t>金融集团项目管理培训</a:t>
            </a:r>
            <a:endParaRPr lang="zh-CN" altLang="en-US"/>
          </a:p>
        </p:txBody>
      </p:sp>
      <p:sp>
        <p:nvSpPr>
          <p:cNvPr id="2053" name="文本框 1"/>
          <p:cNvSpPr>
            <a:spLocks noChangeArrowheads="1"/>
          </p:cNvSpPr>
          <p:nvPr/>
        </p:nvSpPr>
        <p:spPr bwMode="auto">
          <a:xfrm>
            <a:off x="6227763" y="4292600"/>
            <a:ext cx="3168650" cy="461963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方正兰亭黑6_GBK" pitchFamily="2" charset="-122"/>
                <a:ea typeface="方正兰亭黑6_GBK" pitchFamily="2" charset="-122"/>
                <a:sym typeface="方正兰亭黑6_GBK" pitchFamily="2" charset="-122"/>
              </a:rPr>
              <a:t>项目管理中心</a:t>
            </a:r>
            <a:endParaRPr lang="en-US" altLang="zh-CN" sz="2400" b="1">
              <a:solidFill>
                <a:schemeClr val="bg1"/>
              </a:solidFill>
              <a:latin typeface="方正兰亭黑6_GBK" pitchFamily="2" charset="-122"/>
              <a:ea typeface="方正兰亭黑6_GBK" pitchFamily="2" charset="-122"/>
              <a:sym typeface="方正兰亭黑6_GBK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0"/>
          <p:cNvSpPr>
            <a:spLocks noChangeArrowheads="1"/>
          </p:cNvSpPr>
          <p:nvPr/>
        </p:nvSpPr>
        <p:spPr bwMode="auto">
          <a:xfrm>
            <a:off x="25400" y="304800"/>
            <a:ext cx="6243638" cy="52322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buFont typeface="Wingdings" pitchFamily="2" charset="2"/>
              <a:buChar char="u"/>
            </a:pP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项目的生命周期 </a:t>
            </a: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881188" y="2060575"/>
            <a:ext cx="9144000" cy="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zh-CN"/>
          </a:p>
        </p:txBody>
      </p:sp>
      <p:grpSp>
        <p:nvGrpSpPr>
          <p:cNvPr id="16" name="组合 15"/>
          <p:cNvGrpSpPr/>
          <p:nvPr/>
        </p:nvGrpSpPr>
        <p:grpSpPr>
          <a:xfrm>
            <a:off x="755735" y="1772885"/>
            <a:ext cx="7483635" cy="3495675"/>
            <a:chOff x="323705" y="1772885"/>
            <a:chExt cx="7483635" cy="3495675"/>
          </a:xfrm>
        </p:grpSpPr>
        <p:pic>
          <p:nvPicPr>
            <p:cNvPr id="4915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705" y="1772885"/>
              <a:ext cx="6276975" cy="3495675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</p:spPr>
        </p:pic>
        <p:pic>
          <p:nvPicPr>
            <p:cNvPr id="49159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88140" y="2864299"/>
              <a:ext cx="1219200" cy="1228725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0"/>
          <p:cNvSpPr>
            <a:spLocks noChangeArrowheads="1"/>
          </p:cNvSpPr>
          <p:nvPr/>
        </p:nvSpPr>
        <p:spPr bwMode="auto">
          <a:xfrm>
            <a:off x="25400" y="304800"/>
            <a:ext cx="6243638" cy="52322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buFont typeface="Wingdings" pitchFamily="2" charset="2"/>
              <a:buChar char="u"/>
            </a:pP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项目的生命周期 </a:t>
            </a: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881188" y="2060575"/>
            <a:ext cx="9144000" cy="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zh-CN"/>
          </a:p>
        </p:txBody>
      </p:sp>
      <p:sp>
        <p:nvSpPr>
          <p:cNvPr id="67" name="内容占位符 66"/>
          <p:cNvSpPr>
            <a:spLocks noGrp="1"/>
          </p:cNvSpPr>
          <p:nvPr>
            <p:ph idx="1"/>
          </p:nvPr>
        </p:nvSpPr>
        <p:spPr>
          <a:xfrm>
            <a:off x="457200" y="1052836"/>
            <a:ext cx="2458685" cy="1008069"/>
          </a:xfrm>
        </p:spPr>
        <p:txBody>
          <a:bodyPr/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什么是项目的生命周期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730" y="3068975"/>
            <a:ext cx="2859826" cy="230416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grpSp>
        <p:nvGrpSpPr>
          <p:cNvPr id="2" name="组合 63"/>
          <p:cNvGrpSpPr/>
          <p:nvPr/>
        </p:nvGrpSpPr>
        <p:grpSpPr>
          <a:xfrm>
            <a:off x="3823720" y="980830"/>
            <a:ext cx="4867275" cy="5645418"/>
            <a:chOff x="3823720" y="980830"/>
            <a:chExt cx="4867275" cy="5645418"/>
          </a:xfrm>
        </p:grpSpPr>
        <p:pic>
          <p:nvPicPr>
            <p:cNvPr id="4813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99995" y="980830"/>
              <a:ext cx="4191000" cy="5572125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</p:spPr>
        </p:pic>
        <p:pic>
          <p:nvPicPr>
            <p:cNvPr id="48133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23720" y="1369883"/>
              <a:ext cx="676275" cy="5256365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0"/>
          <p:cNvSpPr>
            <a:spLocks noChangeArrowheads="1"/>
          </p:cNvSpPr>
          <p:nvPr/>
        </p:nvSpPr>
        <p:spPr bwMode="auto">
          <a:xfrm>
            <a:off x="25400" y="304800"/>
            <a:ext cx="6243638" cy="52322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buFont typeface="Wingdings" pitchFamily="2" charset="2"/>
              <a:buChar char="u"/>
            </a:pP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启动阶段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881188" y="2060575"/>
            <a:ext cx="9144000" cy="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zh-CN"/>
          </a:p>
        </p:txBody>
      </p:sp>
      <p:sp>
        <p:nvSpPr>
          <p:cNvPr id="67" name="内容占位符 66"/>
          <p:cNvSpPr>
            <a:spLocks noGrp="1"/>
          </p:cNvSpPr>
          <p:nvPr>
            <p:ph idx="1"/>
          </p:nvPr>
        </p:nvSpPr>
        <p:spPr>
          <a:xfrm>
            <a:off x="457200" y="1052837"/>
            <a:ext cx="7859060" cy="504034"/>
          </a:xfrm>
        </p:spPr>
        <p:txBody>
          <a:bodyPr/>
          <a:lstStyle/>
          <a:p>
            <a:r>
              <a:rPr lang="zh-CN" altLang="en-US" sz="2800" dirty="0" smtClean="0"/>
              <a:t>项目启动阶段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813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7390" y="1844890"/>
            <a:ext cx="6600825" cy="14954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sp>
        <p:nvSpPr>
          <p:cNvPr id="68" name="内容占位符 66"/>
          <p:cNvSpPr txBox="1">
            <a:spLocks/>
          </p:cNvSpPr>
          <p:nvPr/>
        </p:nvSpPr>
        <p:spPr>
          <a:xfrm>
            <a:off x="611724" y="3789025"/>
            <a:ext cx="8136565" cy="1944136"/>
          </a:xfrm>
          <a:prstGeom prst="rect">
            <a:avLst/>
          </a:prstGeom>
        </p:spPr>
        <p:txBody>
          <a:bodyPr/>
          <a:lstStyle/>
          <a:p>
            <a:pPr marL="342900" indent="-342900" defTabSz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启动会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：由业务、产品经理、项目经理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发起</a:t>
            </a:r>
            <a:endParaRPr lang="zh-CN" altLang="en-US" sz="2000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342900" indent="-342900" defTabSz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主要任务：任命项目负责人，赋予项目负责人动用组织资源的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权力</a:t>
            </a:r>
            <a:endParaRPr lang="en-US" altLang="zh-CN" sz="2000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342900" indent="-342900" defTabSz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开踢会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：由项目负责人（项目经理）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发起</a:t>
            </a:r>
            <a:endParaRPr lang="zh-CN" altLang="en-US" sz="2000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342900" indent="-342900" defTabSz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主要任务：团队介绍，项目立项评审，落实具体项目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工作</a:t>
            </a:r>
            <a:endParaRPr lang="en-US" altLang="zh-CN" sz="2000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0"/>
          <p:cNvSpPr>
            <a:spLocks noChangeArrowheads="1"/>
          </p:cNvSpPr>
          <p:nvPr/>
        </p:nvSpPr>
        <p:spPr bwMode="auto">
          <a:xfrm>
            <a:off x="25400" y="304800"/>
            <a:ext cx="6243638" cy="52322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buFont typeface="Wingdings" pitchFamily="2" charset="2"/>
              <a:buChar char="u"/>
            </a:pP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项目启动会议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219" name="矩形 25"/>
          <p:cNvSpPr>
            <a:spLocks noChangeArrowheads="1"/>
          </p:cNvSpPr>
          <p:nvPr/>
        </p:nvSpPr>
        <p:spPr bwMode="auto">
          <a:xfrm>
            <a:off x="146050" y="963613"/>
            <a:ext cx="8855075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0050" indent="-4000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项目启动会议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、项目启动会（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initiating meeting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，一般由业务侧发起）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）阐述业务需求（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MRD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）的整体情况，明确需求优先级；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）识别需求可能的影响范围、主要风险，以及识别主要干系人；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）业务需求的预期目标与达成计划。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1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、项目开踢会（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kick-of-meeting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，一般由研发项目经理发起）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）阐述产品、项目背景、范围、价值等整体情况；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）公布主要干系人、主要风险、组织架构；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）项目预期的资源及及里程碑计划等。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20" name="Picture 2" descr="C:\Users\15040075\Pictures\目的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3538" y="1706563"/>
            <a:ext cx="1673225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3" descr="C:\Users\15040075\Pictures\要点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125" y="4652963"/>
            <a:ext cx="2303463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0"/>
          <p:cNvSpPr>
            <a:spLocks noChangeArrowheads="1"/>
          </p:cNvSpPr>
          <p:nvPr/>
        </p:nvSpPr>
        <p:spPr bwMode="auto">
          <a:xfrm>
            <a:off x="25400" y="304800"/>
            <a:ext cx="6243638" cy="52322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buFont typeface="Wingdings" pitchFamily="2" charset="2"/>
              <a:buChar char="u"/>
            </a:pP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启动任务和产物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0243" name="组合 1"/>
          <p:cNvGrpSpPr>
            <a:grpSpLocks/>
          </p:cNvGrpSpPr>
          <p:nvPr/>
        </p:nvGrpSpPr>
        <p:grpSpPr bwMode="auto">
          <a:xfrm>
            <a:off x="323850" y="1095375"/>
            <a:ext cx="8234363" cy="2808288"/>
            <a:chOff x="342107" y="3556733"/>
            <a:chExt cx="8234362" cy="3256957"/>
          </a:xfrm>
        </p:grpSpPr>
        <p:grpSp>
          <p:nvGrpSpPr>
            <p:cNvPr id="10245" name="组合 4"/>
            <p:cNvGrpSpPr>
              <a:grpSpLocks/>
            </p:cNvGrpSpPr>
            <p:nvPr/>
          </p:nvGrpSpPr>
          <p:grpSpPr bwMode="auto">
            <a:xfrm>
              <a:off x="342107" y="3556733"/>
              <a:ext cx="2623757" cy="3256957"/>
              <a:chOff x="0" y="-637420"/>
              <a:chExt cx="2624465" cy="5633824"/>
            </a:xfrm>
          </p:grpSpPr>
          <p:grpSp>
            <p:nvGrpSpPr>
              <p:cNvPr id="10260" name="组合 5"/>
              <p:cNvGrpSpPr>
                <a:grpSpLocks/>
              </p:cNvGrpSpPr>
              <p:nvPr/>
            </p:nvGrpSpPr>
            <p:grpSpPr bwMode="auto">
              <a:xfrm>
                <a:off x="0" y="-637420"/>
                <a:ext cx="2624465" cy="1447976"/>
                <a:chOff x="0" y="-637420"/>
                <a:chExt cx="2624465" cy="1447976"/>
              </a:xfrm>
            </p:grpSpPr>
            <p:sp>
              <p:nvSpPr>
                <p:cNvPr id="10264" name="矩形 9"/>
                <p:cNvSpPr>
                  <a:spLocks noChangeArrowheads="1"/>
                </p:cNvSpPr>
                <p:nvPr/>
              </p:nvSpPr>
              <p:spPr bwMode="auto">
                <a:xfrm>
                  <a:off x="0" y="-637420"/>
                  <a:ext cx="2615318" cy="1063977"/>
                </a:xfrm>
                <a:prstGeom prst="rect">
                  <a:avLst/>
                </a:prstGeom>
                <a:solidFill>
                  <a:srgbClr val="584FCD"/>
                </a:solidFill>
                <a:ln w="38100">
                  <a:solidFill>
                    <a:srgbClr val="FFFFFF"/>
                  </a:solidFill>
                  <a:bevel/>
                  <a:headEnd/>
                  <a:tailEnd/>
                </a:ln>
              </p:spPr>
              <p:txBody>
                <a:bodyPr/>
                <a:lstStyle/>
                <a:p>
                  <a:pPr>
                    <a:buFont typeface="Arial" pitchFamily="34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10265" name="矩形 10"/>
                <p:cNvSpPr>
                  <a:spLocks noChangeArrowheads="1"/>
                </p:cNvSpPr>
                <p:nvPr/>
              </p:nvSpPr>
              <p:spPr bwMode="auto">
                <a:xfrm>
                  <a:off x="9147" y="-552093"/>
                  <a:ext cx="2615318" cy="13626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128016" tIns="73152" rIns="128016" bIns="73152" anchor="ctr"/>
                <a:lstStyle/>
                <a:p>
                  <a:pPr algn="ctr">
                    <a:lnSpc>
                      <a:spcPct val="90000"/>
                    </a:lnSpc>
                    <a:spcAft>
                      <a:spcPct val="35000"/>
                    </a:spcAft>
                    <a:buFont typeface="Arial" pitchFamily="34" charset="0"/>
                    <a:buNone/>
                  </a:pPr>
                  <a:r>
                    <a:rPr lang="zh-CN" altLang="en-US" b="1">
                      <a:solidFill>
                        <a:srgbClr val="FFFFFF"/>
                      </a:solidFill>
                    </a:rPr>
                    <a:t>目标</a:t>
                  </a:r>
                </a:p>
              </p:txBody>
            </p:sp>
          </p:grpSp>
          <p:grpSp>
            <p:nvGrpSpPr>
              <p:cNvPr id="10261" name="组合 6"/>
              <p:cNvGrpSpPr>
                <a:grpSpLocks/>
              </p:cNvGrpSpPr>
              <p:nvPr/>
            </p:nvGrpSpPr>
            <p:grpSpPr bwMode="auto">
              <a:xfrm>
                <a:off x="0" y="478400"/>
                <a:ext cx="2615318" cy="4518004"/>
                <a:chOff x="0" y="0"/>
                <a:chExt cx="2615318" cy="4518004"/>
              </a:xfrm>
            </p:grpSpPr>
            <p:sp>
              <p:nvSpPr>
                <p:cNvPr id="10262" name="矩形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615318" cy="4518004"/>
                </a:xfrm>
                <a:prstGeom prst="rect">
                  <a:avLst/>
                </a:prstGeom>
                <a:solidFill>
                  <a:srgbClr val="F2F2F2">
                    <a:alpha val="89018"/>
                  </a:srgbClr>
                </a:solidFill>
                <a:ln w="9525">
                  <a:solidFill>
                    <a:srgbClr val="FFFFFF">
                      <a:alpha val="89018"/>
                    </a:srgbClr>
                  </a:solidFill>
                  <a:bevel/>
                  <a:headEnd/>
                  <a:tailEnd/>
                </a:ln>
              </p:spPr>
              <p:txBody>
                <a:bodyPr/>
                <a:lstStyle/>
                <a:p>
                  <a:pPr>
                    <a:buFont typeface="Arial" pitchFamily="34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10263" name="矩形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615318" cy="45180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74676" tIns="74676" rIns="99568" bIns="112014"/>
                <a:lstStyle/>
                <a:p>
                  <a:pPr marL="114300" lvl="1" indent="-114300">
                    <a:lnSpc>
                      <a:spcPct val="150000"/>
                    </a:lnSpc>
                    <a:spcAft>
                      <a:spcPct val="15000"/>
                    </a:spcAft>
                    <a:buFont typeface="Arial" pitchFamily="34" charset="0"/>
                    <a:buChar char="•"/>
                  </a:pPr>
                  <a:r>
                    <a:rPr lang="zh-CN" altLang="en-US" sz="1200" dirty="0">
                      <a:latin typeface="微软雅黑" pitchFamily="34" charset="-122"/>
                      <a:ea typeface="微软雅黑" pitchFamily="34" charset="-122"/>
                      <a:sym typeface="宋体" pitchFamily="2" charset="-122"/>
                    </a:rPr>
                    <a:t>发布项目章程</a:t>
                  </a:r>
                </a:p>
                <a:p>
                  <a:pPr marL="114300" lvl="1" indent="-114300">
                    <a:lnSpc>
                      <a:spcPct val="150000"/>
                    </a:lnSpc>
                    <a:spcAft>
                      <a:spcPct val="15000"/>
                    </a:spcAft>
                    <a:buFont typeface="Arial" pitchFamily="34" charset="0"/>
                    <a:buChar char="•"/>
                  </a:pPr>
                  <a:r>
                    <a:rPr lang="zh-CN" altLang="en-US" sz="1200" dirty="0">
                      <a:latin typeface="微软雅黑" pitchFamily="34" charset="-122"/>
                      <a:ea typeface="微软雅黑" pitchFamily="34" charset="-122"/>
                      <a:sym typeface="宋体" pitchFamily="2" charset="-122"/>
                    </a:rPr>
                    <a:t>确定</a:t>
                  </a:r>
                  <a:r>
                    <a:rPr lang="zh-CN" altLang="en-US" sz="1200" dirty="0">
                      <a:latin typeface="微软雅黑" pitchFamily="34" charset="-122"/>
                      <a:ea typeface="微软雅黑" pitchFamily="34" charset="-122"/>
                    </a:rPr>
                    <a:t>项目负责人</a:t>
                  </a:r>
                  <a:endParaRPr lang="zh-CN" altLang="en-US" sz="1200" dirty="0">
                    <a:latin typeface="微软雅黑" pitchFamily="34" charset="-122"/>
                    <a:ea typeface="微软雅黑" pitchFamily="34" charset="-122"/>
                    <a:sym typeface="宋体" pitchFamily="2" charset="-122"/>
                  </a:endParaRPr>
                </a:p>
                <a:p>
                  <a:pPr marL="114300" lvl="1" indent="-114300">
                    <a:lnSpc>
                      <a:spcPct val="150000"/>
                    </a:lnSpc>
                    <a:spcAft>
                      <a:spcPct val="15000"/>
                    </a:spcAft>
                    <a:buFont typeface="Arial" pitchFamily="34" charset="0"/>
                    <a:buChar char="•"/>
                  </a:pPr>
                  <a:r>
                    <a:rPr lang="zh-CN" altLang="en-US" sz="1200" dirty="0">
                      <a:latin typeface="微软雅黑" pitchFamily="34" charset="-122"/>
                      <a:ea typeface="微软雅黑" pitchFamily="34" charset="-122"/>
                      <a:sym typeface="宋体" pitchFamily="2" charset="-122"/>
                    </a:rPr>
                    <a:t>项目启动</a:t>
                  </a:r>
                  <a:endParaRPr lang="zh-CN" altLang="en-US" sz="120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sym typeface="宋体" pitchFamily="2" charset="-122"/>
                  </a:endParaRPr>
                </a:p>
                <a:p>
                  <a:pPr marL="114300" lvl="1" indent="-114300">
                    <a:lnSpc>
                      <a:spcPct val="90000"/>
                    </a:lnSpc>
                    <a:spcAft>
                      <a:spcPct val="15000"/>
                    </a:spcAft>
                    <a:buFont typeface="Arial" pitchFamily="34" charset="0"/>
                    <a:buChar char="•"/>
                  </a:pPr>
                  <a:endParaRPr lang="zh-CN" altLang="en-US" sz="120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sym typeface="宋体" pitchFamily="2" charset="-122"/>
                  </a:endParaRPr>
                </a:p>
              </p:txBody>
            </p:sp>
          </p:grpSp>
        </p:grpSp>
        <p:grpSp>
          <p:nvGrpSpPr>
            <p:cNvPr id="10246" name="组合 11"/>
            <p:cNvGrpSpPr>
              <a:grpSpLocks/>
            </p:cNvGrpSpPr>
            <p:nvPr/>
          </p:nvGrpSpPr>
          <p:grpSpPr bwMode="auto">
            <a:xfrm>
              <a:off x="3147219" y="3556735"/>
              <a:ext cx="2620169" cy="3256955"/>
              <a:chOff x="0" y="-637414"/>
              <a:chExt cx="2619286" cy="5633818"/>
            </a:xfrm>
          </p:grpSpPr>
          <p:grpSp>
            <p:nvGrpSpPr>
              <p:cNvPr id="10254" name="组合 12"/>
              <p:cNvGrpSpPr>
                <a:grpSpLocks/>
              </p:cNvGrpSpPr>
              <p:nvPr/>
            </p:nvGrpSpPr>
            <p:grpSpPr bwMode="auto">
              <a:xfrm>
                <a:off x="0" y="-637414"/>
                <a:ext cx="2619286" cy="1063971"/>
                <a:chOff x="0" y="-637414"/>
                <a:chExt cx="2619286" cy="1063971"/>
              </a:xfrm>
            </p:grpSpPr>
            <p:sp>
              <p:nvSpPr>
                <p:cNvPr id="10258" name="矩形 16"/>
                <p:cNvSpPr>
                  <a:spLocks noChangeArrowheads="1"/>
                </p:cNvSpPr>
                <p:nvPr/>
              </p:nvSpPr>
              <p:spPr bwMode="auto">
                <a:xfrm>
                  <a:off x="0" y="-637414"/>
                  <a:ext cx="2615318" cy="1063971"/>
                </a:xfrm>
                <a:prstGeom prst="rect">
                  <a:avLst/>
                </a:prstGeom>
                <a:solidFill>
                  <a:srgbClr val="584FCD"/>
                </a:solidFill>
                <a:ln w="38100">
                  <a:solidFill>
                    <a:srgbClr val="FFFFFF"/>
                  </a:solidFill>
                  <a:bevel/>
                  <a:headEnd/>
                  <a:tailEnd/>
                </a:ln>
              </p:spPr>
              <p:txBody>
                <a:bodyPr/>
                <a:lstStyle/>
                <a:p>
                  <a:pPr>
                    <a:buFont typeface="Arial" pitchFamily="34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10259" name="矩形 17"/>
                <p:cNvSpPr>
                  <a:spLocks noChangeArrowheads="1"/>
                </p:cNvSpPr>
                <p:nvPr/>
              </p:nvSpPr>
              <p:spPr bwMode="auto">
                <a:xfrm>
                  <a:off x="3968" y="-599183"/>
                  <a:ext cx="2615318" cy="9084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128016" tIns="73152" rIns="128016" bIns="73152" anchor="ctr"/>
                <a:lstStyle/>
                <a:p>
                  <a:pPr algn="ctr">
                    <a:lnSpc>
                      <a:spcPct val="90000"/>
                    </a:lnSpc>
                    <a:spcAft>
                      <a:spcPct val="35000"/>
                    </a:spcAft>
                    <a:buFont typeface="Arial" pitchFamily="34" charset="0"/>
                    <a:buNone/>
                  </a:pPr>
                  <a:r>
                    <a:rPr lang="zh-CN" altLang="en-US" b="1">
                      <a:solidFill>
                        <a:srgbClr val="FFFFFF"/>
                      </a:solidFill>
                    </a:rPr>
                    <a:t>主要任务</a:t>
                  </a:r>
                </a:p>
              </p:txBody>
            </p:sp>
          </p:grpSp>
          <p:grpSp>
            <p:nvGrpSpPr>
              <p:cNvPr id="10255" name="组合 13"/>
              <p:cNvGrpSpPr>
                <a:grpSpLocks/>
              </p:cNvGrpSpPr>
              <p:nvPr/>
            </p:nvGrpSpPr>
            <p:grpSpPr bwMode="auto">
              <a:xfrm>
                <a:off x="0" y="478400"/>
                <a:ext cx="2615318" cy="4518004"/>
                <a:chOff x="0" y="0"/>
                <a:chExt cx="2615318" cy="4518004"/>
              </a:xfrm>
            </p:grpSpPr>
            <p:sp>
              <p:nvSpPr>
                <p:cNvPr id="10256" name="矩形 1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615318" cy="4518004"/>
                </a:xfrm>
                <a:prstGeom prst="rect">
                  <a:avLst/>
                </a:prstGeom>
                <a:solidFill>
                  <a:srgbClr val="F2F2F2">
                    <a:alpha val="89018"/>
                  </a:srgbClr>
                </a:solidFill>
                <a:ln w="9525">
                  <a:solidFill>
                    <a:srgbClr val="CFD8E7"/>
                  </a:solidFill>
                  <a:bevel/>
                  <a:headEnd/>
                  <a:tailEnd/>
                </a:ln>
              </p:spPr>
              <p:txBody>
                <a:bodyPr/>
                <a:lstStyle/>
                <a:p>
                  <a:pPr>
                    <a:buFont typeface="Arial" pitchFamily="34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17" name="矩形 15"/>
                <p:cNvSpPr>
                  <a:spLocks noChangeArrowheads="1"/>
                </p:cNvSpPr>
                <p:nvPr/>
              </p:nvSpPr>
              <p:spPr bwMode="auto">
                <a:xfrm>
                  <a:off x="1" y="-1156"/>
                  <a:ext cx="2615318" cy="4519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74676" tIns="74676" rIns="99568" bIns="112014"/>
                <a:lstStyle/>
                <a:p>
                  <a:pPr marL="114300" lvl="1" indent="-114300">
                    <a:lnSpc>
                      <a:spcPts val="2200"/>
                    </a:lnSpc>
                    <a:spcAft>
                      <a:spcPct val="15000"/>
                    </a:spcAft>
                    <a:buFont typeface="Arial" pitchFamily="34" charset="0"/>
                    <a:buChar char="•"/>
                    <a:defRPr/>
                  </a:pPr>
                  <a:r>
                    <a:rPr lang="zh-CN" altLang="en-US" sz="1200" dirty="0">
                      <a:latin typeface="微软雅黑" pitchFamily="34" charset="-122"/>
                      <a:ea typeface="微软雅黑" pitchFamily="34" charset="-122"/>
                      <a:sym typeface="宋体" pitchFamily="2" charset="-122"/>
                    </a:rPr>
                    <a:t>项目准备沟通</a:t>
                  </a:r>
                  <a:endParaRPr lang="en-US" altLang="zh-CN" sz="1200" dirty="0">
                    <a:latin typeface="微软雅黑" pitchFamily="34" charset="-122"/>
                    <a:ea typeface="微软雅黑" pitchFamily="34" charset="-122"/>
                    <a:sym typeface="宋体" pitchFamily="2" charset="-122"/>
                  </a:endParaRPr>
                </a:p>
                <a:p>
                  <a:pPr marL="114300" lvl="1" indent="-114300">
                    <a:lnSpc>
                      <a:spcPts val="2200"/>
                    </a:lnSpc>
                    <a:spcAft>
                      <a:spcPct val="15000"/>
                    </a:spcAft>
                    <a:buFont typeface="Arial" pitchFamily="34" charset="0"/>
                    <a:buChar char="•"/>
                    <a:defRPr/>
                  </a:pPr>
                  <a:r>
                    <a:rPr lang="zh-CN" altLang="en-US" sz="1200" dirty="0">
                      <a:latin typeface="微软雅黑" pitchFamily="34" charset="-122"/>
                      <a:ea typeface="微软雅黑" pitchFamily="34" charset="-122"/>
                      <a:sym typeface="宋体" pitchFamily="2" charset="-122"/>
                    </a:rPr>
                    <a:t>确定干系人和各自职责和义务</a:t>
                  </a:r>
                </a:p>
                <a:p>
                  <a:pPr marL="114300" lvl="1" indent="-114300">
                    <a:lnSpc>
                      <a:spcPts val="2200"/>
                    </a:lnSpc>
                    <a:spcAft>
                      <a:spcPct val="15000"/>
                    </a:spcAft>
                    <a:buFont typeface="Arial" pitchFamily="34" charset="0"/>
                    <a:buChar char="•"/>
                    <a:defRPr/>
                  </a:pPr>
                  <a:r>
                    <a:rPr lang="zh-CN" altLang="en-US" sz="1200" dirty="0">
                      <a:latin typeface="微软雅黑" pitchFamily="34" charset="-122"/>
                      <a:ea typeface="微软雅黑" pitchFamily="34" charset="-122"/>
                      <a:sym typeface="宋体" pitchFamily="2" charset="-122"/>
                    </a:rPr>
                    <a:t>确定项目主要核心成员</a:t>
                  </a:r>
                  <a:endParaRPr lang="en-US" altLang="zh-CN" sz="1200" dirty="0">
                    <a:latin typeface="微软雅黑" pitchFamily="34" charset="-122"/>
                    <a:ea typeface="微软雅黑" pitchFamily="34" charset="-122"/>
                    <a:sym typeface="宋体" pitchFamily="2" charset="-122"/>
                  </a:endParaRPr>
                </a:p>
                <a:p>
                  <a:pPr marL="114300" lvl="1" indent="-114300">
                    <a:lnSpc>
                      <a:spcPts val="2200"/>
                    </a:lnSpc>
                    <a:spcAft>
                      <a:spcPct val="15000"/>
                    </a:spcAft>
                    <a:buFont typeface="Arial" pitchFamily="34" charset="0"/>
                    <a:buChar char="•"/>
                    <a:defRPr/>
                  </a:pPr>
                  <a:r>
                    <a:rPr lang="zh-CN" altLang="en-US" sz="1200" dirty="0">
                      <a:latin typeface="微软雅黑" pitchFamily="34" charset="-122"/>
                      <a:ea typeface="微软雅黑" pitchFamily="34" charset="-122"/>
                      <a:sym typeface="宋体" pitchFamily="2" charset="-122"/>
                    </a:rPr>
                    <a:t>明确项目总体规划</a:t>
                  </a:r>
                </a:p>
                <a:p>
                  <a:pPr marL="114300" lvl="1" indent="-114300">
                    <a:lnSpc>
                      <a:spcPts val="2200"/>
                    </a:lnSpc>
                    <a:spcAft>
                      <a:spcPct val="15000"/>
                    </a:spcAft>
                    <a:buFont typeface="Arial" pitchFamily="34" charset="0"/>
                    <a:buChar char="•"/>
                    <a:defRPr/>
                  </a:pPr>
                  <a:r>
                    <a:rPr lang="zh-CN" altLang="en-US" sz="1200" dirty="0">
                      <a:latin typeface="微软雅黑" pitchFamily="34" charset="-122"/>
                      <a:ea typeface="微软雅黑" pitchFamily="34" charset="-122"/>
                      <a:sym typeface="宋体" pitchFamily="2" charset="-122"/>
                    </a:rPr>
                    <a:t>识别项目初步风险及应对</a:t>
                  </a:r>
                  <a:endParaRPr lang="en-US" altLang="zh-CN" sz="1200" dirty="0">
                    <a:latin typeface="微软雅黑" pitchFamily="34" charset="-122"/>
                    <a:ea typeface="微软雅黑" pitchFamily="34" charset="-122"/>
                    <a:sym typeface="宋体" pitchFamily="2" charset="-122"/>
                  </a:endParaRPr>
                </a:p>
                <a:p>
                  <a:pPr marL="0" lvl="1">
                    <a:lnSpc>
                      <a:spcPct val="150000"/>
                    </a:lnSpc>
                    <a:spcAft>
                      <a:spcPct val="15000"/>
                    </a:spcAft>
                    <a:defRPr/>
                  </a:pPr>
                  <a:r>
                    <a:rPr lang="zh-CN" altLang="en-US" sz="1200" dirty="0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  <a:sym typeface="宋体" pitchFamily="2" charset="-122"/>
                    </a:rPr>
                    <a:t/>
                  </a:r>
                  <a:br>
                    <a:rPr lang="zh-CN" altLang="en-US" sz="1200" dirty="0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  <a:sym typeface="宋体" pitchFamily="2" charset="-122"/>
                    </a:rPr>
                  </a:br>
                  <a:endParaRPr lang="zh-CN" altLang="en-US" sz="120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sym typeface="宋体" pitchFamily="2" charset="-122"/>
                  </a:endParaRPr>
                </a:p>
                <a:p>
                  <a:pPr marL="114300" lvl="1" indent="-114300">
                    <a:lnSpc>
                      <a:spcPct val="150000"/>
                    </a:lnSpc>
                    <a:spcAft>
                      <a:spcPct val="15000"/>
                    </a:spcAft>
                    <a:buFont typeface="Arial" pitchFamily="34" charset="0"/>
                    <a:buChar char="•"/>
                    <a:defRPr/>
                  </a:pPr>
                  <a:endParaRPr lang="zh-CN" altLang="en-US" sz="120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sym typeface="宋体" pitchFamily="2" charset="-122"/>
                  </a:endParaRPr>
                </a:p>
                <a:p>
                  <a:pPr marL="114300" lvl="1" indent="-114300">
                    <a:lnSpc>
                      <a:spcPct val="150000"/>
                    </a:lnSpc>
                    <a:spcAft>
                      <a:spcPct val="15000"/>
                    </a:spcAft>
                    <a:buFont typeface="Arial" pitchFamily="34" charset="0"/>
                    <a:buChar char="•"/>
                    <a:defRPr/>
                  </a:pPr>
                  <a:endParaRPr lang="zh-CN" altLang="en-US" sz="120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sym typeface="宋体" pitchFamily="2" charset="-122"/>
                  </a:endParaRPr>
                </a:p>
              </p:txBody>
            </p:sp>
          </p:grpSp>
        </p:grpSp>
        <p:grpSp>
          <p:nvGrpSpPr>
            <p:cNvPr id="10247" name="组合 18"/>
            <p:cNvGrpSpPr>
              <a:grpSpLocks/>
            </p:cNvGrpSpPr>
            <p:nvPr/>
          </p:nvGrpSpPr>
          <p:grpSpPr bwMode="auto">
            <a:xfrm>
              <a:off x="5953919" y="3556735"/>
              <a:ext cx="2622550" cy="3256955"/>
              <a:chOff x="0" y="-637413"/>
              <a:chExt cx="2623600" cy="5633817"/>
            </a:xfrm>
          </p:grpSpPr>
          <p:grpSp>
            <p:nvGrpSpPr>
              <p:cNvPr id="10248" name="组合 19"/>
              <p:cNvGrpSpPr>
                <a:grpSpLocks/>
              </p:cNvGrpSpPr>
              <p:nvPr/>
            </p:nvGrpSpPr>
            <p:grpSpPr bwMode="auto">
              <a:xfrm>
                <a:off x="8282" y="-637413"/>
                <a:ext cx="2615318" cy="1063970"/>
                <a:chOff x="0" y="-637413"/>
                <a:chExt cx="2615318" cy="1063970"/>
              </a:xfrm>
            </p:grpSpPr>
            <p:sp>
              <p:nvSpPr>
                <p:cNvPr id="10252" name="矩形 23"/>
                <p:cNvSpPr>
                  <a:spLocks noChangeArrowheads="1"/>
                </p:cNvSpPr>
                <p:nvPr/>
              </p:nvSpPr>
              <p:spPr bwMode="auto">
                <a:xfrm>
                  <a:off x="0" y="-599179"/>
                  <a:ext cx="2615318" cy="1025736"/>
                </a:xfrm>
                <a:prstGeom prst="rect">
                  <a:avLst/>
                </a:prstGeom>
                <a:solidFill>
                  <a:srgbClr val="584FCD"/>
                </a:solidFill>
                <a:ln w="38100">
                  <a:solidFill>
                    <a:srgbClr val="FFFFFF"/>
                  </a:solidFill>
                  <a:bevel/>
                  <a:headEnd/>
                  <a:tailEnd/>
                </a:ln>
              </p:spPr>
              <p:txBody>
                <a:bodyPr/>
                <a:lstStyle/>
                <a:p>
                  <a:pPr>
                    <a:buFont typeface="Arial" pitchFamily="34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10253" name="矩形 24"/>
                <p:cNvSpPr>
                  <a:spLocks noChangeArrowheads="1"/>
                </p:cNvSpPr>
                <p:nvPr/>
              </p:nvSpPr>
              <p:spPr bwMode="auto">
                <a:xfrm>
                  <a:off x="0" y="-637413"/>
                  <a:ext cx="2615318" cy="10639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128016" tIns="73152" rIns="128016" bIns="73152" anchor="ctr"/>
                <a:lstStyle/>
                <a:p>
                  <a:pPr algn="ctr">
                    <a:lnSpc>
                      <a:spcPct val="90000"/>
                    </a:lnSpc>
                    <a:spcAft>
                      <a:spcPct val="35000"/>
                    </a:spcAft>
                    <a:buFont typeface="Arial" pitchFamily="34" charset="0"/>
                    <a:buNone/>
                  </a:pPr>
                  <a:r>
                    <a:rPr lang="zh-CN" altLang="en-US" b="1">
                      <a:solidFill>
                        <a:srgbClr val="FFFFFF"/>
                      </a:solidFill>
                    </a:rPr>
                    <a:t>主要产物（必选）</a:t>
                  </a:r>
                </a:p>
              </p:txBody>
            </p:sp>
          </p:grpSp>
          <p:grpSp>
            <p:nvGrpSpPr>
              <p:cNvPr id="10249" name="组合 20"/>
              <p:cNvGrpSpPr>
                <a:grpSpLocks/>
              </p:cNvGrpSpPr>
              <p:nvPr/>
            </p:nvGrpSpPr>
            <p:grpSpPr bwMode="auto">
              <a:xfrm>
                <a:off x="0" y="478400"/>
                <a:ext cx="2615318" cy="4518004"/>
                <a:chOff x="0" y="0"/>
                <a:chExt cx="2615318" cy="4518004"/>
              </a:xfrm>
            </p:grpSpPr>
            <p:sp>
              <p:nvSpPr>
                <p:cNvPr id="10250" name="矩形 2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615318" cy="4518004"/>
                </a:xfrm>
                <a:prstGeom prst="rect">
                  <a:avLst/>
                </a:prstGeom>
                <a:solidFill>
                  <a:srgbClr val="F2F2F2">
                    <a:alpha val="89018"/>
                  </a:srgbClr>
                </a:solidFill>
                <a:ln w="9525">
                  <a:solidFill>
                    <a:srgbClr val="CFD8E7"/>
                  </a:solidFill>
                  <a:bevel/>
                  <a:headEnd/>
                  <a:tailEnd/>
                </a:ln>
              </p:spPr>
              <p:txBody>
                <a:bodyPr/>
                <a:lstStyle/>
                <a:p>
                  <a:pPr>
                    <a:buFont typeface="Arial" pitchFamily="34" charset="0"/>
                    <a:buNone/>
                  </a:pPr>
                  <a:endParaRPr lang="zh-CN" altLang="en-US" sz="12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0251" name="矩形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615318" cy="45180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74676" tIns="74676" rIns="99568" bIns="112014"/>
                <a:lstStyle/>
                <a:p>
                  <a:pPr marL="114300" lvl="1" indent="-114300">
                    <a:lnSpc>
                      <a:spcPct val="150000"/>
                    </a:lnSpc>
                    <a:spcAft>
                      <a:spcPct val="15000"/>
                    </a:spcAft>
                    <a:buFont typeface="Arial" pitchFamily="34" charset="0"/>
                    <a:buChar char="•"/>
                  </a:pPr>
                  <a:r>
                    <a:rPr lang="zh-CN" altLang="en-US" sz="1200">
                      <a:latin typeface="微软雅黑" pitchFamily="34" charset="-122"/>
                      <a:ea typeface="微软雅黑" pitchFamily="34" charset="-122"/>
                      <a:sym typeface="宋体" pitchFamily="2" charset="-122"/>
                    </a:rPr>
                    <a:t>项目干系人登记表</a:t>
                  </a:r>
                  <a:endParaRPr lang="en-US" altLang="zh-CN" sz="1200">
                    <a:latin typeface="微软雅黑" pitchFamily="34" charset="-122"/>
                    <a:ea typeface="微软雅黑" pitchFamily="34" charset="-122"/>
                    <a:sym typeface="宋体" pitchFamily="2" charset="-122"/>
                  </a:endParaRPr>
                </a:p>
                <a:p>
                  <a:pPr marL="114300" lvl="1" indent="-114300">
                    <a:lnSpc>
                      <a:spcPct val="150000"/>
                    </a:lnSpc>
                    <a:spcAft>
                      <a:spcPct val="15000"/>
                    </a:spcAft>
                    <a:buFont typeface="Arial" pitchFamily="34" charset="0"/>
                    <a:buChar char="•"/>
                  </a:pPr>
                  <a:r>
                    <a:rPr lang="zh-CN" altLang="en-US" sz="1200">
                      <a:latin typeface="微软雅黑" pitchFamily="34" charset="-122"/>
                      <a:ea typeface="微软雅黑" pitchFamily="34" charset="-122"/>
                      <a:sym typeface="宋体" pitchFamily="2" charset="-122"/>
                    </a:rPr>
                    <a:t>项目风险预估</a:t>
                  </a:r>
                </a:p>
                <a:p>
                  <a:pPr marL="114300" lvl="1" indent="-114300">
                    <a:lnSpc>
                      <a:spcPct val="150000"/>
                    </a:lnSpc>
                    <a:spcAft>
                      <a:spcPct val="15000"/>
                    </a:spcAft>
                    <a:buFont typeface="Arial" pitchFamily="34" charset="0"/>
                    <a:buChar char="•"/>
                  </a:pPr>
                  <a:r>
                    <a:rPr lang="zh-CN" altLang="en-US" sz="1200">
                      <a:latin typeface="微软雅黑" pitchFamily="34" charset="-122"/>
                      <a:ea typeface="微软雅黑" pitchFamily="34" charset="-122"/>
                      <a:sym typeface="宋体" pitchFamily="2" charset="-122"/>
                    </a:rPr>
                    <a:t>项目启动会议纪要</a:t>
                  </a:r>
                </a:p>
                <a:p>
                  <a:pPr marL="114300" lvl="1" indent="-114300">
                    <a:lnSpc>
                      <a:spcPct val="150000"/>
                    </a:lnSpc>
                    <a:spcAft>
                      <a:spcPct val="15000"/>
                    </a:spcAft>
                    <a:buFont typeface="Arial" pitchFamily="34" charset="0"/>
                    <a:buChar char="•"/>
                  </a:pPr>
                  <a:endParaRPr lang="zh-CN" altLang="en-US" sz="1400">
                    <a:solidFill>
                      <a:srgbClr val="000000"/>
                    </a:solidFill>
                    <a:latin typeface="宋体" pitchFamily="2" charset="-122"/>
                    <a:sym typeface="宋体" pitchFamily="2" charset="-122"/>
                  </a:endParaRPr>
                </a:p>
              </p:txBody>
            </p:sp>
          </p:grpSp>
        </p:grpSp>
      </p:grpSp>
      <p:pic>
        <p:nvPicPr>
          <p:cNvPr id="10244" name="Picture 5" descr="C:\Users\15040075\Pictures\好的开始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" y="4149725"/>
            <a:ext cx="7643812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0"/>
          <p:cNvSpPr>
            <a:spLocks noChangeArrowheads="1"/>
          </p:cNvSpPr>
          <p:nvPr/>
        </p:nvSpPr>
        <p:spPr bwMode="auto">
          <a:xfrm>
            <a:off x="25400" y="304800"/>
            <a:ext cx="6243638" cy="52322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buFont typeface="Wingdings" pitchFamily="2" charset="2"/>
              <a:buChar char="u"/>
            </a:pP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立项管理</a:t>
            </a:r>
          </a:p>
        </p:txBody>
      </p:sp>
      <p:sp>
        <p:nvSpPr>
          <p:cNvPr id="9219" name="矩形 25"/>
          <p:cNvSpPr>
            <a:spLocks noChangeArrowheads="1"/>
          </p:cNvSpPr>
          <p:nvPr/>
        </p:nvSpPr>
        <p:spPr bwMode="auto">
          <a:xfrm>
            <a:off x="146050" y="990600"/>
            <a:ext cx="885507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宋体" pitchFamily="2" charset="-122"/>
              <a:buAutoNum type="ea1JpnKorPeriod"/>
              <a:defRPr/>
            </a:pPr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立项流程</a:t>
            </a:r>
            <a:endParaRPr lang="en-US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  <a:p>
            <a:pPr marL="400050" indent="-40005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altLang="en-US" sz="1400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  <a:p>
            <a:pPr marL="400050" indent="-40005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altLang="en-US" sz="1400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  <a:p>
            <a:pPr marL="400050" indent="-40005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altLang="en-US" sz="1400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  <a:p>
            <a:pPr marL="400050" indent="-40005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altLang="en-US" sz="1400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  <a:p>
            <a:pPr marL="400050" indent="-40005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altLang="en-US" sz="1400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  <a:p>
            <a:pPr marL="400050" indent="-400050">
              <a:lnSpc>
                <a:spcPct val="150000"/>
              </a:lnSpc>
              <a:buFont typeface="宋体" pitchFamily="2" charset="-122"/>
              <a:buAutoNum type="ea1JpnKorPeriod" startAt="2"/>
              <a:defRPr/>
            </a:pPr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流程要点说明</a:t>
            </a:r>
            <a:endParaRPr lang="en-US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  <a:p>
            <a:pPr marL="342900" lvl="1" indent="-342900">
              <a:lnSpc>
                <a:spcPct val="150000"/>
              </a:lnSpc>
              <a:spcAft>
                <a:spcPct val="15000"/>
              </a:spcAft>
              <a:buFont typeface="Calibri" pitchFamily="34" charset="0"/>
              <a:buAutoNum type="arabicPeriod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项目</a:t>
            </a:r>
            <a:r>
              <a:rPr lang="zh-CN" altLang="en-US" sz="1400" dirty="0">
                <a:solidFill>
                  <a:srgbClr val="000000"/>
                </a:solidFill>
                <a:sym typeface="Calibri" pitchFamily="34" charset="0"/>
              </a:rPr>
              <a:t>经理提前一个工作日，下发立项评审会议通知。参会人员：必选（中心负责人、产品总监、技术总监、</a:t>
            </a:r>
            <a:r>
              <a:rPr lang="en-US" sz="1400" dirty="0">
                <a:solidFill>
                  <a:srgbClr val="000000"/>
                </a:solidFill>
                <a:sym typeface="Calibri" pitchFamily="34" charset="0"/>
              </a:rPr>
              <a:t>PMO</a:t>
            </a:r>
            <a:r>
              <a:rPr lang="zh-CN" altLang="en-US" sz="1400" dirty="0">
                <a:solidFill>
                  <a:srgbClr val="000000"/>
                </a:solidFill>
                <a:sym typeface="Calibri" pitchFamily="34" charset="0"/>
              </a:rPr>
              <a:t>、业务部门对接人、项目经理、产品经理、测试经理、技术经理）；可选（项目团队骨干、</a:t>
            </a:r>
            <a:r>
              <a:rPr lang="en-US" sz="1400" dirty="0">
                <a:solidFill>
                  <a:srgbClr val="000000"/>
                </a:solidFill>
                <a:sym typeface="Calibri" pitchFamily="34" charset="0"/>
              </a:rPr>
              <a:t>EA</a:t>
            </a:r>
            <a:r>
              <a:rPr lang="zh-CN" altLang="en-US" sz="1400" dirty="0">
                <a:solidFill>
                  <a:srgbClr val="000000"/>
                </a:solidFill>
                <a:sym typeface="Calibri" pitchFamily="34" charset="0"/>
              </a:rPr>
              <a:t>）。</a:t>
            </a:r>
            <a:endParaRPr lang="en-US" sz="1400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  <a:p>
            <a:pPr marL="342900" lvl="1" indent="-342900">
              <a:lnSpc>
                <a:spcPct val="150000"/>
              </a:lnSpc>
              <a:spcAft>
                <a:spcPct val="15000"/>
              </a:spcAft>
              <a:buFont typeface="Calibri" pitchFamily="34" charset="0"/>
              <a:buAutoNum type="arabicPeriod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项目</a:t>
            </a:r>
            <a:r>
              <a:rPr lang="zh-CN" altLang="en-US" sz="1400" dirty="0">
                <a:solidFill>
                  <a:srgbClr val="000000"/>
                </a:solidFill>
                <a:sym typeface="Calibri" pitchFamily="34" charset="0"/>
              </a:rPr>
              <a:t>优先级会上由一级中心负责人确定。</a:t>
            </a:r>
            <a:endParaRPr lang="en-US" sz="1400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  <a:p>
            <a:pPr marL="342900" lvl="1" indent="-342900">
              <a:lnSpc>
                <a:spcPct val="150000"/>
              </a:lnSpc>
              <a:spcAft>
                <a:spcPct val="15000"/>
              </a:spcAft>
              <a:buFont typeface="Calibri" pitchFamily="34" charset="0"/>
              <a:buAutoNum type="arabicPeriod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立项评审要素：</a:t>
            </a:r>
            <a:r>
              <a:rPr lang="zh-CN" altLang="en-US" sz="1400" dirty="0">
                <a:solidFill>
                  <a:srgbClr val="000000"/>
                </a:solidFill>
                <a:sym typeface="Calibri" pitchFamily="34" charset="0"/>
              </a:rPr>
              <a:t>项目立项的意义是否明确；项目需求明确；</a:t>
            </a:r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项目目标</a:t>
            </a:r>
            <a:r>
              <a:rPr lang="zh-CN" altLang="en-US" sz="1400" dirty="0">
                <a:solidFill>
                  <a:srgbClr val="000000"/>
                </a:solidFill>
                <a:sym typeface="Calibri" pitchFamily="34" charset="0"/>
              </a:rPr>
              <a:t>及项目范围是否清晰；干系人清晰；关联的其他系统</a:t>
            </a:r>
            <a:r>
              <a:rPr lang="en-US" sz="1400" dirty="0">
                <a:solidFill>
                  <a:srgbClr val="000000"/>
                </a:solidFill>
                <a:sym typeface="Calibri" pitchFamily="34" charset="0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sym typeface="Calibri" pitchFamily="34" charset="0"/>
              </a:rPr>
              <a:t>项目；项目计划是否可行；项目资源计划是否合理；项目风险预估；各角色职责明确。</a:t>
            </a:r>
            <a:endParaRPr lang="en-US" sz="1400" dirty="0">
              <a:solidFill>
                <a:srgbClr val="000000"/>
              </a:solidFill>
              <a:sym typeface="Calibri" pitchFamily="34" charset="0"/>
            </a:endParaRPr>
          </a:p>
          <a:p>
            <a:pPr marL="342900" lvl="1" indent="-342900">
              <a:lnSpc>
                <a:spcPct val="150000"/>
              </a:lnSpc>
              <a:spcAft>
                <a:spcPct val="15000"/>
              </a:spcAft>
              <a:buFont typeface="Calibri" pitchFamily="34" charset="0"/>
              <a:buAutoNum type="arabicPeriod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会上达成一致意见，会后输出</a:t>
            </a:r>
            <a:r>
              <a:rPr lang="zh-CN" altLang="en-US" sz="1400" dirty="0">
                <a:solidFill>
                  <a:srgbClr val="000000"/>
                </a:solidFill>
                <a:sym typeface="Calibri" pitchFamily="34" charset="0"/>
              </a:rPr>
              <a:t>立项评审会议纪要，下发参会人员。</a:t>
            </a:r>
            <a:endParaRPr lang="en-US" sz="1400" dirty="0">
              <a:solidFill>
                <a:srgbClr val="000000"/>
              </a:solidFill>
              <a:sym typeface="Calibri" pitchFamily="34" charset="0"/>
            </a:endParaRPr>
          </a:p>
          <a:p>
            <a:pPr marL="342900" lvl="1" indent="-342900">
              <a:lnSpc>
                <a:spcPct val="150000"/>
              </a:lnSpc>
              <a:spcAft>
                <a:spcPct val="15000"/>
              </a:spcAft>
              <a:buFont typeface="Calibri" pitchFamily="34" charset="0"/>
              <a:buAutoNum type="arabicPeriod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会后</a:t>
            </a:r>
            <a:r>
              <a:rPr lang="zh-CN" altLang="en-US" sz="1400" dirty="0">
                <a:solidFill>
                  <a:srgbClr val="000000"/>
                </a:solidFill>
                <a:sym typeface="Calibri" pitchFamily="34" charset="0"/>
              </a:rPr>
              <a:t>项目经理跟进</a:t>
            </a:r>
            <a:r>
              <a:rPr lang="en-US" sz="1400" dirty="0">
                <a:solidFill>
                  <a:srgbClr val="000000"/>
                </a:solidFill>
                <a:sym typeface="Calibri" pitchFamily="34" charset="0"/>
              </a:rPr>
              <a:t>ITP</a:t>
            </a:r>
            <a:r>
              <a:rPr lang="zh-CN" altLang="en-US" sz="1400" dirty="0">
                <a:solidFill>
                  <a:srgbClr val="000000"/>
                </a:solidFill>
                <a:sym typeface="Calibri" pitchFamily="34" charset="0"/>
              </a:rPr>
              <a:t>系统立项流程审批各环节，直至流程结束，立项完成。</a:t>
            </a:r>
            <a:endParaRPr lang="en-US" sz="1400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  <a:p>
            <a:pPr marL="342900" indent="-342900">
              <a:lnSpc>
                <a:spcPct val="150000"/>
              </a:lnSpc>
              <a:buFont typeface="Calibri" pitchFamily="34" charset="0"/>
              <a:buAutoNum type="arabicPeriod"/>
              <a:defRPr/>
            </a:pPr>
            <a:endParaRPr lang="zh-CN" altLang="en-US" sz="1400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4575" y="1557338"/>
            <a:ext cx="6105525" cy="1201737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0"/>
          <p:cNvSpPr>
            <a:spLocks noChangeArrowheads="1"/>
          </p:cNvSpPr>
          <p:nvPr/>
        </p:nvSpPr>
        <p:spPr bwMode="auto">
          <a:xfrm>
            <a:off x="25400" y="304800"/>
            <a:ext cx="6243638" cy="52322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buFont typeface="Wingdings" pitchFamily="2" charset="2"/>
              <a:buChar char="u"/>
            </a:pP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立项管理</a:t>
            </a:r>
            <a:r>
              <a:rPr lang="en-US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</a:t>
            </a: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主要工作及产物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42863" y="1341438"/>
            <a:ext cx="8774112" cy="4445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zh-CN"/>
          </a:p>
        </p:txBody>
      </p:sp>
      <p:grpSp>
        <p:nvGrpSpPr>
          <p:cNvPr id="12292" name="组合 4"/>
          <p:cNvGrpSpPr>
            <a:grpSpLocks/>
          </p:cNvGrpSpPr>
          <p:nvPr/>
        </p:nvGrpSpPr>
        <p:grpSpPr bwMode="auto">
          <a:xfrm>
            <a:off x="334963" y="1044575"/>
            <a:ext cx="2614612" cy="4995863"/>
            <a:chOff x="0" y="0"/>
            <a:chExt cx="2615318" cy="4996404"/>
          </a:xfrm>
        </p:grpSpPr>
        <p:grpSp>
          <p:nvGrpSpPr>
            <p:cNvPr id="12307" name="组合 5"/>
            <p:cNvGrpSpPr>
              <a:grpSpLocks/>
            </p:cNvGrpSpPr>
            <p:nvPr/>
          </p:nvGrpSpPr>
          <p:grpSpPr bwMode="auto">
            <a:xfrm>
              <a:off x="0" y="0"/>
              <a:ext cx="2615318" cy="426554"/>
              <a:chOff x="0" y="0"/>
              <a:chExt cx="2615318" cy="426554"/>
            </a:xfrm>
          </p:grpSpPr>
          <p:sp>
            <p:nvSpPr>
              <p:cNvPr id="12311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615318" cy="426554"/>
              </a:xfrm>
              <a:prstGeom prst="rect">
                <a:avLst/>
              </a:prstGeom>
              <a:solidFill>
                <a:srgbClr val="584FCD"/>
              </a:solidFill>
              <a:ln w="38100">
                <a:solidFill>
                  <a:srgbClr val="FFFFFF"/>
                </a:solidFill>
                <a:bevel/>
                <a:headEnd/>
                <a:tailEnd/>
              </a:ln>
            </p:spPr>
            <p:txBody>
              <a:bodyPr/>
              <a:lstStyle/>
              <a:p>
                <a:pPr>
                  <a:buFont typeface="Arial" pitchFamily="34" charset="0"/>
                  <a:buNone/>
                </a:pPr>
                <a:endParaRPr lang="zh-CN" altLang="en-US"/>
              </a:p>
            </p:txBody>
          </p:sp>
          <p:sp>
            <p:nvSpPr>
              <p:cNvPr id="12312" name="矩形 1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615318" cy="426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28016" tIns="73152" rIns="128016" bIns="73152" anchor="ctr"/>
              <a:lstStyle/>
              <a:p>
                <a:pPr algn="ctr">
                  <a:lnSpc>
                    <a:spcPct val="90000"/>
                  </a:lnSpc>
                  <a:spcAft>
                    <a:spcPct val="35000"/>
                  </a:spcAft>
                  <a:buFont typeface="Arial" pitchFamily="34" charset="0"/>
                  <a:buNone/>
                </a:pPr>
                <a:r>
                  <a:rPr lang="zh-CN" altLang="en-US" b="1">
                    <a:solidFill>
                      <a:srgbClr val="FFFFFF"/>
                    </a:solidFill>
                  </a:rPr>
                  <a:t>目标</a:t>
                </a:r>
              </a:p>
            </p:txBody>
          </p:sp>
        </p:grpSp>
        <p:grpSp>
          <p:nvGrpSpPr>
            <p:cNvPr id="12308" name="组合 6"/>
            <p:cNvGrpSpPr>
              <a:grpSpLocks/>
            </p:cNvGrpSpPr>
            <p:nvPr/>
          </p:nvGrpSpPr>
          <p:grpSpPr bwMode="auto">
            <a:xfrm>
              <a:off x="0" y="478400"/>
              <a:ext cx="2615318" cy="4518004"/>
              <a:chOff x="0" y="0"/>
              <a:chExt cx="2615318" cy="4518004"/>
            </a:xfrm>
          </p:grpSpPr>
          <p:sp>
            <p:nvSpPr>
              <p:cNvPr id="12309" name="矩形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615318" cy="4518004"/>
              </a:xfrm>
              <a:prstGeom prst="rect">
                <a:avLst/>
              </a:prstGeom>
              <a:solidFill>
                <a:srgbClr val="F2F2F2">
                  <a:alpha val="89018"/>
                </a:srgbClr>
              </a:solidFill>
              <a:ln w="9525">
                <a:solidFill>
                  <a:srgbClr val="FFFFFF">
                    <a:alpha val="89018"/>
                  </a:srgbClr>
                </a:solidFill>
                <a:bevel/>
                <a:headEnd/>
                <a:tailEnd/>
              </a:ln>
            </p:spPr>
            <p:txBody>
              <a:bodyPr/>
              <a:lstStyle/>
              <a:p>
                <a:pPr>
                  <a:buFont typeface="Arial" pitchFamily="34" charset="0"/>
                  <a:buNone/>
                </a:pPr>
                <a:endParaRPr lang="zh-CN" altLang="en-US"/>
              </a:p>
            </p:txBody>
          </p:sp>
          <p:sp>
            <p:nvSpPr>
              <p:cNvPr id="12310" name="矩形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615318" cy="45180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4676" tIns="74676" rIns="99568" bIns="112014"/>
              <a:lstStyle/>
              <a:p>
                <a:pPr marL="114300" lvl="1" indent="-114300">
                  <a:lnSpc>
                    <a:spcPct val="1500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>
                    <a:latin typeface="宋体" pitchFamily="2" charset="-122"/>
                    <a:sym typeface="宋体" pitchFamily="2" charset="-122"/>
                  </a:rPr>
                  <a:t>编制项目计划</a:t>
                </a:r>
              </a:p>
              <a:p>
                <a:pPr marL="114300" lvl="1" indent="-114300">
                  <a:lnSpc>
                    <a:spcPct val="1500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>
                    <a:latin typeface="宋体" pitchFamily="2" charset="-122"/>
                    <a:sym typeface="宋体" pitchFamily="2" charset="-122"/>
                  </a:rPr>
                  <a:t>确定项目人员构成 </a:t>
                </a:r>
              </a:p>
              <a:p>
                <a:pPr marL="114300" lvl="1" indent="-114300">
                  <a:lnSpc>
                    <a:spcPct val="1500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>
                    <a:latin typeface="宋体" pitchFamily="2" charset="-122"/>
                    <a:sym typeface="宋体" pitchFamily="2" charset="-122"/>
                  </a:rPr>
                  <a:t>项目开工</a:t>
                </a:r>
                <a:endParaRPr lang="zh-CN" altLang="en-US" sz="140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</p:grpSp>
      <p:grpSp>
        <p:nvGrpSpPr>
          <p:cNvPr id="12293" name="组合 11"/>
          <p:cNvGrpSpPr>
            <a:grpSpLocks/>
          </p:cNvGrpSpPr>
          <p:nvPr/>
        </p:nvGrpSpPr>
        <p:grpSpPr bwMode="auto">
          <a:xfrm>
            <a:off x="3140075" y="1044575"/>
            <a:ext cx="2616200" cy="4995863"/>
            <a:chOff x="0" y="0"/>
            <a:chExt cx="2615318" cy="4996404"/>
          </a:xfrm>
        </p:grpSpPr>
        <p:grpSp>
          <p:nvGrpSpPr>
            <p:cNvPr id="12301" name="组合 12"/>
            <p:cNvGrpSpPr>
              <a:grpSpLocks/>
            </p:cNvGrpSpPr>
            <p:nvPr/>
          </p:nvGrpSpPr>
          <p:grpSpPr bwMode="auto">
            <a:xfrm>
              <a:off x="0" y="0"/>
              <a:ext cx="2615318" cy="426554"/>
              <a:chOff x="0" y="0"/>
              <a:chExt cx="2615318" cy="426554"/>
            </a:xfrm>
          </p:grpSpPr>
          <p:sp>
            <p:nvSpPr>
              <p:cNvPr id="12305" name="矩形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615318" cy="426554"/>
              </a:xfrm>
              <a:prstGeom prst="rect">
                <a:avLst/>
              </a:prstGeom>
              <a:solidFill>
                <a:srgbClr val="584FCD"/>
              </a:solidFill>
              <a:ln w="38100">
                <a:solidFill>
                  <a:srgbClr val="FFFFFF"/>
                </a:solidFill>
                <a:bevel/>
                <a:headEnd/>
                <a:tailEnd/>
              </a:ln>
            </p:spPr>
            <p:txBody>
              <a:bodyPr/>
              <a:lstStyle/>
              <a:p>
                <a:pPr>
                  <a:buFont typeface="Arial" pitchFamily="34" charset="0"/>
                  <a:buNone/>
                </a:pPr>
                <a:endParaRPr lang="zh-CN" altLang="en-US"/>
              </a:p>
            </p:txBody>
          </p:sp>
          <p:sp>
            <p:nvSpPr>
              <p:cNvPr id="12306" name="矩形 1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615318" cy="426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28016" tIns="73152" rIns="128016" bIns="73152" anchor="ctr"/>
              <a:lstStyle/>
              <a:p>
                <a:pPr algn="ctr">
                  <a:lnSpc>
                    <a:spcPct val="90000"/>
                  </a:lnSpc>
                  <a:spcAft>
                    <a:spcPct val="35000"/>
                  </a:spcAft>
                  <a:buFont typeface="Arial" pitchFamily="34" charset="0"/>
                  <a:buNone/>
                </a:pPr>
                <a:r>
                  <a:rPr lang="zh-CN" altLang="en-US" b="1">
                    <a:solidFill>
                      <a:srgbClr val="FFFFFF"/>
                    </a:solidFill>
                  </a:rPr>
                  <a:t>主要任务</a:t>
                </a:r>
              </a:p>
            </p:txBody>
          </p:sp>
        </p:grpSp>
        <p:grpSp>
          <p:nvGrpSpPr>
            <p:cNvPr id="12302" name="组合 13"/>
            <p:cNvGrpSpPr>
              <a:grpSpLocks/>
            </p:cNvGrpSpPr>
            <p:nvPr/>
          </p:nvGrpSpPr>
          <p:grpSpPr bwMode="auto">
            <a:xfrm>
              <a:off x="0" y="478400"/>
              <a:ext cx="2615318" cy="4518004"/>
              <a:chOff x="0" y="0"/>
              <a:chExt cx="2615318" cy="4518004"/>
            </a:xfrm>
          </p:grpSpPr>
          <p:sp>
            <p:nvSpPr>
              <p:cNvPr id="12303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615318" cy="4518004"/>
              </a:xfrm>
              <a:prstGeom prst="rect">
                <a:avLst/>
              </a:prstGeom>
              <a:solidFill>
                <a:srgbClr val="F2F2F2">
                  <a:alpha val="89018"/>
                </a:srgbClr>
              </a:solidFill>
              <a:ln w="9525">
                <a:solidFill>
                  <a:srgbClr val="CFD8E7"/>
                </a:solidFill>
                <a:bevel/>
                <a:headEnd/>
                <a:tailEnd/>
              </a:ln>
            </p:spPr>
            <p:txBody>
              <a:bodyPr/>
              <a:lstStyle/>
              <a:p>
                <a:pPr>
                  <a:buFont typeface="Arial" pitchFamily="34" charset="0"/>
                  <a:buNone/>
                </a:pPr>
                <a:endParaRPr lang="zh-CN" altLang="en-US"/>
              </a:p>
            </p:txBody>
          </p:sp>
          <p:sp>
            <p:nvSpPr>
              <p:cNvPr id="12304" name="矩形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615318" cy="45180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4676" tIns="74676" rIns="99568" bIns="112014"/>
              <a:lstStyle/>
              <a:p>
                <a:pPr marL="114300" lvl="1" indent="-114300">
                  <a:lnSpc>
                    <a:spcPts val="22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定义项目管理沟通机制</a:t>
                </a:r>
              </a:p>
              <a:p>
                <a:pPr marL="114300" lvl="1" indent="-114300">
                  <a:lnSpc>
                    <a:spcPts val="22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定义项目实施标准和流程</a:t>
                </a:r>
              </a:p>
              <a:p>
                <a:pPr marL="114300" lvl="1" indent="-114300">
                  <a:lnSpc>
                    <a:spcPct val="1500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明确项目目标</a:t>
                </a:r>
                <a:endParaRPr lang="en-US" altLang="zh-CN" sz="1400" dirty="0">
                  <a:latin typeface="宋体" pitchFamily="2" charset="-122"/>
                  <a:sym typeface="宋体" pitchFamily="2" charset="-122"/>
                </a:endParaRPr>
              </a:p>
              <a:p>
                <a:pPr marL="114300" lvl="1" indent="-114300">
                  <a:lnSpc>
                    <a:spcPct val="1500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定义项目范围</a:t>
                </a:r>
                <a:endParaRPr lang="en-US" altLang="zh-CN" sz="1400" dirty="0">
                  <a:latin typeface="宋体" pitchFamily="2" charset="-122"/>
                  <a:sym typeface="宋体" pitchFamily="2" charset="-122"/>
                </a:endParaRPr>
              </a:p>
              <a:p>
                <a:pPr marL="114300" lvl="1" indent="-114300">
                  <a:lnSpc>
                    <a:spcPct val="1500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确定项目组织</a:t>
                </a:r>
                <a:endParaRPr lang="en-US" altLang="zh-CN" sz="1400" dirty="0">
                  <a:latin typeface="宋体" pitchFamily="2" charset="-122"/>
                  <a:sym typeface="宋体" pitchFamily="2" charset="-122"/>
                </a:endParaRPr>
              </a:p>
              <a:p>
                <a:pPr marL="114300" lvl="1" indent="-114300">
                  <a:lnSpc>
                    <a:spcPts val="22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准备项目里程碑计划</a:t>
                </a:r>
                <a:endParaRPr lang="en-US" altLang="zh-CN" sz="1400" dirty="0">
                  <a:latin typeface="宋体" pitchFamily="2" charset="-122"/>
                  <a:sym typeface="宋体" pitchFamily="2" charset="-122"/>
                </a:endParaRPr>
              </a:p>
              <a:p>
                <a:pPr marL="114300" lvl="1" indent="-114300">
                  <a:lnSpc>
                    <a:spcPts val="22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准备项目详细计划</a:t>
                </a:r>
                <a:endParaRPr lang="en-US" altLang="zh-CN" sz="1400" dirty="0">
                  <a:latin typeface="宋体" pitchFamily="2" charset="-122"/>
                  <a:sym typeface="宋体" pitchFamily="2" charset="-122"/>
                </a:endParaRPr>
              </a:p>
              <a:p>
                <a:pPr marL="114300" lvl="1" indent="-114300">
                  <a:lnSpc>
                    <a:spcPct val="1500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举办项目立项评审会</a:t>
                </a:r>
                <a:r>
                  <a:rPr lang="en-US" altLang="zh-CN" sz="1400" dirty="0">
                    <a:latin typeface="宋体" pitchFamily="2" charset="-122"/>
                    <a:sym typeface="宋体" pitchFamily="2" charset="-122"/>
                  </a:rPr>
                  <a:t>(</a:t>
                </a: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开踢会</a:t>
                </a:r>
                <a:r>
                  <a:rPr lang="en-US" altLang="zh-CN" sz="1400" dirty="0">
                    <a:latin typeface="宋体" pitchFamily="2" charset="-122"/>
                    <a:sym typeface="宋体" pitchFamily="2" charset="-122"/>
                  </a:rPr>
                  <a:t>)</a:t>
                </a: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 </a:t>
                </a:r>
                <a:r>
                  <a:rPr lang="zh-CN" altLang="en-US" sz="1400" dirty="0">
                    <a:solidFill>
                      <a:srgbClr val="000000"/>
                    </a:solidFill>
                    <a:latin typeface="宋体" pitchFamily="2" charset="-122"/>
                    <a:sym typeface="宋体" pitchFamily="2" charset="-122"/>
                  </a:rPr>
                  <a:t/>
                </a:r>
                <a:br>
                  <a:rPr lang="zh-CN" altLang="en-US" sz="1400" dirty="0">
                    <a:solidFill>
                      <a:srgbClr val="000000"/>
                    </a:solidFill>
                    <a:latin typeface="宋体" pitchFamily="2" charset="-122"/>
                    <a:sym typeface="宋体" pitchFamily="2" charset="-122"/>
                  </a:rPr>
                </a:br>
                <a:r>
                  <a:rPr lang="zh-CN" altLang="en-US" sz="1400" dirty="0">
                    <a:solidFill>
                      <a:srgbClr val="000000"/>
                    </a:solidFill>
                    <a:latin typeface="宋体" pitchFamily="2" charset="-122"/>
                    <a:sym typeface="宋体" pitchFamily="2" charset="-122"/>
                  </a:rPr>
                  <a:t/>
                </a:r>
                <a:br>
                  <a:rPr lang="zh-CN" altLang="en-US" sz="1400" dirty="0">
                    <a:solidFill>
                      <a:srgbClr val="000000"/>
                    </a:solidFill>
                    <a:latin typeface="宋体" pitchFamily="2" charset="-122"/>
                    <a:sym typeface="宋体" pitchFamily="2" charset="-122"/>
                  </a:rPr>
                </a:br>
                <a:endParaRPr lang="zh-CN" altLang="en-US" sz="1400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endParaRPr>
              </a:p>
              <a:p>
                <a:pPr marL="114300" lvl="1" indent="-114300">
                  <a:lnSpc>
                    <a:spcPct val="1500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endParaRPr lang="zh-CN" altLang="en-US" sz="1400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endParaRPr>
              </a:p>
              <a:p>
                <a:pPr marL="114300" lvl="1" indent="-114300">
                  <a:lnSpc>
                    <a:spcPct val="1500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endParaRPr lang="zh-CN" altLang="en-US" sz="1400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</p:grpSp>
      <p:grpSp>
        <p:nvGrpSpPr>
          <p:cNvPr id="12294" name="组合 18"/>
          <p:cNvGrpSpPr>
            <a:grpSpLocks/>
          </p:cNvGrpSpPr>
          <p:nvPr/>
        </p:nvGrpSpPr>
        <p:grpSpPr bwMode="auto">
          <a:xfrm>
            <a:off x="5946775" y="1044575"/>
            <a:ext cx="2622550" cy="4995863"/>
            <a:chOff x="0" y="0"/>
            <a:chExt cx="2623600" cy="4996404"/>
          </a:xfrm>
        </p:grpSpPr>
        <p:grpSp>
          <p:nvGrpSpPr>
            <p:cNvPr id="12295" name="组合 19"/>
            <p:cNvGrpSpPr>
              <a:grpSpLocks/>
            </p:cNvGrpSpPr>
            <p:nvPr/>
          </p:nvGrpSpPr>
          <p:grpSpPr bwMode="auto">
            <a:xfrm>
              <a:off x="8282" y="0"/>
              <a:ext cx="2615318" cy="426554"/>
              <a:chOff x="0" y="0"/>
              <a:chExt cx="2615318" cy="426554"/>
            </a:xfrm>
          </p:grpSpPr>
          <p:sp>
            <p:nvSpPr>
              <p:cNvPr id="12299" name="矩形 2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615318" cy="426554"/>
              </a:xfrm>
              <a:prstGeom prst="rect">
                <a:avLst/>
              </a:prstGeom>
              <a:solidFill>
                <a:srgbClr val="584FCD"/>
              </a:solidFill>
              <a:ln w="38100">
                <a:solidFill>
                  <a:srgbClr val="FFFFFF"/>
                </a:solidFill>
                <a:bevel/>
                <a:headEnd/>
                <a:tailEnd/>
              </a:ln>
            </p:spPr>
            <p:txBody>
              <a:bodyPr/>
              <a:lstStyle/>
              <a:p>
                <a:pPr>
                  <a:buFont typeface="Arial" pitchFamily="34" charset="0"/>
                  <a:buNone/>
                </a:pPr>
                <a:endParaRPr lang="zh-CN" altLang="en-US"/>
              </a:p>
            </p:txBody>
          </p:sp>
          <p:sp>
            <p:nvSpPr>
              <p:cNvPr id="12300" name="矩形 2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615318" cy="426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28016" tIns="73152" rIns="128016" bIns="73152" anchor="ctr"/>
              <a:lstStyle/>
              <a:p>
                <a:pPr algn="ctr">
                  <a:lnSpc>
                    <a:spcPct val="90000"/>
                  </a:lnSpc>
                  <a:spcAft>
                    <a:spcPct val="35000"/>
                  </a:spcAft>
                  <a:buFont typeface="Arial" pitchFamily="34" charset="0"/>
                  <a:buNone/>
                </a:pPr>
                <a:r>
                  <a:rPr lang="zh-CN" altLang="en-US" b="1">
                    <a:solidFill>
                      <a:srgbClr val="FFFFFF"/>
                    </a:solidFill>
                  </a:rPr>
                  <a:t>主要产物（必选）</a:t>
                </a:r>
              </a:p>
            </p:txBody>
          </p:sp>
        </p:grpSp>
        <p:grpSp>
          <p:nvGrpSpPr>
            <p:cNvPr id="12296" name="组合 20"/>
            <p:cNvGrpSpPr>
              <a:grpSpLocks/>
            </p:cNvGrpSpPr>
            <p:nvPr/>
          </p:nvGrpSpPr>
          <p:grpSpPr bwMode="auto">
            <a:xfrm>
              <a:off x="0" y="478400"/>
              <a:ext cx="2615318" cy="4518004"/>
              <a:chOff x="0" y="0"/>
              <a:chExt cx="2615318" cy="4518004"/>
            </a:xfrm>
          </p:grpSpPr>
          <p:sp>
            <p:nvSpPr>
              <p:cNvPr id="12297" name="矩形 2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615318" cy="4518004"/>
              </a:xfrm>
              <a:prstGeom prst="rect">
                <a:avLst/>
              </a:prstGeom>
              <a:solidFill>
                <a:srgbClr val="F2F2F2">
                  <a:alpha val="89018"/>
                </a:srgbClr>
              </a:solidFill>
              <a:ln w="9525">
                <a:solidFill>
                  <a:srgbClr val="CFD8E7"/>
                </a:solidFill>
                <a:bevel/>
                <a:headEnd/>
                <a:tailEnd/>
              </a:ln>
            </p:spPr>
            <p:txBody>
              <a:bodyPr/>
              <a:lstStyle/>
              <a:p>
                <a:pPr>
                  <a:buFont typeface="Arial" pitchFamily="34" charset="0"/>
                  <a:buNone/>
                </a:pPr>
                <a:endParaRPr lang="zh-CN" altLang="en-US"/>
              </a:p>
            </p:txBody>
          </p:sp>
          <p:sp>
            <p:nvSpPr>
              <p:cNvPr id="12298" name="矩形 2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615318" cy="45180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4676" tIns="74676" rIns="99568" bIns="112014"/>
              <a:lstStyle/>
              <a:p>
                <a:pPr marL="114300" lvl="1" indent="-114300">
                  <a:lnSpc>
                    <a:spcPct val="1500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b="1" dirty="0">
                    <a:solidFill>
                      <a:srgbClr val="FF0000"/>
                    </a:solidFill>
                    <a:latin typeface="宋体" pitchFamily="2" charset="-122"/>
                    <a:sym typeface="宋体" pitchFamily="2" charset="-122"/>
                  </a:rPr>
                  <a:t>项目进度</a:t>
                </a:r>
                <a:r>
                  <a:rPr lang="zh-CN" altLang="en-US" sz="1400" b="1" dirty="0" smtClean="0">
                    <a:solidFill>
                      <a:srgbClr val="FF0000"/>
                    </a:solidFill>
                    <a:latin typeface="宋体" pitchFamily="2" charset="-122"/>
                    <a:sym typeface="宋体" pitchFamily="2" charset="-122"/>
                  </a:rPr>
                  <a:t>计划（里程碑）</a:t>
                </a:r>
                <a:endParaRPr lang="zh-CN" altLang="en-US" sz="1400" b="1" dirty="0">
                  <a:solidFill>
                    <a:srgbClr val="FF0000"/>
                  </a:solidFill>
                  <a:latin typeface="宋体" pitchFamily="2" charset="-122"/>
                  <a:sym typeface="宋体" pitchFamily="2" charset="-122"/>
                </a:endParaRPr>
              </a:p>
              <a:p>
                <a:pPr marL="114300" lvl="1" indent="-114300">
                  <a:lnSpc>
                    <a:spcPct val="1500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b="1" dirty="0">
                    <a:solidFill>
                      <a:srgbClr val="FF0000"/>
                    </a:solidFill>
                    <a:latin typeface="宋体" pitchFamily="2" charset="-122"/>
                    <a:sym typeface="宋体" pitchFamily="2" charset="-122"/>
                  </a:rPr>
                  <a:t>项目资源计划</a:t>
                </a:r>
                <a:endParaRPr lang="en-US" altLang="zh-CN" sz="1400" b="1" dirty="0">
                  <a:solidFill>
                    <a:srgbClr val="FF0000"/>
                  </a:solidFill>
                  <a:latin typeface="宋体" pitchFamily="2" charset="-122"/>
                  <a:sym typeface="宋体" pitchFamily="2" charset="-122"/>
                </a:endParaRPr>
              </a:p>
              <a:p>
                <a:pPr marL="114300" lvl="1" indent="-114300">
                  <a:lnSpc>
                    <a:spcPct val="1500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b="1" dirty="0">
                    <a:solidFill>
                      <a:srgbClr val="FF0000"/>
                    </a:solidFill>
                    <a:latin typeface="宋体" pitchFamily="2" charset="-122"/>
                    <a:sym typeface="宋体" pitchFamily="2" charset="-122"/>
                  </a:rPr>
                  <a:t>项目风险预估</a:t>
                </a:r>
              </a:p>
              <a:p>
                <a:pPr marL="114300" lvl="1" indent="-114300">
                  <a:lnSpc>
                    <a:spcPct val="1500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b="1" dirty="0">
                    <a:solidFill>
                      <a:srgbClr val="FF0000"/>
                    </a:solidFill>
                    <a:latin typeface="宋体" pitchFamily="2" charset="-122"/>
                    <a:sym typeface="宋体" pitchFamily="2" charset="-122"/>
                  </a:rPr>
                  <a:t>立项材料 </a:t>
                </a:r>
              </a:p>
              <a:p>
                <a:pPr marL="114300" lvl="1" indent="-114300">
                  <a:lnSpc>
                    <a:spcPct val="1500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b="1" dirty="0">
                    <a:solidFill>
                      <a:srgbClr val="FF0000"/>
                    </a:solidFill>
                    <a:latin typeface="宋体" pitchFamily="2" charset="-122"/>
                    <a:sym typeface="宋体" pitchFamily="2" charset="-122"/>
                  </a:rPr>
                  <a:t>立项评审会议纪要</a:t>
                </a:r>
              </a:p>
              <a:p>
                <a:pPr marL="114300" lvl="1" indent="-114300">
                  <a:lnSpc>
                    <a:spcPct val="1500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endParaRPr lang="zh-CN" altLang="en-US" sz="1400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0"/>
          <p:cNvSpPr>
            <a:spLocks noChangeArrowheads="1"/>
          </p:cNvSpPr>
          <p:nvPr/>
        </p:nvSpPr>
        <p:spPr bwMode="auto">
          <a:xfrm>
            <a:off x="25400" y="304800"/>
            <a:ext cx="6243638" cy="52322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buFont typeface="Wingdings" pitchFamily="2" charset="2"/>
              <a:buChar char="u"/>
            </a:pP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项目的生命周期 </a:t>
            </a: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881188" y="2060575"/>
            <a:ext cx="9144000" cy="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zh-CN"/>
          </a:p>
        </p:txBody>
      </p:sp>
      <p:sp>
        <p:nvSpPr>
          <p:cNvPr id="67" name="内容占位符 66"/>
          <p:cNvSpPr>
            <a:spLocks noGrp="1"/>
          </p:cNvSpPr>
          <p:nvPr>
            <p:ph idx="1"/>
          </p:nvPr>
        </p:nvSpPr>
        <p:spPr>
          <a:xfrm>
            <a:off x="457200" y="1052837"/>
            <a:ext cx="7859060" cy="504034"/>
          </a:xfrm>
        </p:spPr>
        <p:txBody>
          <a:bodyPr/>
          <a:lstStyle/>
          <a:p>
            <a:r>
              <a:rPr lang="zh-CN" altLang="en-US" sz="2800" dirty="0" smtClean="0"/>
              <a:t>项目计划阶段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内容占位符 66"/>
          <p:cNvSpPr txBox="1">
            <a:spLocks/>
          </p:cNvSpPr>
          <p:nvPr/>
        </p:nvSpPr>
        <p:spPr>
          <a:xfrm>
            <a:off x="611724" y="3789025"/>
            <a:ext cx="8136565" cy="1944136"/>
          </a:xfrm>
          <a:prstGeom prst="rect">
            <a:avLst/>
          </a:prstGeom>
        </p:spPr>
        <p:txBody>
          <a:bodyPr/>
          <a:lstStyle/>
          <a:p>
            <a:pPr marL="342900" indent="-342900" defTabSz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由项目经理、产品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经理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、技术经理和测试经理发起</a:t>
            </a:r>
            <a:endParaRPr lang="zh-CN" altLang="en-US" sz="2000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760" y="1700880"/>
            <a:ext cx="6686550" cy="17145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0"/>
          <p:cNvSpPr>
            <a:spLocks noChangeArrowheads="1"/>
          </p:cNvSpPr>
          <p:nvPr/>
        </p:nvSpPr>
        <p:spPr bwMode="auto">
          <a:xfrm>
            <a:off x="25400" y="304800"/>
            <a:ext cx="6243638" cy="52322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buFont typeface="Wingdings" pitchFamily="2" charset="2"/>
              <a:buChar char="u"/>
            </a:pP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项目的生命周期 </a:t>
            </a: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881188" y="2060575"/>
            <a:ext cx="9144000" cy="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zh-CN"/>
          </a:p>
        </p:txBody>
      </p:sp>
      <p:sp>
        <p:nvSpPr>
          <p:cNvPr id="67" name="内容占位符 66"/>
          <p:cNvSpPr>
            <a:spLocks noGrp="1"/>
          </p:cNvSpPr>
          <p:nvPr>
            <p:ph idx="1"/>
          </p:nvPr>
        </p:nvSpPr>
        <p:spPr>
          <a:xfrm>
            <a:off x="457200" y="1052837"/>
            <a:ext cx="7859060" cy="504034"/>
          </a:xfrm>
        </p:spPr>
        <p:txBody>
          <a:bodyPr/>
          <a:lstStyle/>
          <a:p>
            <a:r>
              <a:rPr lang="zh-CN" altLang="en-US" sz="2800" dirty="0" smtClean="0"/>
              <a:t>项目实施和监控阶段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内容占位符 66"/>
          <p:cNvSpPr txBox="1">
            <a:spLocks/>
          </p:cNvSpPr>
          <p:nvPr/>
        </p:nvSpPr>
        <p:spPr>
          <a:xfrm>
            <a:off x="611724" y="3789025"/>
            <a:ext cx="8136565" cy="1944136"/>
          </a:xfrm>
          <a:prstGeom prst="rect">
            <a:avLst/>
          </a:prstGeom>
        </p:spPr>
        <p:txBody>
          <a:bodyPr/>
          <a:lstStyle/>
          <a:p>
            <a:pPr marL="342900" indent="-342900" defTabSz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启动会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：由业务、产品经理、项目经理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发起</a:t>
            </a:r>
            <a:endParaRPr lang="zh-CN" altLang="en-US" sz="2000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342900" indent="-342900" defTabSz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主要任务：任命项目负责人，赋予项目负责人动用组织资源的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权力</a:t>
            </a:r>
            <a:endParaRPr lang="en-US" altLang="zh-CN" sz="2000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342900" indent="-342900" defTabSz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开踢会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：由项目负责人（项目经理）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发起</a:t>
            </a:r>
            <a:endParaRPr lang="zh-CN" altLang="en-US" sz="2000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342900" indent="-342900" defTabSz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主要任务：团队介绍，项目立项评审，落实具体项目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工作</a:t>
            </a:r>
            <a:endParaRPr lang="en-US" altLang="zh-CN" sz="2000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755" y="1800225"/>
            <a:ext cx="7029450" cy="162877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4"/>
          <p:cNvGrpSpPr>
            <a:grpSpLocks/>
          </p:cNvGrpSpPr>
          <p:nvPr/>
        </p:nvGrpSpPr>
        <p:grpSpPr bwMode="auto">
          <a:xfrm>
            <a:off x="-30163" y="1852613"/>
            <a:ext cx="1401763" cy="4551362"/>
            <a:chOff x="0" y="0"/>
            <a:chExt cx="2823773" cy="5328592"/>
          </a:xfrm>
        </p:grpSpPr>
        <p:sp>
          <p:nvSpPr>
            <p:cNvPr id="16419" name="矩形 5"/>
            <p:cNvSpPr>
              <a:spLocks noChangeArrowheads="1"/>
            </p:cNvSpPr>
            <p:nvPr/>
          </p:nvSpPr>
          <p:spPr bwMode="auto">
            <a:xfrm>
              <a:off x="0" y="0"/>
              <a:ext cx="2817377" cy="5328592"/>
            </a:xfrm>
            <a:prstGeom prst="rect">
              <a:avLst/>
            </a:prstGeom>
            <a:gradFill rotWithShape="1">
              <a:gsLst>
                <a:gs pos="0">
                  <a:srgbClr val="A3C2FF"/>
                </a:gs>
                <a:gs pos="34999">
                  <a:srgbClr val="BDD5FF"/>
                </a:gs>
                <a:gs pos="100000">
                  <a:srgbClr val="E5EEFF"/>
                </a:gs>
              </a:gsLst>
              <a:lin ang="16200000" scaled="1"/>
            </a:gradFill>
            <a:ln w="9525">
              <a:solidFill>
                <a:schemeClr val="accent1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16420" name="TextBox 63"/>
            <p:cNvSpPr>
              <a:spLocks noChangeArrowheads="1"/>
            </p:cNvSpPr>
            <p:nvPr/>
          </p:nvSpPr>
          <p:spPr bwMode="auto">
            <a:xfrm>
              <a:off x="7313" y="1333362"/>
              <a:ext cx="2816460" cy="493490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buFont typeface="Wingdings" pitchFamily="2" charset="2"/>
                <a:buChar char="l"/>
              </a:pPr>
              <a:endParaRPr lang="zh-CN" altLang="zh-CN" sz="2000"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6387" name="矩形 9"/>
          <p:cNvSpPr>
            <a:spLocks noChangeArrowheads="1"/>
          </p:cNvSpPr>
          <p:nvPr/>
        </p:nvSpPr>
        <p:spPr bwMode="auto">
          <a:xfrm>
            <a:off x="1476375" y="1916113"/>
            <a:ext cx="1554163" cy="4487862"/>
          </a:xfrm>
          <a:prstGeom prst="rect">
            <a:avLst/>
          </a:prstGeom>
          <a:gradFill rotWithShape="1">
            <a:gsLst>
              <a:gs pos="0">
                <a:srgbClr val="A3C2FF"/>
              </a:gs>
              <a:gs pos="34999">
                <a:srgbClr val="BDD5FF"/>
              </a:gs>
              <a:gs pos="100000">
                <a:srgbClr val="E5EEFF"/>
              </a:gs>
            </a:gsLst>
            <a:lin ang="16200000" scaled="1"/>
          </a:gradFill>
          <a:ln w="9525">
            <a:solidFill>
              <a:schemeClr val="accent1"/>
            </a:solidFill>
            <a:bevel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6388" name="矩形 10"/>
          <p:cNvSpPr>
            <a:spLocks noChangeArrowheads="1"/>
          </p:cNvSpPr>
          <p:nvPr/>
        </p:nvSpPr>
        <p:spPr bwMode="auto">
          <a:xfrm>
            <a:off x="3092450" y="1920875"/>
            <a:ext cx="1501775" cy="4483100"/>
          </a:xfrm>
          <a:prstGeom prst="rect">
            <a:avLst/>
          </a:prstGeom>
          <a:gradFill rotWithShape="1">
            <a:gsLst>
              <a:gs pos="0">
                <a:srgbClr val="A3C2FF"/>
              </a:gs>
              <a:gs pos="34999">
                <a:srgbClr val="BDD5FF"/>
              </a:gs>
              <a:gs pos="100000">
                <a:srgbClr val="E5EEFF"/>
              </a:gs>
            </a:gsLst>
            <a:lin ang="16200000" scaled="1"/>
          </a:gradFill>
          <a:ln w="9525">
            <a:solidFill>
              <a:schemeClr val="accent1"/>
            </a:solidFill>
            <a:bevel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6389" name="矩形 11"/>
          <p:cNvSpPr>
            <a:spLocks noChangeArrowheads="1"/>
          </p:cNvSpPr>
          <p:nvPr/>
        </p:nvSpPr>
        <p:spPr bwMode="auto">
          <a:xfrm>
            <a:off x="9525" y="2305050"/>
            <a:ext cx="1322388" cy="403225"/>
          </a:xfrm>
          <a:prstGeom prst="rect">
            <a:avLst/>
          </a:prstGeom>
          <a:gradFill rotWithShape="1">
            <a:gsLst>
              <a:gs pos="0">
                <a:srgbClr val="7E8CA5"/>
              </a:gs>
              <a:gs pos="79999">
                <a:srgbClr val="A6B8D8"/>
              </a:gs>
              <a:gs pos="100000">
                <a:srgbClr val="A6B9DA"/>
              </a:gs>
            </a:gsLst>
            <a:lin ang="16200000" scaled="1"/>
          </a:gradFill>
          <a:ln w="9525">
            <a:solidFill>
              <a:srgbClr val="B2C1DB"/>
            </a:solidFill>
            <a:bevel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UI</a:t>
            </a:r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设计</a:t>
            </a:r>
          </a:p>
        </p:txBody>
      </p:sp>
      <p:sp>
        <p:nvSpPr>
          <p:cNvPr id="16390" name="矩形 20"/>
          <p:cNvSpPr>
            <a:spLocks noChangeArrowheads="1"/>
          </p:cNvSpPr>
          <p:nvPr/>
        </p:nvSpPr>
        <p:spPr bwMode="auto">
          <a:xfrm>
            <a:off x="4716463" y="1916113"/>
            <a:ext cx="1428750" cy="4487862"/>
          </a:xfrm>
          <a:prstGeom prst="rect">
            <a:avLst/>
          </a:prstGeom>
          <a:gradFill rotWithShape="1">
            <a:gsLst>
              <a:gs pos="0">
                <a:srgbClr val="A3C2FF"/>
              </a:gs>
              <a:gs pos="34999">
                <a:srgbClr val="BDD5FF"/>
              </a:gs>
              <a:gs pos="100000">
                <a:srgbClr val="E5EEFF"/>
              </a:gs>
            </a:gsLst>
            <a:lin ang="16200000" scaled="1"/>
          </a:gradFill>
          <a:ln w="9525">
            <a:solidFill>
              <a:schemeClr val="accent1"/>
            </a:solidFill>
            <a:bevel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6391" name="矩形 24"/>
          <p:cNvSpPr>
            <a:spLocks noChangeArrowheads="1"/>
          </p:cNvSpPr>
          <p:nvPr/>
        </p:nvSpPr>
        <p:spPr bwMode="auto">
          <a:xfrm>
            <a:off x="6227763" y="1760538"/>
            <a:ext cx="1501775" cy="4616450"/>
          </a:xfrm>
          <a:prstGeom prst="rect">
            <a:avLst/>
          </a:prstGeom>
          <a:gradFill rotWithShape="1">
            <a:gsLst>
              <a:gs pos="0">
                <a:srgbClr val="A3C2FF"/>
              </a:gs>
              <a:gs pos="34999">
                <a:srgbClr val="BDD5FF"/>
              </a:gs>
              <a:gs pos="100000">
                <a:srgbClr val="E5EEFF"/>
              </a:gs>
            </a:gsLst>
            <a:lin ang="16200000" scaled="1"/>
          </a:gradFill>
          <a:ln w="9525">
            <a:solidFill>
              <a:schemeClr val="accent1"/>
            </a:solidFill>
            <a:bevel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6392" name="矩形 28"/>
          <p:cNvSpPr>
            <a:spLocks noChangeArrowheads="1"/>
          </p:cNvSpPr>
          <p:nvPr/>
        </p:nvSpPr>
        <p:spPr bwMode="auto">
          <a:xfrm>
            <a:off x="7740650" y="1760538"/>
            <a:ext cx="1422400" cy="4643437"/>
          </a:xfrm>
          <a:prstGeom prst="rect">
            <a:avLst/>
          </a:prstGeom>
          <a:gradFill rotWithShape="1">
            <a:gsLst>
              <a:gs pos="0">
                <a:srgbClr val="A3C2FF"/>
              </a:gs>
              <a:gs pos="34999">
                <a:srgbClr val="BDD5FF"/>
              </a:gs>
              <a:gs pos="100000">
                <a:srgbClr val="E5EEFF"/>
              </a:gs>
            </a:gsLst>
            <a:lin ang="16200000" scaled="1"/>
          </a:gradFill>
          <a:ln w="9525">
            <a:solidFill>
              <a:schemeClr val="accent1"/>
            </a:solidFill>
            <a:bevel/>
            <a:headEnd/>
            <a:tailEnd/>
          </a:ln>
        </p:spPr>
        <p:txBody>
          <a:bodyPr anchor="ctr"/>
          <a:lstStyle/>
          <a:p>
            <a:pPr algn="ctr">
              <a:buFont typeface="Arial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6393" name="TextBox 10"/>
          <p:cNvSpPr>
            <a:spLocks noChangeArrowheads="1"/>
          </p:cNvSpPr>
          <p:nvPr/>
        </p:nvSpPr>
        <p:spPr bwMode="auto">
          <a:xfrm>
            <a:off x="25400" y="304800"/>
            <a:ext cx="6243638" cy="52322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项目实施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主要研发工作及产物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394" name="矩形标注 2"/>
          <p:cNvSpPr>
            <a:spLocks noChangeArrowheads="1"/>
          </p:cNvSpPr>
          <p:nvPr/>
        </p:nvSpPr>
        <p:spPr bwMode="auto">
          <a:xfrm>
            <a:off x="0" y="977900"/>
            <a:ext cx="9117013" cy="936625"/>
          </a:xfrm>
          <a:prstGeom prst="wedgeRectCallout">
            <a:avLst>
              <a:gd name="adj1" fmla="val -30866"/>
              <a:gd name="adj2" fmla="val 67204"/>
            </a:avLst>
          </a:prstGeom>
          <a:gradFill rotWithShape="1">
            <a:gsLst>
              <a:gs pos="0">
                <a:srgbClr val="CBDDFF"/>
              </a:gs>
              <a:gs pos="34999">
                <a:srgbClr val="DAE6FE"/>
              </a:gs>
              <a:gs pos="100000">
                <a:srgbClr val="EFF5FF"/>
              </a:gs>
            </a:gsLst>
            <a:lin ang="16200000" scaled="1"/>
          </a:gradFill>
          <a:ln w="9525">
            <a:solidFill>
              <a:srgbClr val="B2C1DB"/>
            </a:solidFill>
            <a:bevel/>
            <a:headEnd/>
            <a:tailEnd/>
          </a:ln>
        </p:spPr>
        <p:txBody>
          <a:bodyPr anchor="ctr"/>
          <a:lstStyle/>
          <a:p>
            <a:pPr algn="dist">
              <a:buFont typeface="Arial" pitchFamily="34" charset="0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用户体验设计、架构设计、概要设计、详细设计、编码阶段、测试阶段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395" name="矩形 46"/>
          <p:cNvSpPr>
            <a:spLocks noChangeArrowheads="1"/>
          </p:cNvSpPr>
          <p:nvPr/>
        </p:nvSpPr>
        <p:spPr bwMode="auto">
          <a:xfrm>
            <a:off x="1608138" y="2287588"/>
            <a:ext cx="1401762" cy="403225"/>
          </a:xfrm>
          <a:prstGeom prst="rect">
            <a:avLst/>
          </a:prstGeom>
          <a:gradFill rotWithShape="1">
            <a:gsLst>
              <a:gs pos="0">
                <a:srgbClr val="7E8CA5"/>
              </a:gs>
              <a:gs pos="79999">
                <a:srgbClr val="A6B8D8"/>
              </a:gs>
              <a:gs pos="100000">
                <a:srgbClr val="A6B9DA"/>
              </a:gs>
            </a:gsLst>
            <a:lin ang="16200000" scaled="1"/>
          </a:gradFill>
          <a:ln w="9525">
            <a:solidFill>
              <a:srgbClr val="B2C1DB"/>
            </a:solidFill>
            <a:bevel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定义边界</a:t>
            </a:r>
            <a:endParaRPr lang="zh-CN" altLang="en-US"/>
          </a:p>
        </p:txBody>
      </p:sp>
      <p:sp>
        <p:nvSpPr>
          <p:cNvPr id="16396" name="矩形 47"/>
          <p:cNvSpPr>
            <a:spLocks noChangeArrowheads="1"/>
          </p:cNvSpPr>
          <p:nvPr/>
        </p:nvSpPr>
        <p:spPr bwMode="auto">
          <a:xfrm>
            <a:off x="34925" y="2997200"/>
            <a:ext cx="1323975" cy="403225"/>
          </a:xfrm>
          <a:prstGeom prst="rect">
            <a:avLst/>
          </a:prstGeom>
          <a:gradFill rotWithShape="1">
            <a:gsLst>
              <a:gs pos="0">
                <a:srgbClr val="7E8CA5"/>
              </a:gs>
              <a:gs pos="79999">
                <a:srgbClr val="A6B8D8"/>
              </a:gs>
              <a:gs pos="100000">
                <a:srgbClr val="A6B9DA"/>
              </a:gs>
            </a:gsLst>
            <a:lin ang="16200000" scaled="1"/>
          </a:gradFill>
          <a:ln w="9525">
            <a:solidFill>
              <a:srgbClr val="B2C1DB"/>
            </a:solidFill>
            <a:bevel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UE</a:t>
            </a:r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设计</a:t>
            </a:r>
          </a:p>
        </p:txBody>
      </p:sp>
      <p:sp>
        <p:nvSpPr>
          <p:cNvPr id="16397" name="矩形 48"/>
          <p:cNvSpPr>
            <a:spLocks noChangeArrowheads="1"/>
          </p:cNvSpPr>
          <p:nvPr/>
        </p:nvSpPr>
        <p:spPr bwMode="auto">
          <a:xfrm>
            <a:off x="1568450" y="4421188"/>
            <a:ext cx="1323975" cy="403225"/>
          </a:xfrm>
          <a:prstGeom prst="rect">
            <a:avLst/>
          </a:prstGeom>
          <a:gradFill rotWithShape="1">
            <a:gsLst>
              <a:gs pos="0">
                <a:srgbClr val="7E8CA5"/>
              </a:gs>
              <a:gs pos="79999">
                <a:srgbClr val="A6B8D8"/>
              </a:gs>
              <a:gs pos="100000">
                <a:srgbClr val="A6B9DA"/>
              </a:gs>
            </a:gsLst>
            <a:lin ang="16200000" scaled="1"/>
          </a:gradFill>
          <a:ln w="9525">
            <a:solidFill>
              <a:srgbClr val="B2C1DB"/>
            </a:solidFill>
            <a:bevel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架构评审</a:t>
            </a:r>
          </a:p>
        </p:txBody>
      </p:sp>
      <p:sp>
        <p:nvSpPr>
          <p:cNvPr id="16398" name="矩形 49"/>
          <p:cNvSpPr>
            <a:spLocks noChangeArrowheads="1"/>
          </p:cNvSpPr>
          <p:nvPr/>
        </p:nvSpPr>
        <p:spPr bwMode="auto">
          <a:xfrm>
            <a:off x="1589088" y="3001963"/>
            <a:ext cx="1403350" cy="403225"/>
          </a:xfrm>
          <a:prstGeom prst="rect">
            <a:avLst/>
          </a:prstGeom>
          <a:gradFill rotWithShape="1">
            <a:gsLst>
              <a:gs pos="0">
                <a:srgbClr val="7E8CA5"/>
              </a:gs>
              <a:gs pos="79999">
                <a:srgbClr val="A6B8D8"/>
              </a:gs>
              <a:gs pos="100000">
                <a:srgbClr val="A6B9DA"/>
              </a:gs>
            </a:gsLst>
            <a:lin ang="16200000" scaled="1"/>
          </a:gradFill>
          <a:ln w="9525">
            <a:solidFill>
              <a:srgbClr val="B2C1DB"/>
            </a:solidFill>
            <a:bevel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系统间交互</a:t>
            </a:r>
          </a:p>
        </p:txBody>
      </p:sp>
      <p:sp>
        <p:nvSpPr>
          <p:cNvPr id="16399" name="矩形 50"/>
          <p:cNvSpPr>
            <a:spLocks noChangeArrowheads="1"/>
          </p:cNvSpPr>
          <p:nvPr/>
        </p:nvSpPr>
        <p:spPr bwMode="auto">
          <a:xfrm>
            <a:off x="1592263" y="3716338"/>
            <a:ext cx="1322387" cy="403225"/>
          </a:xfrm>
          <a:prstGeom prst="rect">
            <a:avLst/>
          </a:prstGeom>
          <a:gradFill rotWithShape="1">
            <a:gsLst>
              <a:gs pos="0">
                <a:srgbClr val="7E8CA5"/>
              </a:gs>
              <a:gs pos="79999">
                <a:srgbClr val="A6B8D8"/>
              </a:gs>
              <a:gs pos="100000">
                <a:srgbClr val="A6B9DA"/>
              </a:gs>
            </a:gsLst>
            <a:lin ang="16200000" scaled="1"/>
          </a:gradFill>
          <a:ln w="9525">
            <a:solidFill>
              <a:srgbClr val="B2C1DB"/>
            </a:solidFill>
            <a:bevel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部署结构</a:t>
            </a:r>
          </a:p>
        </p:txBody>
      </p:sp>
      <p:sp>
        <p:nvSpPr>
          <p:cNvPr id="16400" name="矩形 51"/>
          <p:cNvSpPr>
            <a:spLocks noChangeArrowheads="1"/>
          </p:cNvSpPr>
          <p:nvPr/>
        </p:nvSpPr>
        <p:spPr bwMode="auto">
          <a:xfrm>
            <a:off x="6265863" y="3006725"/>
            <a:ext cx="1322387" cy="403225"/>
          </a:xfrm>
          <a:prstGeom prst="rect">
            <a:avLst/>
          </a:prstGeom>
          <a:gradFill rotWithShape="1">
            <a:gsLst>
              <a:gs pos="0">
                <a:srgbClr val="7E8CA5"/>
              </a:gs>
              <a:gs pos="79999">
                <a:srgbClr val="A6B8D8"/>
              </a:gs>
              <a:gs pos="100000">
                <a:srgbClr val="A6B9DA"/>
              </a:gs>
            </a:gsLst>
            <a:lin ang="16200000" scaled="1"/>
          </a:gradFill>
          <a:ln w="9525">
            <a:solidFill>
              <a:srgbClr val="B2C1DB"/>
            </a:solidFill>
            <a:bevel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RTVM</a:t>
            </a:r>
            <a:r>
              <a:rPr lang="zh-CN" altLang="en-US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设计</a:t>
            </a:r>
          </a:p>
        </p:txBody>
      </p:sp>
      <p:sp>
        <p:nvSpPr>
          <p:cNvPr id="16401" name="矩形 52"/>
          <p:cNvSpPr>
            <a:spLocks noChangeArrowheads="1"/>
          </p:cNvSpPr>
          <p:nvPr/>
        </p:nvSpPr>
        <p:spPr bwMode="auto">
          <a:xfrm>
            <a:off x="3178175" y="2298700"/>
            <a:ext cx="1322388" cy="403225"/>
          </a:xfrm>
          <a:prstGeom prst="rect">
            <a:avLst/>
          </a:prstGeom>
          <a:gradFill rotWithShape="1">
            <a:gsLst>
              <a:gs pos="0">
                <a:srgbClr val="7E8CA5"/>
              </a:gs>
              <a:gs pos="79999">
                <a:srgbClr val="A6B8D8"/>
              </a:gs>
              <a:gs pos="100000">
                <a:srgbClr val="A6B9DA"/>
              </a:gs>
            </a:gsLst>
            <a:lin ang="16200000" scaled="1"/>
          </a:gradFill>
          <a:ln w="9525">
            <a:solidFill>
              <a:srgbClr val="B2C1DB"/>
            </a:solidFill>
            <a:bevel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概要设计</a:t>
            </a:r>
          </a:p>
        </p:txBody>
      </p:sp>
      <p:sp>
        <p:nvSpPr>
          <p:cNvPr id="16402" name="矩形 53"/>
          <p:cNvSpPr>
            <a:spLocks noChangeArrowheads="1"/>
          </p:cNvSpPr>
          <p:nvPr/>
        </p:nvSpPr>
        <p:spPr bwMode="auto">
          <a:xfrm>
            <a:off x="3189288" y="3692525"/>
            <a:ext cx="1322387" cy="403225"/>
          </a:xfrm>
          <a:prstGeom prst="rect">
            <a:avLst/>
          </a:prstGeom>
          <a:gradFill rotWithShape="1">
            <a:gsLst>
              <a:gs pos="0">
                <a:srgbClr val="7E8CA5"/>
              </a:gs>
              <a:gs pos="79999">
                <a:srgbClr val="A6B8D8"/>
              </a:gs>
              <a:gs pos="100000">
                <a:srgbClr val="A6B9DA"/>
              </a:gs>
            </a:gsLst>
            <a:lin ang="16200000" scaled="1"/>
          </a:gradFill>
          <a:ln w="9525">
            <a:solidFill>
              <a:srgbClr val="B2C1DB"/>
            </a:solidFill>
            <a:bevel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SVN</a:t>
            </a:r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申请</a:t>
            </a:r>
          </a:p>
        </p:txBody>
      </p:sp>
      <p:sp>
        <p:nvSpPr>
          <p:cNvPr id="16403" name="矩形 55"/>
          <p:cNvSpPr>
            <a:spLocks noChangeArrowheads="1"/>
          </p:cNvSpPr>
          <p:nvPr/>
        </p:nvSpPr>
        <p:spPr bwMode="auto">
          <a:xfrm>
            <a:off x="3189288" y="3006725"/>
            <a:ext cx="1311275" cy="403225"/>
          </a:xfrm>
          <a:prstGeom prst="rect">
            <a:avLst/>
          </a:prstGeom>
          <a:gradFill rotWithShape="1">
            <a:gsLst>
              <a:gs pos="0">
                <a:srgbClr val="7E8CA5"/>
              </a:gs>
              <a:gs pos="79999">
                <a:srgbClr val="A6B8D8"/>
              </a:gs>
              <a:gs pos="100000">
                <a:srgbClr val="A6B9DA"/>
              </a:gs>
            </a:gsLst>
            <a:lin ang="16200000" scaled="1"/>
          </a:gradFill>
          <a:ln w="9525">
            <a:solidFill>
              <a:srgbClr val="B2C1DB"/>
            </a:solidFill>
            <a:bevel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概设评审</a:t>
            </a:r>
          </a:p>
        </p:txBody>
      </p:sp>
      <p:sp>
        <p:nvSpPr>
          <p:cNvPr id="16404" name="矩形 56"/>
          <p:cNvSpPr>
            <a:spLocks noChangeArrowheads="1"/>
          </p:cNvSpPr>
          <p:nvPr/>
        </p:nvSpPr>
        <p:spPr bwMode="auto">
          <a:xfrm>
            <a:off x="6291263" y="3716338"/>
            <a:ext cx="1322387" cy="403225"/>
          </a:xfrm>
          <a:prstGeom prst="rect">
            <a:avLst/>
          </a:prstGeom>
          <a:gradFill rotWithShape="1">
            <a:gsLst>
              <a:gs pos="0">
                <a:srgbClr val="7E8CA5"/>
              </a:gs>
              <a:gs pos="79999">
                <a:srgbClr val="A6B8D8"/>
              </a:gs>
              <a:gs pos="100000">
                <a:srgbClr val="A6B9DA"/>
              </a:gs>
            </a:gsLst>
            <a:lin ang="16200000" scaled="1"/>
          </a:gradFill>
          <a:ln w="9525">
            <a:solidFill>
              <a:srgbClr val="B2C1DB"/>
            </a:solidFill>
            <a:bevel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测试设计</a:t>
            </a:r>
          </a:p>
        </p:txBody>
      </p:sp>
      <p:sp>
        <p:nvSpPr>
          <p:cNvPr id="16405" name="矩形 57"/>
          <p:cNvSpPr>
            <a:spLocks noChangeArrowheads="1"/>
          </p:cNvSpPr>
          <p:nvPr/>
        </p:nvSpPr>
        <p:spPr bwMode="auto">
          <a:xfrm>
            <a:off x="4759325" y="3019425"/>
            <a:ext cx="1322388" cy="403225"/>
          </a:xfrm>
          <a:prstGeom prst="rect">
            <a:avLst/>
          </a:prstGeom>
          <a:gradFill rotWithShape="1">
            <a:gsLst>
              <a:gs pos="0">
                <a:srgbClr val="7E8CA5"/>
              </a:gs>
              <a:gs pos="79999">
                <a:srgbClr val="A6B8D8"/>
              </a:gs>
              <a:gs pos="100000">
                <a:srgbClr val="A6B9DA"/>
              </a:gs>
            </a:gsLst>
            <a:lin ang="16200000" scaled="1"/>
          </a:gradFill>
          <a:ln w="9525">
            <a:solidFill>
              <a:srgbClr val="B2C1DB"/>
            </a:solidFill>
            <a:bevel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详设评审</a:t>
            </a:r>
          </a:p>
        </p:txBody>
      </p:sp>
      <p:sp>
        <p:nvSpPr>
          <p:cNvPr id="16406" name="矩形 58"/>
          <p:cNvSpPr>
            <a:spLocks noChangeArrowheads="1"/>
          </p:cNvSpPr>
          <p:nvPr/>
        </p:nvSpPr>
        <p:spPr bwMode="auto">
          <a:xfrm>
            <a:off x="4783138" y="2298700"/>
            <a:ext cx="1322387" cy="403225"/>
          </a:xfrm>
          <a:prstGeom prst="rect">
            <a:avLst/>
          </a:prstGeom>
          <a:gradFill rotWithShape="1">
            <a:gsLst>
              <a:gs pos="0">
                <a:srgbClr val="7E8CA5"/>
              </a:gs>
              <a:gs pos="79999">
                <a:srgbClr val="A6B8D8"/>
              </a:gs>
              <a:gs pos="100000">
                <a:srgbClr val="A6B9DA"/>
              </a:gs>
            </a:gsLst>
            <a:lin ang="16200000" scaled="1"/>
          </a:gradFill>
          <a:ln w="9525">
            <a:solidFill>
              <a:srgbClr val="B2C1DB"/>
            </a:solidFill>
            <a:bevel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详细设计</a:t>
            </a:r>
          </a:p>
        </p:txBody>
      </p:sp>
      <p:sp>
        <p:nvSpPr>
          <p:cNvPr id="16407" name="矩形 59"/>
          <p:cNvSpPr>
            <a:spLocks noChangeArrowheads="1"/>
          </p:cNvSpPr>
          <p:nvPr/>
        </p:nvSpPr>
        <p:spPr bwMode="auto">
          <a:xfrm>
            <a:off x="7872413" y="3719513"/>
            <a:ext cx="1244600" cy="403225"/>
          </a:xfrm>
          <a:prstGeom prst="rect">
            <a:avLst/>
          </a:prstGeom>
          <a:gradFill rotWithShape="1">
            <a:gsLst>
              <a:gs pos="0">
                <a:srgbClr val="7E8CA5"/>
              </a:gs>
              <a:gs pos="79999">
                <a:srgbClr val="A6B8D8"/>
              </a:gs>
              <a:gs pos="100000">
                <a:srgbClr val="A6B9DA"/>
              </a:gs>
            </a:gsLst>
            <a:lin ang="16200000" scaled="1"/>
          </a:gradFill>
          <a:ln w="9525">
            <a:solidFill>
              <a:srgbClr val="B2C1DB"/>
            </a:solidFill>
            <a:bevel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测试执行</a:t>
            </a:r>
            <a:endParaRPr lang="zh-CN" altLang="en-US"/>
          </a:p>
        </p:txBody>
      </p:sp>
      <p:sp>
        <p:nvSpPr>
          <p:cNvPr id="16408" name="矩形 60"/>
          <p:cNvSpPr>
            <a:spLocks noChangeArrowheads="1"/>
          </p:cNvSpPr>
          <p:nvPr/>
        </p:nvSpPr>
        <p:spPr bwMode="auto">
          <a:xfrm>
            <a:off x="7862888" y="3049588"/>
            <a:ext cx="1254125" cy="403225"/>
          </a:xfrm>
          <a:prstGeom prst="rect">
            <a:avLst/>
          </a:prstGeom>
          <a:gradFill rotWithShape="1">
            <a:gsLst>
              <a:gs pos="0">
                <a:srgbClr val="7E8CA5"/>
              </a:gs>
              <a:gs pos="79999">
                <a:srgbClr val="A6B8D8"/>
              </a:gs>
              <a:gs pos="100000">
                <a:srgbClr val="A6B9DA"/>
              </a:gs>
            </a:gsLst>
            <a:lin ang="16200000" scaled="1"/>
          </a:gradFill>
          <a:ln w="9525">
            <a:solidFill>
              <a:srgbClr val="B2C1DB"/>
            </a:solidFill>
            <a:bevel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测试冒烟</a:t>
            </a:r>
            <a:endParaRPr lang="zh-CN" altLang="en-US"/>
          </a:p>
        </p:txBody>
      </p:sp>
      <p:sp>
        <p:nvSpPr>
          <p:cNvPr id="16409" name="矩形 61"/>
          <p:cNvSpPr>
            <a:spLocks noChangeArrowheads="1"/>
          </p:cNvSpPr>
          <p:nvPr/>
        </p:nvSpPr>
        <p:spPr bwMode="auto">
          <a:xfrm>
            <a:off x="6310313" y="2287588"/>
            <a:ext cx="1322387" cy="403225"/>
          </a:xfrm>
          <a:prstGeom prst="rect">
            <a:avLst/>
          </a:prstGeom>
          <a:gradFill rotWithShape="1">
            <a:gsLst>
              <a:gs pos="0">
                <a:srgbClr val="7E8CA5"/>
              </a:gs>
              <a:gs pos="79999">
                <a:srgbClr val="A6B8D8"/>
              </a:gs>
              <a:gs pos="100000">
                <a:srgbClr val="A6B9DA"/>
              </a:gs>
            </a:gsLst>
            <a:lin ang="16200000" scaled="1"/>
          </a:gradFill>
          <a:ln w="9525">
            <a:solidFill>
              <a:srgbClr val="B2C1DB"/>
            </a:solidFill>
            <a:bevel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测试方案</a:t>
            </a:r>
          </a:p>
        </p:txBody>
      </p:sp>
      <p:sp>
        <p:nvSpPr>
          <p:cNvPr id="16410" name="矩形 62"/>
          <p:cNvSpPr>
            <a:spLocks noChangeArrowheads="1"/>
          </p:cNvSpPr>
          <p:nvPr/>
        </p:nvSpPr>
        <p:spPr bwMode="auto">
          <a:xfrm>
            <a:off x="7872413" y="2306638"/>
            <a:ext cx="1244600" cy="403225"/>
          </a:xfrm>
          <a:prstGeom prst="rect">
            <a:avLst/>
          </a:prstGeom>
          <a:gradFill rotWithShape="1">
            <a:gsLst>
              <a:gs pos="0">
                <a:srgbClr val="7E8CA5"/>
              </a:gs>
              <a:gs pos="79999">
                <a:srgbClr val="A6B8D8"/>
              </a:gs>
              <a:gs pos="100000">
                <a:srgbClr val="A6B9DA"/>
              </a:gs>
            </a:gsLst>
            <a:lin ang="16200000" scaled="1"/>
          </a:gradFill>
          <a:ln w="9525">
            <a:solidFill>
              <a:srgbClr val="B2C1DB"/>
            </a:solidFill>
            <a:bevel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测试发布准备</a:t>
            </a:r>
          </a:p>
        </p:txBody>
      </p:sp>
      <p:sp>
        <p:nvSpPr>
          <p:cNvPr id="16411" name="矩形 63"/>
          <p:cNvSpPr>
            <a:spLocks noChangeArrowheads="1"/>
          </p:cNvSpPr>
          <p:nvPr/>
        </p:nvSpPr>
        <p:spPr bwMode="auto">
          <a:xfrm>
            <a:off x="58738" y="3733800"/>
            <a:ext cx="1322387" cy="403225"/>
          </a:xfrm>
          <a:prstGeom prst="rect">
            <a:avLst/>
          </a:prstGeom>
          <a:gradFill rotWithShape="1">
            <a:gsLst>
              <a:gs pos="0">
                <a:srgbClr val="7E8CA5"/>
              </a:gs>
              <a:gs pos="79999">
                <a:srgbClr val="A6B8D8"/>
              </a:gs>
              <a:gs pos="100000">
                <a:srgbClr val="A6B9DA"/>
              </a:gs>
            </a:gsLst>
            <a:lin ang="16200000" scaled="1"/>
          </a:gradFill>
          <a:ln w="9525">
            <a:solidFill>
              <a:srgbClr val="B2C1DB"/>
            </a:solidFill>
            <a:bevel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UED</a:t>
            </a:r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评审</a:t>
            </a:r>
          </a:p>
        </p:txBody>
      </p:sp>
      <p:sp>
        <p:nvSpPr>
          <p:cNvPr id="16412" name="矩形 65"/>
          <p:cNvSpPr>
            <a:spLocks noChangeArrowheads="1"/>
          </p:cNvSpPr>
          <p:nvPr/>
        </p:nvSpPr>
        <p:spPr bwMode="auto">
          <a:xfrm>
            <a:off x="3149600" y="5749925"/>
            <a:ext cx="1322388" cy="403225"/>
          </a:xfrm>
          <a:prstGeom prst="rect">
            <a:avLst/>
          </a:prstGeom>
          <a:gradFill rotWithShape="1">
            <a:gsLst>
              <a:gs pos="0">
                <a:srgbClr val="7E8CA5"/>
              </a:gs>
              <a:gs pos="79999">
                <a:srgbClr val="A6B8D8"/>
              </a:gs>
              <a:gs pos="100000">
                <a:srgbClr val="A6B9DA"/>
              </a:gs>
            </a:gsLst>
            <a:lin ang="16200000" scaled="1"/>
          </a:gradFill>
          <a:ln w="9525">
            <a:solidFill>
              <a:srgbClr val="B2C1DB"/>
            </a:solidFill>
            <a:bevel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计划评审</a:t>
            </a:r>
            <a:endParaRPr lang="zh-CN" altLang="en-US"/>
          </a:p>
        </p:txBody>
      </p:sp>
      <p:sp>
        <p:nvSpPr>
          <p:cNvPr id="16413" name="矩形 67"/>
          <p:cNvSpPr>
            <a:spLocks noChangeArrowheads="1"/>
          </p:cNvSpPr>
          <p:nvPr/>
        </p:nvSpPr>
        <p:spPr bwMode="auto">
          <a:xfrm>
            <a:off x="3127375" y="5095875"/>
            <a:ext cx="1322388" cy="403225"/>
          </a:xfrm>
          <a:prstGeom prst="rect">
            <a:avLst/>
          </a:prstGeom>
          <a:gradFill rotWithShape="1">
            <a:gsLst>
              <a:gs pos="0">
                <a:srgbClr val="7E8CA5"/>
              </a:gs>
              <a:gs pos="79999">
                <a:srgbClr val="A6B8D8"/>
              </a:gs>
              <a:gs pos="100000">
                <a:srgbClr val="A6B9DA"/>
              </a:gs>
            </a:gsLst>
            <a:lin ang="16200000" scaled="1"/>
          </a:gradFill>
          <a:ln w="9525">
            <a:solidFill>
              <a:srgbClr val="B2C1DB"/>
            </a:solidFill>
            <a:bevel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团队锁定</a:t>
            </a:r>
          </a:p>
        </p:txBody>
      </p:sp>
      <p:sp>
        <p:nvSpPr>
          <p:cNvPr id="16414" name="矩形 68"/>
          <p:cNvSpPr>
            <a:spLocks noChangeArrowheads="1"/>
          </p:cNvSpPr>
          <p:nvPr/>
        </p:nvSpPr>
        <p:spPr bwMode="auto">
          <a:xfrm>
            <a:off x="3178175" y="4378325"/>
            <a:ext cx="1322388" cy="403225"/>
          </a:xfrm>
          <a:prstGeom prst="rect">
            <a:avLst/>
          </a:prstGeom>
          <a:gradFill rotWithShape="1">
            <a:gsLst>
              <a:gs pos="0">
                <a:srgbClr val="7E8CA5"/>
              </a:gs>
              <a:gs pos="79999">
                <a:srgbClr val="A6B8D8"/>
              </a:gs>
              <a:gs pos="100000">
                <a:srgbClr val="A6B9DA"/>
              </a:gs>
            </a:gsLst>
            <a:lin ang="16200000" scaled="1"/>
          </a:gradFill>
          <a:ln w="9525">
            <a:solidFill>
              <a:srgbClr val="B2C1DB"/>
            </a:solidFill>
            <a:bevel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影响范围评估</a:t>
            </a:r>
          </a:p>
        </p:txBody>
      </p:sp>
      <p:sp>
        <p:nvSpPr>
          <p:cNvPr id="16415" name="矩形 69"/>
          <p:cNvSpPr>
            <a:spLocks noChangeArrowheads="1"/>
          </p:cNvSpPr>
          <p:nvPr/>
        </p:nvSpPr>
        <p:spPr bwMode="auto">
          <a:xfrm>
            <a:off x="6310313" y="4332288"/>
            <a:ext cx="1322387" cy="403225"/>
          </a:xfrm>
          <a:prstGeom prst="rect">
            <a:avLst/>
          </a:prstGeom>
          <a:gradFill rotWithShape="1">
            <a:gsLst>
              <a:gs pos="0">
                <a:srgbClr val="7E8CA5"/>
              </a:gs>
              <a:gs pos="79999">
                <a:srgbClr val="A6B8D8"/>
              </a:gs>
              <a:gs pos="100000">
                <a:srgbClr val="A6B9DA"/>
              </a:gs>
            </a:gsLst>
            <a:lin ang="16200000" scaled="1"/>
          </a:gradFill>
          <a:ln w="9525">
            <a:solidFill>
              <a:srgbClr val="B2C1DB"/>
            </a:solidFill>
            <a:bevel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测试评审</a:t>
            </a:r>
            <a:endParaRPr lang="zh-CN" altLang="en-US"/>
          </a:p>
        </p:txBody>
      </p:sp>
      <p:sp>
        <p:nvSpPr>
          <p:cNvPr id="16416" name="矩形 71"/>
          <p:cNvSpPr>
            <a:spLocks noChangeArrowheads="1"/>
          </p:cNvSpPr>
          <p:nvPr/>
        </p:nvSpPr>
        <p:spPr bwMode="auto">
          <a:xfrm>
            <a:off x="6310313" y="5570538"/>
            <a:ext cx="1322387" cy="403225"/>
          </a:xfrm>
          <a:prstGeom prst="rect">
            <a:avLst/>
          </a:prstGeom>
          <a:gradFill rotWithShape="1">
            <a:gsLst>
              <a:gs pos="0">
                <a:srgbClr val="7E8CA5"/>
              </a:gs>
              <a:gs pos="79999">
                <a:srgbClr val="A6B8D8"/>
              </a:gs>
              <a:gs pos="100000">
                <a:srgbClr val="A6B9DA"/>
              </a:gs>
            </a:gsLst>
            <a:lin ang="16200000" scaled="1"/>
          </a:gradFill>
          <a:ln w="9525">
            <a:solidFill>
              <a:srgbClr val="B2C1DB"/>
            </a:solidFill>
            <a:bevel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开发冒烟</a:t>
            </a:r>
            <a:endParaRPr lang="zh-CN" altLang="en-US"/>
          </a:p>
        </p:txBody>
      </p:sp>
      <p:sp>
        <p:nvSpPr>
          <p:cNvPr id="16417" name="矩形 72"/>
          <p:cNvSpPr>
            <a:spLocks noChangeArrowheads="1"/>
          </p:cNvSpPr>
          <p:nvPr/>
        </p:nvSpPr>
        <p:spPr bwMode="auto">
          <a:xfrm>
            <a:off x="6324600" y="4951413"/>
            <a:ext cx="1322388" cy="403225"/>
          </a:xfrm>
          <a:prstGeom prst="rect">
            <a:avLst/>
          </a:prstGeom>
          <a:gradFill rotWithShape="1">
            <a:gsLst>
              <a:gs pos="0">
                <a:srgbClr val="7E8CA5"/>
              </a:gs>
              <a:gs pos="79999">
                <a:srgbClr val="A6B8D8"/>
              </a:gs>
              <a:gs pos="100000">
                <a:srgbClr val="A6B9DA"/>
              </a:gs>
            </a:gsLst>
            <a:lin ang="16200000" scaled="1"/>
          </a:gradFill>
          <a:ln w="9525">
            <a:solidFill>
              <a:srgbClr val="B2C1DB"/>
            </a:solidFill>
            <a:bevel/>
            <a:headEnd/>
            <a:tailEnd/>
          </a:ln>
        </p:spPr>
        <p:txBody>
          <a:bodyPr/>
          <a:lstStyle/>
          <a:p>
            <a:pPr algn="ctr">
              <a:buFont typeface="Arial" pitchFamily="34" charset="0"/>
              <a:buNone/>
            </a:pPr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代码评审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33"/>
          <p:cNvSpPr>
            <a:spLocks noChangeArrowheads="1" noChangeShapeType="1" noTextEdit="1"/>
          </p:cNvSpPr>
          <p:nvPr/>
        </p:nvSpPr>
        <p:spPr bwMode="auto">
          <a:xfrm>
            <a:off x="1435100" y="4710113"/>
            <a:ext cx="96838" cy="1635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>
                <a:ln w="9525">
                  <a:noFill/>
                  <a:round/>
                  <a:headEnd/>
                  <a:tailEnd/>
                </a:ln>
                <a:solidFill>
                  <a:srgbClr val="FFFFFF"/>
                </a:solidFill>
                <a:latin typeface="退邐쌓婱썃婱썖婱늡夶落夾㐺夿썜婱쎌婱쎟婱늡夶늽夶㐺夿夲䲅夵씆"/>
              </a:rPr>
              <a:t>6</a:t>
            </a:r>
            <a:endParaRPr lang="zh-CN" altLang="en-US" sz="3600" kern="10">
              <a:ln w="9525">
                <a:noFill/>
                <a:round/>
                <a:headEnd/>
                <a:tailEnd/>
              </a:ln>
              <a:solidFill>
                <a:srgbClr val="FFFFFF"/>
              </a:solidFill>
              <a:latin typeface="退邐쌓婱썃婱썖婱늡夶落夾㐺夿썜婱쎌婱쎟婱늡夶늽夶㐺夿夲䲅夵씆"/>
            </a:endParaRPr>
          </a:p>
        </p:txBody>
      </p:sp>
      <p:sp>
        <p:nvSpPr>
          <p:cNvPr id="3075" name="WordArt 33"/>
          <p:cNvSpPr>
            <a:spLocks noChangeArrowheads="1" noChangeShapeType="1" noTextEdit="1"/>
          </p:cNvSpPr>
          <p:nvPr/>
        </p:nvSpPr>
        <p:spPr bwMode="auto">
          <a:xfrm>
            <a:off x="1450975" y="1708150"/>
            <a:ext cx="96838" cy="165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>
                <a:ln w="9525">
                  <a:noFill/>
                  <a:round/>
                  <a:headEnd/>
                  <a:tailEnd/>
                </a:ln>
                <a:solidFill>
                  <a:srgbClr val="FFFFFF"/>
                </a:solidFill>
                <a:latin typeface="退邐쌓婱썃婱썖婱늡夶落夾㐺夿썜婱쎌婱쎟婱늡夶늽夶㐺夿夲䲅夵씆"/>
              </a:rPr>
              <a:t>7</a:t>
            </a:r>
            <a:endParaRPr lang="zh-CN" altLang="en-US" sz="3600" kern="10">
              <a:ln w="9525">
                <a:noFill/>
                <a:round/>
                <a:headEnd/>
                <a:tailEnd/>
              </a:ln>
              <a:solidFill>
                <a:srgbClr val="FFFFFF"/>
              </a:solidFill>
              <a:latin typeface="退邐쌓婱썃婱썖婱늡夶落夾㐺夿썜婱쎌婱쎟婱늡夶늽夶㐺夿夲䲅夵씆"/>
            </a:endParaRPr>
          </a:p>
        </p:txBody>
      </p:sp>
      <p:grpSp>
        <p:nvGrpSpPr>
          <p:cNvPr id="3076" name="组合 1"/>
          <p:cNvGrpSpPr>
            <a:grpSpLocks/>
          </p:cNvGrpSpPr>
          <p:nvPr/>
        </p:nvGrpSpPr>
        <p:grpSpPr bwMode="auto">
          <a:xfrm>
            <a:off x="1403350" y="2179638"/>
            <a:ext cx="6354567" cy="450850"/>
            <a:chOff x="0" y="0"/>
            <a:chExt cx="6355151" cy="450850"/>
          </a:xfrm>
        </p:grpSpPr>
        <p:grpSp>
          <p:nvGrpSpPr>
            <p:cNvPr id="3104" name="组合 43"/>
            <p:cNvGrpSpPr>
              <a:grpSpLocks/>
            </p:cNvGrpSpPr>
            <p:nvPr/>
          </p:nvGrpSpPr>
          <p:grpSpPr bwMode="auto">
            <a:xfrm>
              <a:off x="0" y="0"/>
              <a:ext cx="581078" cy="450850"/>
              <a:chOff x="0" y="0"/>
              <a:chExt cx="1497147" cy="1392237"/>
            </a:xfrm>
          </p:grpSpPr>
          <p:sp>
            <p:nvSpPr>
              <p:cNvPr id="3106" name="Freeform 8"/>
              <p:cNvSpPr>
                <a:spLocks noChangeArrowheads="1"/>
              </p:cNvSpPr>
              <p:nvPr/>
            </p:nvSpPr>
            <p:spPr bwMode="auto">
              <a:xfrm>
                <a:off x="376332" y="0"/>
                <a:ext cx="1120815" cy="1392237"/>
              </a:xfrm>
              <a:custGeom>
                <a:avLst/>
                <a:gdLst>
                  <a:gd name="T0" fmla="*/ 0 w 1006"/>
                  <a:gd name="T1" fmla="*/ 0 h 1251"/>
                  <a:gd name="T2" fmla="*/ 0 w 1006"/>
                  <a:gd name="T3" fmla="*/ 2147483647 h 1251"/>
                  <a:gd name="T4" fmla="*/ 2147483647 w 1006"/>
                  <a:gd name="T5" fmla="*/ 2147483647 h 1251"/>
                  <a:gd name="T6" fmla="*/ 2147483647 w 1006"/>
                  <a:gd name="T7" fmla="*/ 2147483647 h 1251"/>
                  <a:gd name="T8" fmla="*/ 0 w 1006"/>
                  <a:gd name="T9" fmla="*/ 0 h 12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6"/>
                  <a:gd name="T16" fmla="*/ 0 h 1251"/>
                  <a:gd name="T17" fmla="*/ 1006 w 1006"/>
                  <a:gd name="T18" fmla="*/ 1251 h 12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6" h="1251">
                    <a:moveTo>
                      <a:pt x="0" y="0"/>
                    </a:moveTo>
                    <a:lnTo>
                      <a:pt x="0" y="1251"/>
                    </a:lnTo>
                    <a:lnTo>
                      <a:pt x="1006" y="1154"/>
                    </a:lnTo>
                    <a:lnTo>
                      <a:pt x="1006" y="81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3399FF"/>
                  </a:gs>
                  <a:gs pos="100000">
                    <a:srgbClr val="0875F8"/>
                  </a:gs>
                </a:gsLst>
                <a:lin ang="2700000" scaled="1"/>
              </a:gradFill>
              <a:ln w="9525">
                <a:noFill/>
                <a:bevel/>
                <a:headEnd/>
                <a:tailEnd/>
              </a:ln>
            </p:spPr>
            <p:txBody>
              <a:bodyPr/>
              <a:lstStyle/>
              <a:p>
                <a:pPr>
                  <a:buFont typeface="Arial" pitchFamily="34" charset="0"/>
                  <a:buNone/>
                </a:pPr>
                <a:r>
                  <a:rPr lang="zh-CN" altLang="en-US" sz="2400">
                    <a:solidFill>
                      <a:srgbClr val="FFFFFF"/>
                    </a:solidFill>
                    <a:sym typeface="Arial" pitchFamily="34" charset="0"/>
                  </a:rPr>
                  <a:t>2</a:t>
                </a:r>
              </a:p>
            </p:txBody>
          </p:sp>
          <p:sp>
            <p:nvSpPr>
              <p:cNvPr id="3107" name="Freeform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76332" cy="1392237"/>
              </a:xfrm>
              <a:custGeom>
                <a:avLst/>
                <a:gdLst>
                  <a:gd name="T0" fmla="*/ 0 w 339"/>
                  <a:gd name="T1" fmla="*/ 2147483647 h 1251"/>
                  <a:gd name="T2" fmla="*/ 0 w 339"/>
                  <a:gd name="T3" fmla="*/ 2147483647 h 1251"/>
                  <a:gd name="T4" fmla="*/ 2147483647 w 339"/>
                  <a:gd name="T5" fmla="*/ 2147483647 h 1251"/>
                  <a:gd name="T6" fmla="*/ 2147483647 w 339"/>
                  <a:gd name="T7" fmla="*/ 0 h 1251"/>
                  <a:gd name="T8" fmla="*/ 0 w 339"/>
                  <a:gd name="T9" fmla="*/ 2147483647 h 12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9"/>
                  <a:gd name="T16" fmla="*/ 0 h 1251"/>
                  <a:gd name="T17" fmla="*/ 339 w 339"/>
                  <a:gd name="T18" fmla="*/ 1251 h 12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9" h="1251">
                    <a:moveTo>
                      <a:pt x="0" y="110"/>
                    </a:moveTo>
                    <a:lnTo>
                      <a:pt x="0" y="1080"/>
                    </a:lnTo>
                    <a:lnTo>
                      <a:pt x="339" y="1251"/>
                    </a:lnTo>
                    <a:lnTo>
                      <a:pt x="339" y="0"/>
                    </a:lnTo>
                    <a:lnTo>
                      <a:pt x="0" y="11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875F8"/>
                  </a:gs>
                  <a:gs pos="100000">
                    <a:srgbClr val="0E58C4"/>
                  </a:gs>
                </a:gsLst>
                <a:lin ang="2700000" scaled="1"/>
              </a:gradFill>
              <a:ln w="9525" cmpd="sng">
                <a:noFill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05" name="TextBox 75"/>
            <p:cNvSpPr>
              <a:spLocks noChangeArrowheads="1"/>
            </p:cNvSpPr>
            <p:nvPr/>
          </p:nvSpPr>
          <p:spPr bwMode="auto">
            <a:xfrm>
              <a:off x="1195337" y="21147"/>
              <a:ext cx="5159814" cy="369332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eaLnBrk="1" hangingPunct="1"/>
              <a:r>
                <a:rPr lang="zh-CN" altLang="en-US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项目与项目管理</a:t>
              </a:r>
              <a:endPara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3077" name="组合 1"/>
          <p:cNvGrpSpPr>
            <a:grpSpLocks/>
          </p:cNvGrpSpPr>
          <p:nvPr/>
        </p:nvGrpSpPr>
        <p:grpSpPr bwMode="auto">
          <a:xfrm>
            <a:off x="1390650" y="2897188"/>
            <a:ext cx="6354763" cy="450850"/>
            <a:chOff x="0" y="0"/>
            <a:chExt cx="6355151" cy="450850"/>
          </a:xfrm>
        </p:grpSpPr>
        <p:grpSp>
          <p:nvGrpSpPr>
            <p:cNvPr id="3100" name="组合 43"/>
            <p:cNvGrpSpPr>
              <a:grpSpLocks/>
            </p:cNvGrpSpPr>
            <p:nvPr/>
          </p:nvGrpSpPr>
          <p:grpSpPr bwMode="auto">
            <a:xfrm>
              <a:off x="0" y="0"/>
              <a:ext cx="581078" cy="450850"/>
              <a:chOff x="0" y="0"/>
              <a:chExt cx="1497150" cy="1392237"/>
            </a:xfrm>
          </p:grpSpPr>
          <p:sp>
            <p:nvSpPr>
              <p:cNvPr id="3102" name="Freeform 8"/>
              <p:cNvSpPr>
                <a:spLocks noChangeArrowheads="1"/>
              </p:cNvSpPr>
              <p:nvPr/>
            </p:nvSpPr>
            <p:spPr bwMode="auto">
              <a:xfrm>
                <a:off x="376333" y="0"/>
                <a:ext cx="1120817" cy="1392237"/>
              </a:xfrm>
              <a:custGeom>
                <a:avLst/>
                <a:gdLst>
                  <a:gd name="T0" fmla="*/ 0 w 1006"/>
                  <a:gd name="T1" fmla="*/ 0 h 1251"/>
                  <a:gd name="T2" fmla="*/ 0 w 1006"/>
                  <a:gd name="T3" fmla="*/ 2147483647 h 1251"/>
                  <a:gd name="T4" fmla="*/ 2147483647 w 1006"/>
                  <a:gd name="T5" fmla="*/ 2147483647 h 1251"/>
                  <a:gd name="T6" fmla="*/ 2147483647 w 1006"/>
                  <a:gd name="T7" fmla="*/ 2147483647 h 1251"/>
                  <a:gd name="T8" fmla="*/ 0 w 1006"/>
                  <a:gd name="T9" fmla="*/ 0 h 12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6"/>
                  <a:gd name="T16" fmla="*/ 0 h 1251"/>
                  <a:gd name="T17" fmla="*/ 1006 w 1006"/>
                  <a:gd name="T18" fmla="*/ 1251 h 12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6" h="1251">
                    <a:moveTo>
                      <a:pt x="0" y="0"/>
                    </a:moveTo>
                    <a:lnTo>
                      <a:pt x="0" y="1251"/>
                    </a:lnTo>
                    <a:lnTo>
                      <a:pt x="1006" y="1154"/>
                    </a:lnTo>
                    <a:lnTo>
                      <a:pt x="1006" y="81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3399FF"/>
                  </a:gs>
                  <a:gs pos="100000">
                    <a:srgbClr val="0875F8"/>
                  </a:gs>
                </a:gsLst>
                <a:lin ang="2700000" scaled="1"/>
              </a:gradFill>
              <a:ln w="9525">
                <a:noFill/>
                <a:bevel/>
                <a:headEnd/>
                <a:tailEnd/>
              </a:ln>
            </p:spPr>
            <p:txBody>
              <a:bodyPr/>
              <a:lstStyle/>
              <a:p>
                <a:pPr>
                  <a:buFont typeface="Arial" pitchFamily="34" charset="0"/>
                  <a:buNone/>
                </a:pPr>
                <a:r>
                  <a:rPr lang="zh-CN" altLang="en-US" sz="2400">
                    <a:solidFill>
                      <a:srgbClr val="FFFFFF"/>
                    </a:solidFill>
                    <a:sym typeface="Arial" pitchFamily="34" charset="0"/>
                  </a:rPr>
                  <a:t>3</a:t>
                </a:r>
              </a:p>
            </p:txBody>
          </p:sp>
          <p:sp>
            <p:nvSpPr>
              <p:cNvPr id="3103" name="Freeform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76333" cy="1392237"/>
              </a:xfrm>
              <a:custGeom>
                <a:avLst/>
                <a:gdLst>
                  <a:gd name="T0" fmla="*/ 0 w 339"/>
                  <a:gd name="T1" fmla="*/ 2147483647 h 1251"/>
                  <a:gd name="T2" fmla="*/ 0 w 339"/>
                  <a:gd name="T3" fmla="*/ 2147483647 h 1251"/>
                  <a:gd name="T4" fmla="*/ 2147483647 w 339"/>
                  <a:gd name="T5" fmla="*/ 2147483647 h 1251"/>
                  <a:gd name="T6" fmla="*/ 2147483647 w 339"/>
                  <a:gd name="T7" fmla="*/ 0 h 1251"/>
                  <a:gd name="T8" fmla="*/ 0 w 339"/>
                  <a:gd name="T9" fmla="*/ 2147483647 h 12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9"/>
                  <a:gd name="T16" fmla="*/ 0 h 1251"/>
                  <a:gd name="T17" fmla="*/ 339 w 339"/>
                  <a:gd name="T18" fmla="*/ 1251 h 12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9" h="1251">
                    <a:moveTo>
                      <a:pt x="0" y="110"/>
                    </a:moveTo>
                    <a:lnTo>
                      <a:pt x="0" y="1080"/>
                    </a:lnTo>
                    <a:lnTo>
                      <a:pt x="339" y="1251"/>
                    </a:lnTo>
                    <a:lnTo>
                      <a:pt x="339" y="0"/>
                    </a:lnTo>
                    <a:lnTo>
                      <a:pt x="0" y="11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875F8"/>
                  </a:gs>
                  <a:gs pos="100000">
                    <a:srgbClr val="0E58C4"/>
                  </a:gs>
                </a:gsLst>
                <a:lin ang="2700000" scaled="1"/>
              </a:gradFill>
              <a:ln w="9525" cmpd="sng">
                <a:noFill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01" name="TextBox 84"/>
            <p:cNvSpPr>
              <a:spLocks noChangeArrowheads="1"/>
            </p:cNvSpPr>
            <p:nvPr/>
          </p:nvSpPr>
          <p:spPr bwMode="auto">
            <a:xfrm>
              <a:off x="1195337" y="21147"/>
              <a:ext cx="5159814" cy="369332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zh-CN" altLang="en-US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项目的生命周期</a:t>
              </a:r>
              <a:endParaRPr lang="zh-CN" altLang="en-US" dirty="0"/>
            </a:p>
          </p:txBody>
        </p:sp>
      </p:grpSp>
      <p:grpSp>
        <p:nvGrpSpPr>
          <p:cNvPr id="3078" name="组合 1"/>
          <p:cNvGrpSpPr>
            <a:grpSpLocks/>
          </p:cNvGrpSpPr>
          <p:nvPr/>
        </p:nvGrpSpPr>
        <p:grpSpPr bwMode="auto">
          <a:xfrm>
            <a:off x="1397000" y="3617913"/>
            <a:ext cx="6748463" cy="450898"/>
            <a:chOff x="0" y="0"/>
            <a:chExt cx="6262953" cy="450850"/>
          </a:xfrm>
        </p:grpSpPr>
        <p:grpSp>
          <p:nvGrpSpPr>
            <p:cNvPr id="3096" name="组合 43"/>
            <p:cNvGrpSpPr>
              <a:grpSpLocks/>
            </p:cNvGrpSpPr>
            <p:nvPr/>
          </p:nvGrpSpPr>
          <p:grpSpPr bwMode="auto">
            <a:xfrm>
              <a:off x="0" y="0"/>
              <a:ext cx="581078" cy="450850"/>
              <a:chOff x="0" y="0"/>
              <a:chExt cx="1497150" cy="1392237"/>
            </a:xfrm>
          </p:grpSpPr>
          <p:sp>
            <p:nvSpPr>
              <p:cNvPr id="3098" name="Freeform 8"/>
              <p:cNvSpPr>
                <a:spLocks noChangeArrowheads="1"/>
              </p:cNvSpPr>
              <p:nvPr/>
            </p:nvSpPr>
            <p:spPr bwMode="auto">
              <a:xfrm>
                <a:off x="376333" y="0"/>
                <a:ext cx="1120817" cy="1392237"/>
              </a:xfrm>
              <a:custGeom>
                <a:avLst/>
                <a:gdLst>
                  <a:gd name="T0" fmla="*/ 0 w 1006"/>
                  <a:gd name="T1" fmla="*/ 0 h 1251"/>
                  <a:gd name="T2" fmla="*/ 0 w 1006"/>
                  <a:gd name="T3" fmla="*/ 2147483647 h 1251"/>
                  <a:gd name="T4" fmla="*/ 2147483647 w 1006"/>
                  <a:gd name="T5" fmla="*/ 2147483647 h 1251"/>
                  <a:gd name="T6" fmla="*/ 2147483647 w 1006"/>
                  <a:gd name="T7" fmla="*/ 2147483647 h 1251"/>
                  <a:gd name="T8" fmla="*/ 0 w 1006"/>
                  <a:gd name="T9" fmla="*/ 0 h 12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6"/>
                  <a:gd name="T16" fmla="*/ 0 h 1251"/>
                  <a:gd name="T17" fmla="*/ 1006 w 1006"/>
                  <a:gd name="T18" fmla="*/ 1251 h 12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6" h="1251">
                    <a:moveTo>
                      <a:pt x="0" y="0"/>
                    </a:moveTo>
                    <a:lnTo>
                      <a:pt x="0" y="1251"/>
                    </a:lnTo>
                    <a:lnTo>
                      <a:pt x="1006" y="1154"/>
                    </a:lnTo>
                    <a:lnTo>
                      <a:pt x="1006" y="81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3399FF"/>
                  </a:gs>
                  <a:gs pos="100000">
                    <a:srgbClr val="0875F8"/>
                  </a:gs>
                </a:gsLst>
                <a:lin ang="2700000" scaled="1"/>
              </a:gradFill>
              <a:ln w="9525">
                <a:noFill/>
                <a:bevel/>
                <a:headEnd/>
                <a:tailEnd/>
              </a:ln>
            </p:spPr>
            <p:txBody>
              <a:bodyPr/>
              <a:lstStyle/>
              <a:p>
                <a:pPr>
                  <a:buFont typeface="Arial" pitchFamily="34" charset="0"/>
                  <a:buNone/>
                </a:pPr>
                <a:r>
                  <a:rPr lang="zh-CN" altLang="en-US" sz="2400">
                    <a:solidFill>
                      <a:srgbClr val="FFFFFF"/>
                    </a:solidFill>
                    <a:sym typeface="Arial" pitchFamily="34" charset="0"/>
                  </a:rPr>
                  <a:t>4</a:t>
                </a:r>
              </a:p>
            </p:txBody>
          </p:sp>
          <p:sp>
            <p:nvSpPr>
              <p:cNvPr id="3099" name="Freeform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76333" cy="1392237"/>
              </a:xfrm>
              <a:custGeom>
                <a:avLst/>
                <a:gdLst>
                  <a:gd name="T0" fmla="*/ 0 w 339"/>
                  <a:gd name="T1" fmla="*/ 2147483647 h 1251"/>
                  <a:gd name="T2" fmla="*/ 0 w 339"/>
                  <a:gd name="T3" fmla="*/ 2147483647 h 1251"/>
                  <a:gd name="T4" fmla="*/ 2147483647 w 339"/>
                  <a:gd name="T5" fmla="*/ 2147483647 h 1251"/>
                  <a:gd name="T6" fmla="*/ 2147483647 w 339"/>
                  <a:gd name="T7" fmla="*/ 0 h 1251"/>
                  <a:gd name="T8" fmla="*/ 0 w 339"/>
                  <a:gd name="T9" fmla="*/ 2147483647 h 12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9"/>
                  <a:gd name="T16" fmla="*/ 0 h 1251"/>
                  <a:gd name="T17" fmla="*/ 339 w 339"/>
                  <a:gd name="T18" fmla="*/ 1251 h 12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9" h="1251">
                    <a:moveTo>
                      <a:pt x="0" y="110"/>
                    </a:moveTo>
                    <a:lnTo>
                      <a:pt x="0" y="1080"/>
                    </a:lnTo>
                    <a:lnTo>
                      <a:pt x="339" y="1251"/>
                    </a:lnTo>
                    <a:lnTo>
                      <a:pt x="339" y="0"/>
                    </a:lnTo>
                    <a:lnTo>
                      <a:pt x="0" y="11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875F8"/>
                  </a:gs>
                  <a:gs pos="100000">
                    <a:srgbClr val="0E58C4"/>
                  </a:gs>
                </a:gsLst>
                <a:lin ang="2700000" scaled="1"/>
              </a:gradFill>
              <a:ln w="9525" cmpd="sng">
                <a:noFill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97" name="TextBox 93"/>
            <p:cNvSpPr>
              <a:spLocks noChangeArrowheads="1"/>
            </p:cNvSpPr>
            <p:nvPr/>
          </p:nvSpPr>
          <p:spPr bwMode="auto">
            <a:xfrm>
              <a:off x="1103139" y="20348"/>
              <a:ext cx="5159814" cy="369293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zh-CN" altLang="en-US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项目需求管理</a:t>
              </a:r>
              <a:endPara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3079" name="WordArt 33"/>
          <p:cNvSpPr>
            <a:spLocks noChangeArrowheads="1" noChangeShapeType="1" noTextEdit="1"/>
          </p:cNvSpPr>
          <p:nvPr/>
        </p:nvSpPr>
        <p:spPr bwMode="auto">
          <a:xfrm>
            <a:off x="1612900" y="1776413"/>
            <a:ext cx="96838" cy="1635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>
                <a:ln w="9525">
                  <a:noFill/>
                  <a:round/>
                  <a:headEnd/>
                  <a:tailEnd/>
                </a:ln>
                <a:solidFill>
                  <a:srgbClr val="FFFFFF"/>
                </a:solidFill>
                <a:latin typeface="退邐쌓婱썃婱썖婱늡夶落夾㐺夿썜婱쎌婱쎟婱늡夶늽夶㐺夿夲䲅夵씆"/>
              </a:rPr>
              <a:t>6</a:t>
            </a:r>
            <a:endParaRPr lang="zh-CN" altLang="en-US" sz="3600" kern="10">
              <a:ln w="9525">
                <a:noFill/>
                <a:round/>
                <a:headEnd/>
                <a:tailEnd/>
              </a:ln>
              <a:solidFill>
                <a:srgbClr val="FFFFFF"/>
              </a:solidFill>
              <a:latin typeface="退邐쌓婱썃婱썖婱늡夶落夾㐺夿썜婱쎌婱쎟婱늡夶늽夶㐺夿夲䲅夵씆"/>
            </a:endParaRPr>
          </a:p>
        </p:txBody>
      </p:sp>
      <p:grpSp>
        <p:nvGrpSpPr>
          <p:cNvPr id="3080" name="组合 1"/>
          <p:cNvGrpSpPr>
            <a:grpSpLocks/>
          </p:cNvGrpSpPr>
          <p:nvPr/>
        </p:nvGrpSpPr>
        <p:grpSpPr bwMode="auto">
          <a:xfrm>
            <a:off x="1412875" y="1477963"/>
            <a:ext cx="6677025" cy="450850"/>
            <a:chOff x="0" y="0"/>
            <a:chExt cx="6677639" cy="450850"/>
          </a:xfrm>
        </p:grpSpPr>
        <p:grpSp>
          <p:nvGrpSpPr>
            <p:cNvPr id="3092" name="组合 43"/>
            <p:cNvGrpSpPr>
              <a:grpSpLocks/>
            </p:cNvGrpSpPr>
            <p:nvPr/>
          </p:nvGrpSpPr>
          <p:grpSpPr bwMode="auto">
            <a:xfrm>
              <a:off x="0" y="0"/>
              <a:ext cx="581078" cy="450850"/>
              <a:chOff x="0" y="0"/>
              <a:chExt cx="1497150" cy="1392237"/>
            </a:xfrm>
          </p:grpSpPr>
          <p:sp>
            <p:nvSpPr>
              <p:cNvPr id="3094" name="Freeform 8"/>
              <p:cNvSpPr>
                <a:spLocks noChangeArrowheads="1"/>
              </p:cNvSpPr>
              <p:nvPr/>
            </p:nvSpPr>
            <p:spPr bwMode="auto">
              <a:xfrm>
                <a:off x="376333" y="0"/>
                <a:ext cx="1120817" cy="1392237"/>
              </a:xfrm>
              <a:custGeom>
                <a:avLst/>
                <a:gdLst>
                  <a:gd name="T0" fmla="*/ 0 w 1006"/>
                  <a:gd name="T1" fmla="*/ 0 h 1251"/>
                  <a:gd name="T2" fmla="*/ 0 w 1006"/>
                  <a:gd name="T3" fmla="*/ 2147483647 h 1251"/>
                  <a:gd name="T4" fmla="*/ 2147483647 w 1006"/>
                  <a:gd name="T5" fmla="*/ 2147483647 h 1251"/>
                  <a:gd name="T6" fmla="*/ 2147483647 w 1006"/>
                  <a:gd name="T7" fmla="*/ 2147483647 h 1251"/>
                  <a:gd name="T8" fmla="*/ 0 w 1006"/>
                  <a:gd name="T9" fmla="*/ 0 h 12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6"/>
                  <a:gd name="T16" fmla="*/ 0 h 1251"/>
                  <a:gd name="T17" fmla="*/ 1006 w 1006"/>
                  <a:gd name="T18" fmla="*/ 1251 h 12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6" h="1251">
                    <a:moveTo>
                      <a:pt x="0" y="0"/>
                    </a:moveTo>
                    <a:lnTo>
                      <a:pt x="0" y="1251"/>
                    </a:lnTo>
                    <a:lnTo>
                      <a:pt x="1006" y="1154"/>
                    </a:lnTo>
                    <a:lnTo>
                      <a:pt x="1006" y="81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3399FF"/>
                  </a:gs>
                  <a:gs pos="100000">
                    <a:srgbClr val="0875F8"/>
                  </a:gs>
                </a:gsLst>
                <a:lin ang="2700000" scaled="1"/>
              </a:gradFill>
              <a:ln w="9525">
                <a:noFill/>
                <a:bevel/>
                <a:headEnd/>
                <a:tailEnd/>
              </a:ln>
            </p:spPr>
            <p:txBody>
              <a:bodyPr/>
              <a:lstStyle/>
              <a:p>
                <a:pPr>
                  <a:buFont typeface="Arial" pitchFamily="34" charset="0"/>
                  <a:buNone/>
                </a:pPr>
                <a:r>
                  <a:rPr lang="zh-CN" altLang="en-US" sz="2400">
                    <a:solidFill>
                      <a:srgbClr val="FFFFFF"/>
                    </a:solidFill>
                    <a:sym typeface="Arial" pitchFamily="34" charset="0"/>
                  </a:rPr>
                  <a:t>1</a:t>
                </a:r>
              </a:p>
            </p:txBody>
          </p:sp>
          <p:sp>
            <p:nvSpPr>
              <p:cNvPr id="3095" name="Freeform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76333" cy="1392237"/>
              </a:xfrm>
              <a:custGeom>
                <a:avLst/>
                <a:gdLst>
                  <a:gd name="T0" fmla="*/ 0 w 339"/>
                  <a:gd name="T1" fmla="*/ 2147483647 h 1251"/>
                  <a:gd name="T2" fmla="*/ 0 w 339"/>
                  <a:gd name="T3" fmla="*/ 2147483647 h 1251"/>
                  <a:gd name="T4" fmla="*/ 2147483647 w 339"/>
                  <a:gd name="T5" fmla="*/ 2147483647 h 1251"/>
                  <a:gd name="T6" fmla="*/ 2147483647 w 339"/>
                  <a:gd name="T7" fmla="*/ 0 h 1251"/>
                  <a:gd name="T8" fmla="*/ 0 w 339"/>
                  <a:gd name="T9" fmla="*/ 2147483647 h 12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9"/>
                  <a:gd name="T16" fmla="*/ 0 h 1251"/>
                  <a:gd name="T17" fmla="*/ 339 w 339"/>
                  <a:gd name="T18" fmla="*/ 1251 h 12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9" h="1251">
                    <a:moveTo>
                      <a:pt x="0" y="110"/>
                    </a:moveTo>
                    <a:lnTo>
                      <a:pt x="0" y="1080"/>
                    </a:lnTo>
                    <a:lnTo>
                      <a:pt x="339" y="1251"/>
                    </a:lnTo>
                    <a:lnTo>
                      <a:pt x="339" y="0"/>
                    </a:lnTo>
                    <a:lnTo>
                      <a:pt x="0" y="11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875F8"/>
                  </a:gs>
                  <a:gs pos="100000">
                    <a:srgbClr val="0E58C4"/>
                  </a:gs>
                </a:gsLst>
                <a:lin ang="2700000" scaled="1"/>
              </a:gradFill>
              <a:ln w="9525" cmpd="sng">
                <a:noFill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93" name="TextBox 42"/>
            <p:cNvSpPr>
              <a:spLocks noChangeArrowheads="1"/>
            </p:cNvSpPr>
            <p:nvPr/>
          </p:nvSpPr>
          <p:spPr bwMode="auto">
            <a:xfrm>
              <a:off x="1172792" y="33688"/>
              <a:ext cx="5159814" cy="369332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zh-CN" altLang="en-US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引言</a:t>
              </a:r>
              <a:endParaRPr lang="zh-CN" altLang="en-US" dirty="0"/>
            </a:p>
          </p:txBody>
        </p:sp>
      </p:grpSp>
      <p:sp>
        <p:nvSpPr>
          <p:cNvPr id="3081" name="TextBox 10"/>
          <p:cNvSpPr>
            <a:spLocks noChangeArrowheads="1"/>
          </p:cNvSpPr>
          <p:nvPr/>
        </p:nvSpPr>
        <p:spPr bwMode="auto">
          <a:xfrm>
            <a:off x="179388" y="304800"/>
            <a:ext cx="6243637" cy="40005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buFont typeface="Wingdings" pitchFamily="2" charset="2"/>
              <a:buChar char="u"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目录</a:t>
            </a:r>
            <a:endParaRPr lang="zh-CN" altLang="en-US" dirty="0"/>
          </a:p>
        </p:txBody>
      </p:sp>
      <p:grpSp>
        <p:nvGrpSpPr>
          <p:cNvPr id="3082" name="组合 1"/>
          <p:cNvGrpSpPr>
            <a:grpSpLocks/>
          </p:cNvGrpSpPr>
          <p:nvPr/>
        </p:nvGrpSpPr>
        <p:grpSpPr bwMode="auto">
          <a:xfrm>
            <a:off x="1390650" y="4295775"/>
            <a:ext cx="6677025" cy="450850"/>
            <a:chOff x="0" y="0"/>
            <a:chExt cx="6677639" cy="450850"/>
          </a:xfrm>
        </p:grpSpPr>
        <p:grpSp>
          <p:nvGrpSpPr>
            <p:cNvPr id="3088" name="组合 43"/>
            <p:cNvGrpSpPr>
              <a:grpSpLocks/>
            </p:cNvGrpSpPr>
            <p:nvPr/>
          </p:nvGrpSpPr>
          <p:grpSpPr bwMode="auto">
            <a:xfrm>
              <a:off x="0" y="0"/>
              <a:ext cx="581078" cy="450850"/>
              <a:chOff x="0" y="0"/>
              <a:chExt cx="1497150" cy="1392237"/>
            </a:xfrm>
          </p:grpSpPr>
          <p:sp>
            <p:nvSpPr>
              <p:cNvPr id="3090" name="Freeform 8"/>
              <p:cNvSpPr>
                <a:spLocks noChangeArrowheads="1"/>
              </p:cNvSpPr>
              <p:nvPr/>
            </p:nvSpPr>
            <p:spPr bwMode="auto">
              <a:xfrm>
                <a:off x="376333" y="0"/>
                <a:ext cx="1120817" cy="1392237"/>
              </a:xfrm>
              <a:custGeom>
                <a:avLst/>
                <a:gdLst>
                  <a:gd name="T0" fmla="*/ 0 w 1006"/>
                  <a:gd name="T1" fmla="*/ 0 h 1251"/>
                  <a:gd name="T2" fmla="*/ 0 w 1006"/>
                  <a:gd name="T3" fmla="*/ 2147483647 h 1251"/>
                  <a:gd name="T4" fmla="*/ 2147483647 w 1006"/>
                  <a:gd name="T5" fmla="*/ 2147483647 h 1251"/>
                  <a:gd name="T6" fmla="*/ 2147483647 w 1006"/>
                  <a:gd name="T7" fmla="*/ 2147483647 h 1251"/>
                  <a:gd name="T8" fmla="*/ 0 w 1006"/>
                  <a:gd name="T9" fmla="*/ 0 h 12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6"/>
                  <a:gd name="T16" fmla="*/ 0 h 1251"/>
                  <a:gd name="T17" fmla="*/ 1006 w 1006"/>
                  <a:gd name="T18" fmla="*/ 1251 h 12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6" h="1251">
                    <a:moveTo>
                      <a:pt x="0" y="0"/>
                    </a:moveTo>
                    <a:lnTo>
                      <a:pt x="0" y="1251"/>
                    </a:lnTo>
                    <a:lnTo>
                      <a:pt x="1006" y="1154"/>
                    </a:lnTo>
                    <a:lnTo>
                      <a:pt x="1006" y="81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3399FF"/>
                  </a:gs>
                  <a:gs pos="100000">
                    <a:srgbClr val="0875F8"/>
                  </a:gs>
                </a:gsLst>
                <a:lin ang="2700000" scaled="1"/>
              </a:gradFill>
              <a:ln w="9525">
                <a:noFill/>
                <a:bevel/>
                <a:headEnd/>
                <a:tailEnd/>
              </a:ln>
            </p:spPr>
            <p:txBody>
              <a:bodyPr/>
              <a:lstStyle/>
              <a:p>
                <a:pPr>
                  <a:buFont typeface="Arial" pitchFamily="34" charset="0"/>
                  <a:buNone/>
                </a:pPr>
                <a:r>
                  <a:rPr lang="zh-CN" altLang="en-US" sz="2400">
                    <a:solidFill>
                      <a:srgbClr val="FFFFFF"/>
                    </a:solidFill>
                    <a:sym typeface="Arial" pitchFamily="34" charset="0"/>
                  </a:rPr>
                  <a:t>5</a:t>
                </a:r>
              </a:p>
            </p:txBody>
          </p:sp>
          <p:sp>
            <p:nvSpPr>
              <p:cNvPr id="3091" name="Freeform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76333" cy="1392237"/>
              </a:xfrm>
              <a:custGeom>
                <a:avLst/>
                <a:gdLst>
                  <a:gd name="T0" fmla="*/ 0 w 339"/>
                  <a:gd name="T1" fmla="*/ 2147483647 h 1251"/>
                  <a:gd name="T2" fmla="*/ 0 w 339"/>
                  <a:gd name="T3" fmla="*/ 2147483647 h 1251"/>
                  <a:gd name="T4" fmla="*/ 2147483647 w 339"/>
                  <a:gd name="T5" fmla="*/ 2147483647 h 1251"/>
                  <a:gd name="T6" fmla="*/ 2147483647 w 339"/>
                  <a:gd name="T7" fmla="*/ 0 h 1251"/>
                  <a:gd name="T8" fmla="*/ 0 w 339"/>
                  <a:gd name="T9" fmla="*/ 2147483647 h 12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9"/>
                  <a:gd name="T16" fmla="*/ 0 h 1251"/>
                  <a:gd name="T17" fmla="*/ 339 w 339"/>
                  <a:gd name="T18" fmla="*/ 1251 h 12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9" h="1251">
                    <a:moveTo>
                      <a:pt x="0" y="110"/>
                    </a:moveTo>
                    <a:lnTo>
                      <a:pt x="0" y="1080"/>
                    </a:lnTo>
                    <a:lnTo>
                      <a:pt x="339" y="1251"/>
                    </a:lnTo>
                    <a:lnTo>
                      <a:pt x="339" y="0"/>
                    </a:lnTo>
                    <a:lnTo>
                      <a:pt x="0" y="11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875F8"/>
                  </a:gs>
                  <a:gs pos="100000">
                    <a:srgbClr val="0E58C4"/>
                  </a:gs>
                </a:gsLst>
                <a:lin ang="2700000" scaled="1"/>
              </a:gradFill>
              <a:ln w="9525" cmpd="sng">
                <a:noFill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89" name="TextBox 93"/>
            <p:cNvSpPr>
              <a:spLocks noChangeArrowheads="1"/>
            </p:cNvSpPr>
            <p:nvPr/>
          </p:nvSpPr>
          <p:spPr bwMode="auto">
            <a:xfrm>
              <a:off x="1195337" y="21147"/>
              <a:ext cx="5159814" cy="369332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zh-CN" altLang="en-US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项目风险管理</a:t>
              </a:r>
              <a:endPara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3083" name="组合 1"/>
          <p:cNvGrpSpPr>
            <a:grpSpLocks/>
          </p:cNvGrpSpPr>
          <p:nvPr/>
        </p:nvGrpSpPr>
        <p:grpSpPr bwMode="auto">
          <a:xfrm>
            <a:off x="1379538" y="4994275"/>
            <a:ext cx="6677025" cy="450850"/>
            <a:chOff x="0" y="0"/>
            <a:chExt cx="6677639" cy="450850"/>
          </a:xfrm>
        </p:grpSpPr>
        <p:grpSp>
          <p:nvGrpSpPr>
            <p:cNvPr id="3084" name="组合 43"/>
            <p:cNvGrpSpPr>
              <a:grpSpLocks/>
            </p:cNvGrpSpPr>
            <p:nvPr/>
          </p:nvGrpSpPr>
          <p:grpSpPr bwMode="auto">
            <a:xfrm>
              <a:off x="0" y="0"/>
              <a:ext cx="581078" cy="450850"/>
              <a:chOff x="0" y="0"/>
              <a:chExt cx="1497150" cy="1392237"/>
            </a:xfrm>
          </p:grpSpPr>
          <p:sp>
            <p:nvSpPr>
              <p:cNvPr id="3086" name="Freeform 8"/>
              <p:cNvSpPr>
                <a:spLocks noChangeArrowheads="1"/>
              </p:cNvSpPr>
              <p:nvPr/>
            </p:nvSpPr>
            <p:spPr bwMode="auto">
              <a:xfrm>
                <a:off x="376333" y="0"/>
                <a:ext cx="1120817" cy="1392237"/>
              </a:xfrm>
              <a:custGeom>
                <a:avLst/>
                <a:gdLst>
                  <a:gd name="T0" fmla="*/ 0 w 1006"/>
                  <a:gd name="T1" fmla="*/ 0 h 1251"/>
                  <a:gd name="T2" fmla="*/ 0 w 1006"/>
                  <a:gd name="T3" fmla="*/ 2147483647 h 1251"/>
                  <a:gd name="T4" fmla="*/ 2147483647 w 1006"/>
                  <a:gd name="T5" fmla="*/ 2147483647 h 1251"/>
                  <a:gd name="T6" fmla="*/ 2147483647 w 1006"/>
                  <a:gd name="T7" fmla="*/ 2147483647 h 1251"/>
                  <a:gd name="T8" fmla="*/ 0 w 1006"/>
                  <a:gd name="T9" fmla="*/ 0 h 12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6"/>
                  <a:gd name="T16" fmla="*/ 0 h 1251"/>
                  <a:gd name="T17" fmla="*/ 1006 w 1006"/>
                  <a:gd name="T18" fmla="*/ 1251 h 12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6" h="1251">
                    <a:moveTo>
                      <a:pt x="0" y="0"/>
                    </a:moveTo>
                    <a:lnTo>
                      <a:pt x="0" y="1251"/>
                    </a:lnTo>
                    <a:lnTo>
                      <a:pt x="1006" y="1154"/>
                    </a:lnTo>
                    <a:lnTo>
                      <a:pt x="1006" y="81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3399FF"/>
                  </a:gs>
                  <a:gs pos="100000">
                    <a:srgbClr val="0875F8"/>
                  </a:gs>
                </a:gsLst>
                <a:lin ang="2700000" scaled="1"/>
              </a:gradFill>
              <a:ln w="9525">
                <a:noFill/>
                <a:bevel/>
                <a:headEnd/>
                <a:tailEnd/>
              </a:ln>
            </p:spPr>
            <p:txBody>
              <a:bodyPr/>
              <a:lstStyle/>
              <a:p>
                <a:pPr>
                  <a:buFont typeface="Arial" pitchFamily="34" charset="0"/>
                  <a:buNone/>
                </a:pPr>
                <a:r>
                  <a:rPr lang="zh-CN" altLang="en-US" sz="2400">
                    <a:solidFill>
                      <a:srgbClr val="FFFFFF"/>
                    </a:solidFill>
                    <a:sym typeface="Arial" pitchFamily="34" charset="0"/>
                  </a:rPr>
                  <a:t>6</a:t>
                </a:r>
              </a:p>
            </p:txBody>
          </p:sp>
          <p:sp>
            <p:nvSpPr>
              <p:cNvPr id="3087" name="Freeform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76333" cy="1392237"/>
              </a:xfrm>
              <a:custGeom>
                <a:avLst/>
                <a:gdLst>
                  <a:gd name="T0" fmla="*/ 0 w 339"/>
                  <a:gd name="T1" fmla="*/ 2147483647 h 1251"/>
                  <a:gd name="T2" fmla="*/ 0 w 339"/>
                  <a:gd name="T3" fmla="*/ 2147483647 h 1251"/>
                  <a:gd name="T4" fmla="*/ 2147483647 w 339"/>
                  <a:gd name="T5" fmla="*/ 2147483647 h 1251"/>
                  <a:gd name="T6" fmla="*/ 2147483647 w 339"/>
                  <a:gd name="T7" fmla="*/ 0 h 1251"/>
                  <a:gd name="T8" fmla="*/ 0 w 339"/>
                  <a:gd name="T9" fmla="*/ 2147483647 h 12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9"/>
                  <a:gd name="T16" fmla="*/ 0 h 1251"/>
                  <a:gd name="T17" fmla="*/ 339 w 339"/>
                  <a:gd name="T18" fmla="*/ 1251 h 12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9" h="1251">
                    <a:moveTo>
                      <a:pt x="0" y="110"/>
                    </a:moveTo>
                    <a:lnTo>
                      <a:pt x="0" y="1080"/>
                    </a:lnTo>
                    <a:lnTo>
                      <a:pt x="339" y="1251"/>
                    </a:lnTo>
                    <a:lnTo>
                      <a:pt x="339" y="0"/>
                    </a:lnTo>
                    <a:lnTo>
                      <a:pt x="0" y="11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875F8"/>
                  </a:gs>
                  <a:gs pos="100000">
                    <a:srgbClr val="0E58C4"/>
                  </a:gs>
                </a:gsLst>
                <a:lin ang="2700000" scaled="1"/>
              </a:gradFill>
              <a:ln w="9525" cmpd="sng">
                <a:noFill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85" name="TextBox 93"/>
            <p:cNvSpPr>
              <a:spLocks noChangeArrowheads="1"/>
            </p:cNvSpPr>
            <p:nvPr/>
          </p:nvSpPr>
          <p:spPr bwMode="auto">
            <a:xfrm>
              <a:off x="1195337" y="21147"/>
              <a:ext cx="5159814" cy="369332"/>
            </a:xfrm>
            <a:prstGeom prst="rect">
              <a:avLst/>
            </a:prstGeom>
            <a:noFill/>
            <a:ln w="9525">
              <a:noFill/>
              <a:bevel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Q&amp;A</a:t>
              </a:r>
              <a:endParaRPr lang="zh-CN" altLang="en-US" dirty="0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0"/>
          <p:cNvSpPr>
            <a:spLocks noChangeArrowheads="1"/>
          </p:cNvSpPr>
          <p:nvPr/>
        </p:nvSpPr>
        <p:spPr bwMode="auto">
          <a:xfrm>
            <a:off x="25400" y="304800"/>
            <a:ext cx="6243638" cy="52322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项目实施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主要工作及产物</a:t>
            </a:r>
          </a:p>
        </p:txBody>
      </p:sp>
      <p:grpSp>
        <p:nvGrpSpPr>
          <p:cNvPr id="17411" name="组合 23"/>
          <p:cNvGrpSpPr>
            <a:grpSpLocks/>
          </p:cNvGrpSpPr>
          <p:nvPr/>
        </p:nvGrpSpPr>
        <p:grpSpPr bwMode="auto">
          <a:xfrm>
            <a:off x="334963" y="1044575"/>
            <a:ext cx="2614612" cy="4995863"/>
            <a:chOff x="0" y="0"/>
            <a:chExt cx="2615318" cy="4996404"/>
          </a:xfrm>
        </p:grpSpPr>
        <p:grpSp>
          <p:nvGrpSpPr>
            <p:cNvPr id="17426" name="组合 24"/>
            <p:cNvGrpSpPr>
              <a:grpSpLocks/>
            </p:cNvGrpSpPr>
            <p:nvPr/>
          </p:nvGrpSpPr>
          <p:grpSpPr bwMode="auto">
            <a:xfrm>
              <a:off x="0" y="0"/>
              <a:ext cx="2615318" cy="426554"/>
              <a:chOff x="0" y="0"/>
              <a:chExt cx="2615318" cy="426554"/>
            </a:xfrm>
          </p:grpSpPr>
          <p:sp>
            <p:nvSpPr>
              <p:cNvPr id="17430" name="矩形 4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615318" cy="426554"/>
              </a:xfrm>
              <a:prstGeom prst="rect">
                <a:avLst/>
              </a:prstGeom>
              <a:solidFill>
                <a:srgbClr val="584FCD"/>
              </a:solidFill>
              <a:ln w="38100">
                <a:solidFill>
                  <a:srgbClr val="FFFFFF"/>
                </a:solidFill>
                <a:bevel/>
                <a:headEnd/>
                <a:tailEnd/>
              </a:ln>
            </p:spPr>
            <p:txBody>
              <a:bodyPr/>
              <a:lstStyle/>
              <a:p>
                <a:pPr>
                  <a:buFont typeface="Arial" pitchFamily="34" charset="0"/>
                  <a:buNone/>
                </a:pPr>
                <a:endParaRPr lang="zh-CN" altLang="en-US"/>
              </a:p>
            </p:txBody>
          </p:sp>
          <p:sp>
            <p:nvSpPr>
              <p:cNvPr id="17431" name="矩形 5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615318" cy="426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28016" tIns="73152" rIns="128016" bIns="73152" anchor="ctr"/>
              <a:lstStyle/>
              <a:p>
                <a:pPr algn="ctr">
                  <a:lnSpc>
                    <a:spcPct val="90000"/>
                  </a:lnSpc>
                  <a:spcAft>
                    <a:spcPct val="35000"/>
                  </a:spcAft>
                  <a:buFont typeface="Arial" pitchFamily="34" charset="0"/>
                  <a:buNone/>
                </a:pPr>
                <a:r>
                  <a:rPr lang="zh-CN" altLang="en-US" b="1">
                    <a:solidFill>
                      <a:srgbClr val="FFFFFF"/>
                    </a:solidFill>
                  </a:rPr>
                  <a:t>目标</a:t>
                </a:r>
              </a:p>
            </p:txBody>
          </p:sp>
        </p:grpSp>
        <p:grpSp>
          <p:nvGrpSpPr>
            <p:cNvPr id="17427" name="组合 46"/>
            <p:cNvGrpSpPr>
              <a:grpSpLocks/>
            </p:cNvGrpSpPr>
            <p:nvPr/>
          </p:nvGrpSpPr>
          <p:grpSpPr bwMode="auto">
            <a:xfrm>
              <a:off x="0" y="478400"/>
              <a:ext cx="2615318" cy="4518004"/>
              <a:chOff x="0" y="0"/>
              <a:chExt cx="2615318" cy="4518004"/>
            </a:xfrm>
          </p:grpSpPr>
          <p:sp>
            <p:nvSpPr>
              <p:cNvPr id="17428" name="矩形 4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615318" cy="4518004"/>
              </a:xfrm>
              <a:prstGeom prst="rect">
                <a:avLst/>
              </a:prstGeom>
              <a:solidFill>
                <a:srgbClr val="F2F2F2">
                  <a:alpha val="89018"/>
                </a:srgbClr>
              </a:solidFill>
              <a:ln w="9525">
                <a:solidFill>
                  <a:srgbClr val="FFFFFF">
                    <a:alpha val="89018"/>
                  </a:srgbClr>
                </a:solidFill>
                <a:bevel/>
                <a:headEnd/>
                <a:tailEnd/>
              </a:ln>
            </p:spPr>
            <p:txBody>
              <a:bodyPr/>
              <a:lstStyle/>
              <a:p>
                <a:pPr>
                  <a:buFont typeface="Arial" pitchFamily="34" charset="0"/>
                  <a:buNone/>
                </a:pPr>
                <a:endParaRPr lang="zh-CN" altLang="en-US"/>
              </a:p>
            </p:txBody>
          </p:sp>
          <p:sp>
            <p:nvSpPr>
              <p:cNvPr id="2" name="矩形 48"/>
              <p:cNvSpPr>
                <a:spLocks noChangeArrowheads="1"/>
              </p:cNvSpPr>
              <p:nvPr/>
            </p:nvSpPr>
            <p:spPr bwMode="auto">
              <a:xfrm>
                <a:off x="0" y="-510"/>
                <a:ext cx="2615318" cy="4518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4676" tIns="74676" rIns="99568" bIns="112014"/>
              <a:lstStyle/>
              <a:p>
                <a:pPr marL="114300" lvl="1" indent="-114300">
                  <a:lnSpc>
                    <a:spcPct val="15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完成概要设计说明书</a:t>
                </a:r>
              </a:p>
              <a:p>
                <a:pPr marL="114300" lvl="1" indent="-114300">
                  <a:lnSpc>
                    <a:spcPct val="15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完成详细设计说明书</a:t>
                </a:r>
              </a:p>
              <a:p>
                <a:pPr marL="114300" lvl="1" indent="-114300">
                  <a:lnSpc>
                    <a:spcPct val="15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编写测试案例</a:t>
                </a:r>
              </a:p>
              <a:p>
                <a:pPr marL="114300" lvl="1" indent="-114300">
                  <a:lnSpc>
                    <a:spcPct val="15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endParaRPr lang="zh-CN" altLang="en-US" sz="1400" dirty="0">
                  <a:latin typeface="宋体" pitchFamily="2" charset="-122"/>
                  <a:sym typeface="宋体" pitchFamily="2" charset="-122"/>
                </a:endParaRPr>
              </a:p>
              <a:p>
                <a:pPr marL="114300" lvl="1" indent="-114300">
                  <a:lnSpc>
                    <a:spcPct val="15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编码</a:t>
                </a:r>
              </a:p>
              <a:p>
                <a:pPr marL="114300" lvl="1" indent="-114300">
                  <a:lnSpc>
                    <a:spcPct val="15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单元、集成、功能测试 </a:t>
                </a:r>
                <a:endParaRPr lang="en-US" sz="1400" dirty="0">
                  <a:latin typeface="宋体" pitchFamily="2" charset="-122"/>
                  <a:sym typeface="宋体" pitchFamily="2" charset="-122"/>
                </a:endParaRPr>
              </a:p>
              <a:p>
                <a:pPr marL="114300" lvl="1" indent="-114300">
                  <a:lnSpc>
                    <a:spcPct val="15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性能、安全测试</a:t>
                </a:r>
                <a:endParaRPr lang="en-US" sz="1400" dirty="0">
                  <a:latin typeface="宋体" pitchFamily="2" charset="-122"/>
                  <a:sym typeface="宋体" pitchFamily="2" charset="-122"/>
                </a:endParaRPr>
              </a:p>
              <a:p>
                <a:pPr marL="114300" lvl="1" indent="-114300">
                  <a:lnSpc>
                    <a:spcPct val="15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质量管理</a:t>
                </a:r>
                <a:endParaRPr lang="en-US" sz="1400" dirty="0">
                  <a:latin typeface="宋体" pitchFamily="2" charset="-122"/>
                  <a:sym typeface="宋体" pitchFamily="2" charset="-122"/>
                </a:endParaRPr>
              </a:p>
              <a:p>
                <a:pPr marL="0" lvl="1">
                  <a:lnSpc>
                    <a:spcPct val="150000"/>
                  </a:lnSpc>
                  <a:spcAft>
                    <a:spcPct val="15000"/>
                  </a:spcAft>
                  <a:buFont typeface="Arial" panose="020B0604020202020204" pitchFamily="34" charset="0"/>
                  <a:buNone/>
                  <a:defRPr/>
                </a:pPr>
                <a:endParaRPr lang="zh-CN" altLang="en-US" sz="1400" dirty="0">
                  <a:latin typeface="宋体" pitchFamily="2" charset="-122"/>
                  <a:sym typeface="宋体" pitchFamily="2" charset="-122"/>
                </a:endParaRPr>
              </a:p>
            </p:txBody>
          </p:sp>
        </p:grpSp>
      </p:grpSp>
      <p:grpSp>
        <p:nvGrpSpPr>
          <p:cNvPr id="17412" name="组合 51"/>
          <p:cNvGrpSpPr>
            <a:grpSpLocks/>
          </p:cNvGrpSpPr>
          <p:nvPr/>
        </p:nvGrpSpPr>
        <p:grpSpPr bwMode="auto">
          <a:xfrm>
            <a:off x="3140075" y="1044575"/>
            <a:ext cx="2616200" cy="4995863"/>
            <a:chOff x="0" y="0"/>
            <a:chExt cx="2615318" cy="4996404"/>
          </a:xfrm>
        </p:grpSpPr>
        <p:grpSp>
          <p:nvGrpSpPr>
            <p:cNvPr id="17420" name="组合 52"/>
            <p:cNvGrpSpPr>
              <a:grpSpLocks/>
            </p:cNvGrpSpPr>
            <p:nvPr/>
          </p:nvGrpSpPr>
          <p:grpSpPr bwMode="auto">
            <a:xfrm>
              <a:off x="0" y="0"/>
              <a:ext cx="2615318" cy="426554"/>
              <a:chOff x="0" y="0"/>
              <a:chExt cx="2615318" cy="426554"/>
            </a:xfrm>
          </p:grpSpPr>
          <p:sp>
            <p:nvSpPr>
              <p:cNvPr id="17424" name="矩形 5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615318" cy="426554"/>
              </a:xfrm>
              <a:prstGeom prst="rect">
                <a:avLst/>
              </a:prstGeom>
              <a:solidFill>
                <a:srgbClr val="584FCD"/>
              </a:solidFill>
              <a:ln w="38100">
                <a:solidFill>
                  <a:srgbClr val="FFFFFF"/>
                </a:solidFill>
                <a:bevel/>
                <a:headEnd/>
                <a:tailEnd/>
              </a:ln>
            </p:spPr>
            <p:txBody>
              <a:bodyPr/>
              <a:lstStyle/>
              <a:p>
                <a:pPr>
                  <a:buFont typeface="Arial" pitchFamily="34" charset="0"/>
                  <a:buNone/>
                </a:pPr>
                <a:endParaRPr lang="zh-CN" altLang="en-US"/>
              </a:p>
            </p:txBody>
          </p:sp>
          <p:sp>
            <p:nvSpPr>
              <p:cNvPr id="17425" name="矩形 5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615318" cy="426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28016" tIns="73152" rIns="128016" bIns="73152" anchor="ctr"/>
              <a:lstStyle/>
              <a:p>
                <a:pPr algn="ctr">
                  <a:lnSpc>
                    <a:spcPct val="90000"/>
                  </a:lnSpc>
                  <a:spcAft>
                    <a:spcPct val="35000"/>
                  </a:spcAft>
                  <a:buFont typeface="Arial" pitchFamily="34" charset="0"/>
                  <a:buNone/>
                </a:pPr>
                <a:r>
                  <a:rPr lang="zh-CN" altLang="en-US" b="1">
                    <a:solidFill>
                      <a:srgbClr val="FFFFFF"/>
                    </a:solidFill>
                  </a:rPr>
                  <a:t>主要任务（可选）</a:t>
                </a:r>
              </a:p>
            </p:txBody>
          </p:sp>
        </p:grpSp>
        <p:grpSp>
          <p:nvGrpSpPr>
            <p:cNvPr id="17421" name="组合 53"/>
            <p:cNvGrpSpPr>
              <a:grpSpLocks/>
            </p:cNvGrpSpPr>
            <p:nvPr/>
          </p:nvGrpSpPr>
          <p:grpSpPr bwMode="auto">
            <a:xfrm>
              <a:off x="0" y="478400"/>
              <a:ext cx="2615318" cy="4518004"/>
              <a:chOff x="0" y="0"/>
              <a:chExt cx="2615318" cy="4518004"/>
            </a:xfrm>
          </p:grpSpPr>
          <p:sp>
            <p:nvSpPr>
              <p:cNvPr id="17422" name="矩形 5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615318" cy="4518004"/>
              </a:xfrm>
              <a:prstGeom prst="rect">
                <a:avLst/>
              </a:prstGeom>
              <a:solidFill>
                <a:srgbClr val="F2F2F2">
                  <a:alpha val="89018"/>
                </a:srgbClr>
              </a:solidFill>
              <a:ln w="9525">
                <a:solidFill>
                  <a:srgbClr val="CFD8E7"/>
                </a:solidFill>
                <a:bevel/>
                <a:headEnd/>
                <a:tailEnd/>
              </a:ln>
            </p:spPr>
            <p:txBody>
              <a:bodyPr/>
              <a:lstStyle/>
              <a:p>
                <a:pPr>
                  <a:buFont typeface="Arial" pitchFamily="34" charset="0"/>
                  <a:buNone/>
                </a:pPr>
                <a:endParaRPr lang="zh-CN" altLang="en-US"/>
              </a:p>
            </p:txBody>
          </p:sp>
          <p:sp>
            <p:nvSpPr>
              <p:cNvPr id="17423" name="矩形 5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615318" cy="45180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4676" tIns="74676" rIns="99568" bIns="112014"/>
              <a:lstStyle/>
              <a:p>
                <a:pPr marL="114300" lvl="1" indent="-114300">
                  <a:lnSpc>
                    <a:spcPts val="22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产品解决方案持续优化</a:t>
                </a:r>
                <a:endParaRPr lang="en-US" altLang="zh-CN" sz="1400" dirty="0">
                  <a:latin typeface="宋体" pitchFamily="2" charset="-122"/>
                  <a:sym typeface="宋体" pitchFamily="2" charset="-122"/>
                </a:endParaRPr>
              </a:p>
              <a:p>
                <a:pPr marL="114300" lvl="1" indent="-114300">
                  <a:lnSpc>
                    <a:spcPts val="22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概要设计说明书</a:t>
                </a:r>
              </a:p>
              <a:p>
                <a:pPr marL="114300" lvl="1" indent="-114300">
                  <a:lnSpc>
                    <a:spcPts val="22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en-US" altLang="zh-CN" sz="1400" dirty="0">
                    <a:latin typeface="宋体" pitchFamily="2" charset="-122"/>
                    <a:sym typeface="宋体" pitchFamily="2" charset="-122"/>
                  </a:rPr>
                  <a:t>UI</a:t>
                </a: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设计说明书</a:t>
                </a:r>
              </a:p>
              <a:p>
                <a:pPr marL="114300" lvl="1" indent="-114300">
                  <a:lnSpc>
                    <a:spcPts val="22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详细设计说明书</a:t>
                </a:r>
                <a:endParaRPr lang="en-US" altLang="zh-CN" sz="1400" dirty="0">
                  <a:latin typeface="宋体" pitchFamily="2" charset="-122"/>
                  <a:sym typeface="宋体" pitchFamily="2" charset="-122"/>
                </a:endParaRPr>
              </a:p>
              <a:p>
                <a:pPr marL="114300" lvl="1" indent="-114300">
                  <a:lnSpc>
                    <a:spcPts val="22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测试方案 </a:t>
                </a:r>
              </a:p>
              <a:p>
                <a:pPr marL="114300" lvl="1" indent="-114300">
                  <a:lnSpc>
                    <a:spcPts val="22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测试案例</a:t>
                </a:r>
              </a:p>
              <a:p>
                <a:pPr marL="114300" lvl="1" indent="-114300">
                  <a:lnSpc>
                    <a:spcPts val="22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执行质量检查 </a:t>
                </a:r>
                <a:endParaRPr lang="en-US" altLang="zh-CN" sz="1400" dirty="0">
                  <a:latin typeface="宋体" pitchFamily="2" charset="-122"/>
                  <a:sym typeface="宋体" pitchFamily="2" charset="-122"/>
                </a:endParaRPr>
              </a:p>
              <a:p>
                <a:pPr marL="114300" lvl="1" indent="-114300">
                  <a:lnSpc>
                    <a:spcPts val="22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endParaRPr lang="zh-CN" altLang="en-US" sz="1400" dirty="0">
                  <a:latin typeface="宋体" pitchFamily="2" charset="-122"/>
                  <a:sym typeface="宋体" pitchFamily="2" charset="-122"/>
                </a:endParaRPr>
              </a:p>
              <a:p>
                <a:pPr marL="114300" lvl="1" indent="-114300">
                  <a:lnSpc>
                    <a:spcPts val="22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环境准备</a:t>
                </a:r>
                <a:endParaRPr lang="en-US" altLang="zh-CN" sz="1400" dirty="0">
                  <a:latin typeface="宋体" pitchFamily="2" charset="-122"/>
                  <a:sym typeface="宋体" pitchFamily="2" charset="-122"/>
                </a:endParaRPr>
              </a:p>
              <a:p>
                <a:pPr marL="114300" lvl="1" indent="-114300">
                  <a:lnSpc>
                    <a:spcPts val="22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代码开发</a:t>
                </a:r>
                <a:endParaRPr lang="en-US" altLang="zh-CN" sz="1400" dirty="0">
                  <a:latin typeface="宋体" pitchFamily="2" charset="-122"/>
                  <a:sym typeface="宋体" pitchFamily="2" charset="-122"/>
                </a:endParaRPr>
              </a:p>
              <a:p>
                <a:pPr marL="114300" lvl="1" indent="-114300">
                  <a:lnSpc>
                    <a:spcPts val="22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产品方案持续优化</a:t>
                </a:r>
                <a:endParaRPr lang="en-US" altLang="zh-CN" sz="1400" dirty="0">
                  <a:latin typeface="宋体" pitchFamily="2" charset="-122"/>
                  <a:sym typeface="宋体" pitchFamily="2" charset="-122"/>
                </a:endParaRPr>
              </a:p>
              <a:p>
                <a:pPr marL="114300" lvl="1" indent="-114300">
                  <a:lnSpc>
                    <a:spcPts val="22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开发方案持续优化</a:t>
                </a:r>
                <a:endParaRPr lang="en-US" altLang="zh-CN" sz="1400" dirty="0">
                  <a:latin typeface="宋体" pitchFamily="2" charset="-122"/>
                  <a:sym typeface="宋体" pitchFamily="2" charset="-122"/>
                </a:endParaRPr>
              </a:p>
              <a:p>
                <a:pPr marL="114300" lvl="1" indent="-114300">
                  <a:lnSpc>
                    <a:spcPts val="22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测试报告评审</a:t>
                </a:r>
              </a:p>
              <a:p>
                <a:pPr marL="114300" lvl="1" indent="-114300">
                  <a:lnSpc>
                    <a:spcPts val="22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endParaRPr lang="zh-CN" altLang="en-US" sz="1400" dirty="0">
                  <a:latin typeface="宋体" pitchFamily="2" charset="-122"/>
                  <a:sym typeface="宋体" pitchFamily="2" charset="-122"/>
                </a:endParaRPr>
              </a:p>
              <a:p>
                <a:pPr marL="114300" lvl="1" indent="-114300">
                  <a:lnSpc>
                    <a:spcPts val="22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endParaRPr lang="zh-CN" altLang="en-US" sz="1400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endParaRPr>
              </a:p>
              <a:p>
                <a:pPr marL="114300" lvl="1" indent="-114300">
                  <a:lnSpc>
                    <a:spcPts val="22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endParaRPr lang="zh-CN" altLang="en-US" sz="1400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</p:grpSp>
      <p:grpSp>
        <p:nvGrpSpPr>
          <p:cNvPr id="17413" name="组合 58"/>
          <p:cNvGrpSpPr>
            <a:grpSpLocks/>
          </p:cNvGrpSpPr>
          <p:nvPr/>
        </p:nvGrpSpPr>
        <p:grpSpPr bwMode="auto">
          <a:xfrm>
            <a:off x="5946775" y="1044575"/>
            <a:ext cx="2622550" cy="4995863"/>
            <a:chOff x="0" y="0"/>
            <a:chExt cx="2623600" cy="4996404"/>
          </a:xfrm>
        </p:grpSpPr>
        <p:grpSp>
          <p:nvGrpSpPr>
            <p:cNvPr id="17414" name="组合 59"/>
            <p:cNvGrpSpPr>
              <a:grpSpLocks/>
            </p:cNvGrpSpPr>
            <p:nvPr/>
          </p:nvGrpSpPr>
          <p:grpSpPr bwMode="auto">
            <a:xfrm>
              <a:off x="8282" y="0"/>
              <a:ext cx="2615318" cy="426554"/>
              <a:chOff x="0" y="0"/>
              <a:chExt cx="2615318" cy="426554"/>
            </a:xfrm>
          </p:grpSpPr>
          <p:sp>
            <p:nvSpPr>
              <p:cNvPr id="17418" name="矩形 6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615318" cy="426554"/>
              </a:xfrm>
              <a:prstGeom prst="rect">
                <a:avLst/>
              </a:prstGeom>
              <a:solidFill>
                <a:srgbClr val="584FCD"/>
              </a:solidFill>
              <a:ln w="38100">
                <a:solidFill>
                  <a:srgbClr val="FFFFFF"/>
                </a:solidFill>
                <a:bevel/>
                <a:headEnd/>
                <a:tailEnd/>
              </a:ln>
            </p:spPr>
            <p:txBody>
              <a:bodyPr/>
              <a:lstStyle/>
              <a:p>
                <a:pPr>
                  <a:buFont typeface="Arial" pitchFamily="34" charset="0"/>
                  <a:buNone/>
                </a:pPr>
                <a:endParaRPr lang="zh-CN" altLang="en-US"/>
              </a:p>
            </p:txBody>
          </p:sp>
          <p:sp>
            <p:nvSpPr>
              <p:cNvPr id="17419" name="矩形 6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615318" cy="426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28016" tIns="73152" rIns="128016" bIns="73152" anchor="ctr"/>
              <a:lstStyle/>
              <a:p>
                <a:pPr algn="ctr">
                  <a:lnSpc>
                    <a:spcPct val="90000"/>
                  </a:lnSpc>
                  <a:spcAft>
                    <a:spcPct val="35000"/>
                  </a:spcAft>
                  <a:buFont typeface="Arial" pitchFamily="34" charset="0"/>
                  <a:buNone/>
                </a:pPr>
                <a:r>
                  <a:rPr lang="zh-CN" altLang="en-US" b="1">
                    <a:solidFill>
                      <a:srgbClr val="FFFFFF"/>
                    </a:solidFill>
                  </a:rPr>
                  <a:t>主要产物（必选）</a:t>
                </a:r>
              </a:p>
            </p:txBody>
          </p:sp>
        </p:grpSp>
        <p:grpSp>
          <p:nvGrpSpPr>
            <p:cNvPr id="17415" name="组合 60"/>
            <p:cNvGrpSpPr>
              <a:grpSpLocks/>
            </p:cNvGrpSpPr>
            <p:nvPr/>
          </p:nvGrpSpPr>
          <p:grpSpPr bwMode="auto">
            <a:xfrm>
              <a:off x="0" y="478400"/>
              <a:ext cx="2615318" cy="4518004"/>
              <a:chOff x="0" y="0"/>
              <a:chExt cx="2615318" cy="4518004"/>
            </a:xfrm>
          </p:grpSpPr>
          <p:sp>
            <p:nvSpPr>
              <p:cNvPr id="17416" name="矩形 6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615318" cy="4518004"/>
              </a:xfrm>
              <a:prstGeom prst="rect">
                <a:avLst/>
              </a:prstGeom>
              <a:solidFill>
                <a:srgbClr val="F2F2F2">
                  <a:alpha val="89018"/>
                </a:srgbClr>
              </a:solidFill>
              <a:ln w="9525">
                <a:solidFill>
                  <a:srgbClr val="CFD8E7"/>
                </a:solidFill>
                <a:bevel/>
                <a:headEnd/>
                <a:tailEnd/>
              </a:ln>
            </p:spPr>
            <p:txBody>
              <a:bodyPr/>
              <a:lstStyle/>
              <a:p>
                <a:pPr>
                  <a:buFont typeface="Arial" pitchFamily="34" charset="0"/>
                  <a:buNone/>
                </a:pPr>
                <a:endParaRPr lang="zh-CN" altLang="en-US"/>
              </a:p>
            </p:txBody>
          </p:sp>
          <p:sp>
            <p:nvSpPr>
              <p:cNvPr id="17417" name="矩形 6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615318" cy="45180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4676" tIns="74676" rIns="99568" bIns="112014"/>
              <a:lstStyle/>
              <a:p>
                <a:pPr marL="114300" lvl="1" indent="-114300">
                  <a:lnSpc>
                    <a:spcPct val="1250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dirty="0">
                    <a:solidFill>
                      <a:srgbClr val="000000"/>
                    </a:solidFill>
                    <a:latin typeface="宋体" pitchFamily="2" charset="-122"/>
                    <a:sym typeface="宋体" pitchFamily="2" charset="-122"/>
                  </a:rPr>
                  <a:t>概要设计说明书</a:t>
                </a:r>
              </a:p>
              <a:p>
                <a:pPr marL="114300" lvl="1" indent="-114300">
                  <a:lnSpc>
                    <a:spcPct val="1250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概要设计评审会议纪要</a:t>
                </a:r>
              </a:p>
              <a:p>
                <a:pPr marL="114300" lvl="1" indent="-114300">
                  <a:lnSpc>
                    <a:spcPct val="1250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详细设计说明书</a:t>
                </a:r>
              </a:p>
              <a:p>
                <a:pPr marL="114300" lvl="1" indent="-114300">
                  <a:lnSpc>
                    <a:spcPct val="1250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详细设计评审会议纪要</a:t>
                </a:r>
                <a:endParaRPr lang="en-US" altLang="zh-CN" sz="1400" dirty="0">
                  <a:latin typeface="宋体" pitchFamily="2" charset="-122"/>
                  <a:sym typeface="宋体" pitchFamily="2" charset="-122"/>
                </a:endParaRPr>
              </a:p>
              <a:p>
                <a:pPr marL="114300" lvl="1" indent="-114300">
                  <a:lnSpc>
                    <a:spcPct val="1250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测试案例</a:t>
                </a:r>
                <a:endParaRPr lang="en-US" altLang="zh-CN" sz="1400" dirty="0">
                  <a:latin typeface="宋体" pitchFamily="2" charset="-122"/>
                  <a:sym typeface="宋体" pitchFamily="2" charset="-122"/>
                </a:endParaRPr>
              </a:p>
              <a:p>
                <a:pPr marL="114300" lvl="1" indent="-114300">
                  <a:lnSpc>
                    <a:spcPct val="1250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测试案例评审会议纪要</a:t>
                </a:r>
                <a:endParaRPr lang="en-US" altLang="zh-CN" sz="1400" dirty="0">
                  <a:latin typeface="宋体" pitchFamily="2" charset="-122"/>
                  <a:sym typeface="宋体" pitchFamily="2" charset="-122"/>
                </a:endParaRPr>
              </a:p>
              <a:p>
                <a:pPr marL="114300" lvl="1" indent="-114300">
                  <a:lnSpc>
                    <a:spcPct val="1250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endParaRPr lang="zh-CN" altLang="en-US" sz="1400" dirty="0">
                  <a:latin typeface="宋体" pitchFamily="2" charset="-122"/>
                  <a:sym typeface="宋体" pitchFamily="2" charset="-122"/>
                </a:endParaRPr>
              </a:p>
              <a:p>
                <a:pPr marL="114300" lvl="1" indent="-114300">
                  <a:lnSpc>
                    <a:spcPct val="1250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功能测试报告</a:t>
                </a:r>
                <a:endParaRPr lang="en-US" altLang="zh-CN" sz="1400" dirty="0">
                  <a:latin typeface="宋体" pitchFamily="2" charset="-122"/>
                  <a:sym typeface="宋体" pitchFamily="2" charset="-122"/>
                </a:endParaRPr>
              </a:p>
              <a:p>
                <a:pPr marL="114300" lvl="1" indent="-114300">
                  <a:lnSpc>
                    <a:spcPct val="1250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dirty="0">
                    <a:solidFill>
                      <a:srgbClr val="000000"/>
                    </a:solidFill>
                  </a:rPr>
                  <a:t>性能测试报告</a:t>
                </a:r>
              </a:p>
              <a:p>
                <a:pPr marL="114300" lvl="1" indent="-114300">
                  <a:lnSpc>
                    <a:spcPct val="1250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代码评审表</a:t>
                </a:r>
              </a:p>
              <a:p>
                <a:pPr marL="114300" lvl="1" indent="-114300">
                  <a:lnSpc>
                    <a:spcPct val="1250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endParaRPr lang="zh-CN" altLang="en-US" sz="1400" dirty="0">
                  <a:latin typeface="宋体" pitchFamily="2" charset="-122"/>
                  <a:sym typeface="宋体" pitchFamily="2" charset="-122"/>
                </a:endParaRPr>
              </a:p>
              <a:p>
                <a:pPr marL="114300" lvl="1" indent="-114300">
                  <a:lnSpc>
                    <a:spcPct val="1250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endParaRPr lang="zh-CN" altLang="en-US" sz="1400" dirty="0">
                  <a:latin typeface="宋体" pitchFamily="2" charset="-122"/>
                  <a:sym typeface="宋体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0"/>
          <p:cNvSpPr>
            <a:spLocks noChangeArrowheads="1"/>
          </p:cNvSpPr>
          <p:nvPr/>
        </p:nvSpPr>
        <p:spPr bwMode="auto">
          <a:xfrm>
            <a:off x="25400" y="304800"/>
            <a:ext cx="6243638" cy="52322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项目实施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上线</a:t>
            </a: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</a:p>
        </p:txBody>
      </p:sp>
      <p:sp>
        <p:nvSpPr>
          <p:cNvPr id="17411" name="矩形 3"/>
          <p:cNvSpPr>
            <a:spLocks noChangeArrowheads="1"/>
          </p:cNvSpPr>
          <p:nvPr/>
        </p:nvSpPr>
        <p:spPr bwMode="auto">
          <a:xfrm>
            <a:off x="146050" y="908050"/>
            <a:ext cx="8855075" cy="5609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宋体" pitchFamily="2" charset="-122"/>
              <a:buAutoNum type="ea1JpnKorPeriod"/>
              <a:defRPr/>
            </a:pPr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上线流程</a:t>
            </a:r>
            <a:endParaRPr lang="en-US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  <a:p>
            <a:pPr marL="400050" indent="-40005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altLang="en-US" sz="1400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  <a:p>
            <a:pPr marL="400050" indent="-40005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altLang="en-US" sz="1400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  <a:p>
            <a:pPr marL="400050" indent="-40005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altLang="en-US" sz="1400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  <a:p>
            <a:pPr marL="400050" indent="-40005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altLang="en-US" sz="1400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  <a:p>
            <a:pPr marL="400050" indent="-400050">
              <a:lnSpc>
                <a:spcPct val="150000"/>
              </a:lnSpc>
              <a:buFont typeface="宋体" pitchFamily="2" charset="-122"/>
              <a:buAutoNum type="ea1JpnKorPeriod" startAt="2"/>
              <a:defRPr/>
            </a:pPr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流程要点说明</a:t>
            </a:r>
            <a:endParaRPr lang="en-US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  <a:p>
            <a:pPr marL="342900" lvl="1" indent="-342900">
              <a:lnSpc>
                <a:spcPct val="150000"/>
              </a:lnSpc>
              <a:spcAft>
                <a:spcPct val="15000"/>
              </a:spcAft>
              <a:buFont typeface="Calibri" pitchFamily="34" charset="0"/>
              <a:buAutoNum type="arabicPeriod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项目上线四大前提条件：</a:t>
            </a:r>
            <a:r>
              <a:rPr lang="zh-CN" altLang="en-US" sz="1400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上线策略、测试报告（功能和性能）、上线评审会议纪要、上线通知</a:t>
            </a:r>
            <a:r>
              <a:rPr lang="zh-CN" altLang="en-US" sz="1400" dirty="0">
                <a:solidFill>
                  <a:srgbClr val="000000"/>
                </a:solidFill>
                <a:sym typeface="Calibri" pitchFamily="34" charset="0"/>
              </a:rPr>
              <a:t>。</a:t>
            </a:r>
            <a:endParaRPr lang="en-US" sz="1400" dirty="0">
              <a:solidFill>
                <a:srgbClr val="000000"/>
              </a:solidFill>
              <a:sym typeface="Calibri" pitchFamily="34" charset="0"/>
            </a:endParaRPr>
          </a:p>
          <a:p>
            <a:pPr marL="342900" lvl="1" indent="-342900">
              <a:lnSpc>
                <a:spcPct val="150000"/>
              </a:lnSpc>
              <a:spcAft>
                <a:spcPct val="15000"/>
              </a:spcAft>
              <a:buFont typeface="Calibri" pitchFamily="34" charset="0"/>
              <a:buAutoNum type="arabicPeriod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项目</a:t>
            </a:r>
            <a:r>
              <a:rPr lang="zh-CN" altLang="en-US" sz="1400" dirty="0">
                <a:solidFill>
                  <a:srgbClr val="000000"/>
                </a:solidFill>
                <a:sym typeface="Calibri" pitchFamily="34" charset="0"/>
              </a:rPr>
              <a:t>经理提前下发上线评审会议通知，需同步将被评审项目的相关信息及材料发给所有参会人员。上线评审人员包括：中心负责人、产品总监、技术总监、中心</a:t>
            </a:r>
            <a:r>
              <a:rPr lang="en-US" sz="1400" dirty="0">
                <a:solidFill>
                  <a:srgbClr val="000000"/>
                </a:solidFill>
                <a:sym typeface="Calibri" pitchFamily="34" charset="0"/>
              </a:rPr>
              <a:t>PMO</a:t>
            </a:r>
            <a:r>
              <a:rPr lang="zh-CN" altLang="en-US" sz="1400" dirty="0">
                <a:solidFill>
                  <a:srgbClr val="000000"/>
                </a:solidFill>
                <a:sym typeface="Calibri" pitchFamily="34" charset="0"/>
              </a:rPr>
              <a:t>、业务部门对接人、项目经理、产品经理、测试经理、技术经理。</a:t>
            </a:r>
            <a:endParaRPr lang="en-US" sz="1400" dirty="0">
              <a:solidFill>
                <a:srgbClr val="000000"/>
              </a:solidFill>
              <a:sym typeface="Calibri" pitchFamily="34" charset="0"/>
            </a:endParaRPr>
          </a:p>
          <a:p>
            <a:pPr marL="342900" lvl="1" indent="-342900">
              <a:lnSpc>
                <a:spcPct val="150000"/>
              </a:lnSpc>
              <a:spcAft>
                <a:spcPct val="15000"/>
              </a:spcAft>
              <a:buFont typeface="Calibri" pitchFamily="34" charset="0"/>
              <a:buAutoNum type="arabicPeriod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上线评审要素：上线前提条件核准、上线计划合理性、回滚方案安全性、硬件及网络要求、应急预案等</a:t>
            </a:r>
            <a:r>
              <a:rPr lang="zh-CN" altLang="en-US" sz="1400" dirty="0">
                <a:solidFill>
                  <a:srgbClr val="000000"/>
                </a:solidFill>
                <a:sym typeface="Calibri" pitchFamily="34" charset="0"/>
              </a:rPr>
              <a:t>。</a:t>
            </a:r>
            <a:endParaRPr lang="en-US" sz="1400" dirty="0">
              <a:solidFill>
                <a:srgbClr val="000000"/>
              </a:solidFill>
              <a:sym typeface="Calibri" pitchFamily="34" charset="0"/>
            </a:endParaRPr>
          </a:p>
          <a:p>
            <a:pPr marL="342900" lvl="1" indent="-342900">
              <a:lnSpc>
                <a:spcPct val="150000"/>
              </a:lnSpc>
              <a:spcAft>
                <a:spcPct val="15000"/>
              </a:spcAft>
              <a:buFont typeface="Calibri" pitchFamily="34" charset="0"/>
              <a:buAutoNum type="arabicPeriod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会上达成一致意见，会后输出</a:t>
            </a:r>
            <a:r>
              <a:rPr lang="zh-CN" altLang="en-US" sz="1400" dirty="0">
                <a:solidFill>
                  <a:srgbClr val="000000"/>
                </a:solidFill>
                <a:sym typeface="Calibri" pitchFamily="34" charset="0"/>
              </a:rPr>
              <a:t>上线评审会议纪要，下发参会人员。</a:t>
            </a:r>
            <a:endParaRPr lang="en-US" sz="1400" dirty="0">
              <a:solidFill>
                <a:srgbClr val="000000"/>
              </a:solidFill>
              <a:sym typeface="Calibri" pitchFamily="34" charset="0"/>
            </a:endParaRPr>
          </a:p>
          <a:p>
            <a:pPr marL="342900" lvl="1" indent="-342900">
              <a:lnSpc>
                <a:spcPct val="150000"/>
              </a:lnSpc>
              <a:spcAft>
                <a:spcPct val="15000"/>
              </a:spcAft>
              <a:buFont typeface="Calibri" pitchFamily="34" charset="0"/>
              <a:buAutoNum type="arabicPeriod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会后</a:t>
            </a:r>
            <a:r>
              <a:rPr lang="zh-CN" altLang="en-US" sz="1400" dirty="0">
                <a:solidFill>
                  <a:srgbClr val="000000"/>
                </a:solidFill>
                <a:sym typeface="Calibri" pitchFamily="34" charset="0"/>
              </a:rPr>
              <a:t>项目经理跟进</a:t>
            </a:r>
            <a:r>
              <a:rPr lang="en-US" sz="1400" dirty="0">
                <a:solidFill>
                  <a:srgbClr val="000000"/>
                </a:solidFill>
                <a:sym typeface="Calibri" pitchFamily="34" charset="0"/>
              </a:rPr>
              <a:t>ITP</a:t>
            </a:r>
            <a:r>
              <a:rPr lang="zh-CN" altLang="en-US" sz="1400" dirty="0">
                <a:solidFill>
                  <a:srgbClr val="000000"/>
                </a:solidFill>
                <a:sym typeface="Calibri" pitchFamily="34" charset="0"/>
              </a:rPr>
              <a:t>系统上线流程审批各环节，直至流程结束。上线流程结束方可进行后续的上线发布，上线发布后应预留相关人员进行发布后的验证工作。</a:t>
            </a:r>
            <a:endParaRPr lang="en-US" sz="1400" dirty="0">
              <a:solidFill>
                <a:srgbClr val="000000"/>
              </a:solidFill>
              <a:sym typeface="Calibri" pitchFamily="34" charset="0"/>
            </a:endParaRPr>
          </a:p>
          <a:p>
            <a:pPr marL="342900" lvl="1" indent="-342900">
              <a:lnSpc>
                <a:spcPct val="150000"/>
              </a:lnSpc>
              <a:spcAft>
                <a:spcPct val="15000"/>
              </a:spcAft>
              <a:buFont typeface="Calibri" pitchFamily="34" charset="0"/>
              <a:buAutoNum type="arabicPeriod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项目</a:t>
            </a:r>
            <a:r>
              <a:rPr lang="zh-CN" altLang="en-US" sz="1400" dirty="0">
                <a:solidFill>
                  <a:srgbClr val="000000"/>
                </a:solidFill>
                <a:sym typeface="Calibri" pitchFamily="34" charset="0"/>
              </a:rPr>
              <a:t>上线后，项目经理对项目上线后的问题须进行每日跟踪，跟进项目上线后的各种问题并及时解决，同时做好问题清单记录</a:t>
            </a:r>
            <a:r>
              <a:rPr lang="zh-CN" altLang="en-US" sz="1400" dirty="0" smtClean="0">
                <a:solidFill>
                  <a:srgbClr val="000000"/>
                </a:solidFill>
                <a:sym typeface="Calibri" pitchFamily="34" charset="0"/>
              </a:rPr>
              <a:t>。</a:t>
            </a:r>
            <a:endParaRPr lang="zh-CN" altLang="en-US" sz="1400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graphicFrame>
        <p:nvGraphicFramePr>
          <p:cNvPr id="19460" name="对象 4"/>
          <p:cNvGraphicFramePr>
            <a:graphicFrameLocks noChangeAspect="1"/>
          </p:cNvGraphicFramePr>
          <p:nvPr/>
        </p:nvGraphicFramePr>
        <p:xfrm>
          <a:off x="1547813" y="1412875"/>
          <a:ext cx="5791200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7" r:id="rId3" imgW="7493040" imgH="1306902" progId="">
                  <p:embed/>
                </p:oleObj>
              </mc:Choice>
              <mc:Fallback>
                <p:oleObj r:id="rId3" imgW="7493040" imgH="1306902" progId="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412875"/>
                        <a:ext cx="5791200" cy="1160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0"/>
          <p:cNvSpPr>
            <a:spLocks noChangeArrowheads="1"/>
          </p:cNvSpPr>
          <p:nvPr/>
        </p:nvSpPr>
        <p:spPr bwMode="auto">
          <a:xfrm>
            <a:off x="25400" y="304800"/>
            <a:ext cx="6243638" cy="40005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buFont typeface="Wingdings" pitchFamily="2" charset="2"/>
              <a:buChar char="u"/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项目实施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上线管理主要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工作及产物</a:t>
            </a:r>
            <a:endParaRPr lang="zh-CN" altLang="en-US" dirty="0"/>
          </a:p>
        </p:txBody>
      </p:sp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334963" y="1044575"/>
            <a:ext cx="2614612" cy="4995863"/>
            <a:chOff x="0" y="0"/>
            <a:chExt cx="2615318" cy="4996404"/>
          </a:xfrm>
        </p:grpSpPr>
        <p:grpSp>
          <p:nvGrpSpPr>
            <p:cNvPr id="3" name="组合 24"/>
            <p:cNvGrpSpPr>
              <a:grpSpLocks/>
            </p:cNvGrpSpPr>
            <p:nvPr/>
          </p:nvGrpSpPr>
          <p:grpSpPr bwMode="auto">
            <a:xfrm>
              <a:off x="0" y="0"/>
              <a:ext cx="2615318" cy="426554"/>
              <a:chOff x="0" y="0"/>
              <a:chExt cx="2615318" cy="426554"/>
            </a:xfrm>
          </p:grpSpPr>
          <p:sp>
            <p:nvSpPr>
              <p:cNvPr id="20502" name="矩形 2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615318" cy="426554"/>
              </a:xfrm>
              <a:prstGeom prst="rect">
                <a:avLst/>
              </a:prstGeom>
              <a:solidFill>
                <a:srgbClr val="584FCD"/>
              </a:solidFill>
              <a:ln w="38100">
                <a:solidFill>
                  <a:srgbClr val="FFFFFF"/>
                </a:solidFill>
                <a:bevel/>
                <a:headEnd/>
                <a:tailEnd/>
              </a:ln>
            </p:spPr>
            <p:txBody>
              <a:bodyPr/>
              <a:lstStyle/>
              <a:p>
                <a:pPr>
                  <a:buFont typeface="Arial" pitchFamily="34" charset="0"/>
                  <a:buNone/>
                </a:pPr>
                <a:endParaRPr lang="zh-CN" altLang="en-US"/>
              </a:p>
            </p:txBody>
          </p:sp>
          <p:sp>
            <p:nvSpPr>
              <p:cNvPr id="20503" name="矩形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615318" cy="426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28016" tIns="73152" rIns="128016" bIns="73152" anchor="ctr"/>
              <a:lstStyle/>
              <a:p>
                <a:pPr algn="ctr">
                  <a:lnSpc>
                    <a:spcPct val="90000"/>
                  </a:lnSpc>
                  <a:spcAft>
                    <a:spcPct val="35000"/>
                  </a:spcAft>
                  <a:buFont typeface="Arial" pitchFamily="34" charset="0"/>
                  <a:buNone/>
                </a:pPr>
                <a:r>
                  <a:rPr lang="zh-CN" altLang="en-US" b="1">
                    <a:solidFill>
                      <a:srgbClr val="FFFFFF"/>
                    </a:solidFill>
                  </a:rPr>
                  <a:t>目标</a:t>
                </a:r>
              </a:p>
            </p:txBody>
          </p:sp>
        </p:grpSp>
        <p:grpSp>
          <p:nvGrpSpPr>
            <p:cNvPr id="4" name="组合 25"/>
            <p:cNvGrpSpPr>
              <a:grpSpLocks/>
            </p:cNvGrpSpPr>
            <p:nvPr/>
          </p:nvGrpSpPr>
          <p:grpSpPr bwMode="auto">
            <a:xfrm>
              <a:off x="0" y="478400"/>
              <a:ext cx="2615318" cy="4518004"/>
              <a:chOff x="0" y="0"/>
              <a:chExt cx="2615318" cy="4518004"/>
            </a:xfrm>
          </p:grpSpPr>
          <p:sp>
            <p:nvSpPr>
              <p:cNvPr id="20500" name="矩形 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615318" cy="4518004"/>
              </a:xfrm>
              <a:prstGeom prst="rect">
                <a:avLst/>
              </a:prstGeom>
              <a:solidFill>
                <a:srgbClr val="F2F2F2">
                  <a:alpha val="89018"/>
                </a:srgbClr>
              </a:solidFill>
              <a:ln w="9525">
                <a:solidFill>
                  <a:srgbClr val="FFFFFF">
                    <a:alpha val="89018"/>
                  </a:srgbClr>
                </a:solidFill>
                <a:bevel/>
                <a:headEnd/>
                <a:tailEnd/>
              </a:ln>
            </p:spPr>
            <p:txBody>
              <a:bodyPr/>
              <a:lstStyle/>
              <a:p>
                <a:pPr>
                  <a:buFont typeface="Arial" pitchFamily="34" charset="0"/>
                  <a:buNone/>
                </a:pPr>
                <a:endParaRPr lang="zh-CN" altLang="en-US"/>
              </a:p>
            </p:txBody>
          </p:sp>
          <p:sp>
            <p:nvSpPr>
              <p:cNvPr id="20501" name="矩形 2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615318" cy="45180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4676" tIns="74676" rIns="99568" bIns="112014"/>
              <a:lstStyle/>
              <a:p>
                <a:pPr marL="114300" lvl="1" indent="-114300">
                  <a:lnSpc>
                    <a:spcPct val="1500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用户培训</a:t>
                </a:r>
                <a:endParaRPr lang="en-US" altLang="zh-CN" sz="1400" dirty="0">
                  <a:latin typeface="宋体" pitchFamily="2" charset="-122"/>
                  <a:sym typeface="宋体" pitchFamily="2" charset="-122"/>
                </a:endParaRPr>
              </a:p>
              <a:p>
                <a:pPr marL="114300" lvl="1" indent="-114300">
                  <a:lnSpc>
                    <a:spcPct val="1500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上线策略</a:t>
                </a:r>
                <a:endParaRPr lang="en-US" altLang="zh-CN" sz="1400" dirty="0">
                  <a:latin typeface="宋体" pitchFamily="2" charset="-122"/>
                  <a:sym typeface="宋体" pitchFamily="2" charset="-122"/>
                </a:endParaRPr>
              </a:p>
              <a:p>
                <a:pPr marL="114300" lvl="1" indent="-114300">
                  <a:lnSpc>
                    <a:spcPct val="1500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测试报告</a:t>
                </a:r>
              </a:p>
              <a:p>
                <a:pPr marL="114300" lvl="1" indent="-114300">
                  <a:lnSpc>
                    <a:spcPct val="1500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上线评审</a:t>
                </a:r>
              </a:p>
              <a:p>
                <a:pPr marL="114300" lvl="1" indent="-114300">
                  <a:lnSpc>
                    <a:spcPct val="1500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上线申请</a:t>
                </a:r>
                <a:endParaRPr lang="en-US" altLang="zh-CN" sz="1400" dirty="0">
                  <a:latin typeface="宋体" pitchFamily="2" charset="-122"/>
                  <a:sym typeface="宋体" pitchFamily="2" charset="-122"/>
                </a:endParaRPr>
              </a:p>
              <a:p>
                <a:pPr marL="114300" lvl="1" indent="-114300">
                  <a:lnSpc>
                    <a:spcPct val="1500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上线发布</a:t>
                </a:r>
              </a:p>
              <a:p>
                <a:pPr marL="114300" lvl="1" indent="-114300">
                  <a:lnSpc>
                    <a:spcPct val="1500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dirty="0">
                    <a:solidFill>
                      <a:srgbClr val="000000"/>
                    </a:solidFill>
                    <a:latin typeface="宋体" pitchFamily="2" charset="-122"/>
                    <a:sym typeface="宋体" pitchFamily="2" charset="-122"/>
                  </a:rPr>
                  <a:t>上线通知</a:t>
                </a:r>
                <a:endParaRPr lang="en-US" altLang="zh-CN" sz="1400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endParaRPr>
              </a:p>
              <a:p>
                <a:pPr marL="114300" lvl="1" indent="-114300">
                  <a:lnSpc>
                    <a:spcPct val="1500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dirty="0">
                    <a:solidFill>
                      <a:srgbClr val="000000"/>
                    </a:solidFill>
                    <a:latin typeface="宋体" pitchFamily="2" charset="-122"/>
                    <a:sym typeface="宋体" pitchFamily="2" charset="-122"/>
                  </a:rPr>
                  <a:t>上线后问题清单</a:t>
                </a:r>
                <a:endParaRPr lang="en-US" altLang="zh-CN" sz="1400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endParaRPr>
              </a:p>
              <a:p>
                <a:pPr marL="114300" lvl="1" indent="-114300">
                  <a:lnSpc>
                    <a:spcPct val="1500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dirty="0">
                    <a:solidFill>
                      <a:srgbClr val="000000"/>
                    </a:solidFill>
                    <a:latin typeface="宋体" pitchFamily="2" charset="-122"/>
                    <a:sym typeface="宋体" pitchFamily="2" charset="-122"/>
                  </a:rPr>
                  <a:t>质量管理</a:t>
                </a:r>
                <a:endParaRPr lang="en-US" altLang="zh-CN" sz="1400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endParaRPr>
              </a:p>
              <a:p>
                <a:pPr marL="114300" lvl="1" indent="-114300">
                  <a:lnSpc>
                    <a:spcPct val="1500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endParaRPr lang="zh-CN" altLang="en-US" sz="1400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</p:grpSp>
      <p:grpSp>
        <p:nvGrpSpPr>
          <p:cNvPr id="5" name="组合 30"/>
          <p:cNvGrpSpPr>
            <a:grpSpLocks/>
          </p:cNvGrpSpPr>
          <p:nvPr/>
        </p:nvGrpSpPr>
        <p:grpSpPr bwMode="auto">
          <a:xfrm>
            <a:off x="3140075" y="1044575"/>
            <a:ext cx="2616200" cy="4995863"/>
            <a:chOff x="0" y="0"/>
            <a:chExt cx="2615318" cy="4996404"/>
          </a:xfrm>
        </p:grpSpPr>
        <p:grpSp>
          <p:nvGrpSpPr>
            <p:cNvPr id="6" name="组合 31"/>
            <p:cNvGrpSpPr>
              <a:grpSpLocks/>
            </p:cNvGrpSpPr>
            <p:nvPr/>
          </p:nvGrpSpPr>
          <p:grpSpPr bwMode="auto">
            <a:xfrm>
              <a:off x="0" y="0"/>
              <a:ext cx="2615318" cy="426554"/>
              <a:chOff x="0" y="0"/>
              <a:chExt cx="2615318" cy="426554"/>
            </a:xfrm>
          </p:grpSpPr>
          <p:sp>
            <p:nvSpPr>
              <p:cNvPr id="20496" name="矩形 3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615318" cy="426554"/>
              </a:xfrm>
              <a:prstGeom prst="rect">
                <a:avLst/>
              </a:prstGeom>
              <a:solidFill>
                <a:srgbClr val="584FCD"/>
              </a:solidFill>
              <a:ln w="38100">
                <a:solidFill>
                  <a:srgbClr val="FFFFFF"/>
                </a:solidFill>
                <a:bevel/>
                <a:headEnd/>
                <a:tailEnd/>
              </a:ln>
            </p:spPr>
            <p:txBody>
              <a:bodyPr/>
              <a:lstStyle/>
              <a:p>
                <a:pPr>
                  <a:buFont typeface="Arial" pitchFamily="34" charset="0"/>
                  <a:buNone/>
                </a:pPr>
                <a:endParaRPr lang="zh-CN" altLang="en-US"/>
              </a:p>
            </p:txBody>
          </p:sp>
          <p:sp>
            <p:nvSpPr>
              <p:cNvPr id="20497" name="矩形 3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615318" cy="426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28016" tIns="73152" rIns="128016" bIns="73152" anchor="ctr"/>
              <a:lstStyle/>
              <a:p>
                <a:pPr algn="ctr">
                  <a:lnSpc>
                    <a:spcPct val="90000"/>
                  </a:lnSpc>
                  <a:spcAft>
                    <a:spcPct val="35000"/>
                  </a:spcAft>
                  <a:buFont typeface="Arial" pitchFamily="34" charset="0"/>
                  <a:buNone/>
                </a:pPr>
                <a:r>
                  <a:rPr lang="zh-CN" altLang="en-US" b="1">
                    <a:solidFill>
                      <a:srgbClr val="FFFFFF"/>
                    </a:solidFill>
                  </a:rPr>
                  <a:t>主要任务（可选）</a:t>
                </a:r>
              </a:p>
            </p:txBody>
          </p:sp>
        </p:grpSp>
        <p:grpSp>
          <p:nvGrpSpPr>
            <p:cNvPr id="7" name="组合 32"/>
            <p:cNvGrpSpPr>
              <a:grpSpLocks/>
            </p:cNvGrpSpPr>
            <p:nvPr/>
          </p:nvGrpSpPr>
          <p:grpSpPr bwMode="auto">
            <a:xfrm>
              <a:off x="0" y="478400"/>
              <a:ext cx="2615318" cy="4518004"/>
              <a:chOff x="0" y="0"/>
              <a:chExt cx="2615318" cy="4518004"/>
            </a:xfrm>
          </p:grpSpPr>
          <p:sp>
            <p:nvSpPr>
              <p:cNvPr id="20494" name="矩形 3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615318" cy="4518004"/>
              </a:xfrm>
              <a:prstGeom prst="rect">
                <a:avLst/>
              </a:prstGeom>
              <a:solidFill>
                <a:srgbClr val="F2F2F2">
                  <a:alpha val="89018"/>
                </a:srgbClr>
              </a:solidFill>
              <a:ln w="9525">
                <a:solidFill>
                  <a:srgbClr val="CFD8E7"/>
                </a:solidFill>
                <a:bevel/>
                <a:headEnd/>
                <a:tailEnd/>
              </a:ln>
            </p:spPr>
            <p:txBody>
              <a:bodyPr/>
              <a:lstStyle/>
              <a:p>
                <a:pPr>
                  <a:buFont typeface="Arial" pitchFamily="34" charset="0"/>
                  <a:buNone/>
                </a:pPr>
                <a:endParaRPr lang="zh-CN" altLang="en-US"/>
              </a:p>
            </p:txBody>
          </p:sp>
          <p:sp>
            <p:nvSpPr>
              <p:cNvPr id="20495" name="矩形 3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615318" cy="45180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4676" tIns="74676" rIns="99568" bIns="112014"/>
              <a:lstStyle/>
              <a:p>
                <a:pPr marL="114300" lvl="1" indent="-114300">
                  <a:lnSpc>
                    <a:spcPts val="22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环境准备</a:t>
                </a:r>
                <a:endParaRPr lang="en-US" altLang="zh-CN" sz="1400" dirty="0">
                  <a:latin typeface="宋体" pitchFamily="2" charset="-122"/>
                  <a:sym typeface="宋体" pitchFamily="2" charset="-122"/>
                </a:endParaRPr>
              </a:p>
              <a:p>
                <a:pPr marL="114300" lvl="1" indent="-114300">
                  <a:lnSpc>
                    <a:spcPts val="22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用户操作手册</a:t>
                </a:r>
              </a:p>
              <a:p>
                <a:pPr marL="114300" lvl="1" indent="-114300">
                  <a:lnSpc>
                    <a:spcPts val="22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用户培训</a:t>
                </a:r>
                <a:endParaRPr lang="en-US" altLang="zh-CN" sz="1400" dirty="0">
                  <a:latin typeface="宋体" pitchFamily="2" charset="-122"/>
                  <a:sym typeface="宋体" pitchFamily="2" charset="-122"/>
                </a:endParaRPr>
              </a:p>
              <a:p>
                <a:pPr marL="114300" lvl="1" indent="-114300">
                  <a:lnSpc>
                    <a:spcPts val="22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培训考核</a:t>
                </a:r>
                <a:endParaRPr lang="en-US" altLang="zh-CN" sz="1400" dirty="0">
                  <a:latin typeface="宋体" pitchFamily="2" charset="-122"/>
                  <a:sym typeface="宋体" pitchFamily="2" charset="-122"/>
                </a:endParaRPr>
              </a:p>
              <a:p>
                <a:pPr marL="114300" lvl="1" indent="-114300">
                  <a:lnSpc>
                    <a:spcPts val="22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数据收集（静态、动态） </a:t>
                </a:r>
                <a:endParaRPr lang="en-US" altLang="zh-CN" sz="1400" dirty="0">
                  <a:latin typeface="宋体" pitchFamily="2" charset="-122"/>
                  <a:sym typeface="宋体" pitchFamily="2" charset="-122"/>
                </a:endParaRPr>
              </a:p>
              <a:p>
                <a:pPr marL="114300" lvl="1" indent="-114300">
                  <a:lnSpc>
                    <a:spcPts val="22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系统设置文档</a:t>
                </a:r>
                <a:endParaRPr lang="en-US" altLang="zh-CN" sz="1400" dirty="0">
                  <a:latin typeface="宋体" pitchFamily="2" charset="-122"/>
                  <a:sym typeface="宋体" pitchFamily="2" charset="-122"/>
                </a:endParaRPr>
              </a:p>
              <a:p>
                <a:pPr marL="114300" lvl="1" indent="-114300">
                  <a:lnSpc>
                    <a:spcPts val="22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制定上线策略</a:t>
                </a:r>
                <a:r>
                  <a:rPr lang="en-US" altLang="zh-CN" sz="1400" dirty="0">
                    <a:latin typeface="宋体" pitchFamily="2" charset="-122"/>
                    <a:sym typeface="宋体" pitchFamily="2" charset="-122"/>
                  </a:rPr>
                  <a:t>(</a:t>
                </a: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上线计划、环境配置、回滚方案、应急预案）</a:t>
                </a:r>
                <a:endParaRPr lang="en-US" altLang="zh-CN" sz="1400" dirty="0">
                  <a:latin typeface="宋体" pitchFamily="2" charset="-122"/>
                  <a:sym typeface="宋体" pitchFamily="2" charset="-122"/>
                </a:endParaRPr>
              </a:p>
              <a:p>
                <a:pPr marL="114300" lvl="1" indent="-114300">
                  <a:lnSpc>
                    <a:spcPts val="22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上线发布和发布后验证</a:t>
                </a:r>
                <a:endParaRPr lang="en-US" altLang="zh-CN" sz="1400" dirty="0">
                  <a:latin typeface="宋体" pitchFamily="2" charset="-122"/>
                  <a:sym typeface="宋体" pitchFamily="2" charset="-122"/>
                </a:endParaRPr>
              </a:p>
              <a:p>
                <a:pPr marL="114300" lvl="1" indent="-114300">
                  <a:lnSpc>
                    <a:spcPts val="22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上线通知</a:t>
                </a:r>
                <a:endParaRPr lang="en-US" altLang="zh-CN" sz="1400" dirty="0">
                  <a:latin typeface="宋体" pitchFamily="2" charset="-122"/>
                  <a:sym typeface="宋体" pitchFamily="2" charset="-122"/>
                </a:endParaRPr>
              </a:p>
              <a:p>
                <a:pPr marL="114300" lvl="1" indent="-114300">
                  <a:lnSpc>
                    <a:spcPts val="22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上线后运维支持</a:t>
                </a:r>
                <a:endParaRPr lang="en-US" altLang="zh-CN" sz="1400" dirty="0">
                  <a:latin typeface="宋体" pitchFamily="2" charset="-122"/>
                  <a:sym typeface="宋体" pitchFamily="2" charset="-122"/>
                </a:endParaRPr>
              </a:p>
              <a:p>
                <a:pPr marL="114300" lvl="1" indent="-114300">
                  <a:lnSpc>
                    <a:spcPts val="22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dirty="0">
                    <a:latin typeface="宋体" pitchFamily="2" charset="-122"/>
                    <a:sym typeface="宋体" pitchFamily="2" charset="-122"/>
                  </a:rPr>
                  <a:t>执行质量检查</a:t>
                </a:r>
              </a:p>
              <a:p>
                <a:pPr marL="114300" lvl="1" indent="-114300">
                  <a:lnSpc>
                    <a:spcPts val="22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 dirty="0">
                    <a:solidFill>
                      <a:srgbClr val="000000"/>
                    </a:solidFill>
                    <a:latin typeface="宋体" pitchFamily="2" charset="-122"/>
                    <a:sym typeface="宋体" pitchFamily="2" charset="-122"/>
                  </a:rPr>
                  <a:t>项目总结并结项</a:t>
                </a:r>
              </a:p>
              <a:p>
                <a:pPr marL="114300" lvl="1" indent="-114300">
                  <a:lnSpc>
                    <a:spcPts val="22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endParaRPr lang="zh-CN" altLang="en-US" sz="1400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</p:grpSp>
      <p:grpSp>
        <p:nvGrpSpPr>
          <p:cNvPr id="8" name="组合 37"/>
          <p:cNvGrpSpPr>
            <a:grpSpLocks/>
          </p:cNvGrpSpPr>
          <p:nvPr/>
        </p:nvGrpSpPr>
        <p:grpSpPr bwMode="auto">
          <a:xfrm>
            <a:off x="5946775" y="1044575"/>
            <a:ext cx="2622550" cy="4995863"/>
            <a:chOff x="0" y="0"/>
            <a:chExt cx="2623600" cy="4996404"/>
          </a:xfrm>
        </p:grpSpPr>
        <p:grpSp>
          <p:nvGrpSpPr>
            <p:cNvPr id="9" name="组合 38"/>
            <p:cNvGrpSpPr>
              <a:grpSpLocks/>
            </p:cNvGrpSpPr>
            <p:nvPr/>
          </p:nvGrpSpPr>
          <p:grpSpPr bwMode="auto">
            <a:xfrm>
              <a:off x="8282" y="0"/>
              <a:ext cx="2615318" cy="426554"/>
              <a:chOff x="0" y="0"/>
              <a:chExt cx="2615318" cy="426554"/>
            </a:xfrm>
          </p:grpSpPr>
          <p:sp>
            <p:nvSpPr>
              <p:cNvPr id="20490" name="矩形 4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615318" cy="426554"/>
              </a:xfrm>
              <a:prstGeom prst="rect">
                <a:avLst/>
              </a:prstGeom>
              <a:solidFill>
                <a:srgbClr val="584FCD"/>
              </a:solidFill>
              <a:ln w="38100">
                <a:solidFill>
                  <a:srgbClr val="FFFFFF"/>
                </a:solidFill>
                <a:bevel/>
                <a:headEnd/>
                <a:tailEnd/>
              </a:ln>
            </p:spPr>
            <p:txBody>
              <a:bodyPr/>
              <a:lstStyle/>
              <a:p>
                <a:pPr>
                  <a:buFont typeface="Arial" pitchFamily="34" charset="0"/>
                  <a:buNone/>
                </a:pPr>
                <a:endParaRPr lang="zh-CN" altLang="en-US"/>
              </a:p>
            </p:txBody>
          </p:sp>
          <p:sp>
            <p:nvSpPr>
              <p:cNvPr id="20491" name="矩形 4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615318" cy="426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28016" tIns="73152" rIns="128016" bIns="73152" anchor="ctr"/>
              <a:lstStyle/>
              <a:p>
                <a:pPr algn="ctr">
                  <a:lnSpc>
                    <a:spcPct val="90000"/>
                  </a:lnSpc>
                  <a:spcAft>
                    <a:spcPct val="35000"/>
                  </a:spcAft>
                  <a:buFont typeface="Arial" pitchFamily="34" charset="0"/>
                  <a:buNone/>
                </a:pPr>
                <a:r>
                  <a:rPr lang="zh-CN" altLang="en-US" b="1">
                    <a:solidFill>
                      <a:srgbClr val="FFFFFF"/>
                    </a:solidFill>
                  </a:rPr>
                  <a:t>主要产物（必选）</a:t>
                </a:r>
              </a:p>
            </p:txBody>
          </p:sp>
        </p:grpSp>
        <p:grpSp>
          <p:nvGrpSpPr>
            <p:cNvPr id="10" name="组合 39"/>
            <p:cNvGrpSpPr>
              <a:grpSpLocks/>
            </p:cNvGrpSpPr>
            <p:nvPr/>
          </p:nvGrpSpPr>
          <p:grpSpPr bwMode="auto">
            <a:xfrm>
              <a:off x="0" y="478400"/>
              <a:ext cx="2615318" cy="4518004"/>
              <a:chOff x="0" y="0"/>
              <a:chExt cx="2615318" cy="4518004"/>
            </a:xfrm>
          </p:grpSpPr>
          <p:sp>
            <p:nvSpPr>
              <p:cNvPr id="20488" name="矩形 4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615318" cy="4518004"/>
              </a:xfrm>
              <a:prstGeom prst="rect">
                <a:avLst/>
              </a:prstGeom>
              <a:solidFill>
                <a:srgbClr val="F2F2F2">
                  <a:alpha val="89018"/>
                </a:srgbClr>
              </a:solidFill>
              <a:ln w="9525">
                <a:solidFill>
                  <a:srgbClr val="CFD8E7"/>
                </a:solidFill>
                <a:bevel/>
                <a:headEnd/>
                <a:tailEnd/>
              </a:ln>
            </p:spPr>
            <p:txBody>
              <a:bodyPr/>
              <a:lstStyle/>
              <a:p>
                <a:pPr>
                  <a:buFont typeface="Arial" pitchFamily="34" charset="0"/>
                  <a:buNone/>
                </a:pPr>
                <a:endParaRPr lang="zh-CN" altLang="en-US"/>
              </a:p>
            </p:txBody>
          </p:sp>
          <p:sp>
            <p:nvSpPr>
              <p:cNvPr id="20489" name="矩形 4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615318" cy="45180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74676" tIns="74676" rIns="99568" bIns="112014"/>
              <a:lstStyle/>
              <a:p>
                <a:pPr marL="114300" lvl="1" indent="-114300">
                  <a:lnSpc>
                    <a:spcPct val="1500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>
                    <a:latin typeface="宋体" pitchFamily="2" charset="-122"/>
                    <a:sym typeface="宋体" pitchFamily="2" charset="-122"/>
                  </a:rPr>
                  <a:t>上线策略</a:t>
                </a:r>
                <a:endParaRPr lang="en-US" altLang="zh-CN" sz="1400">
                  <a:latin typeface="宋体" pitchFamily="2" charset="-122"/>
                  <a:sym typeface="宋体" pitchFamily="2" charset="-122"/>
                </a:endParaRPr>
              </a:p>
              <a:p>
                <a:pPr marL="114300" lvl="1" indent="-114300">
                  <a:lnSpc>
                    <a:spcPct val="1500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>
                    <a:latin typeface="宋体" pitchFamily="2" charset="-122"/>
                    <a:sym typeface="宋体" pitchFamily="2" charset="-122"/>
                  </a:rPr>
                  <a:t>上线评审会议纪要</a:t>
                </a:r>
                <a:endParaRPr lang="en-US" altLang="zh-CN" sz="1400">
                  <a:latin typeface="宋体" pitchFamily="2" charset="-122"/>
                  <a:sym typeface="宋体" pitchFamily="2" charset="-122"/>
                </a:endParaRPr>
              </a:p>
              <a:p>
                <a:pPr marL="114300" lvl="1" indent="-114300">
                  <a:lnSpc>
                    <a:spcPct val="1500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>
                    <a:latin typeface="宋体" pitchFamily="2" charset="-122"/>
                    <a:sym typeface="宋体" pitchFamily="2" charset="-122"/>
                  </a:rPr>
                  <a:t>上线发布单 </a:t>
                </a:r>
                <a:endParaRPr lang="en-US" altLang="zh-CN" sz="1400">
                  <a:latin typeface="宋体" pitchFamily="2" charset="-122"/>
                  <a:sym typeface="宋体" pitchFamily="2" charset="-122"/>
                </a:endParaRPr>
              </a:p>
              <a:p>
                <a:pPr marL="114300" lvl="1" indent="-114300">
                  <a:lnSpc>
                    <a:spcPct val="1500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r>
                  <a:rPr lang="zh-CN" altLang="en-US" sz="1400">
                    <a:latin typeface="宋体" pitchFamily="2" charset="-122"/>
                    <a:sym typeface="宋体" pitchFamily="2" charset="-122"/>
                  </a:rPr>
                  <a:t>上线后问题清单</a:t>
                </a:r>
              </a:p>
              <a:p>
                <a:pPr marL="114300" lvl="1" indent="-114300">
                  <a:lnSpc>
                    <a:spcPct val="150000"/>
                  </a:lnSpc>
                  <a:spcAft>
                    <a:spcPct val="15000"/>
                  </a:spcAft>
                  <a:buFont typeface="Arial" pitchFamily="34" charset="0"/>
                  <a:buChar char="•"/>
                </a:pPr>
                <a:endParaRPr lang="zh-CN" altLang="en-US" sz="140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16"/>
          <p:cNvSpPr txBox="1">
            <a:spLocks noChangeArrowheads="1"/>
          </p:cNvSpPr>
          <p:nvPr/>
        </p:nvSpPr>
        <p:spPr bwMode="auto">
          <a:xfrm>
            <a:off x="252413" y="1533525"/>
            <a:ext cx="8072437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项目上线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访问路径：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项目研发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我活动的项目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指定的项目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项目上线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发起权限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：项目经理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Arial" pitchFamily="34" charset="0"/>
              <a:buNone/>
            </a:pPr>
            <a:endParaRPr lang="en-US" altLang="zh-CN" dirty="0"/>
          </a:p>
          <a:p>
            <a:pPr eaLnBrk="1" hangingPunct="1">
              <a:buFont typeface="Arial" pitchFamily="34" charset="0"/>
              <a:buNone/>
            </a:pPr>
            <a:endParaRPr lang="en-US" altLang="zh-CN" dirty="0"/>
          </a:p>
          <a:p>
            <a:pPr eaLnBrk="1" hangingPunct="1">
              <a:buFont typeface="Arial" pitchFamily="34" charset="0"/>
              <a:buNone/>
            </a:pPr>
            <a:endParaRPr lang="en-US" altLang="zh-CN" dirty="0"/>
          </a:p>
          <a:p>
            <a:pPr eaLnBrk="1" hangingPunct="1">
              <a:buFont typeface="Arial" pitchFamily="34" charset="0"/>
              <a:buNone/>
            </a:pPr>
            <a:endParaRPr lang="en-US" altLang="zh-CN" dirty="0"/>
          </a:p>
          <a:p>
            <a:pPr eaLnBrk="1" hangingPunct="1">
              <a:buFont typeface="Arial" pitchFamily="34" charset="0"/>
              <a:buNone/>
            </a:pPr>
            <a:endParaRPr lang="en-US" altLang="zh-CN" dirty="0"/>
          </a:p>
          <a:p>
            <a:pPr eaLnBrk="1" hangingPunct="1">
              <a:buFont typeface="Arial" pitchFamily="34" charset="0"/>
              <a:buNone/>
            </a:pPr>
            <a:endParaRPr lang="en-US" altLang="zh-CN" dirty="0"/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项目发布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功能访问路径：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项目研发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我活动的项目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指定的项目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项目发布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发起权限：项目经理、日常维护项目的产品模块负责人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7" name="矩形 14"/>
          <p:cNvSpPr>
            <a:spLocks noChangeArrowheads="1"/>
          </p:cNvSpPr>
          <p:nvPr/>
        </p:nvSpPr>
        <p:spPr bwMode="auto">
          <a:xfrm>
            <a:off x="217488" y="976313"/>
            <a:ext cx="45005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ITP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系统项目上线、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项目发布</a:t>
            </a:r>
          </a:p>
        </p:txBody>
      </p:sp>
      <p:pic>
        <p:nvPicPr>
          <p:cNvPr id="2150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3663" y="3478213"/>
            <a:ext cx="157162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TextBox 10"/>
          <p:cNvSpPr>
            <a:spLocks noChangeArrowheads="1"/>
          </p:cNvSpPr>
          <p:nvPr/>
        </p:nvSpPr>
        <p:spPr bwMode="auto">
          <a:xfrm>
            <a:off x="25400" y="304800"/>
            <a:ext cx="6243638" cy="40005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buFont typeface="Wingdings" pitchFamily="2" charset="2"/>
              <a:buChar char="u"/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项目实施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-ITP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项目上线和发布</a:t>
            </a:r>
            <a:endParaRPr lang="zh-CN" altLang="en-US" dirty="0"/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986" y="2411413"/>
            <a:ext cx="14668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0"/>
          <p:cNvSpPr>
            <a:spLocks noChangeArrowheads="1"/>
          </p:cNvSpPr>
          <p:nvPr/>
        </p:nvSpPr>
        <p:spPr bwMode="auto">
          <a:xfrm>
            <a:off x="25400" y="304800"/>
            <a:ext cx="6243638" cy="52322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buFont typeface="Wingdings" pitchFamily="2" charset="2"/>
              <a:buChar char="u"/>
            </a:pP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项目的生命周期 </a:t>
            </a: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881188" y="2060575"/>
            <a:ext cx="9144000" cy="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zh-CN"/>
          </a:p>
        </p:txBody>
      </p:sp>
      <p:sp>
        <p:nvSpPr>
          <p:cNvPr id="67" name="内容占位符 66"/>
          <p:cNvSpPr>
            <a:spLocks noGrp="1"/>
          </p:cNvSpPr>
          <p:nvPr>
            <p:ph idx="1"/>
          </p:nvPr>
        </p:nvSpPr>
        <p:spPr>
          <a:xfrm>
            <a:off x="457200" y="1052837"/>
            <a:ext cx="7859060" cy="504034"/>
          </a:xfrm>
        </p:spPr>
        <p:txBody>
          <a:bodyPr/>
          <a:lstStyle/>
          <a:p>
            <a:r>
              <a:rPr lang="zh-CN" altLang="en-US" sz="2800" dirty="0" smtClean="0"/>
              <a:t>项目收尾阶段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内容占位符 66"/>
          <p:cNvSpPr txBox="1">
            <a:spLocks/>
          </p:cNvSpPr>
          <p:nvPr/>
        </p:nvSpPr>
        <p:spPr>
          <a:xfrm>
            <a:off x="611724" y="3789025"/>
            <a:ext cx="8136565" cy="1944136"/>
          </a:xfrm>
          <a:prstGeom prst="rect">
            <a:avLst/>
          </a:prstGeom>
        </p:spPr>
        <p:txBody>
          <a:bodyPr/>
          <a:lstStyle/>
          <a:p>
            <a:pPr marL="342900" indent="-342900" defTabSz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一般由项目经理、业务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、产品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经理发起项目结项会议</a:t>
            </a:r>
            <a:endParaRPr lang="zh-CN" altLang="en-US" sz="2000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755" y="1700880"/>
            <a:ext cx="6848475" cy="17621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0"/>
          <p:cNvSpPr>
            <a:spLocks noChangeArrowheads="1"/>
          </p:cNvSpPr>
          <p:nvPr/>
        </p:nvSpPr>
        <p:spPr bwMode="auto">
          <a:xfrm>
            <a:off x="25400" y="304800"/>
            <a:ext cx="6243638" cy="52322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buFont typeface="Wingdings" pitchFamily="2" charset="2"/>
              <a:buChar char="u"/>
            </a:pP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结项管理</a:t>
            </a:r>
          </a:p>
        </p:txBody>
      </p:sp>
      <p:sp>
        <p:nvSpPr>
          <p:cNvPr id="19459" name="矩形 44"/>
          <p:cNvSpPr>
            <a:spLocks noChangeArrowheads="1"/>
          </p:cNvSpPr>
          <p:nvPr/>
        </p:nvSpPr>
        <p:spPr bwMode="auto">
          <a:xfrm>
            <a:off x="146050" y="836613"/>
            <a:ext cx="8855075" cy="5663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宋体" pitchFamily="2" charset="-122"/>
              <a:buAutoNum type="ea1JpnKorPeriod"/>
              <a:defRPr/>
            </a:pPr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结项流程</a:t>
            </a:r>
            <a:endParaRPr lang="en-US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  <a:p>
            <a:pPr marL="400050" indent="-40005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altLang="en-US" sz="1400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  <a:p>
            <a:pPr marL="400050" indent="-40005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altLang="en-US" sz="1400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  <a:p>
            <a:pPr marL="400050" indent="-40005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altLang="en-US" sz="1400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  <a:p>
            <a:pPr marL="400050" indent="-40005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altLang="en-US" sz="1400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  <a:p>
            <a:pPr marL="400050" indent="-40005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altLang="en-US" sz="1400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  <a:p>
            <a:pPr marL="400050" indent="-400050">
              <a:lnSpc>
                <a:spcPct val="150000"/>
              </a:lnSpc>
              <a:buFont typeface="宋体" pitchFamily="2" charset="-122"/>
              <a:buAutoNum type="ea1JpnKorPeriod" startAt="2"/>
              <a:defRPr/>
            </a:pPr>
            <a:r>
              <a:rPr lang="zh-CN" altLang="en-US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流程要点说明</a:t>
            </a:r>
            <a:endParaRPr lang="en-US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  <a:p>
            <a:pPr marL="342900" lvl="1" indent="-342900">
              <a:lnSpc>
                <a:spcPct val="125000"/>
              </a:lnSpc>
              <a:spcAft>
                <a:spcPct val="15000"/>
              </a:spcAft>
              <a:buFont typeface="Calibri" pitchFamily="34" charset="0"/>
              <a:buAutoNum type="arabicPeriod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项目</a:t>
            </a:r>
            <a:r>
              <a:rPr lang="zh-CN" altLang="en-US" sz="1400" dirty="0">
                <a:solidFill>
                  <a:srgbClr val="000000"/>
                </a:solidFill>
                <a:sym typeface="Calibri" pitchFamily="34" charset="0"/>
              </a:rPr>
              <a:t>上线后优化修复完成，项目经理线下与需求提出方沟通可以进行验收，于验收会前</a:t>
            </a:r>
            <a:r>
              <a:rPr lang="zh-CN" altLang="en-US" sz="1400" dirty="0" smtClean="0">
                <a:solidFill>
                  <a:srgbClr val="000000"/>
                </a:solidFill>
                <a:sym typeface="Calibri" pitchFamily="34" charset="0"/>
              </a:rPr>
              <a:t>提交</a:t>
            </a:r>
            <a:r>
              <a:rPr lang="en-US" altLang="zh-CN" sz="1400" dirty="0" smtClean="0">
                <a:solidFill>
                  <a:srgbClr val="000000"/>
                </a:solidFill>
                <a:sym typeface="Calibri" pitchFamily="34" charset="0"/>
              </a:rPr>
              <a:t>ITP</a:t>
            </a:r>
            <a:r>
              <a:rPr lang="zh-CN" altLang="en-US" sz="1400" dirty="0" smtClean="0">
                <a:solidFill>
                  <a:srgbClr val="000000"/>
                </a:solidFill>
                <a:sym typeface="Calibri" pitchFamily="34" charset="0"/>
              </a:rPr>
              <a:t>结</a:t>
            </a:r>
            <a:r>
              <a:rPr lang="zh-CN" altLang="en-US" sz="1400" dirty="0">
                <a:solidFill>
                  <a:srgbClr val="000000"/>
                </a:solidFill>
                <a:sym typeface="Calibri" pitchFamily="34" charset="0"/>
              </a:rPr>
              <a:t>项申请。</a:t>
            </a:r>
            <a:endParaRPr lang="en-US" sz="1400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  <a:p>
            <a:pPr marL="342900" lvl="1" indent="-342900">
              <a:lnSpc>
                <a:spcPct val="125000"/>
              </a:lnSpc>
              <a:spcAft>
                <a:spcPct val="15000"/>
              </a:spcAft>
              <a:buFont typeface="Calibri" pitchFamily="34" charset="0"/>
              <a:buAutoNum type="arabicPeriod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项</a:t>
            </a:r>
            <a:r>
              <a:rPr lang="zh-CN" altLang="en-US" sz="1400" dirty="0">
                <a:solidFill>
                  <a:srgbClr val="000000"/>
                </a:solidFill>
                <a:sym typeface="Calibri" pitchFamily="34" charset="0"/>
              </a:rPr>
              <a:t>目经理需准备结项验收材料，包括：项目实施功能列表、验收报告、项目成果文档即项目总结。提前一个工作日，下发验收评审会议通知。参会人员：项目经理、技术经理、验收方（需求申请方代表、关键用户代表）、中心</a:t>
            </a:r>
            <a:r>
              <a:rPr lang="en-US" sz="1400" dirty="0">
                <a:solidFill>
                  <a:srgbClr val="000000"/>
                </a:solidFill>
                <a:sym typeface="Calibri" pitchFamily="34" charset="0"/>
              </a:rPr>
              <a:t>PMO</a:t>
            </a:r>
            <a:r>
              <a:rPr lang="zh-CN" altLang="en-US" sz="1400" dirty="0">
                <a:solidFill>
                  <a:srgbClr val="000000"/>
                </a:solidFill>
                <a:sym typeface="Calibri" pitchFamily="34" charset="0"/>
              </a:rPr>
              <a:t>。</a:t>
            </a:r>
            <a:endParaRPr lang="en-US" sz="1400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  <a:p>
            <a:pPr marL="342900" lvl="1" indent="-342900">
              <a:lnSpc>
                <a:spcPct val="125000"/>
              </a:lnSpc>
              <a:spcAft>
                <a:spcPct val="15000"/>
              </a:spcAft>
              <a:buFont typeface="Calibri" pitchFamily="34" charset="0"/>
              <a:buAutoNum type="arabicPeriod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结项评审要素：</a:t>
            </a:r>
            <a:r>
              <a:rPr lang="zh-CN" altLang="en-US" sz="1400" dirty="0">
                <a:solidFill>
                  <a:srgbClr val="000000"/>
                </a:solidFill>
                <a:sym typeface="Calibri" pitchFamily="34" charset="0"/>
              </a:rPr>
              <a:t>功能需求是否全部实现；非功能需求是否达到验收标准；是否影响系统运行，主流程运行，业务运营；目计划、培训、交付件是否满足要求；上线后优化修复是否完成，遗留问题后续处理计划方案。</a:t>
            </a:r>
            <a:endParaRPr lang="en-US" sz="1400" dirty="0">
              <a:solidFill>
                <a:srgbClr val="000000"/>
              </a:solidFill>
              <a:sym typeface="Calibri" pitchFamily="34" charset="0"/>
            </a:endParaRPr>
          </a:p>
          <a:p>
            <a:pPr marL="342900" lvl="1" indent="-342900">
              <a:lnSpc>
                <a:spcPct val="125000"/>
              </a:lnSpc>
              <a:spcAft>
                <a:spcPct val="15000"/>
              </a:spcAft>
              <a:buFont typeface="Calibri" pitchFamily="34" charset="0"/>
              <a:buAutoNum type="arabicPeriod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项目</a:t>
            </a:r>
            <a:r>
              <a:rPr lang="zh-CN" altLang="en-US" sz="1400" dirty="0">
                <a:solidFill>
                  <a:srgbClr val="000000"/>
                </a:solidFill>
                <a:sym typeface="Calibri" pitchFamily="34" charset="0"/>
              </a:rPr>
              <a:t>成果展现：是否新产品，著作权；业务量</a:t>
            </a:r>
            <a:r>
              <a:rPr lang="en-US" sz="1400" dirty="0">
                <a:solidFill>
                  <a:srgbClr val="000000"/>
                </a:solidFill>
                <a:sym typeface="Calibri" pitchFamily="34" charset="0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sym typeface="Calibri" pitchFamily="34" charset="0"/>
              </a:rPr>
              <a:t>流量增加；盈利增加；成本节约；用户体验等。</a:t>
            </a:r>
            <a:endParaRPr lang="en-US" sz="1400" dirty="0">
              <a:solidFill>
                <a:srgbClr val="000000"/>
              </a:solidFill>
              <a:sym typeface="Calibri" pitchFamily="34" charset="0"/>
            </a:endParaRPr>
          </a:p>
          <a:p>
            <a:pPr marL="342900" lvl="1" indent="-342900">
              <a:lnSpc>
                <a:spcPct val="125000"/>
              </a:lnSpc>
              <a:spcAft>
                <a:spcPct val="15000"/>
              </a:spcAft>
              <a:buFont typeface="Calibri" pitchFamily="34" charset="0"/>
              <a:buAutoNum type="arabicPeriod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会上达成一致意见，会后输出</a:t>
            </a:r>
            <a:r>
              <a:rPr lang="zh-CN" altLang="en-US" sz="1400" dirty="0">
                <a:solidFill>
                  <a:srgbClr val="000000"/>
                </a:solidFill>
                <a:sym typeface="Calibri" pitchFamily="34" charset="0"/>
              </a:rPr>
              <a:t>结项评审会议纪要，下发参会人员。</a:t>
            </a:r>
            <a:endParaRPr lang="en-US" sz="1400" dirty="0">
              <a:solidFill>
                <a:srgbClr val="000000"/>
              </a:solidFill>
              <a:sym typeface="Calibri" pitchFamily="34" charset="0"/>
            </a:endParaRPr>
          </a:p>
          <a:p>
            <a:pPr marL="342900" lvl="1" indent="-342900">
              <a:lnSpc>
                <a:spcPct val="125000"/>
              </a:lnSpc>
              <a:spcAft>
                <a:spcPct val="15000"/>
              </a:spcAft>
              <a:buFont typeface="Calibri" pitchFamily="34" charset="0"/>
              <a:buAutoNum type="arabicPeriod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中心</a:t>
            </a:r>
            <a:r>
              <a:rPr lang="en-US" sz="1400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PMO</a:t>
            </a:r>
            <a:r>
              <a:rPr lang="zh-CN" altLang="en-US" sz="1400" dirty="0">
                <a:solidFill>
                  <a:srgbClr val="000000"/>
                </a:solidFill>
                <a:sym typeface="Calibri" pitchFamily="34" charset="0"/>
              </a:rPr>
              <a:t>按照项目情况，给出项目结项考核评分。项目考评依据：时间进度偏差；成本偏离；影响不好的变更；项目过程文档完整性、规划性；代码质量；项目产生的事故统计；培训质量；项目管理规范性执行</a:t>
            </a:r>
            <a:r>
              <a:rPr lang="zh-CN" altLang="en-US" sz="1400" dirty="0" smtClean="0">
                <a:solidFill>
                  <a:srgbClr val="000000"/>
                </a:solidFill>
                <a:sym typeface="Calibri" pitchFamily="34" charset="0"/>
              </a:rPr>
              <a:t>。</a:t>
            </a:r>
            <a:endParaRPr lang="zh-CN" altLang="en-US" sz="1400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graphicFrame>
        <p:nvGraphicFramePr>
          <p:cNvPr id="22532" name="对象 45"/>
          <p:cNvGraphicFramePr>
            <a:graphicFrameLocks noChangeAspect="1"/>
          </p:cNvGraphicFramePr>
          <p:nvPr/>
        </p:nvGraphicFramePr>
        <p:xfrm>
          <a:off x="1077913" y="1473200"/>
          <a:ext cx="5657850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r:id="rId3" imgW="5489100" imgH="1192063" progId="">
                  <p:embed/>
                </p:oleObj>
              </mc:Choice>
              <mc:Fallback>
                <p:oleObj r:id="rId3" imgW="5489100" imgH="1192063" progId="">
                  <p:embed/>
                  <p:pic>
                    <p:nvPicPr>
                      <p:cNvPr id="0" name="对象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1473200"/>
                        <a:ext cx="5657850" cy="1160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0"/>
          <p:cNvSpPr>
            <a:spLocks noChangeArrowheads="1"/>
          </p:cNvSpPr>
          <p:nvPr/>
        </p:nvSpPr>
        <p:spPr bwMode="auto">
          <a:xfrm>
            <a:off x="25400" y="304800"/>
            <a:ext cx="6243638" cy="52322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</a:t>
            </a: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需求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881188" y="2060575"/>
            <a:ext cx="9144000" cy="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zh-CN"/>
          </a:p>
        </p:txBody>
      </p:sp>
      <p:pic>
        <p:nvPicPr>
          <p:cNvPr id="552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714" y="1196845"/>
            <a:ext cx="7992555" cy="5262114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0"/>
          <p:cNvSpPr>
            <a:spLocks noChangeArrowheads="1"/>
          </p:cNvSpPr>
          <p:nvPr/>
        </p:nvSpPr>
        <p:spPr bwMode="auto">
          <a:xfrm>
            <a:off x="25400" y="304800"/>
            <a:ext cx="6243638" cy="52322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项目变更管理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881188" y="2060575"/>
            <a:ext cx="9144000" cy="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zh-CN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60" y="1153387"/>
            <a:ext cx="7056490" cy="527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498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0"/>
          <p:cNvSpPr>
            <a:spLocks noChangeArrowheads="1"/>
          </p:cNvSpPr>
          <p:nvPr/>
        </p:nvSpPr>
        <p:spPr bwMode="auto">
          <a:xfrm>
            <a:off x="25400" y="304800"/>
            <a:ext cx="6243638" cy="52322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项目变更管理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881188" y="2060575"/>
            <a:ext cx="9144000" cy="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zh-CN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35" y="1196248"/>
            <a:ext cx="7416515" cy="502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778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0"/>
          <p:cNvSpPr>
            <a:spLocks noChangeArrowheads="1"/>
          </p:cNvSpPr>
          <p:nvPr/>
        </p:nvSpPr>
        <p:spPr bwMode="auto">
          <a:xfrm>
            <a:off x="25400" y="304800"/>
            <a:ext cx="6243638" cy="52322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项目变更管理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881188" y="2060575"/>
            <a:ext cx="9144000" cy="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zh-CN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35" y="1133695"/>
            <a:ext cx="7488520" cy="5318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778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0"/>
          <p:cNvSpPr>
            <a:spLocks noChangeArrowheads="1"/>
          </p:cNvSpPr>
          <p:nvPr/>
        </p:nvSpPr>
        <p:spPr bwMode="auto">
          <a:xfrm>
            <a:off x="25400" y="304800"/>
            <a:ext cx="6243638" cy="40011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buFont typeface="Wingdings" pitchFamily="2" charset="2"/>
              <a:buChar char="u"/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引言</a:t>
            </a: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：项目管理的历史与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发展</a:t>
            </a:r>
            <a:endParaRPr lang="zh-CN" altLang="en-US" sz="2000" b="1" dirty="0">
              <a:solidFill>
                <a:srgbClr val="0066CC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881188" y="2060575"/>
            <a:ext cx="9144000" cy="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zh-CN"/>
          </a:p>
        </p:txBody>
      </p:sp>
      <p:sp>
        <p:nvSpPr>
          <p:cNvPr id="5139" name="Text Box 33"/>
          <p:cNvSpPr>
            <a:spLocks noChangeArrowheads="1"/>
          </p:cNvSpPr>
          <p:nvPr/>
        </p:nvSpPr>
        <p:spPr bwMode="auto">
          <a:xfrm>
            <a:off x="-174625" y="4740275"/>
            <a:ext cx="1308100" cy="30797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1400" b="1">
                <a:solidFill>
                  <a:srgbClr val="FFFFFF"/>
                </a:solidFill>
                <a:sym typeface="Calibri" pitchFamily="34" charset="0"/>
              </a:rPr>
              <a:t>    需求分析</a:t>
            </a:r>
            <a:endParaRPr lang="en-US" altLang="zh-CN" sz="1400" b="1">
              <a:solidFill>
                <a:srgbClr val="FFFFFF"/>
              </a:solidFill>
              <a:sym typeface="Calibri" pitchFamily="34" charset="0"/>
            </a:endParaRPr>
          </a:p>
        </p:txBody>
      </p:sp>
      <p:pic>
        <p:nvPicPr>
          <p:cNvPr id="5185" name="Picture 6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755" y="1268849"/>
            <a:ext cx="7081337" cy="453631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0"/>
          <p:cNvSpPr>
            <a:spLocks noChangeArrowheads="1"/>
          </p:cNvSpPr>
          <p:nvPr/>
        </p:nvSpPr>
        <p:spPr bwMode="auto">
          <a:xfrm>
            <a:off x="25400" y="304800"/>
            <a:ext cx="6243638" cy="52322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项目变更管理 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– </a:t>
            </a: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案例</a:t>
            </a: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881188" y="2060575"/>
            <a:ext cx="9144000" cy="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zh-CN"/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10" y="980830"/>
            <a:ext cx="8568595" cy="4824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323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0"/>
          <p:cNvSpPr>
            <a:spLocks noChangeArrowheads="1"/>
          </p:cNvSpPr>
          <p:nvPr/>
        </p:nvSpPr>
        <p:spPr bwMode="auto">
          <a:xfrm>
            <a:off x="25400" y="304800"/>
            <a:ext cx="6243638" cy="52322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项目风险管理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54276" name="Picture 4" descr="https://ss2.bdstatic.com/70cFvnSh_Q1YnxGkpoWK1HF6hhy/it/u=3739351781,282335913&amp;fm=26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9038" y="4034771"/>
            <a:ext cx="2551258" cy="2477693"/>
          </a:xfrm>
          <a:prstGeom prst="rect">
            <a:avLst/>
          </a:prstGeom>
          <a:noFill/>
        </p:spPr>
      </p:pic>
      <p:sp>
        <p:nvSpPr>
          <p:cNvPr id="54278" name="AutoShape 6" descr="data:image/jpeg;base64,/9j/4AAQSkZJRgABAQAAAQABAAD/2wBDABERERERERERERERERERERERERERERERERERERERERERERERERERERERERERERERERERERERERERERERERETExP/wQARCAEsAO0DACIAAREAAhEA/8QAnAAAAgMBAQEAAAAAAAAAAAAAAgMAAQQFBgcQAAEDAgIFBgkIBggGAwEAAAIAAQMREgQhEyIxMkEFQlFSYWIUI3FygYKRkvAzQ1OhorLC0mNzscHR4iQ0g5Ojs+HyBhVE0+PxVGR0wxEAAgEDAQUFBQgDAQEAAAAAAQIAAxESMgQhIkJSEzFBYnKCkqKywgUjM0Nh0uLwFFFTJHP/2gAMAwAAAQECAQA/AO9RumtXqqt9PQiljYX1HelM80GfatYNxcTKRY2MCnZtfJTL6kytfjaq9vSrvBtFOPoQ/u2J1EFP9EQMoiD7dqGntetEzb2qvLVlAZREVSvTlso6F29NHq+aa6r667exWDKIibc+PRV1LUz931KUano4OivAxETR+FXZkLjR/R9SchdvhtisGCVgUUpxzpVuCt/jPai4enJXeUADE0ps9qF6prtns2qreitP2qwYBUxLsyG2j+jNOtzrm9XoozeV/K2zWRXglLmJdtnD07ELt6Ox09/jNLdvJ2dL+qoDBZd8Clc1HGj8exW3kU4+VuOfOV75VgRAdvRnV24s6Gnl/wBE1/Q706diDj+yvBWDKIlO31ZspnTi3Szsrd/RV+KrN3yr5VPCVcAys/3shf8Ad2JjN05s750ZHo2f/V/5lLgS8Se6d+j0QO1eNcqJrt2pbtXp7KrEJ1DKb0dqpX8V7VT7a558Vcq8jt5EKL48ipQSjBp2s9M1dPJmrr/BU7eRvIrkgUz4elD7WpnVmRv+zsUp5HrlRWDBIi9j9NNjqkynk4cELqwYJEW/Tl7Nir2ZbET+h81SsSiIom8qFmzo9duSY7t2Km28Xo6MHdFEb4VNmzLi+1lTg/Yiqpd5c0NzDsDFO1On+ClKN6a0ZMf+KH44ooMUTPRvSlu3lf8Acnu2XlbJkDsiBgMt4lmzpnt2PxUo/Zw/2plPJt2dCqm2tfJ2q4Fop2p0t2Kqt2dD0TXbLb0IKfVxdWDBII7ovi3TtV1z4vVtqKmf7WZ1VPL5WV3ggG8pvTnxTK+X2qmbyNxzV0fhTLtdUd8MAiejeMuhKdtu30rU83Ysz/vWFTOowEGiF2/b0cEdaIEQgESv38OhV9SJUrlSv4PnVT+KtRSSDTyPwVceDK3y7OxCrEomR/b6UD7EnEYhsPHfa8j3MLBXfu3rS7g6yyDynF85DNFl2Sf5esPuKZAHvhClUdc1R2Wbn/gzZLnTYxwktij0trvpf5PMRYnFtow8GkEtI7jd1NXnBbdd5/nrnO4xj4y+SS9hAIw1t3f5g6nvoXcjQYyjSpjiqo7ZZ4Jo0a3d52IpIphui6fd7h9Uk2jZ+VcEZCE/FnIMlG3ud54SdQvsfJmth8o6oPHEJGQC5sTuzRkXN3biRLVB3Nqi32cg3QcPn5ODPj5ND55zpqnbpp5FhwuLkkl0c7BrM+jeNnHd3gK4vWD3F0XbLoy4MjVgd4inplDZvg40i6/tRM1eLNTpyVO3l2odvTl0Iu+LhVHp+ralPX6kdOGb8c3VU8vR01VjdKO+Lo/wyjj0Z/WrdvL257VGr/7V3gEeEW7dHkrVLba/CmdGTybyvnm1Ut2zRAwGFjugceObU7UTfU2ddqKnx0eqrZs9ihMgBvA2cK0+PVU+NqZbXhXpz2KU8voZVcS8TO/RA6YlusYnSIi7Cd7qVbjkhduDrpYd2z6PIlzANXLj0Kg+/fIV3bpiZv25KUfsboom2+VA7N0o7wbQFdP2owC4qZvXg2a0jhx418iotaQLeYSZDankHjKNXN9nSqtattHrXp+8SLIAXlYkmcLlASOSIKtu+6UpF+T1Fy5BZmktusiPR6QnCyUvvd26810cYxTT+KLo4/ODduj5u4W4azsxFAYyDfpZNXU/q9p8/wAze1A35EjMTVgyhFZOjD6/ceYWpUTH4t3ru8d1vnrSBFfeQ/JTb9WtmgOLn/SJUELuZR2n4OLPLsa8OaUXiyMdctwk43AtGRg+q+j0JHbq9zzC69l6UXKnhm9KIrKA4fFdb8+jjT28M4r/AKnSCbHHK8hHGXNIh1fV8xEzjG01zFZ5Ob+a3c76fLoJI7iIr6apZ9YbvcHmhelsBc0J5I67tLh3+vGNt13qH11RfjjF2enUonsw9PLPgfXnhhr0S2YjYJdUNJQofmyilD3/AHl3IJAnjCYd0mb49RcUheRxtEfF6QPkzj7x823SB/OtPJ8/zBbpXaH7xRF94PWWmk/LOVtFF1uzjFl+vOdQrfhkvZnk/RRkyjfWjEWf2rReYStzEM2XHJnyVUWqaJo3bW4dCQ+aga4uJCtjYxXsfi1ENMuDU2sm0V2P0IrwMSYh28u3KiG3o/bxWhxo3l4JkLR3azPnxdTKwvK7O5tMzRu77Hd6Zsy1hhSJqOzM7s1G4rox4Y6Xiwj6FohhzczdJat/qaEoAapjbBtbs1qLQGDhYdYWWlyZXmkF2M0YJ/qYHSnyfpzTkL/GSYDBIhxyWelahITbNlhp9SMb6ZVerbGQsoO+WGImkhatMs0iTDtXao1zb9Wfg7p7OTjXb6FW8dxl2B7xMjNon1q+h1paXV3SpVW7MTtcKMmFhfydKhlCYC1jIq/xWTEYjVKIb75dHFeA62vNo7PjvLW7Z+VJGNvCY8t6SPX8zSavr/fUqeElPvisXh47Ct1Dwwx2kTW6TWK/1gLWXJaYJXEZNwtNLZlzOZvB4u7W39c13uUHOXCSavSWq3ylmk62td99eaxs3g4iMQNpJWaKPVtK31S3QLc1Nf5w1km+jo/ZKneAC26HO7weHfPz/M6vMU0WLxFxx4aOPZ8t+TqosFhNF42Shy8SJdyN23asXsVkY93FNJdgACdM4ngOO6+F/uUJw4nDj4zDXx562Fk+11l6SwuxYpsZg4i0ck8fvKgxJ7sv75IGVha/xzkxGJQn4NM53M5eNrpAISH1e7+BIjZgmuua0JobWzoV299n8Sdi4Ipa4rAyDeHylnx8p/sWYf6SAc0hdqCPdMbrfPE+f76dTPGkGoqvTqHmbjz/AH+xPS0z6aPTJWzMz8W7U84iHOm2vbzt0lTQSlugTs+x6LZkLd84oU37ok3cuKVx4NwqtDwy1pY+z2JjYSW26jUUytKxYzE/xRkTO7bP27E54ZKOTbKJ8eCIhYnK3JuCsuokwaYHq751fjlxWrBROUw5aua6DQRjbqtsThsBrUtqtwVURi0bEMxjuCUT5KiLLh7VnKWnpSVUmPJAjRJqrRXJcl5vSg8JLpRmmTA7QDvmv42IU12z6UFM/KoDIRBorq9a1dldMlWSkqW7F9SIJLOCCvlavBS0lLXFjLvY3EMpXfZkl3E714uqfZ++ipWABBJJg/G1Uza3p+CV+l/IqZ7Xq3D6kVri0HuMvEaQ4TAnISjAuG/qfG+vM8m4cuUuUpDkfxcA81emmnG4Iz1xMX0mW57vXWD/AIbYbMXq2aaTSx/qLpLFkm/8uZ+VfAYCslctHH8yBuA3fek99cQZcAUlo4ebDE1LZRJ3evNvG6609VelxeAi07mY3kVfvJWjjrbYw2v91BmLc+XrmlVuEa/wR8EzeDuJdV/uriTYibDHZhMM1t9LybWLrc3dPrLrxFA5SBpRG35QMvF6v5dZOiKKUBOIwkGnMe5BljLI/XGc3D4hsY18kDw4iN7dm8PO5u756yclwj/zaSDmAUx/yfHmLvGOTlTOnRSq5eDERx2IxXPGSaAh88RICLzLbU6kwLeqKq8NM+ieqfetotDk3ZsXG8IIq5vtTNJl6E805gzmw5hZ69lFkkxDs2T5V2JEmbb1aNRnqssglmmKg8Yt6hANo18VlbWjO+zYtkeMa1h7F5+RnrtdQZCy2pxogzONoIM9CeLDtWUsY9cti5mZcX9qMRevFq57EIpKBvhGs5O4Td4T2/WqeW72JIROT5Vzyq6c0Gs3l6VRCCEDUI3yM1Wyd3r0K2j7G9K2xWA1Cpm/Bksnar27PIhyN7Q8B3mbbH7W9CWTUfiy3O/1rNK1HySFa53x7LYRGSpHRD7f4owYBEFNF+hn9CjMLbWfbs4LWDtTg3HJkLGwlqLmYCF2d9V2zqg9q2SSZ9leKQ9ru79Oxm4IgTKIEQqom2uXDZxW2MBtbVqoWAEoKTOJjGsgkl0dxxC5BdUfO3da23m89HhT0WLwoWf9EP8AZ3y/Jfq4uYuqUcUrGMm6VR97eXIxgywYrDzxO+iGKCCUOuOlk/yvvpFSaqWjs/XNOMLxzLPK0dNnsdPxrsTgdd4VizJtV2Ho91ZuabKf4aRLNhoXe8Y2kJ7nd2ZiJ9247d711qgGLPRMHqfNrmNybIZPcbnntrat+HwAwE0lx3ee9qskd0cwphdz8U3SDl6HquPEOkxOo3zukk9QCj+3qLskWTv0NTauVE4wzhL/APJxEsPmf0f8f5UdDWJlqG1F/NonRCAuhE8JJoyuPB/Yj049C23ac3htMBgSylds7V1Skj6HSieNn3eDI1aLZf1nGOKV+DvXht91XHhy52rmuppOzh0JbvV+LV4UTA7WtaKNJL3vlENEzN/qpu/vyTHZ6/VmoMRlut9Sl/1l2/SQTfrcEzSUaub51dD4NLV8lHhOjVZ9iHhhcYh6XypjMZNW2leCAYjFt3itDMdEJIGmGATqm28ulC718tUTt/6QukR0Fxy/cqbaiZMANhbc9iuQCXtalHuQVKtr1YmyyWl6IXEa3ZoQZZEXoq5ll0q2ijrsRuWWVKpR3dqgJPjIQBDKQKcPYlvMNFkJ3u4txQuLu1c8/qRhB4wS58Iela/yuyz8ohJI2H0AkTRSidlN+O4huDzN5Ro3eRtrVIa58Fum3x8z8SGoisQsKlUZOPpecicZImG9iECa5hd2d43LeHVSI5BZ95nXbEBmCSKRmJsi/CuJieTbK6Nzt8u6slRezYgnhnQo1RUWzcLTYMsb0z+tN00VNq4g8l4j6dxz7VqHBFHvk5+lKZvPHFKfXNBTaR9HHS83tHPu3XeaApGJieLDRa3jRxDHd+kt+7qLnY1pop4tETxloy0f6y+P/aupJJpcKVzNpYjiu9/5XzTH3DWinj2Pnw+SZK+QqU/+XBO1CUUsUcgv8oF3x5haqLQwvtdvbxXMwAlSSLjGbEzN1Zeb6hCXvCujoex1oVshlnMjLZvTLeGKn+rJFkOeb+1NLDd50vwQWal1EQI64JB6Ip4eIuzs3DimRjH0MoMIhzlbQsbO9zNxZmdFlfxg428I1xhLqoWsHcZlkKLW2/WmDGwvvN7VWIl3/SadIzbaNXbRKeUdn7lVo9LullG/NUAEhJlvJ8UUaUuglKtRtiYxDTmqzKE1V8qB0SFLEMyK2J27VSpXKjWk6zVROQ02pGfYp+5VjLykd6PVqq2lfnMyH2KkVh4yrmaKRZbFbxi7aqy0RCTi/kVYy8oJs8VSpu63uq5WK4KfRj+JGZaUSCm8z/aRSzRQb5Dqg3x1iQy/CYhnaPExQFQdNHKW3qFHbb5603DrLi8rOE+Gw+MgfKN9IJ5j4o/i4EvD445qXvrj8fbWWq/7Jro0uCdOORirk+TurLNKjMM/SsmKxjUK3VjFvGH+Tz1lj5z8aWkxDEDs/g7NXoqRflEk89mT81x85i5pfe9VZmDxZdeRr/jzE8d1tuxm9KcCVFhyyOAxsdM6uGfRzwn9J4r39xdoti4EVTFvI1PV3S95b8Pj4cTcASxlKNb4t0x1up3O4j2Rvu8f+bzJVWankHp9CFyDrLPKQrFfrbVvVLi8ys9jabZKdZBGLlunT0rPpe72VdIeZ2feomBDawiy4BuZtOImfed/TWqS75Zu2Xash4km531oNOz1u8qII0BqqXmwZXuyqnlIdNjLmNO7bGZq9mxWU704q+z390rtQB3zqOwuNWJtmbcFlc89r+xKC92rm3age9n5r14u9FQUA2Jls5IuBPQoHTFSzAzSYCp0dPShdviisGVBVqUUUklKIrX6HbLbRUrvKtKRAzXMrcaNcTszLn4rFjho3PiTPox5x+d1Y0DOBDVCfCdA5ohnjgubSHWg06o3ERdVeX/4okePc+cj1z6kXUD8abyOZ4nHyyyFeQQ3XU68v3UPLLBiMWcBOPyNn2UjKaFTF8Y8ZI8RyZDaz+LjiE4+7aP2e8uAJHBMcVdaIm0f6vme/wA/vrfE0sMbRtkzRsGT1Z27yyY4fGQS05skcnm6v3PuJYILEcrTQl0IE6ceJGWPLpzHqkPNLvLJK+mmGFtyPxsvnfNB+L1UkHGISlzYjYWbql1SHvayZABAN3ON7jSrb44mac9nZTYs00+hCjZnmIs/DveonnIwsRO7ZN05rhySPIT3Ilj9modq9+Rdc9XybWTCQ58N6veJcPlOMsPjpLXtvpKFvf3t3vLs8kkIYey4C0b8yvP/ABLJy4P9Xlp9JGk02xrwdnbHbCvJUzT65iw/KGNuENI0v61rub1977a6A8pQO7XFbs5v8oe8uJdoo3AaaST5Qu71PzpC6CVWWPq/Z2z7US9uxXk7HBM/O/0fznsasTMVzExbNn2S5yyFWrt0VzouDBipsPuFq1+T5hfHWBehw5xYgNIBcaOz80ucJLZSqhpwdu+zquzb/wASl1/Q6RDg7+1R4n4/xW9wHY37EFueabnOaaUSGFIx1XbLWfNKISF9j0Z83dbLtG2rlXjwSJHKT2KwxJ36ZGQAcOqL0xUtq/tS9IXw6u1q61Wpsol3PzXaiMAeAiWZvEz2PxsVItqpc6dSSnxVXnsQqO7qWlXl7r8ETO3Fm9iWmNszo+Slpd4W3tZUTCzVoyC6j8Vg5SxWgiHP5UnH7CBuGEvFAxWI0ZNpH1Lfr5oiK85iZDlMppdXLUHh3V6LERMTxkVPFjH9kV5LlLEMRlaWr2pQFzNKCd7/AIcHUxU36YY9ncXLxROfKHKBV+e0XuLv8gBo+Tg75yyrzLO5OcnOkkmk2/pSVPCTfUeNjIhrQnpmgnqTR0ZvlGrnzSEhJRvQhldmjLPjGTeqY3II0wqtKwDR9V/9q0NUW3nyaru7Vos8WzjrO35RS8VJaNrPrF0cGQ48saiGo4VeaZp5ikJ9iXEzFIG9vc1rvsoFtwIMUzkTS2xjddFTV/lRzrMq0NncLyp8c7mBkbwrEhd83h+ZZ9J9r+Va8dDh5YhKUrNCenK597UL7/39RcbkuR5MbiNa/SC+vuX2kIj9ldvFQ6XDTR3NrRksT8FacWomFVFPDlg/vzzGmwch3S4Ywy+Zk736RCb8nuT2BixGmqTyQl7wW6o+usSi3gATuCiBpesvtv8AXNfgtwaSGUJc9z5/+6/nTcFKWHxGjO4Gk8WYkzjrcy67vLB9X7lsCTwqyGY/GZBDOX2IpfwX/wCWmIxRg0VXps9GpTqHtKTI/Hhxp5+h8PIiP656G+nFn414+6iYxprfsSMHbirxv8bEVkl3d1b/AF7ffW6TDRg211uyQzxz06tNsWGLLMblcXGiY3YzPVuOVENgc13RU4NWtMqcEZItuigDffM5RuTvsarvV3dL0Pay6IYWU9ZO8Di2FdWlNqnagbryuxLb7Tr0en+iqnlWXwou1LbEkJNdWlVlwmzJZtf07ULo9ING2bKpBTixUyf96oAnwkJA8YxWhF7mr8MobjGzkZMNrPcpukAMJeW5XnaWSG3dHTR/2l47y6+HxwztiJx+ShYh+zvLyBSEUL//AKJPtxD+RIbXNVJPhnpeUsRocFH15oo+P6L4FeLl14TLNy3mZuGsu7y+b0s+iw8Ae8I3Liwte0Y5eM1ftKJ1eePprwY8zJnPc4SQYOTAGluiwherqaTeXk4a6OPp0Y8OsOsu/j5dBybPs+S0fv8AilwGdtlWbVyanVWdGyu3U8qiNdoTFntZ8+G1VM14sDc9/Yw61yU758VAJtYq/HO+0mR+N5oc2Brnp8c1c8ycycn4v/tFXIbm6BSdPZKOC9o2pvkkW3CPY0pl4QLW0vh3R89Yl0sNA8sDhGM2mme0PoT6/wDhqmItY80Pa2ApANpZ09zXNHJTxRUu+Vmks/sgDXXoaj1S9i8hEejxcOfyUzB9tesvfpdY9pXiDTl7YhFQVG/MTP0dCe5hPKHhJCkPR2F42UbL9cNf1Le56qzSRSwlbLGcfnitXKIuGMk71sm3uqm5QxNmjkNpo/0wLYjEqGHNOnSauadNxhUVk9D/AFo/wTGotRjFO/8AR4ijsium2kG9v/q1mISF9Znauzt81GCe+OSqjnHS/Q+udLAT24gSIrCKkchdeMtXW70RWF5i9a+Hy1ncvSvAM7s9Wyds2de65KxTYvCtc/jImaOT8Be791PpvOJ9q7LvSsvNwP5I0cPHXYtAwRb2r0pcjEktP+1N4iJxuEeE0lTgT0WIpKOmHKDuzVbb0pRHhmfa/wBatQR3iUzD/cEdtHyq1KVTLdmzanvhx+HRtEFKO31uoXEgQzEUj12oBkC/XqtpYaJ83ubjtQPhI67XZFkkHF5qF2suDZ5fvLzXLPKLULBxFrV8f/2vO667OMm8DwU830Ufi/j7S+fRu8hVJ3dydyd65u+8RJDC/pmyglzk3LO9h5Ch5Hxpfpoolgga+K3/AO3B9sJEzGYgPBsNg4nbxbaWbvTH+QdVN5GFpJS/XYSX/FkSW+uawPu8up5fLldLiv7P7i5/JgOcmEza3SXP6mst/KnjYJZfo5JoJPf8Uh5HjGHCjiZGLS3loo+douvoudf9xB+TK33x8k1cuyD4CI/SzD2bnjFyBNrmfyO/ur0GKxeGOOmiMzpqXxvSO7etuHetXJkhhlZyB2F6bR/EKWllXGOoUio4hqnNkmcXEevVGxarUrk1G/MjKGMflz1h+TKnd+8rjgnkjGVgrGQ3VZ2oLd4i53dTrjGax2JrcRxRsMEw8nH8cUoiIXF6FSrsxUbhchQzqAgi66ZF3IJhwkbDfNecRDbK3i4ZLN/1+YuIO1s32tm34e8tuIkebdnOURAdUmt533gLnIGmTalNRqKW4M+N5kEDctUSN2euozlul3V7RnuESybJvtD95eNhnmw53wyFGXxzS1V63DMU+HhlrvRt0fG8kbTyTL9oB/u2bDGcXlcPGRSdYXH8S469HyvE/g4n1JG4d0vxLz8UZSyBGPOdkygb05q2N/8AzA34aef75qKyLBiFfHTyNKVr/MWlZ9rWt/vFmCTmm14fG6XNTcW0TYmUYGtjEum74G5Zk5T49UNKSvTyfVU++6HR36OjBOCa5MIehHER+Ng6/wBH3JVo5Lxfg2KG4rYpfFyVeg15h+oVqyYfEHA727h/Kxc2QfjnJ00MUgFicL8kNNJAT3SQf9yNErEGBUXKm9DaOJKnAlb5M+h/PofyaJ7cyYh3lleGrVtcqNtrSi5vJmOEXbBzu5EINojp3biiLzB3PcXdKfLVBalY24Z5atSNJsanrTzpyP7cw6McvFullGLvxz6M1oOWQhtZhbtdItk7E5Se8mZWA7gJ0tI7NmLt0uyazVZu1R2+KKmyfa3TSuxZyQe6aQIbts+PdS2r5OHlRvrcW2dKH47VBIZUkQyRmB0JjH8K+eYrCPg8QYC/eH1l9EF2fbUV4nlOUJcSZDS0CceGsQlreslMbP6pooHv6ZwnY7tbp3qr0PIlI8VvN4yKT7HjPVXGMxJi1WERFyvub1dXeuNauTikgl0oxlbrW80S1NfX3d33FH3pNR3jG832vJing348bJ9oD+L0qdp4ZzciHSATlqtq90RHuaq7nJ2AIZSxEnXkKEepeO/6/VXKxwFHNPbrazltWZoyi13x8k5hcoZ+Mr1UczjJFpYXtMe1ZnlH50H9cUqeUBZtF0eMTcL2xGMffEPc8Pk1xb4gZL7mcpMlqaeS1iEPr/CuOJNpa9lq6A6WzaNtU1lEVRq9rdm5X5IwpSkPd4K0rWZ8xb0O1ExktgN1p1Nnbdjxy1FFEE0xj67Xc4W97vLdhuVCwsTRPc7CT2Z5UIriH3rveXOZ3Z6tk7bFRi1PQoyI+oTJUpEg0tS66Ofyf36J2JuV2xcEsGj+UB7Ty1SHWH1dVcqJzvYoitOmr1vV7yyO5wCVtTu1dm6KZHLu212q1pKg4ImgRTL0mHZuyZ4PojaPXjtUdnF7SZxdn2O33l05mjxo6fDx2TiLeERD/mh5/wAeMWYsVpIrJ4tKYD4uXck3uf8ATdxQGaRWYjcmnWnOn70mROgleGUJPg4y3wVnh5AEZNUoybfAmMd63Wt72rrpKuNvTqoRqy4IwnOOV3zEwO5vVK4SuXssJiBxcAS5XU8Z3ZPjW8xeUltxADKFb444wxA9o+LGYO6YjafUPz1o5Mxfg09h/Iy73cLmH+fuJtJrGxnN2+h/k7Pko+/o8nzp9afznrWt6EVo9CD+Ci0TzW6G5SPtZ0Ou3NLPopVaHQoQf0jLfrFMRdBexU5Z7DTVSkq05fKmM8Hw911tz9FxF1edqjzjXkJ5XoOZFJIMZH1u4GrzbbCtAAC9dDlYpJ54gz1y+1duf2UdnrrVyPhBmnlx0oNqn/RwL7/4Q9Y0gEa2/vRNqKEUEjKaOTeT4sOMR4mMTxMnMkbUw/8A5Ov1E20ZZtfxx600vV0YHo4sOAfNw9fn/SLUUrNpp+bGzwx/rbNJOfqDZEvIT4qWLFNozIC0dm3gXW6yVdnaMprndmPQk9xiMWIRymLjcAXLxcuPPSSyFTxhOSylLMLP40qOzi+dWJi5qrB4KfHaaxx8U3P55dT+ZXgigtVKYx4AoeHE2iFJjLhHxbhc3OXMmk1nt6FeId7rbfk9Uvu+8lDGROnKoUcMzVa1R/ul4l60/uiA21bopJCoOSW0TLQAKzGbNRqhwAdXJ1zQwvtYhKnB2dkTsTb1Gq2VFSn1pBa87lOkyOCTksiiiiGaZEcdCqD86tPO5qBRWIuohdSAcW1p600R8c7xxlHo4TEnurJGzkL9US3re6kFxIREa81tn2kRdZCpaxgUwjjtFGLNr8j88KOQgdjjIgWiUhxBXRQ6Mrdex79Jq/K/nWXt6dv5lowuILCzDKPbd5pKQWViO0Uff0/j8j/R0RccskTvYVGJrSF2YhJuqQlqkgfhlw6d7rF3fNXQnw0JXzxTwhAQtIIFJ4676EQ3tTv8xcyisGUrK5D0hj1+5oeOjkeM2Mfj+UxRSRtTSx10f+X3D/B10lNik0bvlqG1sgd38wcxWDGODuq09XOnWn705Pc556jkvGNPA0Zl46HV8+PmH+ddX2rx0dcHNDiYi0sO96pb8UtvO/HavXi4mImGsBMtCNl6p5nbqK06vaUvwq3wPzxjSx/Sh77K6j0t7V4C0KfKDXyOiZi5s7e86ZgJhzae8q3So75V+NVeDYZfpv8AERM2IuYhmfbd8q/NJUVFjvkDG4uP77k2Yxjkx8MYt80RD+ul0kn95zjXeDR4LAySU1Qjf3Q/OuTR5+V5jzLRgNv6yUB90QG9dTFMJyYHA/Sy3yfqcKOnP/EWObmnPxGkw+EwsElNNIJYiX+3PSfYXj8Wf9J47V6flDEPPiS8n4V5gQaXFPdu53IqUc6kUqarqZ0/fNLuwxaYv7MKc7vLu8hVbCkdS8ZNIezq2jcReqvM4qa8rfVXpuTdN4Fh447t27e85K2ofc+p5VSoXq43y7NPjnM5Ww4w8oGQf9RGM3rXFeufT0dDMu5ywB3YQpXG6yYPtRlauNRNoNejT/uiHSsFPrgs1enani1K04PRlnd3y61Vq4MiqGwtOhsaZVC3/P53loa61OyqJBz/AEJajvnQqEjC3M6Q1FFFUORRRRSSW3oW4DwEYa+Hlml0n0rh4u1YFf8ABX3iZqlIdpmS6o2vB3Tj5H4PceW7i5O7Dazu9Bd3K1vO5yFRHGIkYiZ6Ma/KUUAvHMwpDI6efngcOGT12KlolCKIzGOXTDzJLdX47qRKTaQjYRC7mA2r/tUA8IvtSbMKbqnW/B8Gv4IwY3KMj+j3/wA/4UHtfgzdK0YSdoZbibxZiUcmzdNPnwzYSaXW1Yy8T+k1fwKi1jvg9qaTPSbiy46Pnz5PYf4JZv4E7Q2RSnqyEfdMR1Pd1dcNTfXQwvKAxQsABeAvqXyNdH+i1uoW4XUtXAd3fN6u7vV3d0KYj4G54oir9npWp4s/Hnm79b+j5JGxMRc5vSymnirm9OGbMvT/APLMDX+rx+6tLYTDZeJi/u2W0gTyuI8/v/wnk9ND3ULyRUfW6djd1etLC4f6CL+7ZQcPAz0GKMau2wGZVZRvg2N7Xf3/AOEPCRBGWlD56OKeTL9CK5WlL/m2Lnu/q0M8Uf8AdfzrrHOMEGIxNGtj/wD5f+RcXARSeB4uY96aEvW8dpDXP8H9E6dMd/uf32M5zJ5NevYTvnnUlxxLf/SP+JaMTLrFs4pEA69yei2WOquTUp001L8Gf8JUsTRg3Wqvd4CN48NANW+SjuXkJ43IwDnHKOxewicq5CI0ZYttbgT24rEBjiOHBJzOXwvLBd15S+6vPu9Mmy9Nar0vLL6uG2fKS/cFecJqPTpdN2Rr0UHTn87x1JQLkamlRDn5PxLQqbYrRO2RvO5QpdlTCnVreRnog+c9CNL4qKLm0KsQFDdLpHbG6LtnYyFW2s1at6XzVIbRgIIuJFFFFJcin1U2KKKxKIBFjplqlK06XZ9vZ3lFZHMIlGuXovqX46P94H/nK4q3ZCVVbPkr3WykViGNJ/Y86dHrT49coV0IcN4Rhp5BMixGHe7RfoLfe1Fz06GY4TGWN937X5hNU0pla2KHjp8aedOj6ItRapYbo/CY7dHfuV1oyWVVGo4ccPt+R+ie1+Nu1El17KelXnTj257F0J4iR65IHu5m8b2XdTv+d1O+mPR9rO9W6dqK4IAKWXchjKWT4+NdLqtweqHT1zictStGGGwEfdmk80C8V6xlrLJprcKEV3GX3dX8SxPMWLxE+Lkb5XdCvycfMBZMTPV7Bq9Mmos+HL7c6iWSmGb1zAb65en7y2wDkyyxxPIXHbrLqCP7kxjuiaK8Tv1QoBvxeFH9I/3S/EvVjGVu83oXk8O7+FjaTDaJFmvSxS5Nd0rm7bldPRGEXJMw8si+gw+etp5P8pcQenoXc5WJtDF+sL7i4o5C2W3W2+6m7Kx/xwPO/wA82bHTyqDpXjkU9ijv2KJl52IZsLUsJyy20tWcq3LVEzOxs9HqD0aldbm2pDcfKiU2uYiqA4FMnnlgrVNk6Is3yZmrnRnVE33mNQAAKulZSiiiqFIooopLkUb9yiiJT4HS0TVQsAyfi0+NPrR/I/8APkkS3a1/vpvw6r2KwChsdMEEbRTuvC6+/RrJ/fbST2IdjqhZx1USndLV+0GVsXpvxp8/sPyRscpRFq7M7h61w2lcKf4K5UOMgsJrtY2uFZhEiYiEX1W1u75yIZCFqC+VezahMp0fLOiUV9D56H/nPThKMltHzJ3o3mpgyibFrZg7iY03CH4uXnGIh3SLNiatX2aorazuwj7voEbvW1l054XtcJ246aQc3XD5cxlztyfEW8+kxP4IfzrqRmVuIPnBhikHzrV5GHXKci1i8YTl3t665Zqv4n/znS2RA92OmDJI0QaMH85YaPX07aLZWld35PoZ97vIWZrtjbVQFpqcmp36Vj4GoGVfjrJzcfiqoMstnCjLdDGHg+IO3WFsn6NVKeWCAJyAYtLIYs5ehdODFbP4rDhX1pve9bduTnEdJs5qCoobVDUgiOxswyvAAtSjkT0evNt/MsjvV+DdDIibWPzPx6yBCFCAKvLOrsSAUy3U8iiiik2Q2I4unYsRG8j9R6ZtzfOHq+athbhtnq7FjpmnU+4zm7aCXp2OPA8Abrmq5belbujyJTNlwTua3kZC5vH7LSNIHfllhBUUV0z9LJc13lKK32+lRXaS8pRG7arv0OqfY3a7qWkvB+pE7bCy1lXFFzabaM2XQjXiUr08cyViKO0UKq/nP/jP5+dH9j5Hiy9KACfO7eqmJZtrRvxcqO/You8YmHWvS/8AQvLrTrT96ckeDGbtGFdd21V0WweGja3E4oI5ueFHNg1itG6MrS1db1lzGJx3X+CUQ4mL2nPv7R6aeTW7/sn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280" name="AutoShape 8" descr="data:image/jpeg;base64,/9j/4AAQSkZJRgABAQAAAQABAAD/2wBDABERERERERERERERERERERERERERERERERERERERERERERERERERERERERERERERERERERERERERERERERETExP/wQARCAEsAO0DACIAAREAAhEA/8QAnAAAAgMBAQEAAAAAAAAAAAAAAgMAAQQFBgcQAAEDAgIFBgkIBggGAwEAAAIAAQMREgQhEyIxMkEFQlFSYWIUI3FygYKRkvAzQ1OhorLC0mNzscHR4iQ0g5Ojs+HyBhVE0+PxVGR0wxEAAgEDAQUFBQgDAQEAAAAAAQIAAxESMgQhIkJSEzFBYnKCkqKywgUjM0Nh0uLwFFFTJHP/2gAMAwAAAQECAQA/AO9RumtXqqt9PQiljYX1HelM80GfatYNxcTKRY2MCnZtfJTL6kytfjaq9vSrvBtFOPoQ/u2J1EFP9EQMoiD7dqGntetEzb2qvLVlAZREVSvTlso6F29NHq+aa6r667exWDKIibc+PRV1LUz931KUano4OivAxETR+FXZkLjR/R9SchdvhtisGCVgUUpxzpVuCt/jPai4enJXeUADE0ps9qF6prtns2qreitP2qwYBUxLsyG2j+jNOtzrm9XoozeV/K2zWRXglLmJdtnD07ELt6Ox09/jNLdvJ2dL+qoDBZd8Clc1HGj8exW3kU4+VuOfOV75VgRAdvRnV24s6Gnl/wBE1/Q706diDj+yvBWDKIlO31ZspnTi3Szsrd/RV+KrN3yr5VPCVcAys/3shf8Ad2JjN05s750ZHo2f/V/5lLgS8Se6d+j0QO1eNcqJrt2pbtXp7KrEJ1DKb0dqpX8V7VT7a558Vcq8jt5EKL48ipQSjBp2s9M1dPJmrr/BU7eRvIrkgUz4elD7WpnVmRv+zsUp5HrlRWDBIi9j9NNjqkynk4cELqwYJEW/Tl7Nir2ZbET+h81SsSiIom8qFmzo9duSY7t2Km28Xo6MHdFEb4VNmzLi+1lTg/Yiqpd5c0NzDsDFO1On+ClKN6a0ZMf+KH44ooMUTPRvSlu3lf8Acnu2XlbJkDsiBgMt4lmzpnt2PxUo/Zw/2plPJt2dCqm2tfJ2q4Fop2p0t2Kqt2dD0TXbLb0IKfVxdWDBII7ovi3TtV1z4vVtqKmf7WZ1VPL5WV3ggG8pvTnxTK+X2qmbyNxzV0fhTLtdUd8MAiejeMuhKdtu30rU83Ysz/vWFTOowEGiF2/b0cEdaIEQgESv38OhV9SJUrlSv4PnVT+KtRSSDTyPwVceDK3y7OxCrEomR/b6UD7EnEYhsPHfa8j3MLBXfu3rS7g6yyDynF85DNFl2Sf5esPuKZAHvhClUdc1R2Wbn/gzZLnTYxwktij0trvpf5PMRYnFtow8GkEtI7jd1NXnBbdd5/nrnO4xj4y+SS9hAIw1t3f5g6nvoXcjQYyjSpjiqo7ZZ4Jo0a3d52IpIphui6fd7h9Uk2jZ+VcEZCE/FnIMlG3ud54SdQvsfJmth8o6oPHEJGQC5sTuzRkXN3biRLVB3Nqi32cg3QcPn5ODPj5ND55zpqnbpp5FhwuLkkl0c7BrM+jeNnHd3gK4vWD3F0XbLoy4MjVgd4inplDZvg40i6/tRM1eLNTpyVO3l2odvTl0Iu+LhVHp+ralPX6kdOGb8c3VU8vR01VjdKO+Lo/wyjj0Z/WrdvL257VGr/7V3gEeEW7dHkrVLba/CmdGTybyvnm1Ut2zRAwGFjugceObU7UTfU2ddqKnx0eqrZs9ihMgBvA2cK0+PVU+NqZbXhXpz2KU8voZVcS8TO/RA6YlusYnSIi7Cd7qVbjkhduDrpYd2z6PIlzANXLj0Kg+/fIV3bpiZv25KUfsboom2+VA7N0o7wbQFdP2owC4qZvXg2a0jhx418iotaQLeYSZDankHjKNXN9nSqtattHrXp+8SLIAXlYkmcLlASOSIKtu+6UpF+T1Fy5BZmktusiPR6QnCyUvvd26810cYxTT+KLo4/ODduj5u4W4azsxFAYyDfpZNXU/q9p8/wAze1A35EjMTVgyhFZOjD6/ceYWpUTH4t3ru8d1vnrSBFfeQ/JTb9WtmgOLn/SJUELuZR2n4OLPLsa8OaUXiyMdctwk43AtGRg+q+j0JHbq9zzC69l6UXKnhm9KIrKA4fFdb8+jjT28M4r/AKnSCbHHK8hHGXNIh1fV8xEzjG01zFZ5Ob+a3c76fLoJI7iIr6apZ9YbvcHmhelsBc0J5I67tLh3+vGNt13qH11RfjjF2enUonsw9PLPgfXnhhr0S2YjYJdUNJQofmyilD3/AHl3IJAnjCYd0mb49RcUheRxtEfF6QPkzj7x823SB/OtPJ8/zBbpXaH7xRF94PWWmk/LOVtFF1uzjFl+vOdQrfhkvZnk/RRkyjfWjEWf2rReYStzEM2XHJnyVUWqaJo3bW4dCQ+aga4uJCtjYxXsfi1ENMuDU2sm0V2P0IrwMSYh28u3KiG3o/bxWhxo3l4JkLR3azPnxdTKwvK7O5tMzRu77Hd6Zsy1hhSJqOzM7s1G4rox4Y6Xiwj6FohhzczdJat/qaEoAapjbBtbs1qLQGDhYdYWWlyZXmkF2M0YJ/qYHSnyfpzTkL/GSYDBIhxyWelahITbNlhp9SMb6ZVerbGQsoO+WGImkhatMs0iTDtXao1zb9Wfg7p7OTjXb6FW8dxl2B7xMjNon1q+h1paXV3SpVW7MTtcKMmFhfydKhlCYC1jIq/xWTEYjVKIb75dHFeA62vNo7PjvLW7Z+VJGNvCY8t6SPX8zSavr/fUqeElPvisXh47Ct1Dwwx2kTW6TWK/1gLWXJaYJXEZNwtNLZlzOZvB4u7W39c13uUHOXCSavSWq3ylmk62td99eaxs3g4iMQNpJWaKPVtK31S3QLc1Nf5w1km+jo/ZKneAC26HO7weHfPz/M6vMU0WLxFxx4aOPZ8t+TqosFhNF42Shy8SJdyN23asXsVkY93FNJdgACdM4ngOO6+F/uUJw4nDj4zDXx562Fk+11l6SwuxYpsZg4i0ck8fvKgxJ7sv75IGVha/xzkxGJQn4NM53M5eNrpAISH1e7+BIjZgmuua0JobWzoV299n8Sdi4Ipa4rAyDeHylnx8p/sWYf6SAc0hdqCPdMbrfPE+f76dTPGkGoqvTqHmbjz/AH+xPS0z6aPTJWzMz8W7U84iHOm2vbzt0lTQSlugTs+x6LZkLd84oU37ok3cuKVx4NwqtDwy1pY+z2JjYSW26jUUytKxYzE/xRkTO7bP27E54ZKOTbKJ8eCIhYnK3JuCsuokwaYHq751fjlxWrBROUw5aua6DQRjbqtsThsBrUtqtwVURi0bEMxjuCUT5KiLLh7VnKWnpSVUmPJAjRJqrRXJcl5vSg8JLpRmmTA7QDvmv42IU12z6UFM/KoDIRBorq9a1dldMlWSkqW7F9SIJLOCCvlavBS0lLXFjLvY3EMpXfZkl3E714uqfZ++ipWABBJJg/G1Uza3p+CV+l/IqZ7Xq3D6kVri0HuMvEaQ4TAnISjAuG/qfG+vM8m4cuUuUpDkfxcA81emmnG4Iz1xMX0mW57vXWD/AIbYbMXq2aaTSx/qLpLFkm/8uZ+VfAYCslctHH8yBuA3fek99cQZcAUlo4ebDE1LZRJ3evNvG6609VelxeAi07mY3kVfvJWjjrbYw2v91BmLc+XrmlVuEa/wR8EzeDuJdV/uriTYibDHZhMM1t9LybWLrc3dPrLrxFA5SBpRG35QMvF6v5dZOiKKUBOIwkGnMe5BljLI/XGc3D4hsY18kDw4iN7dm8PO5u756yclwj/zaSDmAUx/yfHmLvGOTlTOnRSq5eDERx2IxXPGSaAh88RICLzLbU6kwLeqKq8NM+ieqfetotDk3ZsXG8IIq5vtTNJl6E805gzmw5hZ69lFkkxDs2T5V2JEmbb1aNRnqssglmmKg8Yt6hANo18VlbWjO+zYtkeMa1h7F5+RnrtdQZCy2pxogzONoIM9CeLDtWUsY9cti5mZcX9qMRevFq57EIpKBvhGs5O4Td4T2/WqeW72JIROT5Vzyq6c0Gs3l6VRCCEDUI3yM1Wyd3r0K2j7G9K2xWA1Cpm/Bksnar27PIhyN7Q8B3mbbH7W9CWTUfiy3O/1rNK1HySFa53x7LYRGSpHRD7f4owYBEFNF+hn9CjMLbWfbs4LWDtTg3HJkLGwlqLmYCF2d9V2zqg9q2SSZ9leKQ9ru79Oxm4IgTKIEQqom2uXDZxW2MBtbVqoWAEoKTOJjGsgkl0dxxC5BdUfO3da23m89HhT0WLwoWf9EP8AZ3y/Jfq4uYuqUcUrGMm6VR97eXIxgywYrDzxO+iGKCCUOuOlk/yvvpFSaqWjs/XNOMLxzLPK0dNnsdPxrsTgdd4VizJtV2Ho91ZuabKf4aRLNhoXe8Y2kJ7nd2ZiJ9247d711qgGLPRMHqfNrmNybIZPcbnntrat+HwAwE0lx3ee9qskd0cwphdz8U3SDl6HquPEOkxOo3zukk9QCj+3qLskWTv0NTauVE4wzhL/APJxEsPmf0f8f5UdDWJlqG1F/NonRCAuhE8JJoyuPB/Yj049C23ac3htMBgSylds7V1Skj6HSieNn3eDI1aLZf1nGOKV+DvXht91XHhy52rmuppOzh0JbvV+LV4UTA7WtaKNJL3vlENEzN/qpu/vyTHZ6/VmoMRlut9Sl/1l2/SQTfrcEzSUaub51dD4NLV8lHhOjVZ9iHhhcYh6XypjMZNW2leCAYjFt3itDMdEJIGmGATqm28ulC718tUTt/6QukR0Fxy/cqbaiZMANhbc9iuQCXtalHuQVKtr1YmyyWl6IXEa3ZoQZZEXoq5ll0q2ijrsRuWWVKpR3dqgJPjIQBDKQKcPYlvMNFkJ3u4txQuLu1c8/qRhB4wS58Iela/yuyz8ohJI2H0AkTRSidlN+O4huDzN5Ro3eRtrVIa58Fum3x8z8SGoisQsKlUZOPpecicZImG9iECa5hd2d43LeHVSI5BZ95nXbEBmCSKRmJsi/CuJieTbK6Nzt8u6slRezYgnhnQo1RUWzcLTYMsb0z+tN00VNq4g8l4j6dxz7VqHBFHvk5+lKZvPHFKfXNBTaR9HHS83tHPu3XeaApGJieLDRa3jRxDHd+kt+7qLnY1pop4tETxloy0f6y+P/aupJJpcKVzNpYjiu9/5XzTH3DWinj2Pnw+SZK+QqU/+XBO1CUUsUcgv8oF3x5haqLQwvtdvbxXMwAlSSLjGbEzN1Zeb6hCXvCujoex1oVshlnMjLZvTLeGKn+rJFkOeb+1NLDd50vwQWal1EQI64JB6Ip4eIuzs3DimRjH0MoMIhzlbQsbO9zNxZmdFlfxg428I1xhLqoWsHcZlkKLW2/WmDGwvvN7VWIl3/SadIzbaNXbRKeUdn7lVo9LullG/NUAEhJlvJ8UUaUuglKtRtiYxDTmqzKE1V8qB0SFLEMyK2J27VSpXKjWk6zVROQ02pGfYp+5VjLykd6PVqq2lfnMyH2KkVh4yrmaKRZbFbxi7aqy0RCTi/kVYy8oJs8VSpu63uq5WK4KfRj+JGZaUSCm8z/aRSzRQb5Dqg3x1iQy/CYhnaPExQFQdNHKW3qFHbb5603DrLi8rOE+Gw+MgfKN9IJ5j4o/i4EvD445qXvrj8fbWWq/7Jro0uCdOORirk+TurLNKjMM/SsmKxjUK3VjFvGH+Tz1lj5z8aWkxDEDs/g7NXoqRflEk89mT81x85i5pfe9VZmDxZdeRr/jzE8d1tuxm9KcCVFhyyOAxsdM6uGfRzwn9J4r39xdoti4EVTFvI1PV3S95b8Pj4cTcASxlKNb4t0x1up3O4j2Rvu8f+bzJVWankHp9CFyDrLPKQrFfrbVvVLi8ys9jabZKdZBGLlunT0rPpe72VdIeZ2feomBDawiy4BuZtOImfed/TWqS75Zu2Xash4km531oNOz1u8qII0BqqXmwZXuyqnlIdNjLmNO7bGZq9mxWU704q+z390rtQB3zqOwuNWJtmbcFlc89r+xKC92rm3age9n5r14u9FQUA2Jls5IuBPQoHTFSzAzSYCp0dPShdviisGVBVqUUUklKIrX6HbLbRUrvKtKRAzXMrcaNcTszLn4rFjho3PiTPox5x+d1Y0DOBDVCfCdA5ohnjgubSHWg06o3ERdVeX/4okePc+cj1z6kXUD8abyOZ4nHyyyFeQQ3XU68v3UPLLBiMWcBOPyNn2UjKaFTF8Y8ZI8RyZDaz+LjiE4+7aP2e8uAJHBMcVdaIm0f6vme/wA/vrfE0sMbRtkzRsGT1Z27yyY4fGQS05skcnm6v3PuJYILEcrTQl0IE6ceJGWPLpzHqkPNLvLJK+mmGFtyPxsvnfNB+L1UkHGISlzYjYWbql1SHvayZABAN3ON7jSrb44mac9nZTYs00+hCjZnmIs/DveonnIwsRO7ZN05rhySPIT3Ilj9modq9+Rdc9XybWTCQ58N6veJcPlOMsPjpLXtvpKFvf3t3vLs8kkIYey4C0b8yvP/ABLJy4P9Xlp9JGk02xrwdnbHbCvJUzT65iw/KGNuENI0v61rub1977a6A8pQO7XFbs5v8oe8uJdoo3AaaST5Qu71PzpC6CVWWPq/Z2z7US9uxXk7HBM/O/0fznsasTMVzExbNn2S5yyFWrt0VzouDBipsPuFq1+T5hfHWBehw5xYgNIBcaOz80ucJLZSqhpwdu+zquzb/wASl1/Q6RDg7+1R4n4/xW9wHY37EFueabnOaaUSGFIx1XbLWfNKISF9j0Z83dbLtG2rlXjwSJHKT2KwxJ36ZGQAcOqL0xUtq/tS9IXw6u1q61Wpsol3PzXaiMAeAiWZvEz2PxsVItqpc6dSSnxVXnsQqO7qWlXl7r8ETO3Fm9iWmNszo+Slpd4W3tZUTCzVoyC6j8Vg5SxWgiHP5UnH7CBuGEvFAxWI0ZNpH1Lfr5oiK85iZDlMppdXLUHh3V6LERMTxkVPFjH9kV5LlLEMRlaWr2pQFzNKCd7/AIcHUxU36YY9ncXLxROfKHKBV+e0XuLv8gBo+Tg75yyrzLO5OcnOkkmk2/pSVPCTfUeNjIhrQnpmgnqTR0ZvlGrnzSEhJRvQhldmjLPjGTeqY3II0wqtKwDR9V/9q0NUW3nyaru7Vos8WzjrO35RS8VJaNrPrF0cGQ48saiGo4VeaZp5ikJ9iXEzFIG9vc1rvsoFtwIMUzkTS2xjddFTV/lRzrMq0NncLyp8c7mBkbwrEhd83h+ZZ9J9r+Va8dDh5YhKUrNCenK597UL7/39RcbkuR5MbiNa/SC+vuX2kIj9ldvFQ6XDTR3NrRksT8FacWomFVFPDlg/vzzGmwch3S4Ywy+Zk736RCb8nuT2BixGmqTyQl7wW6o+usSi3gATuCiBpesvtv8AXNfgtwaSGUJc9z5/+6/nTcFKWHxGjO4Gk8WYkzjrcy67vLB9X7lsCTwqyGY/GZBDOX2IpfwX/wCWmIxRg0VXps9GpTqHtKTI/Hhxp5+h8PIiP656G+nFn414+6iYxprfsSMHbirxv8bEVkl3d1b/AF7ffW6TDRg211uyQzxz06tNsWGLLMblcXGiY3YzPVuOVENgc13RU4NWtMqcEZItuigDffM5RuTvsarvV3dL0Pay6IYWU9ZO8Di2FdWlNqnagbryuxLb7Tr0en+iqnlWXwou1LbEkJNdWlVlwmzJZtf07ULo9ING2bKpBTixUyf96oAnwkJA8YxWhF7mr8MobjGzkZMNrPcpukAMJeW5XnaWSG3dHTR/2l47y6+HxwztiJx+ShYh+zvLyBSEUL//AKJPtxD+RIbXNVJPhnpeUsRocFH15oo+P6L4FeLl14TLNy3mZuGsu7y+b0s+iw8Ae8I3Liwte0Y5eM1ftKJ1eePprwY8zJnPc4SQYOTAGluiwherqaTeXk4a6OPp0Y8OsOsu/j5dBybPs+S0fv8AilwGdtlWbVyanVWdGyu3U8qiNdoTFntZ8+G1VM14sDc9/Yw61yU758VAJtYq/HO+0mR+N5oc2Brnp8c1c8ycycn4v/tFXIbm6BSdPZKOC9o2pvkkW3CPY0pl4QLW0vh3R89Yl0sNA8sDhGM2mme0PoT6/wDhqmItY80Pa2ApANpZ09zXNHJTxRUu+Vmks/sgDXXoaj1S9i8hEejxcOfyUzB9tesvfpdY9pXiDTl7YhFQVG/MTP0dCe5hPKHhJCkPR2F42UbL9cNf1Le56qzSRSwlbLGcfnitXKIuGMk71sm3uqm5QxNmjkNpo/0wLYjEqGHNOnSauadNxhUVk9D/AFo/wTGotRjFO/8AR4ijsium2kG9v/q1mISF9Znauzt81GCe+OSqjnHS/Q+udLAT24gSIrCKkchdeMtXW70RWF5i9a+Hy1ncvSvAM7s9Wyds2de65KxTYvCtc/jImaOT8Be791PpvOJ9q7LvSsvNwP5I0cPHXYtAwRb2r0pcjEktP+1N4iJxuEeE0lTgT0WIpKOmHKDuzVbb0pRHhmfa/wBatQR3iUzD/cEdtHyq1KVTLdmzanvhx+HRtEFKO31uoXEgQzEUj12oBkC/XqtpYaJ83ubjtQPhI67XZFkkHF5qF2suDZ5fvLzXLPKLULBxFrV8f/2vO667OMm8DwU830Ufi/j7S+fRu8hVJ3dydyd65u+8RJDC/pmyglzk3LO9h5Ch5Hxpfpoolgga+K3/AO3B9sJEzGYgPBsNg4nbxbaWbvTH+QdVN5GFpJS/XYSX/FkSW+uawPu8up5fLldLiv7P7i5/JgOcmEza3SXP6mst/KnjYJZfo5JoJPf8Uh5HjGHCjiZGLS3loo+douvoudf9xB+TK33x8k1cuyD4CI/SzD2bnjFyBNrmfyO/ur0GKxeGOOmiMzpqXxvSO7etuHetXJkhhlZyB2F6bR/EKWllXGOoUio4hqnNkmcXEevVGxarUrk1G/MjKGMflz1h+TKnd+8rjgnkjGVgrGQ3VZ2oLd4i53dTrjGax2JrcRxRsMEw8nH8cUoiIXF6FSrsxUbhchQzqAgi66ZF3IJhwkbDfNecRDbK3i4ZLN/1+YuIO1s32tm34e8tuIkebdnOURAdUmt533gLnIGmTalNRqKW4M+N5kEDctUSN2euozlul3V7RnuESybJvtD95eNhnmw53wyFGXxzS1V63DMU+HhlrvRt0fG8kbTyTL9oB/u2bDGcXlcPGRSdYXH8S469HyvE/g4n1JG4d0vxLz8UZSyBGPOdkygb05q2N/8AzA34aef75qKyLBiFfHTyNKVr/MWlZ9rWt/vFmCTmm14fG6XNTcW0TYmUYGtjEum74G5Zk5T49UNKSvTyfVU++6HR36OjBOCa5MIehHER+Ng6/wBH3JVo5Lxfg2KG4rYpfFyVeg15h+oVqyYfEHA727h/Kxc2QfjnJ00MUgFicL8kNNJAT3SQf9yNErEGBUXKm9DaOJKnAlb5M+h/PofyaJ7cyYh3lleGrVtcqNtrSi5vJmOEXbBzu5EINojp3biiLzB3PcXdKfLVBalY24Z5atSNJsanrTzpyP7cw6McvFullGLvxz6M1oOWQhtZhbtdItk7E5Se8mZWA7gJ0tI7NmLt0uyazVZu1R2+KKmyfa3TSuxZyQe6aQIbts+PdS2r5OHlRvrcW2dKH47VBIZUkQyRmB0JjH8K+eYrCPg8QYC/eH1l9EF2fbUV4nlOUJcSZDS0CceGsQlreslMbP6pooHv6ZwnY7tbp3qr0PIlI8VvN4yKT7HjPVXGMxJi1WERFyvub1dXeuNauTikgl0oxlbrW80S1NfX3d33FH3pNR3jG832vJing348bJ9oD+L0qdp4ZzciHSATlqtq90RHuaq7nJ2AIZSxEnXkKEepeO/6/VXKxwFHNPbrazltWZoyi13x8k5hcoZ+Mr1UczjJFpYXtMe1ZnlH50H9cUqeUBZtF0eMTcL2xGMffEPc8Pk1xb4gZL7mcpMlqaeS1iEPr/CuOJNpa9lq6A6WzaNtU1lEVRq9rdm5X5IwpSkPd4K0rWZ8xb0O1ExktgN1p1Nnbdjxy1FFEE0xj67Xc4W97vLdhuVCwsTRPc7CT2Z5UIriH3rveXOZ3Z6tk7bFRi1PQoyI+oTJUpEg0tS66Ofyf36J2JuV2xcEsGj+UB7Ty1SHWH1dVcqJzvYoitOmr1vV7yyO5wCVtTu1dm6KZHLu212q1pKg4ImgRTL0mHZuyZ4PojaPXjtUdnF7SZxdn2O33l05mjxo6fDx2TiLeERD/mh5/wAeMWYsVpIrJ4tKYD4uXck3uf8ATdxQGaRWYjcmnWnOn70mROgleGUJPg4y3wVnh5AEZNUoybfAmMd63Wt72rrpKuNvTqoRqy4IwnOOV3zEwO5vVK4SuXssJiBxcAS5XU8Z3ZPjW8xeUltxADKFb444wxA9o+LGYO6YjafUPz1o5Mxfg09h/Iy73cLmH+fuJtJrGxnN2+h/k7Pko+/o8nzp9afznrWt6EVo9CD+Ci0TzW6G5SPtZ0Ou3NLPopVaHQoQf0jLfrFMRdBexU5Z7DTVSkq05fKmM8Hw911tz9FxF1edqjzjXkJ5XoOZFJIMZH1u4GrzbbCtAAC9dDlYpJ54gz1y+1duf2UdnrrVyPhBmnlx0oNqn/RwL7/4Q9Y0gEa2/vRNqKEUEjKaOTeT4sOMR4mMTxMnMkbUw/8A5Ov1E20ZZtfxx600vV0YHo4sOAfNw9fn/SLUUrNpp+bGzwx/rbNJOfqDZEvIT4qWLFNozIC0dm3gXW6yVdnaMprndmPQk9xiMWIRymLjcAXLxcuPPSSyFTxhOSylLMLP40qOzi+dWJi5qrB4KfHaaxx8U3P55dT+ZXgigtVKYx4AoeHE2iFJjLhHxbhc3OXMmk1nt6FeId7rbfk9Uvu+8lDGROnKoUcMzVa1R/ul4l60/uiA21bopJCoOSW0TLQAKzGbNRqhwAdXJ1zQwvtYhKnB2dkTsTb1Gq2VFSn1pBa87lOkyOCTksiiiiGaZEcdCqD86tPO5qBRWIuohdSAcW1p600R8c7xxlHo4TEnurJGzkL9US3re6kFxIREa81tn2kRdZCpaxgUwjjtFGLNr8j88KOQgdjjIgWiUhxBXRQ6Mrdex79Jq/K/nWXt6dv5lowuILCzDKPbd5pKQWViO0Uff0/j8j/R0RccskTvYVGJrSF2YhJuqQlqkgfhlw6d7rF3fNXQnw0JXzxTwhAQtIIFJ4676EQ3tTv8xcyisGUrK5D0hj1+5oeOjkeM2Mfj+UxRSRtTSx10f+X3D/B10lNik0bvlqG1sgd38wcxWDGODuq09XOnWn705Pc556jkvGNPA0Zl46HV8+PmH+ddX2rx0dcHNDiYi0sO96pb8UtvO/HavXi4mImGsBMtCNl6p5nbqK06vaUvwq3wPzxjSx/Sh77K6j0t7V4C0KfKDXyOiZi5s7e86ZgJhzae8q3So75V+NVeDYZfpv8AERM2IuYhmfbd8q/NJUVFjvkDG4uP77k2Yxjkx8MYt80RD+ul0kn95zjXeDR4LAySU1Qjf3Q/OuTR5+V5jzLRgNv6yUB90QG9dTFMJyYHA/Sy3yfqcKOnP/EWObmnPxGkw+EwsElNNIJYiX+3PSfYXj8Wf9J47V6flDEPPiS8n4V5gQaXFPdu53IqUc6kUqarqZ0/fNLuwxaYv7MKc7vLu8hVbCkdS8ZNIezq2jcReqvM4qa8rfVXpuTdN4Fh447t27e85K2ofc+p5VSoXq43y7NPjnM5Ww4w8oGQf9RGM3rXFeufT0dDMu5ywB3YQpXG6yYPtRlauNRNoNejT/uiHSsFPrgs1enani1K04PRlnd3y61Vq4MiqGwtOhsaZVC3/P53loa61OyqJBz/AEJajvnQqEjC3M6Q1FFFUORRRRSSW3oW4DwEYa+Hlml0n0rh4u1YFf8ABX3iZqlIdpmS6o2vB3Tj5H4PceW7i5O7Dazu9Bd3K1vO5yFRHGIkYiZ6Ma/KUUAvHMwpDI6efngcOGT12KlolCKIzGOXTDzJLdX47qRKTaQjYRC7mA2r/tUA8IvtSbMKbqnW/B8Gv4IwY3KMj+j3/wA/4UHtfgzdK0YSdoZbibxZiUcmzdNPnwzYSaXW1Yy8T+k1fwKi1jvg9qaTPSbiy46Pnz5PYf4JZv4E7Q2RSnqyEfdMR1Pd1dcNTfXQwvKAxQsABeAvqXyNdH+i1uoW4XUtXAd3fN6u7vV3d0KYj4G54oir9npWp4s/Hnm79b+j5JGxMRc5vSymnirm9OGbMvT/APLMDX+rx+6tLYTDZeJi/u2W0gTyuI8/v/wnk9ND3ULyRUfW6djd1etLC4f6CL+7ZQcPAz0GKMau2wGZVZRvg2N7Xf3/AOEPCRBGWlD56OKeTL9CK5WlL/m2Lnu/q0M8Uf8AdfzrrHOMEGIxNGtj/wD5f+RcXARSeB4uY96aEvW8dpDXP8H9E6dMd/uf32M5zJ5NevYTvnnUlxxLf/SP+JaMTLrFs4pEA69yei2WOquTUp001L8Gf8JUsTRg3Wqvd4CN48NANW+SjuXkJ43IwDnHKOxewicq5CI0ZYttbgT24rEBjiOHBJzOXwvLBd15S+6vPu9Mmy9Nar0vLL6uG2fKS/cFecJqPTpdN2Rr0UHTn87x1JQLkamlRDn5PxLQqbYrRO2RvO5QpdlTCnVreRnog+c9CNL4qKLm0KsQFDdLpHbG6LtnYyFW2s1at6XzVIbRgIIuJFFFFJcin1U2KKKxKIBFjplqlK06XZ9vZ3lFZHMIlGuXovqX46P94H/nK4q3ZCVVbPkr3WykViGNJ/Y86dHrT49coV0IcN4Rhp5BMixGHe7RfoLfe1Fz06GY4TGWN937X5hNU0pla2KHjp8aedOj6ItRapYbo/CY7dHfuV1oyWVVGo4ccPt+R+ie1+Nu1El17KelXnTj257F0J4iR65IHu5m8b2XdTv+d1O+mPR9rO9W6dqK4IAKWXchjKWT4+NdLqtweqHT1zictStGGGwEfdmk80C8V6xlrLJprcKEV3GX3dX8SxPMWLxE+Lkb5XdCvycfMBZMTPV7Bq9Mmos+HL7c6iWSmGb1zAb65en7y2wDkyyxxPIXHbrLqCP7kxjuiaK8Tv1QoBvxeFH9I/3S/EvVjGVu83oXk8O7+FjaTDaJFmvSxS5Nd0rm7bldPRGEXJMw8si+gw+etp5P8pcQenoXc5WJtDF+sL7i4o5C2W3W2+6m7Kx/xwPO/wA82bHTyqDpXjkU9ijv2KJl52IZsLUsJyy20tWcq3LVEzOxs9HqD0aldbm2pDcfKiU2uYiqA4FMnnlgrVNk6Is3yZmrnRnVE33mNQAAKulZSiiiqFIooopLkUb9yiiJT4HS0TVQsAyfi0+NPrR/I/8APkkS3a1/vpvw6r2KwChsdMEEbRTuvC6+/RrJ/fbST2IdjqhZx1USndLV+0GVsXpvxp8/sPyRscpRFq7M7h61w2lcKf4K5UOMgsJrtY2uFZhEiYiEX1W1u75yIZCFqC+VezahMp0fLOiUV9D56H/nPThKMltHzJ3o3mpgyibFrZg7iY03CH4uXnGIh3SLNiatX2aorazuwj7voEbvW1l054XtcJ246aQc3XD5cxlztyfEW8+kxP4IfzrqRmVuIPnBhikHzrV5GHXKci1i8YTl3t665Zqv4n/znS2RA92OmDJI0QaMH85YaPX07aLZWld35PoZ97vIWZrtjbVQFpqcmp36Vj4GoGVfjrJzcfiqoMstnCjLdDGHg+IO3WFsn6NVKeWCAJyAYtLIYs5ehdODFbP4rDhX1pve9bduTnEdJs5qCoobVDUgiOxswyvAAtSjkT0evNt/MsjvV+DdDIibWPzPx6yBCFCAKvLOrsSAUy3U8iiiik2Q2I4unYsRG8j9R6ZtzfOHq+athbhtnq7FjpmnU+4zm7aCXp2OPA8Abrmq5belbujyJTNlwTua3kZC5vH7LSNIHfllhBUUV0z9LJc13lKK32+lRXaS8pRG7arv0OqfY3a7qWkvB+pE7bCy1lXFFzabaM2XQjXiUr08cyViKO0UKq/nP/jP5+dH9j5Hiy9KACfO7eqmJZtrRvxcqO/You8YmHWvS/8AQvLrTrT96ckeDGbtGFdd21V0WweGja3E4oI5ueFHNg1itG6MrS1db1lzGJx3X+CUQ4mL2nPv7R6aeTW7/sn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282" name="AutoShape 10" descr="data:image/jpeg;base64,/9j/4AAQSkZJRgABAQAAAQABAAD/2wBDABERERERERERERERERERERERERERERERERERERERERERERERERERERERERERERERERERERERERERERERERETExP/wQARCAEsAO0DACIAAREAAhEA/8QAnAAAAgMBAQEAAAAAAAAAAAAAAgMAAQQFBgcQAAEDAgIFBgkIBggGAwEAAAIAAQMREgQhEyIxMkEFQlFSYWIUI3FygYKRkvAzQ1OhorLC0mNzscHR4iQ0g5Ojs+HyBhVE0+PxVGR0wxEAAgEDAQUFBQgDAQEAAAAAAQIAAxESMgQhIkJSEzFBYnKCkqKywgUjM0Nh0uLwFFFTJHP/2gAMAwAAAQECAQA/AO9RumtXqqt9PQiljYX1HelM80GfatYNxcTKRY2MCnZtfJTL6kytfjaq9vSrvBtFOPoQ/u2J1EFP9EQMoiD7dqGntetEzb2qvLVlAZREVSvTlso6F29NHq+aa6r667exWDKIibc+PRV1LUz931KUano4OivAxETR+FXZkLjR/R9SchdvhtisGCVgUUpxzpVuCt/jPai4enJXeUADE0ps9qF6prtns2qreitP2qwYBUxLsyG2j+jNOtzrm9XoozeV/K2zWRXglLmJdtnD07ELt6Ox09/jNLdvJ2dL+qoDBZd8Clc1HGj8exW3kU4+VuOfOV75VgRAdvRnV24s6Gnl/wBE1/Q706diDj+yvBWDKIlO31ZspnTi3Szsrd/RV+KrN3yr5VPCVcAys/3shf8Ad2JjN05s750ZHo2f/V/5lLgS8Se6d+j0QO1eNcqJrt2pbtXp7KrEJ1DKb0dqpX8V7VT7a558Vcq8jt5EKL48ipQSjBp2s9M1dPJmrr/BU7eRvIrkgUz4elD7WpnVmRv+zsUp5HrlRWDBIi9j9NNjqkynk4cELqwYJEW/Tl7Nir2ZbET+h81SsSiIom8qFmzo9duSY7t2Km28Xo6MHdFEb4VNmzLi+1lTg/Yiqpd5c0NzDsDFO1On+ClKN6a0ZMf+KH44ooMUTPRvSlu3lf8Acnu2XlbJkDsiBgMt4lmzpnt2PxUo/Zw/2plPJt2dCqm2tfJ2q4Fop2p0t2Kqt2dD0TXbLb0IKfVxdWDBII7ovi3TtV1z4vVtqKmf7WZ1VPL5WV3ggG8pvTnxTK+X2qmbyNxzV0fhTLtdUd8MAiejeMuhKdtu30rU83Ysz/vWFTOowEGiF2/b0cEdaIEQgESv38OhV9SJUrlSv4PnVT+KtRSSDTyPwVceDK3y7OxCrEomR/b6UD7EnEYhsPHfa8j3MLBXfu3rS7g6yyDynF85DNFl2Sf5esPuKZAHvhClUdc1R2Wbn/gzZLnTYxwktij0trvpf5PMRYnFtow8GkEtI7jd1NXnBbdd5/nrnO4xj4y+SS9hAIw1t3f5g6nvoXcjQYyjSpjiqo7ZZ4Jo0a3d52IpIphui6fd7h9Uk2jZ+VcEZCE/FnIMlG3ud54SdQvsfJmth8o6oPHEJGQC5sTuzRkXN3biRLVB3Nqi32cg3QcPn5ODPj5ND55zpqnbpp5FhwuLkkl0c7BrM+jeNnHd3gK4vWD3F0XbLoy4MjVgd4inplDZvg40i6/tRM1eLNTpyVO3l2odvTl0Iu+LhVHp+ralPX6kdOGb8c3VU8vR01VjdKO+Lo/wyjj0Z/WrdvL257VGr/7V3gEeEW7dHkrVLba/CmdGTybyvnm1Ut2zRAwGFjugceObU7UTfU2ddqKnx0eqrZs9ihMgBvA2cK0+PVU+NqZbXhXpz2KU8voZVcS8TO/RA6YlusYnSIi7Cd7qVbjkhduDrpYd2z6PIlzANXLj0Kg+/fIV3bpiZv25KUfsboom2+VA7N0o7wbQFdP2owC4qZvXg2a0jhx418iotaQLeYSZDankHjKNXN9nSqtattHrXp+8SLIAXlYkmcLlASOSIKtu+6UpF+T1Fy5BZmktusiPR6QnCyUvvd26810cYxTT+KLo4/ODduj5u4W4azsxFAYyDfpZNXU/q9p8/wAze1A35EjMTVgyhFZOjD6/ceYWpUTH4t3ru8d1vnrSBFfeQ/JTb9WtmgOLn/SJUELuZR2n4OLPLsa8OaUXiyMdctwk43AtGRg+q+j0JHbq9zzC69l6UXKnhm9KIrKA4fFdb8+jjT28M4r/AKnSCbHHK8hHGXNIh1fV8xEzjG01zFZ5Ob+a3c76fLoJI7iIr6apZ9YbvcHmhelsBc0J5I67tLh3+vGNt13qH11RfjjF2enUonsw9PLPgfXnhhr0S2YjYJdUNJQofmyilD3/AHl3IJAnjCYd0mb49RcUheRxtEfF6QPkzj7x823SB/OtPJ8/zBbpXaH7xRF94PWWmk/LOVtFF1uzjFl+vOdQrfhkvZnk/RRkyjfWjEWf2rReYStzEM2XHJnyVUWqaJo3bW4dCQ+aga4uJCtjYxXsfi1ENMuDU2sm0V2P0IrwMSYh28u3KiG3o/bxWhxo3l4JkLR3azPnxdTKwvK7O5tMzRu77Hd6Zsy1hhSJqOzM7s1G4rox4Y6Xiwj6FohhzczdJat/qaEoAapjbBtbs1qLQGDhYdYWWlyZXmkF2M0YJ/qYHSnyfpzTkL/GSYDBIhxyWelahITbNlhp9SMb6ZVerbGQsoO+WGImkhatMs0iTDtXao1zb9Wfg7p7OTjXb6FW8dxl2B7xMjNon1q+h1paXV3SpVW7MTtcKMmFhfydKhlCYC1jIq/xWTEYjVKIb75dHFeA62vNo7PjvLW7Z+VJGNvCY8t6SPX8zSavr/fUqeElPvisXh47Ct1Dwwx2kTW6TWK/1gLWXJaYJXEZNwtNLZlzOZvB4u7W39c13uUHOXCSavSWq3ylmk62td99eaxs3g4iMQNpJWaKPVtK31S3QLc1Nf5w1km+jo/ZKneAC26HO7weHfPz/M6vMU0WLxFxx4aOPZ8t+TqosFhNF42Shy8SJdyN23asXsVkY93FNJdgACdM4ngOO6+F/uUJw4nDj4zDXx562Fk+11l6SwuxYpsZg4i0ck8fvKgxJ7sv75IGVha/xzkxGJQn4NM53M5eNrpAISH1e7+BIjZgmuua0JobWzoV299n8Sdi4Ipa4rAyDeHylnx8p/sWYf6SAc0hdqCPdMbrfPE+f76dTPGkGoqvTqHmbjz/AH+xPS0z6aPTJWzMz8W7U84iHOm2vbzt0lTQSlugTs+x6LZkLd84oU37ok3cuKVx4NwqtDwy1pY+z2JjYSW26jUUytKxYzE/xRkTO7bP27E54ZKOTbKJ8eCIhYnK3JuCsuokwaYHq751fjlxWrBROUw5aua6DQRjbqtsThsBrUtqtwVURi0bEMxjuCUT5KiLLh7VnKWnpSVUmPJAjRJqrRXJcl5vSg8JLpRmmTA7QDvmv42IU12z6UFM/KoDIRBorq9a1dldMlWSkqW7F9SIJLOCCvlavBS0lLXFjLvY3EMpXfZkl3E714uqfZ++ipWABBJJg/G1Uza3p+CV+l/IqZ7Xq3D6kVri0HuMvEaQ4TAnISjAuG/qfG+vM8m4cuUuUpDkfxcA81emmnG4Iz1xMX0mW57vXWD/AIbYbMXq2aaTSx/qLpLFkm/8uZ+VfAYCslctHH8yBuA3fek99cQZcAUlo4ebDE1LZRJ3evNvG6609VelxeAi07mY3kVfvJWjjrbYw2v91BmLc+XrmlVuEa/wR8EzeDuJdV/uriTYibDHZhMM1t9LybWLrc3dPrLrxFA5SBpRG35QMvF6v5dZOiKKUBOIwkGnMe5BljLI/XGc3D4hsY18kDw4iN7dm8PO5u756yclwj/zaSDmAUx/yfHmLvGOTlTOnRSq5eDERx2IxXPGSaAh88RICLzLbU6kwLeqKq8NM+ieqfetotDk3ZsXG8IIq5vtTNJl6E805gzmw5hZ69lFkkxDs2T5V2JEmbb1aNRnqssglmmKg8Yt6hANo18VlbWjO+zYtkeMa1h7F5+RnrtdQZCy2pxogzONoIM9CeLDtWUsY9cti5mZcX9qMRevFq57EIpKBvhGs5O4Td4T2/WqeW72JIROT5Vzyq6c0Gs3l6VRCCEDUI3yM1Wyd3r0K2j7G9K2xWA1Cpm/Bksnar27PIhyN7Q8B3mbbH7W9CWTUfiy3O/1rNK1HySFa53x7LYRGSpHRD7f4owYBEFNF+hn9CjMLbWfbs4LWDtTg3HJkLGwlqLmYCF2d9V2zqg9q2SSZ9leKQ9ru79Oxm4IgTKIEQqom2uXDZxW2MBtbVqoWAEoKTOJjGsgkl0dxxC5BdUfO3da23m89HhT0WLwoWf9EP8AZ3y/Jfq4uYuqUcUrGMm6VR97eXIxgywYrDzxO+iGKCCUOuOlk/yvvpFSaqWjs/XNOMLxzLPK0dNnsdPxrsTgdd4VizJtV2Ho91ZuabKf4aRLNhoXe8Y2kJ7nd2ZiJ9247d711qgGLPRMHqfNrmNybIZPcbnntrat+HwAwE0lx3ee9qskd0cwphdz8U3SDl6HquPEOkxOo3zukk9QCj+3qLskWTv0NTauVE4wzhL/APJxEsPmf0f8f5UdDWJlqG1F/NonRCAuhE8JJoyuPB/Yj049C23ac3htMBgSylds7V1Skj6HSieNn3eDI1aLZf1nGOKV+DvXht91XHhy52rmuppOzh0JbvV+LV4UTA7WtaKNJL3vlENEzN/qpu/vyTHZ6/VmoMRlut9Sl/1l2/SQTfrcEzSUaub51dD4NLV8lHhOjVZ9iHhhcYh6XypjMZNW2leCAYjFt3itDMdEJIGmGATqm28ulC718tUTt/6QukR0Fxy/cqbaiZMANhbc9iuQCXtalHuQVKtr1YmyyWl6IXEa3ZoQZZEXoq5ll0q2ijrsRuWWVKpR3dqgJPjIQBDKQKcPYlvMNFkJ3u4txQuLu1c8/qRhB4wS58Iela/yuyz8ohJI2H0AkTRSidlN+O4huDzN5Ro3eRtrVIa58Fum3x8z8SGoisQsKlUZOPpecicZImG9iECa5hd2d43LeHVSI5BZ95nXbEBmCSKRmJsi/CuJieTbK6Nzt8u6slRezYgnhnQo1RUWzcLTYMsb0z+tN00VNq4g8l4j6dxz7VqHBFHvk5+lKZvPHFKfXNBTaR9HHS83tHPu3XeaApGJieLDRa3jRxDHd+kt+7qLnY1pop4tETxloy0f6y+P/aupJJpcKVzNpYjiu9/5XzTH3DWinj2Pnw+SZK+QqU/+XBO1CUUsUcgv8oF3x5haqLQwvtdvbxXMwAlSSLjGbEzN1Zeb6hCXvCujoex1oVshlnMjLZvTLeGKn+rJFkOeb+1NLDd50vwQWal1EQI64JB6Ip4eIuzs3DimRjH0MoMIhzlbQsbO9zNxZmdFlfxg428I1xhLqoWsHcZlkKLW2/WmDGwvvN7VWIl3/SadIzbaNXbRKeUdn7lVo9LullG/NUAEhJlvJ8UUaUuglKtRtiYxDTmqzKE1V8qB0SFLEMyK2J27VSpXKjWk6zVROQ02pGfYp+5VjLykd6PVqq2lfnMyH2KkVh4yrmaKRZbFbxi7aqy0RCTi/kVYy8oJs8VSpu63uq5WK4KfRj+JGZaUSCm8z/aRSzRQb5Dqg3x1iQy/CYhnaPExQFQdNHKW3qFHbb5603DrLi8rOE+Gw+MgfKN9IJ5j4o/i4EvD445qXvrj8fbWWq/7Jro0uCdOORirk+TurLNKjMM/SsmKxjUK3VjFvGH+Tz1lj5z8aWkxDEDs/g7NXoqRflEk89mT81x85i5pfe9VZmDxZdeRr/jzE8d1tuxm9KcCVFhyyOAxsdM6uGfRzwn9J4r39xdoti4EVTFvI1PV3S95b8Pj4cTcASxlKNb4t0x1up3O4j2Rvu8f+bzJVWankHp9CFyDrLPKQrFfrbVvVLi8ys9jabZKdZBGLlunT0rPpe72VdIeZ2feomBDawiy4BuZtOImfed/TWqS75Zu2Xash4km531oNOz1u8qII0BqqXmwZXuyqnlIdNjLmNO7bGZq9mxWU704q+z390rtQB3zqOwuNWJtmbcFlc89r+xKC92rm3age9n5r14u9FQUA2Jls5IuBPQoHTFSzAzSYCp0dPShdviisGVBVqUUUklKIrX6HbLbRUrvKtKRAzXMrcaNcTszLn4rFjho3PiTPox5x+d1Y0DOBDVCfCdA5ohnjgubSHWg06o3ERdVeX/4okePc+cj1z6kXUD8abyOZ4nHyyyFeQQ3XU68v3UPLLBiMWcBOPyNn2UjKaFTF8Y8ZI8RyZDaz+LjiE4+7aP2e8uAJHBMcVdaIm0f6vme/wA/vrfE0sMbRtkzRsGT1Z27yyY4fGQS05skcnm6v3PuJYILEcrTQl0IE6ceJGWPLpzHqkPNLvLJK+mmGFtyPxsvnfNB+L1UkHGISlzYjYWbql1SHvayZABAN3ON7jSrb44mac9nZTYs00+hCjZnmIs/DveonnIwsRO7ZN05rhySPIT3Ilj9modq9+Rdc9XybWTCQ58N6veJcPlOMsPjpLXtvpKFvf3t3vLs8kkIYey4C0b8yvP/ABLJy4P9Xlp9JGk02xrwdnbHbCvJUzT65iw/KGNuENI0v61rub1977a6A8pQO7XFbs5v8oe8uJdoo3AaaST5Qu71PzpC6CVWWPq/Z2z7US9uxXk7HBM/O/0fznsasTMVzExbNn2S5yyFWrt0VzouDBipsPuFq1+T5hfHWBehw5xYgNIBcaOz80ucJLZSqhpwdu+zquzb/wASl1/Q6RDg7+1R4n4/xW9wHY37EFueabnOaaUSGFIx1XbLWfNKISF9j0Z83dbLtG2rlXjwSJHKT2KwxJ36ZGQAcOqL0xUtq/tS9IXw6u1q61Wpsol3PzXaiMAeAiWZvEz2PxsVItqpc6dSSnxVXnsQqO7qWlXl7r8ETO3Fm9iWmNszo+Slpd4W3tZUTCzVoyC6j8Vg5SxWgiHP5UnH7CBuGEvFAxWI0ZNpH1Lfr5oiK85iZDlMppdXLUHh3V6LERMTxkVPFjH9kV5LlLEMRlaWr2pQFzNKCd7/AIcHUxU36YY9ncXLxROfKHKBV+e0XuLv8gBo+Tg75yyrzLO5OcnOkkmk2/pSVPCTfUeNjIhrQnpmgnqTR0ZvlGrnzSEhJRvQhldmjLPjGTeqY3II0wqtKwDR9V/9q0NUW3nyaru7Vos8WzjrO35RS8VJaNrPrF0cGQ48saiGo4VeaZp5ikJ9iXEzFIG9vc1rvsoFtwIMUzkTS2xjddFTV/lRzrMq0NncLyp8c7mBkbwrEhd83h+ZZ9J9r+Va8dDh5YhKUrNCenK597UL7/39RcbkuR5MbiNa/SC+vuX2kIj9ldvFQ6XDTR3NrRksT8FacWomFVFPDlg/vzzGmwch3S4Ywy+Zk736RCb8nuT2BixGmqTyQl7wW6o+usSi3gATuCiBpesvtv8AXNfgtwaSGUJc9z5/+6/nTcFKWHxGjO4Gk8WYkzjrcy67vLB9X7lsCTwqyGY/GZBDOX2IpfwX/wCWmIxRg0VXps9GpTqHtKTI/Hhxp5+h8PIiP656G+nFn414+6iYxprfsSMHbirxv8bEVkl3d1b/AF7ffW6TDRg211uyQzxz06tNsWGLLMblcXGiY3YzPVuOVENgc13RU4NWtMqcEZItuigDffM5RuTvsarvV3dL0Pay6IYWU9ZO8Di2FdWlNqnagbryuxLb7Tr0en+iqnlWXwou1LbEkJNdWlVlwmzJZtf07ULo9ING2bKpBTixUyf96oAnwkJA8YxWhF7mr8MobjGzkZMNrPcpukAMJeW5XnaWSG3dHTR/2l47y6+HxwztiJx+ShYh+zvLyBSEUL//AKJPtxD+RIbXNVJPhnpeUsRocFH15oo+P6L4FeLl14TLNy3mZuGsu7y+b0s+iw8Ae8I3Liwte0Y5eM1ftKJ1eePprwY8zJnPc4SQYOTAGluiwherqaTeXk4a6OPp0Y8OsOsu/j5dBybPs+S0fv8AilwGdtlWbVyanVWdGyu3U8qiNdoTFntZ8+G1VM14sDc9/Yw61yU758VAJtYq/HO+0mR+N5oc2Brnp8c1c8ycycn4v/tFXIbm6BSdPZKOC9o2pvkkW3CPY0pl4QLW0vh3R89Yl0sNA8sDhGM2mme0PoT6/wDhqmItY80Pa2ApANpZ09zXNHJTxRUu+Vmks/sgDXXoaj1S9i8hEejxcOfyUzB9tesvfpdY9pXiDTl7YhFQVG/MTP0dCe5hPKHhJCkPR2F42UbL9cNf1Le56qzSRSwlbLGcfnitXKIuGMk71sm3uqm5QxNmjkNpo/0wLYjEqGHNOnSauadNxhUVk9D/AFo/wTGotRjFO/8AR4ijsium2kG9v/q1mISF9Znauzt81GCe+OSqjnHS/Q+udLAT24gSIrCKkchdeMtXW70RWF5i9a+Hy1ncvSvAM7s9Wyds2de65KxTYvCtc/jImaOT8Be791PpvOJ9q7LvSsvNwP5I0cPHXYtAwRb2r0pcjEktP+1N4iJxuEeE0lTgT0WIpKOmHKDuzVbb0pRHhmfa/wBatQR3iUzD/cEdtHyq1KVTLdmzanvhx+HRtEFKO31uoXEgQzEUj12oBkC/XqtpYaJ83ubjtQPhI67XZFkkHF5qF2suDZ5fvLzXLPKLULBxFrV8f/2vO667OMm8DwU830Ufi/j7S+fRu8hVJ3dydyd65u+8RJDC/pmyglzk3LO9h5Ch5Hxpfpoolgga+K3/AO3B9sJEzGYgPBsNg4nbxbaWbvTH+QdVN5GFpJS/XYSX/FkSW+uawPu8up5fLldLiv7P7i5/JgOcmEza3SXP6mst/KnjYJZfo5JoJPf8Uh5HjGHCjiZGLS3loo+douvoudf9xB+TK33x8k1cuyD4CI/SzD2bnjFyBNrmfyO/ur0GKxeGOOmiMzpqXxvSO7etuHetXJkhhlZyB2F6bR/EKWllXGOoUio4hqnNkmcXEevVGxarUrk1G/MjKGMflz1h+TKnd+8rjgnkjGVgrGQ3VZ2oLd4i53dTrjGax2JrcRxRsMEw8nH8cUoiIXF6FSrsxUbhchQzqAgi66ZF3IJhwkbDfNecRDbK3i4ZLN/1+YuIO1s32tm34e8tuIkebdnOURAdUmt533gLnIGmTalNRqKW4M+N5kEDctUSN2euozlul3V7RnuESybJvtD95eNhnmw53wyFGXxzS1V63DMU+HhlrvRt0fG8kbTyTL9oB/u2bDGcXlcPGRSdYXH8S469HyvE/g4n1JG4d0vxLz8UZSyBGPOdkygb05q2N/8AzA34aef75qKyLBiFfHTyNKVr/MWlZ9rWt/vFmCTmm14fG6XNTcW0TYmUYGtjEum74G5Zk5T49UNKSvTyfVU++6HR36OjBOCa5MIehHER+Ng6/wBH3JVo5Lxfg2KG4rYpfFyVeg15h+oVqyYfEHA727h/Kxc2QfjnJ00MUgFicL8kNNJAT3SQf9yNErEGBUXKm9DaOJKnAlb5M+h/PofyaJ7cyYh3lleGrVtcqNtrSi5vJmOEXbBzu5EINojp3biiLzB3PcXdKfLVBalY24Z5atSNJsanrTzpyP7cw6McvFullGLvxz6M1oOWQhtZhbtdItk7E5Se8mZWA7gJ0tI7NmLt0uyazVZu1R2+KKmyfa3TSuxZyQe6aQIbts+PdS2r5OHlRvrcW2dKH47VBIZUkQyRmB0JjH8K+eYrCPg8QYC/eH1l9EF2fbUV4nlOUJcSZDS0CceGsQlreslMbP6pooHv6ZwnY7tbp3qr0PIlI8VvN4yKT7HjPVXGMxJi1WERFyvub1dXeuNauTikgl0oxlbrW80S1NfX3d33FH3pNR3jG832vJing348bJ9oD+L0qdp4ZzciHSATlqtq90RHuaq7nJ2AIZSxEnXkKEepeO/6/VXKxwFHNPbrazltWZoyi13x8k5hcoZ+Mr1UczjJFpYXtMe1ZnlH50H9cUqeUBZtF0eMTcL2xGMffEPc8Pk1xb4gZL7mcpMlqaeS1iEPr/CuOJNpa9lq6A6WzaNtU1lEVRq9rdm5X5IwpSkPd4K0rWZ8xb0O1ExktgN1p1Nnbdjxy1FFEE0xj67Xc4W97vLdhuVCwsTRPc7CT2Z5UIriH3rveXOZ3Z6tk7bFRi1PQoyI+oTJUpEg0tS66Ofyf36J2JuV2xcEsGj+UB7Ty1SHWH1dVcqJzvYoitOmr1vV7yyO5wCVtTu1dm6KZHLu212q1pKg4ImgRTL0mHZuyZ4PojaPXjtUdnF7SZxdn2O33l05mjxo6fDx2TiLeERD/mh5/wAeMWYsVpIrJ4tKYD4uXck3uf8ATdxQGaRWYjcmnWnOn70mROgleGUJPg4y3wVnh5AEZNUoybfAmMd63Wt72rrpKuNvTqoRqy4IwnOOV3zEwO5vVK4SuXssJiBxcAS5XU8Z3ZPjW8xeUltxADKFb444wxA9o+LGYO6YjafUPz1o5Mxfg09h/Iy73cLmH+fuJtJrGxnN2+h/k7Pko+/o8nzp9afznrWt6EVo9CD+Ci0TzW6G5SPtZ0Ou3NLPopVaHQoQf0jLfrFMRdBexU5Z7DTVSkq05fKmM8Hw911tz9FxF1edqjzjXkJ5XoOZFJIMZH1u4GrzbbCtAAC9dDlYpJ54gz1y+1duf2UdnrrVyPhBmnlx0oNqn/RwL7/4Q9Y0gEa2/vRNqKEUEjKaOTeT4sOMR4mMTxMnMkbUw/8A5Ov1E20ZZtfxx600vV0YHo4sOAfNw9fn/SLUUrNpp+bGzwx/rbNJOfqDZEvIT4qWLFNozIC0dm3gXW6yVdnaMprndmPQk9xiMWIRymLjcAXLxcuPPSSyFTxhOSylLMLP40qOzi+dWJi5qrB4KfHaaxx8U3P55dT+ZXgigtVKYx4AoeHE2iFJjLhHxbhc3OXMmk1nt6FeId7rbfk9Uvu+8lDGROnKoUcMzVa1R/ul4l60/uiA21bopJCoOSW0TLQAKzGbNRqhwAdXJ1zQwvtYhKnB2dkTsTb1Gq2VFSn1pBa87lOkyOCTksiiiiGaZEcdCqD86tPO5qBRWIuohdSAcW1p600R8c7xxlHo4TEnurJGzkL9US3re6kFxIREa81tn2kRdZCpaxgUwjjtFGLNr8j88KOQgdjjIgWiUhxBXRQ6Mrdex79Jq/K/nWXt6dv5lowuILCzDKPbd5pKQWViO0Uff0/j8j/R0RccskTvYVGJrSF2YhJuqQlqkgfhlw6d7rF3fNXQnw0JXzxTwhAQtIIFJ4676EQ3tTv8xcyisGUrK5D0hj1+5oeOjkeM2Mfj+UxRSRtTSx10f+X3D/B10lNik0bvlqG1sgd38wcxWDGODuq09XOnWn705Pc556jkvGNPA0Zl46HV8+PmH+ddX2rx0dcHNDiYi0sO96pb8UtvO/HavXi4mImGsBMtCNl6p5nbqK06vaUvwq3wPzxjSx/Sh77K6j0t7V4C0KfKDXyOiZi5s7e86ZgJhzae8q3So75V+NVeDYZfpv8AERM2IuYhmfbd8q/NJUVFjvkDG4uP77k2Yxjkx8MYt80RD+ul0kn95zjXeDR4LAySU1Qjf3Q/OuTR5+V5jzLRgNv6yUB90QG9dTFMJyYHA/Sy3yfqcKOnP/EWObmnPxGkw+EwsElNNIJYiX+3PSfYXj8Wf9J47V6flDEPPiS8n4V5gQaXFPdu53IqUc6kUqarqZ0/fNLuwxaYv7MKc7vLu8hVbCkdS8ZNIezq2jcReqvM4qa8rfVXpuTdN4Fh447t27e85K2ofc+p5VSoXq43y7NPjnM5Ww4w8oGQf9RGM3rXFeufT0dDMu5ywB3YQpXG6yYPtRlauNRNoNejT/uiHSsFPrgs1enani1K04PRlnd3y61Vq4MiqGwtOhsaZVC3/P53loa61OyqJBz/AEJajvnQqEjC3M6Q1FFFUORRRRSSW3oW4DwEYa+Hlml0n0rh4u1YFf8ABX3iZqlIdpmS6o2vB3Tj5H4PceW7i5O7Dazu9Bd3K1vO5yFRHGIkYiZ6Ma/KUUAvHMwpDI6efngcOGT12KlolCKIzGOXTDzJLdX47qRKTaQjYRC7mA2r/tUA8IvtSbMKbqnW/B8Gv4IwY3KMj+j3/wA/4UHtfgzdK0YSdoZbibxZiUcmzdNPnwzYSaXW1Yy8T+k1fwKi1jvg9qaTPSbiy46Pnz5PYf4JZv4E7Q2RSnqyEfdMR1Pd1dcNTfXQwvKAxQsABeAvqXyNdH+i1uoW4XUtXAd3fN6u7vV3d0KYj4G54oir9npWp4s/Hnm79b+j5JGxMRc5vSymnirm9OGbMvT/APLMDX+rx+6tLYTDZeJi/u2W0gTyuI8/v/wnk9ND3ULyRUfW6djd1etLC4f6CL+7ZQcPAz0GKMau2wGZVZRvg2N7Xf3/AOEPCRBGWlD56OKeTL9CK5WlL/m2Lnu/q0M8Uf8AdfzrrHOMEGIxNGtj/wD5f+RcXARSeB4uY96aEvW8dpDXP8H9E6dMd/uf32M5zJ5NevYTvnnUlxxLf/SP+JaMTLrFs4pEA69yei2WOquTUp001L8Gf8JUsTRg3Wqvd4CN48NANW+SjuXkJ43IwDnHKOxewicq5CI0ZYttbgT24rEBjiOHBJzOXwvLBd15S+6vPu9Mmy9Nar0vLL6uG2fKS/cFecJqPTpdN2Rr0UHTn87x1JQLkamlRDn5PxLQqbYrRO2RvO5QpdlTCnVreRnog+c9CNL4qKLm0KsQFDdLpHbG6LtnYyFW2s1at6XzVIbRgIIuJFFFFJcin1U2KKKxKIBFjplqlK06XZ9vZ3lFZHMIlGuXovqX46P94H/nK4q3ZCVVbPkr3WykViGNJ/Y86dHrT49coV0IcN4Rhp5BMixGHe7RfoLfe1Fz06GY4TGWN937X5hNU0pla2KHjp8aedOj6ItRapYbo/CY7dHfuV1oyWVVGo4ccPt+R+ie1+Nu1El17KelXnTj257F0J4iR65IHu5m8b2XdTv+d1O+mPR9rO9W6dqK4IAKWXchjKWT4+NdLqtweqHT1zictStGGGwEfdmk80C8V6xlrLJprcKEV3GX3dX8SxPMWLxE+Lkb5XdCvycfMBZMTPV7Bq9Mmos+HL7c6iWSmGb1zAb65en7y2wDkyyxxPIXHbrLqCP7kxjuiaK8Tv1QoBvxeFH9I/3S/EvVjGVu83oXk8O7+FjaTDaJFmvSxS5Nd0rm7bldPRGEXJMw8si+gw+etp5P8pcQenoXc5WJtDF+sL7i4o5C2W3W2+6m7Kx/xwPO/wA82bHTyqDpXjkU9ijv2KJl52IZsLUsJyy20tWcq3LVEzOxs9HqD0aldbm2pDcfKiU2uYiqA4FMnnlgrVNk6Is3yZmrnRnVE33mNQAAKulZSiiiqFIooopLkUb9yiiJT4HS0TVQsAyfi0+NPrR/I/8APkkS3a1/vpvw6r2KwChsdMEEbRTuvC6+/RrJ/fbST2IdjqhZx1USndLV+0GVsXpvxp8/sPyRscpRFq7M7h61w2lcKf4K5UOMgsJrtY2uFZhEiYiEX1W1u75yIZCFqC+VezahMp0fLOiUV9D56H/nPThKMltHzJ3o3mpgyibFrZg7iY03CH4uXnGIh3SLNiatX2aorazuwj7voEbvW1l054XtcJ246aQc3XD5cxlztyfEW8+kxP4IfzrqRmVuIPnBhikHzrV5GHXKci1i8YTl3t665Zqv4n/znS2RA92OmDJI0QaMH85YaPX07aLZWld35PoZ97vIWZrtjbVQFpqcmp36Vj4GoGVfjrJzcfiqoMstnCjLdDGHg+IO3WFsn6NVKeWCAJyAYtLIYs5ehdODFbP4rDhX1pve9bduTnEdJs5qCoobVDUgiOxswyvAAtSjkT0evNt/MsjvV+DdDIibWPzPx6yBCFCAKvLOrsSAUy3U8iiiik2Q2I4unYsRG8j9R6ZtzfOHq+athbhtnq7FjpmnU+4zm7aCXp2OPA8Abrmq5belbujyJTNlwTua3kZC5vH7LSNIHfllhBUUV0z9LJc13lKK32+lRXaS8pRG7arv0OqfY3a7qWkvB+pE7bCy1lXFFzabaM2XQjXiUr08cyViKO0UKq/nP/jP5+dH9j5Hiy9KACfO7eqmJZtrRvxcqO/You8YmHWvS/8AQvLrTrT96ckeDGbtGFdd21V0WweGja3E4oI5ueFHNg1itG6MrS1db1lzGJx3X+CUQ4mL2nPv7R6aeTW7/sn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4284" name="Picture 12" descr="https://timgsa.baidu.com/timg?image&amp;quality=80&amp;size=b10000_10000&amp;sec=1498409184&amp;di=afe9233c8ff3f5139483a9ff78b0d660&amp;src=http://f1.diyitui.com/dd/c6/bf/e6/8e/c0/2e/c7/6a/54/88/7f/d2/3e/15/2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6949" y="4034771"/>
            <a:ext cx="2501141" cy="2477693"/>
          </a:xfrm>
          <a:prstGeom prst="rect">
            <a:avLst/>
          </a:prstGeom>
          <a:noFill/>
        </p:spPr>
      </p:pic>
      <p:pic>
        <p:nvPicPr>
          <p:cNvPr id="54274" name="Picture 2" descr="https://timgsa.baidu.com/timg?image&amp;quality=80&amp;size=b9999_10000&amp;sec=1498418837383&amp;di=bbb805555f7a725c61e3e5ef38052738&amp;imgtype=0&amp;src=http%3A%2F%2Fpic.baike.soso.com%2Fp%2F20130508%2Fbki-20130508175541-192922277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720" y="4034771"/>
            <a:ext cx="2520175" cy="2477693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608054" y="980830"/>
            <a:ext cx="77082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项目风险管理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b="1" dirty="0"/>
              <a:t>风险识别</a:t>
            </a:r>
            <a:r>
              <a:rPr lang="zh-CN" altLang="en-US" sz="2000" dirty="0"/>
              <a:t>：风险</a:t>
            </a:r>
            <a:r>
              <a:rPr lang="zh-CN" altLang="en-US" sz="2000" dirty="0" smtClean="0"/>
              <a:t>登记册，风险</a:t>
            </a:r>
            <a:r>
              <a:rPr lang="zh-CN" altLang="en-US" sz="2000" dirty="0"/>
              <a:t>识别的</a:t>
            </a:r>
            <a:r>
              <a:rPr lang="zh-CN" altLang="en-US" sz="2000" dirty="0" smtClean="0"/>
              <a:t>成果</a:t>
            </a:r>
            <a:endParaRPr lang="en-US" altLang="zh-CN" sz="2000" dirty="0" smtClean="0"/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zh-CN" altLang="en-US" sz="2000" b="1" dirty="0"/>
              <a:t>风险分析</a:t>
            </a:r>
            <a:r>
              <a:rPr lang="zh-CN" altLang="en-US" sz="2000" dirty="0"/>
              <a:t>：风险</a:t>
            </a:r>
            <a:r>
              <a:rPr lang="zh-CN" altLang="en-US" sz="2000" dirty="0" smtClean="0"/>
              <a:t>事件，</a:t>
            </a:r>
            <a:r>
              <a:rPr lang="zh-CN" altLang="en-US" sz="2000" dirty="0"/>
              <a:t>风险</a:t>
            </a:r>
            <a:r>
              <a:rPr lang="zh-CN" altLang="en-US" sz="2000" dirty="0" smtClean="0"/>
              <a:t>概率，</a:t>
            </a:r>
            <a:r>
              <a:rPr lang="zh-CN" altLang="en-US" sz="2000" dirty="0"/>
              <a:t>风险</a:t>
            </a:r>
            <a:r>
              <a:rPr lang="zh-CN" altLang="en-US" sz="2000" dirty="0" smtClean="0"/>
              <a:t>影响，</a:t>
            </a:r>
            <a:r>
              <a:rPr lang="zh-CN" altLang="en-US" sz="2000" dirty="0"/>
              <a:t>风险等级</a:t>
            </a:r>
            <a:endParaRPr lang="en-US" altLang="zh-CN" sz="2000" dirty="0" smtClean="0"/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zh-CN" altLang="en-US" sz="2000" b="1" dirty="0" smtClean="0"/>
              <a:t>风险应对</a:t>
            </a:r>
            <a:r>
              <a:rPr lang="zh-CN" altLang="en-US" sz="2000" dirty="0" smtClean="0"/>
              <a:t>：接受，减轻，避免，转移</a:t>
            </a:r>
            <a:endParaRPr lang="en-US" altLang="zh-CN" sz="2000" dirty="0" smtClean="0"/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zh-CN" altLang="en-US" sz="2000" b="1" dirty="0" smtClean="0"/>
              <a:t>风险</a:t>
            </a:r>
            <a:r>
              <a:rPr lang="zh-CN" altLang="en-US" sz="2000" b="1" dirty="0"/>
              <a:t>跟踪</a:t>
            </a:r>
            <a:r>
              <a:rPr lang="zh-CN" altLang="en-US" sz="2000" dirty="0"/>
              <a:t>：跟踪已识别</a:t>
            </a:r>
            <a:r>
              <a:rPr lang="zh-CN" altLang="en-US" sz="2000" dirty="0" smtClean="0"/>
              <a:t>风险，计划执行，评估风险减轻，监测和识别新风险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10"/>
          <p:cNvSpPr>
            <a:spLocks noChangeArrowheads="1"/>
          </p:cNvSpPr>
          <p:nvPr/>
        </p:nvSpPr>
        <p:spPr bwMode="auto">
          <a:xfrm>
            <a:off x="25400" y="304800"/>
            <a:ext cx="6243638" cy="52322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buFont typeface="Wingdings" pitchFamily="2" charset="2"/>
              <a:buChar char="u"/>
            </a:pP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附录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－金融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PMO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参考资料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1724" y="908825"/>
            <a:ext cx="770453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PMO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知识小贴士：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  <a:hlinkClick r:id="rId2"/>
              </a:rPr>
              <a:t>http://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  <a:hlinkClick r:id="rId2"/>
              </a:rPr>
              <a:t>wiki.cnsuning.com/pages/viewpage.action?pageId=27232944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、项目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生命周期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模板表格：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  <a:hlinkClick r:id="rId3"/>
              </a:rPr>
              <a:t>http://wiki.cnsuning.com/pages/viewpage.action?pageId=26323076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、制度规范和规范培训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材料：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  <a:hlinkClick r:id="rId4"/>
              </a:rPr>
              <a:t>http://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  <a:hlinkClick r:id="rId4"/>
              </a:rPr>
              <a:t>wiki.cnsuning.com/pages/viewpage.action?pageId=26323089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207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10"/>
          <p:cNvSpPr>
            <a:spLocks noChangeArrowheads="1"/>
          </p:cNvSpPr>
          <p:nvPr/>
        </p:nvSpPr>
        <p:spPr bwMode="auto">
          <a:xfrm>
            <a:off x="25400" y="304800"/>
            <a:ext cx="6243638" cy="52322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buFont typeface="Wingdings" pitchFamily="2" charset="2"/>
              <a:buChar char="u"/>
            </a:pPr>
            <a:r>
              <a:rPr lang="en-US" altLang="zh-CN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Q &amp; A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文本框 9"/>
          <p:cNvSpPr txBox="1"/>
          <p:nvPr/>
        </p:nvSpPr>
        <p:spPr>
          <a:xfrm>
            <a:off x="611724" y="2471867"/>
            <a:ext cx="7704535" cy="988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44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Q &amp; A</a:t>
            </a:r>
            <a:endParaRPr lang="en-US" altLang="zh-CN" sz="4400" b="1" i="1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576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/>
          <p:cNvSpPr>
            <a:spLocks noGrp="1" noChangeArrowheads="1"/>
          </p:cNvSpPr>
          <p:nvPr/>
        </p:nvSpPr>
        <p:spPr bwMode="auto">
          <a:xfrm>
            <a:off x="6516688" y="6303963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zh-CN" altLang="en-US">
                <a:solidFill>
                  <a:srgbClr val="0070C0"/>
                </a:solidFill>
              </a:rPr>
              <a:t>00</a:t>
            </a:r>
            <a:endParaRPr lang="zh-CN" altLang="en-US"/>
          </a:p>
        </p:txBody>
      </p:sp>
      <p:pic>
        <p:nvPicPr>
          <p:cNvPr id="26627" name="Picture 2" descr="C:\Documents and Settings\Administrator\桌面\ppt定5-6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0"/>
          <p:cNvSpPr>
            <a:spLocks noChangeArrowheads="1"/>
          </p:cNvSpPr>
          <p:nvPr/>
        </p:nvSpPr>
        <p:spPr bwMode="auto">
          <a:xfrm>
            <a:off x="25400" y="304800"/>
            <a:ext cx="6243638" cy="52322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</a:t>
            </a: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与项目管理</a:t>
            </a: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881188" y="2060575"/>
            <a:ext cx="9144000" cy="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zh-CN"/>
          </a:p>
        </p:txBody>
      </p:sp>
      <p:sp>
        <p:nvSpPr>
          <p:cNvPr id="67" name="内容占位符 66"/>
          <p:cNvSpPr>
            <a:spLocks noGrp="1"/>
          </p:cNvSpPr>
          <p:nvPr>
            <p:ph idx="1"/>
          </p:nvPr>
        </p:nvSpPr>
        <p:spPr>
          <a:xfrm>
            <a:off x="457200" y="1052835"/>
            <a:ext cx="8229600" cy="2952205"/>
          </a:xfrm>
        </p:spPr>
        <p:txBody>
          <a:bodyPr/>
          <a:lstStyle/>
          <a:p>
            <a:r>
              <a:rPr lang="zh-CN" altLang="en-US" sz="2800" dirty="0" smtClean="0"/>
              <a:t>什么是项目</a:t>
            </a:r>
            <a:r>
              <a:rPr lang="en-US" altLang="zh-CN" sz="2800" dirty="0" smtClean="0"/>
              <a:t>?</a:t>
            </a:r>
          </a:p>
          <a:p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为了创造某一</a:t>
            </a:r>
            <a:r>
              <a:rPr lang="zh-CN" altLang="en-US" b="1" dirty="0" smtClean="0">
                <a:solidFill>
                  <a:srgbClr val="FF0000"/>
                </a:solidFill>
              </a:rPr>
              <a:t>独特</a:t>
            </a:r>
            <a:r>
              <a:rPr lang="zh-CN" altLang="en-US" dirty="0" smtClean="0"/>
              <a:t>产品、服务或成果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而进行的</a:t>
            </a:r>
            <a:r>
              <a:rPr lang="zh-CN" altLang="en-US" b="1" dirty="0" smtClean="0">
                <a:solidFill>
                  <a:srgbClr val="FF0000"/>
                </a:solidFill>
              </a:rPr>
              <a:t>临时性</a:t>
            </a:r>
            <a:r>
              <a:rPr lang="zh-CN" altLang="en-US" dirty="0" smtClean="0"/>
              <a:t>努力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是</a:t>
            </a:r>
            <a:r>
              <a:rPr lang="zh-CN" altLang="en-US" b="1" dirty="0" smtClean="0">
                <a:solidFill>
                  <a:srgbClr val="FF0000"/>
                </a:solidFill>
              </a:rPr>
              <a:t>渐进明细</a:t>
            </a:r>
            <a:r>
              <a:rPr lang="zh-CN" altLang="en-US" dirty="0" smtClean="0"/>
              <a:t>的</a:t>
            </a:r>
            <a:endParaRPr lang="zh-CN" altLang="en-US" dirty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775" y="3573010"/>
            <a:ext cx="6324600" cy="280987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0"/>
          <p:cNvSpPr>
            <a:spLocks noChangeArrowheads="1"/>
          </p:cNvSpPr>
          <p:nvPr/>
        </p:nvSpPr>
        <p:spPr bwMode="auto">
          <a:xfrm>
            <a:off x="25400" y="304800"/>
            <a:ext cx="6243638" cy="52322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</a:t>
            </a: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与项目管理</a:t>
            </a: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881188" y="2060575"/>
            <a:ext cx="9144000" cy="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zh-CN"/>
          </a:p>
        </p:txBody>
      </p:sp>
      <p:sp>
        <p:nvSpPr>
          <p:cNvPr id="67" name="内容占位符 66"/>
          <p:cNvSpPr>
            <a:spLocks noGrp="1"/>
          </p:cNvSpPr>
          <p:nvPr>
            <p:ph idx="1"/>
          </p:nvPr>
        </p:nvSpPr>
        <p:spPr>
          <a:xfrm>
            <a:off x="457200" y="1124840"/>
            <a:ext cx="8229600" cy="792055"/>
          </a:xfrm>
        </p:spPr>
        <p:txBody>
          <a:bodyPr/>
          <a:lstStyle/>
          <a:p>
            <a:r>
              <a:rPr lang="zh-CN" altLang="en-US" sz="2800" dirty="0" smtClean="0"/>
              <a:t>项目的三重制约 </a:t>
            </a:r>
            <a:endParaRPr lang="zh-CN" altLang="en-US" dirty="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775" y="2060905"/>
            <a:ext cx="5705475" cy="38671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0"/>
          <p:cNvSpPr>
            <a:spLocks noChangeArrowheads="1"/>
          </p:cNvSpPr>
          <p:nvPr/>
        </p:nvSpPr>
        <p:spPr bwMode="auto">
          <a:xfrm>
            <a:off x="25400" y="304800"/>
            <a:ext cx="6243638" cy="52322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</a:t>
            </a: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与项目管理</a:t>
            </a: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881188" y="2060575"/>
            <a:ext cx="9144000" cy="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zh-CN"/>
          </a:p>
        </p:txBody>
      </p:sp>
      <p:sp>
        <p:nvSpPr>
          <p:cNvPr id="67" name="内容占位符 66"/>
          <p:cNvSpPr>
            <a:spLocks noGrp="1"/>
          </p:cNvSpPr>
          <p:nvPr>
            <p:ph idx="1"/>
          </p:nvPr>
        </p:nvSpPr>
        <p:spPr>
          <a:xfrm>
            <a:off x="457200" y="1124841"/>
            <a:ext cx="8229600" cy="432030"/>
          </a:xfrm>
        </p:spPr>
        <p:txBody>
          <a:bodyPr/>
          <a:lstStyle/>
          <a:p>
            <a:r>
              <a:rPr lang="zh-CN" altLang="en-US" sz="2800" dirty="0" smtClean="0"/>
              <a:t>什么是项目管理</a:t>
            </a:r>
            <a:endParaRPr lang="zh-CN" altLang="en-US" dirty="0"/>
          </a:p>
        </p:txBody>
      </p:sp>
      <p:grpSp>
        <p:nvGrpSpPr>
          <p:cNvPr id="6" name="组合 13"/>
          <p:cNvGrpSpPr/>
          <p:nvPr/>
        </p:nvGrpSpPr>
        <p:grpSpPr>
          <a:xfrm>
            <a:off x="539720" y="1700879"/>
            <a:ext cx="7920550" cy="4680324"/>
            <a:chOff x="2444750" y="1290298"/>
            <a:chExt cx="4254500" cy="4176464"/>
          </a:xfrm>
        </p:grpSpPr>
        <p:sp>
          <p:nvSpPr>
            <p:cNvPr id="7" name="未知"/>
            <p:cNvSpPr>
              <a:spLocks/>
            </p:cNvSpPr>
            <p:nvPr/>
          </p:nvSpPr>
          <p:spPr bwMode="auto">
            <a:xfrm>
              <a:off x="2444751" y="4053190"/>
              <a:ext cx="1355830" cy="141357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11" y="0"/>
                </a:cxn>
                <a:cxn ang="0">
                  <a:pos x="576" y="265"/>
                </a:cxn>
                <a:cxn ang="0">
                  <a:pos x="576" y="576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576" h="576">
                  <a:moveTo>
                    <a:pt x="3" y="0"/>
                  </a:moveTo>
                  <a:cubicBezTo>
                    <a:pt x="106" y="0"/>
                    <a:pt x="208" y="0"/>
                    <a:pt x="311" y="0"/>
                  </a:cubicBezTo>
                  <a:cubicBezTo>
                    <a:pt x="338" y="150"/>
                    <a:pt x="427" y="238"/>
                    <a:pt x="576" y="265"/>
                  </a:cubicBezTo>
                  <a:cubicBezTo>
                    <a:pt x="576" y="368"/>
                    <a:pt x="576" y="472"/>
                    <a:pt x="576" y="576"/>
                  </a:cubicBezTo>
                  <a:cubicBezTo>
                    <a:pt x="241" y="536"/>
                    <a:pt x="47" y="340"/>
                    <a:pt x="0" y="7"/>
                  </a:cubicBezTo>
                  <a:cubicBezTo>
                    <a:pt x="0" y="4"/>
                    <a:pt x="0" y="0"/>
                    <a:pt x="3" y="0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未知"/>
            <p:cNvSpPr>
              <a:spLocks/>
            </p:cNvSpPr>
            <p:nvPr/>
          </p:nvSpPr>
          <p:spPr bwMode="auto">
            <a:xfrm>
              <a:off x="5203163" y="3988937"/>
              <a:ext cx="1496087" cy="1477825"/>
            </a:xfrm>
            <a:custGeom>
              <a:avLst/>
              <a:gdLst/>
              <a:ahLst/>
              <a:cxnLst>
                <a:cxn ang="0">
                  <a:pos x="0" y="573"/>
                </a:cxn>
                <a:cxn ang="0">
                  <a:pos x="0" y="265"/>
                </a:cxn>
                <a:cxn ang="0">
                  <a:pos x="265" y="0"/>
                </a:cxn>
                <a:cxn ang="0">
                  <a:pos x="576" y="0"/>
                </a:cxn>
                <a:cxn ang="0">
                  <a:pos x="8" y="576"/>
                </a:cxn>
                <a:cxn ang="0">
                  <a:pos x="0" y="573"/>
                </a:cxn>
              </a:cxnLst>
              <a:rect l="0" t="0" r="r" b="b"/>
              <a:pathLst>
                <a:path w="576" h="576">
                  <a:moveTo>
                    <a:pt x="0" y="573"/>
                  </a:moveTo>
                  <a:cubicBezTo>
                    <a:pt x="0" y="470"/>
                    <a:pt x="0" y="367"/>
                    <a:pt x="0" y="265"/>
                  </a:cubicBezTo>
                  <a:cubicBezTo>
                    <a:pt x="150" y="238"/>
                    <a:pt x="238" y="149"/>
                    <a:pt x="265" y="0"/>
                  </a:cubicBezTo>
                  <a:cubicBezTo>
                    <a:pt x="369" y="0"/>
                    <a:pt x="472" y="0"/>
                    <a:pt x="576" y="0"/>
                  </a:cubicBezTo>
                  <a:cubicBezTo>
                    <a:pt x="537" y="335"/>
                    <a:pt x="340" y="529"/>
                    <a:pt x="8" y="576"/>
                  </a:cubicBezTo>
                  <a:cubicBezTo>
                    <a:pt x="4" y="576"/>
                    <a:pt x="0" y="576"/>
                    <a:pt x="0" y="573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未知"/>
            <p:cNvSpPr>
              <a:spLocks/>
            </p:cNvSpPr>
            <p:nvPr/>
          </p:nvSpPr>
          <p:spPr bwMode="auto">
            <a:xfrm>
              <a:off x="5203163" y="1290298"/>
              <a:ext cx="1496087" cy="1477827"/>
            </a:xfrm>
            <a:custGeom>
              <a:avLst/>
              <a:gdLst/>
              <a:ahLst/>
              <a:cxnLst>
                <a:cxn ang="0">
                  <a:pos x="573" y="576"/>
                </a:cxn>
                <a:cxn ang="0">
                  <a:pos x="265" y="576"/>
                </a:cxn>
                <a:cxn ang="0">
                  <a:pos x="0" y="311"/>
                </a:cxn>
                <a:cxn ang="0">
                  <a:pos x="0" y="0"/>
                </a:cxn>
                <a:cxn ang="0">
                  <a:pos x="576" y="568"/>
                </a:cxn>
                <a:cxn ang="0">
                  <a:pos x="573" y="576"/>
                </a:cxn>
              </a:cxnLst>
              <a:rect l="0" t="0" r="r" b="b"/>
              <a:pathLst>
                <a:path w="576" h="576">
                  <a:moveTo>
                    <a:pt x="573" y="576"/>
                  </a:moveTo>
                  <a:cubicBezTo>
                    <a:pt x="471" y="576"/>
                    <a:pt x="368" y="576"/>
                    <a:pt x="265" y="576"/>
                  </a:cubicBezTo>
                  <a:cubicBezTo>
                    <a:pt x="238" y="425"/>
                    <a:pt x="149" y="338"/>
                    <a:pt x="0" y="311"/>
                  </a:cubicBezTo>
                  <a:cubicBezTo>
                    <a:pt x="0" y="207"/>
                    <a:pt x="0" y="104"/>
                    <a:pt x="0" y="0"/>
                  </a:cubicBezTo>
                  <a:cubicBezTo>
                    <a:pt x="335" y="39"/>
                    <a:pt x="529" y="235"/>
                    <a:pt x="576" y="568"/>
                  </a:cubicBezTo>
                  <a:cubicBezTo>
                    <a:pt x="576" y="572"/>
                    <a:pt x="576" y="575"/>
                    <a:pt x="573" y="576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未知"/>
            <p:cNvSpPr>
              <a:spLocks/>
            </p:cNvSpPr>
            <p:nvPr/>
          </p:nvSpPr>
          <p:spPr bwMode="auto">
            <a:xfrm>
              <a:off x="2444750" y="1290298"/>
              <a:ext cx="1589594" cy="1349320"/>
            </a:xfrm>
            <a:custGeom>
              <a:avLst/>
              <a:gdLst/>
              <a:ahLst/>
              <a:cxnLst>
                <a:cxn ang="0">
                  <a:pos x="576" y="2"/>
                </a:cxn>
                <a:cxn ang="0">
                  <a:pos x="576" y="311"/>
                </a:cxn>
                <a:cxn ang="0">
                  <a:pos x="311" y="576"/>
                </a:cxn>
                <a:cxn ang="0">
                  <a:pos x="0" y="576"/>
                </a:cxn>
                <a:cxn ang="0">
                  <a:pos x="569" y="0"/>
                </a:cxn>
                <a:cxn ang="0">
                  <a:pos x="576" y="2"/>
                </a:cxn>
              </a:cxnLst>
              <a:rect l="0" t="0" r="r" b="b"/>
              <a:pathLst>
                <a:path w="576" h="576">
                  <a:moveTo>
                    <a:pt x="576" y="2"/>
                  </a:moveTo>
                  <a:cubicBezTo>
                    <a:pt x="576" y="105"/>
                    <a:pt x="576" y="208"/>
                    <a:pt x="576" y="311"/>
                  </a:cubicBezTo>
                  <a:cubicBezTo>
                    <a:pt x="426" y="338"/>
                    <a:pt x="338" y="426"/>
                    <a:pt x="311" y="576"/>
                  </a:cubicBezTo>
                  <a:cubicBezTo>
                    <a:pt x="208" y="576"/>
                    <a:pt x="104" y="576"/>
                    <a:pt x="0" y="576"/>
                  </a:cubicBezTo>
                  <a:cubicBezTo>
                    <a:pt x="39" y="241"/>
                    <a:pt x="236" y="47"/>
                    <a:pt x="569" y="0"/>
                  </a:cubicBezTo>
                  <a:cubicBezTo>
                    <a:pt x="572" y="0"/>
                    <a:pt x="576" y="0"/>
                    <a:pt x="576" y="2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未知"/>
            <p:cNvSpPr>
              <a:spLocks/>
            </p:cNvSpPr>
            <p:nvPr/>
          </p:nvSpPr>
          <p:spPr bwMode="auto">
            <a:xfrm>
              <a:off x="3489036" y="2254098"/>
              <a:ext cx="2088147" cy="23131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5" y="0"/>
                </a:cxn>
                <a:cxn ang="0">
                  <a:pos x="122" y="38"/>
                </a:cxn>
                <a:cxn ang="0">
                  <a:pos x="155" y="73"/>
                </a:cxn>
                <a:cxn ang="0">
                  <a:pos x="405" y="73"/>
                </a:cxn>
                <a:cxn ang="0">
                  <a:pos x="441" y="40"/>
                </a:cxn>
                <a:cxn ang="0">
                  <a:pos x="408" y="0"/>
                </a:cxn>
                <a:cxn ang="0">
                  <a:pos x="566" y="0"/>
                </a:cxn>
                <a:cxn ang="0">
                  <a:pos x="566" y="155"/>
                </a:cxn>
                <a:cxn ang="0">
                  <a:pos x="527" y="122"/>
                </a:cxn>
                <a:cxn ang="0">
                  <a:pos x="492" y="155"/>
                </a:cxn>
                <a:cxn ang="0">
                  <a:pos x="492" y="405"/>
                </a:cxn>
                <a:cxn ang="0">
                  <a:pos x="525" y="440"/>
                </a:cxn>
                <a:cxn ang="0">
                  <a:pos x="566" y="405"/>
                </a:cxn>
                <a:cxn ang="0">
                  <a:pos x="566" y="565"/>
                </a:cxn>
                <a:cxn ang="0">
                  <a:pos x="405" y="565"/>
                </a:cxn>
                <a:cxn ang="0">
                  <a:pos x="441" y="527"/>
                </a:cxn>
                <a:cxn ang="0">
                  <a:pos x="408" y="491"/>
                </a:cxn>
                <a:cxn ang="0">
                  <a:pos x="161" y="491"/>
                </a:cxn>
                <a:cxn ang="0">
                  <a:pos x="122" y="527"/>
                </a:cxn>
                <a:cxn ang="0">
                  <a:pos x="161" y="565"/>
                </a:cxn>
                <a:cxn ang="0">
                  <a:pos x="0" y="565"/>
                </a:cxn>
                <a:cxn ang="0">
                  <a:pos x="0" y="405"/>
                </a:cxn>
                <a:cxn ang="0">
                  <a:pos x="38" y="440"/>
                </a:cxn>
                <a:cxn ang="0">
                  <a:pos x="74" y="407"/>
                </a:cxn>
                <a:cxn ang="0">
                  <a:pos x="74" y="160"/>
                </a:cxn>
                <a:cxn ang="0">
                  <a:pos x="41" y="122"/>
                </a:cxn>
                <a:cxn ang="0">
                  <a:pos x="0" y="158"/>
                </a:cxn>
                <a:cxn ang="0">
                  <a:pos x="0" y="0"/>
                </a:cxn>
              </a:cxnLst>
              <a:rect l="0" t="0" r="r" b="b"/>
              <a:pathLst>
                <a:path w="566" h="565">
                  <a:moveTo>
                    <a:pt x="0" y="0"/>
                  </a:moveTo>
                  <a:cubicBezTo>
                    <a:pt x="52" y="0"/>
                    <a:pt x="104" y="0"/>
                    <a:pt x="155" y="0"/>
                  </a:cubicBezTo>
                  <a:cubicBezTo>
                    <a:pt x="164" y="13"/>
                    <a:pt x="123" y="24"/>
                    <a:pt x="122" y="38"/>
                  </a:cubicBezTo>
                  <a:cubicBezTo>
                    <a:pt x="122" y="53"/>
                    <a:pt x="151" y="57"/>
                    <a:pt x="155" y="73"/>
                  </a:cubicBezTo>
                  <a:cubicBezTo>
                    <a:pt x="215" y="31"/>
                    <a:pt x="347" y="26"/>
                    <a:pt x="405" y="73"/>
                  </a:cubicBezTo>
                  <a:cubicBezTo>
                    <a:pt x="421" y="66"/>
                    <a:pt x="430" y="52"/>
                    <a:pt x="441" y="40"/>
                  </a:cubicBezTo>
                  <a:cubicBezTo>
                    <a:pt x="435" y="23"/>
                    <a:pt x="409" y="12"/>
                    <a:pt x="408" y="0"/>
                  </a:cubicBezTo>
                  <a:cubicBezTo>
                    <a:pt x="460" y="0"/>
                    <a:pt x="513" y="0"/>
                    <a:pt x="566" y="0"/>
                  </a:cubicBezTo>
                  <a:cubicBezTo>
                    <a:pt x="566" y="51"/>
                    <a:pt x="566" y="103"/>
                    <a:pt x="566" y="155"/>
                  </a:cubicBezTo>
                  <a:cubicBezTo>
                    <a:pt x="557" y="160"/>
                    <a:pt x="538" y="132"/>
                    <a:pt x="527" y="122"/>
                  </a:cubicBezTo>
                  <a:cubicBezTo>
                    <a:pt x="512" y="129"/>
                    <a:pt x="503" y="143"/>
                    <a:pt x="492" y="155"/>
                  </a:cubicBezTo>
                  <a:cubicBezTo>
                    <a:pt x="534" y="212"/>
                    <a:pt x="537" y="348"/>
                    <a:pt x="492" y="405"/>
                  </a:cubicBezTo>
                  <a:cubicBezTo>
                    <a:pt x="499" y="420"/>
                    <a:pt x="513" y="429"/>
                    <a:pt x="525" y="440"/>
                  </a:cubicBezTo>
                  <a:cubicBezTo>
                    <a:pt x="540" y="430"/>
                    <a:pt x="548" y="412"/>
                    <a:pt x="566" y="405"/>
                  </a:cubicBezTo>
                  <a:cubicBezTo>
                    <a:pt x="566" y="458"/>
                    <a:pt x="566" y="512"/>
                    <a:pt x="566" y="565"/>
                  </a:cubicBezTo>
                  <a:cubicBezTo>
                    <a:pt x="512" y="565"/>
                    <a:pt x="459" y="565"/>
                    <a:pt x="405" y="565"/>
                  </a:cubicBezTo>
                  <a:cubicBezTo>
                    <a:pt x="413" y="549"/>
                    <a:pt x="428" y="539"/>
                    <a:pt x="441" y="527"/>
                  </a:cubicBezTo>
                  <a:cubicBezTo>
                    <a:pt x="433" y="511"/>
                    <a:pt x="419" y="502"/>
                    <a:pt x="408" y="491"/>
                  </a:cubicBezTo>
                  <a:cubicBezTo>
                    <a:pt x="351" y="534"/>
                    <a:pt x="216" y="536"/>
                    <a:pt x="161" y="491"/>
                  </a:cubicBezTo>
                  <a:cubicBezTo>
                    <a:pt x="144" y="499"/>
                    <a:pt x="134" y="514"/>
                    <a:pt x="122" y="527"/>
                  </a:cubicBezTo>
                  <a:cubicBezTo>
                    <a:pt x="137" y="538"/>
                    <a:pt x="151" y="550"/>
                    <a:pt x="161" y="565"/>
                  </a:cubicBezTo>
                  <a:cubicBezTo>
                    <a:pt x="107" y="565"/>
                    <a:pt x="54" y="565"/>
                    <a:pt x="0" y="565"/>
                  </a:cubicBezTo>
                  <a:cubicBezTo>
                    <a:pt x="0" y="512"/>
                    <a:pt x="0" y="458"/>
                    <a:pt x="0" y="405"/>
                  </a:cubicBezTo>
                  <a:cubicBezTo>
                    <a:pt x="16" y="413"/>
                    <a:pt x="26" y="428"/>
                    <a:pt x="38" y="440"/>
                  </a:cubicBezTo>
                  <a:cubicBezTo>
                    <a:pt x="54" y="433"/>
                    <a:pt x="63" y="419"/>
                    <a:pt x="74" y="407"/>
                  </a:cubicBezTo>
                  <a:cubicBezTo>
                    <a:pt x="32" y="352"/>
                    <a:pt x="28" y="214"/>
                    <a:pt x="74" y="160"/>
                  </a:cubicBezTo>
                  <a:cubicBezTo>
                    <a:pt x="69" y="156"/>
                    <a:pt x="49" y="122"/>
                    <a:pt x="41" y="122"/>
                  </a:cubicBezTo>
                  <a:cubicBezTo>
                    <a:pt x="25" y="121"/>
                    <a:pt x="17" y="159"/>
                    <a:pt x="0" y="158"/>
                  </a:cubicBezTo>
                  <a:cubicBezTo>
                    <a:pt x="0" y="105"/>
                    <a:pt x="0" y="52"/>
                    <a:pt x="0" y="0"/>
                  </a:cubicBezTo>
                  <a:close/>
                </a:path>
              </a:pathLst>
            </a:custGeom>
            <a:solidFill>
              <a:srgbClr val="45B1D2"/>
            </a:solidFill>
            <a:ln>
              <a:solidFill>
                <a:schemeClr val="bg1"/>
              </a:solidFill>
            </a:ln>
            <a:effectLst>
              <a:glow rad="622300">
                <a:schemeClr val="accent5">
                  <a:satMod val="175000"/>
                  <a:alpha val="67000"/>
                </a:schemeClr>
              </a:glow>
              <a:softEdge rad="0"/>
            </a:effectLst>
            <a:scene3d>
              <a:camera prst="perspectiveFront" fov="0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rgbClr val="4197B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5306868" y="1547312"/>
              <a:ext cx="1053234" cy="906322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/>
                <a:t>使用知识</a:t>
              </a:r>
              <a:r>
                <a:rPr lang="zh-CN" altLang="en-US" sz="2000" dirty="0" smtClean="0"/>
                <a:t>、</a:t>
              </a:r>
              <a:endParaRPr lang="en-US" altLang="zh-CN" sz="2000" dirty="0" smtClean="0"/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/>
                <a:t> </a:t>
              </a:r>
              <a:r>
                <a:rPr lang="en-US" altLang="zh-CN" sz="2000" dirty="0" smtClean="0"/>
                <a:t>      </a:t>
              </a:r>
              <a:r>
                <a:rPr lang="zh-CN" altLang="en-US" sz="2000" dirty="0" smtClean="0"/>
                <a:t>技能、工具</a:t>
              </a:r>
              <a:endParaRPr lang="en-US" altLang="zh-CN" sz="2000" dirty="0" smtClean="0"/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/>
                <a:t> </a:t>
              </a:r>
              <a:r>
                <a:rPr lang="en-US" altLang="zh-CN" sz="2000" dirty="0" smtClean="0"/>
                <a:t>          </a:t>
              </a:r>
              <a:r>
                <a:rPr lang="zh-CN" altLang="en-US" sz="2000" dirty="0" smtClean="0"/>
                <a:t>和方法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5343420" y="4310203"/>
              <a:ext cx="1239797" cy="906322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 smtClean="0"/>
                <a:t>          满足</a:t>
              </a:r>
              <a:r>
                <a:rPr lang="zh-CN" altLang="en-US" sz="2000" dirty="0"/>
                <a:t>项目</a:t>
              </a:r>
              <a:r>
                <a:rPr lang="zh-CN" altLang="en-US" sz="2000" dirty="0" smtClean="0"/>
                <a:t>干  </a:t>
              </a:r>
              <a:endParaRPr lang="en-US" altLang="zh-CN" sz="2000" dirty="0" smtClean="0"/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/>
                <a:t> </a:t>
              </a:r>
              <a:r>
                <a:rPr lang="en-US" altLang="zh-CN" sz="2000" dirty="0" smtClean="0"/>
                <a:t>   </a:t>
              </a:r>
              <a:r>
                <a:rPr lang="zh-CN" altLang="en-US" sz="2000" dirty="0" smtClean="0"/>
                <a:t>系</a:t>
              </a:r>
              <a:r>
                <a:rPr lang="zh-CN" altLang="en-US" sz="2000" dirty="0"/>
                <a:t>人对项目</a:t>
              </a:r>
              <a:r>
                <a:rPr lang="zh-CN" altLang="en-US" sz="2000" dirty="0" smtClean="0"/>
                <a:t>的</a:t>
              </a:r>
              <a:endParaRPr lang="en-US" altLang="zh-CN" sz="2000" dirty="0" smtClean="0"/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 smtClean="0"/>
                <a:t>需求</a:t>
              </a:r>
              <a:r>
                <a:rPr lang="zh-CN" altLang="en-US" sz="2000" dirty="0"/>
                <a:t>和期望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947555" y="1611565"/>
              <a:ext cx="1054959" cy="357036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 smtClean="0"/>
                <a:t>以</a:t>
              </a:r>
              <a:r>
                <a:rPr lang="zh-CN" altLang="en-US" sz="2000" dirty="0"/>
                <a:t>项目为对象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638136" y="4278029"/>
              <a:ext cx="1170990" cy="906322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/>
                <a:t>组织</a:t>
              </a:r>
              <a:r>
                <a:rPr lang="zh-CN" altLang="en-US" sz="2000" dirty="0" smtClean="0"/>
                <a:t>、计</a:t>
              </a:r>
              <a:endParaRPr lang="en-US" altLang="zh-CN" sz="2000" dirty="0" smtClean="0"/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/>
                <a:t> </a:t>
              </a:r>
              <a:r>
                <a:rPr lang="en-US" altLang="zh-CN" sz="2000" dirty="0" smtClean="0"/>
                <a:t>   </a:t>
              </a:r>
              <a:r>
                <a:rPr lang="zh-CN" altLang="en-US" sz="2000" dirty="0" smtClean="0"/>
                <a:t>划、实施并</a:t>
              </a:r>
              <a:endParaRPr lang="en-US" altLang="zh-CN" sz="2000" dirty="0" smtClean="0"/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/>
                <a:t> </a:t>
              </a:r>
              <a:r>
                <a:rPr lang="en-US" altLang="zh-CN" sz="2000" dirty="0" smtClean="0"/>
                <a:t>         </a:t>
              </a:r>
              <a:r>
                <a:rPr lang="zh-CN" altLang="en-US" sz="2000" dirty="0" smtClean="0"/>
                <a:t>监控</a:t>
              </a:r>
              <a:r>
                <a:rPr lang="zh-CN" altLang="en-US" sz="2000" dirty="0"/>
                <a:t>项目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3721100" y="2511112"/>
              <a:ext cx="1663122" cy="1794504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dirty="0" smtClean="0">
                  <a:solidFill>
                    <a:srgbClr val="FF0000"/>
                  </a:solidFill>
                </a:rPr>
                <a:t>项目管理 </a:t>
              </a:r>
              <a:endParaRPr lang="en-US" altLang="zh-CN" sz="2000" b="1" dirty="0" smtClean="0">
                <a:solidFill>
                  <a:srgbClr val="FF0000"/>
                </a:solidFill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dirty="0" smtClean="0"/>
                <a:t>就是</a:t>
              </a:r>
              <a:r>
                <a:rPr lang="zh-CN" altLang="en-US" sz="2000" dirty="0"/>
                <a:t>在有限的资源约束下，运用系统的观点、方法和理论，对项目涉及的全部工作进行有效地管理，实现项目目标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740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0"/>
          <p:cNvSpPr>
            <a:spLocks noChangeArrowheads="1"/>
          </p:cNvSpPr>
          <p:nvPr/>
        </p:nvSpPr>
        <p:spPr bwMode="auto">
          <a:xfrm>
            <a:off x="25400" y="304800"/>
            <a:ext cx="6243638" cy="52322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</a:t>
            </a: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与项目管理</a:t>
            </a: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881188" y="2060575"/>
            <a:ext cx="9144000" cy="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zh-CN"/>
          </a:p>
        </p:txBody>
      </p:sp>
      <p:sp>
        <p:nvSpPr>
          <p:cNvPr id="67" name="内容占位符 66"/>
          <p:cNvSpPr>
            <a:spLocks noGrp="1"/>
          </p:cNvSpPr>
          <p:nvPr>
            <p:ph idx="1"/>
          </p:nvPr>
        </p:nvSpPr>
        <p:spPr>
          <a:xfrm>
            <a:off x="457200" y="1052836"/>
            <a:ext cx="8229600" cy="576039"/>
          </a:xfrm>
        </p:spPr>
        <p:txBody>
          <a:bodyPr/>
          <a:lstStyle/>
          <a:p>
            <a:r>
              <a:rPr lang="zh-CN" altLang="en-US" sz="2800" dirty="0" smtClean="0"/>
              <a:t>常见的项目管理工具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关键路径法</a:t>
            </a:r>
            <a:endParaRPr lang="en-US" altLang="zh-CN" sz="2800" dirty="0" smtClean="0"/>
          </a:p>
          <a:p>
            <a:endParaRPr lang="en-US" altLang="zh-CN" dirty="0" smtClean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45" y="2127610"/>
            <a:ext cx="708660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0"/>
          <p:cNvSpPr>
            <a:spLocks noChangeArrowheads="1"/>
          </p:cNvSpPr>
          <p:nvPr/>
        </p:nvSpPr>
        <p:spPr bwMode="auto">
          <a:xfrm>
            <a:off x="25400" y="304800"/>
            <a:ext cx="6243638" cy="52322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</a:t>
            </a: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与项目管理</a:t>
            </a: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881188" y="2060575"/>
            <a:ext cx="9144000" cy="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zh-CN"/>
          </a:p>
        </p:txBody>
      </p:sp>
      <p:sp>
        <p:nvSpPr>
          <p:cNvPr id="67" name="内容占位符 66"/>
          <p:cNvSpPr>
            <a:spLocks noGrp="1"/>
          </p:cNvSpPr>
          <p:nvPr>
            <p:ph idx="1"/>
          </p:nvPr>
        </p:nvSpPr>
        <p:spPr>
          <a:xfrm>
            <a:off x="457200" y="1052836"/>
            <a:ext cx="8229600" cy="1008070"/>
          </a:xfrm>
        </p:spPr>
        <p:txBody>
          <a:bodyPr/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项目组织结构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职能型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矩阵型、项目型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6524625" y="2475739"/>
          <a:ext cx="2308225" cy="1670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9" r:id="rId3" imgW="7411720" imgH="8322945" progId="">
                  <p:embed/>
                </p:oleObj>
              </mc:Choice>
              <mc:Fallback>
                <p:oleObj r:id="rId3" imgW="7411720" imgH="8322945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25" y="2475739"/>
                        <a:ext cx="2308225" cy="16708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705" y="1628875"/>
            <a:ext cx="8534400" cy="475297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0"/>
          <p:cNvSpPr>
            <a:spLocks noChangeArrowheads="1"/>
          </p:cNvSpPr>
          <p:nvPr/>
        </p:nvSpPr>
        <p:spPr bwMode="auto">
          <a:xfrm>
            <a:off x="25400" y="304800"/>
            <a:ext cx="6243638" cy="52322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</a:t>
            </a: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与项目管理</a:t>
            </a: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881188" y="2060575"/>
            <a:ext cx="9144000" cy="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zh-CN"/>
          </a:p>
        </p:txBody>
      </p:sp>
      <p:sp>
        <p:nvSpPr>
          <p:cNvPr id="67" name="内容占位符 66"/>
          <p:cNvSpPr>
            <a:spLocks noGrp="1"/>
          </p:cNvSpPr>
          <p:nvPr>
            <p:ph idx="1"/>
          </p:nvPr>
        </p:nvSpPr>
        <p:spPr>
          <a:xfrm>
            <a:off x="457200" y="1052836"/>
            <a:ext cx="8229600" cy="1008070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我司项目团队主要成员及角色分工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0" name="Group 4"/>
          <p:cNvGrpSpPr>
            <a:grpSpLocks/>
          </p:cNvGrpSpPr>
          <p:nvPr/>
        </p:nvGrpSpPr>
        <p:grpSpPr bwMode="auto">
          <a:xfrm>
            <a:off x="5884863" y="2529707"/>
            <a:ext cx="2278062" cy="536575"/>
            <a:chOff x="0" y="0"/>
            <a:chExt cx="1484" cy="330"/>
          </a:xfrm>
        </p:grpSpPr>
        <p:sp>
          <p:nvSpPr>
            <p:cNvPr id="121" name="AutoShape 5"/>
            <p:cNvSpPr>
              <a:spLocks noChangeArrowheads="1"/>
            </p:cNvSpPr>
            <p:nvPr/>
          </p:nvSpPr>
          <p:spPr bwMode="auto">
            <a:xfrm>
              <a:off x="0" y="0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rgbClr val="808080"/>
              </a:solidFill>
              <a:bevel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b="1">
                <a:solidFill>
                  <a:srgbClr val="000000"/>
                </a:solidFill>
                <a:latin typeface="Symbol" pitchFamily="18" charset="2"/>
                <a:sym typeface="Symbol" pitchFamily="18" charset="2"/>
              </a:endParaRPr>
            </a:p>
          </p:txBody>
        </p:sp>
        <p:sp>
          <p:nvSpPr>
            <p:cNvPr id="122" name="AutoShape 6"/>
            <p:cNvSpPr>
              <a:spLocks noChangeArrowheads="1"/>
            </p:cNvSpPr>
            <p:nvPr/>
          </p:nvSpPr>
          <p:spPr bwMode="auto">
            <a:xfrm>
              <a:off x="23" y="20"/>
              <a:ext cx="1432" cy="138"/>
            </a:xfrm>
            <a:prstGeom prst="roundRect">
              <a:avLst>
                <a:gd name="adj" fmla="val 28352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noFill/>
              <a:bevel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b="1">
                <a:solidFill>
                  <a:srgbClr val="000000"/>
                </a:solidFill>
                <a:latin typeface="Symbol" pitchFamily="18" charset="2"/>
                <a:sym typeface="Symbol" pitchFamily="18" charset="2"/>
              </a:endParaRPr>
            </a:p>
          </p:txBody>
        </p:sp>
      </p:grpSp>
      <p:sp>
        <p:nvSpPr>
          <p:cNvPr id="123" name="Rectangle 7"/>
          <p:cNvSpPr>
            <a:spLocks noChangeArrowheads="1"/>
          </p:cNvSpPr>
          <p:nvPr/>
        </p:nvSpPr>
        <p:spPr bwMode="auto">
          <a:xfrm>
            <a:off x="6264275" y="5114157"/>
            <a:ext cx="866775" cy="1189038"/>
          </a:xfrm>
          <a:prstGeom prst="rect">
            <a:avLst/>
          </a:prstGeom>
          <a:solidFill>
            <a:srgbClr val="8CB3E3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000000"/>
              </a:solidFill>
              <a:latin typeface="Symbol" pitchFamily="18" charset="2"/>
              <a:sym typeface="Symbol" pitchFamily="18" charset="2"/>
            </a:endParaRPr>
          </a:p>
        </p:txBody>
      </p:sp>
      <p:sp>
        <p:nvSpPr>
          <p:cNvPr id="124" name="Rectangle 8"/>
          <p:cNvSpPr>
            <a:spLocks noChangeArrowheads="1"/>
          </p:cNvSpPr>
          <p:nvPr/>
        </p:nvSpPr>
        <p:spPr bwMode="auto">
          <a:xfrm>
            <a:off x="4610100" y="5114157"/>
            <a:ext cx="812800" cy="1189038"/>
          </a:xfrm>
          <a:prstGeom prst="rect">
            <a:avLst/>
          </a:prstGeom>
          <a:solidFill>
            <a:srgbClr val="8CB3E3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000000"/>
              </a:solidFill>
              <a:latin typeface="Symbol" pitchFamily="18" charset="2"/>
              <a:sym typeface="Symbol" pitchFamily="18" charset="2"/>
            </a:endParaRPr>
          </a:p>
        </p:txBody>
      </p:sp>
      <p:grpSp>
        <p:nvGrpSpPr>
          <p:cNvPr id="125" name="Group 9"/>
          <p:cNvGrpSpPr>
            <a:grpSpLocks/>
          </p:cNvGrpSpPr>
          <p:nvPr/>
        </p:nvGrpSpPr>
        <p:grpSpPr bwMode="auto">
          <a:xfrm>
            <a:off x="114300" y="4237857"/>
            <a:ext cx="1855788" cy="779463"/>
            <a:chOff x="0" y="0"/>
            <a:chExt cx="1484" cy="330"/>
          </a:xfrm>
        </p:grpSpPr>
        <p:sp>
          <p:nvSpPr>
            <p:cNvPr id="126" name="AutoShape 10"/>
            <p:cNvSpPr>
              <a:spLocks noChangeArrowheads="1"/>
            </p:cNvSpPr>
            <p:nvPr/>
          </p:nvSpPr>
          <p:spPr bwMode="auto">
            <a:xfrm>
              <a:off x="0" y="0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EA9C00"/>
            </a:solidFill>
            <a:ln w="12700">
              <a:solidFill>
                <a:srgbClr val="808080"/>
              </a:solidFill>
              <a:bevel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000000"/>
                </a:solidFill>
                <a:latin typeface="Symbol" pitchFamily="18" charset="2"/>
                <a:sym typeface="Symbol" pitchFamily="18" charset="2"/>
              </a:endParaRPr>
            </a:p>
          </p:txBody>
        </p:sp>
        <p:sp>
          <p:nvSpPr>
            <p:cNvPr id="127" name="AutoShape 11"/>
            <p:cNvSpPr>
              <a:spLocks noChangeArrowheads="1"/>
            </p:cNvSpPr>
            <p:nvPr/>
          </p:nvSpPr>
          <p:spPr bwMode="auto">
            <a:xfrm>
              <a:off x="23" y="20"/>
              <a:ext cx="1433" cy="134"/>
            </a:xfrm>
            <a:prstGeom prst="roundRect">
              <a:avLst>
                <a:gd name="adj" fmla="val 28352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A9C00"/>
                </a:gs>
              </a:gsLst>
              <a:lin ang="5400000" scaled="1"/>
            </a:gradFill>
            <a:ln w="9525">
              <a:noFill/>
              <a:bevel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000000"/>
                </a:solidFill>
                <a:latin typeface="Symbol" pitchFamily="18" charset="2"/>
                <a:sym typeface="Symbol" pitchFamily="18" charset="2"/>
              </a:endParaRPr>
            </a:p>
          </p:txBody>
        </p:sp>
      </p:grpSp>
      <p:grpSp>
        <p:nvGrpSpPr>
          <p:cNvPr id="128" name="Group 12"/>
          <p:cNvGrpSpPr>
            <a:grpSpLocks/>
          </p:cNvGrpSpPr>
          <p:nvPr/>
        </p:nvGrpSpPr>
        <p:grpSpPr bwMode="auto">
          <a:xfrm>
            <a:off x="4659313" y="4258495"/>
            <a:ext cx="2441575" cy="788987"/>
            <a:chOff x="0" y="0"/>
            <a:chExt cx="1484" cy="330"/>
          </a:xfrm>
        </p:grpSpPr>
        <p:sp>
          <p:nvSpPr>
            <p:cNvPr id="129" name="AutoShape 13"/>
            <p:cNvSpPr>
              <a:spLocks noChangeArrowheads="1"/>
            </p:cNvSpPr>
            <p:nvPr/>
          </p:nvSpPr>
          <p:spPr bwMode="auto">
            <a:xfrm>
              <a:off x="0" y="0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8CB3E3"/>
            </a:solidFill>
            <a:ln w="12700">
              <a:solidFill>
                <a:srgbClr val="808080"/>
              </a:solidFill>
              <a:bevel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000000"/>
                </a:solidFill>
                <a:latin typeface="Symbol" pitchFamily="18" charset="2"/>
                <a:sym typeface="Symbol" pitchFamily="18" charset="2"/>
              </a:endParaRPr>
            </a:p>
          </p:txBody>
        </p:sp>
        <p:sp>
          <p:nvSpPr>
            <p:cNvPr id="130" name="AutoShape 14"/>
            <p:cNvSpPr>
              <a:spLocks noChangeArrowheads="1"/>
            </p:cNvSpPr>
            <p:nvPr/>
          </p:nvSpPr>
          <p:spPr bwMode="auto">
            <a:xfrm>
              <a:off x="23" y="20"/>
              <a:ext cx="1432" cy="134"/>
            </a:xfrm>
            <a:prstGeom prst="roundRect">
              <a:avLst>
                <a:gd name="adj" fmla="val 28352"/>
              </a:avLst>
            </a:prstGeom>
            <a:solidFill>
              <a:srgbClr val="8CB3E3"/>
            </a:solidFill>
            <a:ln w="9525">
              <a:noFill/>
              <a:bevel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000000"/>
                </a:solidFill>
                <a:latin typeface="Symbol" pitchFamily="18" charset="2"/>
                <a:sym typeface="Symbol" pitchFamily="18" charset="2"/>
              </a:endParaRPr>
            </a:p>
          </p:txBody>
        </p:sp>
      </p:grpSp>
      <p:grpSp>
        <p:nvGrpSpPr>
          <p:cNvPr id="131" name="Group 15"/>
          <p:cNvGrpSpPr>
            <a:grpSpLocks/>
          </p:cNvGrpSpPr>
          <p:nvPr/>
        </p:nvGrpSpPr>
        <p:grpSpPr bwMode="auto">
          <a:xfrm>
            <a:off x="1970088" y="4228332"/>
            <a:ext cx="2608262" cy="798513"/>
            <a:chOff x="0" y="0"/>
            <a:chExt cx="1484" cy="330"/>
          </a:xfrm>
        </p:grpSpPr>
        <p:sp>
          <p:nvSpPr>
            <p:cNvPr id="132" name="AutoShape 16"/>
            <p:cNvSpPr>
              <a:spLocks noChangeArrowheads="1"/>
            </p:cNvSpPr>
            <p:nvPr/>
          </p:nvSpPr>
          <p:spPr bwMode="auto">
            <a:xfrm>
              <a:off x="0" y="0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96AD23"/>
            </a:solidFill>
            <a:ln w="12700">
              <a:solidFill>
                <a:srgbClr val="808080"/>
              </a:solidFill>
              <a:bevel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000000"/>
                </a:solidFill>
                <a:latin typeface="Symbol" pitchFamily="18" charset="2"/>
                <a:sym typeface="Symbol" pitchFamily="18" charset="2"/>
              </a:endParaRPr>
            </a:p>
          </p:txBody>
        </p:sp>
        <p:sp>
          <p:nvSpPr>
            <p:cNvPr id="133" name="AutoShape 17"/>
            <p:cNvSpPr>
              <a:spLocks noChangeArrowheads="1"/>
            </p:cNvSpPr>
            <p:nvPr/>
          </p:nvSpPr>
          <p:spPr bwMode="auto">
            <a:xfrm>
              <a:off x="23" y="20"/>
              <a:ext cx="1436" cy="134"/>
            </a:xfrm>
            <a:prstGeom prst="roundRect">
              <a:avLst>
                <a:gd name="adj" fmla="val 28352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96AD23"/>
                </a:gs>
              </a:gsLst>
              <a:lin ang="5400000" scaled="1"/>
            </a:gradFill>
            <a:ln w="9525">
              <a:noFill/>
              <a:bevel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000000"/>
                </a:solidFill>
                <a:latin typeface="Symbol" pitchFamily="18" charset="2"/>
                <a:sym typeface="Symbol" pitchFamily="18" charset="2"/>
              </a:endParaRPr>
            </a:p>
          </p:txBody>
        </p:sp>
      </p:grpSp>
      <p:grpSp>
        <p:nvGrpSpPr>
          <p:cNvPr id="134" name="Group 18"/>
          <p:cNvGrpSpPr>
            <a:grpSpLocks/>
          </p:cNvGrpSpPr>
          <p:nvPr/>
        </p:nvGrpSpPr>
        <p:grpSpPr bwMode="auto">
          <a:xfrm>
            <a:off x="3744913" y="3237732"/>
            <a:ext cx="1711325" cy="536575"/>
            <a:chOff x="0" y="0"/>
            <a:chExt cx="1484" cy="330"/>
          </a:xfrm>
        </p:grpSpPr>
        <p:sp>
          <p:nvSpPr>
            <p:cNvPr id="135" name="AutoShape 19"/>
            <p:cNvSpPr>
              <a:spLocks noChangeArrowheads="1"/>
            </p:cNvSpPr>
            <p:nvPr/>
          </p:nvSpPr>
          <p:spPr bwMode="auto">
            <a:xfrm>
              <a:off x="0" y="0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rgbClr val="808080"/>
              </a:solidFill>
              <a:bevel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000000"/>
                </a:solidFill>
                <a:latin typeface="Symbol" pitchFamily="18" charset="2"/>
                <a:sym typeface="Symbol" pitchFamily="18" charset="2"/>
              </a:endParaRPr>
            </a:p>
          </p:txBody>
        </p:sp>
        <p:sp>
          <p:nvSpPr>
            <p:cNvPr id="136" name="AutoShape 20"/>
            <p:cNvSpPr>
              <a:spLocks noChangeArrowheads="1"/>
            </p:cNvSpPr>
            <p:nvPr/>
          </p:nvSpPr>
          <p:spPr bwMode="auto">
            <a:xfrm>
              <a:off x="23" y="20"/>
              <a:ext cx="1432" cy="138"/>
            </a:xfrm>
            <a:prstGeom prst="roundRect">
              <a:avLst>
                <a:gd name="adj" fmla="val 28352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noFill/>
              <a:bevel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000000"/>
                </a:solidFill>
                <a:latin typeface="Symbol" pitchFamily="18" charset="2"/>
                <a:sym typeface="Symbol" pitchFamily="18" charset="2"/>
              </a:endParaRPr>
            </a:p>
          </p:txBody>
        </p:sp>
      </p:grpSp>
      <p:grpSp>
        <p:nvGrpSpPr>
          <p:cNvPr id="137" name="Group 21"/>
          <p:cNvGrpSpPr>
            <a:grpSpLocks/>
          </p:cNvGrpSpPr>
          <p:nvPr/>
        </p:nvGrpSpPr>
        <p:grpSpPr bwMode="auto">
          <a:xfrm>
            <a:off x="3365500" y="1697857"/>
            <a:ext cx="2473325" cy="565150"/>
            <a:chOff x="0" y="0"/>
            <a:chExt cx="1484" cy="330"/>
          </a:xfrm>
        </p:grpSpPr>
        <p:sp>
          <p:nvSpPr>
            <p:cNvPr id="138" name="AutoShape 22"/>
            <p:cNvSpPr>
              <a:spLocks noChangeArrowheads="1"/>
            </p:cNvSpPr>
            <p:nvPr/>
          </p:nvSpPr>
          <p:spPr bwMode="auto">
            <a:xfrm>
              <a:off x="0" y="0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rgbClr val="808080"/>
              </a:solidFill>
              <a:bevel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000000"/>
                </a:solidFill>
                <a:latin typeface="Symbol" pitchFamily="18" charset="2"/>
                <a:sym typeface="Symbol" pitchFamily="18" charset="2"/>
              </a:endParaRPr>
            </a:p>
          </p:txBody>
        </p:sp>
        <p:sp>
          <p:nvSpPr>
            <p:cNvPr id="139" name="AutoShape 23"/>
            <p:cNvSpPr>
              <a:spLocks noChangeArrowheads="1"/>
            </p:cNvSpPr>
            <p:nvPr/>
          </p:nvSpPr>
          <p:spPr bwMode="auto">
            <a:xfrm>
              <a:off x="23" y="20"/>
              <a:ext cx="1434" cy="133"/>
            </a:xfrm>
            <a:prstGeom prst="roundRect">
              <a:avLst>
                <a:gd name="adj" fmla="val 28352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noFill/>
              <a:bevel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000000"/>
                </a:solidFill>
                <a:latin typeface="Symbol" pitchFamily="18" charset="2"/>
                <a:sym typeface="Symbol" pitchFamily="18" charset="2"/>
              </a:endParaRPr>
            </a:p>
          </p:txBody>
        </p:sp>
      </p:grpSp>
      <p:sp>
        <p:nvSpPr>
          <p:cNvPr id="140" name="Rectangle 24"/>
          <p:cNvSpPr>
            <a:spLocks noChangeArrowheads="1"/>
          </p:cNvSpPr>
          <p:nvPr/>
        </p:nvSpPr>
        <p:spPr bwMode="auto">
          <a:xfrm>
            <a:off x="114300" y="5076057"/>
            <a:ext cx="889000" cy="1214438"/>
          </a:xfrm>
          <a:prstGeom prst="rect">
            <a:avLst/>
          </a:prstGeom>
          <a:gradFill rotWithShape="1">
            <a:gsLst>
              <a:gs pos="0">
                <a:srgbClr val="EA9C00"/>
              </a:gs>
              <a:gs pos="100000">
                <a:srgbClr val="A76E00"/>
              </a:gs>
            </a:gsLst>
            <a:lin ang="5400000" scaled="1"/>
          </a:gra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000000"/>
              </a:solidFill>
              <a:latin typeface="Symbol" pitchFamily="18" charset="2"/>
              <a:sym typeface="Symbol" pitchFamily="18" charset="2"/>
            </a:endParaRPr>
          </a:p>
        </p:txBody>
      </p:sp>
      <p:sp>
        <p:nvSpPr>
          <p:cNvPr id="141" name="Rectangle 25"/>
          <p:cNvSpPr>
            <a:spLocks noChangeArrowheads="1"/>
          </p:cNvSpPr>
          <p:nvPr/>
        </p:nvSpPr>
        <p:spPr bwMode="auto">
          <a:xfrm>
            <a:off x="1054100" y="5069707"/>
            <a:ext cx="915988" cy="1220788"/>
          </a:xfrm>
          <a:prstGeom prst="rect">
            <a:avLst/>
          </a:prstGeom>
          <a:gradFill rotWithShape="1">
            <a:gsLst>
              <a:gs pos="0">
                <a:srgbClr val="EA9C00"/>
              </a:gs>
              <a:gs pos="100000">
                <a:srgbClr val="A76E00"/>
              </a:gs>
            </a:gsLst>
            <a:lin ang="5400000" scaled="1"/>
          </a:gra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000000"/>
              </a:solidFill>
              <a:latin typeface="Symbol" pitchFamily="18" charset="2"/>
              <a:sym typeface="Symbol" pitchFamily="18" charset="2"/>
            </a:endParaRPr>
          </a:p>
        </p:txBody>
      </p:sp>
      <p:cxnSp>
        <p:nvCxnSpPr>
          <p:cNvPr id="142" name="AutoShape 26"/>
          <p:cNvCxnSpPr>
            <a:cxnSpLocks noChangeShapeType="1"/>
          </p:cNvCxnSpPr>
          <p:nvPr/>
        </p:nvCxnSpPr>
        <p:spPr bwMode="auto">
          <a:xfrm flipH="1">
            <a:off x="3660775" y="2732907"/>
            <a:ext cx="2266950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bevel/>
            <a:headEnd/>
            <a:tailEnd/>
          </a:ln>
        </p:spPr>
      </p:cxnSp>
      <p:cxnSp>
        <p:nvCxnSpPr>
          <p:cNvPr id="143" name="AutoShape 27"/>
          <p:cNvCxnSpPr>
            <a:cxnSpLocks noChangeShapeType="1"/>
            <a:stCxn id="126" idx="0"/>
            <a:endCxn id="135" idx="2"/>
          </p:cNvCxnSpPr>
          <p:nvPr/>
        </p:nvCxnSpPr>
        <p:spPr bwMode="auto">
          <a:xfrm rot="5400000" flipH="1" flipV="1">
            <a:off x="2590007" y="2227288"/>
            <a:ext cx="463550" cy="3557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144" name="Text Box 29"/>
          <p:cNvSpPr>
            <a:spLocks noChangeArrowheads="1"/>
          </p:cNvSpPr>
          <p:nvPr/>
        </p:nvSpPr>
        <p:spPr bwMode="auto">
          <a:xfrm>
            <a:off x="3371850" y="1777232"/>
            <a:ext cx="2466975" cy="369888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b="1">
                <a:solidFill>
                  <a:srgbClr val="CC0000"/>
                </a:solidFill>
                <a:sym typeface="Calibri" pitchFamily="34" charset="0"/>
              </a:rPr>
              <a:t>项目变更控制委员会</a:t>
            </a:r>
            <a:endParaRPr lang="en-US" altLang="zh-CN" b="1">
              <a:solidFill>
                <a:srgbClr val="CC0000"/>
              </a:solidFill>
              <a:sym typeface="Calibri" pitchFamily="34" charset="0"/>
            </a:endParaRPr>
          </a:p>
        </p:txBody>
      </p:sp>
      <p:sp>
        <p:nvSpPr>
          <p:cNvPr id="145" name="Text Box 30"/>
          <p:cNvSpPr>
            <a:spLocks noChangeArrowheads="1"/>
          </p:cNvSpPr>
          <p:nvPr/>
        </p:nvSpPr>
        <p:spPr bwMode="auto">
          <a:xfrm>
            <a:off x="5949950" y="2605907"/>
            <a:ext cx="2247900" cy="33655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1600" b="1">
                <a:solidFill>
                  <a:srgbClr val="000000"/>
                </a:solidFill>
                <a:sym typeface="Calibri" pitchFamily="34" charset="0"/>
              </a:rPr>
              <a:t>产品部门责任经理</a:t>
            </a:r>
            <a:endParaRPr lang="en-US" altLang="zh-CN" sz="1600" b="1">
              <a:solidFill>
                <a:srgbClr val="000000"/>
              </a:solidFill>
              <a:sym typeface="Calibri" pitchFamily="34" charset="0"/>
            </a:endParaRPr>
          </a:p>
        </p:txBody>
      </p:sp>
      <p:sp>
        <p:nvSpPr>
          <p:cNvPr id="146" name="Text Box 32"/>
          <p:cNvSpPr>
            <a:spLocks noChangeArrowheads="1"/>
          </p:cNvSpPr>
          <p:nvPr/>
        </p:nvSpPr>
        <p:spPr bwMode="auto">
          <a:xfrm>
            <a:off x="-14288" y="4253732"/>
            <a:ext cx="1984376" cy="706438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1600" b="1">
                <a:sym typeface="Calibri" pitchFamily="34" charset="0"/>
              </a:rPr>
              <a:t>   产品经理</a:t>
            </a:r>
            <a:endParaRPr lang="en-US" altLang="zh-CN" sz="1600" b="1">
              <a:sym typeface="Calibri" pitchFamily="34" charset="0"/>
            </a:endParaRPr>
          </a:p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1600" b="1">
                <a:sym typeface="Calibri" pitchFamily="34" charset="0"/>
              </a:rPr>
              <a:t> （产品小组负责人）</a:t>
            </a:r>
            <a:endParaRPr lang="en-US" altLang="zh-CN" sz="1600" b="1">
              <a:sym typeface="Calibri" pitchFamily="34" charset="0"/>
            </a:endParaRPr>
          </a:p>
        </p:txBody>
      </p:sp>
      <p:sp>
        <p:nvSpPr>
          <p:cNvPr id="147" name="Text Box 33"/>
          <p:cNvSpPr>
            <a:spLocks noChangeArrowheads="1"/>
          </p:cNvSpPr>
          <p:nvPr/>
        </p:nvSpPr>
        <p:spPr bwMode="auto">
          <a:xfrm>
            <a:off x="-174625" y="5495157"/>
            <a:ext cx="1308100" cy="30797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1400" b="1">
                <a:solidFill>
                  <a:srgbClr val="FFFFFF"/>
                </a:solidFill>
                <a:sym typeface="Calibri" pitchFamily="34" charset="0"/>
              </a:rPr>
              <a:t>    需求分析</a:t>
            </a:r>
            <a:endParaRPr lang="en-US" altLang="zh-CN" sz="1400" b="1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148" name="Text Box 34"/>
          <p:cNvSpPr>
            <a:spLocks noChangeArrowheads="1"/>
          </p:cNvSpPr>
          <p:nvPr/>
        </p:nvSpPr>
        <p:spPr bwMode="auto">
          <a:xfrm>
            <a:off x="855663" y="5495157"/>
            <a:ext cx="1308100" cy="30797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1400" b="1">
                <a:solidFill>
                  <a:srgbClr val="FFFFFF"/>
                </a:solidFill>
                <a:sym typeface="Calibri" pitchFamily="34" charset="0"/>
              </a:rPr>
              <a:t>产品设计</a:t>
            </a:r>
            <a:endParaRPr lang="en-US" altLang="zh-CN" sz="1400" b="1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149" name="Text Box 35"/>
          <p:cNvSpPr>
            <a:spLocks noChangeArrowheads="1"/>
          </p:cNvSpPr>
          <p:nvPr/>
        </p:nvSpPr>
        <p:spPr bwMode="auto">
          <a:xfrm>
            <a:off x="2011363" y="4285482"/>
            <a:ext cx="2532062" cy="706438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1600" b="1">
                <a:sym typeface="Calibri" pitchFamily="34" charset="0"/>
              </a:rPr>
              <a:t>技术经理</a:t>
            </a:r>
            <a:endParaRPr lang="en-US" altLang="zh-CN" sz="1600" b="1">
              <a:sym typeface="Calibri" pitchFamily="34" charset="0"/>
            </a:endParaRPr>
          </a:p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1600" b="1">
                <a:sym typeface="Calibri" pitchFamily="34" charset="0"/>
              </a:rPr>
              <a:t>（技术小组负责人）</a:t>
            </a:r>
            <a:endParaRPr lang="en-US" altLang="zh-CN" sz="1600" b="1">
              <a:sym typeface="Calibri" pitchFamily="34" charset="0"/>
            </a:endParaRPr>
          </a:p>
        </p:txBody>
      </p:sp>
      <p:sp>
        <p:nvSpPr>
          <p:cNvPr id="150" name="Rectangle 36"/>
          <p:cNvSpPr>
            <a:spLocks noChangeArrowheads="1"/>
          </p:cNvSpPr>
          <p:nvPr/>
        </p:nvSpPr>
        <p:spPr bwMode="auto">
          <a:xfrm>
            <a:off x="2011363" y="5080820"/>
            <a:ext cx="838200" cy="1209675"/>
          </a:xfrm>
          <a:prstGeom prst="rect">
            <a:avLst/>
          </a:prstGeom>
          <a:gradFill rotWithShape="1">
            <a:gsLst>
              <a:gs pos="0">
                <a:srgbClr val="96AD23"/>
              </a:gs>
              <a:gs pos="100000">
                <a:srgbClr val="6C7B19"/>
              </a:gs>
            </a:gsLst>
            <a:lin ang="5400000" scaled="1"/>
          </a:gra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000000"/>
              </a:solidFill>
              <a:latin typeface="Symbol" pitchFamily="18" charset="2"/>
              <a:sym typeface="Symbol" pitchFamily="18" charset="2"/>
            </a:endParaRPr>
          </a:p>
        </p:txBody>
      </p:sp>
      <p:sp>
        <p:nvSpPr>
          <p:cNvPr id="151" name="Rectangle 37"/>
          <p:cNvSpPr>
            <a:spLocks noChangeArrowheads="1"/>
          </p:cNvSpPr>
          <p:nvPr/>
        </p:nvSpPr>
        <p:spPr bwMode="auto">
          <a:xfrm>
            <a:off x="3733800" y="5080820"/>
            <a:ext cx="844550" cy="1209675"/>
          </a:xfrm>
          <a:prstGeom prst="rect">
            <a:avLst/>
          </a:prstGeom>
          <a:gradFill rotWithShape="1">
            <a:gsLst>
              <a:gs pos="0">
                <a:srgbClr val="96AD23"/>
              </a:gs>
              <a:gs pos="100000">
                <a:srgbClr val="6C7B19"/>
              </a:gs>
            </a:gsLst>
            <a:lin ang="5400000" scaled="1"/>
          </a:gra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000000"/>
              </a:solidFill>
              <a:latin typeface="Symbol" pitchFamily="18" charset="2"/>
              <a:sym typeface="Symbol" pitchFamily="18" charset="2"/>
            </a:endParaRPr>
          </a:p>
        </p:txBody>
      </p:sp>
      <p:sp>
        <p:nvSpPr>
          <p:cNvPr id="152" name="Text Box 38"/>
          <p:cNvSpPr>
            <a:spLocks noChangeArrowheads="1"/>
          </p:cNvSpPr>
          <p:nvPr/>
        </p:nvSpPr>
        <p:spPr bwMode="auto">
          <a:xfrm>
            <a:off x="1776413" y="5495157"/>
            <a:ext cx="1308100" cy="30797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1400" b="1">
                <a:solidFill>
                  <a:srgbClr val="FFFFFF"/>
                </a:solidFill>
                <a:sym typeface="Calibri" pitchFamily="34" charset="0"/>
              </a:rPr>
              <a:t>架构师</a:t>
            </a:r>
            <a:endParaRPr lang="en-US" altLang="zh-CN" sz="1400" b="1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153" name="Text Box 39"/>
          <p:cNvSpPr>
            <a:spLocks noChangeArrowheads="1"/>
          </p:cNvSpPr>
          <p:nvPr/>
        </p:nvSpPr>
        <p:spPr bwMode="auto">
          <a:xfrm>
            <a:off x="3686175" y="5495157"/>
            <a:ext cx="904875" cy="30797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1400" b="1">
                <a:solidFill>
                  <a:srgbClr val="FFFFFF"/>
                </a:solidFill>
                <a:sym typeface="Calibri" pitchFamily="34" charset="0"/>
              </a:rPr>
              <a:t>软件开发</a:t>
            </a:r>
            <a:endParaRPr lang="en-US" altLang="zh-CN" sz="1400" b="1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154" name="Text Box 42"/>
          <p:cNvSpPr>
            <a:spLocks noChangeArrowheads="1"/>
          </p:cNvSpPr>
          <p:nvPr/>
        </p:nvSpPr>
        <p:spPr bwMode="auto">
          <a:xfrm>
            <a:off x="3875088" y="3313932"/>
            <a:ext cx="1460500" cy="366713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b="1">
                <a:solidFill>
                  <a:srgbClr val="000000"/>
                </a:solidFill>
                <a:sym typeface="Calibri" pitchFamily="34" charset="0"/>
              </a:rPr>
              <a:t>项目经理</a:t>
            </a:r>
            <a:endParaRPr lang="en-US" altLang="zh-CN" b="1">
              <a:solidFill>
                <a:srgbClr val="000000"/>
              </a:solidFill>
              <a:sym typeface="Calibri" pitchFamily="34" charset="0"/>
            </a:endParaRPr>
          </a:p>
        </p:txBody>
      </p:sp>
      <p:cxnSp>
        <p:nvCxnSpPr>
          <p:cNvPr id="155" name="AutoShape 43"/>
          <p:cNvCxnSpPr>
            <a:cxnSpLocks noChangeShapeType="1"/>
            <a:stCxn id="138" idx="2"/>
            <a:endCxn id="135" idx="0"/>
          </p:cNvCxnSpPr>
          <p:nvPr/>
        </p:nvCxnSpPr>
        <p:spPr bwMode="auto">
          <a:xfrm flipH="1">
            <a:off x="4600575" y="2263007"/>
            <a:ext cx="1588" cy="973138"/>
          </a:xfrm>
          <a:prstGeom prst="straightConnector1">
            <a:avLst/>
          </a:prstGeom>
          <a:noFill/>
          <a:ln w="9525">
            <a:solidFill>
              <a:srgbClr val="000000"/>
            </a:solidFill>
            <a:bevel/>
            <a:headEnd/>
            <a:tailEnd/>
          </a:ln>
        </p:spPr>
      </p:cxnSp>
      <p:grpSp>
        <p:nvGrpSpPr>
          <p:cNvPr id="156" name="Group 4"/>
          <p:cNvGrpSpPr>
            <a:grpSpLocks/>
          </p:cNvGrpSpPr>
          <p:nvPr/>
        </p:nvGrpSpPr>
        <p:grpSpPr bwMode="auto">
          <a:xfrm>
            <a:off x="1708150" y="2488432"/>
            <a:ext cx="2012950" cy="536575"/>
            <a:chOff x="0" y="0"/>
            <a:chExt cx="1484" cy="330"/>
          </a:xfrm>
        </p:grpSpPr>
        <p:sp>
          <p:nvSpPr>
            <p:cNvPr id="157" name="AutoShape 5"/>
            <p:cNvSpPr>
              <a:spLocks noChangeArrowheads="1"/>
            </p:cNvSpPr>
            <p:nvPr/>
          </p:nvSpPr>
          <p:spPr bwMode="auto">
            <a:xfrm>
              <a:off x="0" y="0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>
              <a:solidFill>
                <a:srgbClr val="808080"/>
              </a:solidFill>
              <a:bevel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b="1">
                <a:solidFill>
                  <a:srgbClr val="000000"/>
                </a:solidFill>
                <a:latin typeface="Symbol" pitchFamily="18" charset="2"/>
                <a:sym typeface="Symbol" pitchFamily="18" charset="2"/>
              </a:endParaRPr>
            </a:p>
          </p:txBody>
        </p:sp>
        <p:sp>
          <p:nvSpPr>
            <p:cNvPr id="158" name="AutoShape 6"/>
            <p:cNvSpPr>
              <a:spLocks noChangeArrowheads="1"/>
            </p:cNvSpPr>
            <p:nvPr/>
          </p:nvSpPr>
          <p:spPr bwMode="auto">
            <a:xfrm>
              <a:off x="23" y="20"/>
              <a:ext cx="1430" cy="138"/>
            </a:xfrm>
            <a:prstGeom prst="roundRect">
              <a:avLst>
                <a:gd name="adj" fmla="val 28352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noFill/>
              <a:bevel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b="1">
                <a:solidFill>
                  <a:srgbClr val="000000"/>
                </a:solidFill>
                <a:latin typeface="Symbol" pitchFamily="18" charset="2"/>
                <a:sym typeface="Symbol" pitchFamily="18" charset="2"/>
              </a:endParaRPr>
            </a:p>
          </p:txBody>
        </p:sp>
      </p:grpSp>
      <p:sp>
        <p:nvSpPr>
          <p:cNvPr id="159" name="Rectangle 7"/>
          <p:cNvSpPr>
            <a:spLocks noChangeArrowheads="1"/>
          </p:cNvSpPr>
          <p:nvPr/>
        </p:nvSpPr>
        <p:spPr bwMode="auto">
          <a:xfrm>
            <a:off x="8132763" y="5109395"/>
            <a:ext cx="881062" cy="1181100"/>
          </a:xfrm>
          <a:prstGeom prst="rect">
            <a:avLst/>
          </a:prstGeom>
          <a:gradFill rotWithShape="1">
            <a:gsLst>
              <a:gs pos="0">
                <a:srgbClr val="3973B9"/>
              </a:gs>
              <a:gs pos="100000">
                <a:srgbClr val="295285"/>
              </a:gs>
            </a:gsLst>
            <a:lin ang="5400000" scaled="1"/>
          </a:gra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000000"/>
              </a:solidFill>
              <a:latin typeface="Symbol" pitchFamily="18" charset="2"/>
              <a:sym typeface="Symbol" pitchFamily="18" charset="2"/>
            </a:endParaRPr>
          </a:p>
        </p:txBody>
      </p:sp>
      <p:sp>
        <p:nvSpPr>
          <p:cNvPr id="160" name="Rectangle 8"/>
          <p:cNvSpPr>
            <a:spLocks noChangeArrowheads="1"/>
          </p:cNvSpPr>
          <p:nvPr/>
        </p:nvSpPr>
        <p:spPr bwMode="auto">
          <a:xfrm>
            <a:off x="7196138" y="5134795"/>
            <a:ext cx="901700" cy="1168400"/>
          </a:xfrm>
          <a:prstGeom prst="rect">
            <a:avLst/>
          </a:prstGeom>
          <a:gradFill rotWithShape="1">
            <a:gsLst>
              <a:gs pos="0">
                <a:srgbClr val="3973B9"/>
              </a:gs>
              <a:gs pos="100000">
                <a:srgbClr val="295285"/>
              </a:gs>
            </a:gsLst>
            <a:lin ang="5400000" scaled="1"/>
          </a:gra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000000"/>
              </a:solidFill>
              <a:latin typeface="Symbol" pitchFamily="18" charset="2"/>
              <a:sym typeface="Symbol" pitchFamily="18" charset="2"/>
            </a:endParaRPr>
          </a:p>
        </p:txBody>
      </p:sp>
      <p:sp>
        <p:nvSpPr>
          <p:cNvPr id="161" name="Text Box 30"/>
          <p:cNvSpPr>
            <a:spLocks noChangeArrowheads="1"/>
          </p:cNvSpPr>
          <p:nvPr/>
        </p:nvSpPr>
        <p:spPr bwMode="auto">
          <a:xfrm>
            <a:off x="1722438" y="2590032"/>
            <a:ext cx="1985962" cy="33972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1600" b="1">
                <a:solidFill>
                  <a:srgbClr val="000000"/>
                </a:solidFill>
                <a:sym typeface="Calibri" pitchFamily="34" charset="0"/>
              </a:rPr>
              <a:t>项目管理职能部门</a:t>
            </a:r>
            <a:endParaRPr lang="en-US" altLang="zh-CN" sz="1600" b="1">
              <a:solidFill>
                <a:srgbClr val="000000"/>
              </a:solidFill>
              <a:sym typeface="Calibri" pitchFamily="34" charset="0"/>
            </a:endParaRPr>
          </a:p>
        </p:txBody>
      </p:sp>
      <p:grpSp>
        <p:nvGrpSpPr>
          <p:cNvPr id="162" name="Group 12"/>
          <p:cNvGrpSpPr>
            <a:grpSpLocks/>
          </p:cNvGrpSpPr>
          <p:nvPr/>
        </p:nvGrpSpPr>
        <p:grpSpPr bwMode="auto">
          <a:xfrm>
            <a:off x="7167563" y="4221982"/>
            <a:ext cx="1846262" cy="858838"/>
            <a:chOff x="0" y="0"/>
            <a:chExt cx="1484" cy="330"/>
          </a:xfrm>
        </p:grpSpPr>
        <p:sp>
          <p:nvSpPr>
            <p:cNvPr id="163" name="AutoShape 13"/>
            <p:cNvSpPr>
              <a:spLocks noChangeArrowheads="1"/>
            </p:cNvSpPr>
            <p:nvPr/>
          </p:nvSpPr>
          <p:spPr bwMode="auto">
            <a:xfrm>
              <a:off x="0" y="0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3973B9"/>
            </a:solidFill>
            <a:ln w="12700">
              <a:solidFill>
                <a:srgbClr val="808080"/>
              </a:solidFill>
              <a:bevel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000000"/>
                </a:solidFill>
                <a:latin typeface="Symbol" pitchFamily="18" charset="2"/>
                <a:sym typeface="Symbol" pitchFamily="18" charset="2"/>
              </a:endParaRPr>
            </a:p>
          </p:txBody>
        </p:sp>
        <p:sp>
          <p:nvSpPr>
            <p:cNvPr id="164" name="AutoShape 14"/>
            <p:cNvSpPr>
              <a:spLocks noChangeArrowheads="1"/>
            </p:cNvSpPr>
            <p:nvPr/>
          </p:nvSpPr>
          <p:spPr bwMode="auto">
            <a:xfrm>
              <a:off x="23" y="20"/>
              <a:ext cx="1432" cy="134"/>
            </a:xfrm>
            <a:prstGeom prst="roundRect">
              <a:avLst>
                <a:gd name="adj" fmla="val 28352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973B9"/>
                </a:gs>
              </a:gsLst>
              <a:lin ang="5400000" scaled="1"/>
            </a:gradFill>
            <a:ln w="9525">
              <a:noFill/>
              <a:bevel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solidFill>
                  <a:srgbClr val="000000"/>
                </a:solidFill>
                <a:latin typeface="Symbol" pitchFamily="18" charset="2"/>
                <a:sym typeface="Symbol" pitchFamily="18" charset="2"/>
              </a:endParaRPr>
            </a:p>
          </p:txBody>
        </p:sp>
      </p:grpSp>
      <p:sp>
        <p:nvSpPr>
          <p:cNvPr id="165" name="Text Box 40"/>
          <p:cNvSpPr>
            <a:spLocks noChangeArrowheads="1"/>
          </p:cNvSpPr>
          <p:nvPr/>
        </p:nvSpPr>
        <p:spPr bwMode="auto">
          <a:xfrm>
            <a:off x="7280275" y="5401495"/>
            <a:ext cx="795338" cy="522287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1400" b="1">
                <a:solidFill>
                  <a:srgbClr val="FFFFFF"/>
                </a:solidFill>
                <a:sym typeface="Calibri" pitchFamily="34" charset="0"/>
              </a:rPr>
              <a:t>测试工程师</a:t>
            </a:r>
            <a:endParaRPr lang="en-US" altLang="zh-CN" sz="1400" b="1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166" name="Text Box 41"/>
          <p:cNvSpPr>
            <a:spLocks noChangeArrowheads="1"/>
          </p:cNvSpPr>
          <p:nvPr/>
        </p:nvSpPr>
        <p:spPr bwMode="auto">
          <a:xfrm>
            <a:off x="8135938" y="5387207"/>
            <a:ext cx="860425" cy="52387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1400" b="1">
                <a:solidFill>
                  <a:srgbClr val="FFFFFF"/>
                </a:solidFill>
                <a:sym typeface="Calibri" pitchFamily="34" charset="0"/>
              </a:rPr>
              <a:t>测试工程师</a:t>
            </a:r>
            <a:endParaRPr lang="en-US" altLang="zh-CN" sz="1400" b="1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167" name="Text Box 31"/>
          <p:cNvSpPr>
            <a:spLocks noChangeArrowheads="1"/>
          </p:cNvSpPr>
          <p:nvPr/>
        </p:nvSpPr>
        <p:spPr bwMode="auto">
          <a:xfrm>
            <a:off x="7167563" y="4299770"/>
            <a:ext cx="1943100" cy="70802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1600" b="1">
                <a:sym typeface="Calibri" pitchFamily="34" charset="0"/>
              </a:rPr>
              <a:t>测试经理</a:t>
            </a:r>
            <a:endParaRPr lang="en-US" altLang="zh-CN" sz="1600" b="1">
              <a:sym typeface="Calibri" pitchFamily="34" charset="0"/>
            </a:endParaRPr>
          </a:p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1600" b="1">
                <a:sym typeface="Calibri" pitchFamily="34" charset="0"/>
              </a:rPr>
              <a:t>（测试小组负责人）</a:t>
            </a:r>
            <a:endParaRPr lang="en-US" altLang="zh-CN" sz="1600" b="1">
              <a:sym typeface="Calibri" pitchFamily="34" charset="0"/>
            </a:endParaRPr>
          </a:p>
        </p:txBody>
      </p:sp>
      <p:sp>
        <p:nvSpPr>
          <p:cNvPr id="168" name="Text Box 31"/>
          <p:cNvSpPr>
            <a:spLocks noChangeArrowheads="1"/>
          </p:cNvSpPr>
          <p:nvPr/>
        </p:nvSpPr>
        <p:spPr bwMode="auto">
          <a:xfrm>
            <a:off x="4835525" y="4277545"/>
            <a:ext cx="2200275" cy="70802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1600" b="1">
                <a:sym typeface="Calibri" pitchFamily="34" charset="0"/>
              </a:rPr>
              <a:t>UED</a:t>
            </a:r>
            <a:r>
              <a:rPr lang="zh-CN" altLang="en-US" sz="1600" b="1">
                <a:sym typeface="Calibri" pitchFamily="34" charset="0"/>
              </a:rPr>
              <a:t>经理</a:t>
            </a:r>
            <a:endParaRPr lang="en-US" altLang="zh-CN" sz="1600" b="1">
              <a:sym typeface="Calibri" pitchFamily="34" charset="0"/>
            </a:endParaRPr>
          </a:p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1600" b="1">
                <a:sym typeface="Calibri" pitchFamily="34" charset="0"/>
              </a:rPr>
              <a:t>（</a:t>
            </a:r>
            <a:r>
              <a:rPr lang="en-US" altLang="zh-CN" sz="1600" b="1">
                <a:sym typeface="Calibri" pitchFamily="34" charset="0"/>
              </a:rPr>
              <a:t>UED</a:t>
            </a:r>
            <a:r>
              <a:rPr lang="zh-CN" altLang="en-US" sz="1600" b="1">
                <a:sym typeface="Calibri" pitchFamily="34" charset="0"/>
              </a:rPr>
              <a:t>小组负责人）</a:t>
            </a:r>
            <a:endParaRPr lang="en-US" altLang="zh-CN" sz="1600" b="1">
              <a:sym typeface="Calibri" pitchFamily="34" charset="0"/>
            </a:endParaRPr>
          </a:p>
        </p:txBody>
      </p:sp>
      <p:sp>
        <p:nvSpPr>
          <p:cNvPr id="169" name="Text Box 40"/>
          <p:cNvSpPr>
            <a:spLocks noChangeArrowheads="1"/>
          </p:cNvSpPr>
          <p:nvPr/>
        </p:nvSpPr>
        <p:spPr bwMode="auto">
          <a:xfrm>
            <a:off x="4591050" y="5420545"/>
            <a:ext cx="744538" cy="520700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1400" b="1">
                <a:solidFill>
                  <a:srgbClr val="FFFFFF"/>
                </a:solidFill>
                <a:sym typeface="Calibri" pitchFamily="34" charset="0"/>
              </a:rPr>
              <a:t>前端工程师</a:t>
            </a:r>
            <a:endParaRPr lang="en-US" altLang="zh-CN" sz="1400" b="1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170" name="Text Box 40"/>
          <p:cNvSpPr>
            <a:spLocks noChangeArrowheads="1"/>
          </p:cNvSpPr>
          <p:nvPr/>
        </p:nvSpPr>
        <p:spPr bwMode="auto">
          <a:xfrm>
            <a:off x="6342063" y="5431657"/>
            <a:ext cx="758825" cy="522288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1400" b="1">
                <a:solidFill>
                  <a:srgbClr val="FFFFFF"/>
                </a:solidFill>
                <a:sym typeface="Calibri" pitchFamily="34" charset="0"/>
              </a:rPr>
              <a:t>视觉设计师</a:t>
            </a:r>
            <a:endParaRPr lang="en-US" altLang="zh-CN" sz="1400" b="1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171" name="Rectangle 37"/>
          <p:cNvSpPr>
            <a:spLocks noChangeArrowheads="1"/>
          </p:cNvSpPr>
          <p:nvPr/>
        </p:nvSpPr>
        <p:spPr bwMode="auto">
          <a:xfrm>
            <a:off x="2849563" y="5080820"/>
            <a:ext cx="871537" cy="1209675"/>
          </a:xfrm>
          <a:prstGeom prst="rect">
            <a:avLst/>
          </a:prstGeom>
          <a:gradFill rotWithShape="1">
            <a:gsLst>
              <a:gs pos="0">
                <a:srgbClr val="96AD23"/>
              </a:gs>
              <a:gs pos="100000">
                <a:srgbClr val="6C7B19"/>
              </a:gs>
            </a:gsLst>
            <a:lin ang="5400000" scaled="1"/>
          </a:gra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000000"/>
              </a:solidFill>
              <a:latin typeface="Symbol" pitchFamily="18" charset="2"/>
              <a:sym typeface="Symbol" pitchFamily="18" charset="2"/>
            </a:endParaRPr>
          </a:p>
        </p:txBody>
      </p:sp>
      <p:sp>
        <p:nvSpPr>
          <p:cNvPr id="172" name="Text Box 38"/>
          <p:cNvSpPr>
            <a:spLocks noChangeArrowheads="1"/>
          </p:cNvSpPr>
          <p:nvPr/>
        </p:nvSpPr>
        <p:spPr bwMode="auto">
          <a:xfrm>
            <a:off x="2652713" y="5495157"/>
            <a:ext cx="1308100" cy="307975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1400" b="1">
                <a:solidFill>
                  <a:srgbClr val="FFFFFF"/>
                </a:solidFill>
                <a:sym typeface="Calibri" pitchFamily="34" charset="0"/>
              </a:rPr>
              <a:t>技术经理</a:t>
            </a:r>
            <a:endParaRPr lang="en-US" altLang="zh-CN" sz="1400" b="1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173" name="Rectangle 8"/>
          <p:cNvSpPr>
            <a:spLocks noChangeArrowheads="1"/>
          </p:cNvSpPr>
          <p:nvPr/>
        </p:nvSpPr>
        <p:spPr bwMode="auto">
          <a:xfrm>
            <a:off x="5411788" y="5106220"/>
            <a:ext cx="852487" cy="1196975"/>
          </a:xfrm>
          <a:prstGeom prst="rect">
            <a:avLst/>
          </a:prstGeom>
          <a:solidFill>
            <a:srgbClr val="8CB3E3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000000"/>
              </a:solidFill>
              <a:latin typeface="Symbol" pitchFamily="18" charset="2"/>
              <a:sym typeface="Symbol" pitchFamily="18" charset="2"/>
            </a:endParaRPr>
          </a:p>
        </p:txBody>
      </p:sp>
      <p:sp>
        <p:nvSpPr>
          <p:cNvPr id="174" name="Text Box 40"/>
          <p:cNvSpPr>
            <a:spLocks noChangeArrowheads="1"/>
          </p:cNvSpPr>
          <p:nvPr/>
        </p:nvSpPr>
        <p:spPr bwMode="auto">
          <a:xfrm>
            <a:off x="5478463" y="5431657"/>
            <a:ext cx="758825" cy="522288"/>
          </a:xfrm>
          <a:prstGeom prst="rect">
            <a:avLst/>
          </a:prstGeom>
          <a:noFill/>
          <a:ln w="9525">
            <a:noFill/>
            <a:bevel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1400" b="1">
                <a:solidFill>
                  <a:srgbClr val="FFFFFF"/>
                </a:solidFill>
                <a:sym typeface="Calibri" pitchFamily="34" charset="0"/>
              </a:rPr>
              <a:t>交互设计师</a:t>
            </a:r>
            <a:endParaRPr lang="en-US" altLang="zh-CN" sz="1400" b="1">
              <a:solidFill>
                <a:srgbClr val="FFFFFF"/>
              </a:solidFill>
              <a:sym typeface="Calibri" pitchFamily="34" charset="0"/>
            </a:endParaRPr>
          </a:p>
        </p:txBody>
      </p:sp>
      <p:cxnSp>
        <p:nvCxnSpPr>
          <p:cNvPr id="176" name="直接连接符 2"/>
          <p:cNvCxnSpPr>
            <a:cxnSpLocks noChangeShapeType="1"/>
            <a:stCxn id="129" idx="0"/>
          </p:cNvCxnSpPr>
          <p:nvPr/>
        </p:nvCxnSpPr>
        <p:spPr bwMode="auto">
          <a:xfrm flipV="1">
            <a:off x="5880100" y="4014020"/>
            <a:ext cx="4763" cy="244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7" name="肘形连接符 7"/>
          <p:cNvCxnSpPr>
            <a:cxnSpLocks noChangeShapeType="1"/>
            <a:stCxn id="163" idx="0"/>
          </p:cNvCxnSpPr>
          <p:nvPr/>
        </p:nvCxnSpPr>
        <p:spPr bwMode="auto">
          <a:xfrm rot="16200000" flipV="1">
            <a:off x="6242050" y="2374132"/>
            <a:ext cx="215900" cy="34798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8" name="直接连接符 9"/>
          <p:cNvCxnSpPr>
            <a:cxnSpLocks noChangeShapeType="1"/>
            <a:stCxn id="132" idx="0"/>
          </p:cNvCxnSpPr>
          <p:nvPr/>
        </p:nvCxnSpPr>
        <p:spPr bwMode="auto">
          <a:xfrm flipH="1" flipV="1">
            <a:off x="3271838" y="4006082"/>
            <a:ext cx="3175" cy="2222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6121</TotalTime>
  <Pages>0</Pages>
  <Words>1785</Words>
  <Characters>0</Characters>
  <Application>Microsoft Office PowerPoint</Application>
  <DocSecurity>0</DocSecurity>
  <PresentationFormat>全屏显示(4:3)</PresentationFormat>
  <Lines>0</Lines>
  <Paragraphs>307</Paragraphs>
  <Slides>34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吉原青</dc:creator>
  <cp:lastModifiedBy>Administrator</cp:lastModifiedBy>
  <cp:revision>579</cp:revision>
  <dcterms:created xsi:type="dcterms:W3CDTF">2014-09-11T07:13:00Z</dcterms:created>
  <dcterms:modified xsi:type="dcterms:W3CDTF">2017-06-27T01:21:23Z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2052-9.1.0.4885</vt:lpwstr>
  </property>
</Properties>
</file>