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计算机组成 复习提纲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考试时间：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成绩：期末 </a:t>
            </a:r>
            <a:r>
              <a:rPr lang="en-US" altLang="zh-CN" dirty="0" smtClean="0"/>
              <a:t>70% + </a:t>
            </a:r>
            <a:r>
              <a:rPr lang="zh-CN" altLang="en-US" dirty="0" smtClean="0"/>
              <a:t>平时 </a:t>
            </a:r>
            <a:r>
              <a:rPr lang="en-US" altLang="zh-CN" dirty="0" smtClean="0"/>
              <a:t>30%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4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祝大家</a:t>
            </a:r>
            <a:r>
              <a:rPr lang="zh-CN" altLang="en-US" dirty="0" smtClean="0"/>
              <a:t>考试取得好成绩！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6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了解计算机性能指标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吞吐量</a:t>
            </a:r>
            <a:r>
              <a:rPr lang="en-US" altLang="zh-CN" sz="2000" dirty="0" smtClean="0"/>
              <a:t>, CPI, MIPS, FLOPS, …</a:t>
            </a:r>
          </a:p>
          <a:p>
            <a:pPr lvl="1"/>
            <a:endParaRPr lang="en-US" altLang="zh-CN" sz="2000" dirty="0"/>
          </a:p>
          <a:p>
            <a:pPr lvl="0"/>
            <a:r>
              <a:rPr lang="zh-CN" altLang="en-US" sz="2800" dirty="0" smtClean="0">
                <a:solidFill>
                  <a:prstClr val="black"/>
                </a:solidFill>
              </a:rPr>
              <a:t>了解计算机软件硬件基本结构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sz="2000" dirty="0" smtClean="0"/>
              <a:t>冯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诺依曼体系结构设计思想，</a:t>
            </a:r>
            <a:r>
              <a:rPr lang="zh-CN" altLang="en-US" sz="2000" dirty="0" smtClean="0"/>
              <a:t>组成部分，特点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编译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汇编</a:t>
            </a:r>
            <a:r>
              <a:rPr lang="en-US" altLang="zh-CN" sz="2000" dirty="0" smtClean="0"/>
              <a:t>-</a:t>
            </a:r>
            <a:r>
              <a:rPr lang="zh-CN" altLang="en-US" sz="2000" dirty="0"/>
              <a:t>链接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310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了解</a:t>
            </a:r>
            <a:r>
              <a:rPr lang="zh-CN" altLang="en-US" sz="2400" dirty="0" smtClean="0"/>
              <a:t>定点数</a:t>
            </a:r>
            <a:r>
              <a:rPr lang="zh-CN" altLang="en-US" sz="2400" dirty="0"/>
              <a:t>、浮点数的表示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marL="742950" lvl="2" indent="-342900"/>
            <a:r>
              <a:rPr lang="en-US" altLang="zh-CN" sz="2000" dirty="0"/>
              <a:t>IEEE754 </a:t>
            </a:r>
            <a:r>
              <a:rPr lang="zh-CN" altLang="en-US" sz="2000" dirty="0"/>
              <a:t>浮点数（例如：</a:t>
            </a:r>
            <a:r>
              <a:rPr lang="en-US" altLang="zh-CN" sz="2000" dirty="0"/>
              <a:t>32</a:t>
            </a:r>
            <a:r>
              <a:rPr lang="zh-CN" altLang="en-US" sz="2000" dirty="0"/>
              <a:t>位的最大规格化正数）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400" dirty="0"/>
              <a:t>了解</a:t>
            </a:r>
            <a:r>
              <a:rPr lang="zh-CN" altLang="en-US" sz="2400" dirty="0" smtClean="0"/>
              <a:t>原码、反码、补码的概念（例如：零</a:t>
            </a:r>
            <a:r>
              <a:rPr lang="zh-CN" altLang="en-US" sz="2400" dirty="0"/>
              <a:t>的表示</a:t>
            </a:r>
            <a:r>
              <a:rPr lang="zh-CN" altLang="en-US" sz="2400" dirty="0" smtClean="0"/>
              <a:t>方法）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掌握</a:t>
            </a:r>
            <a:r>
              <a:rPr lang="zh-CN" altLang="en-US" sz="2400" dirty="0" smtClean="0"/>
              <a:t>补码</a:t>
            </a:r>
            <a:r>
              <a:rPr lang="zh-CN" altLang="en-US" sz="2400" dirty="0" smtClean="0"/>
              <a:t>加减法</a:t>
            </a:r>
            <a:r>
              <a:rPr lang="zh-CN" altLang="en-US" sz="2400" dirty="0" smtClean="0"/>
              <a:t>、乘法。溢出的概念及</a:t>
            </a:r>
            <a:r>
              <a:rPr lang="zh-CN" altLang="en-US" sz="2400" dirty="0" smtClean="0"/>
              <a:t>检测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掌握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的基本思想工作原理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FA</a:t>
            </a:r>
            <a:r>
              <a:rPr lang="zh-CN" altLang="en-US" sz="2000" dirty="0" smtClean="0"/>
              <a:t>加法器 </a:t>
            </a:r>
            <a:r>
              <a:rPr lang="en-US" altLang="zh-CN" sz="2000" dirty="0" smtClean="0"/>
              <a:t>+ </a:t>
            </a:r>
            <a:r>
              <a:rPr lang="zh-CN" altLang="en-US" sz="2000" dirty="0" smtClean="0"/>
              <a:t>函数发生器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8355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了解</a:t>
            </a:r>
            <a:r>
              <a:rPr lang="en-US" altLang="zh-CN" sz="2400" dirty="0" smtClean="0"/>
              <a:t>SRAM, </a:t>
            </a:r>
            <a:r>
              <a:rPr lang="en-US" altLang="zh-CN" sz="2400" dirty="0" smtClean="0"/>
              <a:t>DRAM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基本概念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掌握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存储器的目的，工作原理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例如：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中引入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主要为解决什么问题？</a:t>
            </a:r>
            <a:endParaRPr lang="en-US" altLang="zh-CN" sz="20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掌握命中率的计算，主存与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地址映射</a:t>
            </a:r>
            <a:r>
              <a:rPr lang="zh-CN" altLang="en-US" sz="2400" dirty="0" smtClean="0"/>
              <a:t>的三种方式 （要求能画图说明）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975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了解</a:t>
            </a:r>
            <a:r>
              <a:rPr lang="en-US" altLang="zh-CN" sz="2400" dirty="0" smtClean="0"/>
              <a:t>CISC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RISC</a:t>
            </a:r>
            <a:r>
              <a:rPr lang="zh-CN" altLang="en-US" sz="2400" dirty="0" smtClean="0"/>
              <a:t>的基本概念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了解</a:t>
            </a:r>
            <a:r>
              <a:rPr lang="en-US" altLang="zh-CN" sz="2000" dirty="0" smtClean="0"/>
              <a:t>RISC</a:t>
            </a:r>
            <a:r>
              <a:rPr lang="zh-CN" altLang="en-US" sz="2000" dirty="0" smtClean="0"/>
              <a:t>系统的特点</a:t>
            </a:r>
            <a:endParaRPr lang="en-US" altLang="zh-CN" sz="20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掌握零、一、二、三地址指令的基本格式，</a:t>
            </a:r>
            <a:endParaRPr lang="en-US" altLang="zh-CN" sz="2400" dirty="0" smtClean="0"/>
          </a:p>
          <a:p>
            <a:r>
              <a:rPr lang="zh-CN" altLang="en-US" sz="2400" dirty="0" smtClean="0"/>
              <a:t>掌握基本的寻址方式（直接寻址、变址寻址、寄存器寻址）</a:t>
            </a:r>
            <a:endParaRPr lang="en-US" altLang="zh-CN" sz="2400" dirty="0" smtClean="0"/>
          </a:p>
          <a:p>
            <a:r>
              <a:rPr lang="zh-CN" altLang="en-US" sz="2400" dirty="0" smtClean="0"/>
              <a:t>掌握指令设计的基本方法 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指令条数与指令码位数的关系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寻址</a:t>
            </a:r>
            <a:r>
              <a:rPr lang="zh-CN" altLang="en-US" sz="2000" dirty="0" smtClean="0"/>
              <a:t>宽度与地址字段位数的关系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5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/>
              <a:t>了解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的基本构成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掌握</a:t>
            </a:r>
            <a:r>
              <a:rPr lang="zh-CN" altLang="en-US" sz="2400" dirty="0" smtClean="0"/>
              <a:t>微程序基本原理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相容性、互斥性微操作的概念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r>
              <a:rPr lang="zh-CN" altLang="en-US" sz="2400" dirty="0" smtClean="0"/>
              <a:t>掌握微指令，微程序设计相关内容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微程序控制器组成原理框图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能写出一条简单汇编指令的微程序（例如 </a:t>
            </a:r>
            <a:r>
              <a:rPr lang="en-US" altLang="zh-CN" sz="2000" dirty="0" smtClean="0"/>
              <a:t>ADD AX, [100];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r>
              <a:rPr lang="zh-CN" altLang="en-US" sz="2400" dirty="0"/>
              <a:t>掌握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流水线结构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掌握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流水线时空图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掌握造成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流水断流的三种相关和例子代码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6097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了解系统总线内部</a:t>
            </a:r>
            <a:r>
              <a:rPr lang="zh-CN" altLang="en-US" sz="2400" dirty="0" smtClean="0"/>
              <a:t>结构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例如：数据线，控制线，地址线的功能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r>
              <a:rPr lang="zh-CN" altLang="en-US" sz="2400" dirty="0" smtClean="0"/>
              <a:t>掌握总线的仲裁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三</a:t>
            </a:r>
            <a:r>
              <a:rPr lang="zh-CN" altLang="en-US" sz="2000" dirty="0" smtClean="0"/>
              <a:t>种集中</a:t>
            </a:r>
            <a:r>
              <a:rPr lang="zh-CN" altLang="en-US" sz="2000" dirty="0"/>
              <a:t>仲裁</a:t>
            </a:r>
            <a:r>
              <a:rPr lang="zh-CN" altLang="en-US" sz="2000" dirty="0" smtClean="0"/>
              <a:t>的工作方式，优缺点 （例如：哪种方式对电路故障敏感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4199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了解磁盘存储系统的基本工作</a:t>
            </a:r>
            <a:r>
              <a:rPr lang="zh-CN" altLang="en-US" sz="2400" dirty="0" smtClean="0"/>
              <a:t>原理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磁盘系统的框架图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400" dirty="0" smtClean="0">
                <a:solidFill>
                  <a:prstClr val="black"/>
                </a:solidFill>
              </a:rPr>
              <a:t>掌握磁盘存储系统的基本技术指标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sz="2000" dirty="0" smtClean="0"/>
              <a:t>存储密度，容量，平均存取时间，数据传输率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掌握存储系统的基本计算</a:t>
            </a:r>
          </a:p>
          <a:p>
            <a:pPr lvl="1"/>
            <a:r>
              <a:rPr lang="zh-CN" altLang="en-US" sz="2000" dirty="0"/>
              <a:t>磁盘柱面，存储容量，传输率等指标的计算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8364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了解</a:t>
            </a:r>
            <a:r>
              <a:rPr lang="en-US" altLang="zh-CN" sz="2400" dirty="0" smtClean="0">
                <a:solidFill>
                  <a:prstClr val="black"/>
                </a:solidFill>
              </a:rPr>
              <a:t>CPU</a:t>
            </a:r>
            <a:r>
              <a:rPr lang="zh-CN" altLang="en-US" sz="2400" dirty="0" smtClean="0">
                <a:solidFill>
                  <a:prstClr val="black"/>
                </a:solidFill>
              </a:rPr>
              <a:t>管理外围设备的几种基本方式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sz="2000" dirty="0" smtClean="0">
                <a:solidFill>
                  <a:prstClr val="black"/>
                </a:solidFill>
              </a:rPr>
              <a:t>哪些由硬件实现，哪些由软件实现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</a:rPr>
              <a:t>了解计算机系统响应中断和恢复执行的</a:t>
            </a:r>
            <a:r>
              <a:rPr lang="zh-CN" altLang="en-US" sz="2400" dirty="0" smtClean="0">
                <a:solidFill>
                  <a:prstClr val="black"/>
                </a:solidFill>
              </a:rPr>
              <a:t>流程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sz="2000" dirty="0" smtClean="0">
                <a:solidFill>
                  <a:prstClr val="black"/>
                </a:solidFill>
              </a:rPr>
              <a:t>例如：响应中断过程中，</a:t>
            </a:r>
            <a:r>
              <a:rPr lang="en-US" altLang="zh-CN" sz="2000" dirty="0" smtClean="0">
                <a:solidFill>
                  <a:prstClr val="black"/>
                </a:solidFill>
              </a:rPr>
              <a:t>CPU</a:t>
            </a:r>
            <a:r>
              <a:rPr lang="zh-CN" altLang="en-US" sz="2000" dirty="0" smtClean="0">
                <a:solidFill>
                  <a:prstClr val="black"/>
                </a:solidFill>
              </a:rPr>
              <a:t>对标志位的操作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</a:rPr>
              <a:t>了解常见的中断事件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</a:rPr>
              <a:t>掌握单级中断和多级中断，及其优缺点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4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439</Words>
  <Application>Microsoft Office PowerPoint</Application>
  <PresentationFormat>全屏显示(4:3)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计算机组成 复习提纲</vt:lpstr>
      <vt:lpstr>第一章</vt:lpstr>
      <vt:lpstr>第二章</vt:lpstr>
      <vt:lpstr>第三章</vt:lpstr>
      <vt:lpstr>第四章</vt:lpstr>
      <vt:lpstr>第五章</vt:lpstr>
      <vt:lpstr>第六章</vt:lpstr>
      <vt:lpstr>第七章</vt:lpstr>
      <vt:lpstr>第八章</vt:lpstr>
      <vt:lpstr>PowerPoint 演示文稿</vt:lpstr>
      <vt:lpstr>祝大家考试取得好成绩！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 复习提纲</dc:title>
  <dc:creator>Windows7</dc:creator>
  <cp:lastModifiedBy>Junchang</cp:lastModifiedBy>
  <cp:revision>28</cp:revision>
  <dcterms:created xsi:type="dcterms:W3CDTF">2016-05-30T04:40:42Z</dcterms:created>
  <dcterms:modified xsi:type="dcterms:W3CDTF">2018-06-19T04:23:09Z</dcterms:modified>
</cp:coreProperties>
</file>