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394" r:id="rId3"/>
    <p:sldId id="278" r:id="rId4"/>
    <p:sldId id="400" r:id="rId5"/>
    <p:sldId id="271" r:id="rId6"/>
    <p:sldId id="402" r:id="rId7"/>
    <p:sldId id="405" r:id="rId8"/>
    <p:sldId id="403" r:id="rId9"/>
    <p:sldId id="276" r:id="rId10"/>
    <p:sldId id="404" r:id="rId11"/>
    <p:sldId id="406" r:id="rId1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7D3"/>
    <a:srgbClr val="DF7124"/>
    <a:srgbClr val="DB906E"/>
    <a:srgbClr val="C1D18F"/>
    <a:srgbClr val="D4BC3A"/>
    <a:srgbClr val="FF5091"/>
    <a:srgbClr val="C287FD"/>
    <a:srgbClr val="6CA6FC"/>
    <a:srgbClr val="D4F6BC"/>
    <a:srgbClr val="F3F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8" autoAdjust="0"/>
    <p:restoredTop sz="96513"/>
  </p:normalViewPr>
  <p:slideViewPr>
    <p:cSldViewPr snapToGrid="0" showGuides="1">
      <p:cViewPr>
        <p:scale>
          <a:sx n="74" d="100"/>
          <a:sy n="74" d="100"/>
        </p:scale>
        <p:origin x="248" y="71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3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9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1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  <p:sldLayoutId id="2147483772" r:id="rId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</p:spPr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0" y="6445207"/>
            <a:ext cx="15481300" cy="1357396"/>
          </a:xfrm>
        </p:spPr>
        <p:txBody>
          <a:bodyPr/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Hang</a:t>
            </a:r>
            <a:r>
              <a:rPr lang="zh-TW" alt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Man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E61837-6B0C-8840-AB23-04FED520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92572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42">
        <p:fade/>
      </p:transition>
    </mc:Choice>
    <mc:Fallback xmlns="">
      <p:transition spd="med" advTm="484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B8F77C-CE8D-044B-BCC2-F9C29EF8E8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4515"/>
            <a:ext cx="18288000" cy="10285413"/>
          </a:xfrm>
        </p:spPr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379E2102-DE07-314D-ACA4-86945D4EF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7716" r="10327" b="7910"/>
          <a:stretch/>
        </p:blipFill>
        <p:spPr>
          <a:xfrm>
            <a:off x="1570007" y="828134"/>
            <a:ext cx="6642339" cy="8678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203851-4A3E-0142-A58F-0AD84AF0DF5D}"/>
              </a:ext>
            </a:extLst>
          </p:cNvPr>
          <p:cNvSpPr/>
          <p:nvPr/>
        </p:nvSpPr>
        <p:spPr>
          <a:xfrm>
            <a:off x="1552064" y="1781874"/>
            <a:ext cx="6988087" cy="961326"/>
          </a:xfrm>
          <a:prstGeom prst="rect">
            <a:avLst/>
          </a:prstGeom>
          <a:noFill/>
          <a:ln w="76200">
            <a:solidFill>
              <a:srgbClr val="D4B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A3303-FF46-5A4E-AA31-FCFDDE6C3EB7}"/>
              </a:ext>
            </a:extLst>
          </p:cNvPr>
          <p:cNvSpPr/>
          <p:nvPr/>
        </p:nvSpPr>
        <p:spPr>
          <a:xfrm>
            <a:off x="1570007" y="2553417"/>
            <a:ext cx="6988087" cy="618227"/>
          </a:xfrm>
          <a:prstGeom prst="rect">
            <a:avLst/>
          </a:prstGeom>
          <a:noFill/>
          <a:ln w="76200">
            <a:solidFill>
              <a:srgbClr val="C1D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73E34-CF00-404C-AF34-43EE7B2D1EED}"/>
              </a:ext>
            </a:extLst>
          </p:cNvPr>
          <p:cNvSpPr/>
          <p:nvPr/>
        </p:nvSpPr>
        <p:spPr>
          <a:xfrm>
            <a:off x="1549187" y="3038455"/>
            <a:ext cx="6988087" cy="2016623"/>
          </a:xfrm>
          <a:prstGeom prst="rect">
            <a:avLst/>
          </a:prstGeom>
          <a:noFill/>
          <a:ln w="76200">
            <a:solidFill>
              <a:srgbClr val="DB9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71-B00F-FA48-8D6A-E4C6F914B144}"/>
              </a:ext>
            </a:extLst>
          </p:cNvPr>
          <p:cNvSpPr/>
          <p:nvPr/>
        </p:nvSpPr>
        <p:spPr>
          <a:xfrm>
            <a:off x="1500650" y="4981675"/>
            <a:ext cx="6988087" cy="1048632"/>
          </a:xfrm>
          <a:prstGeom prst="rect">
            <a:avLst/>
          </a:prstGeom>
          <a:noFill/>
          <a:ln w="76200">
            <a:solidFill>
              <a:srgbClr val="DF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5B176-515C-8A4F-88B5-8136A96F51BA}"/>
              </a:ext>
            </a:extLst>
          </p:cNvPr>
          <p:cNvSpPr/>
          <p:nvPr/>
        </p:nvSpPr>
        <p:spPr>
          <a:xfrm>
            <a:off x="1500650" y="5868209"/>
            <a:ext cx="6988087" cy="2200809"/>
          </a:xfrm>
          <a:prstGeom prst="rect">
            <a:avLst/>
          </a:prstGeom>
          <a:noFill/>
          <a:ln w="76200">
            <a:solidFill>
              <a:srgbClr val="9DB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DD68B-1509-4244-93D9-588ED3942A1E}"/>
              </a:ext>
            </a:extLst>
          </p:cNvPr>
          <p:cNvSpPr/>
          <p:nvPr/>
        </p:nvSpPr>
        <p:spPr>
          <a:xfrm>
            <a:off x="1397133" y="7955658"/>
            <a:ext cx="6953238" cy="1274605"/>
          </a:xfrm>
          <a:prstGeom prst="rect">
            <a:avLst/>
          </a:prstGeom>
          <a:noFill/>
          <a:ln w="76200">
            <a:solidFill>
              <a:srgbClr val="D4B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630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1169649" y="3906634"/>
            <a:ext cx="5532439" cy="4080329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電腦隨機出一個英文單字，玩家嘗試猜題目字中的每一個字母。</a:t>
            </a:r>
            <a:endParaRPr lang="en-US" altLang="zh-TW" sz="1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要猜的字以一列橫線表示，讓玩家知道該字有多少個字母。如果玩家猜中其中一個字母，電腦會在該字母出現的所有位置上寫上該字母。如果猜的字母沒有於該字中出現，電腦便會畫吊頸公仔的其中一筆。遊戲會在以下情況結束：</a:t>
            </a:r>
            <a:endParaRPr lang="en-US" altLang="zh-TW" sz="1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玩家猜中整個字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電腦畫完整幅吊死鬼的圖</a:t>
            </a:r>
          </a:p>
          <a:p>
            <a:endParaRPr kumimoji="1" lang="ja-JP" altLang="en-US" sz="1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169649" y="2262981"/>
            <a:ext cx="5175250" cy="1146681"/>
          </a:xfrm>
        </p:spPr>
        <p:txBody>
          <a:bodyPr/>
          <a:lstStyle/>
          <a:p>
            <a:r>
              <a:rPr lang="en-US" altLang="zh-TW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Hang</a:t>
            </a:r>
            <a:r>
              <a:rPr lang="zh-TW" altLang="en-US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TW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Man</a:t>
            </a:r>
            <a:r>
              <a:rPr lang="zh-TW" altLang="en-US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TW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Game</a:t>
            </a:r>
            <a:r>
              <a:rPr lang="zh-TW" altLang="en-US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TW" sz="6000" dirty="0">
                <a:latin typeface="Angsana New" panose="02020603050405020304" pitchFamily="18" charset="-34"/>
                <a:ea typeface="DengXian" panose="02010600030101010101" pitchFamily="2" charset="-122"/>
                <a:cs typeface="Angsana New" panose="02020603050405020304" pitchFamily="18" charset="-34"/>
              </a:rPr>
              <a:t>Rules</a:t>
            </a:r>
            <a:endParaRPr kumimoji="1" lang="ja-JP" altLang="en-US" sz="6000" dirty="0">
              <a:latin typeface="Angsana New" panose="02020603050405020304" pitchFamily="18" charset="-34"/>
              <a:ea typeface="DengXian" panose="02010600030101010101" pitchFamily="2" charset="-122"/>
              <a:cs typeface="Angsana New" panose="02020603050405020304" pitchFamily="18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F6BBE-E8A2-AB40-B7B2-EE96784A2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88" y="1825797"/>
            <a:ext cx="4927600" cy="6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1814"/>
      </p:ext>
    </p:extLst>
  </p:cSld>
  <p:clrMapOvr>
    <a:masterClrMapping/>
  </p:clrMapOvr>
  <p:transition spd="slow" advTm="3919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  <a:t>Code</a:t>
            </a:r>
            <a:b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  <a:t>Structure</a:t>
            </a:r>
            <a:endParaRPr kumimoji="1" lang="ja-JP" alt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2FEF20B9-E13D-D24B-812A-AA08D8A92F37}"/>
              </a:ext>
            </a:extLst>
          </p:cNvPr>
          <p:cNvSpPr txBox="1">
            <a:spLocks/>
          </p:cNvSpPr>
          <p:nvPr/>
        </p:nvSpPr>
        <p:spPr>
          <a:xfrm>
            <a:off x="9306619" y="4691281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3</a:t>
            </a:r>
            <a:endParaRPr lang="ja-JP" altLang="en-US" dirty="0"/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8C8A8C12-4590-E243-A414-FE4F03AA9A16}"/>
              </a:ext>
            </a:extLst>
          </p:cNvPr>
          <p:cNvSpPr txBox="1">
            <a:spLocks/>
          </p:cNvSpPr>
          <p:nvPr/>
        </p:nvSpPr>
        <p:spPr>
          <a:xfrm>
            <a:off x="10389417" y="4847249"/>
            <a:ext cx="6577781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Hang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Man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(9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opportunities)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F009F2-ACF2-5E4C-B433-13F42CF9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4" y="2962343"/>
            <a:ext cx="6731000" cy="3251200"/>
          </a:xfrm>
          <a:prstGeom prst="rect">
            <a:avLst/>
          </a:prstGeom>
        </p:spPr>
      </p:pic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785674E2-FBD2-E54C-9C0B-067BF8A9C627}"/>
              </a:ext>
            </a:extLst>
          </p:cNvPr>
          <p:cNvSpPr txBox="1">
            <a:spLocks/>
          </p:cNvSpPr>
          <p:nvPr/>
        </p:nvSpPr>
        <p:spPr>
          <a:xfrm>
            <a:off x="10389418" y="3251067"/>
            <a:ext cx="6577781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Random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word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based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on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the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chosen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level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EFC42CF-B09C-9845-BBF2-9AA2C41BD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11514" r="8215" b="11626"/>
          <a:stretch/>
        </p:blipFill>
        <p:spPr>
          <a:xfrm>
            <a:off x="506717" y="2225742"/>
            <a:ext cx="7484533" cy="4724401"/>
          </a:xfrm>
          <a:prstGeom prst="rect">
            <a:avLst/>
          </a:prstGeom>
        </p:spPr>
      </p:pic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FD453DD-6672-1C49-87EC-F0C4448EEBB1}"/>
              </a:ext>
            </a:extLst>
          </p:cNvPr>
          <p:cNvSpPr txBox="1">
            <a:spLocks/>
          </p:cNvSpPr>
          <p:nvPr/>
        </p:nvSpPr>
        <p:spPr>
          <a:xfrm>
            <a:off x="10389420" y="1654885"/>
            <a:ext cx="4875979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Ask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for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level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(1~3)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E2C12AC1-71DA-CB4E-AE79-3A1DC909E7D2}"/>
              </a:ext>
            </a:extLst>
          </p:cNvPr>
          <p:cNvSpPr txBox="1">
            <a:spLocks/>
          </p:cNvSpPr>
          <p:nvPr/>
        </p:nvSpPr>
        <p:spPr>
          <a:xfrm>
            <a:off x="9306619" y="3097938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67" name="Text Placeholder 9">
            <a:extLst>
              <a:ext uri="{FF2B5EF4-FFF2-40B4-BE49-F238E27FC236}">
                <a16:creationId xmlns:a16="http://schemas.microsoft.com/office/drawing/2014/main" id="{EF30781B-D946-894F-9349-2650963A88E9}"/>
              </a:ext>
            </a:extLst>
          </p:cNvPr>
          <p:cNvSpPr txBox="1">
            <a:spLocks/>
          </p:cNvSpPr>
          <p:nvPr/>
        </p:nvSpPr>
        <p:spPr>
          <a:xfrm>
            <a:off x="9306619" y="1485376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</a:t>
            </a:r>
            <a:endParaRPr lang="ja-JP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900B56-266E-4240-8042-93891B05BB1F}"/>
              </a:ext>
            </a:extLst>
          </p:cNvPr>
          <p:cNvSpPr txBox="1"/>
          <p:nvPr/>
        </p:nvSpPr>
        <p:spPr>
          <a:xfrm>
            <a:off x="10023894" y="8764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3A2C49C-AC7E-5645-9D36-92A5D21530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</p:spPr>
      </p:sp>
      <p:pic>
        <p:nvPicPr>
          <p:cNvPr id="9" name="Picture Placeholder 3">
            <a:extLst>
              <a:ext uri="{FF2B5EF4-FFF2-40B4-BE49-F238E27FC236}">
                <a16:creationId xmlns:a16="http://schemas.microsoft.com/office/drawing/2014/main" id="{0D8F6E31-7783-344D-9B36-7BBF7E37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14883" r="6019" b="14883"/>
          <a:stretch/>
        </p:blipFill>
        <p:spPr>
          <a:xfrm>
            <a:off x="647364" y="2082190"/>
            <a:ext cx="9601200" cy="61194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05A656A1-6FBA-A945-96BF-AADD11A729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8900000">
            <a:off x="11635642" y="2787283"/>
            <a:ext cx="4709258" cy="470925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96B7D0EE-914C-7742-854E-C4C3994827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rot="18900000">
            <a:off x="12002128" y="3153769"/>
            <a:ext cx="3976287" cy="397628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Title 22">
            <a:extLst>
              <a:ext uri="{FF2B5EF4-FFF2-40B4-BE49-F238E27FC236}">
                <a16:creationId xmlns:a16="http://schemas.microsoft.com/office/drawing/2014/main" id="{D37D4965-CBE0-0943-B23E-8DEDDD48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128" y="3632741"/>
            <a:ext cx="3976287" cy="3018343"/>
          </a:xfrm>
        </p:spPr>
        <p:txBody>
          <a:bodyPr>
            <a:normAutofit/>
          </a:bodyPr>
          <a:lstStyle/>
          <a:p>
            <a:r>
              <a:rPr kumimoji="1" lang="en-US" altLang="zh-TW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</a:t>
            </a:r>
            <a:endParaRPr kumimoji="1" lang="ja-JP" altLang="en-US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p:transition spd="slow" advTm="353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  <a:t>Code</a:t>
            </a:r>
            <a:b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kumimoji="1" lang="en-US" altLang="zh-TW" dirty="0">
                <a:latin typeface="Angsana New" panose="02020603050405020304" pitchFamily="18" charset="-34"/>
                <a:cs typeface="Angsana New" panose="02020603050405020304" pitchFamily="18" charset="-34"/>
              </a:rPr>
              <a:t>Structure</a:t>
            </a:r>
            <a:endParaRPr kumimoji="1" lang="ja-JP" alt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2FEF20B9-E13D-D24B-812A-AA08D8A92F37}"/>
              </a:ext>
            </a:extLst>
          </p:cNvPr>
          <p:cNvSpPr txBox="1">
            <a:spLocks/>
          </p:cNvSpPr>
          <p:nvPr/>
        </p:nvSpPr>
        <p:spPr>
          <a:xfrm>
            <a:off x="9306619" y="4691281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3</a:t>
            </a:r>
            <a:endParaRPr lang="ja-JP" altLang="en-US" dirty="0"/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8C8A8C12-4590-E243-A414-FE4F03AA9A16}"/>
              </a:ext>
            </a:extLst>
          </p:cNvPr>
          <p:cNvSpPr txBox="1">
            <a:spLocks/>
          </p:cNvSpPr>
          <p:nvPr/>
        </p:nvSpPr>
        <p:spPr>
          <a:xfrm>
            <a:off x="10389417" y="4847249"/>
            <a:ext cx="6577781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Hang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Man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(9</a:t>
            </a:r>
            <a:r>
              <a:rPr lang="zh-TW" alt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opportunities)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785674E2-FBD2-E54C-9C0B-067BF8A9C627}"/>
              </a:ext>
            </a:extLst>
          </p:cNvPr>
          <p:cNvSpPr txBox="1">
            <a:spLocks/>
          </p:cNvSpPr>
          <p:nvPr/>
        </p:nvSpPr>
        <p:spPr>
          <a:xfrm>
            <a:off x="10389418" y="3251067"/>
            <a:ext cx="6577781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Random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word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based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on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the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chosen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level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FD453DD-6672-1C49-87EC-F0C4448EEBB1}"/>
              </a:ext>
            </a:extLst>
          </p:cNvPr>
          <p:cNvSpPr txBox="1">
            <a:spLocks/>
          </p:cNvSpPr>
          <p:nvPr/>
        </p:nvSpPr>
        <p:spPr>
          <a:xfrm>
            <a:off x="10389420" y="1654885"/>
            <a:ext cx="4875979" cy="604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Ask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for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level</a:t>
            </a:r>
            <a:r>
              <a:rPr lang="zh-TW" altLang="en-US" sz="40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TW" sz="4000">
                <a:latin typeface="Angsana New" panose="02020603050405020304" pitchFamily="18" charset="-34"/>
                <a:cs typeface="Angsana New" panose="02020603050405020304" pitchFamily="18" charset="-34"/>
              </a:rPr>
              <a:t>(1~3)</a:t>
            </a:r>
            <a:endParaRPr lang="ja-JP" alt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E2C12AC1-71DA-CB4E-AE79-3A1DC909E7D2}"/>
              </a:ext>
            </a:extLst>
          </p:cNvPr>
          <p:cNvSpPr txBox="1">
            <a:spLocks/>
          </p:cNvSpPr>
          <p:nvPr/>
        </p:nvSpPr>
        <p:spPr>
          <a:xfrm>
            <a:off x="9306619" y="3097938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67" name="Text Placeholder 9">
            <a:extLst>
              <a:ext uri="{FF2B5EF4-FFF2-40B4-BE49-F238E27FC236}">
                <a16:creationId xmlns:a16="http://schemas.microsoft.com/office/drawing/2014/main" id="{EF30781B-D946-894F-9349-2650963A88E9}"/>
              </a:ext>
            </a:extLst>
          </p:cNvPr>
          <p:cNvSpPr txBox="1">
            <a:spLocks/>
          </p:cNvSpPr>
          <p:nvPr/>
        </p:nvSpPr>
        <p:spPr>
          <a:xfrm>
            <a:off x="9306619" y="1485376"/>
            <a:ext cx="724962" cy="9103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790423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B8F77C-CE8D-044B-BCC2-F9C29EF8E8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4515"/>
            <a:ext cx="18288000" cy="10285413"/>
          </a:xfrm>
        </p:spPr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54FE901-13B2-4948-B3E7-6116E0B81C58}"/>
              </a:ext>
            </a:extLst>
          </p:cNvPr>
          <p:cNvSpPr txBox="1">
            <a:spLocks/>
          </p:cNvSpPr>
          <p:nvPr/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2EAC8-1CF9-5E44-879D-1AD113CB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6" y="431868"/>
            <a:ext cx="4178300" cy="561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DDDDE-7950-1547-AF20-F19A1E3FF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74" y="2359547"/>
            <a:ext cx="4152900" cy="558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746FE-D5EC-0D47-93B1-C509250E9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32" y="5696480"/>
            <a:ext cx="4000500" cy="563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C540C-ABC9-0346-9FD3-36F792E1C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18" y="5524568"/>
            <a:ext cx="4025900" cy="554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1DC93E-38CF-4B4A-91A0-2AB08345A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14" y="-691529"/>
            <a:ext cx="4013200" cy="570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674E25-D114-EE4D-8CFC-1EC59BCA0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98" y="3238568"/>
            <a:ext cx="4216400" cy="563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8D6A4A-A02C-7A4B-958F-D18B211B3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00" y="6108768"/>
            <a:ext cx="4114800" cy="553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0A0559-8702-7C45-9B51-F65A79393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050" y="718712"/>
            <a:ext cx="3987800" cy="562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EA1054-35EA-5C40-99D1-61499A3E3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46" y="162447"/>
            <a:ext cx="4102100" cy="563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9532A6-B3C2-004B-89C5-9AFB2D01D2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5" y="5350175"/>
            <a:ext cx="40894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6171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29F411-B2BD-4240-B2A7-F50AA0B78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05A656A1-6FBA-A945-96BF-AADD11A729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8900000">
            <a:off x="11635642" y="2787283"/>
            <a:ext cx="4709258" cy="470925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96B7D0EE-914C-7742-854E-C4C3994827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rot="18900000">
            <a:off x="12002128" y="3153769"/>
            <a:ext cx="3976287" cy="397628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Title 22">
            <a:extLst>
              <a:ext uri="{FF2B5EF4-FFF2-40B4-BE49-F238E27FC236}">
                <a16:creationId xmlns:a16="http://schemas.microsoft.com/office/drawing/2014/main" id="{D37D4965-CBE0-0943-B23E-8DEDDD48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128" y="3632741"/>
            <a:ext cx="3976287" cy="3018343"/>
          </a:xfrm>
        </p:spPr>
        <p:txBody>
          <a:bodyPr>
            <a:normAutofit/>
          </a:bodyPr>
          <a:lstStyle/>
          <a:p>
            <a:r>
              <a:rPr kumimoji="1" lang="en-US" altLang="zh-TW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endParaRPr kumimoji="1" lang="ja-JP" altLang="en-US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Picture Placeholder 6">
            <a:extLst>
              <a:ext uri="{FF2B5EF4-FFF2-40B4-BE49-F238E27FC236}">
                <a16:creationId xmlns:a16="http://schemas.microsoft.com/office/drawing/2014/main" id="{A4E43975-E571-4A46-8B89-2619A1FD3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8391" r="5689" b="8985"/>
          <a:stretch/>
        </p:blipFill>
        <p:spPr>
          <a:xfrm>
            <a:off x="555924" y="2179256"/>
            <a:ext cx="9692640" cy="5925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3069151"/>
      </p:ext>
    </p:extLst>
  </p:cSld>
  <p:clrMapOvr>
    <a:masterClrMapping/>
  </p:clrMapOvr>
  <p:transition spd="slow" advTm="3539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645A88C-E30F-DC40-8ED2-2619A3E78C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5632D3EE-6C15-1844-9B01-CD23D1D9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t="12672" r="12741" b="12371"/>
          <a:stretch/>
        </p:blipFill>
        <p:spPr>
          <a:xfrm>
            <a:off x="1243583" y="1530826"/>
            <a:ext cx="6986017" cy="7223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FDF53-7745-E84C-916B-3B19D446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48" y="876089"/>
            <a:ext cx="6351660" cy="85332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6956CC-5B5F-D546-9874-8667042D0026}"/>
              </a:ext>
            </a:extLst>
          </p:cNvPr>
          <p:cNvSpPr/>
          <p:nvPr/>
        </p:nvSpPr>
        <p:spPr>
          <a:xfrm>
            <a:off x="10021824" y="694944"/>
            <a:ext cx="7022592" cy="1719072"/>
          </a:xfrm>
          <a:prstGeom prst="rect">
            <a:avLst/>
          </a:prstGeom>
          <a:noFill/>
          <a:ln w="76200">
            <a:solidFill>
              <a:srgbClr val="DF5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C2F31-24AE-CD44-A08D-3DB0CD09AD5E}"/>
              </a:ext>
            </a:extLst>
          </p:cNvPr>
          <p:cNvSpPr/>
          <p:nvPr/>
        </p:nvSpPr>
        <p:spPr>
          <a:xfrm>
            <a:off x="10021824" y="4962144"/>
            <a:ext cx="6931152" cy="1402080"/>
          </a:xfrm>
          <a:prstGeom prst="rect">
            <a:avLst/>
          </a:prstGeom>
          <a:noFill/>
          <a:ln w="76200">
            <a:solidFill>
              <a:srgbClr val="DF5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63A69D-4A68-3848-B8A9-FB6E4DD0ABD7}"/>
              </a:ext>
            </a:extLst>
          </p:cNvPr>
          <p:cNvSpPr/>
          <p:nvPr/>
        </p:nvSpPr>
        <p:spPr>
          <a:xfrm>
            <a:off x="10067544" y="6758864"/>
            <a:ext cx="6931152" cy="1402080"/>
          </a:xfrm>
          <a:prstGeom prst="rect">
            <a:avLst/>
          </a:prstGeom>
          <a:noFill/>
          <a:ln w="76200">
            <a:solidFill>
              <a:srgbClr val="DF5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08797-6DCF-1148-9FE8-D7FB3ADF711F}"/>
              </a:ext>
            </a:extLst>
          </p:cNvPr>
          <p:cNvCxnSpPr/>
          <p:nvPr/>
        </p:nvCxnSpPr>
        <p:spPr>
          <a:xfrm>
            <a:off x="2163337" y="4772720"/>
            <a:ext cx="5553307" cy="0"/>
          </a:xfrm>
          <a:prstGeom prst="line">
            <a:avLst/>
          </a:prstGeom>
          <a:ln w="76200">
            <a:solidFill>
              <a:srgbClr val="DF5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453E2E-40EE-9345-9E1A-54C179D8E53B}"/>
              </a:ext>
            </a:extLst>
          </p:cNvPr>
          <p:cNvCxnSpPr>
            <a:cxnSpLocks/>
          </p:cNvCxnSpPr>
          <p:nvPr/>
        </p:nvCxnSpPr>
        <p:spPr>
          <a:xfrm>
            <a:off x="2163337" y="5252924"/>
            <a:ext cx="3167788" cy="0"/>
          </a:xfrm>
          <a:prstGeom prst="line">
            <a:avLst/>
          </a:prstGeom>
          <a:ln w="76200">
            <a:solidFill>
              <a:srgbClr val="FF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6E5526-B40B-FD4F-8EEF-D24FEC594099}"/>
              </a:ext>
            </a:extLst>
          </p:cNvPr>
          <p:cNvSpPr/>
          <p:nvPr/>
        </p:nvSpPr>
        <p:spPr>
          <a:xfrm>
            <a:off x="10528473" y="1620631"/>
            <a:ext cx="5820172" cy="3889855"/>
          </a:xfrm>
          <a:prstGeom prst="rect">
            <a:avLst/>
          </a:prstGeom>
          <a:noFill/>
          <a:ln w="76200">
            <a:solidFill>
              <a:srgbClr val="FFB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5306E-8AEE-9140-BD1D-9C2F1B46B9DF}"/>
              </a:ext>
            </a:extLst>
          </p:cNvPr>
          <p:cNvCxnSpPr>
            <a:cxnSpLocks/>
          </p:cNvCxnSpPr>
          <p:nvPr/>
        </p:nvCxnSpPr>
        <p:spPr>
          <a:xfrm>
            <a:off x="2163337" y="5681369"/>
            <a:ext cx="3823395" cy="0"/>
          </a:xfrm>
          <a:prstGeom prst="line">
            <a:avLst/>
          </a:prstGeom>
          <a:ln w="76200">
            <a:solidFill>
              <a:srgbClr val="F3F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EB0294-0F1A-A948-B2F7-444F08F494EC}"/>
              </a:ext>
            </a:extLst>
          </p:cNvPr>
          <p:cNvSpPr/>
          <p:nvPr/>
        </p:nvSpPr>
        <p:spPr>
          <a:xfrm>
            <a:off x="10021824" y="5871680"/>
            <a:ext cx="6931152" cy="1402080"/>
          </a:xfrm>
          <a:prstGeom prst="rect">
            <a:avLst/>
          </a:prstGeom>
          <a:noFill/>
          <a:ln w="76200">
            <a:solidFill>
              <a:srgbClr val="F3F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1F914-B76D-A541-9328-7D0100F168D9}"/>
              </a:ext>
            </a:extLst>
          </p:cNvPr>
          <p:cNvCxnSpPr>
            <a:cxnSpLocks/>
          </p:cNvCxnSpPr>
          <p:nvPr/>
        </p:nvCxnSpPr>
        <p:spPr>
          <a:xfrm>
            <a:off x="2163337" y="6523274"/>
            <a:ext cx="3823395" cy="0"/>
          </a:xfrm>
          <a:prstGeom prst="line">
            <a:avLst/>
          </a:prstGeom>
          <a:ln w="76200">
            <a:solidFill>
              <a:srgbClr val="D4F6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92D69-9F90-4546-AF97-9C4F93C8D139}"/>
              </a:ext>
            </a:extLst>
          </p:cNvPr>
          <p:cNvSpPr/>
          <p:nvPr/>
        </p:nvSpPr>
        <p:spPr>
          <a:xfrm>
            <a:off x="10081488" y="7634954"/>
            <a:ext cx="6931152" cy="1402080"/>
          </a:xfrm>
          <a:prstGeom prst="rect">
            <a:avLst/>
          </a:prstGeom>
          <a:noFill/>
          <a:ln w="76200">
            <a:solidFill>
              <a:srgbClr val="D4F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3F2EA678-6FC5-B34B-8E67-03E95996D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28773" r="5474" b="47018"/>
          <a:stretch/>
        </p:blipFill>
        <p:spPr>
          <a:xfrm>
            <a:off x="5089585" y="3241443"/>
            <a:ext cx="12747527" cy="12997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28" name="Picture Placeholder 2">
            <a:extLst>
              <a:ext uri="{FF2B5EF4-FFF2-40B4-BE49-F238E27FC236}">
                <a16:creationId xmlns:a16="http://schemas.microsoft.com/office/drawing/2014/main" id="{12EC0383-9255-7A4B-82E8-2210E9912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50060" r="62741" b="37930"/>
          <a:stretch/>
        </p:blipFill>
        <p:spPr>
          <a:xfrm>
            <a:off x="5989898" y="7454461"/>
            <a:ext cx="5604571" cy="887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5644634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B8F77C-CE8D-044B-BCC2-F9C29EF8E8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768"/>
            <a:ext cx="18288000" cy="10285413"/>
          </a:xfrm>
        </p:spPr>
      </p:sp>
      <p:pic>
        <p:nvPicPr>
          <p:cNvPr id="20" name="Picture Placeholder 2">
            <a:extLst>
              <a:ext uri="{FF2B5EF4-FFF2-40B4-BE49-F238E27FC236}">
                <a16:creationId xmlns:a16="http://schemas.microsoft.com/office/drawing/2014/main" id="{8F2E7F00-CED7-FB43-9EB2-C5CB02B55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14980" r="5474" b="14336"/>
          <a:stretch/>
        </p:blipFill>
        <p:spPr>
          <a:xfrm>
            <a:off x="2682814" y="1673524"/>
            <a:ext cx="12922371" cy="3794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1C4C42-49CE-8642-BB69-4C9CF25D044E}"/>
              </a:ext>
            </a:extLst>
          </p:cNvPr>
          <p:cNvCxnSpPr>
            <a:cxnSpLocks/>
          </p:cNvCxnSpPr>
          <p:nvPr/>
        </p:nvCxnSpPr>
        <p:spPr>
          <a:xfrm>
            <a:off x="3419918" y="4498942"/>
            <a:ext cx="1859448" cy="0"/>
          </a:xfrm>
          <a:prstGeom prst="line">
            <a:avLst/>
          </a:prstGeom>
          <a:ln w="76200">
            <a:solidFill>
              <a:srgbClr val="FF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0E0EFE-9D38-8F4E-8109-72CC9F4A3D56}"/>
              </a:ext>
            </a:extLst>
          </p:cNvPr>
          <p:cNvCxnSpPr>
            <a:cxnSpLocks/>
          </p:cNvCxnSpPr>
          <p:nvPr/>
        </p:nvCxnSpPr>
        <p:spPr>
          <a:xfrm>
            <a:off x="3419918" y="5082663"/>
            <a:ext cx="4568142" cy="0"/>
          </a:xfrm>
          <a:prstGeom prst="line">
            <a:avLst/>
          </a:prstGeom>
          <a:ln w="76200">
            <a:solidFill>
              <a:srgbClr val="FF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9105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aris" id="{0F2E094E-FEF4-F042-8A5C-94271F7CA28B}" vid="{D5813E04-CA3E-F844-BD41-D4006953DD18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ris" id="{0F2E094E-FEF4-F042-8A5C-94271F7CA28B}" vid="{56C1E8A5-6279-6A44-A45E-9533F2EC57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Contents</Template>
  <TotalTime>324</TotalTime>
  <Words>171</Words>
  <Application>Microsoft Macintosh PowerPoint</Application>
  <PresentationFormat>Custom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Coo Hew</vt:lpstr>
      <vt:lpstr>DengXian</vt:lpstr>
      <vt:lpstr>Gidole</vt:lpstr>
      <vt:lpstr>Spica Neue</vt:lpstr>
      <vt:lpstr>Spica Neue Bold</vt:lpstr>
      <vt:lpstr>游ゴシック</vt:lpstr>
      <vt:lpstr>Angsana New</vt:lpstr>
      <vt:lpstr>Apple Chancery</vt:lpstr>
      <vt:lpstr>Arial</vt:lpstr>
      <vt:lpstr>Wingdings</vt:lpstr>
      <vt:lpstr>Contents</vt:lpstr>
      <vt:lpstr>No Footer</vt:lpstr>
      <vt:lpstr>Hang Man</vt:lpstr>
      <vt:lpstr>PowerPoint Presentation</vt:lpstr>
      <vt:lpstr>Code Structure</vt:lpstr>
      <vt:lpstr>Database</vt:lpstr>
      <vt:lpstr>Code Structure</vt:lpstr>
      <vt:lpstr>PowerPoint Presentation</vt:lpstr>
      <vt:lpstr>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婷琦 黃</dc:creator>
  <cp:lastModifiedBy>婷琦 黃</cp:lastModifiedBy>
  <cp:revision>38</cp:revision>
  <dcterms:created xsi:type="dcterms:W3CDTF">2021-04-27T07:05:27Z</dcterms:created>
  <dcterms:modified xsi:type="dcterms:W3CDTF">2021-04-27T12:29:44Z</dcterms:modified>
</cp:coreProperties>
</file>