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392" y="6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BFDC-F763-A045-9539-52B630546597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D26C-180E-B84C-AC24-507EB38E8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5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BFDC-F763-A045-9539-52B630546597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D26C-180E-B84C-AC24-507EB38E8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4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BFDC-F763-A045-9539-52B630546597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D26C-180E-B84C-AC24-507EB38E8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1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BFDC-F763-A045-9539-52B630546597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D26C-180E-B84C-AC24-507EB38E8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8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BFDC-F763-A045-9539-52B630546597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D26C-180E-B84C-AC24-507EB38E8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5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BFDC-F763-A045-9539-52B630546597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D26C-180E-B84C-AC24-507EB38E8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9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BFDC-F763-A045-9539-52B630546597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D26C-180E-B84C-AC24-507EB38E8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85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BFDC-F763-A045-9539-52B630546597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D26C-180E-B84C-AC24-507EB38E8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7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BFDC-F763-A045-9539-52B630546597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D26C-180E-B84C-AC24-507EB38E8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42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BFDC-F763-A045-9539-52B630546597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D26C-180E-B84C-AC24-507EB38E8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1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BFDC-F763-A045-9539-52B630546597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D26C-180E-B84C-AC24-507EB38E8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6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4BFDC-F763-A045-9539-52B630546597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7D26C-180E-B84C-AC24-507EB38E8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1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ide-vi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4" y="1802646"/>
            <a:ext cx="4882923" cy="3638256"/>
          </a:xfrm>
          <a:prstGeom prst="rect">
            <a:avLst/>
          </a:prstGeom>
        </p:spPr>
      </p:pic>
      <p:pic>
        <p:nvPicPr>
          <p:cNvPr id="7" name="Picture 6" descr="geant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594" y="1802646"/>
            <a:ext cx="3619187" cy="35186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67100" y="1231900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Geometry of TREK-E36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4200" y="5232070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Side View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91300" y="5232070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GEANT4 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24650" y="5653402"/>
            <a:ext cx="2197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Figure is from </a:t>
            </a:r>
            <a:r>
              <a:rPr lang="en-US" sz="1200" dirty="0" err="1" smtClean="0">
                <a:latin typeface="Times New Roman"/>
                <a:cs typeface="Times New Roman"/>
              </a:rPr>
              <a:t>Bishoy</a:t>
            </a:r>
            <a:r>
              <a:rPr lang="en-US" sz="1200" dirty="0" smtClean="0">
                <a:latin typeface="Times New Roman"/>
                <a:cs typeface="Times New Roman"/>
              </a:rPr>
              <a:t> </a:t>
            </a:r>
            <a:r>
              <a:rPr lang="en-US" sz="1200" dirty="0" err="1" smtClean="0">
                <a:latin typeface="Times New Roman"/>
                <a:cs typeface="Times New Roman"/>
              </a:rPr>
              <a:t>Dongwi</a:t>
            </a:r>
            <a:r>
              <a:rPr lang="en-US" sz="1200" dirty="0" smtClean="0">
                <a:latin typeface="Times New Roman"/>
                <a:cs typeface="Times New Roman"/>
              </a:rPr>
              <a:t>.</a:t>
            </a:r>
            <a:endParaRPr lang="en-US"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2140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Tongtong Cao</dc:creator>
  <cp:lastModifiedBy>Tongtong Cao</cp:lastModifiedBy>
  <cp:revision>2</cp:revision>
  <dcterms:created xsi:type="dcterms:W3CDTF">2016-10-25T15:04:43Z</dcterms:created>
  <dcterms:modified xsi:type="dcterms:W3CDTF">2016-10-25T15:19:12Z</dcterms:modified>
</cp:coreProperties>
</file>