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9728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" y="1648"/>
      </p:cViewPr>
      <p:guideLst>
        <p:guide orient="horz" pos="360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50714"/>
            <a:ext cx="9326880" cy="24500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6477000"/>
            <a:ext cx="7680960" cy="292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CC9-BFEF-B24C-8665-63AE35F176C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2DFC-EF0F-AC47-B59E-D4F60C9A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CC9-BFEF-B24C-8665-63AE35F176C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2DFC-EF0F-AC47-B59E-D4F60C9A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457735"/>
            <a:ext cx="2468880" cy="97525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457735"/>
            <a:ext cx="7223760" cy="97525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CC9-BFEF-B24C-8665-63AE35F176C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2DFC-EF0F-AC47-B59E-D4F60C9A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CC9-BFEF-B24C-8665-63AE35F176C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2DFC-EF0F-AC47-B59E-D4F60C9A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7344837"/>
            <a:ext cx="9326880" cy="2270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4844525"/>
            <a:ext cx="9326880" cy="25003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CC9-BFEF-B24C-8665-63AE35F176C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2DFC-EF0F-AC47-B59E-D4F60C9A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1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667005"/>
            <a:ext cx="4846320" cy="75432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2667005"/>
            <a:ext cx="4846320" cy="75432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CC9-BFEF-B24C-8665-63AE35F176C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2DFC-EF0F-AC47-B59E-D4F60C9A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2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558521"/>
            <a:ext cx="4848226" cy="10662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3624791"/>
            <a:ext cx="4848226" cy="6585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4" y="2558521"/>
            <a:ext cx="4850130" cy="10662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4" y="3624791"/>
            <a:ext cx="4850130" cy="6585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CC9-BFEF-B24C-8665-63AE35F176C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2DFC-EF0F-AC47-B59E-D4F60C9A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CC9-BFEF-B24C-8665-63AE35F176C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2DFC-EF0F-AC47-B59E-D4F60C9A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8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CC9-BFEF-B24C-8665-63AE35F176C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2DFC-EF0F-AC47-B59E-D4F60C9A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4" y="455084"/>
            <a:ext cx="3609976" cy="19367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455087"/>
            <a:ext cx="6134100" cy="97551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4" y="2391837"/>
            <a:ext cx="3609976" cy="78184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CC9-BFEF-B24C-8665-63AE35F176C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2DFC-EF0F-AC47-B59E-D4F60C9A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2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8001001"/>
            <a:ext cx="6583680" cy="9445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1021291"/>
            <a:ext cx="658368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8945565"/>
            <a:ext cx="6583680" cy="1341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CC9-BFEF-B24C-8665-63AE35F176C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2DFC-EF0F-AC47-B59E-D4F60C9A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457730"/>
            <a:ext cx="987552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667005"/>
            <a:ext cx="9875520" cy="754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10593921"/>
            <a:ext cx="2560320" cy="608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CCC9-BFEF-B24C-8665-63AE35F176C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10593921"/>
            <a:ext cx="3474720" cy="608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10593921"/>
            <a:ext cx="2560320" cy="608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72DFC-EF0F-AC47-B59E-D4F60C9A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7568435" y="4741703"/>
            <a:ext cx="1840496" cy="4070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052870" y="1075325"/>
            <a:ext cx="7399148" cy="3839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052870" y="234529"/>
            <a:ext cx="7399148" cy="36790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3074728" y="233104"/>
            <a:ext cx="526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Random Energy for the Photon Beam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1498686" y="1098418"/>
            <a:ext cx="845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RN1 and RN2 are used to Generate Fermi Momentum for the Target Nucleons 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2877501" y="1917783"/>
            <a:ext cx="5615913" cy="3839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029901" y="1917783"/>
            <a:ext cx="546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Uniformly-distributed RN to </a:t>
            </a:r>
            <a:r>
              <a:rPr lang="en-US" dirty="0" smtClean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 Channels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3655380" y="3000450"/>
            <a:ext cx="3720541" cy="4325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497688" y="3063627"/>
            <a:ext cx="407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Base Calculation for First Step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3369529" y="3695192"/>
            <a:ext cx="4597589" cy="4029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3469715" y="3720590"/>
            <a:ext cx="439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 -p to </a:t>
            </a:r>
            <a:r>
              <a:rPr lang="en-US" dirty="0" smtClean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 to Process </a:t>
            </a:r>
            <a:r>
              <a:rPr lang="en-US" dirty="0" err="1" smtClean="0"/>
              <a:t>ncs</a:t>
            </a:r>
            <a:r>
              <a:rPr lang="en-US" dirty="0" smtClean="0"/>
              <a:t>, pcs or </a:t>
            </a:r>
            <a:r>
              <a:rPr lang="en-US" dirty="0" err="1" smtClean="0"/>
              <a:t>ucs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 rot="2491418">
            <a:off x="2269201" y="5594004"/>
            <a:ext cx="73152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5621291" y="2301883"/>
            <a:ext cx="0" cy="314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503606" y="2616599"/>
            <a:ext cx="63937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503605" y="2616601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8889531" y="2616601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621292" y="2620707"/>
            <a:ext cx="0" cy="373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3292717" y="2615834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877716" y="2616601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6449110" y="2616601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8084856" y="2616601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1449912" y="2246500"/>
            <a:ext cx="99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Channel: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2365427" y="2247267"/>
            <a:ext cx="51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3132454" y="2277067"/>
            <a:ext cx="51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916885" y="2266996"/>
            <a:ext cx="51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715053" y="2259569"/>
            <a:ext cx="51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470448" y="2266996"/>
            <a:ext cx="51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282178" y="2266996"/>
            <a:ext cx="51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8690389" y="2252250"/>
            <a:ext cx="51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185" name="Straight Connector 184"/>
          <p:cNvCxnSpPr/>
          <p:nvPr/>
        </p:nvCxnSpPr>
        <p:spPr>
          <a:xfrm>
            <a:off x="5621292" y="3425290"/>
            <a:ext cx="0" cy="269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633482" y="4471571"/>
            <a:ext cx="60569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5628356" y="4102237"/>
            <a:ext cx="1276" cy="3693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384790" y="4100470"/>
            <a:ext cx="143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ucs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6269239" y="4092112"/>
            <a:ext cx="5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cs</a:t>
            </a:r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2623160" y="4456668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426029" y="4459057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754946" y="4723129"/>
            <a:ext cx="1755056" cy="40769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1735370" y="4767103"/>
            <a:ext cx="180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Calc. </a:t>
            </a:r>
            <a:r>
              <a:rPr lang="en-US" dirty="0" err="1" smtClean="0"/>
              <a:t>Unpol</a:t>
            </a:r>
            <a:r>
              <a:rPr lang="en-US" dirty="0" smtClean="0"/>
              <a:t>. </a:t>
            </a:r>
            <a:r>
              <a:rPr lang="en-US" dirty="0" smtClean="0"/>
              <a:t>DCS</a:t>
            </a: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506715" y="4723747"/>
            <a:ext cx="1840496" cy="4070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5510924" y="4747258"/>
            <a:ext cx="19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Calc. </a:t>
            </a:r>
            <a:r>
              <a:rPr lang="en-US" dirty="0" smtClean="0"/>
              <a:t>Circ. </a:t>
            </a:r>
            <a:r>
              <a:rPr lang="en-US" dirty="0" smtClean="0"/>
              <a:t>Pol. </a:t>
            </a:r>
            <a:r>
              <a:rPr lang="en-US" dirty="0" smtClean="0"/>
              <a:t>DCS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2112229" y="5748106"/>
            <a:ext cx="126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DCS&gt;</a:t>
            </a:r>
            <a:r>
              <a:rPr lang="en-US" dirty="0" smtClean="0"/>
              <a:t>RN3</a:t>
            </a:r>
            <a:endParaRPr lang="en-US" dirty="0"/>
          </a:p>
        </p:txBody>
      </p:sp>
      <p:cxnSp>
        <p:nvCxnSpPr>
          <p:cNvPr id="199" name="Straight Connector 198"/>
          <p:cNvCxnSpPr/>
          <p:nvPr/>
        </p:nvCxnSpPr>
        <p:spPr>
          <a:xfrm>
            <a:off x="2608082" y="5116590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 rot="2491418">
            <a:off x="6096787" y="5773278"/>
            <a:ext cx="734114" cy="714993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5922162" y="5913790"/>
            <a:ext cx="126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DCS&gt;</a:t>
            </a:r>
            <a:r>
              <a:rPr lang="en-US" dirty="0" smtClean="0"/>
              <a:t>RN4C</a:t>
            </a:r>
            <a:endParaRPr lang="en-US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6440141" y="5130822"/>
            <a:ext cx="0" cy="4788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052869" y="6771066"/>
            <a:ext cx="6844523" cy="4260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3755836" y="6827828"/>
            <a:ext cx="407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Base Calculation for Second Step</a:t>
            </a:r>
            <a:endParaRPr lang="en-US" dirty="0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2658583" y="6476077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498715" y="6663534"/>
            <a:ext cx="0" cy="856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1464678" y="5989246"/>
            <a:ext cx="6247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1479444" y="1693388"/>
            <a:ext cx="0" cy="42866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557998" y="1688023"/>
            <a:ext cx="9832729" cy="5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9452018" y="1693389"/>
            <a:ext cx="0" cy="44240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618191" y="5619791"/>
            <a:ext cx="33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7056394" y="5751934"/>
            <a:ext cx="53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2683984" y="6387002"/>
            <a:ext cx="33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6518483" y="6458074"/>
            <a:ext cx="33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18" name="Straight Connector 217"/>
          <p:cNvCxnSpPr/>
          <p:nvPr/>
        </p:nvCxnSpPr>
        <p:spPr>
          <a:xfrm flipV="1">
            <a:off x="1026980" y="1693388"/>
            <a:ext cx="0" cy="74306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9935767" y="1693388"/>
            <a:ext cx="0" cy="7331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2392486" y="38115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633482" y="381624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889244" y="382096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8154508" y="381624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8395504" y="382096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8651266" y="382568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3167930" y="5175081"/>
            <a:ext cx="2656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rgbClr val="FF0000"/>
                </a:solidFill>
              </a:rPr>
              <a:t>RN3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FF0000"/>
                </a:solidFill>
              </a:rPr>
              <a:t> RN4C </a:t>
            </a:r>
            <a:r>
              <a:rPr lang="en-US" sz="1600" dirty="0" smtClean="0">
                <a:solidFill>
                  <a:srgbClr val="000000"/>
                </a:solidFill>
              </a:rPr>
              <a:t>and</a:t>
            </a:r>
            <a:r>
              <a:rPr lang="en-US" sz="1600" dirty="0" smtClean="0">
                <a:solidFill>
                  <a:srgbClr val="FF0000"/>
                </a:solidFill>
              </a:rPr>
              <a:t> RN4L </a:t>
            </a:r>
            <a:r>
              <a:rPr lang="en-US" sz="1600" dirty="0" smtClean="0"/>
              <a:t>are </a:t>
            </a:r>
            <a:r>
              <a:rPr lang="en-US" sz="1600" dirty="0" smtClean="0"/>
              <a:t>uniformly-distributed floating points between 0 and maximum of </a:t>
            </a:r>
            <a:r>
              <a:rPr lang="en-US" sz="1600" dirty="0" err="1" smtClean="0"/>
              <a:t>unpolarized</a:t>
            </a:r>
            <a:r>
              <a:rPr lang="en-US" sz="1600" dirty="0" smtClean="0"/>
              <a:t>, circularly </a:t>
            </a:r>
            <a:r>
              <a:rPr lang="en-US" sz="1600" dirty="0" smtClean="0"/>
              <a:t>and </a:t>
            </a:r>
            <a:r>
              <a:rPr lang="en-US" sz="1600" dirty="0" smtClean="0"/>
              <a:t>linearly polarized </a:t>
            </a:r>
            <a:r>
              <a:rPr lang="en-US" sz="1600" dirty="0" smtClean="0"/>
              <a:t>DCS, respectively.</a:t>
            </a:r>
            <a:endParaRPr lang="en-US" sz="1600" dirty="0"/>
          </a:p>
        </p:txBody>
      </p:sp>
      <p:cxnSp>
        <p:nvCxnSpPr>
          <p:cNvPr id="228" name="Straight Connector 227"/>
          <p:cNvCxnSpPr/>
          <p:nvPr/>
        </p:nvCxnSpPr>
        <p:spPr>
          <a:xfrm>
            <a:off x="4081848" y="2621584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7242961" y="2619396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7081762" y="2259569"/>
            <a:ext cx="51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919720" y="2277067"/>
            <a:ext cx="51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866308" y="4102239"/>
            <a:ext cx="143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233" name="Rectangle 232"/>
          <p:cNvSpPr/>
          <p:nvPr/>
        </p:nvSpPr>
        <p:spPr>
          <a:xfrm rot="2491418">
            <a:off x="3563449" y="8728914"/>
            <a:ext cx="73152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3899057" y="7589339"/>
            <a:ext cx="3879437" cy="2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908542" y="7591578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7767252" y="7602512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2052869" y="7858039"/>
            <a:ext cx="3331931" cy="432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1757948" y="7876912"/>
            <a:ext cx="39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 Original </a:t>
            </a:r>
            <a:r>
              <a:rPr lang="en-US" dirty="0" err="1" smtClean="0"/>
              <a:t>Unpolarized</a:t>
            </a:r>
            <a:r>
              <a:rPr lang="en-US" dirty="0" smtClean="0"/>
              <a:t> DCS</a:t>
            </a:r>
            <a:endParaRPr lang="en-US" dirty="0"/>
          </a:p>
        </p:txBody>
      </p:sp>
      <p:sp>
        <p:nvSpPr>
          <p:cNvPr id="239" name="Rectangle 238"/>
          <p:cNvSpPr/>
          <p:nvPr/>
        </p:nvSpPr>
        <p:spPr>
          <a:xfrm>
            <a:off x="5818800" y="7839165"/>
            <a:ext cx="3409865" cy="4513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5570959" y="7858039"/>
            <a:ext cx="39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 Adjusted </a:t>
            </a:r>
            <a:r>
              <a:rPr lang="en-US" dirty="0" err="1" smtClean="0"/>
              <a:t>Unpolarized</a:t>
            </a:r>
            <a:r>
              <a:rPr lang="en-US" dirty="0" smtClean="0"/>
              <a:t> DCS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3406477" y="8883016"/>
            <a:ext cx="126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DCS&gt;</a:t>
            </a:r>
            <a:r>
              <a:rPr lang="en-US" dirty="0" smtClean="0"/>
              <a:t>RN5</a:t>
            </a:r>
            <a:endParaRPr lang="en-US" dirty="0"/>
          </a:p>
        </p:txBody>
      </p:sp>
      <p:cxnSp>
        <p:nvCxnSpPr>
          <p:cNvPr id="242" name="Straight Connector 241"/>
          <p:cNvCxnSpPr/>
          <p:nvPr/>
        </p:nvCxnSpPr>
        <p:spPr>
          <a:xfrm>
            <a:off x="3899057" y="8290551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 rot="2491418">
            <a:off x="7436881" y="8704098"/>
            <a:ext cx="73152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7279910" y="8858200"/>
            <a:ext cx="126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DCS&gt;</a:t>
            </a:r>
            <a:r>
              <a:rPr lang="en-US" dirty="0" smtClean="0"/>
              <a:t>RN5</a:t>
            </a:r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7772489" y="8265735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3952831" y="9610987"/>
            <a:ext cx="0" cy="510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7831063" y="9595240"/>
            <a:ext cx="0" cy="525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 flipV="1">
            <a:off x="1026980" y="9124033"/>
            <a:ext cx="2394264" cy="1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>
            <a:off x="8318952" y="9024803"/>
            <a:ext cx="1616815" cy="10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264739" y="8754701"/>
            <a:ext cx="33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3" name="TextBox 252"/>
          <p:cNvSpPr txBox="1"/>
          <p:nvPr/>
        </p:nvSpPr>
        <p:spPr>
          <a:xfrm>
            <a:off x="8573259" y="8670944"/>
            <a:ext cx="33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3952832" y="9521912"/>
            <a:ext cx="33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7838131" y="9529484"/>
            <a:ext cx="33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4517892" y="8705995"/>
            <a:ext cx="2656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smtClean="0">
                <a:solidFill>
                  <a:srgbClr val="FF0000"/>
                </a:solidFill>
              </a:rPr>
              <a:t>RN5 </a:t>
            </a:r>
            <a:r>
              <a:rPr lang="en-US" sz="1600" smtClean="0">
                <a:solidFill>
                  <a:srgbClr val="000000"/>
                </a:solidFill>
              </a:rPr>
              <a:t>is uniformly</a:t>
            </a:r>
            <a:r>
              <a:rPr lang="en-US" sz="1600" dirty="0" smtClean="0">
                <a:solidFill>
                  <a:srgbClr val="000000"/>
                </a:solidFill>
              </a:rPr>
              <a:t>-distributed floating points between 0 and maximum of original or adjusted </a:t>
            </a:r>
            <a:r>
              <a:rPr lang="en-US" sz="1600" dirty="0" err="1" smtClean="0">
                <a:solidFill>
                  <a:srgbClr val="000000"/>
                </a:solidFill>
              </a:rPr>
              <a:t>unpolarized</a:t>
            </a:r>
            <a:r>
              <a:rPr lang="en-US" sz="1600" dirty="0" smtClean="0">
                <a:solidFill>
                  <a:srgbClr val="000000"/>
                </a:solidFill>
              </a:rPr>
              <a:t> DCS.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58" name="Straight Connector 257"/>
          <p:cNvCxnSpPr/>
          <p:nvPr/>
        </p:nvCxnSpPr>
        <p:spPr>
          <a:xfrm>
            <a:off x="5611784" y="7226502"/>
            <a:ext cx="0" cy="28946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3647251" y="7195391"/>
            <a:ext cx="143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7506300" y="7187033"/>
            <a:ext cx="5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5624069" y="7197160"/>
            <a:ext cx="143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cs</a:t>
            </a:r>
            <a:endParaRPr lang="en-US" dirty="0"/>
          </a:p>
        </p:txBody>
      </p:sp>
      <p:cxnSp>
        <p:nvCxnSpPr>
          <p:cNvPr id="267" name="Straight Connector 266"/>
          <p:cNvCxnSpPr/>
          <p:nvPr/>
        </p:nvCxnSpPr>
        <p:spPr>
          <a:xfrm flipH="1" flipV="1">
            <a:off x="557997" y="10121151"/>
            <a:ext cx="9832730" cy="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10390727" y="1688023"/>
            <a:ext cx="0" cy="8442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538755" y="1688023"/>
            <a:ext cx="19243" cy="8433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611784" y="1459299"/>
            <a:ext cx="0" cy="458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5611784" y="613666"/>
            <a:ext cx="0" cy="458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8681230" y="4459057"/>
            <a:ext cx="0" cy="295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558701" y="4767103"/>
            <a:ext cx="19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Calc. </a:t>
            </a:r>
            <a:r>
              <a:rPr lang="en-US" dirty="0" smtClean="0"/>
              <a:t>Lin. </a:t>
            </a:r>
            <a:r>
              <a:rPr lang="en-US" dirty="0" smtClean="0"/>
              <a:t>Pol. </a:t>
            </a:r>
            <a:r>
              <a:rPr lang="en-US" dirty="0" smtClean="0"/>
              <a:t>DCS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 rot="2491418">
            <a:off x="8349982" y="5398187"/>
            <a:ext cx="73152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8167611" y="5552289"/>
            <a:ext cx="126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DCS&gt;</a:t>
            </a:r>
            <a:r>
              <a:rPr lang="en-US" dirty="0" smtClean="0"/>
              <a:t>RN4L</a:t>
            </a:r>
            <a:endParaRPr lang="en-US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8681230" y="5154694"/>
            <a:ext cx="0" cy="856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6993336" y="6117438"/>
            <a:ext cx="2467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750326" y="6291267"/>
            <a:ext cx="0" cy="4788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512383" y="6458074"/>
            <a:ext cx="33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9231131" y="5723738"/>
            <a:ext cx="2317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152909" y="5340798"/>
            <a:ext cx="53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8401275" y="4079549"/>
            <a:ext cx="5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cs</a:t>
            </a:r>
            <a:endParaRPr lang="en-US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4094908" y="4456668"/>
            <a:ext cx="0" cy="2274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165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Tongtong Cao</dc:creator>
  <cp:lastModifiedBy>Tongtong Cao</cp:lastModifiedBy>
  <cp:revision>14</cp:revision>
  <dcterms:created xsi:type="dcterms:W3CDTF">2016-12-27T16:21:36Z</dcterms:created>
  <dcterms:modified xsi:type="dcterms:W3CDTF">2017-12-11T02:05:41Z</dcterms:modified>
</cp:coreProperties>
</file>