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6327"/>
  </p:normalViewPr>
  <p:slideViewPr>
    <p:cSldViewPr snapToGrid="0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%202/csvs/pbmc_IFIT1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pbmc_IFIT1_Pval!$B$1</c:f>
              <c:strCache>
                <c:ptCount val="1"/>
                <c:pt idx="0">
                  <c:v>IFIT1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pbmc_IFIT1_Pval!$A$2:$A$6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pbmc_IFIT1_Pval!$B$2:$B$6</c:f>
              <c:numCache>
                <c:formatCode>General</c:formatCode>
                <c:ptCount val="5"/>
                <c:pt idx="0">
                  <c:v>5.9711046000312101E-2</c:v>
                </c:pt>
                <c:pt idx="1">
                  <c:v>2.2345535830905401E-3</c:v>
                </c:pt>
                <c:pt idx="2" formatCode="0.00E+00">
                  <c:v>6.04637018211257E-37</c:v>
                </c:pt>
                <c:pt idx="3" formatCode="0.00E+00">
                  <c:v>4.3885043734789504E-84</c:v>
                </c:pt>
                <c:pt idx="4" formatCode="0.00E+00">
                  <c:v>2.9698762295247798E-99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8-4949-BDCB-C00ED8529C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93269407"/>
        <c:axId val="293271055"/>
      </c:barChart>
      <c:catAx>
        <c:axId val="29326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271055"/>
        <c:crosses val="autoZero"/>
        <c:auto val="1"/>
        <c:lblAlgn val="ctr"/>
        <c:lblOffset val="100"/>
        <c:noMultiLvlLbl val="0"/>
      </c:catAx>
      <c:valAx>
        <c:axId val="293271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326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2447-D5FC-F74C-A8E9-DAA2D158B9DD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523-B567-FB4A-A9AF-D118D0417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5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B5E50B-1C48-8AF2-A583-D3E03134A3C2}"/>
              </a:ext>
            </a:extLst>
          </p:cNvPr>
          <p:cNvCxnSpPr>
            <a:cxnSpLocks/>
          </p:cNvCxnSpPr>
          <p:nvPr/>
        </p:nvCxnSpPr>
        <p:spPr>
          <a:xfrm>
            <a:off x="2637739" y="1595270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DECDBFCC-FBDF-407A-6769-A403E26006F7}"/>
              </a:ext>
            </a:extLst>
          </p:cNvPr>
          <p:cNvSpPr/>
          <p:nvPr/>
        </p:nvSpPr>
        <p:spPr>
          <a:xfrm rot="5400000">
            <a:off x="3658550" y="1051147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574157" y="1401409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57" y="1401409"/>
                <a:ext cx="997389" cy="404919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3A2E065-DA9F-1EEF-298A-9E9AF3E69D64}"/>
              </a:ext>
            </a:extLst>
          </p:cNvPr>
          <p:cNvCxnSpPr>
            <a:cxnSpLocks/>
          </p:cNvCxnSpPr>
          <p:nvPr/>
        </p:nvCxnSpPr>
        <p:spPr>
          <a:xfrm>
            <a:off x="4792580" y="1608894"/>
            <a:ext cx="81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ED0C11E-DF20-4719-2035-8E5D2405CEBE}"/>
              </a:ext>
            </a:extLst>
          </p:cNvPr>
          <p:cNvSpPr/>
          <p:nvPr/>
        </p:nvSpPr>
        <p:spPr>
          <a:xfrm>
            <a:off x="5737112" y="1257453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B4FE99-C8F0-028F-00D3-19B49D6BFF59}"/>
              </a:ext>
            </a:extLst>
          </p:cNvPr>
          <p:cNvSpPr/>
          <p:nvPr/>
        </p:nvSpPr>
        <p:spPr>
          <a:xfrm>
            <a:off x="5737112" y="1451314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1AB206-FBA4-3209-8A1E-7D289A78A194}"/>
              </a:ext>
            </a:extLst>
          </p:cNvPr>
          <p:cNvSpPr/>
          <p:nvPr/>
        </p:nvSpPr>
        <p:spPr>
          <a:xfrm>
            <a:off x="5737112" y="1645175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0D3F566-EF4A-BEA8-A1A1-439C0F4815F0}"/>
              </a:ext>
            </a:extLst>
          </p:cNvPr>
          <p:cNvSpPr/>
          <p:nvPr/>
        </p:nvSpPr>
        <p:spPr>
          <a:xfrm>
            <a:off x="5737112" y="183903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6288738" y="1401409"/>
                <a:ext cx="1088246" cy="522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38" y="1401409"/>
                <a:ext cx="1088246" cy="522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梯形 5">
            <a:extLst>
              <a:ext uri="{FF2B5EF4-FFF2-40B4-BE49-F238E27FC236}">
                <a16:creationId xmlns:a16="http://schemas.microsoft.com/office/drawing/2014/main" id="{52EE0DD4-A064-7596-A675-6FD83554C458}"/>
              </a:ext>
            </a:extLst>
          </p:cNvPr>
          <p:cNvSpPr/>
          <p:nvPr/>
        </p:nvSpPr>
        <p:spPr>
          <a:xfrm rot="5400000">
            <a:off x="3671628" y="3706438"/>
            <a:ext cx="924564" cy="1088246"/>
          </a:xfrm>
          <a:prstGeom prst="trapezoi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789253" y="4067229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3" y="4067229"/>
                <a:ext cx="997389" cy="371961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4E482811-448A-A751-D537-819AE2D54ACE}"/>
              </a:ext>
            </a:extLst>
          </p:cNvPr>
          <p:cNvSpPr/>
          <p:nvPr/>
        </p:nvSpPr>
        <p:spPr>
          <a:xfrm>
            <a:off x="5682571" y="489348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5C04DF-FBC2-34FC-7318-5D00BFFEB01E}"/>
              </a:ext>
            </a:extLst>
          </p:cNvPr>
          <p:cNvSpPr/>
          <p:nvPr/>
        </p:nvSpPr>
        <p:spPr>
          <a:xfrm>
            <a:off x="5682571" y="5087346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F71421C-07C9-407D-FC2F-AB9F81D60167}"/>
              </a:ext>
            </a:extLst>
          </p:cNvPr>
          <p:cNvSpPr/>
          <p:nvPr/>
        </p:nvSpPr>
        <p:spPr>
          <a:xfrm>
            <a:off x="5682571" y="5281207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6411D7-C066-B718-F764-16F508644E8B}"/>
              </a:ext>
            </a:extLst>
          </p:cNvPr>
          <p:cNvSpPr/>
          <p:nvPr/>
        </p:nvSpPr>
        <p:spPr>
          <a:xfrm>
            <a:off x="5682571" y="5475068"/>
            <a:ext cx="180000" cy="1439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4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1EA47E6-5C95-25BF-7B28-FC7254D0CF84}"/>
              </a:ext>
            </a:extLst>
          </p:cNvPr>
          <p:cNvCxnSpPr>
            <a:cxnSpLocks/>
          </p:cNvCxnSpPr>
          <p:nvPr/>
        </p:nvCxnSpPr>
        <p:spPr>
          <a:xfrm flipV="1">
            <a:off x="3000290" y="4234328"/>
            <a:ext cx="540000" cy="0"/>
          </a:xfrm>
          <a:prstGeom prst="straightConnector1">
            <a:avLst/>
          </a:prstGeom>
          <a:ln w="25400" cmpd="sng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7946086" y="1225315"/>
            <a:ext cx="274225" cy="21390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6572444" y="19472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7587245" y="3875930"/>
            <a:ext cx="96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</a:t>
            </a:r>
          </a:p>
          <a:p>
            <a:r>
              <a:rPr kumimoji="1" lang="en-US" altLang="zh-CN" dirty="0"/>
              <a:t>L1Loss</a:t>
            </a:r>
            <a:endParaRPr kumimoji="1" lang="zh-CN" altLang="en-US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14E275CF-2D2B-1B98-4FBB-FC3E0251CF4D}"/>
              </a:ext>
            </a:extLst>
          </p:cNvPr>
          <p:cNvSpPr/>
          <p:nvPr/>
        </p:nvSpPr>
        <p:spPr>
          <a:xfrm rot="16200000" flipH="1">
            <a:off x="10049097" y="1851237"/>
            <a:ext cx="1040867" cy="983784"/>
          </a:xfrm>
          <a:prstGeom prst="trapezoid">
            <a:avLst>
              <a:gd name="adj" fmla="val 2879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D1F92A0-A71E-A366-9575-1DE9D03B2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6001" y="2873098"/>
            <a:ext cx="2820452" cy="195534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D23A697-EF82-3772-12F6-7300A9DC8626}"/>
              </a:ext>
            </a:extLst>
          </p:cNvPr>
          <p:cNvSpPr/>
          <p:nvPr/>
        </p:nvSpPr>
        <p:spPr>
          <a:xfrm>
            <a:off x="5743484" y="2704391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ED455DB-F5C8-95FB-A734-A9B78C4337A0}"/>
              </a:ext>
            </a:extLst>
          </p:cNvPr>
          <p:cNvSpPr/>
          <p:nvPr/>
        </p:nvSpPr>
        <p:spPr>
          <a:xfrm>
            <a:off x="5743484" y="2880732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38A37D9-7F89-84B7-C1E8-6929D6711747}"/>
              </a:ext>
            </a:extLst>
          </p:cNvPr>
          <p:cNvSpPr/>
          <p:nvPr/>
        </p:nvSpPr>
        <p:spPr>
          <a:xfrm>
            <a:off x="5743484" y="3057074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D147F84-7307-A9F7-5C6A-418CBAB9159E}"/>
              </a:ext>
            </a:extLst>
          </p:cNvPr>
          <p:cNvSpPr/>
          <p:nvPr/>
        </p:nvSpPr>
        <p:spPr>
          <a:xfrm>
            <a:off x="5743484" y="3233415"/>
            <a:ext cx="181997" cy="1309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6B79FC1-1C1E-CA30-97D4-AACB10ABF8FD}"/>
              </a:ext>
            </a:extLst>
          </p:cNvPr>
          <p:cNvGrpSpPr/>
          <p:nvPr/>
        </p:nvGrpSpPr>
        <p:grpSpPr>
          <a:xfrm>
            <a:off x="638352" y="3165336"/>
            <a:ext cx="1853383" cy="987466"/>
            <a:chOff x="1171325" y="2047872"/>
            <a:chExt cx="1853383" cy="98746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1527114" y="2690876"/>
                  <a:ext cx="1244270" cy="340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114" y="2690876"/>
                  <a:ext cx="1244270" cy="3405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0D6D590-E0E9-4266-1879-60E12CC4841B}"/>
              </a:ext>
            </a:extLst>
          </p:cNvPr>
          <p:cNvGrpSpPr/>
          <p:nvPr/>
        </p:nvGrpSpPr>
        <p:grpSpPr>
          <a:xfrm>
            <a:off x="603849" y="4249922"/>
            <a:ext cx="1853383" cy="1083690"/>
            <a:chOff x="1117595" y="3872335"/>
            <a:chExt cx="1853383" cy="108369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5CB5189-69B0-7890-75CB-E25765F8DD5B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1564086" y="3872335"/>
                  <a:ext cx="962123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86" y="3872335"/>
                  <a:ext cx="962123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509F55A9-1F29-E363-7D10-1D86504206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1735" y="3659069"/>
            <a:ext cx="508555" cy="5914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E25A98BF-4BFC-8CD8-6605-952A2ABBA758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2457232" y="4249922"/>
            <a:ext cx="543600" cy="563760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9B024A07-4103-EFD6-4AEA-42E9C33CCE7D}"/>
              </a:ext>
            </a:extLst>
          </p:cNvPr>
          <p:cNvCxnSpPr/>
          <p:nvPr/>
        </p:nvCxnSpPr>
        <p:spPr>
          <a:xfrm>
            <a:off x="4725914" y="4234328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D654D1B8-D864-9297-ED3C-A52D7574A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917" y="4552184"/>
            <a:ext cx="1047811" cy="369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A33E6984-74D1-F8DF-F210-F8A650E4FB48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4945010" y="3443453"/>
            <a:ext cx="1119379" cy="4775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0BA38C-FE4D-79AF-198B-BC7A6C9FEECF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3678371"/>
            <a:ext cx="1283284" cy="720000"/>
            <a:chOff x="1117595" y="3916165"/>
            <a:chExt cx="1853383" cy="103986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99B3C5-7669-A5F9-7E1A-1ACD185ECF07}"/>
                </a:ext>
              </a:extLst>
            </p:cNvPr>
            <p:cNvSpPr/>
            <p:nvPr/>
          </p:nvSpPr>
          <p:spPr>
            <a:xfrm>
              <a:off x="1117595" y="3916165"/>
              <a:ext cx="1853383" cy="10398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247" t="-16126" r="-21548" b="163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C8CF12B-C356-8C12-37BE-E2A404B655B7}"/>
                    </a:ext>
                  </a:extLst>
                </p:cNvPr>
                <p:cNvSpPr txBox="1"/>
                <p:nvPr/>
              </p:nvSpPr>
              <p:spPr>
                <a:xfrm>
                  <a:off x="1478749" y="3995395"/>
                  <a:ext cx="1236186" cy="412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kumimoji="1" lang="en-US" altLang="zh-CN" sz="1050" b="1" dirty="0"/>
                    <a:t>^</a:t>
                  </a:r>
                </a:p>
                <a:p>
                  <a:pPr algn="ctr">
                    <a:lnSpc>
                      <a:spcPts val="7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05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05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050" dirty="0">
                      <a:effectLst/>
                    </a:rPr>
                    <a:t> </a:t>
                  </a:r>
                  <a:endParaRPr kumimoji="1" lang="zh-CN" altLang="en-US" sz="1050" i="1" dirty="0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C8CF12B-C356-8C12-37BE-E2A404B65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749" y="3995395"/>
                  <a:ext cx="1236186" cy="412188"/>
                </a:xfrm>
                <a:prstGeom prst="rect">
                  <a:avLst/>
                </a:prstGeom>
                <a:blipFill>
                  <a:blip r:embed="rId10"/>
                  <a:stretch>
                    <a:fillRect t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A2C313D-A731-2B4F-1196-2588F1F5DC23}"/>
              </a:ext>
            </a:extLst>
          </p:cNvPr>
          <p:cNvGrpSpPr>
            <a:grpSpLocks noChangeAspect="1"/>
          </p:cNvGrpSpPr>
          <p:nvPr/>
        </p:nvGrpSpPr>
        <p:grpSpPr>
          <a:xfrm>
            <a:off x="9904565" y="5032629"/>
            <a:ext cx="1281103" cy="696701"/>
            <a:chOff x="1171325" y="2047872"/>
            <a:chExt cx="1853383" cy="1039949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DFEF3AD-0EE4-1E82-63D1-A50C83BD52EE}"/>
                </a:ext>
              </a:extLst>
            </p:cNvPr>
            <p:cNvSpPr/>
            <p:nvPr/>
          </p:nvSpPr>
          <p:spPr>
            <a:xfrm>
              <a:off x="1171325" y="2047872"/>
              <a:ext cx="1853383" cy="987466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43" t="-16010" r="-22198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DADAD47-37C6-2BC9-65FF-F546787539C3}"/>
                    </a:ext>
                  </a:extLst>
                </p:cNvPr>
                <p:cNvSpPr txBox="1"/>
                <p:nvPr/>
              </p:nvSpPr>
              <p:spPr>
                <a:xfrm>
                  <a:off x="1511200" y="2601228"/>
                  <a:ext cx="1244269" cy="486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1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1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100" dirty="0">
                      <a:effectLst/>
                    </a:rPr>
                    <a:t> </a:t>
                  </a:r>
                  <a:endParaRPr kumimoji="1" lang="zh-CN" altLang="en-US" sz="1100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DADAD47-37C6-2BC9-65FF-F54678753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200" y="2601228"/>
                  <a:ext cx="1244269" cy="4865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8656362" y="1982992"/>
                <a:ext cx="735077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kumimoji="1" lang="zh-CN" altLang="en-US" sz="2400" baseline="-250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62" y="1982992"/>
                <a:ext cx="735077" cy="473591"/>
              </a:xfrm>
              <a:prstGeom prst="rect">
                <a:avLst/>
              </a:prstGeom>
              <a:blipFill>
                <a:blip r:embed="rId12"/>
                <a:stretch>
                  <a:fillRect l="-1695" t="-7895" r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491CD5D-B2C9-5E05-D7D3-9F9599042303}"/>
              </a:ext>
            </a:extLst>
          </p:cNvPr>
          <p:cNvSpPr txBox="1"/>
          <p:nvPr/>
        </p:nvSpPr>
        <p:spPr>
          <a:xfrm>
            <a:off x="10054806" y="2125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3D4B614-F841-C6C6-C4BE-313971094FF6}"/>
              </a:ext>
            </a:extLst>
          </p:cNvPr>
          <p:cNvCxnSpPr>
            <a:stCxn id="18" idx="3"/>
            <a:endCxn id="70" idx="0"/>
          </p:cNvCxnSpPr>
          <p:nvPr/>
        </p:nvCxnSpPr>
        <p:spPr>
          <a:xfrm flipH="1">
            <a:off x="10582596" y="2309973"/>
            <a:ext cx="501659" cy="1423257"/>
          </a:xfrm>
          <a:prstGeom prst="bentConnector4">
            <a:avLst>
              <a:gd name="adj1" fmla="val -45569"/>
              <a:gd name="adj2" fmla="val 5648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10275875" y="4632695"/>
            <a:ext cx="538483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1F53F-4661-FA2B-D103-F2F0F6C44A9A}"/>
              </a:ext>
            </a:extLst>
          </p:cNvPr>
          <p:cNvSpPr txBox="1"/>
          <p:nvPr/>
        </p:nvSpPr>
        <p:spPr>
          <a:xfrm>
            <a:off x="6239800" y="39617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194824" y="454392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1C1027-1549-D2AE-9B07-2C3D97E0F882}"/>
              </a:ext>
            </a:extLst>
          </p:cNvPr>
          <p:cNvCxnSpPr>
            <a:endCxn id="18" idx="1"/>
          </p:cNvCxnSpPr>
          <p:nvPr/>
        </p:nvCxnSpPr>
        <p:spPr>
          <a:xfrm>
            <a:off x="9458107" y="2309973"/>
            <a:ext cx="596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963D0E8-4DBF-6ADF-0370-80777D4D59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960" y="1032383"/>
            <a:ext cx="1866797" cy="10800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466699" y="662817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6387343" y="2765210"/>
                <a:ext cx="797590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43" y="2765210"/>
                <a:ext cx="797590" cy="468205"/>
              </a:xfrm>
              <a:prstGeom prst="rect">
                <a:avLst/>
              </a:prstGeom>
              <a:blipFill>
                <a:blip r:embed="rId1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6512338" y="5220578"/>
                <a:ext cx="1082776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38" y="5220578"/>
                <a:ext cx="1082776" cy="4735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F55A90-0C30-36A8-0E05-0E28F04B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00"/>
            <a:ext cx="4536000" cy="3780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ED3A313-C502-61E3-A47B-29597CC143EE}"/>
              </a:ext>
            </a:extLst>
          </p:cNvPr>
          <p:cNvGrpSpPr/>
          <p:nvPr/>
        </p:nvGrpSpPr>
        <p:grpSpPr>
          <a:xfrm>
            <a:off x="4536000" y="0"/>
            <a:ext cx="7655999" cy="6858000"/>
            <a:chOff x="0" y="0"/>
            <a:chExt cx="7655999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4403010-E932-9EDD-9F2C-8A9974B8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4723" y="3342723"/>
              <a:ext cx="3250554" cy="378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F60E6F2-3DAF-B6FC-F542-0E29FD5D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124756" y="3422756"/>
              <a:ext cx="3090488" cy="3780000"/>
            </a:xfrm>
            <a:prstGeom prst="rect">
              <a:avLst/>
            </a:prstGeom>
          </p:spPr>
        </p:pic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F930BA6D-B446-12B3-F90C-EF5A2D5018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8283470"/>
                </p:ext>
              </p:extLst>
            </p:nvPr>
          </p:nvGraphicFramePr>
          <p:xfrm>
            <a:off x="1" y="0"/>
            <a:ext cx="378000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06B083C3-71C4-11BC-7371-3EE1B99BF7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232516"/>
                </p:ext>
              </p:extLst>
            </p:nvPr>
          </p:nvGraphicFramePr>
          <p:xfrm>
            <a:off x="3780000" y="0"/>
            <a:ext cx="3875999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95E8C5-44D7-8E88-11BD-DF23ACD9E7F7}"/>
              </a:ext>
            </a:extLst>
          </p:cNvPr>
          <p:cNvSpPr txBox="1"/>
          <p:nvPr/>
        </p:nvSpPr>
        <p:spPr>
          <a:xfrm>
            <a:off x="8315999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5AE12-F6BA-A547-8059-DB0B81DF057E}"/>
              </a:ext>
            </a:extLst>
          </p:cNvPr>
          <p:cNvSpPr txBox="1"/>
          <p:nvPr/>
        </p:nvSpPr>
        <p:spPr>
          <a:xfrm>
            <a:off x="0" y="1345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BD06B3-ED5E-08C9-CD2E-7C5593D4E78A}"/>
              </a:ext>
            </a:extLst>
          </p:cNvPr>
          <p:cNvSpPr txBox="1"/>
          <p:nvPr/>
        </p:nvSpPr>
        <p:spPr>
          <a:xfrm>
            <a:off x="4440002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9E4875-222B-7B3B-E28B-D1EE1F1ADEF1}"/>
              </a:ext>
            </a:extLst>
          </p:cNvPr>
          <p:cNvSpPr txBox="1"/>
          <p:nvPr/>
        </p:nvSpPr>
        <p:spPr>
          <a:xfrm>
            <a:off x="8315999" y="33981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ED9AD-CB5C-E50F-4744-B323509C9475}"/>
              </a:ext>
            </a:extLst>
          </p:cNvPr>
          <p:cNvSpPr txBox="1"/>
          <p:nvPr/>
        </p:nvSpPr>
        <p:spPr>
          <a:xfrm>
            <a:off x="4535999" y="33981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77" y="1"/>
            <a:ext cx="4164562" cy="3470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37C7C4-3B56-E713-D94F-F058DE2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266"/>
            <a:ext cx="3940365" cy="4205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446" y="0"/>
            <a:ext cx="4492523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F1EABF-3743-3269-A891-E21F611BE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14" t="9259" r="8148" b="50000"/>
          <a:stretch/>
        </p:blipFill>
        <p:spPr>
          <a:xfrm>
            <a:off x="4958688" y="3470470"/>
            <a:ext cx="675491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3156039" cy="252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A9C357E-8721-53BC-9AA7-F05E4A688FAF}"/>
              </a:ext>
            </a:extLst>
          </p:cNvPr>
          <p:cNvSpPr/>
          <p:nvPr/>
        </p:nvSpPr>
        <p:spPr>
          <a:xfrm>
            <a:off x="1055892" y="5478231"/>
            <a:ext cx="926471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8350C1-3A61-B9B4-E399-2271E775D6AA}"/>
              </a:ext>
            </a:extLst>
          </p:cNvPr>
          <p:cNvSpPr/>
          <p:nvPr/>
        </p:nvSpPr>
        <p:spPr>
          <a:xfrm>
            <a:off x="1970689" y="3751680"/>
            <a:ext cx="591467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95DAF4-0765-DCB0-00D7-3581657C12B9}"/>
              </a:ext>
            </a:extLst>
          </p:cNvPr>
          <p:cNvSpPr/>
          <p:nvPr/>
        </p:nvSpPr>
        <p:spPr>
          <a:xfrm>
            <a:off x="2551757" y="4755585"/>
            <a:ext cx="308918" cy="43554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5FD34B-6F71-DFA4-F6E6-9736189070D0}"/>
              </a:ext>
            </a:extLst>
          </p:cNvPr>
          <p:cNvSpPr txBox="1"/>
          <p:nvPr/>
        </p:nvSpPr>
        <p:spPr>
          <a:xfrm>
            <a:off x="7748969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AFBCBA-0512-DEEE-49A3-C0FDE3AF9C32}"/>
              </a:ext>
            </a:extLst>
          </p:cNvPr>
          <p:cNvSpPr txBox="1"/>
          <p:nvPr/>
        </p:nvSpPr>
        <p:spPr>
          <a:xfrm>
            <a:off x="-59634" y="-89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02A0-ECB9-DF0D-0D14-2589AC4C9FF0}"/>
              </a:ext>
            </a:extLst>
          </p:cNvPr>
          <p:cNvSpPr txBox="1"/>
          <p:nvPr/>
        </p:nvSpPr>
        <p:spPr>
          <a:xfrm>
            <a:off x="3156720" y="1150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AFB97-62D3-7140-8EEB-1071CD5E3FEF}"/>
              </a:ext>
            </a:extLst>
          </p:cNvPr>
          <p:cNvSpPr txBox="1"/>
          <p:nvPr/>
        </p:nvSpPr>
        <p:spPr>
          <a:xfrm>
            <a:off x="4807044" y="328580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7FD52-689F-59F7-0EB8-03F1F9C1DCBD}"/>
              </a:ext>
            </a:extLst>
          </p:cNvPr>
          <p:cNvSpPr txBox="1"/>
          <p:nvPr/>
        </p:nvSpPr>
        <p:spPr>
          <a:xfrm>
            <a:off x="0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4536000" cy="37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9DCEB-7FDD-BEF9-EC38-325FA54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0" t="7707" r="6063" b="49457"/>
          <a:stretch/>
        </p:blipFill>
        <p:spPr>
          <a:xfrm>
            <a:off x="0" y="4198962"/>
            <a:ext cx="5451418" cy="2659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6FCEE-365A-EA87-3539-05B37281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538" y="0"/>
            <a:ext cx="3648462" cy="378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608C3E-06C6-8B21-04D5-BD2913E2440B}"/>
              </a:ext>
            </a:extLst>
          </p:cNvPr>
          <p:cNvSpPr/>
          <p:nvPr/>
        </p:nvSpPr>
        <p:spPr>
          <a:xfrm>
            <a:off x="9495951" y="2518645"/>
            <a:ext cx="946170" cy="37151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797D6-F21E-7632-45DF-F34A16ECD95A}"/>
              </a:ext>
            </a:extLst>
          </p:cNvPr>
          <p:cNvSpPr/>
          <p:nvPr/>
        </p:nvSpPr>
        <p:spPr>
          <a:xfrm>
            <a:off x="10427049" y="736253"/>
            <a:ext cx="538843" cy="3715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C6ADC6-06D9-5153-2E1A-DDED475DD835}"/>
              </a:ext>
            </a:extLst>
          </p:cNvPr>
          <p:cNvSpPr/>
          <p:nvPr/>
        </p:nvSpPr>
        <p:spPr>
          <a:xfrm>
            <a:off x="10975940" y="1748374"/>
            <a:ext cx="363625" cy="3715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71B27D-7178-394A-8EDA-015219D6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31" y="-1"/>
            <a:ext cx="3402060" cy="3956182"/>
          </a:xfrm>
          <a:prstGeom prst="rect">
            <a:avLst/>
          </a:prstGeom>
        </p:spPr>
      </p:pic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F867BF1-7E01-0669-CBEB-FD9FB420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59135"/>
              </p:ext>
            </p:extLst>
          </p:nvPr>
        </p:nvGraphicFramePr>
        <p:xfrm>
          <a:off x="5520971" y="3803830"/>
          <a:ext cx="6045134" cy="306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6F6796-F4D9-1BBC-7E21-84668DAC42FB}"/>
              </a:ext>
            </a:extLst>
          </p:cNvPr>
          <p:cNvSpPr txBox="1"/>
          <p:nvPr/>
        </p:nvSpPr>
        <p:spPr>
          <a:xfrm>
            <a:off x="9207089" y="-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1CDB5-7E4A-782F-DF03-FFF8D60134A5}"/>
              </a:ext>
            </a:extLst>
          </p:cNvPr>
          <p:cNvSpPr txBox="1"/>
          <p:nvPr/>
        </p:nvSpPr>
        <p:spPr>
          <a:xfrm>
            <a:off x="-22908" y="-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FBED23-B414-75D0-B602-6DCDE36B4022}"/>
              </a:ext>
            </a:extLst>
          </p:cNvPr>
          <p:cNvSpPr txBox="1"/>
          <p:nvPr/>
        </p:nvSpPr>
        <p:spPr>
          <a:xfrm>
            <a:off x="4765579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2DFE2-AB33-E0D3-D159-74343536DC86}"/>
              </a:ext>
            </a:extLst>
          </p:cNvPr>
          <p:cNvSpPr txBox="1"/>
          <p:nvPr/>
        </p:nvSpPr>
        <p:spPr>
          <a:xfrm>
            <a:off x="5788598" y="40142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782717-14BE-01D1-04C6-A587C328CC4C}"/>
              </a:ext>
            </a:extLst>
          </p:cNvPr>
          <p:cNvSpPr txBox="1"/>
          <p:nvPr/>
        </p:nvSpPr>
        <p:spPr>
          <a:xfrm>
            <a:off x="0" y="40142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E09E1-DFB8-FC61-EDFF-A5FDE85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36000" cy="37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EDEA63-3C50-E3FD-8AAB-8D1465C07EFA}"/>
              </a:ext>
            </a:extLst>
          </p:cNvPr>
          <p:cNvSpPr txBox="1"/>
          <p:nvPr/>
        </p:nvSpPr>
        <p:spPr>
          <a:xfrm>
            <a:off x="8076001" y="13655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25AA8-955A-A100-5707-86FBD630D407}"/>
              </a:ext>
            </a:extLst>
          </p:cNvPr>
          <p:cNvSpPr txBox="1"/>
          <p:nvPr/>
        </p:nvSpPr>
        <p:spPr>
          <a:xfrm>
            <a:off x="0" y="-6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B7C46A-6AD4-35BB-CC57-52E8BF146F38}"/>
              </a:ext>
            </a:extLst>
          </p:cNvPr>
          <p:cNvSpPr txBox="1"/>
          <p:nvPr/>
        </p:nvSpPr>
        <p:spPr>
          <a:xfrm>
            <a:off x="4116001" y="1365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1D60-FE86-6C22-E89C-8D2445FFCCF5}"/>
              </a:ext>
            </a:extLst>
          </p:cNvPr>
          <p:cNvSpPr txBox="1"/>
          <p:nvPr/>
        </p:nvSpPr>
        <p:spPr>
          <a:xfrm>
            <a:off x="8068788" y="35953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9FA507-F6D0-5C16-C5CF-16CAF201521B}"/>
              </a:ext>
            </a:extLst>
          </p:cNvPr>
          <p:cNvSpPr txBox="1"/>
          <p:nvPr/>
        </p:nvSpPr>
        <p:spPr>
          <a:xfrm>
            <a:off x="-1603" y="3543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1C9FC-4F71-159D-9131-8E962E06AE42}"/>
              </a:ext>
            </a:extLst>
          </p:cNvPr>
          <p:cNvSpPr txBox="1"/>
          <p:nvPr/>
        </p:nvSpPr>
        <p:spPr>
          <a:xfrm>
            <a:off x="4123215" y="35962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53</Words>
  <Application>Microsoft Macintosh PowerPoint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15</cp:revision>
  <dcterms:created xsi:type="dcterms:W3CDTF">2023-08-10T04:35:05Z</dcterms:created>
  <dcterms:modified xsi:type="dcterms:W3CDTF">2023-08-11T23:24:10Z</dcterms:modified>
</cp:coreProperties>
</file>