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3" r:id="rId2"/>
    <p:sldId id="266" r:id="rId3"/>
    <p:sldId id="265" r:id="rId4"/>
    <p:sldId id="268" r:id="rId5"/>
    <p:sldId id="267" r:id="rId6"/>
    <p:sldId id="26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6F69"/>
    <a:srgbClr val="FFC2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98"/>
    <p:restoredTop sz="96327"/>
  </p:normalViewPr>
  <p:slideViewPr>
    <p:cSldViewPr snapToGrid="0">
      <p:cViewPr>
        <p:scale>
          <a:sx n="137" d="100"/>
          <a:sy n="137" d="100"/>
        </p:scale>
        <p:origin x="1024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1C059-DFA9-864D-BEF9-C83E5073A066}" type="datetimeFigureOut">
              <a:rPr kumimoji="1" lang="zh-CN" altLang="en-US" smtClean="0"/>
              <a:t>2023/10/21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A2611-CDCC-0F4E-8D29-94A3E047E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5582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Fig1</a:t>
            </a:r>
            <a:r>
              <a:rPr kumimoji="1" lang="zh-CN" altLang="en-US" dirty="0"/>
              <a:t> 模型结构图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B8A97-90E5-3F4A-BA62-FD1027DBE1D5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5050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Fig1</a:t>
            </a:r>
            <a:r>
              <a:rPr kumimoji="1" lang="zh-CN" altLang="en-US" dirty="0"/>
              <a:t> 模型结构图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B8A97-90E5-3F4A-BA62-FD1027DBE1D5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1446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Fig1</a:t>
            </a:r>
            <a:r>
              <a:rPr kumimoji="1" lang="zh-CN" altLang="en-US" dirty="0"/>
              <a:t> 模型结构图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B8A97-90E5-3F4A-BA62-FD1027DBE1D5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7149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Fig1</a:t>
            </a:r>
            <a:r>
              <a:rPr kumimoji="1" lang="zh-CN" altLang="en-US" dirty="0"/>
              <a:t> 模型结构图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B8A97-90E5-3F4A-BA62-FD1027DBE1D5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2344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Fig1</a:t>
            </a:r>
            <a:r>
              <a:rPr kumimoji="1" lang="zh-CN" altLang="en-US" dirty="0"/>
              <a:t> 模型结构图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B8A97-90E5-3F4A-BA62-FD1027DBE1D5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5470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Fig1</a:t>
            </a:r>
            <a:r>
              <a:rPr kumimoji="1" lang="zh-CN" altLang="en-US" dirty="0"/>
              <a:t> 模型结构图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B8A97-90E5-3F4A-BA62-FD1027DBE1D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3791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A12C7B-2B52-37F9-2498-D7EEE2648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106F04-0FDB-1177-56F9-704B9C64D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DE0DC5-0F25-7728-3867-57F855346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D503-367C-CB41-98CC-29D505D76453}" type="datetimeFigureOut">
              <a:rPr kumimoji="1" lang="zh-CN" altLang="en-US" smtClean="0"/>
              <a:t>2023/10/21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61D159-A48F-E3A1-3788-6C9026C99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5E4FCB-C48A-46AF-18C1-9E685BD6D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96DA-FA91-034B-A368-2ED93DF59C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785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44C1B-09A6-78F8-151D-5220420C6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1FCB30-8017-E5F2-AC2B-D6518DD04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18B23C-2052-86A0-7301-BD2BB0A3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D503-367C-CB41-98CC-29D505D76453}" type="datetimeFigureOut">
              <a:rPr kumimoji="1" lang="zh-CN" altLang="en-US" smtClean="0"/>
              <a:t>2023/10/21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090A44-224E-8206-58D4-ACC72373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F697FC-6FEA-E7BF-3542-EB91860C3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96DA-FA91-034B-A368-2ED93DF59C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7934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2C23E43-5795-95A4-B4E5-69B5052198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788FED-FAB5-F393-2164-48A0AD5B3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DBA0B8-93D3-A284-AC58-65FD51E96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D503-367C-CB41-98CC-29D505D76453}" type="datetimeFigureOut">
              <a:rPr kumimoji="1" lang="zh-CN" altLang="en-US" smtClean="0"/>
              <a:t>2023/10/21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BF0B06-BFE8-795A-AC70-7AF00DA4B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A67DBD-82F6-AB91-5A69-98D7B77BB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96DA-FA91-034B-A368-2ED93DF59C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4355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D0E32B-25E1-4150-C2DF-FC2C4FCC4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E28AF6-07EE-5E9D-4EEB-D012B9CC5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F52B2F-9623-53DA-3C9A-5EC972879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D503-367C-CB41-98CC-29D505D76453}" type="datetimeFigureOut">
              <a:rPr kumimoji="1" lang="zh-CN" altLang="en-US" smtClean="0"/>
              <a:t>2023/10/21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C6551F-AEDD-14FC-4651-46DC740B0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099438-E9AB-6FCE-EB9F-FFB963975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96DA-FA91-034B-A368-2ED93DF59C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3338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0EE90-A1C9-64E5-20F2-651094DB4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F7E90D-5020-329F-AE7F-A732FF4D8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039D29-A118-691F-3FCB-7A89B9FF2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D503-367C-CB41-98CC-29D505D76453}" type="datetimeFigureOut">
              <a:rPr kumimoji="1" lang="zh-CN" altLang="en-US" smtClean="0"/>
              <a:t>2023/10/21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D72B53-C71E-E3F3-B117-CC1A9512F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8D5AED-458A-62D3-9194-DE3BA7D1E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96DA-FA91-034B-A368-2ED93DF59C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298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9ECE2-BC5A-4D75-7B1D-BF9700131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8CE125-82CD-D06E-144C-C742CA3ABB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E54977-8962-CAD6-B0C5-C53DC0991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42A657-6414-1EE6-7F0D-760731CCF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D503-367C-CB41-98CC-29D505D76453}" type="datetimeFigureOut">
              <a:rPr kumimoji="1" lang="zh-CN" altLang="en-US" smtClean="0"/>
              <a:t>2023/10/21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1B25FF-C67C-3AEC-1EC8-A9FB7FFAE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24A8B7-D718-1C97-E87A-202D9C33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96DA-FA91-034B-A368-2ED93DF59C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04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4CFC8-0847-187B-6043-6AFA5D1B1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C4305E-D654-1791-DC95-850E232D9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6BBA25-38DD-FA3D-0EB4-C16B3503A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2B81B8-3994-5FA1-DD68-AA8E09CA2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D41E2E-ADB7-3816-87E8-7CA71DF42A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76CB47-970B-0414-19DA-2D83B88B2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D503-367C-CB41-98CC-29D505D76453}" type="datetimeFigureOut">
              <a:rPr kumimoji="1" lang="zh-CN" altLang="en-US" smtClean="0"/>
              <a:t>2023/10/21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F3760B4-EC0D-736D-1E10-1370DC365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578CFC-100A-97F7-A0C2-137A097B6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96DA-FA91-034B-A368-2ED93DF59C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4175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B35B49-FF28-9BE0-D6D3-E83AFD479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ACC32B-3DFF-6464-931F-F68B1E097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D503-367C-CB41-98CC-29D505D76453}" type="datetimeFigureOut">
              <a:rPr kumimoji="1" lang="zh-CN" altLang="en-US" smtClean="0"/>
              <a:t>2023/10/21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03F7FD-8CA0-3840-D389-9EDB5EFCF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D40F5E-71A7-7596-1FFD-29A64FE51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96DA-FA91-034B-A368-2ED93DF59C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156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48EB39-CD06-9350-3044-D60CED7B9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D503-367C-CB41-98CC-29D505D76453}" type="datetimeFigureOut">
              <a:rPr kumimoji="1" lang="zh-CN" altLang="en-US" smtClean="0"/>
              <a:t>2023/10/21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8ADB62-DAAD-C221-1628-90C471A18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68C9B6-A4C0-D583-3462-B67132E1E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96DA-FA91-034B-A368-2ED93DF59C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4279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AC37E1-5F75-BAC7-7C0B-1F1898011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A9F0BA-6531-8412-7B77-DA91C6EBB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7F0BE6-91EC-67A0-88E1-07F6CFF42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4F89E4-0E85-BFA7-A599-CA4478B46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D503-367C-CB41-98CC-29D505D76453}" type="datetimeFigureOut">
              <a:rPr kumimoji="1" lang="zh-CN" altLang="en-US" smtClean="0"/>
              <a:t>2023/10/21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54F2FF-82B7-486F-4958-14D5BBE75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C2A203-2573-E7EB-B7E3-C1CAA9C12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96DA-FA91-034B-A368-2ED93DF59C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3008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DFE7D-70A7-AD4A-1D36-7C75770A4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EFB39D-4EBE-688B-6070-280B7C810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6E7CFA-E3F6-8009-0016-E2192CA8A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6347F1-AFC0-4C60-CB22-A2A44DC63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D503-367C-CB41-98CC-29D505D76453}" type="datetimeFigureOut">
              <a:rPr kumimoji="1" lang="zh-CN" altLang="en-US" smtClean="0"/>
              <a:t>2023/10/21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9F3928-BAB7-53E3-3732-8E3582E3E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233320-8F6C-D994-B85A-11FB1D1D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96DA-FA91-034B-A368-2ED93DF59C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487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39E760E-9BF5-134B-9EC0-EDC86C2C7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7C0332-8AD9-27A2-CAF9-A5E9686B0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2E0833-E4F8-85BA-7E33-351EC0AD3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8D503-367C-CB41-98CC-29D505D76453}" type="datetimeFigureOut">
              <a:rPr kumimoji="1" lang="zh-CN" altLang="en-US" smtClean="0"/>
              <a:t>2023/10/21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FEF77F-2956-DC92-DF81-EF5AE3C456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9E2B0A-12B4-B0FB-30BE-C766EDC56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596DA-FA91-034B-A368-2ED93DF59C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3583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1.png"/><Relationship Id="rId21" Type="http://schemas.openxmlformats.org/officeDocument/2006/relationships/image" Target="../media/image32.png"/><Relationship Id="rId7" Type="http://schemas.openxmlformats.org/officeDocument/2006/relationships/image" Target="../media/image2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0.png"/><Relationship Id="rId10" Type="http://schemas.openxmlformats.org/officeDocument/2006/relationships/image" Target="../media/image28.png"/><Relationship Id="rId19" Type="http://schemas.openxmlformats.org/officeDocument/2006/relationships/image" Target="../media/image31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12.png"/><Relationship Id="rId22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34.png"/><Relationship Id="rId21" Type="http://schemas.openxmlformats.org/officeDocument/2006/relationships/image" Target="../media/image45.png"/><Relationship Id="rId7" Type="http://schemas.openxmlformats.org/officeDocument/2006/relationships/image" Target="../media/image35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1.png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5" Type="http://schemas.openxmlformats.org/officeDocument/2006/relationships/image" Target="../media/image40.png"/><Relationship Id="rId10" Type="http://schemas.openxmlformats.org/officeDocument/2006/relationships/image" Target="../media/image15.png"/><Relationship Id="rId19" Type="http://schemas.openxmlformats.org/officeDocument/2006/relationships/image" Target="../media/image44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Relationship Id="rId14" Type="http://schemas.openxmlformats.org/officeDocument/2006/relationships/image" Target="../media/image39.png"/><Relationship Id="rId22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0.png"/><Relationship Id="rId18" Type="http://schemas.openxmlformats.org/officeDocument/2006/relationships/image" Target="../media/image49.png"/><Relationship Id="rId3" Type="http://schemas.openxmlformats.org/officeDocument/2006/relationships/image" Target="../media/image36.png"/><Relationship Id="rId21" Type="http://schemas.openxmlformats.org/officeDocument/2006/relationships/image" Target="../media/image45.png"/><Relationship Id="rId7" Type="http://schemas.openxmlformats.org/officeDocument/2006/relationships/image" Target="../media/image37.png"/><Relationship Id="rId12" Type="http://schemas.openxmlformats.org/officeDocument/2006/relationships/image" Target="../media/image39.png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7.png"/><Relationship Id="rId20" Type="http://schemas.microsoft.com/office/2007/relationships/hdphoto" Target="../media/hdphoto3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38.png"/><Relationship Id="rId5" Type="http://schemas.openxmlformats.org/officeDocument/2006/relationships/image" Target="../media/image15.png"/><Relationship Id="rId15" Type="http://schemas.openxmlformats.org/officeDocument/2006/relationships/image" Target="../media/image46.png"/><Relationship Id="rId10" Type="http://schemas.openxmlformats.org/officeDocument/2006/relationships/image" Target="../media/image12.png"/><Relationship Id="rId19" Type="http://schemas.openxmlformats.org/officeDocument/2006/relationships/image" Target="../media/image44.png"/><Relationship Id="rId4" Type="http://schemas.openxmlformats.org/officeDocument/2006/relationships/image" Target="../media/image14.png"/><Relationship Id="rId9" Type="http://schemas.openxmlformats.org/officeDocument/2006/relationships/image" Target="../media/image11.png"/><Relationship Id="rId14" Type="http://schemas.openxmlformats.org/officeDocument/2006/relationships/image" Target="../media/image41.png"/><Relationship Id="rId22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39.png"/><Relationship Id="rId3" Type="http://schemas.openxmlformats.org/officeDocument/2006/relationships/image" Target="../media/image50.png"/><Relationship Id="rId7" Type="http://schemas.openxmlformats.org/officeDocument/2006/relationships/image" Target="../media/image36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37.png"/><Relationship Id="rId5" Type="http://schemas.openxmlformats.org/officeDocument/2006/relationships/image" Target="../media/image11.png"/><Relationship Id="rId15" Type="http://schemas.openxmlformats.org/officeDocument/2006/relationships/image" Target="../media/image4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310.png"/><Relationship Id="rId3" Type="http://schemas.openxmlformats.org/officeDocument/2006/relationships/image" Target="../media/image210.png"/><Relationship Id="rId21" Type="http://schemas.openxmlformats.org/officeDocument/2006/relationships/image" Target="../media/image250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8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4.png"/><Relationship Id="rId20" Type="http://schemas.openxmlformats.org/officeDocument/2006/relationships/image" Target="../media/image170.png"/><Relationship Id="rId29" Type="http://schemas.openxmlformats.org/officeDocument/2006/relationships/image" Target="../media/image340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290.png"/><Relationship Id="rId24" Type="http://schemas.openxmlformats.org/officeDocument/2006/relationships/image" Target="../media/image260.png"/><Relationship Id="rId15" Type="http://schemas.openxmlformats.org/officeDocument/2006/relationships/image" Target="../media/image300.png"/><Relationship Id="rId23" Type="http://schemas.openxmlformats.org/officeDocument/2006/relationships/image" Target="../media/image19.png"/><Relationship Id="rId28" Type="http://schemas.openxmlformats.org/officeDocument/2006/relationships/image" Target="../media/image330.png"/><Relationship Id="rId10" Type="http://schemas.openxmlformats.org/officeDocument/2006/relationships/image" Target="../media/image230.png"/><Relationship Id="rId19" Type="http://schemas.openxmlformats.org/officeDocument/2006/relationships/image" Target="../media/image240.png"/><Relationship Id="rId4" Type="http://schemas.openxmlformats.org/officeDocument/2006/relationships/image" Target="../media/image220.png"/><Relationship Id="rId9" Type="http://schemas.openxmlformats.org/officeDocument/2006/relationships/image" Target="../media/image270.png"/><Relationship Id="rId14" Type="http://schemas.openxmlformats.org/officeDocument/2006/relationships/image" Target="../media/image12.png"/><Relationship Id="rId22" Type="http://schemas.openxmlformats.org/officeDocument/2006/relationships/image" Target="../media/image18.png"/><Relationship Id="rId27" Type="http://schemas.openxmlformats.org/officeDocument/2006/relationships/image" Target="../media/image320.png"/><Relationship Id="rId30" Type="http://schemas.openxmlformats.org/officeDocument/2006/relationships/image" Target="../media/image3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组合 226">
            <a:extLst>
              <a:ext uri="{FF2B5EF4-FFF2-40B4-BE49-F238E27FC236}">
                <a16:creationId xmlns:a16="http://schemas.microsoft.com/office/drawing/2014/main" id="{B327C94B-3F25-E184-AB6A-0C45C63D2243}"/>
              </a:ext>
            </a:extLst>
          </p:cNvPr>
          <p:cNvGrpSpPr>
            <a:grpSpLocks noChangeAspect="1"/>
          </p:cNvGrpSpPr>
          <p:nvPr/>
        </p:nvGrpSpPr>
        <p:grpSpPr>
          <a:xfrm>
            <a:off x="3284457" y="2926309"/>
            <a:ext cx="1663293" cy="1620000"/>
            <a:chOff x="985929" y="1039906"/>
            <a:chExt cx="2251571" cy="2238935"/>
          </a:xfrm>
        </p:grpSpPr>
        <p:grpSp>
          <p:nvGrpSpPr>
            <p:cNvPr id="228" name="组合 227">
              <a:extLst>
                <a:ext uri="{FF2B5EF4-FFF2-40B4-BE49-F238E27FC236}">
                  <a16:creationId xmlns:a16="http://schemas.microsoft.com/office/drawing/2014/main" id="{ED412FD1-B922-DDBB-4469-19ABB3E27CF7}"/>
                </a:ext>
              </a:extLst>
            </p:cNvPr>
            <p:cNvGrpSpPr/>
            <p:nvPr/>
          </p:nvGrpSpPr>
          <p:grpSpPr>
            <a:xfrm>
              <a:off x="1311802" y="1039906"/>
              <a:ext cx="322730" cy="2238935"/>
              <a:chOff x="1299882" y="1039906"/>
              <a:chExt cx="322730" cy="2238935"/>
            </a:xfrm>
            <a:solidFill>
              <a:srgbClr val="FEEFAA"/>
            </a:solidFill>
          </p:grpSpPr>
          <p:sp>
            <p:nvSpPr>
              <p:cNvPr id="257" name="椭圆 256">
                <a:extLst>
                  <a:ext uri="{FF2B5EF4-FFF2-40B4-BE49-F238E27FC236}">
                    <a16:creationId xmlns:a16="http://schemas.microsoft.com/office/drawing/2014/main" id="{7B3186B5-19E3-CCA7-0FA8-7E3AA4CE1228}"/>
                  </a:ext>
                </a:extLst>
              </p:cNvPr>
              <p:cNvSpPr/>
              <p:nvPr/>
            </p:nvSpPr>
            <p:spPr>
              <a:xfrm>
                <a:off x="1299882" y="1039906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8" name="椭圆 257">
                <a:extLst>
                  <a:ext uri="{FF2B5EF4-FFF2-40B4-BE49-F238E27FC236}">
                    <a16:creationId xmlns:a16="http://schemas.microsoft.com/office/drawing/2014/main" id="{3F7EB0EA-555A-DDA8-A30C-B867A5E04210}"/>
                  </a:ext>
                </a:extLst>
              </p:cNvPr>
              <p:cNvSpPr/>
              <p:nvPr/>
            </p:nvSpPr>
            <p:spPr>
              <a:xfrm>
                <a:off x="1299882" y="1423147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9" name="椭圆 258">
                <a:extLst>
                  <a:ext uri="{FF2B5EF4-FFF2-40B4-BE49-F238E27FC236}">
                    <a16:creationId xmlns:a16="http://schemas.microsoft.com/office/drawing/2014/main" id="{7F5818D0-96A1-913F-5E9E-02E52221F14B}"/>
                  </a:ext>
                </a:extLst>
              </p:cNvPr>
              <p:cNvSpPr/>
              <p:nvPr/>
            </p:nvSpPr>
            <p:spPr>
              <a:xfrm>
                <a:off x="1299882" y="1806388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0" name="椭圆 259">
                <a:extLst>
                  <a:ext uri="{FF2B5EF4-FFF2-40B4-BE49-F238E27FC236}">
                    <a16:creationId xmlns:a16="http://schemas.microsoft.com/office/drawing/2014/main" id="{B88DFCDF-A8D5-C330-7C43-8E3AFD8CDE16}"/>
                  </a:ext>
                </a:extLst>
              </p:cNvPr>
              <p:cNvSpPr/>
              <p:nvPr/>
            </p:nvSpPr>
            <p:spPr>
              <a:xfrm>
                <a:off x="1299882" y="21896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1" name="椭圆 260">
                <a:extLst>
                  <a:ext uri="{FF2B5EF4-FFF2-40B4-BE49-F238E27FC236}">
                    <a16:creationId xmlns:a16="http://schemas.microsoft.com/office/drawing/2014/main" id="{DA9BA75A-AE52-5048-EAEC-0C70202E4993}"/>
                  </a:ext>
                </a:extLst>
              </p:cNvPr>
              <p:cNvSpPr/>
              <p:nvPr/>
            </p:nvSpPr>
            <p:spPr>
              <a:xfrm>
                <a:off x="1299882" y="2956111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9" name="组合 228">
              <a:extLst>
                <a:ext uri="{FF2B5EF4-FFF2-40B4-BE49-F238E27FC236}">
                  <a16:creationId xmlns:a16="http://schemas.microsoft.com/office/drawing/2014/main" id="{403C17F8-5A8A-0F53-BA53-D165AC6572E8}"/>
                </a:ext>
              </a:extLst>
            </p:cNvPr>
            <p:cNvGrpSpPr/>
            <p:nvPr/>
          </p:nvGrpSpPr>
          <p:grpSpPr>
            <a:xfrm>
              <a:off x="2671482" y="1348067"/>
              <a:ext cx="322730" cy="1622612"/>
              <a:chOff x="2671482" y="1423147"/>
              <a:chExt cx="322730" cy="1622612"/>
            </a:xfrm>
            <a:solidFill>
              <a:srgbClr val="D4E6FF"/>
            </a:solidFill>
          </p:grpSpPr>
          <p:sp>
            <p:nvSpPr>
              <p:cNvPr id="253" name="椭圆 252">
                <a:extLst>
                  <a:ext uri="{FF2B5EF4-FFF2-40B4-BE49-F238E27FC236}">
                    <a16:creationId xmlns:a16="http://schemas.microsoft.com/office/drawing/2014/main" id="{38E4B400-EEE8-FA18-BC7D-D8B5EF0C7A1D}"/>
                  </a:ext>
                </a:extLst>
              </p:cNvPr>
              <p:cNvSpPr/>
              <p:nvPr/>
            </p:nvSpPr>
            <p:spPr>
              <a:xfrm>
                <a:off x="2671482" y="1423147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" name="椭圆 253">
                <a:extLst>
                  <a:ext uri="{FF2B5EF4-FFF2-40B4-BE49-F238E27FC236}">
                    <a16:creationId xmlns:a16="http://schemas.microsoft.com/office/drawing/2014/main" id="{48732EBA-6259-60D9-B29B-813EA70259E7}"/>
                  </a:ext>
                </a:extLst>
              </p:cNvPr>
              <p:cNvSpPr/>
              <p:nvPr/>
            </p:nvSpPr>
            <p:spPr>
              <a:xfrm>
                <a:off x="2671482" y="1806388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" name="椭圆 254">
                <a:extLst>
                  <a:ext uri="{FF2B5EF4-FFF2-40B4-BE49-F238E27FC236}">
                    <a16:creationId xmlns:a16="http://schemas.microsoft.com/office/drawing/2014/main" id="{AFF07469-5E5D-EE28-B026-95D735FFDC3F}"/>
                  </a:ext>
                </a:extLst>
              </p:cNvPr>
              <p:cNvSpPr/>
              <p:nvPr/>
            </p:nvSpPr>
            <p:spPr>
              <a:xfrm>
                <a:off x="2671482" y="21896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" name="椭圆 255">
                <a:extLst>
                  <a:ext uri="{FF2B5EF4-FFF2-40B4-BE49-F238E27FC236}">
                    <a16:creationId xmlns:a16="http://schemas.microsoft.com/office/drawing/2014/main" id="{6C18E080-ACF3-FCC9-F22C-C92B6AAC9A4B}"/>
                  </a:ext>
                </a:extLst>
              </p:cNvPr>
              <p:cNvSpPr/>
              <p:nvPr/>
            </p:nvSpPr>
            <p:spPr>
              <a:xfrm>
                <a:off x="2671482" y="27230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30" name="直线连接符 229">
              <a:extLst>
                <a:ext uri="{FF2B5EF4-FFF2-40B4-BE49-F238E27FC236}">
                  <a16:creationId xmlns:a16="http://schemas.microsoft.com/office/drawing/2014/main" id="{4CED78F7-346A-51F0-02BB-726C7E9657E9}"/>
                </a:ext>
              </a:extLst>
            </p:cNvPr>
            <p:cNvCxnSpPr>
              <a:stCxn id="257" idx="6"/>
              <a:endCxn id="253" idx="2"/>
            </p:cNvCxnSpPr>
            <p:nvPr/>
          </p:nvCxnSpPr>
          <p:spPr>
            <a:xfrm>
              <a:off x="1634532" y="1201271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线连接符 230">
              <a:extLst>
                <a:ext uri="{FF2B5EF4-FFF2-40B4-BE49-F238E27FC236}">
                  <a16:creationId xmlns:a16="http://schemas.microsoft.com/office/drawing/2014/main" id="{1C44F398-784F-FF46-ECF0-9666BABB3BDB}"/>
                </a:ext>
              </a:extLst>
            </p:cNvPr>
            <p:cNvCxnSpPr>
              <a:stCxn id="257" idx="6"/>
              <a:endCxn id="254" idx="2"/>
            </p:cNvCxnSpPr>
            <p:nvPr/>
          </p:nvCxnSpPr>
          <p:spPr>
            <a:xfrm>
              <a:off x="1634532" y="1201271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线连接符 231">
              <a:extLst>
                <a:ext uri="{FF2B5EF4-FFF2-40B4-BE49-F238E27FC236}">
                  <a16:creationId xmlns:a16="http://schemas.microsoft.com/office/drawing/2014/main" id="{13AEE069-AFEB-4A1B-9BB9-E025FED46ABA}"/>
                </a:ext>
              </a:extLst>
            </p:cNvPr>
            <p:cNvCxnSpPr>
              <a:stCxn id="257" idx="6"/>
              <a:endCxn id="255" idx="2"/>
            </p:cNvCxnSpPr>
            <p:nvPr/>
          </p:nvCxnSpPr>
          <p:spPr>
            <a:xfrm>
              <a:off x="1634532" y="1201271"/>
              <a:ext cx="1036950" cy="10746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线连接符 232">
              <a:extLst>
                <a:ext uri="{FF2B5EF4-FFF2-40B4-BE49-F238E27FC236}">
                  <a16:creationId xmlns:a16="http://schemas.microsoft.com/office/drawing/2014/main" id="{05C91F9E-9F4F-1BF8-9C3B-E005C77CD220}"/>
                </a:ext>
              </a:extLst>
            </p:cNvPr>
            <p:cNvCxnSpPr>
              <a:stCxn id="257" idx="6"/>
              <a:endCxn id="256" idx="2"/>
            </p:cNvCxnSpPr>
            <p:nvPr/>
          </p:nvCxnSpPr>
          <p:spPr>
            <a:xfrm>
              <a:off x="1634532" y="1201271"/>
              <a:ext cx="1036950" cy="16080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线连接符 233">
              <a:extLst>
                <a:ext uri="{FF2B5EF4-FFF2-40B4-BE49-F238E27FC236}">
                  <a16:creationId xmlns:a16="http://schemas.microsoft.com/office/drawing/2014/main" id="{82D2EBD9-C258-9B61-72AC-4E978FEF3E8A}"/>
                </a:ext>
              </a:extLst>
            </p:cNvPr>
            <p:cNvCxnSpPr>
              <a:stCxn id="258" idx="6"/>
              <a:endCxn id="253" idx="2"/>
            </p:cNvCxnSpPr>
            <p:nvPr/>
          </p:nvCxnSpPr>
          <p:spPr>
            <a:xfrm flipV="1">
              <a:off x="1634532" y="1509432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线连接符 234">
              <a:extLst>
                <a:ext uri="{FF2B5EF4-FFF2-40B4-BE49-F238E27FC236}">
                  <a16:creationId xmlns:a16="http://schemas.microsoft.com/office/drawing/2014/main" id="{099F4C30-7ED3-303B-D428-F0F8B8CC0B98}"/>
                </a:ext>
              </a:extLst>
            </p:cNvPr>
            <p:cNvCxnSpPr>
              <a:stCxn id="258" idx="6"/>
              <a:endCxn id="254" idx="2"/>
            </p:cNvCxnSpPr>
            <p:nvPr/>
          </p:nvCxnSpPr>
          <p:spPr>
            <a:xfrm>
              <a:off x="1634532" y="1584512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线连接符 235">
              <a:extLst>
                <a:ext uri="{FF2B5EF4-FFF2-40B4-BE49-F238E27FC236}">
                  <a16:creationId xmlns:a16="http://schemas.microsoft.com/office/drawing/2014/main" id="{F706542A-CC4C-B149-D5AB-01C3F60EC313}"/>
                </a:ext>
              </a:extLst>
            </p:cNvPr>
            <p:cNvCxnSpPr>
              <a:stCxn id="258" idx="6"/>
              <a:endCxn id="255" idx="2"/>
            </p:cNvCxnSpPr>
            <p:nvPr/>
          </p:nvCxnSpPr>
          <p:spPr>
            <a:xfrm>
              <a:off x="1634532" y="1584512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线连接符 236">
              <a:extLst>
                <a:ext uri="{FF2B5EF4-FFF2-40B4-BE49-F238E27FC236}">
                  <a16:creationId xmlns:a16="http://schemas.microsoft.com/office/drawing/2014/main" id="{2DAC1416-61FA-705A-86C6-229AA0346190}"/>
                </a:ext>
              </a:extLst>
            </p:cNvPr>
            <p:cNvCxnSpPr>
              <a:stCxn id="258" idx="6"/>
              <a:endCxn id="255" idx="2"/>
            </p:cNvCxnSpPr>
            <p:nvPr/>
          </p:nvCxnSpPr>
          <p:spPr>
            <a:xfrm>
              <a:off x="1634532" y="1584512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线连接符 237">
              <a:extLst>
                <a:ext uri="{FF2B5EF4-FFF2-40B4-BE49-F238E27FC236}">
                  <a16:creationId xmlns:a16="http://schemas.microsoft.com/office/drawing/2014/main" id="{D741B189-4C16-36D5-A1E3-D1E824F4CCD6}"/>
                </a:ext>
              </a:extLst>
            </p:cNvPr>
            <p:cNvCxnSpPr>
              <a:stCxn id="258" idx="6"/>
              <a:endCxn id="256" idx="2"/>
            </p:cNvCxnSpPr>
            <p:nvPr/>
          </p:nvCxnSpPr>
          <p:spPr>
            <a:xfrm>
              <a:off x="1634532" y="1584512"/>
              <a:ext cx="1036950" cy="12248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线连接符 238">
              <a:extLst>
                <a:ext uri="{FF2B5EF4-FFF2-40B4-BE49-F238E27FC236}">
                  <a16:creationId xmlns:a16="http://schemas.microsoft.com/office/drawing/2014/main" id="{594E8350-6CCB-B672-F883-8BA4B3BB2447}"/>
                </a:ext>
              </a:extLst>
            </p:cNvPr>
            <p:cNvCxnSpPr>
              <a:stCxn id="259" idx="6"/>
              <a:endCxn id="253" idx="2"/>
            </p:cNvCxnSpPr>
            <p:nvPr/>
          </p:nvCxnSpPr>
          <p:spPr>
            <a:xfrm flipV="1">
              <a:off x="1634532" y="1509432"/>
              <a:ext cx="1036950" cy="4583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线连接符 239">
              <a:extLst>
                <a:ext uri="{FF2B5EF4-FFF2-40B4-BE49-F238E27FC236}">
                  <a16:creationId xmlns:a16="http://schemas.microsoft.com/office/drawing/2014/main" id="{02C8B15A-C19B-E9A2-BCFD-E6DB7D19F113}"/>
                </a:ext>
              </a:extLst>
            </p:cNvPr>
            <p:cNvCxnSpPr>
              <a:stCxn id="259" idx="6"/>
              <a:endCxn id="254" idx="2"/>
            </p:cNvCxnSpPr>
            <p:nvPr/>
          </p:nvCxnSpPr>
          <p:spPr>
            <a:xfrm flipV="1">
              <a:off x="1634532" y="1892673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线连接符 240">
              <a:extLst>
                <a:ext uri="{FF2B5EF4-FFF2-40B4-BE49-F238E27FC236}">
                  <a16:creationId xmlns:a16="http://schemas.microsoft.com/office/drawing/2014/main" id="{44E8B68C-9220-D276-55F7-138CAB3DFE1F}"/>
                </a:ext>
              </a:extLst>
            </p:cNvPr>
            <p:cNvCxnSpPr>
              <a:stCxn id="259" idx="6"/>
              <a:endCxn id="256" idx="2"/>
            </p:cNvCxnSpPr>
            <p:nvPr/>
          </p:nvCxnSpPr>
          <p:spPr>
            <a:xfrm>
              <a:off x="1634532" y="1967753"/>
              <a:ext cx="1036950" cy="8415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线连接符 241">
              <a:extLst>
                <a:ext uri="{FF2B5EF4-FFF2-40B4-BE49-F238E27FC236}">
                  <a16:creationId xmlns:a16="http://schemas.microsoft.com/office/drawing/2014/main" id="{B5761C97-16CF-2E5C-5652-C30D1D42D9D9}"/>
                </a:ext>
              </a:extLst>
            </p:cNvPr>
            <p:cNvCxnSpPr>
              <a:stCxn id="259" idx="6"/>
              <a:endCxn id="255" idx="2"/>
            </p:cNvCxnSpPr>
            <p:nvPr/>
          </p:nvCxnSpPr>
          <p:spPr>
            <a:xfrm>
              <a:off x="1634532" y="1967753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线连接符 242">
              <a:extLst>
                <a:ext uri="{FF2B5EF4-FFF2-40B4-BE49-F238E27FC236}">
                  <a16:creationId xmlns:a16="http://schemas.microsoft.com/office/drawing/2014/main" id="{212F5182-22AF-4CAF-7FFD-F805111C5626}"/>
                </a:ext>
              </a:extLst>
            </p:cNvPr>
            <p:cNvCxnSpPr>
              <a:stCxn id="260" idx="6"/>
              <a:endCxn id="253" idx="2"/>
            </p:cNvCxnSpPr>
            <p:nvPr/>
          </p:nvCxnSpPr>
          <p:spPr>
            <a:xfrm flipV="1">
              <a:off x="1634532" y="1509432"/>
              <a:ext cx="1036950" cy="84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线连接符 243">
              <a:extLst>
                <a:ext uri="{FF2B5EF4-FFF2-40B4-BE49-F238E27FC236}">
                  <a16:creationId xmlns:a16="http://schemas.microsoft.com/office/drawing/2014/main" id="{FFFB414A-4CF3-796D-047B-B28575F889FD}"/>
                </a:ext>
              </a:extLst>
            </p:cNvPr>
            <p:cNvCxnSpPr>
              <a:stCxn id="260" idx="6"/>
              <a:endCxn id="255" idx="2"/>
            </p:cNvCxnSpPr>
            <p:nvPr/>
          </p:nvCxnSpPr>
          <p:spPr>
            <a:xfrm flipV="1">
              <a:off x="1634532" y="2275914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线连接符 244">
              <a:extLst>
                <a:ext uri="{FF2B5EF4-FFF2-40B4-BE49-F238E27FC236}">
                  <a16:creationId xmlns:a16="http://schemas.microsoft.com/office/drawing/2014/main" id="{855901F4-5CF0-2A84-43A2-1FEDF55EE009}"/>
                </a:ext>
              </a:extLst>
            </p:cNvPr>
            <p:cNvCxnSpPr>
              <a:stCxn id="260" idx="6"/>
              <a:endCxn id="254" idx="2"/>
            </p:cNvCxnSpPr>
            <p:nvPr/>
          </p:nvCxnSpPr>
          <p:spPr>
            <a:xfrm flipV="1">
              <a:off x="1634532" y="1892673"/>
              <a:ext cx="1036950" cy="4583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线连接符 245">
              <a:extLst>
                <a:ext uri="{FF2B5EF4-FFF2-40B4-BE49-F238E27FC236}">
                  <a16:creationId xmlns:a16="http://schemas.microsoft.com/office/drawing/2014/main" id="{B78D4BD4-3498-5A21-F439-1C81BC4C0A70}"/>
                </a:ext>
              </a:extLst>
            </p:cNvPr>
            <p:cNvCxnSpPr>
              <a:stCxn id="260" idx="6"/>
              <a:endCxn id="256" idx="2"/>
            </p:cNvCxnSpPr>
            <p:nvPr/>
          </p:nvCxnSpPr>
          <p:spPr>
            <a:xfrm>
              <a:off x="1634532" y="2350994"/>
              <a:ext cx="1036950" cy="45832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线连接符 246">
              <a:extLst>
                <a:ext uri="{FF2B5EF4-FFF2-40B4-BE49-F238E27FC236}">
                  <a16:creationId xmlns:a16="http://schemas.microsoft.com/office/drawing/2014/main" id="{1878EC54-DB07-EDF6-BF08-F80CA444C562}"/>
                </a:ext>
              </a:extLst>
            </p:cNvPr>
            <p:cNvCxnSpPr>
              <a:stCxn id="261" idx="6"/>
              <a:endCxn id="253" idx="2"/>
            </p:cNvCxnSpPr>
            <p:nvPr/>
          </p:nvCxnSpPr>
          <p:spPr>
            <a:xfrm flipV="1">
              <a:off x="1634532" y="1509432"/>
              <a:ext cx="1036950" cy="160804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线连接符 247">
              <a:extLst>
                <a:ext uri="{FF2B5EF4-FFF2-40B4-BE49-F238E27FC236}">
                  <a16:creationId xmlns:a16="http://schemas.microsoft.com/office/drawing/2014/main" id="{084C0AD8-7CE4-A11B-2286-1C47173C3881}"/>
                </a:ext>
              </a:extLst>
            </p:cNvPr>
            <p:cNvCxnSpPr>
              <a:stCxn id="261" idx="6"/>
              <a:endCxn id="254" idx="2"/>
            </p:cNvCxnSpPr>
            <p:nvPr/>
          </p:nvCxnSpPr>
          <p:spPr>
            <a:xfrm flipV="1">
              <a:off x="1634532" y="1892673"/>
              <a:ext cx="1036950" cy="122480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线连接符 248">
              <a:extLst>
                <a:ext uri="{FF2B5EF4-FFF2-40B4-BE49-F238E27FC236}">
                  <a16:creationId xmlns:a16="http://schemas.microsoft.com/office/drawing/2014/main" id="{6297D70C-C3CF-F7DD-0470-F7170D961FEA}"/>
                </a:ext>
              </a:extLst>
            </p:cNvPr>
            <p:cNvCxnSpPr>
              <a:stCxn id="261" idx="6"/>
              <a:endCxn id="255" idx="2"/>
            </p:cNvCxnSpPr>
            <p:nvPr/>
          </p:nvCxnSpPr>
          <p:spPr>
            <a:xfrm flipV="1">
              <a:off x="1634532" y="2275914"/>
              <a:ext cx="1036950" cy="84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线连接符 249">
              <a:extLst>
                <a:ext uri="{FF2B5EF4-FFF2-40B4-BE49-F238E27FC236}">
                  <a16:creationId xmlns:a16="http://schemas.microsoft.com/office/drawing/2014/main" id="{B3FB1401-BE74-10C8-42E8-D7376E4E8AA9}"/>
                </a:ext>
              </a:extLst>
            </p:cNvPr>
            <p:cNvCxnSpPr>
              <a:stCxn id="261" idx="6"/>
              <a:endCxn id="256" idx="2"/>
            </p:cNvCxnSpPr>
            <p:nvPr/>
          </p:nvCxnSpPr>
          <p:spPr>
            <a:xfrm flipV="1">
              <a:off x="1634532" y="2809314"/>
              <a:ext cx="1036950" cy="3081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文本框 250">
              <a:extLst>
                <a:ext uri="{FF2B5EF4-FFF2-40B4-BE49-F238E27FC236}">
                  <a16:creationId xmlns:a16="http://schemas.microsoft.com/office/drawing/2014/main" id="{EBE21255-B045-5E1D-34B3-33FEF8B71ED0}"/>
                </a:ext>
              </a:extLst>
            </p:cNvPr>
            <p:cNvSpPr txBox="1"/>
            <p:nvPr/>
          </p:nvSpPr>
          <p:spPr>
            <a:xfrm>
              <a:off x="985929" y="2353927"/>
              <a:ext cx="562452" cy="510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2" name="文本框 251">
              <a:extLst>
                <a:ext uri="{FF2B5EF4-FFF2-40B4-BE49-F238E27FC236}">
                  <a16:creationId xmlns:a16="http://schemas.microsoft.com/office/drawing/2014/main" id="{C7AD3C67-FA3C-D403-68C0-70BDF2685AE0}"/>
                </a:ext>
              </a:extLst>
            </p:cNvPr>
            <p:cNvSpPr txBox="1"/>
            <p:nvPr/>
          </p:nvSpPr>
          <p:spPr>
            <a:xfrm>
              <a:off x="2914771" y="2189812"/>
              <a:ext cx="322729" cy="5104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2808AF0C-AF29-FAE3-F7AB-302482540354}"/>
                  </a:ext>
                </a:extLst>
              </p:cNvPr>
              <p:cNvSpPr txBox="1"/>
              <p:nvPr/>
            </p:nvSpPr>
            <p:spPr>
              <a:xfrm>
                <a:off x="4721938" y="607240"/>
                <a:ext cx="56899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2808AF0C-AF29-FAE3-F7AB-302482540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938" y="607240"/>
                <a:ext cx="568997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右大括号 58">
            <a:extLst>
              <a:ext uri="{FF2B5EF4-FFF2-40B4-BE49-F238E27FC236}">
                <a16:creationId xmlns:a16="http://schemas.microsoft.com/office/drawing/2014/main" id="{178968AE-6945-C157-6902-42A6279077C1}"/>
              </a:ext>
            </a:extLst>
          </p:cNvPr>
          <p:cNvSpPr/>
          <p:nvPr/>
        </p:nvSpPr>
        <p:spPr>
          <a:xfrm>
            <a:off x="5604291" y="659154"/>
            <a:ext cx="274225" cy="3918813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04D29B3-9B4C-BA8F-609C-B0C6F061F50B}"/>
              </a:ext>
            </a:extLst>
          </p:cNvPr>
          <p:cNvSpPr txBox="1"/>
          <p:nvPr/>
        </p:nvSpPr>
        <p:spPr>
          <a:xfrm>
            <a:off x="4782334" y="2176428"/>
            <a:ext cx="434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1"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BF643DD9-1090-33B3-AD3B-483F0503D103}"/>
              </a:ext>
            </a:extLst>
          </p:cNvPr>
          <p:cNvSpPr txBox="1"/>
          <p:nvPr/>
        </p:nvSpPr>
        <p:spPr>
          <a:xfrm>
            <a:off x="6162542" y="5043818"/>
            <a:ext cx="168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 Loss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7FDAE9BD-3975-8968-B6C1-BF00840F0F7F}"/>
                  </a:ext>
                </a:extLst>
              </p:cNvPr>
              <p:cNvSpPr txBox="1"/>
              <p:nvPr/>
            </p:nvSpPr>
            <p:spPr>
              <a:xfrm>
                <a:off x="5869841" y="1812466"/>
                <a:ext cx="735077" cy="342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zh-CN" altLang="zh-CN" sz="1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4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𝑍</m:t>
                            </m:r>
                          </m:e>
                        </m:acc>
                      </m:e>
                      <m:sub>
                        <m:r>
                          <a:rPr lang="en-US" altLang="zh-CN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altLang="zh-CN" sz="1400" b="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𝑝𝑒𝑟𝑏</m:t>
                        </m:r>
                      </m:sup>
                    </m:sSubSup>
                  </m:oMath>
                </a14:m>
                <a:r>
                  <a:rPr lang="zh-CN" altLang="zh-CN" sz="14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kumimoji="1" lang="zh-CN" altLang="en-US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7FDAE9BD-3975-8968-B6C1-BF00840F0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841" y="1812466"/>
                <a:ext cx="735077" cy="3426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左右箭头 98">
            <a:extLst>
              <a:ext uri="{FF2B5EF4-FFF2-40B4-BE49-F238E27FC236}">
                <a16:creationId xmlns:a16="http://schemas.microsoft.com/office/drawing/2014/main" id="{A4371FCD-4607-9718-3F9D-B5E714FBB73E}"/>
              </a:ext>
            </a:extLst>
          </p:cNvPr>
          <p:cNvSpPr/>
          <p:nvPr/>
        </p:nvSpPr>
        <p:spPr>
          <a:xfrm rot="16243277">
            <a:off x="9507767" y="3857143"/>
            <a:ext cx="770135" cy="188728"/>
          </a:xfrm>
          <a:prstGeom prst="leftRightArrow">
            <a:avLst>
              <a:gd name="adj1" fmla="val 15289"/>
              <a:gd name="adj2" fmla="val 98783"/>
            </a:avLst>
          </a:prstGeom>
          <a:gradFill flip="none" rotWithShape="1">
            <a:gsLst>
              <a:gs pos="60000">
                <a:srgbClr val="FFC000">
                  <a:tint val="66000"/>
                  <a:satMod val="160000"/>
                </a:srgbClr>
              </a:gs>
              <a:gs pos="100000">
                <a:srgbClr val="FFC000">
                  <a:tint val="44500"/>
                  <a:satMod val="160000"/>
                </a:srgbClr>
              </a:gs>
              <a:gs pos="86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4A2D1583-D7F4-E62B-CB09-F56E3F658B5E}"/>
              </a:ext>
            </a:extLst>
          </p:cNvPr>
          <p:cNvSpPr txBox="1"/>
          <p:nvPr/>
        </p:nvSpPr>
        <p:spPr>
          <a:xfrm>
            <a:off x="9921091" y="3795690"/>
            <a:ext cx="16173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Loss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A020A2DD-5115-4FCD-4AE1-5B9481B0854A}"/>
                  </a:ext>
                </a:extLst>
              </p:cNvPr>
              <p:cNvSpPr txBox="1"/>
              <p:nvPr/>
            </p:nvSpPr>
            <p:spPr>
              <a:xfrm>
                <a:off x="-28155" y="213018"/>
                <a:ext cx="22991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Style</a:t>
                </a:r>
                <a:r>
                  <a:rPr kumimoji="1"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(</a:t>
                </a:r>
                <a14:m>
                  <m:oMath xmlns:m="http://schemas.openxmlformats.org/officeDocument/2006/math"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𝒔</m:t>
                    </m:r>
                  </m:oMath>
                </a14:m>
                <a:r>
                  <a:rPr kumimoji="1"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A020A2DD-5115-4FCD-4AE1-5B9481B08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155" y="213018"/>
                <a:ext cx="2299154" cy="369332"/>
              </a:xfrm>
              <a:prstGeom prst="rect">
                <a:avLst/>
              </a:prstGeom>
              <a:blipFill>
                <a:blip r:embed="rId5"/>
                <a:stretch>
                  <a:fillRect t="-6452" b="-19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2ED96DCF-3451-D879-170A-F141344063B2}"/>
                  </a:ext>
                </a:extLst>
              </p:cNvPr>
              <p:cNvSpPr txBox="1"/>
              <p:nvPr/>
            </p:nvSpPr>
            <p:spPr>
              <a:xfrm>
                <a:off x="4610135" y="4871153"/>
                <a:ext cx="797590" cy="342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𝑝𝑒𝑟𝑏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2ED96DCF-3451-D879-170A-F14134406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35" y="4871153"/>
                <a:ext cx="797590" cy="3426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A70126E8-F6DA-F9DB-1B16-CDC621A0B555}"/>
                  </a:ext>
                </a:extLst>
              </p:cNvPr>
              <p:cNvSpPr txBox="1"/>
              <p:nvPr/>
            </p:nvSpPr>
            <p:spPr>
              <a:xfrm>
                <a:off x="4730934" y="2866952"/>
                <a:ext cx="632937" cy="311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1400" dirty="0">
                    <a:effectLst/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altLang="zh-CN" sz="1400" b="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𝑐𝑡𝑟𝑙</m:t>
                        </m:r>
                      </m:sup>
                    </m:sSubSup>
                  </m:oMath>
                </a14:m>
                <a:r>
                  <a:rPr lang="zh-CN" altLang="zh-CN" sz="14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A70126E8-F6DA-F9DB-1B16-CDC621A0B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934" y="2866952"/>
                <a:ext cx="632937" cy="3115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EB31574-D34A-59A9-B086-5F501F790F48}"/>
                  </a:ext>
                </a:extLst>
              </p:cNvPr>
              <p:cNvSpPr txBox="1"/>
              <p:nvPr/>
            </p:nvSpPr>
            <p:spPr>
              <a:xfrm>
                <a:off x="3706232" y="329556"/>
                <a:ext cx="997389" cy="404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𝜙</m:t>
                        </m:r>
                      </m:sub>
                      <m:sup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</m:sup>
                    </m:sSubSup>
                    <m:d>
                      <m:d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zh-CN" altLang="zh-CN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EB31574-D34A-59A9-B086-5F501F790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232" y="329556"/>
                <a:ext cx="997389" cy="404919"/>
              </a:xfrm>
              <a:prstGeom prst="rect">
                <a:avLst/>
              </a:prstGeom>
              <a:blipFill>
                <a:blip r:embed="rId8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B55584C-55C3-F25B-9A34-2364CD995933}"/>
                  </a:ext>
                </a:extLst>
              </p:cNvPr>
              <p:cNvSpPr txBox="1"/>
              <p:nvPr/>
            </p:nvSpPr>
            <p:spPr>
              <a:xfrm>
                <a:off x="3890858" y="4542785"/>
                <a:ext cx="997389" cy="371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sub>
                      <m:sup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sup>
                    </m:sSubSup>
                    <m:d>
                      <m:d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zh-CN" altLang="zh-CN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B55584C-55C3-F25B-9A34-2364CD995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858" y="4542785"/>
                <a:ext cx="997389" cy="371961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矩形 88">
            <a:extLst>
              <a:ext uri="{FF2B5EF4-FFF2-40B4-BE49-F238E27FC236}">
                <a16:creationId xmlns:a16="http://schemas.microsoft.com/office/drawing/2014/main" id="{280C73C5-41E9-4227-5F16-783F902C25CF}"/>
              </a:ext>
            </a:extLst>
          </p:cNvPr>
          <p:cNvSpPr/>
          <p:nvPr/>
        </p:nvSpPr>
        <p:spPr>
          <a:xfrm>
            <a:off x="3242729" y="2966400"/>
            <a:ext cx="180000" cy="143956"/>
          </a:xfrm>
          <a:prstGeom prst="rect">
            <a:avLst/>
          </a:prstGeom>
          <a:solidFill>
            <a:srgbClr val="FF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D747AD45-A3D3-4E78-F136-77055A4991FE}"/>
              </a:ext>
            </a:extLst>
          </p:cNvPr>
          <p:cNvSpPr/>
          <p:nvPr/>
        </p:nvSpPr>
        <p:spPr>
          <a:xfrm>
            <a:off x="3242729" y="3253266"/>
            <a:ext cx="180000" cy="143956"/>
          </a:xfrm>
          <a:prstGeom prst="rect">
            <a:avLst/>
          </a:prstGeom>
          <a:solidFill>
            <a:srgbClr val="FFC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957E64F5-C721-A31B-5380-B3BE889E62E0}"/>
              </a:ext>
            </a:extLst>
          </p:cNvPr>
          <p:cNvSpPr/>
          <p:nvPr/>
        </p:nvSpPr>
        <p:spPr>
          <a:xfrm>
            <a:off x="3242729" y="3540132"/>
            <a:ext cx="180000" cy="143956"/>
          </a:xfrm>
          <a:prstGeom prst="rect">
            <a:avLst/>
          </a:prstGeom>
          <a:solidFill>
            <a:srgbClr val="FFC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8FE5C25-848E-C640-37D2-BF5F0B5C5752}"/>
              </a:ext>
            </a:extLst>
          </p:cNvPr>
          <p:cNvSpPr/>
          <p:nvPr/>
        </p:nvSpPr>
        <p:spPr>
          <a:xfrm>
            <a:off x="3242729" y="3826999"/>
            <a:ext cx="180000" cy="143956"/>
          </a:xfrm>
          <a:prstGeom prst="rect">
            <a:avLst/>
          </a:prstGeom>
          <a:solidFill>
            <a:srgbClr val="FFC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AF538B26-ACAF-ABEC-AFC1-7FA130ADDB92}"/>
              </a:ext>
            </a:extLst>
          </p:cNvPr>
          <p:cNvSpPr/>
          <p:nvPr/>
        </p:nvSpPr>
        <p:spPr>
          <a:xfrm>
            <a:off x="3242729" y="4359496"/>
            <a:ext cx="180000" cy="143956"/>
          </a:xfrm>
          <a:prstGeom prst="rect">
            <a:avLst/>
          </a:prstGeom>
          <a:solidFill>
            <a:srgbClr val="FFC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FC812DD1-9CC2-4143-9FF1-1656B2B8432B}"/>
                  </a:ext>
                </a:extLst>
              </p:cNvPr>
              <p:cNvSpPr txBox="1"/>
              <p:nvPr/>
            </p:nvSpPr>
            <p:spPr>
              <a:xfrm>
                <a:off x="3892241" y="2496724"/>
                <a:ext cx="997389" cy="371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sub>
                      <m:sup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sup>
                    </m:sSubSup>
                    <m:d>
                      <m:d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zh-CN" altLang="zh-CN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FC812DD1-9CC2-4143-9FF1-1656B2B84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241" y="2496724"/>
                <a:ext cx="997389" cy="371961"/>
              </a:xfrm>
              <a:prstGeom prst="rect">
                <a:avLst/>
              </a:prstGeom>
              <a:blipFill>
                <a:blip r:embed="rId10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9" name="组合 338">
            <a:extLst>
              <a:ext uri="{FF2B5EF4-FFF2-40B4-BE49-F238E27FC236}">
                <a16:creationId xmlns:a16="http://schemas.microsoft.com/office/drawing/2014/main" id="{126FC480-746C-02D8-0228-A8B2D4AEED9D}"/>
              </a:ext>
            </a:extLst>
          </p:cNvPr>
          <p:cNvGrpSpPr/>
          <p:nvPr/>
        </p:nvGrpSpPr>
        <p:grpSpPr>
          <a:xfrm>
            <a:off x="9084167" y="4410235"/>
            <a:ext cx="1617333" cy="1549276"/>
            <a:chOff x="467071" y="2886352"/>
            <a:chExt cx="1617333" cy="1549276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88C4366-BCEA-2985-6710-444248FA18C5}"/>
                </a:ext>
              </a:extLst>
            </p:cNvPr>
            <p:cNvSpPr/>
            <p:nvPr/>
          </p:nvSpPr>
          <p:spPr>
            <a:xfrm>
              <a:off x="467071" y="3188028"/>
              <a:ext cx="1617333" cy="1247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5314B7BE-55F5-C257-DD73-97E0ECAFE213}"/>
                    </a:ext>
                  </a:extLst>
                </p:cNvPr>
                <p:cNvSpPr txBox="1"/>
                <p:nvPr/>
              </p:nvSpPr>
              <p:spPr>
                <a:xfrm>
                  <a:off x="539242" y="2886352"/>
                  <a:ext cx="1529507" cy="3365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zh-CN" altLang="zh-CN" sz="14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1800" b="0" i="1" smtClea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𝑝𝑒𝑟𝑏</m:t>
                          </m:r>
                        </m:sup>
                      </m:sSup>
                    </m:oMath>
                  </a14:m>
                  <a:r>
                    <a:rPr lang="zh-CN" altLang="zh-CN" sz="1400" dirty="0"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kumimoji="1"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5314B7BE-55F5-C257-DD73-97E0ECAFE2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242" y="2886352"/>
                  <a:ext cx="1529507" cy="33656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6" name="椭圆 175">
              <a:extLst>
                <a:ext uri="{FF2B5EF4-FFF2-40B4-BE49-F238E27FC236}">
                  <a16:creationId xmlns:a16="http://schemas.microsoft.com/office/drawing/2014/main" id="{1ADA9160-8510-EE3B-3C19-BD6B56308D29}"/>
                </a:ext>
              </a:extLst>
            </p:cNvPr>
            <p:cNvSpPr>
              <a:spLocks noChangeAspect="1"/>
            </p:cNvSpPr>
            <p:nvPr/>
          </p:nvSpPr>
          <p:spPr>
            <a:xfrm rot="6982807">
              <a:off x="1345678" y="3679425"/>
              <a:ext cx="690223" cy="506044"/>
            </a:xfrm>
            <a:prstGeom prst="ellipse">
              <a:avLst/>
            </a:prstGeom>
            <a:blipFill>
              <a:blip r:embed="rId12"/>
              <a:stretch>
                <a:fillRect l="5564" t="5564" r="5564" b="5564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" name="椭圆 183">
              <a:extLst>
                <a:ext uri="{FF2B5EF4-FFF2-40B4-BE49-F238E27FC236}">
                  <a16:creationId xmlns:a16="http://schemas.microsoft.com/office/drawing/2014/main" id="{F70B0453-D257-B09F-817E-82917D48D6E5}"/>
                </a:ext>
              </a:extLst>
            </p:cNvPr>
            <p:cNvSpPr>
              <a:spLocks noChangeAspect="1"/>
            </p:cNvSpPr>
            <p:nvPr/>
          </p:nvSpPr>
          <p:spPr>
            <a:xfrm rot="20713275">
              <a:off x="895444" y="3238803"/>
              <a:ext cx="649169" cy="512351"/>
            </a:xfrm>
            <a:prstGeom prst="ellipse">
              <a:avLst/>
            </a:prstGeom>
            <a:blipFill dpi="0" rotWithShape="1">
              <a:blip r:embed="rId13"/>
              <a:srcRect/>
              <a:stretch>
                <a:fillRect l="5564" t="-4000" r="5564" b="3000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5" name="椭圆 184">
              <a:extLst>
                <a:ext uri="{FF2B5EF4-FFF2-40B4-BE49-F238E27FC236}">
                  <a16:creationId xmlns:a16="http://schemas.microsoft.com/office/drawing/2014/main" id="{462DF8E5-C104-D6DD-79A9-941C8082C10E}"/>
                </a:ext>
              </a:extLst>
            </p:cNvPr>
            <p:cNvSpPr>
              <a:spLocks noChangeAspect="1"/>
            </p:cNvSpPr>
            <p:nvPr/>
          </p:nvSpPr>
          <p:spPr>
            <a:xfrm rot="1696954">
              <a:off x="593334" y="3798160"/>
              <a:ext cx="658413" cy="519646"/>
            </a:xfrm>
            <a:prstGeom prst="ellipse">
              <a:avLst/>
            </a:prstGeom>
            <a:blipFill>
              <a:blip r:embed="rId14"/>
              <a:stretch>
                <a:fillRect l="8993" t="8433" r="8993" b="8433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6" name="燕尾形箭头 185">
            <a:extLst>
              <a:ext uri="{FF2B5EF4-FFF2-40B4-BE49-F238E27FC236}">
                <a16:creationId xmlns:a16="http://schemas.microsoft.com/office/drawing/2014/main" id="{3F885138-E199-13AC-7BF1-10359C8FB860}"/>
              </a:ext>
            </a:extLst>
          </p:cNvPr>
          <p:cNvSpPr/>
          <p:nvPr/>
        </p:nvSpPr>
        <p:spPr>
          <a:xfrm>
            <a:off x="2233987" y="1289113"/>
            <a:ext cx="720000" cy="270000"/>
          </a:xfrm>
          <a:prstGeom prst="notchedRightArrow">
            <a:avLst>
              <a:gd name="adj1" fmla="val 50000"/>
              <a:gd name="adj2" fmla="val 74694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5" name="组合 334">
            <a:extLst>
              <a:ext uri="{FF2B5EF4-FFF2-40B4-BE49-F238E27FC236}">
                <a16:creationId xmlns:a16="http://schemas.microsoft.com/office/drawing/2014/main" id="{22550D8A-49F0-A957-992B-59B550D6225E}"/>
              </a:ext>
            </a:extLst>
          </p:cNvPr>
          <p:cNvGrpSpPr>
            <a:grpSpLocks noChangeAspect="1"/>
          </p:cNvGrpSpPr>
          <p:nvPr/>
        </p:nvGrpSpPr>
        <p:grpSpPr>
          <a:xfrm>
            <a:off x="180067" y="2717509"/>
            <a:ext cx="1950206" cy="1828800"/>
            <a:chOff x="467071" y="4468255"/>
            <a:chExt cx="1617333" cy="15166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6B8988A6-CC65-B308-FB60-89C3D9D53224}"/>
                    </a:ext>
                  </a:extLst>
                </p:cNvPr>
                <p:cNvSpPr txBox="1"/>
                <p:nvPr/>
              </p:nvSpPr>
              <p:spPr>
                <a:xfrm>
                  <a:off x="672723" y="4468255"/>
                  <a:ext cx="1262543" cy="2791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zh-CN" altLang="zh-CN" sz="14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𝑐𝑡𝑟𝑙</m:t>
                          </m:r>
                        </m:sup>
                      </m:sSup>
                    </m:oMath>
                  </a14:m>
                  <a:r>
                    <a:rPr lang="zh-CN" altLang="zh-CN" sz="1400" dirty="0"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kumimoji="1"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6B8988A6-CC65-B308-FB60-89C3D9D532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723" y="4468255"/>
                  <a:ext cx="1262543" cy="2791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7DF11120-0984-7975-784F-058E9904D030}"/>
                </a:ext>
              </a:extLst>
            </p:cNvPr>
            <p:cNvSpPr/>
            <p:nvPr/>
          </p:nvSpPr>
          <p:spPr>
            <a:xfrm>
              <a:off x="467071" y="4737304"/>
              <a:ext cx="1617333" cy="1247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1" name="椭圆 180">
              <a:extLst>
                <a:ext uri="{FF2B5EF4-FFF2-40B4-BE49-F238E27FC236}">
                  <a16:creationId xmlns:a16="http://schemas.microsoft.com/office/drawing/2014/main" id="{F3A0CB38-F574-2B09-2A5D-F6913251C449}"/>
                </a:ext>
              </a:extLst>
            </p:cNvPr>
            <p:cNvSpPr>
              <a:spLocks noChangeAspect="1"/>
            </p:cNvSpPr>
            <p:nvPr/>
          </p:nvSpPr>
          <p:spPr>
            <a:xfrm rot="4112667">
              <a:off x="536444" y="5201523"/>
              <a:ext cx="583951" cy="443867"/>
            </a:xfrm>
            <a:prstGeom prst="ellipse">
              <a:avLst/>
            </a:prstGeom>
            <a:blipFill>
              <a:blip r:embed="rId16"/>
              <a:stretch>
                <a:fillRect l="7786" t="5564" r="3342" b="5564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2" name="椭圆 181">
              <a:extLst>
                <a:ext uri="{FF2B5EF4-FFF2-40B4-BE49-F238E27FC236}">
                  <a16:creationId xmlns:a16="http://schemas.microsoft.com/office/drawing/2014/main" id="{E701CBD9-D8B2-618F-20B6-A7C06C3F9C09}"/>
                </a:ext>
              </a:extLst>
            </p:cNvPr>
            <p:cNvSpPr>
              <a:spLocks noChangeAspect="1"/>
            </p:cNvSpPr>
            <p:nvPr/>
          </p:nvSpPr>
          <p:spPr>
            <a:xfrm rot="1696954">
              <a:off x="1122476" y="4813811"/>
              <a:ext cx="611149" cy="482344"/>
            </a:xfrm>
            <a:prstGeom prst="ellipse">
              <a:avLst/>
            </a:prstGeom>
            <a:blipFill>
              <a:blip r:embed="rId17"/>
              <a:stretch>
                <a:fillRect l="5564" t="-2128" r="5564" b="13256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1" name="椭圆 190">
              <a:extLst>
                <a:ext uri="{FF2B5EF4-FFF2-40B4-BE49-F238E27FC236}">
                  <a16:creationId xmlns:a16="http://schemas.microsoft.com/office/drawing/2014/main" id="{5E928A2E-FBCE-E7E4-821A-BC51B41518ED}"/>
                </a:ext>
              </a:extLst>
            </p:cNvPr>
            <p:cNvSpPr>
              <a:spLocks noChangeAspect="1"/>
            </p:cNvSpPr>
            <p:nvPr/>
          </p:nvSpPr>
          <p:spPr>
            <a:xfrm rot="9553939">
              <a:off x="1178892" y="5415232"/>
              <a:ext cx="633179" cy="481286"/>
            </a:xfrm>
            <a:prstGeom prst="ellipse">
              <a:avLst/>
            </a:prstGeom>
            <a:blipFill dpi="0" rotWithShape="1">
              <a:blip r:embed="rId18"/>
              <a:srcRect/>
              <a:stretch>
                <a:fillRect l="7786" t="6000" r="6000" b="5564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2" name="组合 191">
            <a:extLst>
              <a:ext uri="{FF2B5EF4-FFF2-40B4-BE49-F238E27FC236}">
                <a16:creationId xmlns:a16="http://schemas.microsoft.com/office/drawing/2014/main" id="{1D32A35A-4C39-913E-58A8-8852338A9BDE}"/>
              </a:ext>
            </a:extLst>
          </p:cNvPr>
          <p:cNvGrpSpPr>
            <a:grpSpLocks noChangeAspect="1"/>
          </p:cNvGrpSpPr>
          <p:nvPr/>
        </p:nvGrpSpPr>
        <p:grpSpPr>
          <a:xfrm>
            <a:off x="3286854" y="690330"/>
            <a:ext cx="1665090" cy="1620000"/>
            <a:chOff x="990485" y="1039906"/>
            <a:chExt cx="2251315" cy="2238935"/>
          </a:xfrm>
        </p:grpSpPr>
        <p:grpSp>
          <p:nvGrpSpPr>
            <p:cNvPr id="193" name="组合 192">
              <a:extLst>
                <a:ext uri="{FF2B5EF4-FFF2-40B4-BE49-F238E27FC236}">
                  <a16:creationId xmlns:a16="http://schemas.microsoft.com/office/drawing/2014/main" id="{E1367911-3670-6399-F9B1-5D3946E8D048}"/>
                </a:ext>
              </a:extLst>
            </p:cNvPr>
            <p:cNvGrpSpPr/>
            <p:nvPr/>
          </p:nvGrpSpPr>
          <p:grpSpPr>
            <a:xfrm>
              <a:off x="1311802" y="1039906"/>
              <a:ext cx="322730" cy="2238935"/>
              <a:chOff x="1299882" y="1039906"/>
              <a:chExt cx="322730" cy="2238935"/>
            </a:xfrm>
            <a:solidFill>
              <a:srgbClr val="FEEFAA"/>
            </a:solidFill>
          </p:grpSpPr>
          <p:sp>
            <p:nvSpPr>
              <p:cNvPr id="222" name="椭圆 221">
                <a:extLst>
                  <a:ext uri="{FF2B5EF4-FFF2-40B4-BE49-F238E27FC236}">
                    <a16:creationId xmlns:a16="http://schemas.microsoft.com/office/drawing/2014/main" id="{FA48EC41-9EBB-715F-97FC-E28849B1B9B7}"/>
                  </a:ext>
                </a:extLst>
              </p:cNvPr>
              <p:cNvSpPr/>
              <p:nvPr/>
            </p:nvSpPr>
            <p:spPr>
              <a:xfrm>
                <a:off x="1299882" y="1039906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3" name="椭圆 222">
                <a:extLst>
                  <a:ext uri="{FF2B5EF4-FFF2-40B4-BE49-F238E27FC236}">
                    <a16:creationId xmlns:a16="http://schemas.microsoft.com/office/drawing/2014/main" id="{CF886964-5CF2-3B20-A777-6EC0B7313113}"/>
                  </a:ext>
                </a:extLst>
              </p:cNvPr>
              <p:cNvSpPr/>
              <p:nvPr/>
            </p:nvSpPr>
            <p:spPr>
              <a:xfrm>
                <a:off x="1299882" y="1423147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4" name="椭圆 223">
                <a:extLst>
                  <a:ext uri="{FF2B5EF4-FFF2-40B4-BE49-F238E27FC236}">
                    <a16:creationId xmlns:a16="http://schemas.microsoft.com/office/drawing/2014/main" id="{FB3628F9-B246-BC7D-63BA-BACC632228E5}"/>
                  </a:ext>
                </a:extLst>
              </p:cNvPr>
              <p:cNvSpPr/>
              <p:nvPr/>
            </p:nvSpPr>
            <p:spPr>
              <a:xfrm>
                <a:off x="1299882" y="1806388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5" name="椭圆 224">
                <a:extLst>
                  <a:ext uri="{FF2B5EF4-FFF2-40B4-BE49-F238E27FC236}">
                    <a16:creationId xmlns:a16="http://schemas.microsoft.com/office/drawing/2014/main" id="{F376610B-B5F1-65DC-AF7D-3DB3C8B4D075}"/>
                  </a:ext>
                </a:extLst>
              </p:cNvPr>
              <p:cNvSpPr/>
              <p:nvPr/>
            </p:nvSpPr>
            <p:spPr>
              <a:xfrm>
                <a:off x="1299882" y="21896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6" name="椭圆 225">
                <a:extLst>
                  <a:ext uri="{FF2B5EF4-FFF2-40B4-BE49-F238E27FC236}">
                    <a16:creationId xmlns:a16="http://schemas.microsoft.com/office/drawing/2014/main" id="{60DE148A-80B7-1E50-8F91-26CEC59FF491}"/>
                  </a:ext>
                </a:extLst>
              </p:cNvPr>
              <p:cNvSpPr/>
              <p:nvPr/>
            </p:nvSpPr>
            <p:spPr>
              <a:xfrm>
                <a:off x="1299882" y="2956111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4" name="组合 193">
              <a:extLst>
                <a:ext uri="{FF2B5EF4-FFF2-40B4-BE49-F238E27FC236}">
                  <a16:creationId xmlns:a16="http://schemas.microsoft.com/office/drawing/2014/main" id="{A8F083C6-87C8-7B74-1C98-8B5F909A38CB}"/>
                </a:ext>
              </a:extLst>
            </p:cNvPr>
            <p:cNvGrpSpPr/>
            <p:nvPr/>
          </p:nvGrpSpPr>
          <p:grpSpPr>
            <a:xfrm>
              <a:off x="2671482" y="1348067"/>
              <a:ext cx="322731" cy="1622612"/>
              <a:chOff x="2671482" y="1423147"/>
              <a:chExt cx="322731" cy="1622612"/>
            </a:xfrm>
            <a:solidFill>
              <a:srgbClr val="D4E6FF"/>
            </a:solidFill>
          </p:grpSpPr>
          <p:sp>
            <p:nvSpPr>
              <p:cNvPr id="218" name="椭圆 217">
                <a:extLst>
                  <a:ext uri="{FF2B5EF4-FFF2-40B4-BE49-F238E27FC236}">
                    <a16:creationId xmlns:a16="http://schemas.microsoft.com/office/drawing/2014/main" id="{8615762A-29AE-DB27-EB25-97CEBD4D2C34}"/>
                  </a:ext>
                </a:extLst>
              </p:cNvPr>
              <p:cNvSpPr/>
              <p:nvPr/>
            </p:nvSpPr>
            <p:spPr>
              <a:xfrm>
                <a:off x="2671482" y="1423147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9" name="椭圆 218">
                <a:extLst>
                  <a:ext uri="{FF2B5EF4-FFF2-40B4-BE49-F238E27FC236}">
                    <a16:creationId xmlns:a16="http://schemas.microsoft.com/office/drawing/2014/main" id="{7E409771-FC20-C674-E620-A8F6BAF980DD}"/>
                  </a:ext>
                </a:extLst>
              </p:cNvPr>
              <p:cNvSpPr/>
              <p:nvPr/>
            </p:nvSpPr>
            <p:spPr>
              <a:xfrm>
                <a:off x="2671482" y="1806388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0" name="椭圆 219">
                <a:extLst>
                  <a:ext uri="{FF2B5EF4-FFF2-40B4-BE49-F238E27FC236}">
                    <a16:creationId xmlns:a16="http://schemas.microsoft.com/office/drawing/2014/main" id="{4483808C-0D2D-B89A-5A93-656E043BE4DC}"/>
                  </a:ext>
                </a:extLst>
              </p:cNvPr>
              <p:cNvSpPr/>
              <p:nvPr/>
            </p:nvSpPr>
            <p:spPr>
              <a:xfrm>
                <a:off x="2671483" y="21896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1" name="椭圆 220">
                <a:extLst>
                  <a:ext uri="{FF2B5EF4-FFF2-40B4-BE49-F238E27FC236}">
                    <a16:creationId xmlns:a16="http://schemas.microsoft.com/office/drawing/2014/main" id="{BE47DF0C-B70D-C771-2F90-BA3EBB2F3EB1}"/>
                  </a:ext>
                </a:extLst>
              </p:cNvPr>
              <p:cNvSpPr/>
              <p:nvPr/>
            </p:nvSpPr>
            <p:spPr>
              <a:xfrm>
                <a:off x="2671482" y="27230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95" name="直线连接符 194">
              <a:extLst>
                <a:ext uri="{FF2B5EF4-FFF2-40B4-BE49-F238E27FC236}">
                  <a16:creationId xmlns:a16="http://schemas.microsoft.com/office/drawing/2014/main" id="{11927ECE-BAFC-A21C-2998-3163FB6A1EFA}"/>
                </a:ext>
              </a:extLst>
            </p:cNvPr>
            <p:cNvCxnSpPr>
              <a:stCxn id="222" idx="6"/>
              <a:endCxn id="218" idx="2"/>
            </p:cNvCxnSpPr>
            <p:nvPr/>
          </p:nvCxnSpPr>
          <p:spPr>
            <a:xfrm>
              <a:off x="1634532" y="1201271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线连接符 195">
              <a:extLst>
                <a:ext uri="{FF2B5EF4-FFF2-40B4-BE49-F238E27FC236}">
                  <a16:creationId xmlns:a16="http://schemas.microsoft.com/office/drawing/2014/main" id="{3D8C0FB3-C217-115F-8878-BE6847FF5E54}"/>
                </a:ext>
              </a:extLst>
            </p:cNvPr>
            <p:cNvCxnSpPr>
              <a:stCxn id="222" idx="6"/>
              <a:endCxn id="219" idx="2"/>
            </p:cNvCxnSpPr>
            <p:nvPr/>
          </p:nvCxnSpPr>
          <p:spPr>
            <a:xfrm>
              <a:off x="1634532" y="1201271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线连接符 196">
              <a:extLst>
                <a:ext uri="{FF2B5EF4-FFF2-40B4-BE49-F238E27FC236}">
                  <a16:creationId xmlns:a16="http://schemas.microsoft.com/office/drawing/2014/main" id="{74D8DC98-79BF-7B6A-BA13-C55670ED932E}"/>
                </a:ext>
              </a:extLst>
            </p:cNvPr>
            <p:cNvCxnSpPr>
              <a:stCxn id="222" idx="6"/>
              <a:endCxn id="220" idx="2"/>
            </p:cNvCxnSpPr>
            <p:nvPr/>
          </p:nvCxnSpPr>
          <p:spPr>
            <a:xfrm>
              <a:off x="1634532" y="1201271"/>
              <a:ext cx="1036950" cy="10746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线连接符 197">
              <a:extLst>
                <a:ext uri="{FF2B5EF4-FFF2-40B4-BE49-F238E27FC236}">
                  <a16:creationId xmlns:a16="http://schemas.microsoft.com/office/drawing/2014/main" id="{6963D00D-09FD-294E-5933-6B5A533F5238}"/>
                </a:ext>
              </a:extLst>
            </p:cNvPr>
            <p:cNvCxnSpPr>
              <a:stCxn id="222" idx="6"/>
              <a:endCxn id="221" idx="2"/>
            </p:cNvCxnSpPr>
            <p:nvPr/>
          </p:nvCxnSpPr>
          <p:spPr>
            <a:xfrm>
              <a:off x="1634532" y="1201271"/>
              <a:ext cx="1036950" cy="16080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线连接符 198">
              <a:extLst>
                <a:ext uri="{FF2B5EF4-FFF2-40B4-BE49-F238E27FC236}">
                  <a16:creationId xmlns:a16="http://schemas.microsoft.com/office/drawing/2014/main" id="{0C555A01-41A8-69C6-2E44-BDE104221368}"/>
                </a:ext>
              </a:extLst>
            </p:cNvPr>
            <p:cNvCxnSpPr>
              <a:stCxn id="223" idx="6"/>
              <a:endCxn id="218" idx="2"/>
            </p:cNvCxnSpPr>
            <p:nvPr/>
          </p:nvCxnSpPr>
          <p:spPr>
            <a:xfrm flipV="1">
              <a:off x="1634532" y="1509432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线连接符 199">
              <a:extLst>
                <a:ext uri="{FF2B5EF4-FFF2-40B4-BE49-F238E27FC236}">
                  <a16:creationId xmlns:a16="http://schemas.microsoft.com/office/drawing/2014/main" id="{9300D9E1-AD0B-D82C-F666-9CC3A3E32895}"/>
                </a:ext>
              </a:extLst>
            </p:cNvPr>
            <p:cNvCxnSpPr>
              <a:stCxn id="223" idx="6"/>
              <a:endCxn id="219" idx="2"/>
            </p:cNvCxnSpPr>
            <p:nvPr/>
          </p:nvCxnSpPr>
          <p:spPr>
            <a:xfrm>
              <a:off x="1634532" y="1584512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线连接符 200">
              <a:extLst>
                <a:ext uri="{FF2B5EF4-FFF2-40B4-BE49-F238E27FC236}">
                  <a16:creationId xmlns:a16="http://schemas.microsoft.com/office/drawing/2014/main" id="{123FC24B-CC0B-3A9E-6BBD-F4A7A2684D2D}"/>
                </a:ext>
              </a:extLst>
            </p:cNvPr>
            <p:cNvCxnSpPr>
              <a:stCxn id="223" idx="6"/>
              <a:endCxn id="220" idx="2"/>
            </p:cNvCxnSpPr>
            <p:nvPr/>
          </p:nvCxnSpPr>
          <p:spPr>
            <a:xfrm>
              <a:off x="1634532" y="1584512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线连接符 201">
              <a:extLst>
                <a:ext uri="{FF2B5EF4-FFF2-40B4-BE49-F238E27FC236}">
                  <a16:creationId xmlns:a16="http://schemas.microsoft.com/office/drawing/2014/main" id="{6432FFE2-AD35-6828-622E-9834673F92BB}"/>
                </a:ext>
              </a:extLst>
            </p:cNvPr>
            <p:cNvCxnSpPr>
              <a:stCxn id="223" idx="6"/>
              <a:endCxn id="220" idx="2"/>
            </p:cNvCxnSpPr>
            <p:nvPr/>
          </p:nvCxnSpPr>
          <p:spPr>
            <a:xfrm>
              <a:off x="1634532" y="1584512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线连接符 202">
              <a:extLst>
                <a:ext uri="{FF2B5EF4-FFF2-40B4-BE49-F238E27FC236}">
                  <a16:creationId xmlns:a16="http://schemas.microsoft.com/office/drawing/2014/main" id="{5AE26E54-5571-740F-CB88-E1D6658B8668}"/>
                </a:ext>
              </a:extLst>
            </p:cNvPr>
            <p:cNvCxnSpPr>
              <a:stCxn id="223" idx="6"/>
              <a:endCxn id="221" idx="2"/>
            </p:cNvCxnSpPr>
            <p:nvPr/>
          </p:nvCxnSpPr>
          <p:spPr>
            <a:xfrm>
              <a:off x="1634532" y="1584512"/>
              <a:ext cx="1036950" cy="12248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线连接符 203">
              <a:extLst>
                <a:ext uri="{FF2B5EF4-FFF2-40B4-BE49-F238E27FC236}">
                  <a16:creationId xmlns:a16="http://schemas.microsoft.com/office/drawing/2014/main" id="{558DC104-A3E0-8870-726C-41E9FF67A16E}"/>
                </a:ext>
              </a:extLst>
            </p:cNvPr>
            <p:cNvCxnSpPr>
              <a:stCxn id="224" idx="6"/>
              <a:endCxn id="218" idx="2"/>
            </p:cNvCxnSpPr>
            <p:nvPr/>
          </p:nvCxnSpPr>
          <p:spPr>
            <a:xfrm flipV="1">
              <a:off x="1634532" y="1509432"/>
              <a:ext cx="1036950" cy="4583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线连接符 204">
              <a:extLst>
                <a:ext uri="{FF2B5EF4-FFF2-40B4-BE49-F238E27FC236}">
                  <a16:creationId xmlns:a16="http://schemas.microsoft.com/office/drawing/2014/main" id="{B6B2842F-63BB-BD7B-7DC4-F96EAEB6052A}"/>
                </a:ext>
              </a:extLst>
            </p:cNvPr>
            <p:cNvCxnSpPr>
              <a:stCxn id="224" idx="6"/>
              <a:endCxn id="219" idx="2"/>
            </p:cNvCxnSpPr>
            <p:nvPr/>
          </p:nvCxnSpPr>
          <p:spPr>
            <a:xfrm flipV="1">
              <a:off x="1634532" y="1892673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线连接符 205">
              <a:extLst>
                <a:ext uri="{FF2B5EF4-FFF2-40B4-BE49-F238E27FC236}">
                  <a16:creationId xmlns:a16="http://schemas.microsoft.com/office/drawing/2014/main" id="{240DECA6-EAEE-A2A2-07AB-D595EE5BABCC}"/>
                </a:ext>
              </a:extLst>
            </p:cNvPr>
            <p:cNvCxnSpPr>
              <a:stCxn id="224" idx="6"/>
              <a:endCxn id="221" idx="2"/>
            </p:cNvCxnSpPr>
            <p:nvPr/>
          </p:nvCxnSpPr>
          <p:spPr>
            <a:xfrm>
              <a:off x="1634532" y="1967753"/>
              <a:ext cx="1036950" cy="8415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线连接符 206">
              <a:extLst>
                <a:ext uri="{FF2B5EF4-FFF2-40B4-BE49-F238E27FC236}">
                  <a16:creationId xmlns:a16="http://schemas.microsoft.com/office/drawing/2014/main" id="{396C2AD4-3E54-B322-1998-5649435B09C1}"/>
                </a:ext>
              </a:extLst>
            </p:cNvPr>
            <p:cNvCxnSpPr>
              <a:stCxn id="224" idx="6"/>
              <a:endCxn id="220" idx="2"/>
            </p:cNvCxnSpPr>
            <p:nvPr/>
          </p:nvCxnSpPr>
          <p:spPr>
            <a:xfrm>
              <a:off x="1634532" y="1967753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线连接符 207">
              <a:extLst>
                <a:ext uri="{FF2B5EF4-FFF2-40B4-BE49-F238E27FC236}">
                  <a16:creationId xmlns:a16="http://schemas.microsoft.com/office/drawing/2014/main" id="{C382F0A2-8782-7144-7964-39EF13A1A6F5}"/>
                </a:ext>
              </a:extLst>
            </p:cNvPr>
            <p:cNvCxnSpPr>
              <a:stCxn id="225" idx="6"/>
              <a:endCxn id="218" idx="2"/>
            </p:cNvCxnSpPr>
            <p:nvPr/>
          </p:nvCxnSpPr>
          <p:spPr>
            <a:xfrm flipV="1">
              <a:off x="1634532" y="1509432"/>
              <a:ext cx="1036950" cy="84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线连接符 208">
              <a:extLst>
                <a:ext uri="{FF2B5EF4-FFF2-40B4-BE49-F238E27FC236}">
                  <a16:creationId xmlns:a16="http://schemas.microsoft.com/office/drawing/2014/main" id="{B92C109F-A84C-B8A3-D8C2-2E4D767FEB42}"/>
                </a:ext>
              </a:extLst>
            </p:cNvPr>
            <p:cNvCxnSpPr>
              <a:stCxn id="225" idx="6"/>
              <a:endCxn id="220" idx="2"/>
            </p:cNvCxnSpPr>
            <p:nvPr/>
          </p:nvCxnSpPr>
          <p:spPr>
            <a:xfrm flipV="1">
              <a:off x="1634532" y="2275914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线连接符 209">
              <a:extLst>
                <a:ext uri="{FF2B5EF4-FFF2-40B4-BE49-F238E27FC236}">
                  <a16:creationId xmlns:a16="http://schemas.microsoft.com/office/drawing/2014/main" id="{D9B67031-BB3B-98AF-074A-13BEA62841D0}"/>
                </a:ext>
              </a:extLst>
            </p:cNvPr>
            <p:cNvCxnSpPr>
              <a:stCxn id="225" idx="6"/>
              <a:endCxn id="219" idx="2"/>
            </p:cNvCxnSpPr>
            <p:nvPr/>
          </p:nvCxnSpPr>
          <p:spPr>
            <a:xfrm flipV="1">
              <a:off x="1634532" y="1892673"/>
              <a:ext cx="1036950" cy="4583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线连接符 210">
              <a:extLst>
                <a:ext uri="{FF2B5EF4-FFF2-40B4-BE49-F238E27FC236}">
                  <a16:creationId xmlns:a16="http://schemas.microsoft.com/office/drawing/2014/main" id="{B73EDD2B-309A-E00E-4A1D-FB7DF9C19DDD}"/>
                </a:ext>
              </a:extLst>
            </p:cNvPr>
            <p:cNvCxnSpPr>
              <a:stCxn id="225" idx="6"/>
              <a:endCxn id="221" idx="2"/>
            </p:cNvCxnSpPr>
            <p:nvPr/>
          </p:nvCxnSpPr>
          <p:spPr>
            <a:xfrm>
              <a:off x="1634532" y="2350994"/>
              <a:ext cx="1036950" cy="45832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线连接符 211">
              <a:extLst>
                <a:ext uri="{FF2B5EF4-FFF2-40B4-BE49-F238E27FC236}">
                  <a16:creationId xmlns:a16="http://schemas.microsoft.com/office/drawing/2014/main" id="{01E72795-88E5-D3C7-97A2-9A75A33E9F39}"/>
                </a:ext>
              </a:extLst>
            </p:cNvPr>
            <p:cNvCxnSpPr>
              <a:stCxn id="226" idx="6"/>
              <a:endCxn id="218" idx="2"/>
            </p:cNvCxnSpPr>
            <p:nvPr/>
          </p:nvCxnSpPr>
          <p:spPr>
            <a:xfrm flipV="1">
              <a:off x="1634532" y="1509432"/>
              <a:ext cx="1036950" cy="160804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线连接符 212">
              <a:extLst>
                <a:ext uri="{FF2B5EF4-FFF2-40B4-BE49-F238E27FC236}">
                  <a16:creationId xmlns:a16="http://schemas.microsoft.com/office/drawing/2014/main" id="{B094335D-5772-7D9B-C792-054C66E108C0}"/>
                </a:ext>
              </a:extLst>
            </p:cNvPr>
            <p:cNvCxnSpPr>
              <a:stCxn id="226" idx="6"/>
              <a:endCxn id="219" idx="2"/>
            </p:cNvCxnSpPr>
            <p:nvPr/>
          </p:nvCxnSpPr>
          <p:spPr>
            <a:xfrm flipV="1">
              <a:off x="1634532" y="1892673"/>
              <a:ext cx="1036950" cy="122480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线连接符 213">
              <a:extLst>
                <a:ext uri="{FF2B5EF4-FFF2-40B4-BE49-F238E27FC236}">
                  <a16:creationId xmlns:a16="http://schemas.microsoft.com/office/drawing/2014/main" id="{EF147CE8-83FF-CD4F-07EB-5D8035957462}"/>
                </a:ext>
              </a:extLst>
            </p:cNvPr>
            <p:cNvCxnSpPr>
              <a:stCxn id="226" idx="6"/>
              <a:endCxn id="220" idx="2"/>
            </p:cNvCxnSpPr>
            <p:nvPr/>
          </p:nvCxnSpPr>
          <p:spPr>
            <a:xfrm flipV="1">
              <a:off x="1634532" y="2275914"/>
              <a:ext cx="1036950" cy="84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线连接符 214">
              <a:extLst>
                <a:ext uri="{FF2B5EF4-FFF2-40B4-BE49-F238E27FC236}">
                  <a16:creationId xmlns:a16="http://schemas.microsoft.com/office/drawing/2014/main" id="{BF5FCAC2-A4EF-DB77-C242-ACA7E5A2D26B}"/>
                </a:ext>
              </a:extLst>
            </p:cNvPr>
            <p:cNvCxnSpPr>
              <a:stCxn id="226" idx="6"/>
              <a:endCxn id="221" idx="2"/>
            </p:cNvCxnSpPr>
            <p:nvPr/>
          </p:nvCxnSpPr>
          <p:spPr>
            <a:xfrm flipV="1">
              <a:off x="1634532" y="2809314"/>
              <a:ext cx="1036950" cy="3081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文本框 215">
              <a:extLst>
                <a:ext uri="{FF2B5EF4-FFF2-40B4-BE49-F238E27FC236}">
                  <a16:creationId xmlns:a16="http://schemas.microsoft.com/office/drawing/2014/main" id="{308C2273-236E-A7E7-4619-9DDFB8677B36}"/>
                </a:ext>
              </a:extLst>
            </p:cNvPr>
            <p:cNvSpPr txBox="1"/>
            <p:nvPr/>
          </p:nvSpPr>
          <p:spPr>
            <a:xfrm>
              <a:off x="990485" y="2359273"/>
              <a:ext cx="561782" cy="510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文本框 216">
              <a:extLst>
                <a:ext uri="{FF2B5EF4-FFF2-40B4-BE49-F238E27FC236}">
                  <a16:creationId xmlns:a16="http://schemas.microsoft.com/office/drawing/2014/main" id="{6DFD7749-EE44-4544-5F3C-6CF1CF40A8C3}"/>
                </a:ext>
              </a:extLst>
            </p:cNvPr>
            <p:cNvSpPr txBox="1"/>
            <p:nvPr/>
          </p:nvSpPr>
          <p:spPr>
            <a:xfrm>
              <a:off x="2919071" y="2176888"/>
              <a:ext cx="322729" cy="5104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2" name="组合 261">
            <a:extLst>
              <a:ext uri="{FF2B5EF4-FFF2-40B4-BE49-F238E27FC236}">
                <a16:creationId xmlns:a16="http://schemas.microsoft.com/office/drawing/2014/main" id="{DACFFA84-E0F5-967E-8313-C7CF952B1F69}"/>
              </a:ext>
            </a:extLst>
          </p:cNvPr>
          <p:cNvGrpSpPr>
            <a:grpSpLocks noChangeAspect="1"/>
          </p:cNvGrpSpPr>
          <p:nvPr/>
        </p:nvGrpSpPr>
        <p:grpSpPr>
          <a:xfrm>
            <a:off x="3286264" y="4956664"/>
            <a:ext cx="1647497" cy="1620000"/>
            <a:chOff x="989687" y="1039906"/>
            <a:chExt cx="2227528" cy="2238935"/>
          </a:xfrm>
        </p:grpSpPr>
        <p:grpSp>
          <p:nvGrpSpPr>
            <p:cNvPr id="263" name="组合 262">
              <a:extLst>
                <a:ext uri="{FF2B5EF4-FFF2-40B4-BE49-F238E27FC236}">
                  <a16:creationId xmlns:a16="http://schemas.microsoft.com/office/drawing/2014/main" id="{04659BD6-C2E5-2C7E-6F4D-0024B7555C0D}"/>
                </a:ext>
              </a:extLst>
            </p:cNvPr>
            <p:cNvGrpSpPr/>
            <p:nvPr/>
          </p:nvGrpSpPr>
          <p:grpSpPr>
            <a:xfrm>
              <a:off x="1311802" y="1039906"/>
              <a:ext cx="322730" cy="2238935"/>
              <a:chOff x="1299882" y="1039906"/>
              <a:chExt cx="322730" cy="2238935"/>
            </a:xfrm>
            <a:solidFill>
              <a:srgbClr val="FEEFAA"/>
            </a:solidFill>
          </p:grpSpPr>
          <p:sp>
            <p:nvSpPr>
              <p:cNvPr id="292" name="椭圆 291">
                <a:extLst>
                  <a:ext uri="{FF2B5EF4-FFF2-40B4-BE49-F238E27FC236}">
                    <a16:creationId xmlns:a16="http://schemas.microsoft.com/office/drawing/2014/main" id="{2FA3D39A-3F7B-3FBF-24BE-904D27081461}"/>
                  </a:ext>
                </a:extLst>
              </p:cNvPr>
              <p:cNvSpPr/>
              <p:nvPr/>
            </p:nvSpPr>
            <p:spPr>
              <a:xfrm>
                <a:off x="1299882" y="1039906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" name="椭圆 292">
                <a:extLst>
                  <a:ext uri="{FF2B5EF4-FFF2-40B4-BE49-F238E27FC236}">
                    <a16:creationId xmlns:a16="http://schemas.microsoft.com/office/drawing/2014/main" id="{CB1EA2A7-10B4-69B3-43B7-7E66E4FCD482}"/>
                  </a:ext>
                </a:extLst>
              </p:cNvPr>
              <p:cNvSpPr/>
              <p:nvPr/>
            </p:nvSpPr>
            <p:spPr>
              <a:xfrm>
                <a:off x="1299882" y="1423147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4" name="椭圆 293">
                <a:extLst>
                  <a:ext uri="{FF2B5EF4-FFF2-40B4-BE49-F238E27FC236}">
                    <a16:creationId xmlns:a16="http://schemas.microsoft.com/office/drawing/2014/main" id="{FDC9E397-4858-6B86-5C6D-D9E03EA7BAE8}"/>
                  </a:ext>
                </a:extLst>
              </p:cNvPr>
              <p:cNvSpPr/>
              <p:nvPr/>
            </p:nvSpPr>
            <p:spPr>
              <a:xfrm>
                <a:off x="1299882" y="1806388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5" name="椭圆 294">
                <a:extLst>
                  <a:ext uri="{FF2B5EF4-FFF2-40B4-BE49-F238E27FC236}">
                    <a16:creationId xmlns:a16="http://schemas.microsoft.com/office/drawing/2014/main" id="{57376038-84DA-2613-CC63-F2F877CF8905}"/>
                  </a:ext>
                </a:extLst>
              </p:cNvPr>
              <p:cNvSpPr/>
              <p:nvPr/>
            </p:nvSpPr>
            <p:spPr>
              <a:xfrm>
                <a:off x="1299882" y="21896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6" name="椭圆 295">
                <a:extLst>
                  <a:ext uri="{FF2B5EF4-FFF2-40B4-BE49-F238E27FC236}">
                    <a16:creationId xmlns:a16="http://schemas.microsoft.com/office/drawing/2014/main" id="{37A6CD31-E55B-A1D9-0E0D-6AC415F5DEBC}"/>
                  </a:ext>
                </a:extLst>
              </p:cNvPr>
              <p:cNvSpPr/>
              <p:nvPr/>
            </p:nvSpPr>
            <p:spPr>
              <a:xfrm>
                <a:off x="1299882" y="2956111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4" name="组合 263">
              <a:extLst>
                <a:ext uri="{FF2B5EF4-FFF2-40B4-BE49-F238E27FC236}">
                  <a16:creationId xmlns:a16="http://schemas.microsoft.com/office/drawing/2014/main" id="{D15EE691-2E93-3AF3-1DF6-FB43E820D35C}"/>
                </a:ext>
              </a:extLst>
            </p:cNvPr>
            <p:cNvGrpSpPr/>
            <p:nvPr/>
          </p:nvGrpSpPr>
          <p:grpSpPr>
            <a:xfrm>
              <a:off x="2671482" y="1348067"/>
              <a:ext cx="322730" cy="1622612"/>
              <a:chOff x="2671482" y="1423147"/>
              <a:chExt cx="322730" cy="1622612"/>
            </a:xfrm>
            <a:solidFill>
              <a:srgbClr val="D4E6FF"/>
            </a:solidFill>
          </p:grpSpPr>
          <p:sp>
            <p:nvSpPr>
              <p:cNvPr id="288" name="椭圆 287">
                <a:extLst>
                  <a:ext uri="{FF2B5EF4-FFF2-40B4-BE49-F238E27FC236}">
                    <a16:creationId xmlns:a16="http://schemas.microsoft.com/office/drawing/2014/main" id="{FAB1749F-A8C2-B8A4-2394-04CE30F63F82}"/>
                  </a:ext>
                </a:extLst>
              </p:cNvPr>
              <p:cNvSpPr/>
              <p:nvPr/>
            </p:nvSpPr>
            <p:spPr>
              <a:xfrm>
                <a:off x="2671482" y="1423147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9" name="椭圆 288">
                <a:extLst>
                  <a:ext uri="{FF2B5EF4-FFF2-40B4-BE49-F238E27FC236}">
                    <a16:creationId xmlns:a16="http://schemas.microsoft.com/office/drawing/2014/main" id="{9BBBFBAF-4B94-D8D6-7F30-11228978A348}"/>
                  </a:ext>
                </a:extLst>
              </p:cNvPr>
              <p:cNvSpPr/>
              <p:nvPr/>
            </p:nvSpPr>
            <p:spPr>
              <a:xfrm>
                <a:off x="2671482" y="1806388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" name="椭圆 289">
                <a:extLst>
                  <a:ext uri="{FF2B5EF4-FFF2-40B4-BE49-F238E27FC236}">
                    <a16:creationId xmlns:a16="http://schemas.microsoft.com/office/drawing/2014/main" id="{A3B70AB4-C54E-D222-FD4A-35C4514D5FD7}"/>
                  </a:ext>
                </a:extLst>
              </p:cNvPr>
              <p:cNvSpPr/>
              <p:nvPr/>
            </p:nvSpPr>
            <p:spPr>
              <a:xfrm>
                <a:off x="2671482" y="21896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1" name="椭圆 290">
                <a:extLst>
                  <a:ext uri="{FF2B5EF4-FFF2-40B4-BE49-F238E27FC236}">
                    <a16:creationId xmlns:a16="http://schemas.microsoft.com/office/drawing/2014/main" id="{115255F7-C68D-3893-E870-F4402D0553BE}"/>
                  </a:ext>
                </a:extLst>
              </p:cNvPr>
              <p:cNvSpPr/>
              <p:nvPr/>
            </p:nvSpPr>
            <p:spPr>
              <a:xfrm>
                <a:off x="2671482" y="27230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65" name="直线连接符 264">
              <a:extLst>
                <a:ext uri="{FF2B5EF4-FFF2-40B4-BE49-F238E27FC236}">
                  <a16:creationId xmlns:a16="http://schemas.microsoft.com/office/drawing/2014/main" id="{2305DBAA-3945-D009-4EFD-CA0D5952F215}"/>
                </a:ext>
              </a:extLst>
            </p:cNvPr>
            <p:cNvCxnSpPr>
              <a:stCxn id="292" idx="6"/>
              <a:endCxn id="288" idx="2"/>
            </p:cNvCxnSpPr>
            <p:nvPr/>
          </p:nvCxnSpPr>
          <p:spPr>
            <a:xfrm>
              <a:off x="1634532" y="1201271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线连接符 265">
              <a:extLst>
                <a:ext uri="{FF2B5EF4-FFF2-40B4-BE49-F238E27FC236}">
                  <a16:creationId xmlns:a16="http://schemas.microsoft.com/office/drawing/2014/main" id="{152A2F7B-884C-D5B9-93DD-C3558CF87601}"/>
                </a:ext>
              </a:extLst>
            </p:cNvPr>
            <p:cNvCxnSpPr>
              <a:stCxn id="292" idx="6"/>
              <a:endCxn id="289" idx="2"/>
            </p:cNvCxnSpPr>
            <p:nvPr/>
          </p:nvCxnSpPr>
          <p:spPr>
            <a:xfrm>
              <a:off x="1634532" y="1201271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线连接符 266">
              <a:extLst>
                <a:ext uri="{FF2B5EF4-FFF2-40B4-BE49-F238E27FC236}">
                  <a16:creationId xmlns:a16="http://schemas.microsoft.com/office/drawing/2014/main" id="{FB9DEADA-0F06-EB5E-C2F2-73C5629D4CE9}"/>
                </a:ext>
              </a:extLst>
            </p:cNvPr>
            <p:cNvCxnSpPr>
              <a:stCxn id="292" idx="6"/>
              <a:endCxn id="290" idx="2"/>
            </p:cNvCxnSpPr>
            <p:nvPr/>
          </p:nvCxnSpPr>
          <p:spPr>
            <a:xfrm>
              <a:off x="1634532" y="1201271"/>
              <a:ext cx="1036950" cy="10746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线连接符 267">
              <a:extLst>
                <a:ext uri="{FF2B5EF4-FFF2-40B4-BE49-F238E27FC236}">
                  <a16:creationId xmlns:a16="http://schemas.microsoft.com/office/drawing/2014/main" id="{865FA2D2-99F3-2DCB-1CEC-2B5954ECCC1E}"/>
                </a:ext>
              </a:extLst>
            </p:cNvPr>
            <p:cNvCxnSpPr>
              <a:stCxn id="292" idx="6"/>
              <a:endCxn id="291" idx="2"/>
            </p:cNvCxnSpPr>
            <p:nvPr/>
          </p:nvCxnSpPr>
          <p:spPr>
            <a:xfrm>
              <a:off x="1634532" y="1201271"/>
              <a:ext cx="1036950" cy="16080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线连接符 268">
              <a:extLst>
                <a:ext uri="{FF2B5EF4-FFF2-40B4-BE49-F238E27FC236}">
                  <a16:creationId xmlns:a16="http://schemas.microsoft.com/office/drawing/2014/main" id="{BCD9E2FE-8F96-3327-8FDB-1979480FEC5B}"/>
                </a:ext>
              </a:extLst>
            </p:cNvPr>
            <p:cNvCxnSpPr>
              <a:stCxn id="293" idx="6"/>
              <a:endCxn id="288" idx="2"/>
            </p:cNvCxnSpPr>
            <p:nvPr/>
          </p:nvCxnSpPr>
          <p:spPr>
            <a:xfrm flipV="1">
              <a:off x="1634532" y="1509432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线连接符 269">
              <a:extLst>
                <a:ext uri="{FF2B5EF4-FFF2-40B4-BE49-F238E27FC236}">
                  <a16:creationId xmlns:a16="http://schemas.microsoft.com/office/drawing/2014/main" id="{F509F3D9-2A5F-3450-B0FC-BB379DEB8C3A}"/>
                </a:ext>
              </a:extLst>
            </p:cNvPr>
            <p:cNvCxnSpPr>
              <a:stCxn id="293" idx="6"/>
              <a:endCxn id="289" idx="2"/>
            </p:cNvCxnSpPr>
            <p:nvPr/>
          </p:nvCxnSpPr>
          <p:spPr>
            <a:xfrm>
              <a:off x="1634532" y="1584512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线连接符 270">
              <a:extLst>
                <a:ext uri="{FF2B5EF4-FFF2-40B4-BE49-F238E27FC236}">
                  <a16:creationId xmlns:a16="http://schemas.microsoft.com/office/drawing/2014/main" id="{BAB24503-9F72-51B0-9B5D-732F3130E7CC}"/>
                </a:ext>
              </a:extLst>
            </p:cNvPr>
            <p:cNvCxnSpPr>
              <a:stCxn id="293" idx="6"/>
              <a:endCxn id="290" idx="2"/>
            </p:cNvCxnSpPr>
            <p:nvPr/>
          </p:nvCxnSpPr>
          <p:spPr>
            <a:xfrm>
              <a:off x="1634532" y="1584512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线连接符 271">
              <a:extLst>
                <a:ext uri="{FF2B5EF4-FFF2-40B4-BE49-F238E27FC236}">
                  <a16:creationId xmlns:a16="http://schemas.microsoft.com/office/drawing/2014/main" id="{9829B23B-7656-2930-7499-3ECCD6A2DF24}"/>
                </a:ext>
              </a:extLst>
            </p:cNvPr>
            <p:cNvCxnSpPr>
              <a:stCxn id="293" idx="6"/>
              <a:endCxn id="290" idx="2"/>
            </p:cNvCxnSpPr>
            <p:nvPr/>
          </p:nvCxnSpPr>
          <p:spPr>
            <a:xfrm>
              <a:off x="1634532" y="1584512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线连接符 272">
              <a:extLst>
                <a:ext uri="{FF2B5EF4-FFF2-40B4-BE49-F238E27FC236}">
                  <a16:creationId xmlns:a16="http://schemas.microsoft.com/office/drawing/2014/main" id="{8F18738E-955E-8082-D14E-D11B8C148F4F}"/>
                </a:ext>
              </a:extLst>
            </p:cNvPr>
            <p:cNvCxnSpPr>
              <a:stCxn id="293" idx="6"/>
              <a:endCxn id="291" idx="2"/>
            </p:cNvCxnSpPr>
            <p:nvPr/>
          </p:nvCxnSpPr>
          <p:spPr>
            <a:xfrm>
              <a:off x="1634532" y="1584512"/>
              <a:ext cx="1036950" cy="12248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线连接符 273">
              <a:extLst>
                <a:ext uri="{FF2B5EF4-FFF2-40B4-BE49-F238E27FC236}">
                  <a16:creationId xmlns:a16="http://schemas.microsoft.com/office/drawing/2014/main" id="{AD839231-257B-2D2E-A949-FE49A93BD8E2}"/>
                </a:ext>
              </a:extLst>
            </p:cNvPr>
            <p:cNvCxnSpPr>
              <a:stCxn id="294" idx="6"/>
              <a:endCxn id="288" idx="2"/>
            </p:cNvCxnSpPr>
            <p:nvPr/>
          </p:nvCxnSpPr>
          <p:spPr>
            <a:xfrm flipV="1">
              <a:off x="1634532" y="1509432"/>
              <a:ext cx="1036950" cy="4583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线连接符 274">
              <a:extLst>
                <a:ext uri="{FF2B5EF4-FFF2-40B4-BE49-F238E27FC236}">
                  <a16:creationId xmlns:a16="http://schemas.microsoft.com/office/drawing/2014/main" id="{51C46CA9-A41F-B057-9062-1CFB0C44628C}"/>
                </a:ext>
              </a:extLst>
            </p:cNvPr>
            <p:cNvCxnSpPr>
              <a:stCxn id="294" idx="6"/>
              <a:endCxn id="289" idx="2"/>
            </p:cNvCxnSpPr>
            <p:nvPr/>
          </p:nvCxnSpPr>
          <p:spPr>
            <a:xfrm flipV="1">
              <a:off x="1634532" y="1892673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线连接符 275">
              <a:extLst>
                <a:ext uri="{FF2B5EF4-FFF2-40B4-BE49-F238E27FC236}">
                  <a16:creationId xmlns:a16="http://schemas.microsoft.com/office/drawing/2014/main" id="{2BE18C59-DDEA-9AEF-53A4-7D5B6B8E96F6}"/>
                </a:ext>
              </a:extLst>
            </p:cNvPr>
            <p:cNvCxnSpPr>
              <a:stCxn id="294" idx="6"/>
              <a:endCxn id="291" idx="2"/>
            </p:cNvCxnSpPr>
            <p:nvPr/>
          </p:nvCxnSpPr>
          <p:spPr>
            <a:xfrm>
              <a:off x="1634532" y="1967753"/>
              <a:ext cx="1036950" cy="8415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线连接符 276">
              <a:extLst>
                <a:ext uri="{FF2B5EF4-FFF2-40B4-BE49-F238E27FC236}">
                  <a16:creationId xmlns:a16="http://schemas.microsoft.com/office/drawing/2014/main" id="{7CC1352D-7715-175B-13B5-A80896A0AAB3}"/>
                </a:ext>
              </a:extLst>
            </p:cNvPr>
            <p:cNvCxnSpPr>
              <a:stCxn id="294" idx="6"/>
              <a:endCxn id="290" idx="2"/>
            </p:cNvCxnSpPr>
            <p:nvPr/>
          </p:nvCxnSpPr>
          <p:spPr>
            <a:xfrm>
              <a:off x="1634532" y="1967753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线连接符 277">
              <a:extLst>
                <a:ext uri="{FF2B5EF4-FFF2-40B4-BE49-F238E27FC236}">
                  <a16:creationId xmlns:a16="http://schemas.microsoft.com/office/drawing/2014/main" id="{02ECE8DD-0013-F2BB-C360-2CA3227209B4}"/>
                </a:ext>
              </a:extLst>
            </p:cNvPr>
            <p:cNvCxnSpPr>
              <a:stCxn id="295" idx="6"/>
              <a:endCxn id="288" idx="2"/>
            </p:cNvCxnSpPr>
            <p:nvPr/>
          </p:nvCxnSpPr>
          <p:spPr>
            <a:xfrm flipV="1">
              <a:off x="1634532" y="1509432"/>
              <a:ext cx="1036950" cy="84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线连接符 278">
              <a:extLst>
                <a:ext uri="{FF2B5EF4-FFF2-40B4-BE49-F238E27FC236}">
                  <a16:creationId xmlns:a16="http://schemas.microsoft.com/office/drawing/2014/main" id="{89509D75-FE3F-9D9F-392C-1BF6D2E710CD}"/>
                </a:ext>
              </a:extLst>
            </p:cNvPr>
            <p:cNvCxnSpPr>
              <a:stCxn id="295" idx="6"/>
              <a:endCxn id="290" idx="2"/>
            </p:cNvCxnSpPr>
            <p:nvPr/>
          </p:nvCxnSpPr>
          <p:spPr>
            <a:xfrm flipV="1">
              <a:off x="1634532" y="2275914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线连接符 279">
              <a:extLst>
                <a:ext uri="{FF2B5EF4-FFF2-40B4-BE49-F238E27FC236}">
                  <a16:creationId xmlns:a16="http://schemas.microsoft.com/office/drawing/2014/main" id="{FF33E4C3-6B51-7EE0-18E2-270332290C75}"/>
                </a:ext>
              </a:extLst>
            </p:cNvPr>
            <p:cNvCxnSpPr>
              <a:stCxn id="295" idx="6"/>
              <a:endCxn id="289" idx="2"/>
            </p:cNvCxnSpPr>
            <p:nvPr/>
          </p:nvCxnSpPr>
          <p:spPr>
            <a:xfrm flipV="1">
              <a:off x="1634532" y="1892673"/>
              <a:ext cx="1036950" cy="4583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线连接符 280">
              <a:extLst>
                <a:ext uri="{FF2B5EF4-FFF2-40B4-BE49-F238E27FC236}">
                  <a16:creationId xmlns:a16="http://schemas.microsoft.com/office/drawing/2014/main" id="{8F17A54A-8E0C-7CC3-851F-C5E47B097135}"/>
                </a:ext>
              </a:extLst>
            </p:cNvPr>
            <p:cNvCxnSpPr>
              <a:stCxn id="295" idx="6"/>
              <a:endCxn id="291" idx="2"/>
            </p:cNvCxnSpPr>
            <p:nvPr/>
          </p:nvCxnSpPr>
          <p:spPr>
            <a:xfrm>
              <a:off x="1634532" y="2350994"/>
              <a:ext cx="1036950" cy="45832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线连接符 281">
              <a:extLst>
                <a:ext uri="{FF2B5EF4-FFF2-40B4-BE49-F238E27FC236}">
                  <a16:creationId xmlns:a16="http://schemas.microsoft.com/office/drawing/2014/main" id="{B6FCA050-D313-9DC4-5110-9DB0DC4BDAC6}"/>
                </a:ext>
              </a:extLst>
            </p:cNvPr>
            <p:cNvCxnSpPr>
              <a:cxnSpLocks/>
              <a:stCxn id="296" idx="6"/>
              <a:endCxn id="288" idx="2"/>
            </p:cNvCxnSpPr>
            <p:nvPr/>
          </p:nvCxnSpPr>
          <p:spPr>
            <a:xfrm flipV="1">
              <a:off x="1634532" y="1509431"/>
              <a:ext cx="1036950" cy="160804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线连接符 282">
              <a:extLst>
                <a:ext uri="{FF2B5EF4-FFF2-40B4-BE49-F238E27FC236}">
                  <a16:creationId xmlns:a16="http://schemas.microsoft.com/office/drawing/2014/main" id="{7625E7D1-64F2-D265-C4DA-815DCBC41A78}"/>
                </a:ext>
              </a:extLst>
            </p:cNvPr>
            <p:cNvCxnSpPr>
              <a:stCxn id="296" idx="6"/>
              <a:endCxn id="289" idx="2"/>
            </p:cNvCxnSpPr>
            <p:nvPr/>
          </p:nvCxnSpPr>
          <p:spPr>
            <a:xfrm flipV="1">
              <a:off x="1634532" y="1892673"/>
              <a:ext cx="1036950" cy="122480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线连接符 283">
              <a:extLst>
                <a:ext uri="{FF2B5EF4-FFF2-40B4-BE49-F238E27FC236}">
                  <a16:creationId xmlns:a16="http://schemas.microsoft.com/office/drawing/2014/main" id="{F99D0B99-388F-ED9C-E6DD-044C5E13D00E}"/>
                </a:ext>
              </a:extLst>
            </p:cNvPr>
            <p:cNvCxnSpPr>
              <a:stCxn id="296" idx="6"/>
              <a:endCxn id="290" idx="2"/>
            </p:cNvCxnSpPr>
            <p:nvPr/>
          </p:nvCxnSpPr>
          <p:spPr>
            <a:xfrm flipV="1">
              <a:off x="1634532" y="2275914"/>
              <a:ext cx="1036950" cy="84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线连接符 284">
              <a:extLst>
                <a:ext uri="{FF2B5EF4-FFF2-40B4-BE49-F238E27FC236}">
                  <a16:creationId xmlns:a16="http://schemas.microsoft.com/office/drawing/2014/main" id="{CD0F71EE-DA80-3B2A-9285-E27058D5E235}"/>
                </a:ext>
              </a:extLst>
            </p:cNvPr>
            <p:cNvCxnSpPr>
              <a:stCxn id="296" idx="6"/>
              <a:endCxn id="291" idx="2"/>
            </p:cNvCxnSpPr>
            <p:nvPr/>
          </p:nvCxnSpPr>
          <p:spPr>
            <a:xfrm flipV="1">
              <a:off x="1634532" y="2809314"/>
              <a:ext cx="1036950" cy="3081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文本框 285">
              <a:extLst>
                <a:ext uri="{FF2B5EF4-FFF2-40B4-BE49-F238E27FC236}">
                  <a16:creationId xmlns:a16="http://schemas.microsoft.com/office/drawing/2014/main" id="{20E85B35-2693-50C9-11B6-509A4B6721DB}"/>
                </a:ext>
              </a:extLst>
            </p:cNvPr>
            <p:cNvSpPr txBox="1"/>
            <p:nvPr/>
          </p:nvSpPr>
          <p:spPr>
            <a:xfrm>
              <a:off x="989687" y="2359273"/>
              <a:ext cx="561782" cy="510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7" name="文本框 286">
              <a:extLst>
                <a:ext uri="{FF2B5EF4-FFF2-40B4-BE49-F238E27FC236}">
                  <a16:creationId xmlns:a16="http://schemas.microsoft.com/office/drawing/2014/main" id="{4981FDA9-47FF-5D36-B236-A8E448D53908}"/>
                </a:ext>
              </a:extLst>
            </p:cNvPr>
            <p:cNvSpPr txBox="1"/>
            <p:nvPr/>
          </p:nvSpPr>
          <p:spPr>
            <a:xfrm>
              <a:off x="2894486" y="2205674"/>
              <a:ext cx="322729" cy="5104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5" name="矩形 94">
            <a:extLst>
              <a:ext uri="{FF2B5EF4-FFF2-40B4-BE49-F238E27FC236}">
                <a16:creationId xmlns:a16="http://schemas.microsoft.com/office/drawing/2014/main" id="{27F58119-EBC0-B45A-47C4-BCB262C76AA5}"/>
              </a:ext>
            </a:extLst>
          </p:cNvPr>
          <p:cNvSpPr/>
          <p:nvPr/>
        </p:nvSpPr>
        <p:spPr>
          <a:xfrm>
            <a:off x="4917433" y="950257"/>
            <a:ext cx="180000" cy="143956"/>
          </a:xfrm>
          <a:prstGeom prst="rect">
            <a:avLst/>
          </a:prstGeom>
          <a:solidFill>
            <a:srgbClr val="0E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1703F7A5-B3E5-3683-59FA-8B1CDDE67DA8}"/>
              </a:ext>
            </a:extLst>
          </p:cNvPr>
          <p:cNvSpPr/>
          <p:nvPr/>
        </p:nvSpPr>
        <p:spPr>
          <a:xfrm>
            <a:off x="4917433" y="1234777"/>
            <a:ext cx="180000" cy="143956"/>
          </a:xfrm>
          <a:prstGeom prst="rect">
            <a:avLst/>
          </a:prstGeom>
          <a:solidFill>
            <a:srgbClr val="0E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14F5FF9A-F3A3-2571-46BF-80DDC009E91B}"/>
              </a:ext>
            </a:extLst>
          </p:cNvPr>
          <p:cNvSpPr/>
          <p:nvPr/>
        </p:nvSpPr>
        <p:spPr>
          <a:xfrm>
            <a:off x="4917433" y="1519297"/>
            <a:ext cx="180000" cy="143956"/>
          </a:xfrm>
          <a:prstGeom prst="rect">
            <a:avLst/>
          </a:prstGeom>
          <a:solidFill>
            <a:srgbClr val="0E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2" name="矩形 301">
            <a:extLst>
              <a:ext uri="{FF2B5EF4-FFF2-40B4-BE49-F238E27FC236}">
                <a16:creationId xmlns:a16="http://schemas.microsoft.com/office/drawing/2014/main" id="{0FDE82B3-A20F-1276-A4D0-975D0CE61FF1}"/>
              </a:ext>
            </a:extLst>
          </p:cNvPr>
          <p:cNvSpPr/>
          <p:nvPr/>
        </p:nvSpPr>
        <p:spPr>
          <a:xfrm>
            <a:off x="4917433" y="1898212"/>
            <a:ext cx="180000" cy="143956"/>
          </a:xfrm>
          <a:prstGeom prst="rect">
            <a:avLst/>
          </a:prstGeom>
          <a:solidFill>
            <a:srgbClr val="0E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6" name="矩形 305">
            <a:extLst>
              <a:ext uri="{FF2B5EF4-FFF2-40B4-BE49-F238E27FC236}">
                <a16:creationId xmlns:a16="http://schemas.microsoft.com/office/drawing/2014/main" id="{1C3C7262-C71C-14AD-81B7-424FE1C534BD}"/>
              </a:ext>
            </a:extLst>
          </p:cNvPr>
          <p:cNvSpPr/>
          <p:nvPr/>
        </p:nvSpPr>
        <p:spPr>
          <a:xfrm>
            <a:off x="4917433" y="5226675"/>
            <a:ext cx="180000" cy="143956"/>
          </a:xfrm>
          <a:prstGeom prst="rect">
            <a:avLst/>
          </a:prstGeom>
          <a:solidFill>
            <a:srgbClr val="F6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" name="矩形 306">
            <a:extLst>
              <a:ext uri="{FF2B5EF4-FFF2-40B4-BE49-F238E27FC236}">
                <a16:creationId xmlns:a16="http://schemas.microsoft.com/office/drawing/2014/main" id="{0EFF0C49-3F6A-A06A-465D-B714F4DC08F9}"/>
              </a:ext>
            </a:extLst>
          </p:cNvPr>
          <p:cNvSpPr/>
          <p:nvPr/>
        </p:nvSpPr>
        <p:spPr>
          <a:xfrm>
            <a:off x="4917433" y="5511195"/>
            <a:ext cx="180000" cy="143956"/>
          </a:xfrm>
          <a:prstGeom prst="rect">
            <a:avLst/>
          </a:prstGeom>
          <a:solidFill>
            <a:srgbClr val="F6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8" name="矩形 307">
            <a:extLst>
              <a:ext uri="{FF2B5EF4-FFF2-40B4-BE49-F238E27FC236}">
                <a16:creationId xmlns:a16="http://schemas.microsoft.com/office/drawing/2014/main" id="{E66C254B-1E92-5029-73F1-B2F0461042ED}"/>
              </a:ext>
            </a:extLst>
          </p:cNvPr>
          <p:cNvSpPr/>
          <p:nvPr/>
        </p:nvSpPr>
        <p:spPr>
          <a:xfrm>
            <a:off x="4917433" y="5795715"/>
            <a:ext cx="180000" cy="143956"/>
          </a:xfrm>
          <a:prstGeom prst="rect">
            <a:avLst/>
          </a:prstGeom>
          <a:solidFill>
            <a:srgbClr val="F6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9" name="矩形 308">
            <a:extLst>
              <a:ext uri="{FF2B5EF4-FFF2-40B4-BE49-F238E27FC236}">
                <a16:creationId xmlns:a16="http://schemas.microsoft.com/office/drawing/2014/main" id="{7A58A5FA-D542-4B80-0808-4DABF0A118DE}"/>
              </a:ext>
            </a:extLst>
          </p:cNvPr>
          <p:cNvSpPr/>
          <p:nvPr/>
        </p:nvSpPr>
        <p:spPr>
          <a:xfrm>
            <a:off x="4917433" y="6174630"/>
            <a:ext cx="180000" cy="143956"/>
          </a:xfrm>
          <a:prstGeom prst="rect">
            <a:avLst/>
          </a:prstGeom>
          <a:solidFill>
            <a:srgbClr val="F6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1" name="矩形 310">
            <a:extLst>
              <a:ext uri="{FF2B5EF4-FFF2-40B4-BE49-F238E27FC236}">
                <a16:creationId xmlns:a16="http://schemas.microsoft.com/office/drawing/2014/main" id="{F5489509-3730-A912-FBCD-29CC7F856FAE}"/>
              </a:ext>
            </a:extLst>
          </p:cNvPr>
          <p:cNvSpPr/>
          <p:nvPr/>
        </p:nvSpPr>
        <p:spPr>
          <a:xfrm>
            <a:off x="3242729" y="4983707"/>
            <a:ext cx="180000" cy="143956"/>
          </a:xfrm>
          <a:prstGeom prst="rect">
            <a:avLst/>
          </a:prstGeom>
          <a:solidFill>
            <a:srgbClr val="F6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76F6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2" name="矩形 311">
            <a:extLst>
              <a:ext uri="{FF2B5EF4-FFF2-40B4-BE49-F238E27FC236}">
                <a16:creationId xmlns:a16="http://schemas.microsoft.com/office/drawing/2014/main" id="{1548C7F3-5A7A-E8A6-2546-65D77F4D88DD}"/>
              </a:ext>
            </a:extLst>
          </p:cNvPr>
          <p:cNvSpPr/>
          <p:nvPr/>
        </p:nvSpPr>
        <p:spPr>
          <a:xfrm>
            <a:off x="3242729" y="5270573"/>
            <a:ext cx="180000" cy="143956"/>
          </a:xfrm>
          <a:prstGeom prst="rect">
            <a:avLst/>
          </a:prstGeom>
          <a:solidFill>
            <a:srgbClr val="F6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3" name="矩形 312">
            <a:extLst>
              <a:ext uri="{FF2B5EF4-FFF2-40B4-BE49-F238E27FC236}">
                <a16:creationId xmlns:a16="http://schemas.microsoft.com/office/drawing/2014/main" id="{C423C5CA-5FDE-4B55-30DF-CEB74CA8025F}"/>
              </a:ext>
            </a:extLst>
          </p:cNvPr>
          <p:cNvSpPr/>
          <p:nvPr/>
        </p:nvSpPr>
        <p:spPr>
          <a:xfrm>
            <a:off x="3242729" y="5557439"/>
            <a:ext cx="180000" cy="143956"/>
          </a:xfrm>
          <a:prstGeom prst="rect">
            <a:avLst/>
          </a:prstGeom>
          <a:solidFill>
            <a:srgbClr val="F6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" name="矩形 313">
            <a:extLst>
              <a:ext uri="{FF2B5EF4-FFF2-40B4-BE49-F238E27FC236}">
                <a16:creationId xmlns:a16="http://schemas.microsoft.com/office/drawing/2014/main" id="{7E574F51-511F-CBCF-3E26-B943D734AC01}"/>
              </a:ext>
            </a:extLst>
          </p:cNvPr>
          <p:cNvSpPr/>
          <p:nvPr/>
        </p:nvSpPr>
        <p:spPr>
          <a:xfrm>
            <a:off x="3242729" y="5844306"/>
            <a:ext cx="180000" cy="143956"/>
          </a:xfrm>
          <a:prstGeom prst="rect">
            <a:avLst/>
          </a:prstGeom>
          <a:solidFill>
            <a:srgbClr val="F6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id="{0C474CEE-BF83-59AD-B70F-91728A629480}"/>
              </a:ext>
            </a:extLst>
          </p:cNvPr>
          <p:cNvSpPr/>
          <p:nvPr/>
        </p:nvSpPr>
        <p:spPr>
          <a:xfrm>
            <a:off x="3242729" y="6377335"/>
            <a:ext cx="180000" cy="143956"/>
          </a:xfrm>
          <a:prstGeom prst="rect">
            <a:avLst/>
          </a:prstGeom>
          <a:solidFill>
            <a:srgbClr val="F6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7" name="矩形 316">
            <a:extLst>
              <a:ext uri="{FF2B5EF4-FFF2-40B4-BE49-F238E27FC236}">
                <a16:creationId xmlns:a16="http://schemas.microsoft.com/office/drawing/2014/main" id="{40595CA1-F7C5-DC1C-D91A-ED89CAF66A32}"/>
              </a:ext>
            </a:extLst>
          </p:cNvPr>
          <p:cNvSpPr/>
          <p:nvPr/>
        </p:nvSpPr>
        <p:spPr>
          <a:xfrm>
            <a:off x="3242729" y="733839"/>
            <a:ext cx="180000" cy="143956"/>
          </a:xfrm>
          <a:prstGeom prst="rect">
            <a:avLst/>
          </a:prstGeom>
          <a:solidFill>
            <a:srgbClr val="0E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8" name="矩形 317">
            <a:extLst>
              <a:ext uri="{FF2B5EF4-FFF2-40B4-BE49-F238E27FC236}">
                <a16:creationId xmlns:a16="http://schemas.microsoft.com/office/drawing/2014/main" id="{FED79679-1FFF-679C-1F7B-CF6C4BEA9325}"/>
              </a:ext>
            </a:extLst>
          </p:cNvPr>
          <p:cNvSpPr/>
          <p:nvPr/>
        </p:nvSpPr>
        <p:spPr>
          <a:xfrm>
            <a:off x="3242729" y="1020705"/>
            <a:ext cx="180000" cy="143956"/>
          </a:xfrm>
          <a:prstGeom prst="rect">
            <a:avLst/>
          </a:prstGeom>
          <a:solidFill>
            <a:srgbClr val="0E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9" name="矩形 318">
            <a:extLst>
              <a:ext uri="{FF2B5EF4-FFF2-40B4-BE49-F238E27FC236}">
                <a16:creationId xmlns:a16="http://schemas.microsoft.com/office/drawing/2014/main" id="{E83D183E-2169-69DC-6051-048E88B520B6}"/>
              </a:ext>
            </a:extLst>
          </p:cNvPr>
          <p:cNvSpPr/>
          <p:nvPr/>
        </p:nvSpPr>
        <p:spPr>
          <a:xfrm>
            <a:off x="3242729" y="1307571"/>
            <a:ext cx="180000" cy="143956"/>
          </a:xfrm>
          <a:prstGeom prst="rect">
            <a:avLst/>
          </a:prstGeom>
          <a:solidFill>
            <a:srgbClr val="0E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0" name="矩形 319">
            <a:extLst>
              <a:ext uri="{FF2B5EF4-FFF2-40B4-BE49-F238E27FC236}">
                <a16:creationId xmlns:a16="http://schemas.microsoft.com/office/drawing/2014/main" id="{7D105ACE-BBC6-AD4E-CA35-2A9CB77986D7}"/>
              </a:ext>
            </a:extLst>
          </p:cNvPr>
          <p:cNvSpPr/>
          <p:nvPr/>
        </p:nvSpPr>
        <p:spPr>
          <a:xfrm>
            <a:off x="3242729" y="1594438"/>
            <a:ext cx="180000" cy="143956"/>
          </a:xfrm>
          <a:prstGeom prst="rect">
            <a:avLst/>
          </a:prstGeom>
          <a:solidFill>
            <a:srgbClr val="0E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1" name="矩形 320">
            <a:extLst>
              <a:ext uri="{FF2B5EF4-FFF2-40B4-BE49-F238E27FC236}">
                <a16:creationId xmlns:a16="http://schemas.microsoft.com/office/drawing/2014/main" id="{DCAEFD1B-8AA4-0195-4134-77C1377AFB4E}"/>
              </a:ext>
            </a:extLst>
          </p:cNvPr>
          <p:cNvSpPr/>
          <p:nvPr/>
        </p:nvSpPr>
        <p:spPr>
          <a:xfrm>
            <a:off x="3242729" y="2136463"/>
            <a:ext cx="180000" cy="143956"/>
          </a:xfrm>
          <a:prstGeom prst="rect">
            <a:avLst/>
          </a:prstGeom>
          <a:solidFill>
            <a:srgbClr val="0E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3" name="矩形 322">
            <a:extLst>
              <a:ext uri="{FF2B5EF4-FFF2-40B4-BE49-F238E27FC236}">
                <a16:creationId xmlns:a16="http://schemas.microsoft.com/office/drawing/2014/main" id="{DD562320-E545-6A2E-A757-C76DC59A38AC}"/>
              </a:ext>
            </a:extLst>
          </p:cNvPr>
          <p:cNvSpPr/>
          <p:nvPr/>
        </p:nvSpPr>
        <p:spPr>
          <a:xfrm>
            <a:off x="6058064" y="2130364"/>
            <a:ext cx="180000" cy="143956"/>
          </a:xfrm>
          <a:prstGeom prst="rect">
            <a:avLst/>
          </a:prstGeom>
          <a:solidFill>
            <a:srgbClr val="DF7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340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4" name="矩形 323">
            <a:extLst>
              <a:ext uri="{FF2B5EF4-FFF2-40B4-BE49-F238E27FC236}">
                <a16:creationId xmlns:a16="http://schemas.microsoft.com/office/drawing/2014/main" id="{CC323E9E-C6FB-1FC1-F8B2-F56EBC81C36C}"/>
              </a:ext>
            </a:extLst>
          </p:cNvPr>
          <p:cNvSpPr/>
          <p:nvPr/>
        </p:nvSpPr>
        <p:spPr>
          <a:xfrm>
            <a:off x="6058064" y="2414884"/>
            <a:ext cx="180000" cy="143956"/>
          </a:xfrm>
          <a:prstGeom prst="rect">
            <a:avLst/>
          </a:prstGeom>
          <a:solidFill>
            <a:srgbClr val="DF7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340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5" name="矩形 324">
            <a:extLst>
              <a:ext uri="{FF2B5EF4-FFF2-40B4-BE49-F238E27FC236}">
                <a16:creationId xmlns:a16="http://schemas.microsoft.com/office/drawing/2014/main" id="{42A260AC-D553-0523-857D-52F34B344E09}"/>
              </a:ext>
            </a:extLst>
          </p:cNvPr>
          <p:cNvSpPr/>
          <p:nvPr/>
        </p:nvSpPr>
        <p:spPr>
          <a:xfrm>
            <a:off x="6058064" y="2699404"/>
            <a:ext cx="180000" cy="143956"/>
          </a:xfrm>
          <a:prstGeom prst="rect">
            <a:avLst/>
          </a:prstGeom>
          <a:solidFill>
            <a:srgbClr val="DF7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340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6" name="矩形 325">
            <a:extLst>
              <a:ext uri="{FF2B5EF4-FFF2-40B4-BE49-F238E27FC236}">
                <a16:creationId xmlns:a16="http://schemas.microsoft.com/office/drawing/2014/main" id="{3295C7B0-A8F2-F730-B3B4-51258D3AF88E}"/>
              </a:ext>
            </a:extLst>
          </p:cNvPr>
          <p:cNvSpPr/>
          <p:nvPr/>
        </p:nvSpPr>
        <p:spPr>
          <a:xfrm>
            <a:off x="6058064" y="3078319"/>
            <a:ext cx="180000" cy="143956"/>
          </a:xfrm>
          <a:prstGeom prst="rect">
            <a:avLst/>
          </a:prstGeom>
          <a:solidFill>
            <a:srgbClr val="DF7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340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3" name="燕尾形箭头 332">
            <a:extLst>
              <a:ext uri="{FF2B5EF4-FFF2-40B4-BE49-F238E27FC236}">
                <a16:creationId xmlns:a16="http://schemas.microsoft.com/office/drawing/2014/main" id="{8B76DB2C-CB9D-03A0-1C2E-CF96D00263DF}"/>
              </a:ext>
            </a:extLst>
          </p:cNvPr>
          <p:cNvSpPr/>
          <p:nvPr/>
        </p:nvSpPr>
        <p:spPr>
          <a:xfrm>
            <a:off x="2267153" y="3649773"/>
            <a:ext cx="720000" cy="270000"/>
          </a:xfrm>
          <a:prstGeom prst="notchedRightArrow">
            <a:avLst>
              <a:gd name="adj1" fmla="val 50000"/>
              <a:gd name="adj2" fmla="val 74694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4" name="燕尾形箭头 333">
            <a:extLst>
              <a:ext uri="{FF2B5EF4-FFF2-40B4-BE49-F238E27FC236}">
                <a16:creationId xmlns:a16="http://schemas.microsoft.com/office/drawing/2014/main" id="{367A6029-D7CC-9200-51E4-189202F92117}"/>
              </a:ext>
            </a:extLst>
          </p:cNvPr>
          <p:cNvSpPr/>
          <p:nvPr/>
        </p:nvSpPr>
        <p:spPr>
          <a:xfrm>
            <a:off x="2233987" y="5505459"/>
            <a:ext cx="720000" cy="270000"/>
          </a:xfrm>
          <a:prstGeom prst="notchedRightArrow">
            <a:avLst>
              <a:gd name="adj1" fmla="val 50000"/>
              <a:gd name="adj2" fmla="val 74694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0" name="组合 339">
            <a:extLst>
              <a:ext uri="{FF2B5EF4-FFF2-40B4-BE49-F238E27FC236}">
                <a16:creationId xmlns:a16="http://schemas.microsoft.com/office/drawing/2014/main" id="{0CF96899-B67A-49B2-CBE8-F82E8C10E606}"/>
              </a:ext>
            </a:extLst>
          </p:cNvPr>
          <p:cNvGrpSpPr/>
          <p:nvPr/>
        </p:nvGrpSpPr>
        <p:grpSpPr>
          <a:xfrm>
            <a:off x="192746" y="4585220"/>
            <a:ext cx="1928716" cy="1872562"/>
            <a:chOff x="467071" y="2845755"/>
            <a:chExt cx="1617333" cy="1589873"/>
          </a:xfrm>
        </p:grpSpPr>
        <p:sp>
          <p:nvSpPr>
            <p:cNvPr id="341" name="椭圆 340">
              <a:extLst>
                <a:ext uri="{FF2B5EF4-FFF2-40B4-BE49-F238E27FC236}">
                  <a16:creationId xmlns:a16="http://schemas.microsoft.com/office/drawing/2014/main" id="{B07F877A-B4C4-E8FC-14B7-E48C9AF89BA5}"/>
                </a:ext>
              </a:extLst>
            </p:cNvPr>
            <p:cNvSpPr/>
            <p:nvPr/>
          </p:nvSpPr>
          <p:spPr>
            <a:xfrm>
              <a:off x="467071" y="3188028"/>
              <a:ext cx="1617333" cy="1247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2" name="文本框 341">
                  <a:extLst>
                    <a:ext uri="{FF2B5EF4-FFF2-40B4-BE49-F238E27FC236}">
                      <a16:creationId xmlns:a16="http://schemas.microsoft.com/office/drawing/2014/main" id="{FE2F406F-B292-C0E2-5D55-5640E053A79E}"/>
                    </a:ext>
                  </a:extLst>
                </p:cNvPr>
                <p:cNvSpPr txBox="1"/>
                <p:nvPr/>
              </p:nvSpPr>
              <p:spPr>
                <a:xfrm>
                  <a:off x="553041" y="2845755"/>
                  <a:ext cx="1529507" cy="317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zh-CN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𝑝𝑒𝑟𝑏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42" name="文本框 341">
                  <a:extLst>
                    <a:ext uri="{FF2B5EF4-FFF2-40B4-BE49-F238E27FC236}">
                      <a16:creationId xmlns:a16="http://schemas.microsoft.com/office/drawing/2014/main" id="{FE2F406F-B292-C0E2-5D55-5640E053A7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041" y="2845755"/>
                  <a:ext cx="1529507" cy="317769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3" name="椭圆 342">
              <a:extLst>
                <a:ext uri="{FF2B5EF4-FFF2-40B4-BE49-F238E27FC236}">
                  <a16:creationId xmlns:a16="http://schemas.microsoft.com/office/drawing/2014/main" id="{7C15A42E-634D-1566-E9A1-A6A2802D5D6E}"/>
                </a:ext>
              </a:extLst>
            </p:cNvPr>
            <p:cNvSpPr>
              <a:spLocks noChangeAspect="1"/>
            </p:cNvSpPr>
            <p:nvPr/>
          </p:nvSpPr>
          <p:spPr>
            <a:xfrm rot="6982807">
              <a:off x="1345678" y="3679425"/>
              <a:ext cx="690223" cy="506044"/>
            </a:xfrm>
            <a:prstGeom prst="ellipse">
              <a:avLst/>
            </a:prstGeom>
            <a:blipFill>
              <a:blip r:embed="rId12"/>
              <a:stretch>
                <a:fillRect l="5564" t="5564" r="5564" b="5564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椭圆 343">
              <a:extLst>
                <a:ext uri="{FF2B5EF4-FFF2-40B4-BE49-F238E27FC236}">
                  <a16:creationId xmlns:a16="http://schemas.microsoft.com/office/drawing/2014/main" id="{ACDED0D3-565C-91F5-2D32-74D708B220FB}"/>
                </a:ext>
              </a:extLst>
            </p:cNvPr>
            <p:cNvSpPr>
              <a:spLocks noChangeAspect="1"/>
            </p:cNvSpPr>
            <p:nvPr/>
          </p:nvSpPr>
          <p:spPr>
            <a:xfrm rot="20713275">
              <a:off x="895444" y="3238803"/>
              <a:ext cx="649169" cy="512351"/>
            </a:xfrm>
            <a:prstGeom prst="ellipse">
              <a:avLst/>
            </a:prstGeom>
            <a:blipFill dpi="0" rotWithShape="1">
              <a:blip r:embed="rId13"/>
              <a:srcRect/>
              <a:stretch>
                <a:fillRect l="5564" t="-4000" r="5564" b="3000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5" name="椭圆 344">
              <a:extLst>
                <a:ext uri="{FF2B5EF4-FFF2-40B4-BE49-F238E27FC236}">
                  <a16:creationId xmlns:a16="http://schemas.microsoft.com/office/drawing/2014/main" id="{429DEC18-3429-D2A4-F69A-89769142264B}"/>
                </a:ext>
              </a:extLst>
            </p:cNvPr>
            <p:cNvSpPr>
              <a:spLocks noChangeAspect="1"/>
            </p:cNvSpPr>
            <p:nvPr/>
          </p:nvSpPr>
          <p:spPr>
            <a:xfrm rot="1696954">
              <a:off x="593334" y="3798160"/>
              <a:ext cx="658413" cy="519646"/>
            </a:xfrm>
            <a:prstGeom prst="ellipse">
              <a:avLst/>
            </a:prstGeom>
            <a:blipFill>
              <a:blip r:embed="rId14"/>
              <a:stretch>
                <a:fillRect l="8993" t="8433" r="8993" b="8433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46" name="图片 345">
            <a:extLst>
              <a:ext uri="{FF2B5EF4-FFF2-40B4-BE49-F238E27FC236}">
                <a16:creationId xmlns:a16="http://schemas.microsoft.com/office/drawing/2014/main" id="{371FC24C-79AC-CAE0-29AF-5491B4E0A41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59134" y="590919"/>
            <a:ext cx="1668707" cy="1709829"/>
          </a:xfrm>
          <a:prstGeom prst="rect">
            <a:avLst/>
          </a:prstGeom>
        </p:spPr>
      </p:pic>
      <p:grpSp>
        <p:nvGrpSpPr>
          <p:cNvPr id="355" name="组合 354">
            <a:extLst>
              <a:ext uri="{FF2B5EF4-FFF2-40B4-BE49-F238E27FC236}">
                <a16:creationId xmlns:a16="http://schemas.microsoft.com/office/drawing/2014/main" id="{A0A594F6-6E0A-A3E5-21BA-D5421A98A858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6311971" y="1899718"/>
            <a:ext cx="1332726" cy="1620000"/>
            <a:chOff x="1192276" y="1039906"/>
            <a:chExt cx="1801937" cy="2238935"/>
          </a:xfrm>
        </p:grpSpPr>
        <p:grpSp>
          <p:nvGrpSpPr>
            <p:cNvPr id="356" name="组合 355">
              <a:extLst>
                <a:ext uri="{FF2B5EF4-FFF2-40B4-BE49-F238E27FC236}">
                  <a16:creationId xmlns:a16="http://schemas.microsoft.com/office/drawing/2014/main" id="{05714D2B-7285-E24D-41FD-A6218465F86D}"/>
                </a:ext>
              </a:extLst>
            </p:cNvPr>
            <p:cNvGrpSpPr/>
            <p:nvPr/>
          </p:nvGrpSpPr>
          <p:grpSpPr>
            <a:xfrm>
              <a:off x="1311802" y="1039906"/>
              <a:ext cx="322730" cy="2238935"/>
              <a:chOff x="1299882" y="1039906"/>
              <a:chExt cx="322730" cy="2238935"/>
            </a:xfrm>
            <a:solidFill>
              <a:srgbClr val="FEEFAA"/>
            </a:solidFill>
          </p:grpSpPr>
          <p:sp>
            <p:nvSpPr>
              <p:cNvPr id="385" name="椭圆 384">
                <a:extLst>
                  <a:ext uri="{FF2B5EF4-FFF2-40B4-BE49-F238E27FC236}">
                    <a16:creationId xmlns:a16="http://schemas.microsoft.com/office/drawing/2014/main" id="{B311B51F-7794-B609-79A4-83AD5F354BDB}"/>
                  </a:ext>
                </a:extLst>
              </p:cNvPr>
              <p:cNvSpPr/>
              <p:nvPr/>
            </p:nvSpPr>
            <p:spPr>
              <a:xfrm>
                <a:off x="1299882" y="1039906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6" name="椭圆 385">
                <a:extLst>
                  <a:ext uri="{FF2B5EF4-FFF2-40B4-BE49-F238E27FC236}">
                    <a16:creationId xmlns:a16="http://schemas.microsoft.com/office/drawing/2014/main" id="{3E4F7698-5928-30D5-BA33-A02435D7A999}"/>
                  </a:ext>
                </a:extLst>
              </p:cNvPr>
              <p:cNvSpPr/>
              <p:nvPr/>
            </p:nvSpPr>
            <p:spPr>
              <a:xfrm>
                <a:off x="1299882" y="1423147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7" name="椭圆 386">
                <a:extLst>
                  <a:ext uri="{FF2B5EF4-FFF2-40B4-BE49-F238E27FC236}">
                    <a16:creationId xmlns:a16="http://schemas.microsoft.com/office/drawing/2014/main" id="{665AAF0D-2714-91DB-670E-5F4494EF590C}"/>
                  </a:ext>
                </a:extLst>
              </p:cNvPr>
              <p:cNvSpPr/>
              <p:nvPr/>
            </p:nvSpPr>
            <p:spPr>
              <a:xfrm>
                <a:off x="1299882" y="1806388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8" name="椭圆 387">
                <a:extLst>
                  <a:ext uri="{FF2B5EF4-FFF2-40B4-BE49-F238E27FC236}">
                    <a16:creationId xmlns:a16="http://schemas.microsoft.com/office/drawing/2014/main" id="{F14F1324-6A2D-F886-CA06-14B740E2F75F}"/>
                  </a:ext>
                </a:extLst>
              </p:cNvPr>
              <p:cNvSpPr/>
              <p:nvPr/>
            </p:nvSpPr>
            <p:spPr>
              <a:xfrm>
                <a:off x="1299882" y="21896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9" name="椭圆 388">
                <a:extLst>
                  <a:ext uri="{FF2B5EF4-FFF2-40B4-BE49-F238E27FC236}">
                    <a16:creationId xmlns:a16="http://schemas.microsoft.com/office/drawing/2014/main" id="{136CC296-604D-9CFD-64D8-5A421E49A534}"/>
                  </a:ext>
                </a:extLst>
              </p:cNvPr>
              <p:cNvSpPr/>
              <p:nvPr/>
            </p:nvSpPr>
            <p:spPr>
              <a:xfrm>
                <a:off x="1299882" y="2956111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57" name="组合 356">
              <a:extLst>
                <a:ext uri="{FF2B5EF4-FFF2-40B4-BE49-F238E27FC236}">
                  <a16:creationId xmlns:a16="http://schemas.microsoft.com/office/drawing/2014/main" id="{28DA7298-35DD-DDC9-B5BE-DB716496E618}"/>
                </a:ext>
              </a:extLst>
            </p:cNvPr>
            <p:cNvGrpSpPr/>
            <p:nvPr/>
          </p:nvGrpSpPr>
          <p:grpSpPr>
            <a:xfrm>
              <a:off x="2671482" y="1348067"/>
              <a:ext cx="322731" cy="1622612"/>
              <a:chOff x="2671482" y="1423147"/>
              <a:chExt cx="322731" cy="1622612"/>
            </a:xfrm>
            <a:solidFill>
              <a:srgbClr val="D4E6FF"/>
            </a:solidFill>
          </p:grpSpPr>
          <p:sp>
            <p:nvSpPr>
              <p:cNvPr id="381" name="椭圆 380">
                <a:extLst>
                  <a:ext uri="{FF2B5EF4-FFF2-40B4-BE49-F238E27FC236}">
                    <a16:creationId xmlns:a16="http://schemas.microsoft.com/office/drawing/2014/main" id="{4940A87E-4D03-3966-E2B2-BD5C05F1C127}"/>
                  </a:ext>
                </a:extLst>
              </p:cNvPr>
              <p:cNvSpPr/>
              <p:nvPr/>
            </p:nvSpPr>
            <p:spPr>
              <a:xfrm>
                <a:off x="2671482" y="1423147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2" name="椭圆 381">
                <a:extLst>
                  <a:ext uri="{FF2B5EF4-FFF2-40B4-BE49-F238E27FC236}">
                    <a16:creationId xmlns:a16="http://schemas.microsoft.com/office/drawing/2014/main" id="{EA8D76D6-C04A-BC79-BB72-CA42002C6919}"/>
                  </a:ext>
                </a:extLst>
              </p:cNvPr>
              <p:cNvSpPr/>
              <p:nvPr/>
            </p:nvSpPr>
            <p:spPr>
              <a:xfrm>
                <a:off x="2671482" y="1806388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3" name="椭圆 382">
                <a:extLst>
                  <a:ext uri="{FF2B5EF4-FFF2-40B4-BE49-F238E27FC236}">
                    <a16:creationId xmlns:a16="http://schemas.microsoft.com/office/drawing/2014/main" id="{B71B661C-9D47-BAB1-292D-8556E7F3E198}"/>
                  </a:ext>
                </a:extLst>
              </p:cNvPr>
              <p:cNvSpPr/>
              <p:nvPr/>
            </p:nvSpPr>
            <p:spPr>
              <a:xfrm>
                <a:off x="2671483" y="21896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4" name="椭圆 383">
                <a:extLst>
                  <a:ext uri="{FF2B5EF4-FFF2-40B4-BE49-F238E27FC236}">
                    <a16:creationId xmlns:a16="http://schemas.microsoft.com/office/drawing/2014/main" id="{62E94298-918B-79FF-1431-DFE9BC90F315}"/>
                  </a:ext>
                </a:extLst>
              </p:cNvPr>
              <p:cNvSpPr/>
              <p:nvPr/>
            </p:nvSpPr>
            <p:spPr>
              <a:xfrm>
                <a:off x="2671482" y="27230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58" name="直线连接符 357">
              <a:extLst>
                <a:ext uri="{FF2B5EF4-FFF2-40B4-BE49-F238E27FC236}">
                  <a16:creationId xmlns:a16="http://schemas.microsoft.com/office/drawing/2014/main" id="{0053EA87-3D5C-48E2-577E-35C0243A49FE}"/>
                </a:ext>
              </a:extLst>
            </p:cNvPr>
            <p:cNvCxnSpPr>
              <a:stCxn id="385" idx="6"/>
              <a:endCxn id="381" idx="2"/>
            </p:cNvCxnSpPr>
            <p:nvPr/>
          </p:nvCxnSpPr>
          <p:spPr>
            <a:xfrm>
              <a:off x="1634532" y="1201271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直线连接符 358">
              <a:extLst>
                <a:ext uri="{FF2B5EF4-FFF2-40B4-BE49-F238E27FC236}">
                  <a16:creationId xmlns:a16="http://schemas.microsoft.com/office/drawing/2014/main" id="{F7E282E8-D2AB-8DCE-426D-A326F7857E88}"/>
                </a:ext>
              </a:extLst>
            </p:cNvPr>
            <p:cNvCxnSpPr>
              <a:stCxn id="385" idx="6"/>
              <a:endCxn id="382" idx="2"/>
            </p:cNvCxnSpPr>
            <p:nvPr/>
          </p:nvCxnSpPr>
          <p:spPr>
            <a:xfrm>
              <a:off x="1634532" y="1201271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线连接符 359">
              <a:extLst>
                <a:ext uri="{FF2B5EF4-FFF2-40B4-BE49-F238E27FC236}">
                  <a16:creationId xmlns:a16="http://schemas.microsoft.com/office/drawing/2014/main" id="{8617C6FD-0221-925A-FDF7-865453DF2C75}"/>
                </a:ext>
              </a:extLst>
            </p:cNvPr>
            <p:cNvCxnSpPr>
              <a:stCxn id="385" idx="6"/>
              <a:endCxn id="383" idx="2"/>
            </p:cNvCxnSpPr>
            <p:nvPr/>
          </p:nvCxnSpPr>
          <p:spPr>
            <a:xfrm>
              <a:off x="1634532" y="1201271"/>
              <a:ext cx="1036950" cy="10746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线连接符 360">
              <a:extLst>
                <a:ext uri="{FF2B5EF4-FFF2-40B4-BE49-F238E27FC236}">
                  <a16:creationId xmlns:a16="http://schemas.microsoft.com/office/drawing/2014/main" id="{223EFD05-C49F-BF7A-3227-46B7C2648536}"/>
                </a:ext>
              </a:extLst>
            </p:cNvPr>
            <p:cNvCxnSpPr>
              <a:stCxn id="385" idx="6"/>
              <a:endCxn id="384" idx="2"/>
            </p:cNvCxnSpPr>
            <p:nvPr/>
          </p:nvCxnSpPr>
          <p:spPr>
            <a:xfrm>
              <a:off x="1634532" y="1201271"/>
              <a:ext cx="1036950" cy="16080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线连接符 361">
              <a:extLst>
                <a:ext uri="{FF2B5EF4-FFF2-40B4-BE49-F238E27FC236}">
                  <a16:creationId xmlns:a16="http://schemas.microsoft.com/office/drawing/2014/main" id="{2E9E6526-05A5-182F-BE2A-8E855B40A4F0}"/>
                </a:ext>
              </a:extLst>
            </p:cNvPr>
            <p:cNvCxnSpPr>
              <a:stCxn id="386" idx="6"/>
              <a:endCxn id="381" idx="2"/>
            </p:cNvCxnSpPr>
            <p:nvPr/>
          </p:nvCxnSpPr>
          <p:spPr>
            <a:xfrm flipV="1">
              <a:off x="1634532" y="1509432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线连接符 362">
              <a:extLst>
                <a:ext uri="{FF2B5EF4-FFF2-40B4-BE49-F238E27FC236}">
                  <a16:creationId xmlns:a16="http://schemas.microsoft.com/office/drawing/2014/main" id="{7A51CCE3-7327-5A5F-6F45-750C052E6632}"/>
                </a:ext>
              </a:extLst>
            </p:cNvPr>
            <p:cNvCxnSpPr>
              <a:stCxn id="386" idx="6"/>
              <a:endCxn id="382" idx="2"/>
            </p:cNvCxnSpPr>
            <p:nvPr/>
          </p:nvCxnSpPr>
          <p:spPr>
            <a:xfrm>
              <a:off x="1634532" y="1584512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线连接符 363">
              <a:extLst>
                <a:ext uri="{FF2B5EF4-FFF2-40B4-BE49-F238E27FC236}">
                  <a16:creationId xmlns:a16="http://schemas.microsoft.com/office/drawing/2014/main" id="{B8654E50-9FF1-5DFE-CB35-7A587D107D0F}"/>
                </a:ext>
              </a:extLst>
            </p:cNvPr>
            <p:cNvCxnSpPr>
              <a:stCxn id="386" idx="6"/>
              <a:endCxn id="383" idx="2"/>
            </p:cNvCxnSpPr>
            <p:nvPr/>
          </p:nvCxnSpPr>
          <p:spPr>
            <a:xfrm>
              <a:off x="1634532" y="1584512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直线连接符 364">
              <a:extLst>
                <a:ext uri="{FF2B5EF4-FFF2-40B4-BE49-F238E27FC236}">
                  <a16:creationId xmlns:a16="http://schemas.microsoft.com/office/drawing/2014/main" id="{B3F7DD02-ADA2-5AD5-6E11-7E25585AA504}"/>
                </a:ext>
              </a:extLst>
            </p:cNvPr>
            <p:cNvCxnSpPr>
              <a:stCxn id="386" idx="6"/>
              <a:endCxn id="383" idx="2"/>
            </p:cNvCxnSpPr>
            <p:nvPr/>
          </p:nvCxnSpPr>
          <p:spPr>
            <a:xfrm>
              <a:off x="1634532" y="1584512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线连接符 365">
              <a:extLst>
                <a:ext uri="{FF2B5EF4-FFF2-40B4-BE49-F238E27FC236}">
                  <a16:creationId xmlns:a16="http://schemas.microsoft.com/office/drawing/2014/main" id="{CE3F3C5F-511E-36F6-45D5-366F51D81A1D}"/>
                </a:ext>
              </a:extLst>
            </p:cNvPr>
            <p:cNvCxnSpPr>
              <a:stCxn id="386" idx="6"/>
              <a:endCxn id="384" idx="2"/>
            </p:cNvCxnSpPr>
            <p:nvPr/>
          </p:nvCxnSpPr>
          <p:spPr>
            <a:xfrm>
              <a:off x="1634532" y="1584512"/>
              <a:ext cx="1036950" cy="12248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线连接符 366">
              <a:extLst>
                <a:ext uri="{FF2B5EF4-FFF2-40B4-BE49-F238E27FC236}">
                  <a16:creationId xmlns:a16="http://schemas.microsoft.com/office/drawing/2014/main" id="{5B61B841-723A-7697-C161-544A1AB4CBA1}"/>
                </a:ext>
              </a:extLst>
            </p:cNvPr>
            <p:cNvCxnSpPr>
              <a:stCxn id="387" idx="6"/>
              <a:endCxn id="381" idx="2"/>
            </p:cNvCxnSpPr>
            <p:nvPr/>
          </p:nvCxnSpPr>
          <p:spPr>
            <a:xfrm flipV="1">
              <a:off x="1634532" y="1509432"/>
              <a:ext cx="1036950" cy="4583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线连接符 367">
              <a:extLst>
                <a:ext uri="{FF2B5EF4-FFF2-40B4-BE49-F238E27FC236}">
                  <a16:creationId xmlns:a16="http://schemas.microsoft.com/office/drawing/2014/main" id="{2C23BFBB-747F-DD96-3912-640737A31563}"/>
                </a:ext>
              </a:extLst>
            </p:cNvPr>
            <p:cNvCxnSpPr>
              <a:stCxn id="387" idx="6"/>
              <a:endCxn id="382" idx="2"/>
            </p:cNvCxnSpPr>
            <p:nvPr/>
          </p:nvCxnSpPr>
          <p:spPr>
            <a:xfrm flipV="1">
              <a:off x="1634532" y="1892673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直线连接符 368">
              <a:extLst>
                <a:ext uri="{FF2B5EF4-FFF2-40B4-BE49-F238E27FC236}">
                  <a16:creationId xmlns:a16="http://schemas.microsoft.com/office/drawing/2014/main" id="{892F7034-79C8-5024-4A78-6ED037BAB6EB}"/>
                </a:ext>
              </a:extLst>
            </p:cNvPr>
            <p:cNvCxnSpPr>
              <a:stCxn id="387" idx="6"/>
              <a:endCxn id="384" idx="2"/>
            </p:cNvCxnSpPr>
            <p:nvPr/>
          </p:nvCxnSpPr>
          <p:spPr>
            <a:xfrm>
              <a:off x="1634532" y="1967753"/>
              <a:ext cx="1036950" cy="8415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直线连接符 369">
              <a:extLst>
                <a:ext uri="{FF2B5EF4-FFF2-40B4-BE49-F238E27FC236}">
                  <a16:creationId xmlns:a16="http://schemas.microsoft.com/office/drawing/2014/main" id="{6042D829-D93D-E24C-7121-31F222736DED}"/>
                </a:ext>
              </a:extLst>
            </p:cNvPr>
            <p:cNvCxnSpPr>
              <a:stCxn id="387" idx="6"/>
              <a:endCxn id="383" idx="2"/>
            </p:cNvCxnSpPr>
            <p:nvPr/>
          </p:nvCxnSpPr>
          <p:spPr>
            <a:xfrm>
              <a:off x="1634532" y="1967753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线连接符 370">
              <a:extLst>
                <a:ext uri="{FF2B5EF4-FFF2-40B4-BE49-F238E27FC236}">
                  <a16:creationId xmlns:a16="http://schemas.microsoft.com/office/drawing/2014/main" id="{E420AC61-D474-E37D-D2FF-736DAE78F557}"/>
                </a:ext>
              </a:extLst>
            </p:cNvPr>
            <p:cNvCxnSpPr>
              <a:stCxn id="388" idx="6"/>
              <a:endCxn id="381" idx="2"/>
            </p:cNvCxnSpPr>
            <p:nvPr/>
          </p:nvCxnSpPr>
          <p:spPr>
            <a:xfrm flipV="1">
              <a:off x="1634532" y="1509432"/>
              <a:ext cx="1036950" cy="84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直线连接符 371">
              <a:extLst>
                <a:ext uri="{FF2B5EF4-FFF2-40B4-BE49-F238E27FC236}">
                  <a16:creationId xmlns:a16="http://schemas.microsoft.com/office/drawing/2014/main" id="{779B8292-789D-FB7D-A2B9-CA19CAA68C94}"/>
                </a:ext>
              </a:extLst>
            </p:cNvPr>
            <p:cNvCxnSpPr>
              <a:stCxn id="388" idx="6"/>
              <a:endCxn id="383" idx="2"/>
            </p:cNvCxnSpPr>
            <p:nvPr/>
          </p:nvCxnSpPr>
          <p:spPr>
            <a:xfrm flipV="1">
              <a:off x="1634532" y="2275914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直线连接符 372">
              <a:extLst>
                <a:ext uri="{FF2B5EF4-FFF2-40B4-BE49-F238E27FC236}">
                  <a16:creationId xmlns:a16="http://schemas.microsoft.com/office/drawing/2014/main" id="{8B3DA2CA-4123-56E1-888A-DB74B00BA4CF}"/>
                </a:ext>
              </a:extLst>
            </p:cNvPr>
            <p:cNvCxnSpPr>
              <a:stCxn id="388" idx="6"/>
              <a:endCxn id="382" idx="2"/>
            </p:cNvCxnSpPr>
            <p:nvPr/>
          </p:nvCxnSpPr>
          <p:spPr>
            <a:xfrm flipV="1">
              <a:off x="1634532" y="1892673"/>
              <a:ext cx="1036950" cy="4583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直线连接符 373">
              <a:extLst>
                <a:ext uri="{FF2B5EF4-FFF2-40B4-BE49-F238E27FC236}">
                  <a16:creationId xmlns:a16="http://schemas.microsoft.com/office/drawing/2014/main" id="{C1CA7729-7F90-BAD3-7AF2-4D89F3B8CBEE}"/>
                </a:ext>
              </a:extLst>
            </p:cNvPr>
            <p:cNvCxnSpPr>
              <a:stCxn id="388" idx="6"/>
              <a:endCxn id="384" idx="2"/>
            </p:cNvCxnSpPr>
            <p:nvPr/>
          </p:nvCxnSpPr>
          <p:spPr>
            <a:xfrm>
              <a:off x="1634532" y="2350994"/>
              <a:ext cx="1036950" cy="45832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直线连接符 374">
              <a:extLst>
                <a:ext uri="{FF2B5EF4-FFF2-40B4-BE49-F238E27FC236}">
                  <a16:creationId xmlns:a16="http://schemas.microsoft.com/office/drawing/2014/main" id="{0639CA67-0395-8330-0760-654CD2CBF97A}"/>
                </a:ext>
              </a:extLst>
            </p:cNvPr>
            <p:cNvCxnSpPr>
              <a:stCxn id="389" idx="6"/>
              <a:endCxn id="381" idx="2"/>
            </p:cNvCxnSpPr>
            <p:nvPr/>
          </p:nvCxnSpPr>
          <p:spPr>
            <a:xfrm flipV="1">
              <a:off x="1634532" y="1509432"/>
              <a:ext cx="1036950" cy="160804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直线连接符 375">
              <a:extLst>
                <a:ext uri="{FF2B5EF4-FFF2-40B4-BE49-F238E27FC236}">
                  <a16:creationId xmlns:a16="http://schemas.microsoft.com/office/drawing/2014/main" id="{41905444-AF0A-9104-1A45-425FB4758033}"/>
                </a:ext>
              </a:extLst>
            </p:cNvPr>
            <p:cNvCxnSpPr>
              <a:stCxn id="389" idx="6"/>
              <a:endCxn id="382" idx="2"/>
            </p:cNvCxnSpPr>
            <p:nvPr/>
          </p:nvCxnSpPr>
          <p:spPr>
            <a:xfrm flipV="1">
              <a:off x="1634532" y="1892673"/>
              <a:ext cx="1036950" cy="122480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直线连接符 376">
              <a:extLst>
                <a:ext uri="{FF2B5EF4-FFF2-40B4-BE49-F238E27FC236}">
                  <a16:creationId xmlns:a16="http://schemas.microsoft.com/office/drawing/2014/main" id="{215E8845-26B0-CAA0-EDB0-B4F356B9FC68}"/>
                </a:ext>
              </a:extLst>
            </p:cNvPr>
            <p:cNvCxnSpPr>
              <a:stCxn id="389" idx="6"/>
              <a:endCxn id="383" idx="2"/>
            </p:cNvCxnSpPr>
            <p:nvPr/>
          </p:nvCxnSpPr>
          <p:spPr>
            <a:xfrm flipV="1">
              <a:off x="1634532" y="2275914"/>
              <a:ext cx="1036950" cy="84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直线连接符 377">
              <a:extLst>
                <a:ext uri="{FF2B5EF4-FFF2-40B4-BE49-F238E27FC236}">
                  <a16:creationId xmlns:a16="http://schemas.microsoft.com/office/drawing/2014/main" id="{293C027C-BDAD-F9C5-44FA-9D2CE9455CEA}"/>
                </a:ext>
              </a:extLst>
            </p:cNvPr>
            <p:cNvCxnSpPr>
              <a:stCxn id="389" idx="6"/>
              <a:endCxn id="384" idx="2"/>
            </p:cNvCxnSpPr>
            <p:nvPr/>
          </p:nvCxnSpPr>
          <p:spPr>
            <a:xfrm flipV="1">
              <a:off x="1634532" y="2809314"/>
              <a:ext cx="1036950" cy="3081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9" name="文本框 378">
              <a:extLst>
                <a:ext uri="{FF2B5EF4-FFF2-40B4-BE49-F238E27FC236}">
                  <a16:creationId xmlns:a16="http://schemas.microsoft.com/office/drawing/2014/main" id="{1ECCE33B-AEF2-E191-AC63-B5772CF3E98F}"/>
                </a:ext>
              </a:extLst>
            </p:cNvPr>
            <p:cNvSpPr txBox="1"/>
            <p:nvPr/>
          </p:nvSpPr>
          <p:spPr>
            <a:xfrm>
              <a:off x="1192276" y="2385159"/>
              <a:ext cx="561782" cy="510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0" name="文本框 379">
              <a:extLst>
                <a:ext uri="{FF2B5EF4-FFF2-40B4-BE49-F238E27FC236}">
                  <a16:creationId xmlns:a16="http://schemas.microsoft.com/office/drawing/2014/main" id="{16AC8D48-0D4E-0B21-F379-9FA4B40B5D47}"/>
                </a:ext>
              </a:extLst>
            </p:cNvPr>
            <p:cNvSpPr txBox="1"/>
            <p:nvPr/>
          </p:nvSpPr>
          <p:spPr>
            <a:xfrm>
              <a:off x="2661011" y="2200832"/>
              <a:ext cx="322729" cy="5104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0" name="组合 389">
            <a:extLst>
              <a:ext uri="{FF2B5EF4-FFF2-40B4-BE49-F238E27FC236}">
                <a16:creationId xmlns:a16="http://schemas.microsoft.com/office/drawing/2014/main" id="{761F543E-CC7C-0673-3B16-1DE41FC31B8D}"/>
              </a:ext>
            </a:extLst>
          </p:cNvPr>
          <p:cNvGrpSpPr/>
          <p:nvPr/>
        </p:nvGrpSpPr>
        <p:grpSpPr>
          <a:xfrm>
            <a:off x="8928476" y="1533620"/>
            <a:ext cx="1928716" cy="1872492"/>
            <a:chOff x="467071" y="2845815"/>
            <a:chExt cx="1617333" cy="1589813"/>
          </a:xfrm>
        </p:grpSpPr>
        <p:sp>
          <p:nvSpPr>
            <p:cNvPr id="391" name="椭圆 390">
              <a:extLst>
                <a:ext uri="{FF2B5EF4-FFF2-40B4-BE49-F238E27FC236}">
                  <a16:creationId xmlns:a16="http://schemas.microsoft.com/office/drawing/2014/main" id="{CF2340BE-BAA4-AB29-3B47-7391E3E83BE2}"/>
                </a:ext>
              </a:extLst>
            </p:cNvPr>
            <p:cNvSpPr/>
            <p:nvPr/>
          </p:nvSpPr>
          <p:spPr>
            <a:xfrm>
              <a:off x="467071" y="3188028"/>
              <a:ext cx="1617333" cy="1247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2" name="文本框 391">
                  <a:extLst>
                    <a:ext uri="{FF2B5EF4-FFF2-40B4-BE49-F238E27FC236}">
                      <a16:creationId xmlns:a16="http://schemas.microsoft.com/office/drawing/2014/main" id="{7E872605-4E07-5F08-2030-DE488DE2C82D}"/>
                    </a:ext>
                  </a:extLst>
                </p:cNvPr>
                <p:cNvSpPr txBox="1"/>
                <p:nvPr/>
              </p:nvSpPr>
              <p:spPr>
                <a:xfrm>
                  <a:off x="534679" y="2845815"/>
                  <a:ext cx="1529507" cy="3198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CN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p>
                          <m:r>
                            <a:rPr lang="en-US" altLang="zh-CN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𝑝𝑒𝑟𝑏</m:t>
                          </m:r>
                        </m:sup>
                      </m:sSup>
                    </m:oMath>
                  </a14:m>
                  <a:r>
                    <a:rPr lang="zh-CN" altLang="zh-CN" dirty="0"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kumimoji="1"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92" name="文本框 391">
                  <a:extLst>
                    <a:ext uri="{FF2B5EF4-FFF2-40B4-BE49-F238E27FC236}">
                      <a16:creationId xmlns:a16="http://schemas.microsoft.com/office/drawing/2014/main" id="{7E872605-4E07-5F08-2030-DE488DE2C8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679" y="2845815"/>
                  <a:ext cx="1529507" cy="319891"/>
                </a:xfrm>
                <a:prstGeom prst="rect">
                  <a:avLst/>
                </a:prstGeom>
                <a:blipFill>
                  <a:blip r:embed="rId21"/>
                  <a:stretch>
                    <a:fillRect t="-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3" name="椭圆 392">
              <a:extLst>
                <a:ext uri="{FF2B5EF4-FFF2-40B4-BE49-F238E27FC236}">
                  <a16:creationId xmlns:a16="http://schemas.microsoft.com/office/drawing/2014/main" id="{885BAED8-C3BA-6812-2907-062FC3FE22C7}"/>
                </a:ext>
              </a:extLst>
            </p:cNvPr>
            <p:cNvSpPr>
              <a:spLocks noChangeAspect="1"/>
            </p:cNvSpPr>
            <p:nvPr/>
          </p:nvSpPr>
          <p:spPr>
            <a:xfrm rot="17872354" flipH="1">
              <a:off x="1345678" y="3679425"/>
              <a:ext cx="690223" cy="506044"/>
            </a:xfrm>
            <a:prstGeom prst="ellipse">
              <a:avLst/>
            </a:prstGeom>
            <a:blipFill dpi="0" rotWithShape="1">
              <a:blip r:embed="rId12">
                <a:alphaModFix amt="80000"/>
              </a:blip>
              <a:srcRect/>
              <a:stretch>
                <a:fillRect l="5564" t="5564" r="5564" b="5564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4" name="椭圆 393">
              <a:extLst>
                <a:ext uri="{FF2B5EF4-FFF2-40B4-BE49-F238E27FC236}">
                  <a16:creationId xmlns:a16="http://schemas.microsoft.com/office/drawing/2014/main" id="{6C3675C4-7661-91EC-56C4-A80867B9BE6C}"/>
                </a:ext>
              </a:extLst>
            </p:cNvPr>
            <p:cNvSpPr>
              <a:spLocks noChangeAspect="1"/>
            </p:cNvSpPr>
            <p:nvPr/>
          </p:nvSpPr>
          <p:spPr>
            <a:xfrm rot="268353">
              <a:off x="895444" y="3238803"/>
              <a:ext cx="649169" cy="512351"/>
            </a:xfrm>
            <a:prstGeom prst="ellipse">
              <a:avLst/>
            </a:prstGeom>
            <a:blipFill dpi="0" rotWithShape="1">
              <a:blip r:embed="rId13">
                <a:alphaModFix amt="80000"/>
              </a:blip>
              <a:srcRect/>
              <a:stretch>
                <a:fillRect l="5564" t="-4000" r="5564" b="3000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5" name="椭圆 394">
              <a:extLst>
                <a:ext uri="{FF2B5EF4-FFF2-40B4-BE49-F238E27FC236}">
                  <a16:creationId xmlns:a16="http://schemas.microsoft.com/office/drawing/2014/main" id="{4B97C845-261B-6A04-07D8-042D910BF16D}"/>
                </a:ext>
              </a:extLst>
            </p:cNvPr>
            <p:cNvSpPr>
              <a:spLocks noChangeAspect="1"/>
            </p:cNvSpPr>
            <p:nvPr/>
          </p:nvSpPr>
          <p:spPr>
            <a:xfrm rot="1583727" flipH="1">
              <a:off x="593334" y="3798160"/>
              <a:ext cx="658413" cy="519646"/>
            </a:xfrm>
            <a:prstGeom prst="ellipse">
              <a:avLst/>
            </a:prstGeom>
            <a:blipFill dpi="0" rotWithShape="1">
              <a:blip r:embed="rId14">
                <a:alphaModFix amt="80000"/>
              </a:blip>
              <a:srcRect/>
              <a:stretch>
                <a:fillRect l="8993" t="8433" r="8993" b="8433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01" name="肘形连接符 400">
            <a:extLst>
              <a:ext uri="{FF2B5EF4-FFF2-40B4-BE49-F238E27FC236}">
                <a16:creationId xmlns:a16="http://schemas.microsoft.com/office/drawing/2014/main" id="{CC073D3E-A83A-B9BE-E05F-D28435E37889}"/>
              </a:ext>
            </a:extLst>
          </p:cNvPr>
          <p:cNvCxnSpPr>
            <a:cxnSpLocks/>
            <a:stCxn id="326" idx="2"/>
          </p:cNvCxnSpPr>
          <p:nvPr/>
        </p:nvCxnSpPr>
        <p:spPr>
          <a:xfrm rot="5400000">
            <a:off x="4540268" y="3931841"/>
            <a:ext cx="2317362" cy="898231"/>
          </a:xfrm>
          <a:prstGeom prst="bentConnector2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燕尾形箭头 297">
            <a:extLst>
              <a:ext uri="{FF2B5EF4-FFF2-40B4-BE49-F238E27FC236}">
                <a16:creationId xmlns:a16="http://schemas.microsoft.com/office/drawing/2014/main" id="{3A30A828-3457-1D75-15A9-2195A32F4FF1}"/>
              </a:ext>
            </a:extLst>
          </p:cNvPr>
          <p:cNvSpPr/>
          <p:nvPr/>
        </p:nvSpPr>
        <p:spPr>
          <a:xfrm>
            <a:off x="7997743" y="2461610"/>
            <a:ext cx="720000" cy="270000"/>
          </a:xfrm>
          <a:prstGeom prst="notchedRightArrow">
            <a:avLst>
              <a:gd name="adj1" fmla="val 50000"/>
              <a:gd name="adj2" fmla="val 74694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" name="矩形 296">
            <a:extLst>
              <a:ext uri="{FF2B5EF4-FFF2-40B4-BE49-F238E27FC236}">
                <a16:creationId xmlns:a16="http://schemas.microsoft.com/office/drawing/2014/main" id="{91069093-6512-143C-6971-5B4D8640DFCD}"/>
              </a:ext>
            </a:extLst>
          </p:cNvPr>
          <p:cNvSpPr/>
          <p:nvPr/>
        </p:nvSpPr>
        <p:spPr>
          <a:xfrm>
            <a:off x="7607010" y="1941037"/>
            <a:ext cx="180000" cy="143956"/>
          </a:xfrm>
          <a:prstGeom prst="rect">
            <a:avLst/>
          </a:prstGeom>
          <a:solidFill>
            <a:srgbClr val="DF7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340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9" name="矩形 298">
            <a:extLst>
              <a:ext uri="{FF2B5EF4-FFF2-40B4-BE49-F238E27FC236}">
                <a16:creationId xmlns:a16="http://schemas.microsoft.com/office/drawing/2014/main" id="{34606099-D8B9-599B-8566-75F5BD1FA4AD}"/>
              </a:ext>
            </a:extLst>
          </p:cNvPr>
          <p:cNvSpPr/>
          <p:nvPr/>
        </p:nvSpPr>
        <p:spPr>
          <a:xfrm>
            <a:off x="7607010" y="2227903"/>
            <a:ext cx="180000" cy="143956"/>
          </a:xfrm>
          <a:prstGeom prst="rect">
            <a:avLst/>
          </a:prstGeom>
          <a:solidFill>
            <a:srgbClr val="DF7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340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0" name="矩形 299">
            <a:extLst>
              <a:ext uri="{FF2B5EF4-FFF2-40B4-BE49-F238E27FC236}">
                <a16:creationId xmlns:a16="http://schemas.microsoft.com/office/drawing/2014/main" id="{3DD197BB-773E-6DA3-AA87-6FE72044C5AB}"/>
              </a:ext>
            </a:extLst>
          </p:cNvPr>
          <p:cNvSpPr/>
          <p:nvPr/>
        </p:nvSpPr>
        <p:spPr>
          <a:xfrm>
            <a:off x="7607010" y="2514769"/>
            <a:ext cx="180000" cy="143956"/>
          </a:xfrm>
          <a:prstGeom prst="rect">
            <a:avLst/>
          </a:prstGeom>
          <a:solidFill>
            <a:srgbClr val="DF7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340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1" name="矩形 300">
            <a:extLst>
              <a:ext uri="{FF2B5EF4-FFF2-40B4-BE49-F238E27FC236}">
                <a16:creationId xmlns:a16="http://schemas.microsoft.com/office/drawing/2014/main" id="{9C23F811-059B-DE7C-3901-A80E861BEF77}"/>
              </a:ext>
            </a:extLst>
          </p:cNvPr>
          <p:cNvSpPr/>
          <p:nvPr/>
        </p:nvSpPr>
        <p:spPr>
          <a:xfrm>
            <a:off x="7607010" y="2801636"/>
            <a:ext cx="180000" cy="143956"/>
          </a:xfrm>
          <a:prstGeom prst="rect">
            <a:avLst/>
          </a:prstGeom>
          <a:solidFill>
            <a:srgbClr val="DF7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340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3" name="矩形 302">
            <a:extLst>
              <a:ext uri="{FF2B5EF4-FFF2-40B4-BE49-F238E27FC236}">
                <a16:creationId xmlns:a16="http://schemas.microsoft.com/office/drawing/2014/main" id="{F36E38FE-A50A-D97D-9CB3-EB68254D19D6}"/>
              </a:ext>
            </a:extLst>
          </p:cNvPr>
          <p:cNvSpPr/>
          <p:nvPr/>
        </p:nvSpPr>
        <p:spPr>
          <a:xfrm>
            <a:off x="7607010" y="3334133"/>
            <a:ext cx="180000" cy="143956"/>
          </a:xfrm>
          <a:prstGeom prst="rect">
            <a:avLst/>
          </a:prstGeom>
          <a:solidFill>
            <a:srgbClr val="DF7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340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4" name="矩形 303">
            <a:extLst>
              <a:ext uri="{FF2B5EF4-FFF2-40B4-BE49-F238E27FC236}">
                <a16:creationId xmlns:a16="http://schemas.microsoft.com/office/drawing/2014/main" id="{BF7D2BAF-3063-EDCB-45FF-B8E563184BE3}"/>
              </a:ext>
            </a:extLst>
          </p:cNvPr>
          <p:cNvSpPr/>
          <p:nvPr/>
        </p:nvSpPr>
        <p:spPr>
          <a:xfrm>
            <a:off x="4917433" y="3209127"/>
            <a:ext cx="180000" cy="143956"/>
          </a:xfrm>
          <a:prstGeom prst="rect">
            <a:avLst/>
          </a:prstGeom>
          <a:solidFill>
            <a:srgbClr val="FFC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5" name="矩形 304">
            <a:extLst>
              <a:ext uri="{FF2B5EF4-FFF2-40B4-BE49-F238E27FC236}">
                <a16:creationId xmlns:a16="http://schemas.microsoft.com/office/drawing/2014/main" id="{7533364E-7F67-FE9D-751C-566053BCD3AB}"/>
              </a:ext>
            </a:extLst>
          </p:cNvPr>
          <p:cNvSpPr/>
          <p:nvPr/>
        </p:nvSpPr>
        <p:spPr>
          <a:xfrm>
            <a:off x="4917433" y="3493647"/>
            <a:ext cx="180000" cy="143956"/>
          </a:xfrm>
          <a:prstGeom prst="rect">
            <a:avLst/>
          </a:prstGeom>
          <a:solidFill>
            <a:srgbClr val="FFC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0" name="矩形 309">
            <a:extLst>
              <a:ext uri="{FF2B5EF4-FFF2-40B4-BE49-F238E27FC236}">
                <a16:creationId xmlns:a16="http://schemas.microsoft.com/office/drawing/2014/main" id="{D4EDEFA4-12D5-B9FD-20EE-C4E7447A8C78}"/>
              </a:ext>
            </a:extLst>
          </p:cNvPr>
          <p:cNvSpPr/>
          <p:nvPr/>
        </p:nvSpPr>
        <p:spPr>
          <a:xfrm>
            <a:off x="4917433" y="3778167"/>
            <a:ext cx="180000" cy="143956"/>
          </a:xfrm>
          <a:prstGeom prst="rect">
            <a:avLst/>
          </a:prstGeom>
          <a:solidFill>
            <a:srgbClr val="FFC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6" name="矩形 315">
            <a:extLst>
              <a:ext uri="{FF2B5EF4-FFF2-40B4-BE49-F238E27FC236}">
                <a16:creationId xmlns:a16="http://schemas.microsoft.com/office/drawing/2014/main" id="{1B90500A-C46B-9A6E-13FD-8C4402CB399C}"/>
              </a:ext>
            </a:extLst>
          </p:cNvPr>
          <p:cNvSpPr/>
          <p:nvPr/>
        </p:nvSpPr>
        <p:spPr>
          <a:xfrm>
            <a:off x="4917433" y="4157082"/>
            <a:ext cx="180000" cy="143956"/>
          </a:xfrm>
          <a:prstGeom prst="rect">
            <a:avLst/>
          </a:prstGeom>
          <a:solidFill>
            <a:srgbClr val="FFC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文本框 321">
                <a:extLst>
                  <a:ext uri="{FF2B5EF4-FFF2-40B4-BE49-F238E27FC236}">
                    <a16:creationId xmlns:a16="http://schemas.microsoft.com/office/drawing/2014/main" id="{08FBF6FC-DE4A-226D-223D-0786A0131169}"/>
                  </a:ext>
                </a:extLst>
              </p:cNvPr>
              <p:cNvSpPr txBox="1"/>
              <p:nvPr/>
            </p:nvSpPr>
            <p:spPr>
              <a:xfrm>
                <a:off x="6558410" y="1439134"/>
                <a:ext cx="649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𝛷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(.)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2" name="文本框 321">
                <a:extLst>
                  <a:ext uri="{FF2B5EF4-FFF2-40B4-BE49-F238E27FC236}">
                    <a16:creationId xmlns:a16="http://schemas.microsoft.com/office/drawing/2014/main" id="{08FBF6FC-DE4A-226D-223D-0786A0131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410" y="1439134"/>
                <a:ext cx="649200" cy="369332"/>
              </a:xfrm>
              <a:prstGeom prst="rect">
                <a:avLst/>
              </a:prstGeom>
              <a:blipFill>
                <a:blip r:embed="rId22"/>
                <a:stretch>
                  <a:fillRect r="-17308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142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组合 226">
            <a:extLst>
              <a:ext uri="{FF2B5EF4-FFF2-40B4-BE49-F238E27FC236}">
                <a16:creationId xmlns:a16="http://schemas.microsoft.com/office/drawing/2014/main" id="{B327C94B-3F25-E184-AB6A-0C45C63D2243}"/>
              </a:ext>
            </a:extLst>
          </p:cNvPr>
          <p:cNvGrpSpPr>
            <a:grpSpLocks noChangeAspect="1"/>
          </p:cNvGrpSpPr>
          <p:nvPr/>
        </p:nvGrpSpPr>
        <p:grpSpPr>
          <a:xfrm>
            <a:off x="3284457" y="2926309"/>
            <a:ext cx="1663293" cy="1620000"/>
            <a:chOff x="985929" y="1039906"/>
            <a:chExt cx="2251571" cy="2238935"/>
          </a:xfrm>
        </p:grpSpPr>
        <p:grpSp>
          <p:nvGrpSpPr>
            <p:cNvPr id="228" name="组合 227">
              <a:extLst>
                <a:ext uri="{FF2B5EF4-FFF2-40B4-BE49-F238E27FC236}">
                  <a16:creationId xmlns:a16="http://schemas.microsoft.com/office/drawing/2014/main" id="{ED412FD1-B922-DDBB-4469-19ABB3E27CF7}"/>
                </a:ext>
              </a:extLst>
            </p:cNvPr>
            <p:cNvGrpSpPr/>
            <p:nvPr/>
          </p:nvGrpSpPr>
          <p:grpSpPr>
            <a:xfrm>
              <a:off x="1311802" y="1039906"/>
              <a:ext cx="322730" cy="2238935"/>
              <a:chOff x="1299882" y="1039906"/>
              <a:chExt cx="322730" cy="2238935"/>
            </a:xfrm>
            <a:solidFill>
              <a:srgbClr val="FEEFAA"/>
            </a:solidFill>
          </p:grpSpPr>
          <p:sp>
            <p:nvSpPr>
              <p:cNvPr id="257" name="椭圆 256">
                <a:extLst>
                  <a:ext uri="{FF2B5EF4-FFF2-40B4-BE49-F238E27FC236}">
                    <a16:creationId xmlns:a16="http://schemas.microsoft.com/office/drawing/2014/main" id="{7B3186B5-19E3-CCA7-0FA8-7E3AA4CE1228}"/>
                  </a:ext>
                </a:extLst>
              </p:cNvPr>
              <p:cNvSpPr/>
              <p:nvPr/>
            </p:nvSpPr>
            <p:spPr>
              <a:xfrm>
                <a:off x="1299882" y="1039906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8" name="椭圆 257">
                <a:extLst>
                  <a:ext uri="{FF2B5EF4-FFF2-40B4-BE49-F238E27FC236}">
                    <a16:creationId xmlns:a16="http://schemas.microsoft.com/office/drawing/2014/main" id="{3F7EB0EA-555A-DDA8-A30C-B867A5E04210}"/>
                  </a:ext>
                </a:extLst>
              </p:cNvPr>
              <p:cNvSpPr/>
              <p:nvPr/>
            </p:nvSpPr>
            <p:spPr>
              <a:xfrm>
                <a:off x="1299882" y="1423147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9" name="椭圆 258">
                <a:extLst>
                  <a:ext uri="{FF2B5EF4-FFF2-40B4-BE49-F238E27FC236}">
                    <a16:creationId xmlns:a16="http://schemas.microsoft.com/office/drawing/2014/main" id="{7F5818D0-96A1-913F-5E9E-02E52221F14B}"/>
                  </a:ext>
                </a:extLst>
              </p:cNvPr>
              <p:cNvSpPr/>
              <p:nvPr/>
            </p:nvSpPr>
            <p:spPr>
              <a:xfrm>
                <a:off x="1299882" y="1806388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0" name="椭圆 259">
                <a:extLst>
                  <a:ext uri="{FF2B5EF4-FFF2-40B4-BE49-F238E27FC236}">
                    <a16:creationId xmlns:a16="http://schemas.microsoft.com/office/drawing/2014/main" id="{B88DFCDF-A8D5-C330-7C43-8E3AFD8CDE16}"/>
                  </a:ext>
                </a:extLst>
              </p:cNvPr>
              <p:cNvSpPr/>
              <p:nvPr/>
            </p:nvSpPr>
            <p:spPr>
              <a:xfrm>
                <a:off x="1299882" y="21896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1" name="椭圆 260">
                <a:extLst>
                  <a:ext uri="{FF2B5EF4-FFF2-40B4-BE49-F238E27FC236}">
                    <a16:creationId xmlns:a16="http://schemas.microsoft.com/office/drawing/2014/main" id="{DA9BA75A-AE52-5048-EAEC-0C70202E4993}"/>
                  </a:ext>
                </a:extLst>
              </p:cNvPr>
              <p:cNvSpPr/>
              <p:nvPr/>
            </p:nvSpPr>
            <p:spPr>
              <a:xfrm>
                <a:off x="1299882" y="2956111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9" name="组合 228">
              <a:extLst>
                <a:ext uri="{FF2B5EF4-FFF2-40B4-BE49-F238E27FC236}">
                  <a16:creationId xmlns:a16="http://schemas.microsoft.com/office/drawing/2014/main" id="{403C17F8-5A8A-0F53-BA53-D165AC6572E8}"/>
                </a:ext>
              </a:extLst>
            </p:cNvPr>
            <p:cNvGrpSpPr/>
            <p:nvPr/>
          </p:nvGrpSpPr>
          <p:grpSpPr>
            <a:xfrm>
              <a:off x="2671482" y="1348067"/>
              <a:ext cx="322730" cy="1622612"/>
              <a:chOff x="2671482" y="1423147"/>
              <a:chExt cx="322730" cy="1622612"/>
            </a:xfrm>
            <a:solidFill>
              <a:srgbClr val="D4E6FF"/>
            </a:solidFill>
          </p:grpSpPr>
          <p:sp>
            <p:nvSpPr>
              <p:cNvPr id="253" name="椭圆 252">
                <a:extLst>
                  <a:ext uri="{FF2B5EF4-FFF2-40B4-BE49-F238E27FC236}">
                    <a16:creationId xmlns:a16="http://schemas.microsoft.com/office/drawing/2014/main" id="{38E4B400-EEE8-FA18-BC7D-D8B5EF0C7A1D}"/>
                  </a:ext>
                </a:extLst>
              </p:cNvPr>
              <p:cNvSpPr/>
              <p:nvPr/>
            </p:nvSpPr>
            <p:spPr>
              <a:xfrm>
                <a:off x="2671482" y="1423147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" name="椭圆 253">
                <a:extLst>
                  <a:ext uri="{FF2B5EF4-FFF2-40B4-BE49-F238E27FC236}">
                    <a16:creationId xmlns:a16="http://schemas.microsoft.com/office/drawing/2014/main" id="{48732EBA-6259-60D9-B29B-813EA70259E7}"/>
                  </a:ext>
                </a:extLst>
              </p:cNvPr>
              <p:cNvSpPr/>
              <p:nvPr/>
            </p:nvSpPr>
            <p:spPr>
              <a:xfrm>
                <a:off x="2671482" y="1806388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" name="椭圆 254">
                <a:extLst>
                  <a:ext uri="{FF2B5EF4-FFF2-40B4-BE49-F238E27FC236}">
                    <a16:creationId xmlns:a16="http://schemas.microsoft.com/office/drawing/2014/main" id="{AFF07469-5E5D-EE28-B026-95D735FFDC3F}"/>
                  </a:ext>
                </a:extLst>
              </p:cNvPr>
              <p:cNvSpPr/>
              <p:nvPr/>
            </p:nvSpPr>
            <p:spPr>
              <a:xfrm>
                <a:off x="2671482" y="21896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" name="椭圆 255">
                <a:extLst>
                  <a:ext uri="{FF2B5EF4-FFF2-40B4-BE49-F238E27FC236}">
                    <a16:creationId xmlns:a16="http://schemas.microsoft.com/office/drawing/2014/main" id="{6C18E080-ACF3-FCC9-F22C-C92B6AAC9A4B}"/>
                  </a:ext>
                </a:extLst>
              </p:cNvPr>
              <p:cNvSpPr/>
              <p:nvPr/>
            </p:nvSpPr>
            <p:spPr>
              <a:xfrm>
                <a:off x="2671482" y="27230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30" name="直线连接符 229">
              <a:extLst>
                <a:ext uri="{FF2B5EF4-FFF2-40B4-BE49-F238E27FC236}">
                  <a16:creationId xmlns:a16="http://schemas.microsoft.com/office/drawing/2014/main" id="{4CED78F7-346A-51F0-02BB-726C7E9657E9}"/>
                </a:ext>
              </a:extLst>
            </p:cNvPr>
            <p:cNvCxnSpPr>
              <a:stCxn id="257" idx="6"/>
              <a:endCxn id="253" idx="2"/>
            </p:cNvCxnSpPr>
            <p:nvPr/>
          </p:nvCxnSpPr>
          <p:spPr>
            <a:xfrm>
              <a:off x="1634532" y="1201271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线连接符 230">
              <a:extLst>
                <a:ext uri="{FF2B5EF4-FFF2-40B4-BE49-F238E27FC236}">
                  <a16:creationId xmlns:a16="http://schemas.microsoft.com/office/drawing/2014/main" id="{1C44F398-784F-FF46-ECF0-9666BABB3BDB}"/>
                </a:ext>
              </a:extLst>
            </p:cNvPr>
            <p:cNvCxnSpPr>
              <a:stCxn id="257" idx="6"/>
              <a:endCxn id="254" idx="2"/>
            </p:cNvCxnSpPr>
            <p:nvPr/>
          </p:nvCxnSpPr>
          <p:spPr>
            <a:xfrm>
              <a:off x="1634532" y="1201271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线连接符 231">
              <a:extLst>
                <a:ext uri="{FF2B5EF4-FFF2-40B4-BE49-F238E27FC236}">
                  <a16:creationId xmlns:a16="http://schemas.microsoft.com/office/drawing/2014/main" id="{13AEE069-AFEB-4A1B-9BB9-E025FED46ABA}"/>
                </a:ext>
              </a:extLst>
            </p:cNvPr>
            <p:cNvCxnSpPr>
              <a:stCxn id="257" idx="6"/>
              <a:endCxn id="255" idx="2"/>
            </p:cNvCxnSpPr>
            <p:nvPr/>
          </p:nvCxnSpPr>
          <p:spPr>
            <a:xfrm>
              <a:off x="1634532" y="1201271"/>
              <a:ext cx="1036950" cy="10746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线连接符 232">
              <a:extLst>
                <a:ext uri="{FF2B5EF4-FFF2-40B4-BE49-F238E27FC236}">
                  <a16:creationId xmlns:a16="http://schemas.microsoft.com/office/drawing/2014/main" id="{05C91F9E-9F4F-1BF8-9C3B-E005C77CD220}"/>
                </a:ext>
              </a:extLst>
            </p:cNvPr>
            <p:cNvCxnSpPr>
              <a:stCxn id="257" idx="6"/>
              <a:endCxn id="256" idx="2"/>
            </p:cNvCxnSpPr>
            <p:nvPr/>
          </p:nvCxnSpPr>
          <p:spPr>
            <a:xfrm>
              <a:off x="1634532" y="1201271"/>
              <a:ext cx="1036950" cy="16080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线连接符 233">
              <a:extLst>
                <a:ext uri="{FF2B5EF4-FFF2-40B4-BE49-F238E27FC236}">
                  <a16:creationId xmlns:a16="http://schemas.microsoft.com/office/drawing/2014/main" id="{82D2EBD9-C258-9B61-72AC-4E978FEF3E8A}"/>
                </a:ext>
              </a:extLst>
            </p:cNvPr>
            <p:cNvCxnSpPr>
              <a:stCxn id="258" idx="6"/>
              <a:endCxn id="253" idx="2"/>
            </p:cNvCxnSpPr>
            <p:nvPr/>
          </p:nvCxnSpPr>
          <p:spPr>
            <a:xfrm flipV="1">
              <a:off x="1634532" y="1509432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线连接符 234">
              <a:extLst>
                <a:ext uri="{FF2B5EF4-FFF2-40B4-BE49-F238E27FC236}">
                  <a16:creationId xmlns:a16="http://schemas.microsoft.com/office/drawing/2014/main" id="{099F4C30-7ED3-303B-D428-F0F8B8CC0B98}"/>
                </a:ext>
              </a:extLst>
            </p:cNvPr>
            <p:cNvCxnSpPr>
              <a:stCxn id="258" idx="6"/>
              <a:endCxn id="254" idx="2"/>
            </p:cNvCxnSpPr>
            <p:nvPr/>
          </p:nvCxnSpPr>
          <p:spPr>
            <a:xfrm>
              <a:off x="1634532" y="1584512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线连接符 235">
              <a:extLst>
                <a:ext uri="{FF2B5EF4-FFF2-40B4-BE49-F238E27FC236}">
                  <a16:creationId xmlns:a16="http://schemas.microsoft.com/office/drawing/2014/main" id="{F706542A-CC4C-B149-D5AB-01C3F60EC313}"/>
                </a:ext>
              </a:extLst>
            </p:cNvPr>
            <p:cNvCxnSpPr>
              <a:stCxn id="258" idx="6"/>
              <a:endCxn id="255" idx="2"/>
            </p:cNvCxnSpPr>
            <p:nvPr/>
          </p:nvCxnSpPr>
          <p:spPr>
            <a:xfrm>
              <a:off x="1634532" y="1584512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线连接符 236">
              <a:extLst>
                <a:ext uri="{FF2B5EF4-FFF2-40B4-BE49-F238E27FC236}">
                  <a16:creationId xmlns:a16="http://schemas.microsoft.com/office/drawing/2014/main" id="{2DAC1416-61FA-705A-86C6-229AA0346190}"/>
                </a:ext>
              </a:extLst>
            </p:cNvPr>
            <p:cNvCxnSpPr>
              <a:stCxn id="258" idx="6"/>
              <a:endCxn id="255" idx="2"/>
            </p:cNvCxnSpPr>
            <p:nvPr/>
          </p:nvCxnSpPr>
          <p:spPr>
            <a:xfrm>
              <a:off x="1634532" y="1584512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线连接符 237">
              <a:extLst>
                <a:ext uri="{FF2B5EF4-FFF2-40B4-BE49-F238E27FC236}">
                  <a16:creationId xmlns:a16="http://schemas.microsoft.com/office/drawing/2014/main" id="{D741B189-4C16-36D5-A1E3-D1E824F4CCD6}"/>
                </a:ext>
              </a:extLst>
            </p:cNvPr>
            <p:cNvCxnSpPr>
              <a:stCxn id="258" idx="6"/>
              <a:endCxn id="256" idx="2"/>
            </p:cNvCxnSpPr>
            <p:nvPr/>
          </p:nvCxnSpPr>
          <p:spPr>
            <a:xfrm>
              <a:off x="1634532" y="1584512"/>
              <a:ext cx="1036950" cy="12248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线连接符 238">
              <a:extLst>
                <a:ext uri="{FF2B5EF4-FFF2-40B4-BE49-F238E27FC236}">
                  <a16:creationId xmlns:a16="http://schemas.microsoft.com/office/drawing/2014/main" id="{594E8350-6CCB-B672-F883-8BA4B3BB2447}"/>
                </a:ext>
              </a:extLst>
            </p:cNvPr>
            <p:cNvCxnSpPr>
              <a:stCxn id="259" idx="6"/>
              <a:endCxn id="253" idx="2"/>
            </p:cNvCxnSpPr>
            <p:nvPr/>
          </p:nvCxnSpPr>
          <p:spPr>
            <a:xfrm flipV="1">
              <a:off x="1634532" y="1509432"/>
              <a:ext cx="1036950" cy="4583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线连接符 239">
              <a:extLst>
                <a:ext uri="{FF2B5EF4-FFF2-40B4-BE49-F238E27FC236}">
                  <a16:creationId xmlns:a16="http://schemas.microsoft.com/office/drawing/2014/main" id="{02C8B15A-C19B-E9A2-BCFD-E6DB7D19F113}"/>
                </a:ext>
              </a:extLst>
            </p:cNvPr>
            <p:cNvCxnSpPr>
              <a:stCxn id="259" idx="6"/>
              <a:endCxn id="254" idx="2"/>
            </p:cNvCxnSpPr>
            <p:nvPr/>
          </p:nvCxnSpPr>
          <p:spPr>
            <a:xfrm flipV="1">
              <a:off x="1634532" y="1892673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线连接符 240">
              <a:extLst>
                <a:ext uri="{FF2B5EF4-FFF2-40B4-BE49-F238E27FC236}">
                  <a16:creationId xmlns:a16="http://schemas.microsoft.com/office/drawing/2014/main" id="{44E8B68C-9220-D276-55F7-138CAB3DFE1F}"/>
                </a:ext>
              </a:extLst>
            </p:cNvPr>
            <p:cNvCxnSpPr>
              <a:stCxn id="259" idx="6"/>
              <a:endCxn id="256" idx="2"/>
            </p:cNvCxnSpPr>
            <p:nvPr/>
          </p:nvCxnSpPr>
          <p:spPr>
            <a:xfrm>
              <a:off x="1634532" y="1967753"/>
              <a:ext cx="1036950" cy="8415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线连接符 241">
              <a:extLst>
                <a:ext uri="{FF2B5EF4-FFF2-40B4-BE49-F238E27FC236}">
                  <a16:creationId xmlns:a16="http://schemas.microsoft.com/office/drawing/2014/main" id="{B5761C97-16CF-2E5C-5652-C30D1D42D9D9}"/>
                </a:ext>
              </a:extLst>
            </p:cNvPr>
            <p:cNvCxnSpPr>
              <a:stCxn id="259" idx="6"/>
              <a:endCxn id="255" idx="2"/>
            </p:cNvCxnSpPr>
            <p:nvPr/>
          </p:nvCxnSpPr>
          <p:spPr>
            <a:xfrm>
              <a:off x="1634532" y="1967753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线连接符 242">
              <a:extLst>
                <a:ext uri="{FF2B5EF4-FFF2-40B4-BE49-F238E27FC236}">
                  <a16:creationId xmlns:a16="http://schemas.microsoft.com/office/drawing/2014/main" id="{212F5182-22AF-4CAF-7FFD-F805111C5626}"/>
                </a:ext>
              </a:extLst>
            </p:cNvPr>
            <p:cNvCxnSpPr>
              <a:stCxn id="260" idx="6"/>
              <a:endCxn id="253" idx="2"/>
            </p:cNvCxnSpPr>
            <p:nvPr/>
          </p:nvCxnSpPr>
          <p:spPr>
            <a:xfrm flipV="1">
              <a:off x="1634532" y="1509432"/>
              <a:ext cx="1036950" cy="84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线连接符 243">
              <a:extLst>
                <a:ext uri="{FF2B5EF4-FFF2-40B4-BE49-F238E27FC236}">
                  <a16:creationId xmlns:a16="http://schemas.microsoft.com/office/drawing/2014/main" id="{FFFB414A-4CF3-796D-047B-B28575F889FD}"/>
                </a:ext>
              </a:extLst>
            </p:cNvPr>
            <p:cNvCxnSpPr>
              <a:stCxn id="260" idx="6"/>
              <a:endCxn id="255" idx="2"/>
            </p:cNvCxnSpPr>
            <p:nvPr/>
          </p:nvCxnSpPr>
          <p:spPr>
            <a:xfrm flipV="1">
              <a:off x="1634532" y="2275914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线连接符 244">
              <a:extLst>
                <a:ext uri="{FF2B5EF4-FFF2-40B4-BE49-F238E27FC236}">
                  <a16:creationId xmlns:a16="http://schemas.microsoft.com/office/drawing/2014/main" id="{855901F4-5CF0-2A84-43A2-1FEDF55EE009}"/>
                </a:ext>
              </a:extLst>
            </p:cNvPr>
            <p:cNvCxnSpPr>
              <a:stCxn id="260" idx="6"/>
              <a:endCxn id="254" idx="2"/>
            </p:cNvCxnSpPr>
            <p:nvPr/>
          </p:nvCxnSpPr>
          <p:spPr>
            <a:xfrm flipV="1">
              <a:off x="1634532" y="1892673"/>
              <a:ext cx="1036950" cy="4583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线连接符 245">
              <a:extLst>
                <a:ext uri="{FF2B5EF4-FFF2-40B4-BE49-F238E27FC236}">
                  <a16:creationId xmlns:a16="http://schemas.microsoft.com/office/drawing/2014/main" id="{B78D4BD4-3498-5A21-F439-1C81BC4C0A70}"/>
                </a:ext>
              </a:extLst>
            </p:cNvPr>
            <p:cNvCxnSpPr>
              <a:stCxn id="260" idx="6"/>
              <a:endCxn id="256" idx="2"/>
            </p:cNvCxnSpPr>
            <p:nvPr/>
          </p:nvCxnSpPr>
          <p:spPr>
            <a:xfrm>
              <a:off x="1634532" y="2350994"/>
              <a:ext cx="1036950" cy="45832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线连接符 246">
              <a:extLst>
                <a:ext uri="{FF2B5EF4-FFF2-40B4-BE49-F238E27FC236}">
                  <a16:creationId xmlns:a16="http://schemas.microsoft.com/office/drawing/2014/main" id="{1878EC54-DB07-EDF6-BF08-F80CA444C562}"/>
                </a:ext>
              </a:extLst>
            </p:cNvPr>
            <p:cNvCxnSpPr>
              <a:stCxn id="261" idx="6"/>
              <a:endCxn id="253" idx="2"/>
            </p:cNvCxnSpPr>
            <p:nvPr/>
          </p:nvCxnSpPr>
          <p:spPr>
            <a:xfrm flipV="1">
              <a:off x="1634532" y="1509432"/>
              <a:ext cx="1036950" cy="160804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线连接符 247">
              <a:extLst>
                <a:ext uri="{FF2B5EF4-FFF2-40B4-BE49-F238E27FC236}">
                  <a16:creationId xmlns:a16="http://schemas.microsoft.com/office/drawing/2014/main" id="{084C0AD8-7CE4-A11B-2286-1C47173C3881}"/>
                </a:ext>
              </a:extLst>
            </p:cNvPr>
            <p:cNvCxnSpPr>
              <a:stCxn id="261" idx="6"/>
              <a:endCxn id="254" idx="2"/>
            </p:cNvCxnSpPr>
            <p:nvPr/>
          </p:nvCxnSpPr>
          <p:spPr>
            <a:xfrm flipV="1">
              <a:off x="1634532" y="1892673"/>
              <a:ext cx="1036950" cy="122480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线连接符 248">
              <a:extLst>
                <a:ext uri="{FF2B5EF4-FFF2-40B4-BE49-F238E27FC236}">
                  <a16:creationId xmlns:a16="http://schemas.microsoft.com/office/drawing/2014/main" id="{6297D70C-C3CF-F7DD-0470-F7170D961FEA}"/>
                </a:ext>
              </a:extLst>
            </p:cNvPr>
            <p:cNvCxnSpPr>
              <a:stCxn id="261" idx="6"/>
              <a:endCxn id="255" idx="2"/>
            </p:cNvCxnSpPr>
            <p:nvPr/>
          </p:nvCxnSpPr>
          <p:spPr>
            <a:xfrm flipV="1">
              <a:off x="1634532" y="2275914"/>
              <a:ext cx="1036950" cy="84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线连接符 249">
              <a:extLst>
                <a:ext uri="{FF2B5EF4-FFF2-40B4-BE49-F238E27FC236}">
                  <a16:creationId xmlns:a16="http://schemas.microsoft.com/office/drawing/2014/main" id="{B3FB1401-BE74-10C8-42E8-D7376E4E8AA9}"/>
                </a:ext>
              </a:extLst>
            </p:cNvPr>
            <p:cNvCxnSpPr>
              <a:stCxn id="261" idx="6"/>
              <a:endCxn id="256" idx="2"/>
            </p:cNvCxnSpPr>
            <p:nvPr/>
          </p:nvCxnSpPr>
          <p:spPr>
            <a:xfrm flipV="1">
              <a:off x="1634532" y="2809314"/>
              <a:ext cx="1036950" cy="3081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文本框 250">
              <a:extLst>
                <a:ext uri="{FF2B5EF4-FFF2-40B4-BE49-F238E27FC236}">
                  <a16:creationId xmlns:a16="http://schemas.microsoft.com/office/drawing/2014/main" id="{EBE21255-B045-5E1D-34B3-33FEF8B71ED0}"/>
                </a:ext>
              </a:extLst>
            </p:cNvPr>
            <p:cNvSpPr txBox="1"/>
            <p:nvPr/>
          </p:nvSpPr>
          <p:spPr>
            <a:xfrm>
              <a:off x="985929" y="2353927"/>
              <a:ext cx="562452" cy="510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2" name="文本框 251">
              <a:extLst>
                <a:ext uri="{FF2B5EF4-FFF2-40B4-BE49-F238E27FC236}">
                  <a16:creationId xmlns:a16="http://schemas.microsoft.com/office/drawing/2014/main" id="{C7AD3C67-FA3C-D403-68C0-70BDF2685AE0}"/>
                </a:ext>
              </a:extLst>
            </p:cNvPr>
            <p:cNvSpPr txBox="1"/>
            <p:nvPr/>
          </p:nvSpPr>
          <p:spPr>
            <a:xfrm>
              <a:off x="2914771" y="2189812"/>
              <a:ext cx="322729" cy="5104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2808AF0C-AF29-FAE3-F7AB-302482540354}"/>
                  </a:ext>
                </a:extLst>
              </p:cNvPr>
              <p:cNvSpPr txBox="1"/>
              <p:nvPr/>
            </p:nvSpPr>
            <p:spPr>
              <a:xfrm>
                <a:off x="4721938" y="607240"/>
                <a:ext cx="56899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2808AF0C-AF29-FAE3-F7AB-302482540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938" y="607240"/>
                <a:ext cx="568997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右大括号 58">
            <a:extLst>
              <a:ext uri="{FF2B5EF4-FFF2-40B4-BE49-F238E27FC236}">
                <a16:creationId xmlns:a16="http://schemas.microsoft.com/office/drawing/2014/main" id="{178968AE-6945-C157-6902-42A6279077C1}"/>
              </a:ext>
            </a:extLst>
          </p:cNvPr>
          <p:cNvSpPr/>
          <p:nvPr/>
        </p:nvSpPr>
        <p:spPr>
          <a:xfrm>
            <a:off x="5604291" y="659154"/>
            <a:ext cx="274225" cy="3918813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04D29B3-9B4C-BA8F-609C-B0C6F061F50B}"/>
              </a:ext>
            </a:extLst>
          </p:cNvPr>
          <p:cNvSpPr txBox="1"/>
          <p:nvPr/>
        </p:nvSpPr>
        <p:spPr>
          <a:xfrm>
            <a:off x="4782334" y="2176428"/>
            <a:ext cx="434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1"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BF643DD9-1090-33B3-AD3B-483F0503D103}"/>
              </a:ext>
            </a:extLst>
          </p:cNvPr>
          <p:cNvSpPr txBox="1"/>
          <p:nvPr/>
        </p:nvSpPr>
        <p:spPr>
          <a:xfrm>
            <a:off x="6162541" y="5043818"/>
            <a:ext cx="247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en-US" altLang="zh-CN" b="1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imilarity Loss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7FDAE9BD-3975-8968-B6C1-BF00840F0F7F}"/>
                  </a:ext>
                </a:extLst>
              </p:cNvPr>
              <p:cNvSpPr txBox="1"/>
              <p:nvPr/>
            </p:nvSpPr>
            <p:spPr>
              <a:xfrm>
                <a:off x="5869841" y="1812466"/>
                <a:ext cx="735077" cy="342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zh-CN" altLang="zh-CN" sz="1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4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𝑍</m:t>
                            </m:r>
                          </m:e>
                        </m:acc>
                      </m:e>
                      <m:sub>
                        <m:r>
                          <a:rPr lang="en-US" altLang="zh-CN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altLang="zh-CN" sz="1400" b="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𝑝𝑒𝑟𝑏</m:t>
                        </m:r>
                      </m:sup>
                    </m:sSubSup>
                  </m:oMath>
                </a14:m>
                <a:r>
                  <a:rPr lang="zh-CN" altLang="zh-CN" sz="14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kumimoji="1" lang="zh-CN" altLang="en-US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7FDAE9BD-3975-8968-B6C1-BF00840F0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841" y="1812466"/>
                <a:ext cx="735077" cy="3426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左右箭头 98">
            <a:extLst>
              <a:ext uri="{FF2B5EF4-FFF2-40B4-BE49-F238E27FC236}">
                <a16:creationId xmlns:a16="http://schemas.microsoft.com/office/drawing/2014/main" id="{A4371FCD-4607-9718-3F9D-B5E714FBB73E}"/>
              </a:ext>
            </a:extLst>
          </p:cNvPr>
          <p:cNvSpPr/>
          <p:nvPr/>
        </p:nvSpPr>
        <p:spPr>
          <a:xfrm rot="16243277">
            <a:off x="9507767" y="3857143"/>
            <a:ext cx="770135" cy="188728"/>
          </a:xfrm>
          <a:prstGeom prst="leftRightArrow">
            <a:avLst>
              <a:gd name="adj1" fmla="val 15289"/>
              <a:gd name="adj2" fmla="val 98783"/>
            </a:avLst>
          </a:prstGeom>
          <a:gradFill flip="none" rotWithShape="1">
            <a:gsLst>
              <a:gs pos="60000">
                <a:srgbClr val="FFC000">
                  <a:tint val="66000"/>
                  <a:satMod val="160000"/>
                </a:srgbClr>
              </a:gs>
              <a:gs pos="100000">
                <a:srgbClr val="FFC000">
                  <a:tint val="44500"/>
                  <a:satMod val="160000"/>
                </a:srgbClr>
              </a:gs>
              <a:gs pos="86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4A2D1583-D7F4-E62B-CB09-F56E3F658B5E}"/>
              </a:ext>
            </a:extLst>
          </p:cNvPr>
          <p:cNvSpPr txBox="1"/>
          <p:nvPr/>
        </p:nvSpPr>
        <p:spPr>
          <a:xfrm>
            <a:off x="9921091" y="3795690"/>
            <a:ext cx="20908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en-US" altLang="zh-CN" b="1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imilarity Loss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A020A2DD-5115-4FCD-4AE1-5B9481B0854A}"/>
                  </a:ext>
                </a:extLst>
              </p:cNvPr>
              <p:cNvSpPr txBox="1"/>
              <p:nvPr/>
            </p:nvSpPr>
            <p:spPr>
              <a:xfrm>
                <a:off x="-28155" y="213018"/>
                <a:ext cx="22991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Style</a:t>
                </a:r>
                <a:r>
                  <a:rPr kumimoji="1"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(</a:t>
                </a:r>
                <a14:m>
                  <m:oMath xmlns:m="http://schemas.openxmlformats.org/officeDocument/2006/math"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𝒔</m:t>
                    </m:r>
                  </m:oMath>
                </a14:m>
                <a:r>
                  <a:rPr kumimoji="1"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A020A2DD-5115-4FCD-4AE1-5B9481B08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155" y="213018"/>
                <a:ext cx="2299154" cy="369332"/>
              </a:xfrm>
              <a:prstGeom prst="rect">
                <a:avLst/>
              </a:prstGeom>
              <a:blipFill>
                <a:blip r:embed="rId5"/>
                <a:stretch>
                  <a:fillRect t="-6452" b="-19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2ED96DCF-3451-D879-170A-F141344063B2}"/>
                  </a:ext>
                </a:extLst>
              </p:cNvPr>
              <p:cNvSpPr txBox="1"/>
              <p:nvPr/>
            </p:nvSpPr>
            <p:spPr>
              <a:xfrm>
                <a:off x="4610135" y="4871153"/>
                <a:ext cx="797590" cy="342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𝑝𝑒𝑟𝑏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2ED96DCF-3451-D879-170A-F14134406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35" y="4871153"/>
                <a:ext cx="797590" cy="3426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A70126E8-F6DA-F9DB-1B16-CDC621A0B555}"/>
                  </a:ext>
                </a:extLst>
              </p:cNvPr>
              <p:cNvSpPr txBox="1"/>
              <p:nvPr/>
            </p:nvSpPr>
            <p:spPr>
              <a:xfrm>
                <a:off x="4730934" y="2866952"/>
                <a:ext cx="632937" cy="311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1400" dirty="0">
                    <a:effectLst/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altLang="zh-CN" sz="1400" b="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𝑐𝑡𝑟𝑙</m:t>
                        </m:r>
                      </m:sup>
                    </m:sSubSup>
                  </m:oMath>
                </a14:m>
                <a:r>
                  <a:rPr lang="zh-CN" altLang="zh-CN" sz="14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A70126E8-F6DA-F9DB-1B16-CDC621A0B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934" y="2866952"/>
                <a:ext cx="632937" cy="3115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EB31574-D34A-59A9-B086-5F501F790F48}"/>
                  </a:ext>
                </a:extLst>
              </p:cNvPr>
              <p:cNvSpPr txBox="1"/>
              <p:nvPr/>
            </p:nvSpPr>
            <p:spPr>
              <a:xfrm>
                <a:off x="3706232" y="329556"/>
                <a:ext cx="997389" cy="404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𝜙</m:t>
                        </m:r>
                      </m:sub>
                      <m:sup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</m:sup>
                    </m:sSubSup>
                    <m:d>
                      <m:d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zh-CN" altLang="zh-CN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EB31574-D34A-59A9-B086-5F501F790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232" y="329556"/>
                <a:ext cx="997389" cy="404919"/>
              </a:xfrm>
              <a:prstGeom prst="rect">
                <a:avLst/>
              </a:prstGeom>
              <a:blipFill>
                <a:blip r:embed="rId8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B55584C-55C3-F25B-9A34-2364CD995933}"/>
                  </a:ext>
                </a:extLst>
              </p:cNvPr>
              <p:cNvSpPr txBox="1"/>
              <p:nvPr/>
            </p:nvSpPr>
            <p:spPr>
              <a:xfrm>
                <a:off x="3890858" y="4542785"/>
                <a:ext cx="997389" cy="371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sub>
                      <m:sup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sup>
                    </m:sSubSup>
                    <m:d>
                      <m:d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zh-CN" altLang="zh-CN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B55584C-55C3-F25B-9A34-2364CD995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858" y="4542785"/>
                <a:ext cx="997389" cy="371961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矩形 88">
            <a:extLst>
              <a:ext uri="{FF2B5EF4-FFF2-40B4-BE49-F238E27FC236}">
                <a16:creationId xmlns:a16="http://schemas.microsoft.com/office/drawing/2014/main" id="{280C73C5-41E9-4227-5F16-783F902C25CF}"/>
              </a:ext>
            </a:extLst>
          </p:cNvPr>
          <p:cNvSpPr/>
          <p:nvPr/>
        </p:nvSpPr>
        <p:spPr>
          <a:xfrm>
            <a:off x="3242729" y="2966400"/>
            <a:ext cx="180000" cy="143956"/>
          </a:xfrm>
          <a:prstGeom prst="rect">
            <a:avLst/>
          </a:prstGeom>
          <a:solidFill>
            <a:srgbClr val="FF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D747AD45-A3D3-4E78-F136-77055A4991FE}"/>
              </a:ext>
            </a:extLst>
          </p:cNvPr>
          <p:cNvSpPr/>
          <p:nvPr/>
        </p:nvSpPr>
        <p:spPr>
          <a:xfrm>
            <a:off x="3242729" y="3253266"/>
            <a:ext cx="180000" cy="143956"/>
          </a:xfrm>
          <a:prstGeom prst="rect">
            <a:avLst/>
          </a:prstGeom>
          <a:solidFill>
            <a:srgbClr val="FFC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957E64F5-C721-A31B-5380-B3BE889E62E0}"/>
              </a:ext>
            </a:extLst>
          </p:cNvPr>
          <p:cNvSpPr/>
          <p:nvPr/>
        </p:nvSpPr>
        <p:spPr>
          <a:xfrm>
            <a:off x="3242729" y="3540132"/>
            <a:ext cx="180000" cy="143956"/>
          </a:xfrm>
          <a:prstGeom prst="rect">
            <a:avLst/>
          </a:prstGeom>
          <a:solidFill>
            <a:srgbClr val="FFC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8FE5C25-848E-C640-37D2-BF5F0B5C5752}"/>
              </a:ext>
            </a:extLst>
          </p:cNvPr>
          <p:cNvSpPr/>
          <p:nvPr/>
        </p:nvSpPr>
        <p:spPr>
          <a:xfrm>
            <a:off x="3242729" y="3826999"/>
            <a:ext cx="180000" cy="143956"/>
          </a:xfrm>
          <a:prstGeom prst="rect">
            <a:avLst/>
          </a:prstGeom>
          <a:solidFill>
            <a:srgbClr val="FFC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AF538B26-ACAF-ABEC-AFC1-7FA130ADDB92}"/>
              </a:ext>
            </a:extLst>
          </p:cNvPr>
          <p:cNvSpPr/>
          <p:nvPr/>
        </p:nvSpPr>
        <p:spPr>
          <a:xfrm>
            <a:off x="3242729" y="4359496"/>
            <a:ext cx="180000" cy="143956"/>
          </a:xfrm>
          <a:prstGeom prst="rect">
            <a:avLst/>
          </a:prstGeom>
          <a:solidFill>
            <a:srgbClr val="FFC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FC812DD1-9CC2-4143-9FF1-1656B2B8432B}"/>
                  </a:ext>
                </a:extLst>
              </p:cNvPr>
              <p:cNvSpPr txBox="1"/>
              <p:nvPr/>
            </p:nvSpPr>
            <p:spPr>
              <a:xfrm>
                <a:off x="3892241" y="2496724"/>
                <a:ext cx="997389" cy="371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sub>
                      <m:sup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sup>
                    </m:sSubSup>
                    <m:d>
                      <m:d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zh-CN" altLang="zh-CN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FC812DD1-9CC2-4143-9FF1-1656B2B84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241" y="2496724"/>
                <a:ext cx="997389" cy="371961"/>
              </a:xfrm>
              <a:prstGeom prst="rect">
                <a:avLst/>
              </a:prstGeom>
              <a:blipFill>
                <a:blip r:embed="rId10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9" name="组合 338">
            <a:extLst>
              <a:ext uri="{FF2B5EF4-FFF2-40B4-BE49-F238E27FC236}">
                <a16:creationId xmlns:a16="http://schemas.microsoft.com/office/drawing/2014/main" id="{126FC480-746C-02D8-0228-A8B2D4AEED9D}"/>
              </a:ext>
            </a:extLst>
          </p:cNvPr>
          <p:cNvGrpSpPr/>
          <p:nvPr/>
        </p:nvGrpSpPr>
        <p:grpSpPr>
          <a:xfrm>
            <a:off x="9084167" y="4410235"/>
            <a:ext cx="1617333" cy="1549276"/>
            <a:chOff x="467071" y="2886352"/>
            <a:chExt cx="1617333" cy="1549276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88C4366-BCEA-2985-6710-444248FA18C5}"/>
                </a:ext>
              </a:extLst>
            </p:cNvPr>
            <p:cNvSpPr/>
            <p:nvPr/>
          </p:nvSpPr>
          <p:spPr>
            <a:xfrm>
              <a:off x="467071" y="3188028"/>
              <a:ext cx="1617333" cy="1247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5314B7BE-55F5-C257-DD73-97E0ECAFE213}"/>
                    </a:ext>
                  </a:extLst>
                </p:cNvPr>
                <p:cNvSpPr txBox="1"/>
                <p:nvPr/>
              </p:nvSpPr>
              <p:spPr>
                <a:xfrm>
                  <a:off x="539242" y="2886352"/>
                  <a:ext cx="1529507" cy="3365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zh-CN" altLang="zh-CN" sz="14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1800" b="0" i="1" smtClea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𝑝𝑒𝑟𝑏</m:t>
                          </m:r>
                        </m:sup>
                      </m:sSup>
                    </m:oMath>
                  </a14:m>
                  <a:r>
                    <a:rPr lang="zh-CN" altLang="zh-CN" sz="1400" dirty="0"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kumimoji="1"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5314B7BE-55F5-C257-DD73-97E0ECAFE2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242" y="2886352"/>
                  <a:ext cx="1529507" cy="33656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6" name="椭圆 175">
              <a:extLst>
                <a:ext uri="{FF2B5EF4-FFF2-40B4-BE49-F238E27FC236}">
                  <a16:creationId xmlns:a16="http://schemas.microsoft.com/office/drawing/2014/main" id="{1ADA9160-8510-EE3B-3C19-BD6B56308D29}"/>
                </a:ext>
              </a:extLst>
            </p:cNvPr>
            <p:cNvSpPr>
              <a:spLocks noChangeAspect="1"/>
            </p:cNvSpPr>
            <p:nvPr/>
          </p:nvSpPr>
          <p:spPr>
            <a:xfrm rot="6982807">
              <a:off x="1345678" y="3679425"/>
              <a:ext cx="690223" cy="506044"/>
            </a:xfrm>
            <a:prstGeom prst="ellipse">
              <a:avLst/>
            </a:prstGeom>
            <a:blipFill>
              <a:blip r:embed="rId12"/>
              <a:stretch>
                <a:fillRect l="5564" t="5564" r="5564" b="5564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" name="椭圆 183">
              <a:extLst>
                <a:ext uri="{FF2B5EF4-FFF2-40B4-BE49-F238E27FC236}">
                  <a16:creationId xmlns:a16="http://schemas.microsoft.com/office/drawing/2014/main" id="{F70B0453-D257-B09F-817E-82917D48D6E5}"/>
                </a:ext>
              </a:extLst>
            </p:cNvPr>
            <p:cNvSpPr>
              <a:spLocks noChangeAspect="1"/>
            </p:cNvSpPr>
            <p:nvPr/>
          </p:nvSpPr>
          <p:spPr>
            <a:xfrm rot="20713275">
              <a:off x="895444" y="3238803"/>
              <a:ext cx="649169" cy="512351"/>
            </a:xfrm>
            <a:prstGeom prst="ellipse">
              <a:avLst/>
            </a:prstGeom>
            <a:blipFill dpi="0" rotWithShape="1">
              <a:blip r:embed="rId13"/>
              <a:srcRect/>
              <a:stretch>
                <a:fillRect l="5564" t="-4000" r="5564" b="3000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5" name="椭圆 184">
              <a:extLst>
                <a:ext uri="{FF2B5EF4-FFF2-40B4-BE49-F238E27FC236}">
                  <a16:creationId xmlns:a16="http://schemas.microsoft.com/office/drawing/2014/main" id="{462DF8E5-C104-D6DD-79A9-941C8082C10E}"/>
                </a:ext>
              </a:extLst>
            </p:cNvPr>
            <p:cNvSpPr>
              <a:spLocks noChangeAspect="1"/>
            </p:cNvSpPr>
            <p:nvPr/>
          </p:nvSpPr>
          <p:spPr>
            <a:xfrm rot="1696954">
              <a:off x="593334" y="3798160"/>
              <a:ext cx="658413" cy="519646"/>
            </a:xfrm>
            <a:prstGeom prst="ellipse">
              <a:avLst/>
            </a:prstGeom>
            <a:blipFill>
              <a:blip r:embed="rId14"/>
              <a:stretch>
                <a:fillRect l="8993" t="8433" r="8993" b="8433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6" name="燕尾形箭头 185">
            <a:extLst>
              <a:ext uri="{FF2B5EF4-FFF2-40B4-BE49-F238E27FC236}">
                <a16:creationId xmlns:a16="http://schemas.microsoft.com/office/drawing/2014/main" id="{3F885138-E199-13AC-7BF1-10359C8FB860}"/>
              </a:ext>
            </a:extLst>
          </p:cNvPr>
          <p:cNvSpPr/>
          <p:nvPr/>
        </p:nvSpPr>
        <p:spPr>
          <a:xfrm>
            <a:off x="2233987" y="1289113"/>
            <a:ext cx="720000" cy="270000"/>
          </a:xfrm>
          <a:prstGeom prst="notchedRightArrow">
            <a:avLst>
              <a:gd name="adj1" fmla="val 50000"/>
              <a:gd name="adj2" fmla="val 74694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5" name="组合 334">
            <a:extLst>
              <a:ext uri="{FF2B5EF4-FFF2-40B4-BE49-F238E27FC236}">
                <a16:creationId xmlns:a16="http://schemas.microsoft.com/office/drawing/2014/main" id="{22550D8A-49F0-A957-992B-59B550D6225E}"/>
              </a:ext>
            </a:extLst>
          </p:cNvPr>
          <p:cNvGrpSpPr>
            <a:grpSpLocks noChangeAspect="1"/>
          </p:cNvGrpSpPr>
          <p:nvPr/>
        </p:nvGrpSpPr>
        <p:grpSpPr>
          <a:xfrm>
            <a:off x="180067" y="2717509"/>
            <a:ext cx="1950206" cy="1828800"/>
            <a:chOff x="467071" y="4468255"/>
            <a:chExt cx="1617333" cy="151664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6B8988A6-CC65-B308-FB60-89C3D9D53224}"/>
                    </a:ext>
                  </a:extLst>
                </p:cNvPr>
                <p:cNvSpPr txBox="1"/>
                <p:nvPr/>
              </p:nvSpPr>
              <p:spPr>
                <a:xfrm>
                  <a:off x="672723" y="4468255"/>
                  <a:ext cx="1262543" cy="2791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zh-CN" altLang="zh-CN" sz="14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𝑐𝑡𝑟𝑙</m:t>
                          </m:r>
                        </m:sup>
                      </m:sSup>
                    </m:oMath>
                  </a14:m>
                  <a:r>
                    <a:rPr lang="zh-CN" altLang="zh-CN" sz="1400" dirty="0"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kumimoji="1"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6B8988A6-CC65-B308-FB60-89C3D9D532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723" y="4468255"/>
                  <a:ext cx="1262543" cy="2791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7DF11120-0984-7975-784F-058E9904D030}"/>
                </a:ext>
              </a:extLst>
            </p:cNvPr>
            <p:cNvSpPr/>
            <p:nvPr/>
          </p:nvSpPr>
          <p:spPr>
            <a:xfrm>
              <a:off x="467071" y="4737304"/>
              <a:ext cx="1617333" cy="1247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1" name="椭圆 180">
              <a:extLst>
                <a:ext uri="{FF2B5EF4-FFF2-40B4-BE49-F238E27FC236}">
                  <a16:creationId xmlns:a16="http://schemas.microsoft.com/office/drawing/2014/main" id="{F3A0CB38-F574-2B09-2A5D-F6913251C449}"/>
                </a:ext>
              </a:extLst>
            </p:cNvPr>
            <p:cNvSpPr>
              <a:spLocks noChangeAspect="1"/>
            </p:cNvSpPr>
            <p:nvPr/>
          </p:nvSpPr>
          <p:spPr>
            <a:xfrm rot="4112667">
              <a:off x="536444" y="5201523"/>
              <a:ext cx="583951" cy="443867"/>
            </a:xfrm>
            <a:prstGeom prst="ellipse">
              <a:avLst/>
            </a:prstGeom>
            <a:blipFill>
              <a:blip r:embed="rId16"/>
              <a:stretch>
                <a:fillRect l="7786" t="5564" r="3342" b="5564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2" name="椭圆 181">
              <a:extLst>
                <a:ext uri="{FF2B5EF4-FFF2-40B4-BE49-F238E27FC236}">
                  <a16:creationId xmlns:a16="http://schemas.microsoft.com/office/drawing/2014/main" id="{E701CBD9-D8B2-618F-20B6-A7C06C3F9C09}"/>
                </a:ext>
              </a:extLst>
            </p:cNvPr>
            <p:cNvSpPr>
              <a:spLocks noChangeAspect="1"/>
            </p:cNvSpPr>
            <p:nvPr/>
          </p:nvSpPr>
          <p:spPr>
            <a:xfrm rot="1696954">
              <a:off x="1122476" y="4813811"/>
              <a:ext cx="611149" cy="482344"/>
            </a:xfrm>
            <a:prstGeom prst="ellipse">
              <a:avLst/>
            </a:prstGeom>
            <a:blipFill>
              <a:blip r:embed="rId17"/>
              <a:stretch>
                <a:fillRect l="5564" t="-2128" r="5564" b="13256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1" name="椭圆 190">
              <a:extLst>
                <a:ext uri="{FF2B5EF4-FFF2-40B4-BE49-F238E27FC236}">
                  <a16:creationId xmlns:a16="http://schemas.microsoft.com/office/drawing/2014/main" id="{5E928A2E-FBCE-E7E4-821A-BC51B41518ED}"/>
                </a:ext>
              </a:extLst>
            </p:cNvPr>
            <p:cNvSpPr>
              <a:spLocks noChangeAspect="1"/>
            </p:cNvSpPr>
            <p:nvPr/>
          </p:nvSpPr>
          <p:spPr>
            <a:xfrm rot="9553939">
              <a:off x="1178892" y="5415232"/>
              <a:ext cx="633179" cy="481286"/>
            </a:xfrm>
            <a:prstGeom prst="ellipse">
              <a:avLst/>
            </a:prstGeom>
            <a:blipFill dpi="0" rotWithShape="1">
              <a:blip r:embed="rId18"/>
              <a:srcRect/>
              <a:stretch>
                <a:fillRect l="7786" t="6000" r="6000" b="5564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2" name="组合 191">
            <a:extLst>
              <a:ext uri="{FF2B5EF4-FFF2-40B4-BE49-F238E27FC236}">
                <a16:creationId xmlns:a16="http://schemas.microsoft.com/office/drawing/2014/main" id="{1D32A35A-4C39-913E-58A8-8852338A9BDE}"/>
              </a:ext>
            </a:extLst>
          </p:cNvPr>
          <p:cNvGrpSpPr>
            <a:grpSpLocks noChangeAspect="1"/>
          </p:cNvGrpSpPr>
          <p:nvPr/>
        </p:nvGrpSpPr>
        <p:grpSpPr>
          <a:xfrm>
            <a:off x="3286854" y="690330"/>
            <a:ext cx="1665090" cy="1620000"/>
            <a:chOff x="990485" y="1039906"/>
            <a:chExt cx="2251315" cy="2238935"/>
          </a:xfrm>
        </p:grpSpPr>
        <p:grpSp>
          <p:nvGrpSpPr>
            <p:cNvPr id="193" name="组合 192">
              <a:extLst>
                <a:ext uri="{FF2B5EF4-FFF2-40B4-BE49-F238E27FC236}">
                  <a16:creationId xmlns:a16="http://schemas.microsoft.com/office/drawing/2014/main" id="{E1367911-3670-6399-F9B1-5D3946E8D048}"/>
                </a:ext>
              </a:extLst>
            </p:cNvPr>
            <p:cNvGrpSpPr/>
            <p:nvPr/>
          </p:nvGrpSpPr>
          <p:grpSpPr>
            <a:xfrm>
              <a:off x="1311802" y="1039906"/>
              <a:ext cx="322730" cy="2238935"/>
              <a:chOff x="1299882" y="1039906"/>
              <a:chExt cx="322730" cy="2238935"/>
            </a:xfrm>
            <a:solidFill>
              <a:srgbClr val="FEEFAA"/>
            </a:solidFill>
          </p:grpSpPr>
          <p:sp>
            <p:nvSpPr>
              <p:cNvPr id="222" name="椭圆 221">
                <a:extLst>
                  <a:ext uri="{FF2B5EF4-FFF2-40B4-BE49-F238E27FC236}">
                    <a16:creationId xmlns:a16="http://schemas.microsoft.com/office/drawing/2014/main" id="{FA48EC41-9EBB-715F-97FC-E28849B1B9B7}"/>
                  </a:ext>
                </a:extLst>
              </p:cNvPr>
              <p:cNvSpPr/>
              <p:nvPr/>
            </p:nvSpPr>
            <p:spPr>
              <a:xfrm>
                <a:off x="1299882" y="1039906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3" name="椭圆 222">
                <a:extLst>
                  <a:ext uri="{FF2B5EF4-FFF2-40B4-BE49-F238E27FC236}">
                    <a16:creationId xmlns:a16="http://schemas.microsoft.com/office/drawing/2014/main" id="{CF886964-5CF2-3B20-A777-6EC0B7313113}"/>
                  </a:ext>
                </a:extLst>
              </p:cNvPr>
              <p:cNvSpPr/>
              <p:nvPr/>
            </p:nvSpPr>
            <p:spPr>
              <a:xfrm>
                <a:off x="1299882" y="1423147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4" name="椭圆 223">
                <a:extLst>
                  <a:ext uri="{FF2B5EF4-FFF2-40B4-BE49-F238E27FC236}">
                    <a16:creationId xmlns:a16="http://schemas.microsoft.com/office/drawing/2014/main" id="{FB3628F9-B246-BC7D-63BA-BACC632228E5}"/>
                  </a:ext>
                </a:extLst>
              </p:cNvPr>
              <p:cNvSpPr/>
              <p:nvPr/>
            </p:nvSpPr>
            <p:spPr>
              <a:xfrm>
                <a:off x="1299882" y="1806388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5" name="椭圆 224">
                <a:extLst>
                  <a:ext uri="{FF2B5EF4-FFF2-40B4-BE49-F238E27FC236}">
                    <a16:creationId xmlns:a16="http://schemas.microsoft.com/office/drawing/2014/main" id="{F376610B-B5F1-65DC-AF7D-3DB3C8B4D075}"/>
                  </a:ext>
                </a:extLst>
              </p:cNvPr>
              <p:cNvSpPr/>
              <p:nvPr/>
            </p:nvSpPr>
            <p:spPr>
              <a:xfrm>
                <a:off x="1299882" y="21896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6" name="椭圆 225">
                <a:extLst>
                  <a:ext uri="{FF2B5EF4-FFF2-40B4-BE49-F238E27FC236}">
                    <a16:creationId xmlns:a16="http://schemas.microsoft.com/office/drawing/2014/main" id="{60DE148A-80B7-1E50-8F91-26CEC59FF491}"/>
                  </a:ext>
                </a:extLst>
              </p:cNvPr>
              <p:cNvSpPr/>
              <p:nvPr/>
            </p:nvSpPr>
            <p:spPr>
              <a:xfrm>
                <a:off x="1299882" y="2956111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4" name="组合 193">
              <a:extLst>
                <a:ext uri="{FF2B5EF4-FFF2-40B4-BE49-F238E27FC236}">
                  <a16:creationId xmlns:a16="http://schemas.microsoft.com/office/drawing/2014/main" id="{A8F083C6-87C8-7B74-1C98-8B5F909A38CB}"/>
                </a:ext>
              </a:extLst>
            </p:cNvPr>
            <p:cNvGrpSpPr/>
            <p:nvPr/>
          </p:nvGrpSpPr>
          <p:grpSpPr>
            <a:xfrm>
              <a:off x="2671482" y="1348067"/>
              <a:ext cx="322731" cy="1622612"/>
              <a:chOff x="2671482" y="1423147"/>
              <a:chExt cx="322731" cy="1622612"/>
            </a:xfrm>
            <a:solidFill>
              <a:srgbClr val="D4E6FF"/>
            </a:solidFill>
          </p:grpSpPr>
          <p:sp>
            <p:nvSpPr>
              <p:cNvPr id="218" name="椭圆 217">
                <a:extLst>
                  <a:ext uri="{FF2B5EF4-FFF2-40B4-BE49-F238E27FC236}">
                    <a16:creationId xmlns:a16="http://schemas.microsoft.com/office/drawing/2014/main" id="{8615762A-29AE-DB27-EB25-97CEBD4D2C34}"/>
                  </a:ext>
                </a:extLst>
              </p:cNvPr>
              <p:cNvSpPr/>
              <p:nvPr/>
            </p:nvSpPr>
            <p:spPr>
              <a:xfrm>
                <a:off x="2671482" y="1423147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9" name="椭圆 218">
                <a:extLst>
                  <a:ext uri="{FF2B5EF4-FFF2-40B4-BE49-F238E27FC236}">
                    <a16:creationId xmlns:a16="http://schemas.microsoft.com/office/drawing/2014/main" id="{7E409771-FC20-C674-E620-A8F6BAF980DD}"/>
                  </a:ext>
                </a:extLst>
              </p:cNvPr>
              <p:cNvSpPr/>
              <p:nvPr/>
            </p:nvSpPr>
            <p:spPr>
              <a:xfrm>
                <a:off x="2671482" y="1806388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0" name="椭圆 219">
                <a:extLst>
                  <a:ext uri="{FF2B5EF4-FFF2-40B4-BE49-F238E27FC236}">
                    <a16:creationId xmlns:a16="http://schemas.microsoft.com/office/drawing/2014/main" id="{4483808C-0D2D-B89A-5A93-656E043BE4DC}"/>
                  </a:ext>
                </a:extLst>
              </p:cNvPr>
              <p:cNvSpPr/>
              <p:nvPr/>
            </p:nvSpPr>
            <p:spPr>
              <a:xfrm>
                <a:off x="2671483" y="21896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1" name="椭圆 220">
                <a:extLst>
                  <a:ext uri="{FF2B5EF4-FFF2-40B4-BE49-F238E27FC236}">
                    <a16:creationId xmlns:a16="http://schemas.microsoft.com/office/drawing/2014/main" id="{BE47DF0C-B70D-C771-2F90-BA3EBB2F3EB1}"/>
                  </a:ext>
                </a:extLst>
              </p:cNvPr>
              <p:cNvSpPr/>
              <p:nvPr/>
            </p:nvSpPr>
            <p:spPr>
              <a:xfrm>
                <a:off x="2671482" y="27230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95" name="直线连接符 194">
              <a:extLst>
                <a:ext uri="{FF2B5EF4-FFF2-40B4-BE49-F238E27FC236}">
                  <a16:creationId xmlns:a16="http://schemas.microsoft.com/office/drawing/2014/main" id="{11927ECE-BAFC-A21C-2998-3163FB6A1EFA}"/>
                </a:ext>
              </a:extLst>
            </p:cNvPr>
            <p:cNvCxnSpPr>
              <a:stCxn id="222" idx="6"/>
              <a:endCxn id="218" idx="2"/>
            </p:cNvCxnSpPr>
            <p:nvPr/>
          </p:nvCxnSpPr>
          <p:spPr>
            <a:xfrm>
              <a:off x="1634532" y="1201271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线连接符 195">
              <a:extLst>
                <a:ext uri="{FF2B5EF4-FFF2-40B4-BE49-F238E27FC236}">
                  <a16:creationId xmlns:a16="http://schemas.microsoft.com/office/drawing/2014/main" id="{3D8C0FB3-C217-115F-8878-BE6847FF5E54}"/>
                </a:ext>
              </a:extLst>
            </p:cNvPr>
            <p:cNvCxnSpPr>
              <a:stCxn id="222" idx="6"/>
              <a:endCxn id="219" idx="2"/>
            </p:cNvCxnSpPr>
            <p:nvPr/>
          </p:nvCxnSpPr>
          <p:spPr>
            <a:xfrm>
              <a:off x="1634532" y="1201271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线连接符 196">
              <a:extLst>
                <a:ext uri="{FF2B5EF4-FFF2-40B4-BE49-F238E27FC236}">
                  <a16:creationId xmlns:a16="http://schemas.microsoft.com/office/drawing/2014/main" id="{74D8DC98-79BF-7B6A-BA13-C55670ED932E}"/>
                </a:ext>
              </a:extLst>
            </p:cNvPr>
            <p:cNvCxnSpPr>
              <a:stCxn id="222" idx="6"/>
              <a:endCxn id="220" idx="2"/>
            </p:cNvCxnSpPr>
            <p:nvPr/>
          </p:nvCxnSpPr>
          <p:spPr>
            <a:xfrm>
              <a:off x="1634532" y="1201271"/>
              <a:ext cx="1036950" cy="10746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线连接符 197">
              <a:extLst>
                <a:ext uri="{FF2B5EF4-FFF2-40B4-BE49-F238E27FC236}">
                  <a16:creationId xmlns:a16="http://schemas.microsoft.com/office/drawing/2014/main" id="{6963D00D-09FD-294E-5933-6B5A533F5238}"/>
                </a:ext>
              </a:extLst>
            </p:cNvPr>
            <p:cNvCxnSpPr>
              <a:stCxn id="222" idx="6"/>
              <a:endCxn id="221" idx="2"/>
            </p:cNvCxnSpPr>
            <p:nvPr/>
          </p:nvCxnSpPr>
          <p:spPr>
            <a:xfrm>
              <a:off x="1634532" y="1201271"/>
              <a:ext cx="1036950" cy="16080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线连接符 198">
              <a:extLst>
                <a:ext uri="{FF2B5EF4-FFF2-40B4-BE49-F238E27FC236}">
                  <a16:creationId xmlns:a16="http://schemas.microsoft.com/office/drawing/2014/main" id="{0C555A01-41A8-69C6-2E44-BDE104221368}"/>
                </a:ext>
              </a:extLst>
            </p:cNvPr>
            <p:cNvCxnSpPr>
              <a:stCxn id="223" idx="6"/>
              <a:endCxn id="218" idx="2"/>
            </p:cNvCxnSpPr>
            <p:nvPr/>
          </p:nvCxnSpPr>
          <p:spPr>
            <a:xfrm flipV="1">
              <a:off x="1634532" y="1509432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线连接符 199">
              <a:extLst>
                <a:ext uri="{FF2B5EF4-FFF2-40B4-BE49-F238E27FC236}">
                  <a16:creationId xmlns:a16="http://schemas.microsoft.com/office/drawing/2014/main" id="{9300D9E1-AD0B-D82C-F666-9CC3A3E32895}"/>
                </a:ext>
              </a:extLst>
            </p:cNvPr>
            <p:cNvCxnSpPr>
              <a:stCxn id="223" idx="6"/>
              <a:endCxn id="219" idx="2"/>
            </p:cNvCxnSpPr>
            <p:nvPr/>
          </p:nvCxnSpPr>
          <p:spPr>
            <a:xfrm>
              <a:off x="1634532" y="1584512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线连接符 200">
              <a:extLst>
                <a:ext uri="{FF2B5EF4-FFF2-40B4-BE49-F238E27FC236}">
                  <a16:creationId xmlns:a16="http://schemas.microsoft.com/office/drawing/2014/main" id="{123FC24B-CC0B-3A9E-6BBD-F4A7A2684D2D}"/>
                </a:ext>
              </a:extLst>
            </p:cNvPr>
            <p:cNvCxnSpPr>
              <a:stCxn id="223" idx="6"/>
              <a:endCxn id="220" idx="2"/>
            </p:cNvCxnSpPr>
            <p:nvPr/>
          </p:nvCxnSpPr>
          <p:spPr>
            <a:xfrm>
              <a:off x="1634532" y="1584512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线连接符 201">
              <a:extLst>
                <a:ext uri="{FF2B5EF4-FFF2-40B4-BE49-F238E27FC236}">
                  <a16:creationId xmlns:a16="http://schemas.microsoft.com/office/drawing/2014/main" id="{6432FFE2-AD35-6828-622E-9834673F92BB}"/>
                </a:ext>
              </a:extLst>
            </p:cNvPr>
            <p:cNvCxnSpPr>
              <a:stCxn id="223" idx="6"/>
              <a:endCxn id="220" idx="2"/>
            </p:cNvCxnSpPr>
            <p:nvPr/>
          </p:nvCxnSpPr>
          <p:spPr>
            <a:xfrm>
              <a:off x="1634532" y="1584512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线连接符 202">
              <a:extLst>
                <a:ext uri="{FF2B5EF4-FFF2-40B4-BE49-F238E27FC236}">
                  <a16:creationId xmlns:a16="http://schemas.microsoft.com/office/drawing/2014/main" id="{5AE26E54-5571-740F-CB88-E1D6658B8668}"/>
                </a:ext>
              </a:extLst>
            </p:cNvPr>
            <p:cNvCxnSpPr>
              <a:stCxn id="223" idx="6"/>
              <a:endCxn id="221" idx="2"/>
            </p:cNvCxnSpPr>
            <p:nvPr/>
          </p:nvCxnSpPr>
          <p:spPr>
            <a:xfrm>
              <a:off x="1634532" y="1584512"/>
              <a:ext cx="1036950" cy="12248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线连接符 203">
              <a:extLst>
                <a:ext uri="{FF2B5EF4-FFF2-40B4-BE49-F238E27FC236}">
                  <a16:creationId xmlns:a16="http://schemas.microsoft.com/office/drawing/2014/main" id="{558DC104-A3E0-8870-726C-41E9FF67A16E}"/>
                </a:ext>
              </a:extLst>
            </p:cNvPr>
            <p:cNvCxnSpPr>
              <a:stCxn id="224" idx="6"/>
              <a:endCxn id="218" idx="2"/>
            </p:cNvCxnSpPr>
            <p:nvPr/>
          </p:nvCxnSpPr>
          <p:spPr>
            <a:xfrm flipV="1">
              <a:off x="1634532" y="1509432"/>
              <a:ext cx="1036950" cy="4583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线连接符 204">
              <a:extLst>
                <a:ext uri="{FF2B5EF4-FFF2-40B4-BE49-F238E27FC236}">
                  <a16:creationId xmlns:a16="http://schemas.microsoft.com/office/drawing/2014/main" id="{B6B2842F-63BB-BD7B-7DC4-F96EAEB6052A}"/>
                </a:ext>
              </a:extLst>
            </p:cNvPr>
            <p:cNvCxnSpPr>
              <a:stCxn id="224" idx="6"/>
              <a:endCxn id="219" idx="2"/>
            </p:cNvCxnSpPr>
            <p:nvPr/>
          </p:nvCxnSpPr>
          <p:spPr>
            <a:xfrm flipV="1">
              <a:off x="1634532" y="1892673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线连接符 205">
              <a:extLst>
                <a:ext uri="{FF2B5EF4-FFF2-40B4-BE49-F238E27FC236}">
                  <a16:creationId xmlns:a16="http://schemas.microsoft.com/office/drawing/2014/main" id="{240DECA6-EAEE-A2A2-07AB-D595EE5BABCC}"/>
                </a:ext>
              </a:extLst>
            </p:cNvPr>
            <p:cNvCxnSpPr>
              <a:stCxn id="224" idx="6"/>
              <a:endCxn id="221" idx="2"/>
            </p:cNvCxnSpPr>
            <p:nvPr/>
          </p:nvCxnSpPr>
          <p:spPr>
            <a:xfrm>
              <a:off x="1634532" y="1967753"/>
              <a:ext cx="1036950" cy="8415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线连接符 206">
              <a:extLst>
                <a:ext uri="{FF2B5EF4-FFF2-40B4-BE49-F238E27FC236}">
                  <a16:creationId xmlns:a16="http://schemas.microsoft.com/office/drawing/2014/main" id="{396C2AD4-3E54-B322-1998-5649435B09C1}"/>
                </a:ext>
              </a:extLst>
            </p:cNvPr>
            <p:cNvCxnSpPr>
              <a:stCxn id="224" idx="6"/>
              <a:endCxn id="220" idx="2"/>
            </p:cNvCxnSpPr>
            <p:nvPr/>
          </p:nvCxnSpPr>
          <p:spPr>
            <a:xfrm>
              <a:off x="1634532" y="1967753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线连接符 207">
              <a:extLst>
                <a:ext uri="{FF2B5EF4-FFF2-40B4-BE49-F238E27FC236}">
                  <a16:creationId xmlns:a16="http://schemas.microsoft.com/office/drawing/2014/main" id="{C382F0A2-8782-7144-7964-39EF13A1A6F5}"/>
                </a:ext>
              </a:extLst>
            </p:cNvPr>
            <p:cNvCxnSpPr>
              <a:stCxn id="225" idx="6"/>
              <a:endCxn id="218" idx="2"/>
            </p:cNvCxnSpPr>
            <p:nvPr/>
          </p:nvCxnSpPr>
          <p:spPr>
            <a:xfrm flipV="1">
              <a:off x="1634532" y="1509432"/>
              <a:ext cx="1036950" cy="84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线连接符 208">
              <a:extLst>
                <a:ext uri="{FF2B5EF4-FFF2-40B4-BE49-F238E27FC236}">
                  <a16:creationId xmlns:a16="http://schemas.microsoft.com/office/drawing/2014/main" id="{B92C109F-A84C-B8A3-D8C2-2E4D767FEB42}"/>
                </a:ext>
              </a:extLst>
            </p:cNvPr>
            <p:cNvCxnSpPr>
              <a:stCxn id="225" idx="6"/>
              <a:endCxn id="220" idx="2"/>
            </p:cNvCxnSpPr>
            <p:nvPr/>
          </p:nvCxnSpPr>
          <p:spPr>
            <a:xfrm flipV="1">
              <a:off x="1634532" y="2275914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线连接符 209">
              <a:extLst>
                <a:ext uri="{FF2B5EF4-FFF2-40B4-BE49-F238E27FC236}">
                  <a16:creationId xmlns:a16="http://schemas.microsoft.com/office/drawing/2014/main" id="{D9B67031-BB3B-98AF-074A-13BEA62841D0}"/>
                </a:ext>
              </a:extLst>
            </p:cNvPr>
            <p:cNvCxnSpPr>
              <a:stCxn id="225" idx="6"/>
              <a:endCxn id="219" idx="2"/>
            </p:cNvCxnSpPr>
            <p:nvPr/>
          </p:nvCxnSpPr>
          <p:spPr>
            <a:xfrm flipV="1">
              <a:off x="1634532" y="1892673"/>
              <a:ext cx="1036950" cy="4583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线连接符 210">
              <a:extLst>
                <a:ext uri="{FF2B5EF4-FFF2-40B4-BE49-F238E27FC236}">
                  <a16:creationId xmlns:a16="http://schemas.microsoft.com/office/drawing/2014/main" id="{B73EDD2B-309A-E00E-4A1D-FB7DF9C19DDD}"/>
                </a:ext>
              </a:extLst>
            </p:cNvPr>
            <p:cNvCxnSpPr>
              <a:stCxn id="225" idx="6"/>
              <a:endCxn id="221" idx="2"/>
            </p:cNvCxnSpPr>
            <p:nvPr/>
          </p:nvCxnSpPr>
          <p:spPr>
            <a:xfrm>
              <a:off x="1634532" y="2350994"/>
              <a:ext cx="1036950" cy="45832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线连接符 211">
              <a:extLst>
                <a:ext uri="{FF2B5EF4-FFF2-40B4-BE49-F238E27FC236}">
                  <a16:creationId xmlns:a16="http://schemas.microsoft.com/office/drawing/2014/main" id="{01E72795-88E5-D3C7-97A2-9A75A33E9F39}"/>
                </a:ext>
              </a:extLst>
            </p:cNvPr>
            <p:cNvCxnSpPr>
              <a:stCxn id="226" idx="6"/>
              <a:endCxn id="218" idx="2"/>
            </p:cNvCxnSpPr>
            <p:nvPr/>
          </p:nvCxnSpPr>
          <p:spPr>
            <a:xfrm flipV="1">
              <a:off x="1634532" y="1509432"/>
              <a:ext cx="1036950" cy="160804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线连接符 212">
              <a:extLst>
                <a:ext uri="{FF2B5EF4-FFF2-40B4-BE49-F238E27FC236}">
                  <a16:creationId xmlns:a16="http://schemas.microsoft.com/office/drawing/2014/main" id="{B094335D-5772-7D9B-C792-054C66E108C0}"/>
                </a:ext>
              </a:extLst>
            </p:cNvPr>
            <p:cNvCxnSpPr>
              <a:stCxn id="226" idx="6"/>
              <a:endCxn id="219" idx="2"/>
            </p:cNvCxnSpPr>
            <p:nvPr/>
          </p:nvCxnSpPr>
          <p:spPr>
            <a:xfrm flipV="1">
              <a:off x="1634532" y="1892673"/>
              <a:ext cx="1036950" cy="122480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线连接符 213">
              <a:extLst>
                <a:ext uri="{FF2B5EF4-FFF2-40B4-BE49-F238E27FC236}">
                  <a16:creationId xmlns:a16="http://schemas.microsoft.com/office/drawing/2014/main" id="{EF147CE8-83FF-CD4F-07EB-5D8035957462}"/>
                </a:ext>
              </a:extLst>
            </p:cNvPr>
            <p:cNvCxnSpPr>
              <a:stCxn id="226" idx="6"/>
              <a:endCxn id="220" idx="2"/>
            </p:cNvCxnSpPr>
            <p:nvPr/>
          </p:nvCxnSpPr>
          <p:spPr>
            <a:xfrm flipV="1">
              <a:off x="1634532" y="2275914"/>
              <a:ext cx="1036950" cy="84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线连接符 214">
              <a:extLst>
                <a:ext uri="{FF2B5EF4-FFF2-40B4-BE49-F238E27FC236}">
                  <a16:creationId xmlns:a16="http://schemas.microsoft.com/office/drawing/2014/main" id="{BF5FCAC2-A4EF-DB77-C242-ACA7E5A2D26B}"/>
                </a:ext>
              </a:extLst>
            </p:cNvPr>
            <p:cNvCxnSpPr>
              <a:stCxn id="226" idx="6"/>
              <a:endCxn id="221" idx="2"/>
            </p:cNvCxnSpPr>
            <p:nvPr/>
          </p:nvCxnSpPr>
          <p:spPr>
            <a:xfrm flipV="1">
              <a:off x="1634532" y="2809314"/>
              <a:ext cx="1036950" cy="3081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文本框 215">
              <a:extLst>
                <a:ext uri="{FF2B5EF4-FFF2-40B4-BE49-F238E27FC236}">
                  <a16:creationId xmlns:a16="http://schemas.microsoft.com/office/drawing/2014/main" id="{308C2273-236E-A7E7-4619-9DDFB8677B36}"/>
                </a:ext>
              </a:extLst>
            </p:cNvPr>
            <p:cNvSpPr txBox="1"/>
            <p:nvPr/>
          </p:nvSpPr>
          <p:spPr>
            <a:xfrm>
              <a:off x="990485" y="2359273"/>
              <a:ext cx="561782" cy="510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文本框 216">
              <a:extLst>
                <a:ext uri="{FF2B5EF4-FFF2-40B4-BE49-F238E27FC236}">
                  <a16:creationId xmlns:a16="http://schemas.microsoft.com/office/drawing/2014/main" id="{6DFD7749-EE44-4544-5F3C-6CF1CF40A8C3}"/>
                </a:ext>
              </a:extLst>
            </p:cNvPr>
            <p:cNvSpPr txBox="1"/>
            <p:nvPr/>
          </p:nvSpPr>
          <p:spPr>
            <a:xfrm>
              <a:off x="2919071" y="2176888"/>
              <a:ext cx="322729" cy="5104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2" name="组合 261">
            <a:extLst>
              <a:ext uri="{FF2B5EF4-FFF2-40B4-BE49-F238E27FC236}">
                <a16:creationId xmlns:a16="http://schemas.microsoft.com/office/drawing/2014/main" id="{DACFFA84-E0F5-967E-8313-C7CF952B1F69}"/>
              </a:ext>
            </a:extLst>
          </p:cNvPr>
          <p:cNvGrpSpPr>
            <a:grpSpLocks noChangeAspect="1"/>
          </p:cNvGrpSpPr>
          <p:nvPr/>
        </p:nvGrpSpPr>
        <p:grpSpPr>
          <a:xfrm>
            <a:off x="3286264" y="4956664"/>
            <a:ext cx="1647497" cy="1620000"/>
            <a:chOff x="989687" y="1039906"/>
            <a:chExt cx="2227528" cy="2238935"/>
          </a:xfrm>
        </p:grpSpPr>
        <p:grpSp>
          <p:nvGrpSpPr>
            <p:cNvPr id="263" name="组合 262">
              <a:extLst>
                <a:ext uri="{FF2B5EF4-FFF2-40B4-BE49-F238E27FC236}">
                  <a16:creationId xmlns:a16="http://schemas.microsoft.com/office/drawing/2014/main" id="{04659BD6-C2E5-2C7E-6F4D-0024B7555C0D}"/>
                </a:ext>
              </a:extLst>
            </p:cNvPr>
            <p:cNvGrpSpPr/>
            <p:nvPr/>
          </p:nvGrpSpPr>
          <p:grpSpPr>
            <a:xfrm>
              <a:off x="1311802" y="1039906"/>
              <a:ext cx="322730" cy="2238935"/>
              <a:chOff x="1299882" y="1039906"/>
              <a:chExt cx="322730" cy="2238935"/>
            </a:xfrm>
            <a:solidFill>
              <a:srgbClr val="FEEFAA"/>
            </a:solidFill>
          </p:grpSpPr>
          <p:sp>
            <p:nvSpPr>
              <p:cNvPr id="292" name="椭圆 291">
                <a:extLst>
                  <a:ext uri="{FF2B5EF4-FFF2-40B4-BE49-F238E27FC236}">
                    <a16:creationId xmlns:a16="http://schemas.microsoft.com/office/drawing/2014/main" id="{2FA3D39A-3F7B-3FBF-24BE-904D27081461}"/>
                  </a:ext>
                </a:extLst>
              </p:cNvPr>
              <p:cNvSpPr/>
              <p:nvPr/>
            </p:nvSpPr>
            <p:spPr>
              <a:xfrm>
                <a:off x="1299882" y="1039906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" name="椭圆 292">
                <a:extLst>
                  <a:ext uri="{FF2B5EF4-FFF2-40B4-BE49-F238E27FC236}">
                    <a16:creationId xmlns:a16="http://schemas.microsoft.com/office/drawing/2014/main" id="{CB1EA2A7-10B4-69B3-43B7-7E66E4FCD482}"/>
                  </a:ext>
                </a:extLst>
              </p:cNvPr>
              <p:cNvSpPr/>
              <p:nvPr/>
            </p:nvSpPr>
            <p:spPr>
              <a:xfrm>
                <a:off x="1299882" y="1423147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4" name="椭圆 293">
                <a:extLst>
                  <a:ext uri="{FF2B5EF4-FFF2-40B4-BE49-F238E27FC236}">
                    <a16:creationId xmlns:a16="http://schemas.microsoft.com/office/drawing/2014/main" id="{FDC9E397-4858-6B86-5C6D-D9E03EA7BAE8}"/>
                  </a:ext>
                </a:extLst>
              </p:cNvPr>
              <p:cNvSpPr/>
              <p:nvPr/>
            </p:nvSpPr>
            <p:spPr>
              <a:xfrm>
                <a:off x="1299882" y="1806388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5" name="椭圆 294">
                <a:extLst>
                  <a:ext uri="{FF2B5EF4-FFF2-40B4-BE49-F238E27FC236}">
                    <a16:creationId xmlns:a16="http://schemas.microsoft.com/office/drawing/2014/main" id="{57376038-84DA-2613-CC63-F2F877CF8905}"/>
                  </a:ext>
                </a:extLst>
              </p:cNvPr>
              <p:cNvSpPr/>
              <p:nvPr/>
            </p:nvSpPr>
            <p:spPr>
              <a:xfrm>
                <a:off x="1299882" y="21896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6" name="椭圆 295">
                <a:extLst>
                  <a:ext uri="{FF2B5EF4-FFF2-40B4-BE49-F238E27FC236}">
                    <a16:creationId xmlns:a16="http://schemas.microsoft.com/office/drawing/2014/main" id="{37A6CD31-E55B-A1D9-0E0D-6AC415F5DEBC}"/>
                  </a:ext>
                </a:extLst>
              </p:cNvPr>
              <p:cNvSpPr/>
              <p:nvPr/>
            </p:nvSpPr>
            <p:spPr>
              <a:xfrm>
                <a:off x="1299882" y="2956111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4" name="组合 263">
              <a:extLst>
                <a:ext uri="{FF2B5EF4-FFF2-40B4-BE49-F238E27FC236}">
                  <a16:creationId xmlns:a16="http://schemas.microsoft.com/office/drawing/2014/main" id="{D15EE691-2E93-3AF3-1DF6-FB43E820D35C}"/>
                </a:ext>
              </a:extLst>
            </p:cNvPr>
            <p:cNvGrpSpPr/>
            <p:nvPr/>
          </p:nvGrpSpPr>
          <p:grpSpPr>
            <a:xfrm>
              <a:off x="2671482" y="1348067"/>
              <a:ext cx="322730" cy="1622612"/>
              <a:chOff x="2671482" y="1423147"/>
              <a:chExt cx="322730" cy="1622612"/>
            </a:xfrm>
            <a:solidFill>
              <a:srgbClr val="D4E6FF"/>
            </a:solidFill>
          </p:grpSpPr>
          <p:sp>
            <p:nvSpPr>
              <p:cNvPr id="288" name="椭圆 287">
                <a:extLst>
                  <a:ext uri="{FF2B5EF4-FFF2-40B4-BE49-F238E27FC236}">
                    <a16:creationId xmlns:a16="http://schemas.microsoft.com/office/drawing/2014/main" id="{FAB1749F-A8C2-B8A4-2394-04CE30F63F82}"/>
                  </a:ext>
                </a:extLst>
              </p:cNvPr>
              <p:cNvSpPr/>
              <p:nvPr/>
            </p:nvSpPr>
            <p:spPr>
              <a:xfrm>
                <a:off x="2671482" y="1423147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9" name="椭圆 288">
                <a:extLst>
                  <a:ext uri="{FF2B5EF4-FFF2-40B4-BE49-F238E27FC236}">
                    <a16:creationId xmlns:a16="http://schemas.microsoft.com/office/drawing/2014/main" id="{9BBBFBAF-4B94-D8D6-7F30-11228978A348}"/>
                  </a:ext>
                </a:extLst>
              </p:cNvPr>
              <p:cNvSpPr/>
              <p:nvPr/>
            </p:nvSpPr>
            <p:spPr>
              <a:xfrm>
                <a:off x="2671482" y="1806388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" name="椭圆 289">
                <a:extLst>
                  <a:ext uri="{FF2B5EF4-FFF2-40B4-BE49-F238E27FC236}">
                    <a16:creationId xmlns:a16="http://schemas.microsoft.com/office/drawing/2014/main" id="{A3B70AB4-C54E-D222-FD4A-35C4514D5FD7}"/>
                  </a:ext>
                </a:extLst>
              </p:cNvPr>
              <p:cNvSpPr/>
              <p:nvPr/>
            </p:nvSpPr>
            <p:spPr>
              <a:xfrm>
                <a:off x="2671482" y="21896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1" name="椭圆 290">
                <a:extLst>
                  <a:ext uri="{FF2B5EF4-FFF2-40B4-BE49-F238E27FC236}">
                    <a16:creationId xmlns:a16="http://schemas.microsoft.com/office/drawing/2014/main" id="{115255F7-C68D-3893-E870-F4402D0553BE}"/>
                  </a:ext>
                </a:extLst>
              </p:cNvPr>
              <p:cNvSpPr/>
              <p:nvPr/>
            </p:nvSpPr>
            <p:spPr>
              <a:xfrm>
                <a:off x="2671482" y="27230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65" name="直线连接符 264">
              <a:extLst>
                <a:ext uri="{FF2B5EF4-FFF2-40B4-BE49-F238E27FC236}">
                  <a16:creationId xmlns:a16="http://schemas.microsoft.com/office/drawing/2014/main" id="{2305DBAA-3945-D009-4EFD-CA0D5952F215}"/>
                </a:ext>
              </a:extLst>
            </p:cNvPr>
            <p:cNvCxnSpPr>
              <a:stCxn id="292" idx="6"/>
              <a:endCxn id="288" idx="2"/>
            </p:cNvCxnSpPr>
            <p:nvPr/>
          </p:nvCxnSpPr>
          <p:spPr>
            <a:xfrm>
              <a:off x="1634532" y="1201271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线连接符 265">
              <a:extLst>
                <a:ext uri="{FF2B5EF4-FFF2-40B4-BE49-F238E27FC236}">
                  <a16:creationId xmlns:a16="http://schemas.microsoft.com/office/drawing/2014/main" id="{152A2F7B-884C-D5B9-93DD-C3558CF87601}"/>
                </a:ext>
              </a:extLst>
            </p:cNvPr>
            <p:cNvCxnSpPr>
              <a:stCxn id="292" idx="6"/>
              <a:endCxn id="289" idx="2"/>
            </p:cNvCxnSpPr>
            <p:nvPr/>
          </p:nvCxnSpPr>
          <p:spPr>
            <a:xfrm>
              <a:off x="1634532" y="1201271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线连接符 266">
              <a:extLst>
                <a:ext uri="{FF2B5EF4-FFF2-40B4-BE49-F238E27FC236}">
                  <a16:creationId xmlns:a16="http://schemas.microsoft.com/office/drawing/2014/main" id="{FB9DEADA-0F06-EB5E-C2F2-73C5629D4CE9}"/>
                </a:ext>
              </a:extLst>
            </p:cNvPr>
            <p:cNvCxnSpPr>
              <a:stCxn id="292" idx="6"/>
              <a:endCxn id="290" idx="2"/>
            </p:cNvCxnSpPr>
            <p:nvPr/>
          </p:nvCxnSpPr>
          <p:spPr>
            <a:xfrm>
              <a:off x="1634532" y="1201271"/>
              <a:ext cx="1036950" cy="10746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线连接符 267">
              <a:extLst>
                <a:ext uri="{FF2B5EF4-FFF2-40B4-BE49-F238E27FC236}">
                  <a16:creationId xmlns:a16="http://schemas.microsoft.com/office/drawing/2014/main" id="{865FA2D2-99F3-2DCB-1CEC-2B5954ECCC1E}"/>
                </a:ext>
              </a:extLst>
            </p:cNvPr>
            <p:cNvCxnSpPr>
              <a:stCxn id="292" idx="6"/>
              <a:endCxn id="291" idx="2"/>
            </p:cNvCxnSpPr>
            <p:nvPr/>
          </p:nvCxnSpPr>
          <p:spPr>
            <a:xfrm>
              <a:off x="1634532" y="1201271"/>
              <a:ext cx="1036950" cy="16080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线连接符 268">
              <a:extLst>
                <a:ext uri="{FF2B5EF4-FFF2-40B4-BE49-F238E27FC236}">
                  <a16:creationId xmlns:a16="http://schemas.microsoft.com/office/drawing/2014/main" id="{BCD9E2FE-8F96-3327-8FDB-1979480FEC5B}"/>
                </a:ext>
              </a:extLst>
            </p:cNvPr>
            <p:cNvCxnSpPr>
              <a:stCxn id="293" idx="6"/>
              <a:endCxn id="288" idx="2"/>
            </p:cNvCxnSpPr>
            <p:nvPr/>
          </p:nvCxnSpPr>
          <p:spPr>
            <a:xfrm flipV="1">
              <a:off x="1634532" y="1509432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线连接符 269">
              <a:extLst>
                <a:ext uri="{FF2B5EF4-FFF2-40B4-BE49-F238E27FC236}">
                  <a16:creationId xmlns:a16="http://schemas.microsoft.com/office/drawing/2014/main" id="{F509F3D9-2A5F-3450-B0FC-BB379DEB8C3A}"/>
                </a:ext>
              </a:extLst>
            </p:cNvPr>
            <p:cNvCxnSpPr>
              <a:stCxn id="293" idx="6"/>
              <a:endCxn id="289" idx="2"/>
            </p:cNvCxnSpPr>
            <p:nvPr/>
          </p:nvCxnSpPr>
          <p:spPr>
            <a:xfrm>
              <a:off x="1634532" y="1584512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线连接符 270">
              <a:extLst>
                <a:ext uri="{FF2B5EF4-FFF2-40B4-BE49-F238E27FC236}">
                  <a16:creationId xmlns:a16="http://schemas.microsoft.com/office/drawing/2014/main" id="{BAB24503-9F72-51B0-9B5D-732F3130E7CC}"/>
                </a:ext>
              </a:extLst>
            </p:cNvPr>
            <p:cNvCxnSpPr>
              <a:stCxn id="293" idx="6"/>
              <a:endCxn id="290" idx="2"/>
            </p:cNvCxnSpPr>
            <p:nvPr/>
          </p:nvCxnSpPr>
          <p:spPr>
            <a:xfrm>
              <a:off x="1634532" y="1584512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线连接符 271">
              <a:extLst>
                <a:ext uri="{FF2B5EF4-FFF2-40B4-BE49-F238E27FC236}">
                  <a16:creationId xmlns:a16="http://schemas.microsoft.com/office/drawing/2014/main" id="{9829B23B-7656-2930-7499-3ECCD6A2DF24}"/>
                </a:ext>
              </a:extLst>
            </p:cNvPr>
            <p:cNvCxnSpPr>
              <a:stCxn id="293" idx="6"/>
              <a:endCxn id="290" idx="2"/>
            </p:cNvCxnSpPr>
            <p:nvPr/>
          </p:nvCxnSpPr>
          <p:spPr>
            <a:xfrm>
              <a:off x="1634532" y="1584512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线连接符 272">
              <a:extLst>
                <a:ext uri="{FF2B5EF4-FFF2-40B4-BE49-F238E27FC236}">
                  <a16:creationId xmlns:a16="http://schemas.microsoft.com/office/drawing/2014/main" id="{8F18738E-955E-8082-D14E-D11B8C148F4F}"/>
                </a:ext>
              </a:extLst>
            </p:cNvPr>
            <p:cNvCxnSpPr>
              <a:stCxn id="293" idx="6"/>
              <a:endCxn id="291" idx="2"/>
            </p:cNvCxnSpPr>
            <p:nvPr/>
          </p:nvCxnSpPr>
          <p:spPr>
            <a:xfrm>
              <a:off x="1634532" y="1584512"/>
              <a:ext cx="1036950" cy="12248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线连接符 273">
              <a:extLst>
                <a:ext uri="{FF2B5EF4-FFF2-40B4-BE49-F238E27FC236}">
                  <a16:creationId xmlns:a16="http://schemas.microsoft.com/office/drawing/2014/main" id="{AD839231-257B-2D2E-A949-FE49A93BD8E2}"/>
                </a:ext>
              </a:extLst>
            </p:cNvPr>
            <p:cNvCxnSpPr>
              <a:stCxn id="294" idx="6"/>
              <a:endCxn id="288" idx="2"/>
            </p:cNvCxnSpPr>
            <p:nvPr/>
          </p:nvCxnSpPr>
          <p:spPr>
            <a:xfrm flipV="1">
              <a:off x="1634532" y="1509432"/>
              <a:ext cx="1036950" cy="4583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线连接符 274">
              <a:extLst>
                <a:ext uri="{FF2B5EF4-FFF2-40B4-BE49-F238E27FC236}">
                  <a16:creationId xmlns:a16="http://schemas.microsoft.com/office/drawing/2014/main" id="{51C46CA9-A41F-B057-9062-1CFB0C44628C}"/>
                </a:ext>
              </a:extLst>
            </p:cNvPr>
            <p:cNvCxnSpPr>
              <a:stCxn id="294" idx="6"/>
              <a:endCxn id="289" idx="2"/>
            </p:cNvCxnSpPr>
            <p:nvPr/>
          </p:nvCxnSpPr>
          <p:spPr>
            <a:xfrm flipV="1">
              <a:off x="1634532" y="1892673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线连接符 275">
              <a:extLst>
                <a:ext uri="{FF2B5EF4-FFF2-40B4-BE49-F238E27FC236}">
                  <a16:creationId xmlns:a16="http://schemas.microsoft.com/office/drawing/2014/main" id="{2BE18C59-DDEA-9AEF-53A4-7D5B6B8E96F6}"/>
                </a:ext>
              </a:extLst>
            </p:cNvPr>
            <p:cNvCxnSpPr>
              <a:stCxn id="294" idx="6"/>
              <a:endCxn id="291" idx="2"/>
            </p:cNvCxnSpPr>
            <p:nvPr/>
          </p:nvCxnSpPr>
          <p:spPr>
            <a:xfrm>
              <a:off x="1634532" y="1967753"/>
              <a:ext cx="1036950" cy="8415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线连接符 276">
              <a:extLst>
                <a:ext uri="{FF2B5EF4-FFF2-40B4-BE49-F238E27FC236}">
                  <a16:creationId xmlns:a16="http://schemas.microsoft.com/office/drawing/2014/main" id="{7CC1352D-7715-175B-13B5-A80896A0AAB3}"/>
                </a:ext>
              </a:extLst>
            </p:cNvPr>
            <p:cNvCxnSpPr>
              <a:stCxn id="294" idx="6"/>
              <a:endCxn id="290" idx="2"/>
            </p:cNvCxnSpPr>
            <p:nvPr/>
          </p:nvCxnSpPr>
          <p:spPr>
            <a:xfrm>
              <a:off x="1634532" y="1967753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线连接符 277">
              <a:extLst>
                <a:ext uri="{FF2B5EF4-FFF2-40B4-BE49-F238E27FC236}">
                  <a16:creationId xmlns:a16="http://schemas.microsoft.com/office/drawing/2014/main" id="{02ECE8DD-0013-F2BB-C360-2CA3227209B4}"/>
                </a:ext>
              </a:extLst>
            </p:cNvPr>
            <p:cNvCxnSpPr>
              <a:stCxn id="295" idx="6"/>
              <a:endCxn id="288" idx="2"/>
            </p:cNvCxnSpPr>
            <p:nvPr/>
          </p:nvCxnSpPr>
          <p:spPr>
            <a:xfrm flipV="1">
              <a:off x="1634532" y="1509432"/>
              <a:ext cx="1036950" cy="84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线连接符 278">
              <a:extLst>
                <a:ext uri="{FF2B5EF4-FFF2-40B4-BE49-F238E27FC236}">
                  <a16:creationId xmlns:a16="http://schemas.microsoft.com/office/drawing/2014/main" id="{89509D75-FE3F-9D9F-392C-1BF6D2E710CD}"/>
                </a:ext>
              </a:extLst>
            </p:cNvPr>
            <p:cNvCxnSpPr>
              <a:stCxn id="295" idx="6"/>
              <a:endCxn id="290" idx="2"/>
            </p:cNvCxnSpPr>
            <p:nvPr/>
          </p:nvCxnSpPr>
          <p:spPr>
            <a:xfrm flipV="1">
              <a:off x="1634532" y="2275914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线连接符 279">
              <a:extLst>
                <a:ext uri="{FF2B5EF4-FFF2-40B4-BE49-F238E27FC236}">
                  <a16:creationId xmlns:a16="http://schemas.microsoft.com/office/drawing/2014/main" id="{FF33E4C3-6B51-7EE0-18E2-270332290C75}"/>
                </a:ext>
              </a:extLst>
            </p:cNvPr>
            <p:cNvCxnSpPr>
              <a:stCxn id="295" idx="6"/>
              <a:endCxn id="289" idx="2"/>
            </p:cNvCxnSpPr>
            <p:nvPr/>
          </p:nvCxnSpPr>
          <p:spPr>
            <a:xfrm flipV="1">
              <a:off x="1634532" y="1892673"/>
              <a:ext cx="1036950" cy="4583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线连接符 280">
              <a:extLst>
                <a:ext uri="{FF2B5EF4-FFF2-40B4-BE49-F238E27FC236}">
                  <a16:creationId xmlns:a16="http://schemas.microsoft.com/office/drawing/2014/main" id="{8F17A54A-8E0C-7CC3-851F-C5E47B097135}"/>
                </a:ext>
              </a:extLst>
            </p:cNvPr>
            <p:cNvCxnSpPr>
              <a:stCxn id="295" idx="6"/>
              <a:endCxn id="291" idx="2"/>
            </p:cNvCxnSpPr>
            <p:nvPr/>
          </p:nvCxnSpPr>
          <p:spPr>
            <a:xfrm>
              <a:off x="1634532" y="2350994"/>
              <a:ext cx="1036950" cy="45832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线连接符 281">
              <a:extLst>
                <a:ext uri="{FF2B5EF4-FFF2-40B4-BE49-F238E27FC236}">
                  <a16:creationId xmlns:a16="http://schemas.microsoft.com/office/drawing/2014/main" id="{B6FCA050-D313-9DC4-5110-9DB0DC4BDAC6}"/>
                </a:ext>
              </a:extLst>
            </p:cNvPr>
            <p:cNvCxnSpPr>
              <a:cxnSpLocks/>
              <a:stCxn id="296" idx="6"/>
              <a:endCxn id="288" idx="2"/>
            </p:cNvCxnSpPr>
            <p:nvPr/>
          </p:nvCxnSpPr>
          <p:spPr>
            <a:xfrm flipV="1">
              <a:off x="1634532" y="1509431"/>
              <a:ext cx="1036950" cy="160804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线连接符 282">
              <a:extLst>
                <a:ext uri="{FF2B5EF4-FFF2-40B4-BE49-F238E27FC236}">
                  <a16:creationId xmlns:a16="http://schemas.microsoft.com/office/drawing/2014/main" id="{7625E7D1-64F2-D265-C4DA-815DCBC41A78}"/>
                </a:ext>
              </a:extLst>
            </p:cNvPr>
            <p:cNvCxnSpPr>
              <a:stCxn id="296" idx="6"/>
              <a:endCxn id="289" idx="2"/>
            </p:cNvCxnSpPr>
            <p:nvPr/>
          </p:nvCxnSpPr>
          <p:spPr>
            <a:xfrm flipV="1">
              <a:off x="1634532" y="1892673"/>
              <a:ext cx="1036950" cy="122480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线连接符 283">
              <a:extLst>
                <a:ext uri="{FF2B5EF4-FFF2-40B4-BE49-F238E27FC236}">
                  <a16:creationId xmlns:a16="http://schemas.microsoft.com/office/drawing/2014/main" id="{F99D0B99-388F-ED9C-E6DD-044C5E13D00E}"/>
                </a:ext>
              </a:extLst>
            </p:cNvPr>
            <p:cNvCxnSpPr>
              <a:stCxn id="296" idx="6"/>
              <a:endCxn id="290" idx="2"/>
            </p:cNvCxnSpPr>
            <p:nvPr/>
          </p:nvCxnSpPr>
          <p:spPr>
            <a:xfrm flipV="1">
              <a:off x="1634532" y="2275914"/>
              <a:ext cx="1036950" cy="84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线连接符 284">
              <a:extLst>
                <a:ext uri="{FF2B5EF4-FFF2-40B4-BE49-F238E27FC236}">
                  <a16:creationId xmlns:a16="http://schemas.microsoft.com/office/drawing/2014/main" id="{CD0F71EE-DA80-3B2A-9285-E27058D5E235}"/>
                </a:ext>
              </a:extLst>
            </p:cNvPr>
            <p:cNvCxnSpPr>
              <a:stCxn id="296" idx="6"/>
              <a:endCxn id="291" idx="2"/>
            </p:cNvCxnSpPr>
            <p:nvPr/>
          </p:nvCxnSpPr>
          <p:spPr>
            <a:xfrm flipV="1">
              <a:off x="1634532" y="2809314"/>
              <a:ext cx="1036950" cy="3081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文本框 285">
              <a:extLst>
                <a:ext uri="{FF2B5EF4-FFF2-40B4-BE49-F238E27FC236}">
                  <a16:creationId xmlns:a16="http://schemas.microsoft.com/office/drawing/2014/main" id="{20E85B35-2693-50C9-11B6-509A4B6721DB}"/>
                </a:ext>
              </a:extLst>
            </p:cNvPr>
            <p:cNvSpPr txBox="1"/>
            <p:nvPr/>
          </p:nvSpPr>
          <p:spPr>
            <a:xfrm>
              <a:off x="989687" y="2359273"/>
              <a:ext cx="561782" cy="510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7" name="文本框 286">
              <a:extLst>
                <a:ext uri="{FF2B5EF4-FFF2-40B4-BE49-F238E27FC236}">
                  <a16:creationId xmlns:a16="http://schemas.microsoft.com/office/drawing/2014/main" id="{4981FDA9-47FF-5D36-B236-A8E448D53908}"/>
                </a:ext>
              </a:extLst>
            </p:cNvPr>
            <p:cNvSpPr txBox="1"/>
            <p:nvPr/>
          </p:nvSpPr>
          <p:spPr>
            <a:xfrm>
              <a:off x="2894486" y="2205674"/>
              <a:ext cx="322729" cy="5104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5" name="矩形 94">
            <a:extLst>
              <a:ext uri="{FF2B5EF4-FFF2-40B4-BE49-F238E27FC236}">
                <a16:creationId xmlns:a16="http://schemas.microsoft.com/office/drawing/2014/main" id="{27F58119-EBC0-B45A-47C4-BCB262C76AA5}"/>
              </a:ext>
            </a:extLst>
          </p:cNvPr>
          <p:cNvSpPr/>
          <p:nvPr/>
        </p:nvSpPr>
        <p:spPr>
          <a:xfrm>
            <a:off x="4917433" y="950257"/>
            <a:ext cx="180000" cy="143956"/>
          </a:xfrm>
          <a:prstGeom prst="rect">
            <a:avLst/>
          </a:prstGeom>
          <a:solidFill>
            <a:srgbClr val="0E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1703F7A5-B3E5-3683-59FA-8B1CDDE67DA8}"/>
              </a:ext>
            </a:extLst>
          </p:cNvPr>
          <p:cNvSpPr/>
          <p:nvPr/>
        </p:nvSpPr>
        <p:spPr>
          <a:xfrm>
            <a:off x="4917433" y="1234777"/>
            <a:ext cx="180000" cy="143956"/>
          </a:xfrm>
          <a:prstGeom prst="rect">
            <a:avLst/>
          </a:prstGeom>
          <a:solidFill>
            <a:srgbClr val="0E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14F5FF9A-F3A3-2571-46BF-80DDC009E91B}"/>
              </a:ext>
            </a:extLst>
          </p:cNvPr>
          <p:cNvSpPr/>
          <p:nvPr/>
        </p:nvSpPr>
        <p:spPr>
          <a:xfrm>
            <a:off x="4917433" y="1519297"/>
            <a:ext cx="180000" cy="143956"/>
          </a:xfrm>
          <a:prstGeom prst="rect">
            <a:avLst/>
          </a:prstGeom>
          <a:solidFill>
            <a:srgbClr val="0E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2" name="矩形 301">
            <a:extLst>
              <a:ext uri="{FF2B5EF4-FFF2-40B4-BE49-F238E27FC236}">
                <a16:creationId xmlns:a16="http://schemas.microsoft.com/office/drawing/2014/main" id="{0FDE82B3-A20F-1276-A4D0-975D0CE61FF1}"/>
              </a:ext>
            </a:extLst>
          </p:cNvPr>
          <p:cNvSpPr/>
          <p:nvPr/>
        </p:nvSpPr>
        <p:spPr>
          <a:xfrm>
            <a:off x="4917433" y="1898212"/>
            <a:ext cx="180000" cy="143956"/>
          </a:xfrm>
          <a:prstGeom prst="rect">
            <a:avLst/>
          </a:prstGeom>
          <a:solidFill>
            <a:srgbClr val="0E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6" name="矩形 305">
            <a:extLst>
              <a:ext uri="{FF2B5EF4-FFF2-40B4-BE49-F238E27FC236}">
                <a16:creationId xmlns:a16="http://schemas.microsoft.com/office/drawing/2014/main" id="{1C3C7262-C71C-14AD-81B7-424FE1C534BD}"/>
              </a:ext>
            </a:extLst>
          </p:cNvPr>
          <p:cNvSpPr/>
          <p:nvPr/>
        </p:nvSpPr>
        <p:spPr>
          <a:xfrm>
            <a:off x="4917433" y="5226675"/>
            <a:ext cx="180000" cy="143956"/>
          </a:xfrm>
          <a:prstGeom prst="rect">
            <a:avLst/>
          </a:prstGeom>
          <a:solidFill>
            <a:srgbClr val="F6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" name="矩形 306">
            <a:extLst>
              <a:ext uri="{FF2B5EF4-FFF2-40B4-BE49-F238E27FC236}">
                <a16:creationId xmlns:a16="http://schemas.microsoft.com/office/drawing/2014/main" id="{0EFF0C49-3F6A-A06A-465D-B714F4DC08F9}"/>
              </a:ext>
            </a:extLst>
          </p:cNvPr>
          <p:cNvSpPr/>
          <p:nvPr/>
        </p:nvSpPr>
        <p:spPr>
          <a:xfrm>
            <a:off x="4917433" y="5511195"/>
            <a:ext cx="180000" cy="143956"/>
          </a:xfrm>
          <a:prstGeom prst="rect">
            <a:avLst/>
          </a:prstGeom>
          <a:solidFill>
            <a:srgbClr val="F6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8" name="矩形 307">
            <a:extLst>
              <a:ext uri="{FF2B5EF4-FFF2-40B4-BE49-F238E27FC236}">
                <a16:creationId xmlns:a16="http://schemas.microsoft.com/office/drawing/2014/main" id="{E66C254B-1E92-5029-73F1-B2F0461042ED}"/>
              </a:ext>
            </a:extLst>
          </p:cNvPr>
          <p:cNvSpPr/>
          <p:nvPr/>
        </p:nvSpPr>
        <p:spPr>
          <a:xfrm>
            <a:off x="4917433" y="5795715"/>
            <a:ext cx="180000" cy="143956"/>
          </a:xfrm>
          <a:prstGeom prst="rect">
            <a:avLst/>
          </a:prstGeom>
          <a:solidFill>
            <a:srgbClr val="F6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9" name="矩形 308">
            <a:extLst>
              <a:ext uri="{FF2B5EF4-FFF2-40B4-BE49-F238E27FC236}">
                <a16:creationId xmlns:a16="http://schemas.microsoft.com/office/drawing/2014/main" id="{7A58A5FA-D542-4B80-0808-4DABF0A118DE}"/>
              </a:ext>
            </a:extLst>
          </p:cNvPr>
          <p:cNvSpPr/>
          <p:nvPr/>
        </p:nvSpPr>
        <p:spPr>
          <a:xfrm>
            <a:off x="4917433" y="6174630"/>
            <a:ext cx="180000" cy="143956"/>
          </a:xfrm>
          <a:prstGeom prst="rect">
            <a:avLst/>
          </a:prstGeom>
          <a:solidFill>
            <a:srgbClr val="F6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1" name="矩形 310">
            <a:extLst>
              <a:ext uri="{FF2B5EF4-FFF2-40B4-BE49-F238E27FC236}">
                <a16:creationId xmlns:a16="http://schemas.microsoft.com/office/drawing/2014/main" id="{F5489509-3730-A912-FBCD-29CC7F856FAE}"/>
              </a:ext>
            </a:extLst>
          </p:cNvPr>
          <p:cNvSpPr/>
          <p:nvPr/>
        </p:nvSpPr>
        <p:spPr>
          <a:xfrm>
            <a:off x="3242729" y="4983707"/>
            <a:ext cx="180000" cy="143956"/>
          </a:xfrm>
          <a:prstGeom prst="rect">
            <a:avLst/>
          </a:prstGeom>
          <a:solidFill>
            <a:srgbClr val="F6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76F6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2" name="矩形 311">
            <a:extLst>
              <a:ext uri="{FF2B5EF4-FFF2-40B4-BE49-F238E27FC236}">
                <a16:creationId xmlns:a16="http://schemas.microsoft.com/office/drawing/2014/main" id="{1548C7F3-5A7A-E8A6-2546-65D77F4D88DD}"/>
              </a:ext>
            </a:extLst>
          </p:cNvPr>
          <p:cNvSpPr/>
          <p:nvPr/>
        </p:nvSpPr>
        <p:spPr>
          <a:xfrm>
            <a:off x="3242729" y="5270573"/>
            <a:ext cx="180000" cy="143956"/>
          </a:xfrm>
          <a:prstGeom prst="rect">
            <a:avLst/>
          </a:prstGeom>
          <a:solidFill>
            <a:srgbClr val="F6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3" name="矩形 312">
            <a:extLst>
              <a:ext uri="{FF2B5EF4-FFF2-40B4-BE49-F238E27FC236}">
                <a16:creationId xmlns:a16="http://schemas.microsoft.com/office/drawing/2014/main" id="{C423C5CA-5FDE-4B55-30DF-CEB74CA8025F}"/>
              </a:ext>
            </a:extLst>
          </p:cNvPr>
          <p:cNvSpPr/>
          <p:nvPr/>
        </p:nvSpPr>
        <p:spPr>
          <a:xfrm>
            <a:off x="3242729" y="5557439"/>
            <a:ext cx="180000" cy="143956"/>
          </a:xfrm>
          <a:prstGeom prst="rect">
            <a:avLst/>
          </a:prstGeom>
          <a:solidFill>
            <a:srgbClr val="F6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" name="矩形 313">
            <a:extLst>
              <a:ext uri="{FF2B5EF4-FFF2-40B4-BE49-F238E27FC236}">
                <a16:creationId xmlns:a16="http://schemas.microsoft.com/office/drawing/2014/main" id="{7E574F51-511F-CBCF-3E26-B943D734AC01}"/>
              </a:ext>
            </a:extLst>
          </p:cNvPr>
          <p:cNvSpPr/>
          <p:nvPr/>
        </p:nvSpPr>
        <p:spPr>
          <a:xfrm>
            <a:off x="3242729" y="5844306"/>
            <a:ext cx="180000" cy="143956"/>
          </a:xfrm>
          <a:prstGeom prst="rect">
            <a:avLst/>
          </a:prstGeom>
          <a:solidFill>
            <a:srgbClr val="F6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id="{0C474CEE-BF83-59AD-B70F-91728A629480}"/>
              </a:ext>
            </a:extLst>
          </p:cNvPr>
          <p:cNvSpPr/>
          <p:nvPr/>
        </p:nvSpPr>
        <p:spPr>
          <a:xfrm>
            <a:off x="3242729" y="6377335"/>
            <a:ext cx="180000" cy="143956"/>
          </a:xfrm>
          <a:prstGeom prst="rect">
            <a:avLst/>
          </a:prstGeom>
          <a:solidFill>
            <a:srgbClr val="F6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7" name="矩形 316">
            <a:extLst>
              <a:ext uri="{FF2B5EF4-FFF2-40B4-BE49-F238E27FC236}">
                <a16:creationId xmlns:a16="http://schemas.microsoft.com/office/drawing/2014/main" id="{40595CA1-F7C5-DC1C-D91A-ED89CAF66A32}"/>
              </a:ext>
            </a:extLst>
          </p:cNvPr>
          <p:cNvSpPr/>
          <p:nvPr/>
        </p:nvSpPr>
        <p:spPr>
          <a:xfrm>
            <a:off x="3242729" y="733839"/>
            <a:ext cx="180000" cy="143956"/>
          </a:xfrm>
          <a:prstGeom prst="rect">
            <a:avLst/>
          </a:prstGeom>
          <a:solidFill>
            <a:srgbClr val="0E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8" name="矩形 317">
            <a:extLst>
              <a:ext uri="{FF2B5EF4-FFF2-40B4-BE49-F238E27FC236}">
                <a16:creationId xmlns:a16="http://schemas.microsoft.com/office/drawing/2014/main" id="{FED79679-1FFF-679C-1F7B-CF6C4BEA9325}"/>
              </a:ext>
            </a:extLst>
          </p:cNvPr>
          <p:cNvSpPr/>
          <p:nvPr/>
        </p:nvSpPr>
        <p:spPr>
          <a:xfrm>
            <a:off x="3242729" y="1020705"/>
            <a:ext cx="180000" cy="143956"/>
          </a:xfrm>
          <a:prstGeom prst="rect">
            <a:avLst/>
          </a:prstGeom>
          <a:solidFill>
            <a:srgbClr val="0E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9" name="矩形 318">
            <a:extLst>
              <a:ext uri="{FF2B5EF4-FFF2-40B4-BE49-F238E27FC236}">
                <a16:creationId xmlns:a16="http://schemas.microsoft.com/office/drawing/2014/main" id="{E83D183E-2169-69DC-6051-048E88B520B6}"/>
              </a:ext>
            </a:extLst>
          </p:cNvPr>
          <p:cNvSpPr/>
          <p:nvPr/>
        </p:nvSpPr>
        <p:spPr>
          <a:xfrm>
            <a:off x="3242729" y="1307571"/>
            <a:ext cx="180000" cy="143956"/>
          </a:xfrm>
          <a:prstGeom prst="rect">
            <a:avLst/>
          </a:prstGeom>
          <a:solidFill>
            <a:srgbClr val="0E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0" name="矩形 319">
            <a:extLst>
              <a:ext uri="{FF2B5EF4-FFF2-40B4-BE49-F238E27FC236}">
                <a16:creationId xmlns:a16="http://schemas.microsoft.com/office/drawing/2014/main" id="{7D105ACE-BBC6-AD4E-CA35-2A9CB77986D7}"/>
              </a:ext>
            </a:extLst>
          </p:cNvPr>
          <p:cNvSpPr/>
          <p:nvPr/>
        </p:nvSpPr>
        <p:spPr>
          <a:xfrm>
            <a:off x="3242729" y="1594438"/>
            <a:ext cx="180000" cy="143956"/>
          </a:xfrm>
          <a:prstGeom prst="rect">
            <a:avLst/>
          </a:prstGeom>
          <a:solidFill>
            <a:srgbClr val="0E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1" name="矩形 320">
            <a:extLst>
              <a:ext uri="{FF2B5EF4-FFF2-40B4-BE49-F238E27FC236}">
                <a16:creationId xmlns:a16="http://schemas.microsoft.com/office/drawing/2014/main" id="{DCAEFD1B-8AA4-0195-4134-77C1377AFB4E}"/>
              </a:ext>
            </a:extLst>
          </p:cNvPr>
          <p:cNvSpPr/>
          <p:nvPr/>
        </p:nvSpPr>
        <p:spPr>
          <a:xfrm>
            <a:off x="3242729" y="2136463"/>
            <a:ext cx="180000" cy="143956"/>
          </a:xfrm>
          <a:prstGeom prst="rect">
            <a:avLst/>
          </a:prstGeom>
          <a:solidFill>
            <a:srgbClr val="0E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3" name="矩形 322">
            <a:extLst>
              <a:ext uri="{FF2B5EF4-FFF2-40B4-BE49-F238E27FC236}">
                <a16:creationId xmlns:a16="http://schemas.microsoft.com/office/drawing/2014/main" id="{DD562320-E545-6A2E-A757-C76DC59A38AC}"/>
              </a:ext>
            </a:extLst>
          </p:cNvPr>
          <p:cNvSpPr/>
          <p:nvPr/>
        </p:nvSpPr>
        <p:spPr>
          <a:xfrm>
            <a:off x="6058064" y="2130364"/>
            <a:ext cx="180000" cy="143956"/>
          </a:xfrm>
          <a:prstGeom prst="rect">
            <a:avLst/>
          </a:prstGeom>
          <a:solidFill>
            <a:srgbClr val="DF7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340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4" name="矩形 323">
            <a:extLst>
              <a:ext uri="{FF2B5EF4-FFF2-40B4-BE49-F238E27FC236}">
                <a16:creationId xmlns:a16="http://schemas.microsoft.com/office/drawing/2014/main" id="{CC323E9E-C6FB-1FC1-F8B2-F56EBC81C36C}"/>
              </a:ext>
            </a:extLst>
          </p:cNvPr>
          <p:cNvSpPr/>
          <p:nvPr/>
        </p:nvSpPr>
        <p:spPr>
          <a:xfrm>
            <a:off x="6058064" y="2414884"/>
            <a:ext cx="180000" cy="143956"/>
          </a:xfrm>
          <a:prstGeom prst="rect">
            <a:avLst/>
          </a:prstGeom>
          <a:solidFill>
            <a:srgbClr val="DF7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340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5" name="矩形 324">
            <a:extLst>
              <a:ext uri="{FF2B5EF4-FFF2-40B4-BE49-F238E27FC236}">
                <a16:creationId xmlns:a16="http://schemas.microsoft.com/office/drawing/2014/main" id="{42A260AC-D553-0523-857D-52F34B344E09}"/>
              </a:ext>
            </a:extLst>
          </p:cNvPr>
          <p:cNvSpPr/>
          <p:nvPr/>
        </p:nvSpPr>
        <p:spPr>
          <a:xfrm>
            <a:off x="6058064" y="2699404"/>
            <a:ext cx="180000" cy="143956"/>
          </a:xfrm>
          <a:prstGeom prst="rect">
            <a:avLst/>
          </a:prstGeom>
          <a:solidFill>
            <a:srgbClr val="DF7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340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6" name="矩形 325">
            <a:extLst>
              <a:ext uri="{FF2B5EF4-FFF2-40B4-BE49-F238E27FC236}">
                <a16:creationId xmlns:a16="http://schemas.microsoft.com/office/drawing/2014/main" id="{3295C7B0-A8F2-F730-B3B4-51258D3AF88E}"/>
              </a:ext>
            </a:extLst>
          </p:cNvPr>
          <p:cNvSpPr/>
          <p:nvPr/>
        </p:nvSpPr>
        <p:spPr>
          <a:xfrm>
            <a:off x="6058064" y="3078319"/>
            <a:ext cx="180000" cy="143956"/>
          </a:xfrm>
          <a:prstGeom prst="rect">
            <a:avLst/>
          </a:prstGeom>
          <a:solidFill>
            <a:srgbClr val="DF7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340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3" name="燕尾形箭头 332">
            <a:extLst>
              <a:ext uri="{FF2B5EF4-FFF2-40B4-BE49-F238E27FC236}">
                <a16:creationId xmlns:a16="http://schemas.microsoft.com/office/drawing/2014/main" id="{8B76DB2C-CB9D-03A0-1C2E-CF96D00263DF}"/>
              </a:ext>
            </a:extLst>
          </p:cNvPr>
          <p:cNvSpPr/>
          <p:nvPr/>
        </p:nvSpPr>
        <p:spPr>
          <a:xfrm>
            <a:off x="2267153" y="3649773"/>
            <a:ext cx="720000" cy="270000"/>
          </a:xfrm>
          <a:prstGeom prst="notchedRightArrow">
            <a:avLst>
              <a:gd name="adj1" fmla="val 50000"/>
              <a:gd name="adj2" fmla="val 74694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4" name="燕尾形箭头 333">
            <a:extLst>
              <a:ext uri="{FF2B5EF4-FFF2-40B4-BE49-F238E27FC236}">
                <a16:creationId xmlns:a16="http://schemas.microsoft.com/office/drawing/2014/main" id="{367A6029-D7CC-9200-51E4-189202F92117}"/>
              </a:ext>
            </a:extLst>
          </p:cNvPr>
          <p:cNvSpPr/>
          <p:nvPr/>
        </p:nvSpPr>
        <p:spPr>
          <a:xfrm>
            <a:off x="2233987" y="5505459"/>
            <a:ext cx="720000" cy="270000"/>
          </a:xfrm>
          <a:prstGeom prst="notchedRightArrow">
            <a:avLst>
              <a:gd name="adj1" fmla="val 50000"/>
              <a:gd name="adj2" fmla="val 74694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0" name="组合 339">
            <a:extLst>
              <a:ext uri="{FF2B5EF4-FFF2-40B4-BE49-F238E27FC236}">
                <a16:creationId xmlns:a16="http://schemas.microsoft.com/office/drawing/2014/main" id="{0CF96899-B67A-49B2-CBE8-F82E8C10E606}"/>
              </a:ext>
            </a:extLst>
          </p:cNvPr>
          <p:cNvGrpSpPr/>
          <p:nvPr/>
        </p:nvGrpSpPr>
        <p:grpSpPr>
          <a:xfrm>
            <a:off x="192746" y="4585220"/>
            <a:ext cx="1928716" cy="1872562"/>
            <a:chOff x="467071" y="2845755"/>
            <a:chExt cx="1617333" cy="1589873"/>
          </a:xfrm>
        </p:grpSpPr>
        <p:sp>
          <p:nvSpPr>
            <p:cNvPr id="341" name="椭圆 340">
              <a:extLst>
                <a:ext uri="{FF2B5EF4-FFF2-40B4-BE49-F238E27FC236}">
                  <a16:creationId xmlns:a16="http://schemas.microsoft.com/office/drawing/2014/main" id="{B07F877A-B4C4-E8FC-14B7-E48C9AF89BA5}"/>
                </a:ext>
              </a:extLst>
            </p:cNvPr>
            <p:cNvSpPr/>
            <p:nvPr/>
          </p:nvSpPr>
          <p:spPr>
            <a:xfrm>
              <a:off x="467071" y="3188028"/>
              <a:ext cx="1617333" cy="1247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2" name="文本框 341">
                  <a:extLst>
                    <a:ext uri="{FF2B5EF4-FFF2-40B4-BE49-F238E27FC236}">
                      <a16:creationId xmlns:a16="http://schemas.microsoft.com/office/drawing/2014/main" id="{FE2F406F-B292-C0E2-5D55-5640E053A79E}"/>
                    </a:ext>
                  </a:extLst>
                </p:cNvPr>
                <p:cNvSpPr txBox="1"/>
                <p:nvPr/>
              </p:nvSpPr>
              <p:spPr>
                <a:xfrm>
                  <a:off x="553041" y="2845755"/>
                  <a:ext cx="1529507" cy="317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zh-CN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𝑝𝑒𝑟𝑏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42" name="文本框 341">
                  <a:extLst>
                    <a:ext uri="{FF2B5EF4-FFF2-40B4-BE49-F238E27FC236}">
                      <a16:creationId xmlns:a16="http://schemas.microsoft.com/office/drawing/2014/main" id="{FE2F406F-B292-C0E2-5D55-5640E053A7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041" y="2845755"/>
                  <a:ext cx="1529507" cy="317769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3" name="椭圆 342">
              <a:extLst>
                <a:ext uri="{FF2B5EF4-FFF2-40B4-BE49-F238E27FC236}">
                  <a16:creationId xmlns:a16="http://schemas.microsoft.com/office/drawing/2014/main" id="{7C15A42E-634D-1566-E9A1-A6A2802D5D6E}"/>
                </a:ext>
              </a:extLst>
            </p:cNvPr>
            <p:cNvSpPr>
              <a:spLocks noChangeAspect="1"/>
            </p:cNvSpPr>
            <p:nvPr/>
          </p:nvSpPr>
          <p:spPr>
            <a:xfrm rot="6982807">
              <a:off x="1345678" y="3679425"/>
              <a:ext cx="690223" cy="506044"/>
            </a:xfrm>
            <a:prstGeom prst="ellipse">
              <a:avLst/>
            </a:prstGeom>
            <a:blipFill>
              <a:blip r:embed="rId12"/>
              <a:stretch>
                <a:fillRect l="5564" t="5564" r="5564" b="5564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椭圆 343">
              <a:extLst>
                <a:ext uri="{FF2B5EF4-FFF2-40B4-BE49-F238E27FC236}">
                  <a16:creationId xmlns:a16="http://schemas.microsoft.com/office/drawing/2014/main" id="{ACDED0D3-565C-91F5-2D32-74D708B220FB}"/>
                </a:ext>
              </a:extLst>
            </p:cNvPr>
            <p:cNvSpPr>
              <a:spLocks noChangeAspect="1"/>
            </p:cNvSpPr>
            <p:nvPr/>
          </p:nvSpPr>
          <p:spPr>
            <a:xfrm rot="20713275">
              <a:off x="895444" y="3238803"/>
              <a:ext cx="649169" cy="512351"/>
            </a:xfrm>
            <a:prstGeom prst="ellipse">
              <a:avLst/>
            </a:prstGeom>
            <a:blipFill dpi="0" rotWithShape="1">
              <a:blip r:embed="rId13"/>
              <a:srcRect/>
              <a:stretch>
                <a:fillRect l="5564" t="-4000" r="5564" b="3000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5" name="椭圆 344">
              <a:extLst>
                <a:ext uri="{FF2B5EF4-FFF2-40B4-BE49-F238E27FC236}">
                  <a16:creationId xmlns:a16="http://schemas.microsoft.com/office/drawing/2014/main" id="{429DEC18-3429-D2A4-F69A-89769142264B}"/>
                </a:ext>
              </a:extLst>
            </p:cNvPr>
            <p:cNvSpPr>
              <a:spLocks noChangeAspect="1"/>
            </p:cNvSpPr>
            <p:nvPr/>
          </p:nvSpPr>
          <p:spPr>
            <a:xfrm rot="1696954">
              <a:off x="593334" y="3798160"/>
              <a:ext cx="658413" cy="519646"/>
            </a:xfrm>
            <a:prstGeom prst="ellipse">
              <a:avLst/>
            </a:prstGeom>
            <a:blipFill>
              <a:blip r:embed="rId14"/>
              <a:stretch>
                <a:fillRect l="8993" t="8433" r="8993" b="8433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46" name="图片 345">
            <a:extLst>
              <a:ext uri="{FF2B5EF4-FFF2-40B4-BE49-F238E27FC236}">
                <a16:creationId xmlns:a16="http://schemas.microsoft.com/office/drawing/2014/main" id="{371FC24C-79AC-CAE0-29AF-5491B4E0A41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59134" y="590919"/>
            <a:ext cx="1668707" cy="1709829"/>
          </a:xfrm>
          <a:prstGeom prst="rect">
            <a:avLst/>
          </a:prstGeom>
        </p:spPr>
      </p:pic>
      <p:grpSp>
        <p:nvGrpSpPr>
          <p:cNvPr id="355" name="组合 354">
            <a:extLst>
              <a:ext uri="{FF2B5EF4-FFF2-40B4-BE49-F238E27FC236}">
                <a16:creationId xmlns:a16="http://schemas.microsoft.com/office/drawing/2014/main" id="{A0A594F6-6E0A-A3E5-21BA-D5421A98A858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6311971" y="1899718"/>
            <a:ext cx="1332726" cy="1620000"/>
            <a:chOff x="1192276" y="1039906"/>
            <a:chExt cx="1801937" cy="2238935"/>
          </a:xfrm>
        </p:grpSpPr>
        <p:grpSp>
          <p:nvGrpSpPr>
            <p:cNvPr id="356" name="组合 355">
              <a:extLst>
                <a:ext uri="{FF2B5EF4-FFF2-40B4-BE49-F238E27FC236}">
                  <a16:creationId xmlns:a16="http://schemas.microsoft.com/office/drawing/2014/main" id="{05714D2B-7285-E24D-41FD-A6218465F86D}"/>
                </a:ext>
              </a:extLst>
            </p:cNvPr>
            <p:cNvGrpSpPr/>
            <p:nvPr/>
          </p:nvGrpSpPr>
          <p:grpSpPr>
            <a:xfrm>
              <a:off x="1311802" y="1039906"/>
              <a:ext cx="322730" cy="2238935"/>
              <a:chOff x="1299882" y="1039906"/>
              <a:chExt cx="322730" cy="2238935"/>
            </a:xfrm>
            <a:solidFill>
              <a:srgbClr val="FEEFAA"/>
            </a:solidFill>
          </p:grpSpPr>
          <p:sp>
            <p:nvSpPr>
              <p:cNvPr id="385" name="椭圆 384">
                <a:extLst>
                  <a:ext uri="{FF2B5EF4-FFF2-40B4-BE49-F238E27FC236}">
                    <a16:creationId xmlns:a16="http://schemas.microsoft.com/office/drawing/2014/main" id="{B311B51F-7794-B609-79A4-83AD5F354BDB}"/>
                  </a:ext>
                </a:extLst>
              </p:cNvPr>
              <p:cNvSpPr/>
              <p:nvPr/>
            </p:nvSpPr>
            <p:spPr>
              <a:xfrm>
                <a:off x="1299882" y="1039906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6" name="椭圆 385">
                <a:extLst>
                  <a:ext uri="{FF2B5EF4-FFF2-40B4-BE49-F238E27FC236}">
                    <a16:creationId xmlns:a16="http://schemas.microsoft.com/office/drawing/2014/main" id="{3E4F7698-5928-30D5-BA33-A02435D7A999}"/>
                  </a:ext>
                </a:extLst>
              </p:cNvPr>
              <p:cNvSpPr/>
              <p:nvPr/>
            </p:nvSpPr>
            <p:spPr>
              <a:xfrm>
                <a:off x="1299882" y="1423147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7" name="椭圆 386">
                <a:extLst>
                  <a:ext uri="{FF2B5EF4-FFF2-40B4-BE49-F238E27FC236}">
                    <a16:creationId xmlns:a16="http://schemas.microsoft.com/office/drawing/2014/main" id="{665AAF0D-2714-91DB-670E-5F4494EF590C}"/>
                  </a:ext>
                </a:extLst>
              </p:cNvPr>
              <p:cNvSpPr/>
              <p:nvPr/>
            </p:nvSpPr>
            <p:spPr>
              <a:xfrm>
                <a:off x="1299882" y="1806388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8" name="椭圆 387">
                <a:extLst>
                  <a:ext uri="{FF2B5EF4-FFF2-40B4-BE49-F238E27FC236}">
                    <a16:creationId xmlns:a16="http://schemas.microsoft.com/office/drawing/2014/main" id="{F14F1324-6A2D-F886-CA06-14B740E2F75F}"/>
                  </a:ext>
                </a:extLst>
              </p:cNvPr>
              <p:cNvSpPr/>
              <p:nvPr/>
            </p:nvSpPr>
            <p:spPr>
              <a:xfrm>
                <a:off x="1299882" y="21896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9" name="椭圆 388">
                <a:extLst>
                  <a:ext uri="{FF2B5EF4-FFF2-40B4-BE49-F238E27FC236}">
                    <a16:creationId xmlns:a16="http://schemas.microsoft.com/office/drawing/2014/main" id="{136CC296-604D-9CFD-64D8-5A421E49A534}"/>
                  </a:ext>
                </a:extLst>
              </p:cNvPr>
              <p:cNvSpPr/>
              <p:nvPr/>
            </p:nvSpPr>
            <p:spPr>
              <a:xfrm>
                <a:off x="1299882" y="2956111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57" name="组合 356">
              <a:extLst>
                <a:ext uri="{FF2B5EF4-FFF2-40B4-BE49-F238E27FC236}">
                  <a16:creationId xmlns:a16="http://schemas.microsoft.com/office/drawing/2014/main" id="{28DA7298-35DD-DDC9-B5BE-DB716496E618}"/>
                </a:ext>
              </a:extLst>
            </p:cNvPr>
            <p:cNvGrpSpPr/>
            <p:nvPr/>
          </p:nvGrpSpPr>
          <p:grpSpPr>
            <a:xfrm>
              <a:off x="2671482" y="1348067"/>
              <a:ext cx="322731" cy="1622612"/>
              <a:chOff x="2671482" y="1423147"/>
              <a:chExt cx="322731" cy="1622612"/>
            </a:xfrm>
            <a:solidFill>
              <a:srgbClr val="D4E6FF"/>
            </a:solidFill>
          </p:grpSpPr>
          <p:sp>
            <p:nvSpPr>
              <p:cNvPr id="381" name="椭圆 380">
                <a:extLst>
                  <a:ext uri="{FF2B5EF4-FFF2-40B4-BE49-F238E27FC236}">
                    <a16:creationId xmlns:a16="http://schemas.microsoft.com/office/drawing/2014/main" id="{4940A87E-4D03-3966-E2B2-BD5C05F1C127}"/>
                  </a:ext>
                </a:extLst>
              </p:cNvPr>
              <p:cNvSpPr/>
              <p:nvPr/>
            </p:nvSpPr>
            <p:spPr>
              <a:xfrm>
                <a:off x="2671482" y="1423147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2" name="椭圆 381">
                <a:extLst>
                  <a:ext uri="{FF2B5EF4-FFF2-40B4-BE49-F238E27FC236}">
                    <a16:creationId xmlns:a16="http://schemas.microsoft.com/office/drawing/2014/main" id="{EA8D76D6-C04A-BC79-BB72-CA42002C6919}"/>
                  </a:ext>
                </a:extLst>
              </p:cNvPr>
              <p:cNvSpPr/>
              <p:nvPr/>
            </p:nvSpPr>
            <p:spPr>
              <a:xfrm>
                <a:off x="2671482" y="1806388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3" name="椭圆 382">
                <a:extLst>
                  <a:ext uri="{FF2B5EF4-FFF2-40B4-BE49-F238E27FC236}">
                    <a16:creationId xmlns:a16="http://schemas.microsoft.com/office/drawing/2014/main" id="{B71B661C-9D47-BAB1-292D-8556E7F3E198}"/>
                  </a:ext>
                </a:extLst>
              </p:cNvPr>
              <p:cNvSpPr/>
              <p:nvPr/>
            </p:nvSpPr>
            <p:spPr>
              <a:xfrm>
                <a:off x="2671483" y="21896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4" name="椭圆 383">
                <a:extLst>
                  <a:ext uri="{FF2B5EF4-FFF2-40B4-BE49-F238E27FC236}">
                    <a16:creationId xmlns:a16="http://schemas.microsoft.com/office/drawing/2014/main" id="{62E94298-918B-79FF-1431-DFE9BC90F315}"/>
                  </a:ext>
                </a:extLst>
              </p:cNvPr>
              <p:cNvSpPr/>
              <p:nvPr/>
            </p:nvSpPr>
            <p:spPr>
              <a:xfrm>
                <a:off x="2671482" y="27230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58" name="直线连接符 357">
              <a:extLst>
                <a:ext uri="{FF2B5EF4-FFF2-40B4-BE49-F238E27FC236}">
                  <a16:creationId xmlns:a16="http://schemas.microsoft.com/office/drawing/2014/main" id="{0053EA87-3D5C-48E2-577E-35C0243A49FE}"/>
                </a:ext>
              </a:extLst>
            </p:cNvPr>
            <p:cNvCxnSpPr>
              <a:stCxn id="385" idx="6"/>
              <a:endCxn id="381" idx="2"/>
            </p:cNvCxnSpPr>
            <p:nvPr/>
          </p:nvCxnSpPr>
          <p:spPr>
            <a:xfrm>
              <a:off x="1634532" y="1201271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直线连接符 358">
              <a:extLst>
                <a:ext uri="{FF2B5EF4-FFF2-40B4-BE49-F238E27FC236}">
                  <a16:creationId xmlns:a16="http://schemas.microsoft.com/office/drawing/2014/main" id="{F7E282E8-D2AB-8DCE-426D-A326F7857E88}"/>
                </a:ext>
              </a:extLst>
            </p:cNvPr>
            <p:cNvCxnSpPr>
              <a:stCxn id="385" idx="6"/>
              <a:endCxn id="382" idx="2"/>
            </p:cNvCxnSpPr>
            <p:nvPr/>
          </p:nvCxnSpPr>
          <p:spPr>
            <a:xfrm>
              <a:off x="1634532" y="1201271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线连接符 359">
              <a:extLst>
                <a:ext uri="{FF2B5EF4-FFF2-40B4-BE49-F238E27FC236}">
                  <a16:creationId xmlns:a16="http://schemas.microsoft.com/office/drawing/2014/main" id="{8617C6FD-0221-925A-FDF7-865453DF2C75}"/>
                </a:ext>
              </a:extLst>
            </p:cNvPr>
            <p:cNvCxnSpPr>
              <a:stCxn id="385" idx="6"/>
              <a:endCxn id="383" idx="2"/>
            </p:cNvCxnSpPr>
            <p:nvPr/>
          </p:nvCxnSpPr>
          <p:spPr>
            <a:xfrm>
              <a:off x="1634532" y="1201271"/>
              <a:ext cx="1036950" cy="10746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线连接符 360">
              <a:extLst>
                <a:ext uri="{FF2B5EF4-FFF2-40B4-BE49-F238E27FC236}">
                  <a16:creationId xmlns:a16="http://schemas.microsoft.com/office/drawing/2014/main" id="{223EFD05-C49F-BF7A-3227-46B7C2648536}"/>
                </a:ext>
              </a:extLst>
            </p:cNvPr>
            <p:cNvCxnSpPr>
              <a:stCxn id="385" idx="6"/>
              <a:endCxn id="384" idx="2"/>
            </p:cNvCxnSpPr>
            <p:nvPr/>
          </p:nvCxnSpPr>
          <p:spPr>
            <a:xfrm>
              <a:off x="1634532" y="1201271"/>
              <a:ext cx="1036950" cy="16080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线连接符 361">
              <a:extLst>
                <a:ext uri="{FF2B5EF4-FFF2-40B4-BE49-F238E27FC236}">
                  <a16:creationId xmlns:a16="http://schemas.microsoft.com/office/drawing/2014/main" id="{2E9E6526-05A5-182F-BE2A-8E855B40A4F0}"/>
                </a:ext>
              </a:extLst>
            </p:cNvPr>
            <p:cNvCxnSpPr>
              <a:stCxn id="386" idx="6"/>
              <a:endCxn id="381" idx="2"/>
            </p:cNvCxnSpPr>
            <p:nvPr/>
          </p:nvCxnSpPr>
          <p:spPr>
            <a:xfrm flipV="1">
              <a:off x="1634532" y="1509432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线连接符 362">
              <a:extLst>
                <a:ext uri="{FF2B5EF4-FFF2-40B4-BE49-F238E27FC236}">
                  <a16:creationId xmlns:a16="http://schemas.microsoft.com/office/drawing/2014/main" id="{7A51CCE3-7327-5A5F-6F45-750C052E6632}"/>
                </a:ext>
              </a:extLst>
            </p:cNvPr>
            <p:cNvCxnSpPr>
              <a:stCxn id="386" idx="6"/>
              <a:endCxn id="382" idx="2"/>
            </p:cNvCxnSpPr>
            <p:nvPr/>
          </p:nvCxnSpPr>
          <p:spPr>
            <a:xfrm>
              <a:off x="1634532" y="1584512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线连接符 363">
              <a:extLst>
                <a:ext uri="{FF2B5EF4-FFF2-40B4-BE49-F238E27FC236}">
                  <a16:creationId xmlns:a16="http://schemas.microsoft.com/office/drawing/2014/main" id="{B8654E50-9FF1-5DFE-CB35-7A587D107D0F}"/>
                </a:ext>
              </a:extLst>
            </p:cNvPr>
            <p:cNvCxnSpPr>
              <a:stCxn id="386" idx="6"/>
              <a:endCxn id="383" idx="2"/>
            </p:cNvCxnSpPr>
            <p:nvPr/>
          </p:nvCxnSpPr>
          <p:spPr>
            <a:xfrm>
              <a:off x="1634532" y="1584512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直线连接符 364">
              <a:extLst>
                <a:ext uri="{FF2B5EF4-FFF2-40B4-BE49-F238E27FC236}">
                  <a16:creationId xmlns:a16="http://schemas.microsoft.com/office/drawing/2014/main" id="{B3F7DD02-ADA2-5AD5-6E11-7E25585AA504}"/>
                </a:ext>
              </a:extLst>
            </p:cNvPr>
            <p:cNvCxnSpPr>
              <a:stCxn id="386" idx="6"/>
              <a:endCxn id="383" idx="2"/>
            </p:cNvCxnSpPr>
            <p:nvPr/>
          </p:nvCxnSpPr>
          <p:spPr>
            <a:xfrm>
              <a:off x="1634532" y="1584512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线连接符 365">
              <a:extLst>
                <a:ext uri="{FF2B5EF4-FFF2-40B4-BE49-F238E27FC236}">
                  <a16:creationId xmlns:a16="http://schemas.microsoft.com/office/drawing/2014/main" id="{CE3F3C5F-511E-36F6-45D5-366F51D81A1D}"/>
                </a:ext>
              </a:extLst>
            </p:cNvPr>
            <p:cNvCxnSpPr>
              <a:stCxn id="386" idx="6"/>
              <a:endCxn id="384" idx="2"/>
            </p:cNvCxnSpPr>
            <p:nvPr/>
          </p:nvCxnSpPr>
          <p:spPr>
            <a:xfrm>
              <a:off x="1634532" y="1584512"/>
              <a:ext cx="1036950" cy="12248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线连接符 366">
              <a:extLst>
                <a:ext uri="{FF2B5EF4-FFF2-40B4-BE49-F238E27FC236}">
                  <a16:creationId xmlns:a16="http://schemas.microsoft.com/office/drawing/2014/main" id="{5B61B841-723A-7697-C161-544A1AB4CBA1}"/>
                </a:ext>
              </a:extLst>
            </p:cNvPr>
            <p:cNvCxnSpPr>
              <a:stCxn id="387" idx="6"/>
              <a:endCxn id="381" idx="2"/>
            </p:cNvCxnSpPr>
            <p:nvPr/>
          </p:nvCxnSpPr>
          <p:spPr>
            <a:xfrm flipV="1">
              <a:off x="1634532" y="1509432"/>
              <a:ext cx="1036950" cy="4583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线连接符 367">
              <a:extLst>
                <a:ext uri="{FF2B5EF4-FFF2-40B4-BE49-F238E27FC236}">
                  <a16:creationId xmlns:a16="http://schemas.microsoft.com/office/drawing/2014/main" id="{2C23BFBB-747F-DD96-3912-640737A31563}"/>
                </a:ext>
              </a:extLst>
            </p:cNvPr>
            <p:cNvCxnSpPr>
              <a:stCxn id="387" idx="6"/>
              <a:endCxn id="382" idx="2"/>
            </p:cNvCxnSpPr>
            <p:nvPr/>
          </p:nvCxnSpPr>
          <p:spPr>
            <a:xfrm flipV="1">
              <a:off x="1634532" y="1892673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直线连接符 368">
              <a:extLst>
                <a:ext uri="{FF2B5EF4-FFF2-40B4-BE49-F238E27FC236}">
                  <a16:creationId xmlns:a16="http://schemas.microsoft.com/office/drawing/2014/main" id="{892F7034-79C8-5024-4A78-6ED037BAB6EB}"/>
                </a:ext>
              </a:extLst>
            </p:cNvPr>
            <p:cNvCxnSpPr>
              <a:stCxn id="387" idx="6"/>
              <a:endCxn id="384" idx="2"/>
            </p:cNvCxnSpPr>
            <p:nvPr/>
          </p:nvCxnSpPr>
          <p:spPr>
            <a:xfrm>
              <a:off x="1634532" y="1967753"/>
              <a:ext cx="1036950" cy="8415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直线连接符 369">
              <a:extLst>
                <a:ext uri="{FF2B5EF4-FFF2-40B4-BE49-F238E27FC236}">
                  <a16:creationId xmlns:a16="http://schemas.microsoft.com/office/drawing/2014/main" id="{6042D829-D93D-E24C-7121-31F222736DED}"/>
                </a:ext>
              </a:extLst>
            </p:cNvPr>
            <p:cNvCxnSpPr>
              <a:stCxn id="387" idx="6"/>
              <a:endCxn id="383" idx="2"/>
            </p:cNvCxnSpPr>
            <p:nvPr/>
          </p:nvCxnSpPr>
          <p:spPr>
            <a:xfrm>
              <a:off x="1634532" y="1967753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线连接符 370">
              <a:extLst>
                <a:ext uri="{FF2B5EF4-FFF2-40B4-BE49-F238E27FC236}">
                  <a16:creationId xmlns:a16="http://schemas.microsoft.com/office/drawing/2014/main" id="{E420AC61-D474-E37D-D2FF-736DAE78F557}"/>
                </a:ext>
              </a:extLst>
            </p:cNvPr>
            <p:cNvCxnSpPr>
              <a:stCxn id="388" idx="6"/>
              <a:endCxn id="381" idx="2"/>
            </p:cNvCxnSpPr>
            <p:nvPr/>
          </p:nvCxnSpPr>
          <p:spPr>
            <a:xfrm flipV="1">
              <a:off x="1634532" y="1509432"/>
              <a:ext cx="1036950" cy="84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直线连接符 371">
              <a:extLst>
                <a:ext uri="{FF2B5EF4-FFF2-40B4-BE49-F238E27FC236}">
                  <a16:creationId xmlns:a16="http://schemas.microsoft.com/office/drawing/2014/main" id="{779B8292-789D-FB7D-A2B9-CA19CAA68C94}"/>
                </a:ext>
              </a:extLst>
            </p:cNvPr>
            <p:cNvCxnSpPr>
              <a:stCxn id="388" idx="6"/>
              <a:endCxn id="383" idx="2"/>
            </p:cNvCxnSpPr>
            <p:nvPr/>
          </p:nvCxnSpPr>
          <p:spPr>
            <a:xfrm flipV="1">
              <a:off x="1634532" y="2275914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直线连接符 372">
              <a:extLst>
                <a:ext uri="{FF2B5EF4-FFF2-40B4-BE49-F238E27FC236}">
                  <a16:creationId xmlns:a16="http://schemas.microsoft.com/office/drawing/2014/main" id="{8B3DA2CA-4123-56E1-888A-DB74B00BA4CF}"/>
                </a:ext>
              </a:extLst>
            </p:cNvPr>
            <p:cNvCxnSpPr>
              <a:stCxn id="388" idx="6"/>
              <a:endCxn id="382" idx="2"/>
            </p:cNvCxnSpPr>
            <p:nvPr/>
          </p:nvCxnSpPr>
          <p:spPr>
            <a:xfrm flipV="1">
              <a:off x="1634532" y="1892673"/>
              <a:ext cx="1036950" cy="4583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直线连接符 373">
              <a:extLst>
                <a:ext uri="{FF2B5EF4-FFF2-40B4-BE49-F238E27FC236}">
                  <a16:creationId xmlns:a16="http://schemas.microsoft.com/office/drawing/2014/main" id="{C1CA7729-7F90-BAD3-7AF2-4D89F3B8CBEE}"/>
                </a:ext>
              </a:extLst>
            </p:cNvPr>
            <p:cNvCxnSpPr>
              <a:stCxn id="388" idx="6"/>
              <a:endCxn id="384" idx="2"/>
            </p:cNvCxnSpPr>
            <p:nvPr/>
          </p:nvCxnSpPr>
          <p:spPr>
            <a:xfrm>
              <a:off x="1634532" y="2350994"/>
              <a:ext cx="1036950" cy="45832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直线连接符 374">
              <a:extLst>
                <a:ext uri="{FF2B5EF4-FFF2-40B4-BE49-F238E27FC236}">
                  <a16:creationId xmlns:a16="http://schemas.microsoft.com/office/drawing/2014/main" id="{0639CA67-0395-8330-0760-654CD2CBF97A}"/>
                </a:ext>
              </a:extLst>
            </p:cNvPr>
            <p:cNvCxnSpPr>
              <a:stCxn id="389" idx="6"/>
              <a:endCxn id="381" idx="2"/>
            </p:cNvCxnSpPr>
            <p:nvPr/>
          </p:nvCxnSpPr>
          <p:spPr>
            <a:xfrm flipV="1">
              <a:off x="1634532" y="1509432"/>
              <a:ext cx="1036950" cy="160804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直线连接符 375">
              <a:extLst>
                <a:ext uri="{FF2B5EF4-FFF2-40B4-BE49-F238E27FC236}">
                  <a16:creationId xmlns:a16="http://schemas.microsoft.com/office/drawing/2014/main" id="{41905444-AF0A-9104-1A45-425FB4758033}"/>
                </a:ext>
              </a:extLst>
            </p:cNvPr>
            <p:cNvCxnSpPr>
              <a:stCxn id="389" idx="6"/>
              <a:endCxn id="382" idx="2"/>
            </p:cNvCxnSpPr>
            <p:nvPr/>
          </p:nvCxnSpPr>
          <p:spPr>
            <a:xfrm flipV="1">
              <a:off x="1634532" y="1892673"/>
              <a:ext cx="1036950" cy="122480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直线连接符 376">
              <a:extLst>
                <a:ext uri="{FF2B5EF4-FFF2-40B4-BE49-F238E27FC236}">
                  <a16:creationId xmlns:a16="http://schemas.microsoft.com/office/drawing/2014/main" id="{215E8845-26B0-CAA0-EDB0-B4F356B9FC68}"/>
                </a:ext>
              </a:extLst>
            </p:cNvPr>
            <p:cNvCxnSpPr>
              <a:stCxn id="389" idx="6"/>
              <a:endCxn id="383" idx="2"/>
            </p:cNvCxnSpPr>
            <p:nvPr/>
          </p:nvCxnSpPr>
          <p:spPr>
            <a:xfrm flipV="1">
              <a:off x="1634532" y="2275914"/>
              <a:ext cx="1036950" cy="84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直线连接符 377">
              <a:extLst>
                <a:ext uri="{FF2B5EF4-FFF2-40B4-BE49-F238E27FC236}">
                  <a16:creationId xmlns:a16="http://schemas.microsoft.com/office/drawing/2014/main" id="{293C027C-BDAD-F9C5-44FA-9D2CE9455CEA}"/>
                </a:ext>
              </a:extLst>
            </p:cNvPr>
            <p:cNvCxnSpPr>
              <a:stCxn id="389" idx="6"/>
              <a:endCxn id="384" idx="2"/>
            </p:cNvCxnSpPr>
            <p:nvPr/>
          </p:nvCxnSpPr>
          <p:spPr>
            <a:xfrm flipV="1">
              <a:off x="1634532" y="2809314"/>
              <a:ext cx="1036950" cy="3081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9" name="文本框 378">
              <a:extLst>
                <a:ext uri="{FF2B5EF4-FFF2-40B4-BE49-F238E27FC236}">
                  <a16:creationId xmlns:a16="http://schemas.microsoft.com/office/drawing/2014/main" id="{1ECCE33B-AEF2-E191-AC63-B5772CF3E98F}"/>
                </a:ext>
              </a:extLst>
            </p:cNvPr>
            <p:cNvSpPr txBox="1"/>
            <p:nvPr/>
          </p:nvSpPr>
          <p:spPr>
            <a:xfrm>
              <a:off x="1192276" y="2385159"/>
              <a:ext cx="561782" cy="510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0" name="文本框 379">
              <a:extLst>
                <a:ext uri="{FF2B5EF4-FFF2-40B4-BE49-F238E27FC236}">
                  <a16:creationId xmlns:a16="http://schemas.microsoft.com/office/drawing/2014/main" id="{16AC8D48-0D4E-0B21-F379-9FA4B40B5D47}"/>
                </a:ext>
              </a:extLst>
            </p:cNvPr>
            <p:cNvSpPr txBox="1"/>
            <p:nvPr/>
          </p:nvSpPr>
          <p:spPr>
            <a:xfrm>
              <a:off x="2661011" y="2200832"/>
              <a:ext cx="322729" cy="5104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0" name="组合 389">
            <a:extLst>
              <a:ext uri="{FF2B5EF4-FFF2-40B4-BE49-F238E27FC236}">
                <a16:creationId xmlns:a16="http://schemas.microsoft.com/office/drawing/2014/main" id="{761F543E-CC7C-0673-3B16-1DE41FC31B8D}"/>
              </a:ext>
            </a:extLst>
          </p:cNvPr>
          <p:cNvGrpSpPr/>
          <p:nvPr/>
        </p:nvGrpSpPr>
        <p:grpSpPr>
          <a:xfrm>
            <a:off x="8928476" y="1533620"/>
            <a:ext cx="1928716" cy="1872492"/>
            <a:chOff x="467071" y="2845815"/>
            <a:chExt cx="1617333" cy="1589813"/>
          </a:xfrm>
        </p:grpSpPr>
        <p:sp>
          <p:nvSpPr>
            <p:cNvPr id="391" name="椭圆 390">
              <a:extLst>
                <a:ext uri="{FF2B5EF4-FFF2-40B4-BE49-F238E27FC236}">
                  <a16:creationId xmlns:a16="http://schemas.microsoft.com/office/drawing/2014/main" id="{CF2340BE-BAA4-AB29-3B47-7391E3E83BE2}"/>
                </a:ext>
              </a:extLst>
            </p:cNvPr>
            <p:cNvSpPr/>
            <p:nvPr/>
          </p:nvSpPr>
          <p:spPr>
            <a:xfrm>
              <a:off x="467071" y="3188028"/>
              <a:ext cx="1617333" cy="1247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2" name="文本框 391">
                  <a:extLst>
                    <a:ext uri="{FF2B5EF4-FFF2-40B4-BE49-F238E27FC236}">
                      <a16:creationId xmlns:a16="http://schemas.microsoft.com/office/drawing/2014/main" id="{7E872605-4E07-5F08-2030-DE488DE2C82D}"/>
                    </a:ext>
                  </a:extLst>
                </p:cNvPr>
                <p:cNvSpPr txBox="1"/>
                <p:nvPr/>
              </p:nvSpPr>
              <p:spPr>
                <a:xfrm>
                  <a:off x="534679" y="2845815"/>
                  <a:ext cx="1529507" cy="3198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CN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p>
                          <m:r>
                            <a:rPr lang="en-US" altLang="zh-CN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𝑝𝑒𝑟𝑏</m:t>
                          </m:r>
                        </m:sup>
                      </m:sSup>
                    </m:oMath>
                  </a14:m>
                  <a:r>
                    <a:rPr lang="zh-CN" altLang="zh-CN" dirty="0"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kumimoji="1"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92" name="文本框 391">
                  <a:extLst>
                    <a:ext uri="{FF2B5EF4-FFF2-40B4-BE49-F238E27FC236}">
                      <a16:creationId xmlns:a16="http://schemas.microsoft.com/office/drawing/2014/main" id="{7E872605-4E07-5F08-2030-DE488DE2C8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679" y="2845815"/>
                  <a:ext cx="1529507" cy="319891"/>
                </a:xfrm>
                <a:prstGeom prst="rect">
                  <a:avLst/>
                </a:prstGeom>
                <a:blipFill>
                  <a:blip r:embed="rId21"/>
                  <a:stretch>
                    <a:fillRect t="-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3" name="椭圆 392">
              <a:extLst>
                <a:ext uri="{FF2B5EF4-FFF2-40B4-BE49-F238E27FC236}">
                  <a16:creationId xmlns:a16="http://schemas.microsoft.com/office/drawing/2014/main" id="{885BAED8-C3BA-6812-2907-062FC3FE22C7}"/>
                </a:ext>
              </a:extLst>
            </p:cNvPr>
            <p:cNvSpPr>
              <a:spLocks noChangeAspect="1"/>
            </p:cNvSpPr>
            <p:nvPr/>
          </p:nvSpPr>
          <p:spPr>
            <a:xfrm rot="17872354" flipH="1">
              <a:off x="1345678" y="3679425"/>
              <a:ext cx="690223" cy="506044"/>
            </a:xfrm>
            <a:prstGeom prst="ellipse">
              <a:avLst/>
            </a:prstGeom>
            <a:blipFill dpi="0" rotWithShape="1">
              <a:blip r:embed="rId12">
                <a:alphaModFix amt="80000"/>
              </a:blip>
              <a:srcRect/>
              <a:stretch>
                <a:fillRect l="5564" t="5564" r="5564" b="5564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4" name="椭圆 393">
              <a:extLst>
                <a:ext uri="{FF2B5EF4-FFF2-40B4-BE49-F238E27FC236}">
                  <a16:creationId xmlns:a16="http://schemas.microsoft.com/office/drawing/2014/main" id="{6C3675C4-7661-91EC-56C4-A80867B9BE6C}"/>
                </a:ext>
              </a:extLst>
            </p:cNvPr>
            <p:cNvSpPr>
              <a:spLocks noChangeAspect="1"/>
            </p:cNvSpPr>
            <p:nvPr/>
          </p:nvSpPr>
          <p:spPr>
            <a:xfrm rot="268353">
              <a:off x="895444" y="3238803"/>
              <a:ext cx="649169" cy="512351"/>
            </a:xfrm>
            <a:prstGeom prst="ellipse">
              <a:avLst/>
            </a:prstGeom>
            <a:blipFill dpi="0" rotWithShape="1">
              <a:blip r:embed="rId13">
                <a:alphaModFix amt="80000"/>
              </a:blip>
              <a:srcRect/>
              <a:stretch>
                <a:fillRect l="5564" t="-4000" r="5564" b="3000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5" name="椭圆 394">
              <a:extLst>
                <a:ext uri="{FF2B5EF4-FFF2-40B4-BE49-F238E27FC236}">
                  <a16:creationId xmlns:a16="http://schemas.microsoft.com/office/drawing/2014/main" id="{4B97C845-261B-6A04-07D8-042D910BF16D}"/>
                </a:ext>
              </a:extLst>
            </p:cNvPr>
            <p:cNvSpPr>
              <a:spLocks noChangeAspect="1"/>
            </p:cNvSpPr>
            <p:nvPr/>
          </p:nvSpPr>
          <p:spPr>
            <a:xfrm rot="1583727" flipH="1">
              <a:off x="593334" y="3798160"/>
              <a:ext cx="658413" cy="519646"/>
            </a:xfrm>
            <a:prstGeom prst="ellipse">
              <a:avLst/>
            </a:prstGeom>
            <a:blipFill dpi="0" rotWithShape="1">
              <a:blip r:embed="rId14">
                <a:alphaModFix amt="80000"/>
              </a:blip>
              <a:srcRect/>
              <a:stretch>
                <a:fillRect l="8993" t="8433" r="8993" b="8433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01" name="肘形连接符 400">
            <a:extLst>
              <a:ext uri="{FF2B5EF4-FFF2-40B4-BE49-F238E27FC236}">
                <a16:creationId xmlns:a16="http://schemas.microsoft.com/office/drawing/2014/main" id="{CC073D3E-A83A-B9BE-E05F-D28435E37889}"/>
              </a:ext>
            </a:extLst>
          </p:cNvPr>
          <p:cNvCxnSpPr>
            <a:cxnSpLocks/>
            <a:stCxn id="326" idx="2"/>
          </p:cNvCxnSpPr>
          <p:nvPr/>
        </p:nvCxnSpPr>
        <p:spPr>
          <a:xfrm rot="5400000">
            <a:off x="4540268" y="3931841"/>
            <a:ext cx="2317362" cy="898231"/>
          </a:xfrm>
          <a:prstGeom prst="bentConnector2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燕尾形箭头 297">
            <a:extLst>
              <a:ext uri="{FF2B5EF4-FFF2-40B4-BE49-F238E27FC236}">
                <a16:creationId xmlns:a16="http://schemas.microsoft.com/office/drawing/2014/main" id="{3A30A828-3457-1D75-15A9-2195A32F4FF1}"/>
              </a:ext>
            </a:extLst>
          </p:cNvPr>
          <p:cNvSpPr/>
          <p:nvPr/>
        </p:nvSpPr>
        <p:spPr>
          <a:xfrm>
            <a:off x="7997743" y="2461610"/>
            <a:ext cx="720000" cy="270000"/>
          </a:xfrm>
          <a:prstGeom prst="notchedRightArrow">
            <a:avLst>
              <a:gd name="adj1" fmla="val 50000"/>
              <a:gd name="adj2" fmla="val 74694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" name="矩形 296">
            <a:extLst>
              <a:ext uri="{FF2B5EF4-FFF2-40B4-BE49-F238E27FC236}">
                <a16:creationId xmlns:a16="http://schemas.microsoft.com/office/drawing/2014/main" id="{91069093-6512-143C-6971-5B4D8640DFCD}"/>
              </a:ext>
            </a:extLst>
          </p:cNvPr>
          <p:cNvSpPr/>
          <p:nvPr/>
        </p:nvSpPr>
        <p:spPr>
          <a:xfrm>
            <a:off x="7607010" y="1941037"/>
            <a:ext cx="180000" cy="143956"/>
          </a:xfrm>
          <a:prstGeom prst="rect">
            <a:avLst/>
          </a:prstGeom>
          <a:solidFill>
            <a:srgbClr val="DF7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340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9" name="矩形 298">
            <a:extLst>
              <a:ext uri="{FF2B5EF4-FFF2-40B4-BE49-F238E27FC236}">
                <a16:creationId xmlns:a16="http://schemas.microsoft.com/office/drawing/2014/main" id="{34606099-D8B9-599B-8566-75F5BD1FA4AD}"/>
              </a:ext>
            </a:extLst>
          </p:cNvPr>
          <p:cNvSpPr/>
          <p:nvPr/>
        </p:nvSpPr>
        <p:spPr>
          <a:xfrm>
            <a:off x="7607010" y="2227903"/>
            <a:ext cx="180000" cy="143956"/>
          </a:xfrm>
          <a:prstGeom prst="rect">
            <a:avLst/>
          </a:prstGeom>
          <a:solidFill>
            <a:srgbClr val="DF7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340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0" name="矩形 299">
            <a:extLst>
              <a:ext uri="{FF2B5EF4-FFF2-40B4-BE49-F238E27FC236}">
                <a16:creationId xmlns:a16="http://schemas.microsoft.com/office/drawing/2014/main" id="{3DD197BB-773E-6DA3-AA87-6FE72044C5AB}"/>
              </a:ext>
            </a:extLst>
          </p:cNvPr>
          <p:cNvSpPr/>
          <p:nvPr/>
        </p:nvSpPr>
        <p:spPr>
          <a:xfrm>
            <a:off x="7607010" y="2514769"/>
            <a:ext cx="180000" cy="143956"/>
          </a:xfrm>
          <a:prstGeom prst="rect">
            <a:avLst/>
          </a:prstGeom>
          <a:solidFill>
            <a:srgbClr val="DF7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340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1" name="矩形 300">
            <a:extLst>
              <a:ext uri="{FF2B5EF4-FFF2-40B4-BE49-F238E27FC236}">
                <a16:creationId xmlns:a16="http://schemas.microsoft.com/office/drawing/2014/main" id="{9C23F811-059B-DE7C-3901-A80E861BEF77}"/>
              </a:ext>
            </a:extLst>
          </p:cNvPr>
          <p:cNvSpPr/>
          <p:nvPr/>
        </p:nvSpPr>
        <p:spPr>
          <a:xfrm>
            <a:off x="7607010" y="2801636"/>
            <a:ext cx="180000" cy="143956"/>
          </a:xfrm>
          <a:prstGeom prst="rect">
            <a:avLst/>
          </a:prstGeom>
          <a:solidFill>
            <a:srgbClr val="DF7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340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3" name="矩形 302">
            <a:extLst>
              <a:ext uri="{FF2B5EF4-FFF2-40B4-BE49-F238E27FC236}">
                <a16:creationId xmlns:a16="http://schemas.microsoft.com/office/drawing/2014/main" id="{F36E38FE-A50A-D97D-9CB3-EB68254D19D6}"/>
              </a:ext>
            </a:extLst>
          </p:cNvPr>
          <p:cNvSpPr/>
          <p:nvPr/>
        </p:nvSpPr>
        <p:spPr>
          <a:xfrm>
            <a:off x="7607010" y="3334133"/>
            <a:ext cx="180000" cy="143956"/>
          </a:xfrm>
          <a:prstGeom prst="rect">
            <a:avLst/>
          </a:prstGeom>
          <a:solidFill>
            <a:srgbClr val="DF7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340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4" name="矩形 303">
            <a:extLst>
              <a:ext uri="{FF2B5EF4-FFF2-40B4-BE49-F238E27FC236}">
                <a16:creationId xmlns:a16="http://schemas.microsoft.com/office/drawing/2014/main" id="{BF7D2BAF-3063-EDCB-45FF-B8E563184BE3}"/>
              </a:ext>
            </a:extLst>
          </p:cNvPr>
          <p:cNvSpPr/>
          <p:nvPr/>
        </p:nvSpPr>
        <p:spPr>
          <a:xfrm>
            <a:off x="4917433" y="3209127"/>
            <a:ext cx="180000" cy="143956"/>
          </a:xfrm>
          <a:prstGeom prst="rect">
            <a:avLst/>
          </a:prstGeom>
          <a:solidFill>
            <a:srgbClr val="FFC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5" name="矩形 304">
            <a:extLst>
              <a:ext uri="{FF2B5EF4-FFF2-40B4-BE49-F238E27FC236}">
                <a16:creationId xmlns:a16="http://schemas.microsoft.com/office/drawing/2014/main" id="{7533364E-7F67-FE9D-751C-566053BCD3AB}"/>
              </a:ext>
            </a:extLst>
          </p:cNvPr>
          <p:cNvSpPr/>
          <p:nvPr/>
        </p:nvSpPr>
        <p:spPr>
          <a:xfrm>
            <a:off x="4917433" y="3493647"/>
            <a:ext cx="180000" cy="143956"/>
          </a:xfrm>
          <a:prstGeom prst="rect">
            <a:avLst/>
          </a:prstGeom>
          <a:solidFill>
            <a:srgbClr val="FFC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0" name="矩形 309">
            <a:extLst>
              <a:ext uri="{FF2B5EF4-FFF2-40B4-BE49-F238E27FC236}">
                <a16:creationId xmlns:a16="http://schemas.microsoft.com/office/drawing/2014/main" id="{D4EDEFA4-12D5-B9FD-20EE-C4E7447A8C78}"/>
              </a:ext>
            </a:extLst>
          </p:cNvPr>
          <p:cNvSpPr/>
          <p:nvPr/>
        </p:nvSpPr>
        <p:spPr>
          <a:xfrm>
            <a:off x="4917433" y="3778167"/>
            <a:ext cx="180000" cy="143956"/>
          </a:xfrm>
          <a:prstGeom prst="rect">
            <a:avLst/>
          </a:prstGeom>
          <a:solidFill>
            <a:srgbClr val="FFC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6" name="矩形 315">
            <a:extLst>
              <a:ext uri="{FF2B5EF4-FFF2-40B4-BE49-F238E27FC236}">
                <a16:creationId xmlns:a16="http://schemas.microsoft.com/office/drawing/2014/main" id="{1B90500A-C46B-9A6E-13FD-8C4402CB399C}"/>
              </a:ext>
            </a:extLst>
          </p:cNvPr>
          <p:cNvSpPr/>
          <p:nvPr/>
        </p:nvSpPr>
        <p:spPr>
          <a:xfrm>
            <a:off x="4917433" y="4157082"/>
            <a:ext cx="180000" cy="143956"/>
          </a:xfrm>
          <a:prstGeom prst="rect">
            <a:avLst/>
          </a:prstGeom>
          <a:solidFill>
            <a:srgbClr val="FFC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2" name="文本框 321">
                <a:extLst>
                  <a:ext uri="{FF2B5EF4-FFF2-40B4-BE49-F238E27FC236}">
                    <a16:creationId xmlns:a16="http://schemas.microsoft.com/office/drawing/2014/main" id="{08FBF6FC-DE4A-226D-223D-0786A0131169}"/>
                  </a:ext>
                </a:extLst>
              </p:cNvPr>
              <p:cNvSpPr txBox="1"/>
              <p:nvPr/>
            </p:nvSpPr>
            <p:spPr>
              <a:xfrm>
                <a:off x="6558410" y="1439134"/>
                <a:ext cx="649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𝛷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(.)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22" name="文本框 321">
                <a:extLst>
                  <a:ext uri="{FF2B5EF4-FFF2-40B4-BE49-F238E27FC236}">
                    <a16:creationId xmlns:a16="http://schemas.microsoft.com/office/drawing/2014/main" id="{08FBF6FC-DE4A-226D-223D-0786A0131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410" y="1439134"/>
                <a:ext cx="649200" cy="369332"/>
              </a:xfrm>
              <a:prstGeom prst="rect">
                <a:avLst/>
              </a:prstGeom>
              <a:blipFill>
                <a:blip r:embed="rId22"/>
                <a:stretch>
                  <a:fillRect r="-17308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883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组合 389">
            <a:extLst>
              <a:ext uri="{FF2B5EF4-FFF2-40B4-BE49-F238E27FC236}">
                <a16:creationId xmlns:a16="http://schemas.microsoft.com/office/drawing/2014/main" id="{761F543E-CC7C-0673-3B16-1DE41FC31B8D}"/>
              </a:ext>
            </a:extLst>
          </p:cNvPr>
          <p:cNvGrpSpPr/>
          <p:nvPr/>
        </p:nvGrpSpPr>
        <p:grpSpPr>
          <a:xfrm>
            <a:off x="8905197" y="4087387"/>
            <a:ext cx="1928716" cy="1872492"/>
            <a:chOff x="467071" y="2845815"/>
            <a:chExt cx="1617333" cy="1589813"/>
          </a:xfrm>
        </p:grpSpPr>
        <p:sp>
          <p:nvSpPr>
            <p:cNvPr id="391" name="椭圆 390">
              <a:extLst>
                <a:ext uri="{FF2B5EF4-FFF2-40B4-BE49-F238E27FC236}">
                  <a16:creationId xmlns:a16="http://schemas.microsoft.com/office/drawing/2014/main" id="{CF2340BE-BAA4-AB29-3B47-7391E3E83BE2}"/>
                </a:ext>
              </a:extLst>
            </p:cNvPr>
            <p:cNvSpPr/>
            <p:nvPr/>
          </p:nvSpPr>
          <p:spPr>
            <a:xfrm>
              <a:off x="467071" y="3188028"/>
              <a:ext cx="1617333" cy="1247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2" name="文本框 391">
                  <a:extLst>
                    <a:ext uri="{FF2B5EF4-FFF2-40B4-BE49-F238E27FC236}">
                      <a16:creationId xmlns:a16="http://schemas.microsoft.com/office/drawing/2014/main" id="{7E872605-4E07-5F08-2030-DE488DE2C82D}"/>
                    </a:ext>
                  </a:extLst>
                </p:cNvPr>
                <p:cNvSpPr txBox="1"/>
                <p:nvPr/>
              </p:nvSpPr>
              <p:spPr>
                <a:xfrm>
                  <a:off x="534679" y="2845815"/>
                  <a:ext cx="1529507" cy="3198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CN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p>
                          <m:r>
                            <a:rPr lang="en-US" altLang="zh-CN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𝑝𝑒𝑟𝑏</m:t>
                          </m:r>
                        </m:sup>
                      </m:sSup>
                    </m:oMath>
                  </a14:m>
                  <a:r>
                    <a:rPr lang="zh-CN" altLang="zh-CN" dirty="0"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kumimoji="1"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92" name="文本框 391">
                  <a:extLst>
                    <a:ext uri="{FF2B5EF4-FFF2-40B4-BE49-F238E27FC236}">
                      <a16:creationId xmlns:a16="http://schemas.microsoft.com/office/drawing/2014/main" id="{7E872605-4E07-5F08-2030-DE488DE2C8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679" y="2845815"/>
                  <a:ext cx="1529507" cy="319891"/>
                </a:xfrm>
                <a:prstGeom prst="rect">
                  <a:avLst/>
                </a:prstGeom>
                <a:blipFill>
                  <a:blip r:embed="rId3"/>
                  <a:stretch>
                    <a:fillRect t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3" name="椭圆 392">
              <a:extLst>
                <a:ext uri="{FF2B5EF4-FFF2-40B4-BE49-F238E27FC236}">
                  <a16:creationId xmlns:a16="http://schemas.microsoft.com/office/drawing/2014/main" id="{885BAED8-C3BA-6812-2907-062FC3FE22C7}"/>
                </a:ext>
              </a:extLst>
            </p:cNvPr>
            <p:cNvSpPr>
              <a:spLocks noChangeAspect="1"/>
            </p:cNvSpPr>
            <p:nvPr/>
          </p:nvSpPr>
          <p:spPr>
            <a:xfrm rot="17872354" flipH="1">
              <a:off x="1345678" y="3679425"/>
              <a:ext cx="690223" cy="506044"/>
            </a:xfrm>
            <a:prstGeom prst="ellipse">
              <a:avLst/>
            </a:prstGeom>
            <a:blipFill dpi="0" rotWithShape="1">
              <a:blip r:embed="rId4">
                <a:alphaModFix amt="80000"/>
              </a:blip>
              <a:srcRect/>
              <a:stretch>
                <a:fillRect l="5564" t="5564" r="5564" b="5564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4" name="椭圆 393">
              <a:extLst>
                <a:ext uri="{FF2B5EF4-FFF2-40B4-BE49-F238E27FC236}">
                  <a16:creationId xmlns:a16="http://schemas.microsoft.com/office/drawing/2014/main" id="{6C3675C4-7661-91EC-56C4-A80867B9BE6C}"/>
                </a:ext>
              </a:extLst>
            </p:cNvPr>
            <p:cNvSpPr>
              <a:spLocks noChangeAspect="1"/>
            </p:cNvSpPr>
            <p:nvPr/>
          </p:nvSpPr>
          <p:spPr>
            <a:xfrm rot="268353">
              <a:off x="895444" y="3238803"/>
              <a:ext cx="649169" cy="512351"/>
            </a:xfrm>
            <a:prstGeom prst="ellipse">
              <a:avLst/>
            </a:prstGeom>
            <a:blipFill dpi="0" rotWithShape="1">
              <a:blip r:embed="rId5">
                <a:alphaModFix amt="80000"/>
              </a:blip>
              <a:srcRect/>
              <a:stretch>
                <a:fillRect l="5564" t="-4000" r="5564" b="3000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5" name="椭圆 394">
              <a:extLst>
                <a:ext uri="{FF2B5EF4-FFF2-40B4-BE49-F238E27FC236}">
                  <a16:creationId xmlns:a16="http://schemas.microsoft.com/office/drawing/2014/main" id="{4B97C845-261B-6A04-07D8-042D910BF16D}"/>
                </a:ext>
              </a:extLst>
            </p:cNvPr>
            <p:cNvSpPr>
              <a:spLocks noChangeAspect="1"/>
            </p:cNvSpPr>
            <p:nvPr/>
          </p:nvSpPr>
          <p:spPr>
            <a:xfrm rot="1583727" flipH="1">
              <a:off x="593334" y="3798160"/>
              <a:ext cx="658413" cy="519646"/>
            </a:xfrm>
            <a:prstGeom prst="ellipse">
              <a:avLst/>
            </a:prstGeom>
            <a:blipFill dpi="0" rotWithShape="1">
              <a:blip r:embed="rId6">
                <a:alphaModFix amt="80000"/>
              </a:blip>
              <a:srcRect/>
              <a:stretch>
                <a:fillRect l="8993" t="8433" r="8993" b="8433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8" name="燕尾形箭头 297">
            <a:extLst>
              <a:ext uri="{FF2B5EF4-FFF2-40B4-BE49-F238E27FC236}">
                <a16:creationId xmlns:a16="http://schemas.microsoft.com/office/drawing/2014/main" id="{3A30A828-3457-1D75-15A9-2195A32F4FF1}"/>
              </a:ext>
            </a:extLst>
          </p:cNvPr>
          <p:cNvSpPr/>
          <p:nvPr/>
        </p:nvSpPr>
        <p:spPr>
          <a:xfrm>
            <a:off x="7846081" y="1932316"/>
            <a:ext cx="720000" cy="270000"/>
          </a:xfrm>
          <a:prstGeom prst="notchedRightArrow">
            <a:avLst>
              <a:gd name="adj1" fmla="val 50000"/>
              <a:gd name="adj2" fmla="val 74694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2" name="文本框 321">
                <a:extLst>
                  <a:ext uri="{FF2B5EF4-FFF2-40B4-BE49-F238E27FC236}">
                    <a16:creationId xmlns:a16="http://schemas.microsoft.com/office/drawing/2014/main" id="{08FBF6FC-DE4A-226D-223D-0786A0131169}"/>
                  </a:ext>
                </a:extLst>
              </p:cNvPr>
              <p:cNvSpPr txBox="1"/>
              <p:nvPr/>
            </p:nvSpPr>
            <p:spPr>
              <a:xfrm>
                <a:off x="6096000" y="918576"/>
                <a:ext cx="649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𝛷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22" name="文本框 321">
                <a:extLst>
                  <a:ext uri="{FF2B5EF4-FFF2-40B4-BE49-F238E27FC236}">
                    <a16:creationId xmlns:a16="http://schemas.microsoft.com/office/drawing/2014/main" id="{08FBF6FC-DE4A-226D-223D-0786A0131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918576"/>
                <a:ext cx="649200" cy="369332"/>
              </a:xfrm>
              <a:prstGeom prst="rect">
                <a:avLst/>
              </a:prstGeom>
              <a:blipFill>
                <a:blip r:embed="rId7"/>
                <a:stretch>
                  <a:fillRect r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5" name="组合 334">
            <a:extLst>
              <a:ext uri="{FF2B5EF4-FFF2-40B4-BE49-F238E27FC236}">
                <a16:creationId xmlns:a16="http://schemas.microsoft.com/office/drawing/2014/main" id="{22550D8A-49F0-A957-992B-59B550D6225E}"/>
              </a:ext>
            </a:extLst>
          </p:cNvPr>
          <p:cNvGrpSpPr>
            <a:grpSpLocks noChangeAspect="1"/>
          </p:cNvGrpSpPr>
          <p:nvPr/>
        </p:nvGrpSpPr>
        <p:grpSpPr>
          <a:xfrm>
            <a:off x="307206" y="1031469"/>
            <a:ext cx="1950206" cy="1828800"/>
            <a:chOff x="467071" y="4468255"/>
            <a:chExt cx="1617333" cy="151664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6B8988A6-CC65-B308-FB60-89C3D9D53224}"/>
                    </a:ext>
                  </a:extLst>
                </p:cNvPr>
                <p:cNvSpPr txBox="1"/>
                <p:nvPr/>
              </p:nvSpPr>
              <p:spPr>
                <a:xfrm>
                  <a:off x="672723" y="4468255"/>
                  <a:ext cx="1262543" cy="2791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zh-CN" altLang="zh-CN" sz="14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𝑐𝑡𝑟𝑙</m:t>
                          </m:r>
                        </m:sup>
                      </m:sSup>
                    </m:oMath>
                  </a14:m>
                  <a:r>
                    <a:rPr lang="zh-CN" altLang="zh-CN" sz="1400" dirty="0"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kumimoji="1"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6B8988A6-CC65-B308-FB60-89C3D9D532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723" y="4468255"/>
                  <a:ext cx="1262543" cy="2791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7DF11120-0984-7975-784F-058E9904D030}"/>
                </a:ext>
              </a:extLst>
            </p:cNvPr>
            <p:cNvSpPr/>
            <p:nvPr/>
          </p:nvSpPr>
          <p:spPr>
            <a:xfrm>
              <a:off x="467071" y="4737304"/>
              <a:ext cx="1617333" cy="1247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1" name="椭圆 180">
              <a:extLst>
                <a:ext uri="{FF2B5EF4-FFF2-40B4-BE49-F238E27FC236}">
                  <a16:creationId xmlns:a16="http://schemas.microsoft.com/office/drawing/2014/main" id="{F3A0CB38-F574-2B09-2A5D-F6913251C449}"/>
                </a:ext>
              </a:extLst>
            </p:cNvPr>
            <p:cNvSpPr>
              <a:spLocks noChangeAspect="1"/>
            </p:cNvSpPr>
            <p:nvPr/>
          </p:nvSpPr>
          <p:spPr>
            <a:xfrm rot="4112667">
              <a:off x="536444" y="5201523"/>
              <a:ext cx="583951" cy="443867"/>
            </a:xfrm>
            <a:prstGeom prst="ellipse">
              <a:avLst/>
            </a:prstGeom>
            <a:blipFill>
              <a:blip r:embed="rId9"/>
              <a:stretch>
                <a:fillRect l="7786" t="5564" r="3342" b="5564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2" name="椭圆 181">
              <a:extLst>
                <a:ext uri="{FF2B5EF4-FFF2-40B4-BE49-F238E27FC236}">
                  <a16:creationId xmlns:a16="http://schemas.microsoft.com/office/drawing/2014/main" id="{E701CBD9-D8B2-618F-20B6-A7C06C3F9C09}"/>
                </a:ext>
              </a:extLst>
            </p:cNvPr>
            <p:cNvSpPr>
              <a:spLocks noChangeAspect="1"/>
            </p:cNvSpPr>
            <p:nvPr/>
          </p:nvSpPr>
          <p:spPr>
            <a:xfrm rot="1696954">
              <a:off x="1122476" y="4813811"/>
              <a:ext cx="611149" cy="482344"/>
            </a:xfrm>
            <a:prstGeom prst="ellipse">
              <a:avLst/>
            </a:prstGeom>
            <a:blipFill>
              <a:blip r:embed="rId10"/>
              <a:stretch>
                <a:fillRect l="5564" t="-2128" r="5564" b="13256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1" name="椭圆 190">
              <a:extLst>
                <a:ext uri="{FF2B5EF4-FFF2-40B4-BE49-F238E27FC236}">
                  <a16:creationId xmlns:a16="http://schemas.microsoft.com/office/drawing/2014/main" id="{5E928A2E-FBCE-E7E4-821A-BC51B41518ED}"/>
                </a:ext>
              </a:extLst>
            </p:cNvPr>
            <p:cNvSpPr>
              <a:spLocks noChangeAspect="1"/>
            </p:cNvSpPr>
            <p:nvPr/>
          </p:nvSpPr>
          <p:spPr>
            <a:xfrm rot="9553939">
              <a:off x="1178892" y="5415232"/>
              <a:ext cx="633179" cy="481286"/>
            </a:xfrm>
            <a:prstGeom prst="ellipse">
              <a:avLst/>
            </a:prstGeom>
            <a:blipFill dpi="0" rotWithShape="1">
              <a:blip r:embed="rId11"/>
              <a:srcRect/>
              <a:stretch>
                <a:fillRect l="7786" t="6000" r="6000" b="5564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33" name="燕尾形箭头 332">
            <a:extLst>
              <a:ext uri="{FF2B5EF4-FFF2-40B4-BE49-F238E27FC236}">
                <a16:creationId xmlns:a16="http://schemas.microsoft.com/office/drawing/2014/main" id="{8B76DB2C-CB9D-03A0-1C2E-CF96D00263DF}"/>
              </a:ext>
            </a:extLst>
          </p:cNvPr>
          <p:cNvSpPr/>
          <p:nvPr/>
        </p:nvSpPr>
        <p:spPr>
          <a:xfrm rot="20700000">
            <a:off x="2459667" y="1654440"/>
            <a:ext cx="720000" cy="270000"/>
          </a:xfrm>
          <a:prstGeom prst="notchedRightArrow">
            <a:avLst>
              <a:gd name="adj1" fmla="val 50000"/>
              <a:gd name="adj2" fmla="val 74694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0" name="组合 339">
            <a:extLst>
              <a:ext uri="{FF2B5EF4-FFF2-40B4-BE49-F238E27FC236}">
                <a16:creationId xmlns:a16="http://schemas.microsoft.com/office/drawing/2014/main" id="{0CF96899-B67A-49B2-CBE8-F82E8C10E606}"/>
              </a:ext>
            </a:extLst>
          </p:cNvPr>
          <p:cNvGrpSpPr/>
          <p:nvPr/>
        </p:nvGrpSpPr>
        <p:grpSpPr>
          <a:xfrm>
            <a:off x="314826" y="3987803"/>
            <a:ext cx="1928716" cy="1872562"/>
            <a:chOff x="467071" y="2845755"/>
            <a:chExt cx="1617333" cy="1589873"/>
          </a:xfrm>
        </p:grpSpPr>
        <p:sp>
          <p:nvSpPr>
            <p:cNvPr id="341" name="椭圆 340">
              <a:extLst>
                <a:ext uri="{FF2B5EF4-FFF2-40B4-BE49-F238E27FC236}">
                  <a16:creationId xmlns:a16="http://schemas.microsoft.com/office/drawing/2014/main" id="{B07F877A-B4C4-E8FC-14B7-E48C9AF89BA5}"/>
                </a:ext>
              </a:extLst>
            </p:cNvPr>
            <p:cNvSpPr/>
            <p:nvPr/>
          </p:nvSpPr>
          <p:spPr>
            <a:xfrm>
              <a:off x="467071" y="3188028"/>
              <a:ext cx="1617333" cy="1247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2" name="文本框 341">
                  <a:extLst>
                    <a:ext uri="{FF2B5EF4-FFF2-40B4-BE49-F238E27FC236}">
                      <a16:creationId xmlns:a16="http://schemas.microsoft.com/office/drawing/2014/main" id="{FE2F406F-B292-C0E2-5D55-5640E053A79E}"/>
                    </a:ext>
                  </a:extLst>
                </p:cNvPr>
                <p:cNvSpPr txBox="1"/>
                <p:nvPr/>
              </p:nvSpPr>
              <p:spPr>
                <a:xfrm>
                  <a:off x="553041" y="2845755"/>
                  <a:ext cx="1529507" cy="317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zh-CN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𝑝𝑒𝑟𝑏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42" name="文本框 341">
                  <a:extLst>
                    <a:ext uri="{FF2B5EF4-FFF2-40B4-BE49-F238E27FC236}">
                      <a16:creationId xmlns:a16="http://schemas.microsoft.com/office/drawing/2014/main" id="{FE2F406F-B292-C0E2-5D55-5640E053A7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041" y="2845755"/>
                  <a:ext cx="1529507" cy="31776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3" name="椭圆 342">
              <a:extLst>
                <a:ext uri="{FF2B5EF4-FFF2-40B4-BE49-F238E27FC236}">
                  <a16:creationId xmlns:a16="http://schemas.microsoft.com/office/drawing/2014/main" id="{7C15A42E-634D-1566-E9A1-A6A2802D5D6E}"/>
                </a:ext>
              </a:extLst>
            </p:cNvPr>
            <p:cNvSpPr>
              <a:spLocks noChangeAspect="1"/>
            </p:cNvSpPr>
            <p:nvPr/>
          </p:nvSpPr>
          <p:spPr>
            <a:xfrm rot="6982807">
              <a:off x="1345678" y="3679425"/>
              <a:ext cx="690223" cy="506044"/>
            </a:xfrm>
            <a:prstGeom prst="ellipse">
              <a:avLst/>
            </a:prstGeom>
            <a:blipFill>
              <a:blip r:embed="rId4"/>
              <a:stretch>
                <a:fillRect l="5564" t="5564" r="5564" b="5564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椭圆 343">
              <a:extLst>
                <a:ext uri="{FF2B5EF4-FFF2-40B4-BE49-F238E27FC236}">
                  <a16:creationId xmlns:a16="http://schemas.microsoft.com/office/drawing/2014/main" id="{ACDED0D3-565C-91F5-2D32-74D708B220FB}"/>
                </a:ext>
              </a:extLst>
            </p:cNvPr>
            <p:cNvSpPr>
              <a:spLocks noChangeAspect="1"/>
            </p:cNvSpPr>
            <p:nvPr/>
          </p:nvSpPr>
          <p:spPr>
            <a:xfrm rot="20713275">
              <a:off x="895444" y="3238803"/>
              <a:ext cx="649169" cy="512351"/>
            </a:xfrm>
            <a:prstGeom prst="ellipse">
              <a:avLst/>
            </a:prstGeom>
            <a:blipFill dpi="0" rotWithShape="1">
              <a:blip r:embed="rId5"/>
              <a:srcRect/>
              <a:stretch>
                <a:fillRect l="5564" t="-4000" r="5564" b="3000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5" name="椭圆 344">
              <a:extLst>
                <a:ext uri="{FF2B5EF4-FFF2-40B4-BE49-F238E27FC236}">
                  <a16:creationId xmlns:a16="http://schemas.microsoft.com/office/drawing/2014/main" id="{429DEC18-3429-D2A4-F69A-89769142264B}"/>
                </a:ext>
              </a:extLst>
            </p:cNvPr>
            <p:cNvSpPr>
              <a:spLocks noChangeAspect="1"/>
            </p:cNvSpPr>
            <p:nvPr/>
          </p:nvSpPr>
          <p:spPr>
            <a:xfrm rot="1696954">
              <a:off x="593334" y="3798160"/>
              <a:ext cx="658413" cy="519646"/>
            </a:xfrm>
            <a:prstGeom prst="ellipse">
              <a:avLst/>
            </a:prstGeom>
            <a:blipFill>
              <a:blip r:embed="rId6"/>
              <a:stretch>
                <a:fillRect l="8993" t="8433" r="8993" b="8433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27" name="燕尾形箭头 326">
            <a:extLst>
              <a:ext uri="{FF2B5EF4-FFF2-40B4-BE49-F238E27FC236}">
                <a16:creationId xmlns:a16="http://schemas.microsoft.com/office/drawing/2014/main" id="{1F62181F-7A99-054B-8CBC-343BF7926363}"/>
              </a:ext>
            </a:extLst>
          </p:cNvPr>
          <p:cNvSpPr/>
          <p:nvPr/>
        </p:nvSpPr>
        <p:spPr>
          <a:xfrm rot="900000">
            <a:off x="2482872" y="2332564"/>
            <a:ext cx="720000" cy="270000"/>
          </a:xfrm>
          <a:prstGeom prst="notchedRightArrow">
            <a:avLst>
              <a:gd name="adj1" fmla="val 50000"/>
              <a:gd name="adj2" fmla="val 74694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5AD5225-FC67-0D57-3A0A-302109A09E94}"/>
              </a:ext>
            </a:extLst>
          </p:cNvPr>
          <p:cNvGrpSpPr/>
          <p:nvPr/>
        </p:nvGrpSpPr>
        <p:grpSpPr>
          <a:xfrm>
            <a:off x="3593346" y="539840"/>
            <a:ext cx="1237868" cy="2812058"/>
            <a:chOff x="3606613" y="415094"/>
            <a:chExt cx="1237868" cy="281205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FC812DD1-9CC2-4143-9FF1-1656B2B8432B}"/>
                    </a:ext>
                  </a:extLst>
                </p:cNvPr>
                <p:cNvSpPr txBox="1"/>
                <p:nvPr/>
              </p:nvSpPr>
              <p:spPr>
                <a:xfrm>
                  <a:off x="3726853" y="1807570"/>
                  <a:ext cx="997389" cy="3764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zh-CN" altLang="zh-CN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800" b="0" i="1" smtClea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sup>
                      </m:sSubSup>
                      <m:d>
                        <m:d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.</m:t>
                          </m:r>
                        </m:e>
                      </m:d>
                    </m:oMath>
                  </a14:m>
                  <a:r>
                    <a:rPr lang="zh-CN" altLang="zh-CN" dirty="0"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FC812DD1-9CC2-4143-9FF1-1656B2B843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6853" y="1807570"/>
                  <a:ext cx="997389" cy="37645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8" name="组合 327">
              <a:extLst>
                <a:ext uri="{FF2B5EF4-FFF2-40B4-BE49-F238E27FC236}">
                  <a16:creationId xmlns:a16="http://schemas.microsoft.com/office/drawing/2014/main" id="{7CE0E853-EF32-2F0F-020A-0E357FF21E08}"/>
                </a:ext>
              </a:extLst>
            </p:cNvPr>
            <p:cNvGrpSpPr/>
            <p:nvPr/>
          </p:nvGrpSpPr>
          <p:grpSpPr>
            <a:xfrm>
              <a:off x="3606613" y="759948"/>
              <a:ext cx="1237868" cy="1074729"/>
              <a:chOff x="3114613" y="2783626"/>
              <a:chExt cx="2239153" cy="1944054"/>
            </a:xfrm>
          </p:grpSpPr>
          <p:sp>
            <p:nvSpPr>
              <p:cNvPr id="329" name="矩形 328">
                <a:extLst>
                  <a:ext uri="{FF2B5EF4-FFF2-40B4-BE49-F238E27FC236}">
                    <a16:creationId xmlns:a16="http://schemas.microsoft.com/office/drawing/2014/main" id="{787C8753-DAF0-A0A1-A500-0F987251C151}"/>
                  </a:ext>
                </a:extLst>
              </p:cNvPr>
              <p:cNvSpPr/>
              <p:nvPr/>
            </p:nvSpPr>
            <p:spPr>
              <a:xfrm>
                <a:off x="3242729" y="2966400"/>
                <a:ext cx="180000" cy="143956"/>
              </a:xfrm>
              <a:prstGeom prst="rect">
                <a:avLst/>
              </a:prstGeom>
              <a:solidFill>
                <a:srgbClr val="FFC2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0" name="矩形 329">
                <a:extLst>
                  <a:ext uri="{FF2B5EF4-FFF2-40B4-BE49-F238E27FC236}">
                    <a16:creationId xmlns:a16="http://schemas.microsoft.com/office/drawing/2014/main" id="{A83F6643-8B95-AE77-FF90-72C17AEE0D09}"/>
                  </a:ext>
                </a:extLst>
              </p:cNvPr>
              <p:cNvSpPr/>
              <p:nvPr/>
            </p:nvSpPr>
            <p:spPr>
              <a:xfrm>
                <a:off x="3242729" y="3253266"/>
                <a:ext cx="180000" cy="143956"/>
              </a:xfrm>
              <a:prstGeom prst="rect">
                <a:avLst/>
              </a:prstGeom>
              <a:solidFill>
                <a:srgbClr val="FFC2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1" name="矩形 330">
                <a:extLst>
                  <a:ext uri="{FF2B5EF4-FFF2-40B4-BE49-F238E27FC236}">
                    <a16:creationId xmlns:a16="http://schemas.microsoft.com/office/drawing/2014/main" id="{37D00F88-AB67-7992-31B4-9153AC58FD9B}"/>
                  </a:ext>
                </a:extLst>
              </p:cNvPr>
              <p:cNvSpPr/>
              <p:nvPr/>
            </p:nvSpPr>
            <p:spPr>
              <a:xfrm>
                <a:off x="3242729" y="3540132"/>
                <a:ext cx="180000" cy="143956"/>
              </a:xfrm>
              <a:prstGeom prst="rect">
                <a:avLst/>
              </a:prstGeom>
              <a:solidFill>
                <a:srgbClr val="FFC2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2" name="矩形 331">
                <a:extLst>
                  <a:ext uri="{FF2B5EF4-FFF2-40B4-BE49-F238E27FC236}">
                    <a16:creationId xmlns:a16="http://schemas.microsoft.com/office/drawing/2014/main" id="{B346DC47-01D0-77F6-37C7-FCE9128D0E2C}"/>
                  </a:ext>
                </a:extLst>
              </p:cNvPr>
              <p:cNvSpPr/>
              <p:nvPr/>
            </p:nvSpPr>
            <p:spPr>
              <a:xfrm>
                <a:off x="3242729" y="3826999"/>
                <a:ext cx="180000" cy="143956"/>
              </a:xfrm>
              <a:prstGeom prst="rect">
                <a:avLst/>
              </a:prstGeom>
              <a:solidFill>
                <a:srgbClr val="FFC2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6" name="矩形 335">
                <a:extLst>
                  <a:ext uri="{FF2B5EF4-FFF2-40B4-BE49-F238E27FC236}">
                    <a16:creationId xmlns:a16="http://schemas.microsoft.com/office/drawing/2014/main" id="{44C2598C-2ED8-CF14-C2AE-32C30F9B31B2}"/>
                  </a:ext>
                </a:extLst>
              </p:cNvPr>
              <p:cNvSpPr/>
              <p:nvPr/>
            </p:nvSpPr>
            <p:spPr>
              <a:xfrm>
                <a:off x="3242729" y="4359496"/>
                <a:ext cx="180000" cy="143956"/>
              </a:xfrm>
              <a:prstGeom prst="rect">
                <a:avLst/>
              </a:prstGeom>
              <a:solidFill>
                <a:srgbClr val="FFC2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37" name="组合 336">
                <a:extLst>
                  <a:ext uri="{FF2B5EF4-FFF2-40B4-BE49-F238E27FC236}">
                    <a16:creationId xmlns:a16="http://schemas.microsoft.com/office/drawing/2014/main" id="{AC2EEC63-CEC7-B2C2-A113-E6A1AEDEB986}"/>
                  </a:ext>
                </a:extLst>
              </p:cNvPr>
              <p:cNvGrpSpPr/>
              <p:nvPr/>
            </p:nvGrpSpPr>
            <p:grpSpPr>
              <a:xfrm>
                <a:off x="3114613" y="2783626"/>
                <a:ext cx="2239153" cy="1944054"/>
                <a:chOff x="3114613" y="2783626"/>
                <a:chExt cx="2239153" cy="1944054"/>
              </a:xfrm>
            </p:grpSpPr>
            <p:grpSp>
              <p:nvGrpSpPr>
                <p:cNvPr id="338" name="组合 337">
                  <a:extLst>
                    <a:ext uri="{FF2B5EF4-FFF2-40B4-BE49-F238E27FC236}">
                      <a16:creationId xmlns:a16="http://schemas.microsoft.com/office/drawing/2014/main" id="{43C32A7B-2930-7411-925E-817D5073DF84}"/>
                    </a:ext>
                  </a:extLst>
                </p:cNvPr>
                <p:cNvGrpSpPr/>
                <p:nvPr/>
              </p:nvGrpSpPr>
              <p:grpSpPr>
                <a:xfrm>
                  <a:off x="3568433" y="2945652"/>
                  <a:ext cx="1572245" cy="1620000"/>
                  <a:chOff x="3525188" y="2926309"/>
                  <a:chExt cx="1572245" cy="1620000"/>
                </a:xfrm>
              </p:grpSpPr>
              <p:grpSp>
                <p:nvGrpSpPr>
                  <p:cNvPr id="348" name="组合 347">
                    <a:extLst>
                      <a:ext uri="{FF2B5EF4-FFF2-40B4-BE49-F238E27FC236}">
                        <a16:creationId xmlns:a16="http://schemas.microsoft.com/office/drawing/2014/main" id="{E3F61F2D-9453-E7C2-663E-8218DEE0D03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3525188" y="2926309"/>
                    <a:ext cx="1242839" cy="1620000"/>
                    <a:chOff x="1311802" y="1039906"/>
                    <a:chExt cx="1682410" cy="2238935"/>
                  </a:xfrm>
                </p:grpSpPr>
                <p:grpSp>
                  <p:nvGrpSpPr>
                    <p:cNvPr id="353" name="组合 352">
                      <a:extLst>
                        <a:ext uri="{FF2B5EF4-FFF2-40B4-BE49-F238E27FC236}">
                          <a16:creationId xmlns:a16="http://schemas.microsoft.com/office/drawing/2014/main" id="{80F4440F-637B-B3E2-49E3-633FCBEBAE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11802" y="1039906"/>
                      <a:ext cx="322730" cy="2238935"/>
                      <a:chOff x="1299882" y="1039906"/>
                      <a:chExt cx="322730" cy="2238935"/>
                    </a:xfrm>
                    <a:solidFill>
                      <a:srgbClr val="FEEFAA"/>
                    </a:solidFill>
                  </p:grpSpPr>
                  <p:sp>
                    <p:nvSpPr>
                      <p:cNvPr id="424" name="椭圆 423">
                        <a:extLst>
                          <a:ext uri="{FF2B5EF4-FFF2-40B4-BE49-F238E27FC236}">
                            <a16:creationId xmlns:a16="http://schemas.microsoft.com/office/drawing/2014/main" id="{10E6A3C6-C13F-DE87-A3F0-43880991CB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99882" y="1039906"/>
                        <a:ext cx="322730" cy="322730"/>
                      </a:xfrm>
                      <a:prstGeom prst="ellipse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25" name="椭圆 424">
                        <a:extLst>
                          <a:ext uri="{FF2B5EF4-FFF2-40B4-BE49-F238E27FC236}">
                            <a16:creationId xmlns:a16="http://schemas.microsoft.com/office/drawing/2014/main" id="{628F3BCF-B355-3A41-4283-2D73813736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99882" y="1423147"/>
                        <a:ext cx="322730" cy="322730"/>
                      </a:xfrm>
                      <a:prstGeom prst="ellipse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26" name="椭圆 425">
                        <a:extLst>
                          <a:ext uri="{FF2B5EF4-FFF2-40B4-BE49-F238E27FC236}">
                            <a16:creationId xmlns:a16="http://schemas.microsoft.com/office/drawing/2014/main" id="{36AD2D8E-D8A2-4A46-77AD-A96B920351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99882" y="1806388"/>
                        <a:ext cx="322730" cy="322730"/>
                      </a:xfrm>
                      <a:prstGeom prst="ellipse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27" name="椭圆 426">
                        <a:extLst>
                          <a:ext uri="{FF2B5EF4-FFF2-40B4-BE49-F238E27FC236}">
                            <a16:creationId xmlns:a16="http://schemas.microsoft.com/office/drawing/2014/main" id="{2F89D5BE-CB9D-942D-2C3E-F62673355B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99882" y="2189629"/>
                        <a:ext cx="322730" cy="322730"/>
                      </a:xfrm>
                      <a:prstGeom prst="ellipse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28" name="椭圆 427">
                        <a:extLst>
                          <a:ext uri="{FF2B5EF4-FFF2-40B4-BE49-F238E27FC236}">
                            <a16:creationId xmlns:a16="http://schemas.microsoft.com/office/drawing/2014/main" id="{86F308D3-FE27-A9E1-FEA1-415EA62C8B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99882" y="2956111"/>
                        <a:ext cx="322730" cy="322730"/>
                      </a:xfrm>
                      <a:prstGeom prst="ellipse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354" name="组合 353">
                      <a:extLst>
                        <a:ext uri="{FF2B5EF4-FFF2-40B4-BE49-F238E27FC236}">
                          <a16:creationId xmlns:a16="http://schemas.microsoft.com/office/drawing/2014/main" id="{CF43BFAB-B72C-8EC6-9A48-0440EBFEEAB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71482" y="1348067"/>
                      <a:ext cx="322730" cy="1622612"/>
                      <a:chOff x="2671482" y="1423147"/>
                      <a:chExt cx="322730" cy="1622612"/>
                    </a:xfrm>
                    <a:solidFill>
                      <a:srgbClr val="D4E6FF"/>
                    </a:solidFill>
                  </p:grpSpPr>
                  <p:sp>
                    <p:nvSpPr>
                      <p:cNvPr id="420" name="椭圆 419">
                        <a:extLst>
                          <a:ext uri="{FF2B5EF4-FFF2-40B4-BE49-F238E27FC236}">
                            <a16:creationId xmlns:a16="http://schemas.microsoft.com/office/drawing/2014/main" id="{C579F6BB-B5D9-11D6-B3CC-A6A9B5D72D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71482" y="1423147"/>
                        <a:ext cx="322730" cy="322730"/>
                      </a:xfrm>
                      <a:prstGeom prst="ellipse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21" name="椭圆 420">
                        <a:extLst>
                          <a:ext uri="{FF2B5EF4-FFF2-40B4-BE49-F238E27FC236}">
                            <a16:creationId xmlns:a16="http://schemas.microsoft.com/office/drawing/2014/main" id="{21A5FF07-D0EA-A0F8-3774-100AFDB623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71482" y="1806388"/>
                        <a:ext cx="322730" cy="322730"/>
                      </a:xfrm>
                      <a:prstGeom prst="ellipse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22" name="椭圆 421">
                        <a:extLst>
                          <a:ext uri="{FF2B5EF4-FFF2-40B4-BE49-F238E27FC236}">
                            <a16:creationId xmlns:a16="http://schemas.microsoft.com/office/drawing/2014/main" id="{5DEDCB47-26AC-6680-158D-FA291F4E48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71482" y="2189629"/>
                        <a:ext cx="322730" cy="322730"/>
                      </a:xfrm>
                      <a:prstGeom prst="ellipse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23" name="椭圆 422">
                        <a:extLst>
                          <a:ext uri="{FF2B5EF4-FFF2-40B4-BE49-F238E27FC236}">
                            <a16:creationId xmlns:a16="http://schemas.microsoft.com/office/drawing/2014/main" id="{FBC27816-7342-B3D4-3CBD-C74560906D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71482" y="2723029"/>
                        <a:ext cx="322730" cy="322730"/>
                      </a:xfrm>
                      <a:prstGeom prst="ellipse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cxnSp>
                  <p:nvCxnSpPr>
                    <p:cNvPr id="396" name="直线连接符 395">
                      <a:extLst>
                        <a:ext uri="{FF2B5EF4-FFF2-40B4-BE49-F238E27FC236}">
                          <a16:creationId xmlns:a16="http://schemas.microsoft.com/office/drawing/2014/main" id="{E022A13C-DD84-2C1F-D3C9-2047B26EFE16}"/>
                        </a:ext>
                      </a:extLst>
                    </p:cNvPr>
                    <p:cNvCxnSpPr>
                      <a:stCxn id="424" idx="6"/>
                      <a:endCxn id="420" idx="2"/>
                    </p:cNvCxnSpPr>
                    <p:nvPr/>
                  </p:nvCxnSpPr>
                  <p:spPr>
                    <a:xfrm>
                      <a:off x="1634532" y="1201271"/>
                      <a:ext cx="1036950" cy="308161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7" name="直线连接符 396">
                      <a:extLst>
                        <a:ext uri="{FF2B5EF4-FFF2-40B4-BE49-F238E27FC236}">
                          <a16:creationId xmlns:a16="http://schemas.microsoft.com/office/drawing/2014/main" id="{FDDCB364-5ADE-F44C-14DF-E493588362A1}"/>
                        </a:ext>
                      </a:extLst>
                    </p:cNvPr>
                    <p:cNvCxnSpPr>
                      <a:stCxn id="424" idx="6"/>
                      <a:endCxn id="421" idx="2"/>
                    </p:cNvCxnSpPr>
                    <p:nvPr/>
                  </p:nvCxnSpPr>
                  <p:spPr>
                    <a:xfrm>
                      <a:off x="1634532" y="1201271"/>
                      <a:ext cx="1036950" cy="691402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8" name="直线连接符 397">
                      <a:extLst>
                        <a:ext uri="{FF2B5EF4-FFF2-40B4-BE49-F238E27FC236}">
                          <a16:creationId xmlns:a16="http://schemas.microsoft.com/office/drawing/2014/main" id="{3442EE5B-6998-76F5-41F7-66C216E7DE0A}"/>
                        </a:ext>
                      </a:extLst>
                    </p:cNvPr>
                    <p:cNvCxnSpPr>
                      <a:stCxn id="424" idx="6"/>
                      <a:endCxn id="422" idx="2"/>
                    </p:cNvCxnSpPr>
                    <p:nvPr/>
                  </p:nvCxnSpPr>
                  <p:spPr>
                    <a:xfrm>
                      <a:off x="1634532" y="1201271"/>
                      <a:ext cx="1036950" cy="1074643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9" name="直线连接符 398">
                      <a:extLst>
                        <a:ext uri="{FF2B5EF4-FFF2-40B4-BE49-F238E27FC236}">
                          <a16:creationId xmlns:a16="http://schemas.microsoft.com/office/drawing/2014/main" id="{84381126-45F6-6271-6288-8DB720642664}"/>
                        </a:ext>
                      </a:extLst>
                    </p:cNvPr>
                    <p:cNvCxnSpPr>
                      <a:stCxn id="424" idx="6"/>
                      <a:endCxn id="423" idx="2"/>
                    </p:cNvCxnSpPr>
                    <p:nvPr/>
                  </p:nvCxnSpPr>
                  <p:spPr>
                    <a:xfrm>
                      <a:off x="1634532" y="1201271"/>
                      <a:ext cx="1036950" cy="1608043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0" name="直线连接符 399">
                      <a:extLst>
                        <a:ext uri="{FF2B5EF4-FFF2-40B4-BE49-F238E27FC236}">
                          <a16:creationId xmlns:a16="http://schemas.microsoft.com/office/drawing/2014/main" id="{BFE27619-1E67-72A7-5BB2-553B26EEA148}"/>
                        </a:ext>
                      </a:extLst>
                    </p:cNvPr>
                    <p:cNvCxnSpPr>
                      <a:stCxn id="425" idx="6"/>
                      <a:endCxn id="420" idx="2"/>
                    </p:cNvCxnSpPr>
                    <p:nvPr/>
                  </p:nvCxnSpPr>
                  <p:spPr>
                    <a:xfrm flipV="1">
                      <a:off x="1634532" y="1509432"/>
                      <a:ext cx="1036950" cy="7508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2" name="直线连接符 401">
                      <a:extLst>
                        <a:ext uri="{FF2B5EF4-FFF2-40B4-BE49-F238E27FC236}">
                          <a16:creationId xmlns:a16="http://schemas.microsoft.com/office/drawing/2014/main" id="{C407236E-F669-D1F2-1E0F-F9799197168E}"/>
                        </a:ext>
                      </a:extLst>
                    </p:cNvPr>
                    <p:cNvCxnSpPr>
                      <a:stCxn id="425" idx="6"/>
                      <a:endCxn id="421" idx="2"/>
                    </p:cNvCxnSpPr>
                    <p:nvPr/>
                  </p:nvCxnSpPr>
                  <p:spPr>
                    <a:xfrm>
                      <a:off x="1634532" y="1584512"/>
                      <a:ext cx="1036950" cy="308161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3" name="直线连接符 402">
                      <a:extLst>
                        <a:ext uri="{FF2B5EF4-FFF2-40B4-BE49-F238E27FC236}">
                          <a16:creationId xmlns:a16="http://schemas.microsoft.com/office/drawing/2014/main" id="{10E858A9-F8E4-1AF7-29BA-6112A2104587}"/>
                        </a:ext>
                      </a:extLst>
                    </p:cNvPr>
                    <p:cNvCxnSpPr>
                      <a:stCxn id="425" idx="6"/>
                      <a:endCxn id="422" idx="2"/>
                    </p:cNvCxnSpPr>
                    <p:nvPr/>
                  </p:nvCxnSpPr>
                  <p:spPr>
                    <a:xfrm>
                      <a:off x="1634532" y="1584512"/>
                      <a:ext cx="1036950" cy="691402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4" name="直线连接符 403">
                      <a:extLst>
                        <a:ext uri="{FF2B5EF4-FFF2-40B4-BE49-F238E27FC236}">
                          <a16:creationId xmlns:a16="http://schemas.microsoft.com/office/drawing/2014/main" id="{FCB58F9F-7449-514A-5A62-1B004E8F7E7F}"/>
                        </a:ext>
                      </a:extLst>
                    </p:cNvPr>
                    <p:cNvCxnSpPr>
                      <a:stCxn id="425" idx="6"/>
                      <a:endCxn id="422" idx="2"/>
                    </p:cNvCxnSpPr>
                    <p:nvPr/>
                  </p:nvCxnSpPr>
                  <p:spPr>
                    <a:xfrm>
                      <a:off x="1634532" y="1584512"/>
                      <a:ext cx="1036950" cy="691402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5" name="直线连接符 404">
                      <a:extLst>
                        <a:ext uri="{FF2B5EF4-FFF2-40B4-BE49-F238E27FC236}">
                          <a16:creationId xmlns:a16="http://schemas.microsoft.com/office/drawing/2014/main" id="{B19926B1-80D1-2E96-E66C-4315861F55CD}"/>
                        </a:ext>
                      </a:extLst>
                    </p:cNvPr>
                    <p:cNvCxnSpPr>
                      <a:stCxn id="425" idx="6"/>
                      <a:endCxn id="423" idx="2"/>
                    </p:cNvCxnSpPr>
                    <p:nvPr/>
                  </p:nvCxnSpPr>
                  <p:spPr>
                    <a:xfrm>
                      <a:off x="1634532" y="1584512"/>
                      <a:ext cx="1036950" cy="1224802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6" name="直线连接符 405">
                      <a:extLst>
                        <a:ext uri="{FF2B5EF4-FFF2-40B4-BE49-F238E27FC236}">
                          <a16:creationId xmlns:a16="http://schemas.microsoft.com/office/drawing/2014/main" id="{2D4180A9-2FE2-9858-A3E9-0EC982273E33}"/>
                        </a:ext>
                      </a:extLst>
                    </p:cNvPr>
                    <p:cNvCxnSpPr>
                      <a:stCxn id="426" idx="6"/>
                      <a:endCxn id="420" idx="2"/>
                    </p:cNvCxnSpPr>
                    <p:nvPr/>
                  </p:nvCxnSpPr>
                  <p:spPr>
                    <a:xfrm flipV="1">
                      <a:off x="1634532" y="1509432"/>
                      <a:ext cx="1036950" cy="458321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7" name="直线连接符 406">
                      <a:extLst>
                        <a:ext uri="{FF2B5EF4-FFF2-40B4-BE49-F238E27FC236}">
                          <a16:creationId xmlns:a16="http://schemas.microsoft.com/office/drawing/2014/main" id="{EFBCA589-0068-2B20-74F0-F17561143F7D}"/>
                        </a:ext>
                      </a:extLst>
                    </p:cNvPr>
                    <p:cNvCxnSpPr>
                      <a:stCxn id="426" idx="6"/>
                      <a:endCxn id="421" idx="2"/>
                    </p:cNvCxnSpPr>
                    <p:nvPr/>
                  </p:nvCxnSpPr>
                  <p:spPr>
                    <a:xfrm flipV="1">
                      <a:off x="1634532" y="1892673"/>
                      <a:ext cx="1036950" cy="7508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8" name="直线连接符 407">
                      <a:extLst>
                        <a:ext uri="{FF2B5EF4-FFF2-40B4-BE49-F238E27FC236}">
                          <a16:creationId xmlns:a16="http://schemas.microsoft.com/office/drawing/2014/main" id="{8096C281-D9DC-973F-5448-123478F3E14F}"/>
                        </a:ext>
                      </a:extLst>
                    </p:cNvPr>
                    <p:cNvCxnSpPr>
                      <a:stCxn id="426" idx="6"/>
                      <a:endCxn id="423" idx="2"/>
                    </p:cNvCxnSpPr>
                    <p:nvPr/>
                  </p:nvCxnSpPr>
                  <p:spPr>
                    <a:xfrm>
                      <a:off x="1634532" y="1967753"/>
                      <a:ext cx="1036950" cy="841561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9" name="直线连接符 408">
                      <a:extLst>
                        <a:ext uri="{FF2B5EF4-FFF2-40B4-BE49-F238E27FC236}">
                          <a16:creationId xmlns:a16="http://schemas.microsoft.com/office/drawing/2014/main" id="{DD3E6D11-CAC7-F39E-FD25-A1F4A22D9431}"/>
                        </a:ext>
                      </a:extLst>
                    </p:cNvPr>
                    <p:cNvCxnSpPr>
                      <a:stCxn id="426" idx="6"/>
                      <a:endCxn id="422" idx="2"/>
                    </p:cNvCxnSpPr>
                    <p:nvPr/>
                  </p:nvCxnSpPr>
                  <p:spPr>
                    <a:xfrm>
                      <a:off x="1634532" y="1967753"/>
                      <a:ext cx="1036950" cy="308161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0" name="直线连接符 409">
                      <a:extLst>
                        <a:ext uri="{FF2B5EF4-FFF2-40B4-BE49-F238E27FC236}">
                          <a16:creationId xmlns:a16="http://schemas.microsoft.com/office/drawing/2014/main" id="{4B8405C1-39C3-6D2C-B665-6B697C360B15}"/>
                        </a:ext>
                      </a:extLst>
                    </p:cNvPr>
                    <p:cNvCxnSpPr>
                      <a:stCxn id="427" idx="6"/>
                      <a:endCxn id="420" idx="2"/>
                    </p:cNvCxnSpPr>
                    <p:nvPr/>
                  </p:nvCxnSpPr>
                  <p:spPr>
                    <a:xfrm flipV="1">
                      <a:off x="1634532" y="1509432"/>
                      <a:ext cx="1036950" cy="841562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1" name="直线连接符 410">
                      <a:extLst>
                        <a:ext uri="{FF2B5EF4-FFF2-40B4-BE49-F238E27FC236}">
                          <a16:creationId xmlns:a16="http://schemas.microsoft.com/office/drawing/2014/main" id="{A89D6AB2-E140-867D-A1DB-8A85F13E9F4E}"/>
                        </a:ext>
                      </a:extLst>
                    </p:cNvPr>
                    <p:cNvCxnSpPr>
                      <a:stCxn id="427" idx="6"/>
                      <a:endCxn id="422" idx="2"/>
                    </p:cNvCxnSpPr>
                    <p:nvPr/>
                  </p:nvCxnSpPr>
                  <p:spPr>
                    <a:xfrm flipV="1">
                      <a:off x="1634532" y="2275914"/>
                      <a:ext cx="1036950" cy="7508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2" name="直线连接符 411">
                      <a:extLst>
                        <a:ext uri="{FF2B5EF4-FFF2-40B4-BE49-F238E27FC236}">
                          <a16:creationId xmlns:a16="http://schemas.microsoft.com/office/drawing/2014/main" id="{7CBB0A31-BEF9-F939-30D1-D57EB99D7132}"/>
                        </a:ext>
                      </a:extLst>
                    </p:cNvPr>
                    <p:cNvCxnSpPr>
                      <a:stCxn id="427" idx="6"/>
                      <a:endCxn id="421" idx="2"/>
                    </p:cNvCxnSpPr>
                    <p:nvPr/>
                  </p:nvCxnSpPr>
                  <p:spPr>
                    <a:xfrm flipV="1">
                      <a:off x="1634532" y="1892673"/>
                      <a:ext cx="1036950" cy="458321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3" name="直线连接符 412">
                      <a:extLst>
                        <a:ext uri="{FF2B5EF4-FFF2-40B4-BE49-F238E27FC236}">
                          <a16:creationId xmlns:a16="http://schemas.microsoft.com/office/drawing/2014/main" id="{C80A42ED-6936-D3EB-E92C-DA2AD56CC3D0}"/>
                        </a:ext>
                      </a:extLst>
                    </p:cNvPr>
                    <p:cNvCxnSpPr>
                      <a:stCxn id="427" idx="6"/>
                      <a:endCxn id="423" idx="2"/>
                    </p:cNvCxnSpPr>
                    <p:nvPr/>
                  </p:nvCxnSpPr>
                  <p:spPr>
                    <a:xfrm>
                      <a:off x="1634532" y="2350994"/>
                      <a:ext cx="1036950" cy="45832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4" name="直线连接符 413">
                      <a:extLst>
                        <a:ext uri="{FF2B5EF4-FFF2-40B4-BE49-F238E27FC236}">
                          <a16:creationId xmlns:a16="http://schemas.microsoft.com/office/drawing/2014/main" id="{9993B19F-0B93-CF6C-BB6C-EB338FC695FB}"/>
                        </a:ext>
                      </a:extLst>
                    </p:cNvPr>
                    <p:cNvCxnSpPr>
                      <a:stCxn id="428" idx="6"/>
                      <a:endCxn id="420" idx="2"/>
                    </p:cNvCxnSpPr>
                    <p:nvPr/>
                  </p:nvCxnSpPr>
                  <p:spPr>
                    <a:xfrm flipV="1">
                      <a:off x="1634532" y="1509432"/>
                      <a:ext cx="1036950" cy="1608044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5" name="直线连接符 414">
                      <a:extLst>
                        <a:ext uri="{FF2B5EF4-FFF2-40B4-BE49-F238E27FC236}">
                          <a16:creationId xmlns:a16="http://schemas.microsoft.com/office/drawing/2014/main" id="{8985F5E5-630A-4A29-01C7-28469BF0D3E1}"/>
                        </a:ext>
                      </a:extLst>
                    </p:cNvPr>
                    <p:cNvCxnSpPr>
                      <a:stCxn id="428" idx="6"/>
                      <a:endCxn id="421" idx="2"/>
                    </p:cNvCxnSpPr>
                    <p:nvPr/>
                  </p:nvCxnSpPr>
                  <p:spPr>
                    <a:xfrm flipV="1">
                      <a:off x="1634532" y="1892673"/>
                      <a:ext cx="1036950" cy="1224803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6" name="直线连接符 415">
                      <a:extLst>
                        <a:ext uri="{FF2B5EF4-FFF2-40B4-BE49-F238E27FC236}">
                          <a16:creationId xmlns:a16="http://schemas.microsoft.com/office/drawing/2014/main" id="{3D1F3684-A1B9-BD1E-5A5C-9FD7A9CC129B}"/>
                        </a:ext>
                      </a:extLst>
                    </p:cNvPr>
                    <p:cNvCxnSpPr>
                      <a:stCxn id="428" idx="6"/>
                      <a:endCxn id="422" idx="2"/>
                    </p:cNvCxnSpPr>
                    <p:nvPr/>
                  </p:nvCxnSpPr>
                  <p:spPr>
                    <a:xfrm flipV="1">
                      <a:off x="1634532" y="2275914"/>
                      <a:ext cx="1036950" cy="841562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7" name="直线连接符 416">
                      <a:extLst>
                        <a:ext uri="{FF2B5EF4-FFF2-40B4-BE49-F238E27FC236}">
                          <a16:creationId xmlns:a16="http://schemas.microsoft.com/office/drawing/2014/main" id="{A6D8228B-E2D9-4ED9-5803-E136BCA39937}"/>
                        </a:ext>
                      </a:extLst>
                    </p:cNvPr>
                    <p:cNvCxnSpPr>
                      <a:stCxn id="428" idx="6"/>
                      <a:endCxn id="423" idx="2"/>
                    </p:cNvCxnSpPr>
                    <p:nvPr/>
                  </p:nvCxnSpPr>
                  <p:spPr>
                    <a:xfrm flipV="1">
                      <a:off x="1634532" y="2809314"/>
                      <a:ext cx="1036950" cy="308162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49" name="矩形 348">
                    <a:extLst>
                      <a:ext uri="{FF2B5EF4-FFF2-40B4-BE49-F238E27FC236}">
                        <a16:creationId xmlns:a16="http://schemas.microsoft.com/office/drawing/2014/main" id="{4B28287A-34DF-1D36-CA10-C370E111BD46}"/>
                      </a:ext>
                    </a:extLst>
                  </p:cNvPr>
                  <p:cNvSpPr/>
                  <p:nvPr/>
                </p:nvSpPr>
                <p:spPr>
                  <a:xfrm>
                    <a:off x="4917433" y="3209127"/>
                    <a:ext cx="180000" cy="143956"/>
                  </a:xfrm>
                  <a:prstGeom prst="rect">
                    <a:avLst/>
                  </a:prstGeom>
                  <a:solidFill>
                    <a:srgbClr val="FFC24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0" name="矩形 349">
                    <a:extLst>
                      <a:ext uri="{FF2B5EF4-FFF2-40B4-BE49-F238E27FC236}">
                        <a16:creationId xmlns:a16="http://schemas.microsoft.com/office/drawing/2014/main" id="{91660434-93F0-1141-B240-0F43D5843E0A}"/>
                      </a:ext>
                    </a:extLst>
                  </p:cNvPr>
                  <p:cNvSpPr/>
                  <p:nvPr/>
                </p:nvSpPr>
                <p:spPr>
                  <a:xfrm>
                    <a:off x="4917433" y="3493647"/>
                    <a:ext cx="180000" cy="143956"/>
                  </a:xfrm>
                  <a:prstGeom prst="rect">
                    <a:avLst/>
                  </a:prstGeom>
                  <a:solidFill>
                    <a:srgbClr val="FFC24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1" name="矩形 350">
                    <a:extLst>
                      <a:ext uri="{FF2B5EF4-FFF2-40B4-BE49-F238E27FC236}">
                        <a16:creationId xmlns:a16="http://schemas.microsoft.com/office/drawing/2014/main" id="{CA4F203C-521A-450D-3DC5-0678C2844C1C}"/>
                      </a:ext>
                    </a:extLst>
                  </p:cNvPr>
                  <p:cNvSpPr/>
                  <p:nvPr/>
                </p:nvSpPr>
                <p:spPr>
                  <a:xfrm>
                    <a:off x="4917433" y="3778167"/>
                    <a:ext cx="180000" cy="143956"/>
                  </a:xfrm>
                  <a:prstGeom prst="rect">
                    <a:avLst/>
                  </a:prstGeom>
                  <a:solidFill>
                    <a:srgbClr val="FFC24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2" name="矩形 351">
                    <a:extLst>
                      <a:ext uri="{FF2B5EF4-FFF2-40B4-BE49-F238E27FC236}">
                        <a16:creationId xmlns:a16="http://schemas.microsoft.com/office/drawing/2014/main" id="{738EF53E-2712-B78D-B2B4-DD90609353FB}"/>
                      </a:ext>
                    </a:extLst>
                  </p:cNvPr>
                  <p:cNvSpPr/>
                  <p:nvPr/>
                </p:nvSpPr>
                <p:spPr>
                  <a:xfrm>
                    <a:off x="4917433" y="4157082"/>
                    <a:ext cx="180000" cy="143956"/>
                  </a:xfrm>
                  <a:prstGeom prst="rect">
                    <a:avLst/>
                  </a:prstGeom>
                  <a:solidFill>
                    <a:srgbClr val="FFC24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47" name="梯形 346">
                  <a:extLst>
                    <a:ext uri="{FF2B5EF4-FFF2-40B4-BE49-F238E27FC236}">
                      <a16:creationId xmlns:a16="http://schemas.microsoft.com/office/drawing/2014/main" id="{4B76B5E9-4790-CF80-BFB3-78C983204BA7}"/>
                    </a:ext>
                  </a:extLst>
                </p:cNvPr>
                <p:cNvSpPr/>
                <p:nvPr/>
              </p:nvSpPr>
              <p:spPr>
                <a:xfrm rot="5400000">
                  <a:off x="3262163" y="2636076"/>
                  <a:ext cx="1944054" cy="2239153"/>
                </a:xfrm>
                <a:prstGeom prst="trapezoid">
                  <a:avLst>
                    <a:gd name="adj" fmla="val 19887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</p:grpSp>
        <p:grpSp>
          <p:nvGrpSpPr>
            <p:cNvPr id="429" name="组合 428">
              <a:extLst>
                <a:ext uri="{FF2B5EF4-FFF2-40B4-BE49-F238E27FC236}">
                  <a16:creationId xmlns:a16="http://schemas.microsoft.com/office/drawing/2014/main" id="{B7DA1236-4C9E-F069-25F0-8974CB9EC265}"/>
                </a:ext>
              </a:extLst>
            </p:cNvPr>
            <p:cNvGrpSpPr/>
            <p:nvPr/>
          </p:nvGrpSpPr>
          <p:grpSpPr>
            <a:xfrm>
              <a:off x="3606613" y="2152423"/>
              <a:ext cx="1237868" cy="1074729"/>
              <a:chOff x="3114613" y="2783626"/>
              <a:chExt cx="2239153" cy="1944054"/>
            </a:xfrm>
          </p:grpSpPr>
          <p:sp>
            <p:nvSpPr>
              <p:cNvPr id="430" name="矩形 429">
                <a:extLst>
                  <a:ext uri="{FF2B5EF4-FFF2-40B4-BE49-F238E27FC236}">
                    <a16:creationId xmlns:a16="http://schemas.microsoft.com/office/drawing/2014/main" id="{24FA5A6F-4697-0033-7BE5-DDFB2CDA198D}"/>
                  </a:ext>
                </a:extLst>
              </p:cNvPr>
              <p:cNvSpPr/>
              <p:nvPr/>
            </p:nvSpPr>
            <p:spPr>
              <a:xfrm>
                <a:off x="3242729" y="2966400"/>
                <a:ext cx="180000" cy="143956"/>
              </a:xfrm>
              <a:prstGeom prst="rect">
                <a:avLst/>
              </a:prstGeom>
              <a:solidFill>
                <a:srgbClr val="FFC2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1" name="矩形 430">
                <a:extLst>
                  <a:ext uri="{FF2B5EF4-FFF2-40B4-BE49-F238E27FC236}">
                    <a16:creationId xmlns:a16="http://schemas.microsoft.com/office/drawing/2014/main" id="{410F3FF6-05EB-4C4C-3131-AD486FE4CF67}"/>
                  </a:ext>
                </a:extLst>
              </p:cNvPr>
              <p:cNvSpPr/>
              <p:nvPr/>
            </p:nvSpPr>
            <p:spPr>
              <a:xfrm>
                <a:off x="3242729" y="3253266"/>
                <a:ext cx="180000" cy="143956"/>
              </a:xfrm>
              <a:prstGeom prst="rect">
                <a:avLst/>
              </a:prstGeom>
              <a:solidFill>
                <a:srgbClr val="FFC2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2" name="矩形 431">
                <a:extLst>
                  <a:ext uri="{FF2B5EF4-FFF2-40B4-BE49-F238E27FC236}">
                    <a16:creationId xmlns:a16="http://schemas.microsoft.com/office/drawing/2014/main" id="{62FDC700-FD48-57C0-A910-2AD928E3253A}"/>
                  </a:ext>
                </a:extLst>
              </p:cNvPr>
              <p:cNvSpPr/>
              <p:nvPr/>
            </p:nvSpPr>
            <p:spPr>
              <a:xfrm>
                <a:off x="3242729" y="3540132"/>
                <a:ext cx="180000" cy="143956"/>
              </a:xfrm>
              <a:prstGeom prst="rect">
                <a:avLst/>
              </a:prstGeom>
              <a:solidFill>
                <a:srgbClr val="FFC2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3" name="矩形 432">
                <a:extLst>
                  <a:ext uri="{FF2B5EF4-FFF2-40B4-BE49-F238E27FC236}">
                    <a16:creationId xmlns:a16="http://schemas.microsoft.com/office/drawing/2014/main" id="{F626FCC4-F9FB-DEC6-A549-C3FD2A98D341}"/>
                  </a:ext>
                </a:extLst>
              </p:cNvPr>
              <p:cNvSpPr/>
              <p:nvPr/>
            </p:nvSpPr>
            <p:spPr>
              <a:xfrm>
                <a:off x="3242729" y="3826999"/>
                <a:ext cx="180000" cy="143956"/>
              </a:xfrm>
              <a:prstGeom prst="rect">
                <a:avLst/>
              </a:prstGeom>
              <a:solidFill>
                <a:srgbClr val="FFC2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4" name="矩形 433">
                <a:extLst>
                  <a:ext uri="{FF2B5EF4-FFF2-40B4-BE49-F238E27FC236}">
                    <a16:creationId xmlns:a16="http://schemas.microsoft.com/office/drawing/2014/main" id="{EA58D774-5F18-326A-8EC4-D3FA98AF4BF6}"/>
                  </a:ext>
                </a:extLst>
              </p:cNvPr>
              <p:cNvSpPr/>
              <p:nvPr/>
            </p:nvSpPr>
            <p:spPr>
              <a:xfrm>
                <a:off x="3242729" y="4359496"/>
                <a:ext cx="180000" cy="143956"/>
              </a:xfrm>
              <a:prstGeom prst="rect">
                <a:avLst/>
              </a:prstGeom>
              <a:solidFill>
                <a:srgbClr val="FFC2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35" name="组合 434">
                <a:extLst>
                  <a:ext uri="{FF2B5EF4-FFF2-40B4-BE49-F238E27FC236}">
                    <a16:creationId xmlns:a16="http://schemas.microsoft.com/office/drawing/2014/main" id="{FCBBC22A-315B-3AF9-650B-29363D8735F5}"/>
                  </a:ext>
                </a:extLst>
              </p:cNvPr>
              <p:cNvGrpSpPr/>
              <p:nvPr/>
            </p:nvGrpSpPr>
            <p:grpSpPr>
              <a:xfrm>
                <a:off x="3114613" y="2783626"/>
                <a:ext cx="2239153" cy="1944054"/>
                <a:chOff x="3114613" y="2783626"/>
                <a:chExt cx="2239153" cy="1944054"/>
              </a:xfrm>
            </p:grpSpPr>
            <p:grpSp>
              <p:nvGrpSpPr>
                <p:cNvPr id="436" name="组合 435">
                  <a:extLst>
                    <a:ext uri="{FF2B5EF4-FFF2-40B4-BE49-F238E27FC236}">
                      <a16:creationId xmlns:a16="http://schemas.microsoft.com/office/drawing/2014/main" id="{81CF964E-BB29-6551-205F-5B5A267CC729}"/>
                    </a:ext>
                  </a:extLst>
                </p:cNvPr>
                <p:cNvGrpSpPr/>
                <p:nvPr/>
              </p:nvGrpSpPr>
              <p:grpSpPr>
                <a:xfrm>
                  <a:off x="3568432" y="2945652"/>
                  <a:ext cx="1572246" cy="1620000"/>
                  <a:chOff x="3525187" y="2926309"/>
                  <a:chExt cx="1572246" cy="1620000"/>
                </a:xfrm>
              </p:grpSpPr>
              <p:grpSp>
                <p:nvGrpSpPr>
                  <p:cNvPr id="438" name="组合 437">
                    <a:extLst>
                      <a:ext uri="{FF2B5EF4-FFF2-40B4-BE49-F238E27FC236}">
                        <a16:creationId xmlns:a16="http://schemas.microsoft.com/office/drawing/2014/main" id="{1A513C0C-E819-12E5-6E73-A5DB989FB7A5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3525187" y="2926309"/>
                    <a:ext cx="1242839" cy="1620000"/>
                    <a:chOff x="1311802" y="1039906"/>
                    <a:chExt cx="1682410" cy="2238935"/>
                  </a:xfrm>
                </p:grpSpPr>
                <p:grpSp>
                  <p:nvGrpSpPr>
                    <p:cNvPr id="443" name="组合 442">
                      <a:extLst>
                        <a:ext uri="{FF2B5EF4-FFF2-40B4-BE49-F238E27FC236}">
                          <a16:creationId xmlns:a16="http://schemas.microsoft.com/office/drawing/2014/main" id="{8B6E285A-290A-ED6E-1A9F-0F8BD1C4DC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11802" y="1039906"/>
                      <a:ext cx="322730" cy="2238935"/>
                      <a:chOff x="1299882" y="1039906"/>
                      <a:chExt cx="322730" cy="2238935"/>
                    </a:xfrm>
                    <a:solidFill>
                      <a:srgbClr val="FEEFAA"/>
                    </a:solidFill>
                  </p:grpSpPr>
                  <p:sp>
                    <p:nvSpPr>
                      <p:cNvPr id="472" name="椭圆 471">
                        <a:extLst>
                          <a:ext uri="{FF2B5EF4-FFF2-40B4-BE49-F238E27FC236}">
                            <a16:creationId xmlns:a16="http://schemas.microsoft.com/office/drawing/2014/main" id="{CB910C00-0A4D-2B85-4383-9FDFA53894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99882" y="1039906"/>
                        <a:ext cx="322730" cy="322730"/>
                      </a:xfrm>
                      <a:prstGeom prst="ellipse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73" name="椭圆 472">
                        <a:extLst>
                          <a:ext uri="{FF2B5EF4-FFF2-40B4-BE49-F238E27FC236}">
                            <a16:creationId xmlns:a16="http://schemas.microsoft.com/office/drawing/2014/main" id="{9AFEC681-3098-C32E-73B9-C6448E0F86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99882" y="1423147"/>
                        <a:ext cx="322730" cy="322730"/>
                      </a:xfrm>
                      <a:prstGeom prst="ellipse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74" name="椭圆 473">
                        <a:extLst>
                          <a:ext uri="{FF2B5EF4-FFF2-40B4-BE49-F238E27FC236}">
                            <a16:creationId xmlns:a16="http://schemas.microsoft.com/office/drawing/2014/main" id="{47A16AEC-FBFF-B9C4-97C9-F581630A39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99882" y="1806388"/>
                        <a:ext cx="322730" cy="322730"/>
                      </a:xfrm>
                      <a:prstGeom prst="ellipse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75" name="椭圆 474">
                        <a:extLst>
                          <a:ext uri="{FF2B5EF4-FFF2-40B4-BE49-F238E27FC236}">
                            <a16:creationId xmlns:a16="http://schemas.microsoft.com/office/drawing/2014/main" id="{10C4058F-C958-D5A6-E5A7-2283125C1A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99882" y="2189629"/>
                        <a:ext cx="322730" cy="322730"/>
                      </a:xfrm>
                      <a:prstGeom prst="ellipse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76" name="椭圆 475">
                        <a:extLst>
                          <a:ext uri="{FF2B5EF4-FFF2-40B4-BE49-F238E27FC236}">
                            <a16:creationId xmlns:a16="http://schemas.microsoft.com/office/drawing/2014/main" id="{F95D0CAA-C0ED-3A61-CEA0-19044EC4AD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99882" y="2956111"/>
                        <a:ext cx="322730" cy="322730"/>
                      </a:xfrm>
                      <a:prstGeom prst="ellipse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444" name="组合 443">
                      <a:extLst>
                        <a:ext uri="{FF2B5EF4-FFF2-40B4-BE49-F238E27FC236}">
                          <a16:creationId xmlns:a16="http://schemas.microsoft.com/office/drawing/2014/main" id="{A60A5489-D445-3CCC-A49D-D9E9F3EDF8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71482" y="1348067"/>
                      <a:ext cx="322730" cy="1622612"/>
                      <a:chOff x="2671482" y="1423147"/>
                      <a:chExt cx="322730" cy="1622612"/>
                    </a:xfrm>
                    <a:solidFill>
                      <a:srgbClr val="D4E6FF"/>
                    </a:solidFill>
                  </p:grpSpPr>
                  <p:sp>
                    <p:nvSpPr>
                      <p:cNvPr id="468" name="椭圆 467">
                        <a:extLst>
                          <a:ext uri="{FF2B5EF4-FFF2-40B4-BE49-F238E27FC236}">
                            <a16:creationId xmlns:a16="http://schemas.microsoft.com/office/drawing/2014/main" id="{58977604-242C-46D0-548D-8E98AA8CBE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71482" y="1423147"/>
                        <a:ext cx="322730" cy="322730"/>
                      </a:xfrm>
                      <a:prstGeom prst="ellipse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69" name="椭圆 468">
                        <a:extLst>
                          <a:ext uri="{FF2B5EF4-FFF2-40B4-BE49-F238E27FC236}">
                            <a16:creationId xmlns:a16="http://schemas.microsoft.com/office/drawing/2014/main" id="{E4391F1E-DD67-433A-FF42-0562A6E73B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71482" y="1806388"/>
                        <a:ext cx="322730" cy="322730"/>
                      </a:xfrm>
                      <a:prstGeom prst="ellipse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70" name="椭圆 469">
                        <a:extLst>
                          <a:ext uri="{FF2B5EF4-FFF2-40B4-BE49-F238E27FC236}">
                            <a16:creationId xmlns:a16="http://schemas.microsoft.com/office/drawing/2014/main" id="{BB642827-96B6-D06D-2634-C8EBCD9D5F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71482" y="2189629"/>
                        <a:ext cx="322730" cy="322730"/>
                      </a:xfrm>
                      <a:prstGeom prst="ellipse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71" name="椭圆 470">
                        <a:extLst>
                          <a:ext uri="{FF2B5EF4-FFF2-40B4-BE49-F238E27FC236}">
                            <a16:creationId xmlns:a16="http://schemas.microsoft.com/office/drawing/2014/main" id="{C3CEB14B-B5E8-CF6C-7773-42365CBFFA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71482" y="2723029"/>
                        <a:ext cx="322730" cy="322730"/>
                      </a:xfrm>
                      <a:prstGeom prst="ellipse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cxnSp>
                  <p:nvCxnSpPr>
                    <p:cNvPr id="445" name="直线连接符 444">
                      <a:extLst>
                        <a:ext uri="{FF2B5EF4-FFF2-40B4-BE49-F238E27FC236}">
                          <a16:creationId xmlns:a16="http://schemas.microsoft.com/office/drawing/2014/main" id="{81C6A255-962B-F019-7477-EA56D3CCB1DF}"/>
                        </a:ext>
                      </a:extLst>
                    </p:cNvPr>
                    <p:cNvCxnSpPr>
                      <a:stCxn id="472" idx="6"/>
                      <a:endCxn id="468" idx="2"/>
                    </p:cNvCxnSpPr>
                    <p:nvPr/>
                  </p:nvCxnSpPr>
                  <p:spPr>
                    <a:xfrm>
                      <a:off x="1634532" y="1201271"/>
                      <a:ext cx="1036950" cy="308161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6" name="直线连接符 445">
                      <a:extLst>
                        <a:ext uri="{FF2B5EF4-FFF2-40B4-BE49-F238E27FC236}">
                          <a16:creationId xmlns:a16="http://schemas.microsoft.com/office/drawing/2014/main" id="{76757895-AB98-048B-F2FA-5CD3F4118541}"/>
                        </a:ext>
                      </a:extLst>
                    </p:cNvPr>
                    <p:cNvCxnSpPr>
                      <a:stCxn id="472" idx="6"/>
                      <a:endCxn id="469" idx="2"/>
                    </p:cNvCxnSpPr>
                    <p:nvPr/>
                  </p:nvCxnSpPr>
                  <p:spPr>
                    <a:xfrm>
                      <a:off x="1634532" y="1201271"/>
                      <a:ext cx="1036950" cy="691402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7" name="直线连接符 446">
                      <a:extLst>
                        <a:ext uri="{FF2B5EF4-FFF2-40B4-BE49-F238E27FC236}">
                          <a16:creationId xmlns:a16="http://schemas.microsoft.com/office/drawing/2014/main" id="{E3C6D527-0430-CA66-DAF9-ABA8474CC2FC}"/>
                        </a:ext>
                      </a:extLst>
                    </p:cNvPr>
                    <p:cNvCxnSpPr>
                      <a:stCxn id="472" idx="6"/>
                      <a:endCxn id="470" idx="2"/>
                    </p:cNvCxnSpPr>
                    <p:nvPr/>
                  </p:nvCxnSpPr>
                  <p:spPr>
                    <a:xfrm>
                      <a:off x="1634532" y="1201271"/>
                      <a:ext cx="1036950" cy="1074643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8" name="直线连接符 447">
                      <a:extLst>
                        <a:ext uri="{FF2B5EF4-FFF2-40B4-BE49-F238E27FC236}">
                          <a16:creationId xmlns:a16="http://schemas.microsoft.com/office/drawing/2014/main" id="{F4097177-2272-4D95-9DF1-1FE531CB63A8}"/>
                        </a:ext>
                      </a:extLst>
                    </p:cNvPr>
                    <p:cNvCxnSpPr>
                      <a:stCxn id="472" idx="6"/>
                      <a:endCxn id="471" idx="2"/>
                    </p:cNvCxnSpPr>
                    <p:nvPr/>
                  </p:nvCxnSpPr>
                  <p:spPr>
                    <a:xfrm>
                      <a:off x="1634532" y="1201271"/>
                      <a:ext cx="1036950" cy="1608043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9" name="直线连接符 448">
                      <a:extLst>
                        <a:ext uri="{FF2B5EF4-FFF2-40B4-BE49-F238E27FC236}">
                          <a16:creationId xmlns:a16="http://schemas.microsoft.com/office/drawing/2014/main" id="{C0888F9C-40F9-C7A6-DAB3-7E868BD4DBB2}"/>
                        </a:ext>
                      </a:extLst>
                    </p:cNvPr>
                    <p:cNvCxnSpPr>
                      <a:stCxn id="473" idx="6"/>
                      <a:endCxn id="468" idx="2"/>
                    </p:cNvCxnSpPr>
                    <p:nvPr/>
                  </p:nvCxnSpPr>
                  <p:spPr>
                    <a:xfrm flipV="1">
                      <a:off x="1634532" y="1509432"/>
                      <a:ext cx="1036950" cy="7508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0" name="直线连接符 449">
                      <a:extLst>
                        <a:ext uri="{FF2B5EF4-FFF2-40B4-BE49-F238E27FC236}">
                          <a16:creationId xmlns:a16="http://schemas.microsoft.com/office/drawing/2014/main" id="{EBAD8B2B-F2F2-0F7B-3456-5B69C45B3099}"/>
                        </a:ext>
                      </a:extLst>
                    </p:cNvPr>
                    <p:cNvCxnSpPr>
                      <a:stCxn id="473" idx="6"/>
                      <a:endCxn id="469" idx="2"/>
                    </p:cNvCxnSpPr>
                    <p:nvPr/>
                  </p:nvCxnSpPr>
                  <p:spPr>
                    <a:xfrm>
                      <a:off x="1634532" y="1584512"/>
                      <a:ext cx="1036950" cy="308161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1" name="直线连接符 450">
                      <a:extLst>
                        <a:ext uri="{FF2B5EF4-FFF2-40B4-BE49-F238E27FC236}">
                          <a16:creationId xmlns:a16="http://schemas.microsoft.com/office/drawing/2014/main" id="{92905A7A-7573-503C-6A9B-60E095733BD3}"/>
                        </a:ext>
                      </a:extLst>
                    </p:cNvPr>
                    <p:cNvCxnSpPr>
                      <a:stCxn id="473" idx="6"/>
                      <a:endCxn id="470" idx="2"/>
                    </p:cNvCxnSpPr>
                    <p:nvPr/>
                  </p:nvCxnSpPr>
                  <p:spPr>
                    <a:xfrm>
                      <a:off x="1634532" y="1584512"/>
                      <a:ext cx="1036950" cy="691402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2" name="直线连接符 451">
                      <a:extLst>
                        <a:ext uri="{FF2B5EF4-FFF2-40B4-BE49-F238E27FC236}">
                          <a16:creationId xmlns:a16="http://schemas.microsoft.com/office/drawing/2014/main" id="{31D00909-CDF7-DA73-0C30-B1A70B1870E2}"/>
                        </a:ext>
                      </a:extLst>
                    </p:cNvPr>
                    <p:cNvCxnSpPr>
                      <a:stCxn id="473" idx="6"/>
                      <a:endCxn id="470" idx="2"/>
                    </p:cNvCxnSpPr>
                    <p:nvPr/>
                  </p:nvCxnSpPr>
                  <p:spPr>
                    <a:xfrm>
                      <a:off x="1634532" y="1584512"/>
                      <a:ext cx="1036950" cy="691402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3" name="直线连接符 452">
                      <a:extLst>
                        <a:ext uri="{FF2B5EF4-FFF2-40B4-BE49-F238E27FC236}">
                          <a16:creationId xmlns:a16="http://schemas.microsoft.com/office/drawing/2014/main" id="{9774895E-624D-037F-0458-68B5E38529E3}"/>
                        </a:ext>
                      </a:extLst>
                    </p:cNvPr>
                    <p:cNvCxnSpPr>
                      <a:stCxn id="473" idx="6"/>
                      <a:endCxn id="471" idx="2"/>
                    </p:cNvCxnSpPr>
                    <p:nvPr/>
                  </p:nvCxnSpPr>
                  <p:spPr>
                    <a:xfrm>
                      <a:off x="1634532" y="1584512"/>
                      <a:ext cx="1036950" cy="1224802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4" name="直线连接符 453">
                      <a:extLst>
                        <a:ext uri="{FF2B5EF4-FFF2-40B4-BE49-F238E27FC236}">
                          <a16:creationId xmlns:a16="http://schemas.microsoft.com/office/drawing/2014/main" id="{7490E88D-F367-1610-B9CF-2C69260A3947}"/>
                        </a:ext>
                      </a:extLst>
                    </p:cNvPr>
                    <p:cNvCxnSpPr>
                      <a:stCxn id="474" idx="6"/>
                      <a:endCxn id="468" idx="2"/>
                    </p:cNvCxnSpPr>
                    <p:nvPr/>
                  </p:nvCxnSpPr>
                  <p:spPr>
                    <a:xfrm flipV="1">
                      <a:off x="1634532" y="1509432"/>
                      <a:ext cx="1036950" cy="458321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5" name="直线连接符 454">
                      <a:extLst>
                        <a:ext uri="{FF2B5EF4-FFF2-40B4-BE49-F238E27FC236}">
                          <a16:creationId xmlns:a16="http://schemas.microsoft.com/office/drawing/2014/main" id="{C0CC00EE-9379-6189-565D-B24A20D11C94}"/>
                        </a:ext>
                      </a:extLst>
                    </p:cNvPr>
                    <p:cNvCxnSpPr>
                      <a:stCxn id="474" idx="6"/>
                      <a:endCxn id="469" idx="2"/>
                    </p:cNvCxnSpPr>
                    <p:nvPr/>
                  </p:nvCxnSpPr>
                  <p:spPr>
                    <a:xfrm flipV="1">
                      <a:off x="1634532" y="1892673"/>
                      <a:ext cx="1036950" cy="7508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6" name="直线连接符 455">
                      <a:extLst>
                        <a:ext uri="{FF2B5EF4-FFF2-40B4-BE49-F238E27FC236}">
                          <a16:creationId xmlns:a16="http://schemas.microsoft.com/office/drawing/2014/main" id="{72DA77EB-690A-F279-24DE-46B9CB932446}"/>
                        </a:ext>
                      </a:extLst>
                    </p:cNvPr>
                    <p:cNvCxnSpPr>
                      <a:stCxn id="474" idx="6"/>
                      <a:endCxn id="471" idx="2"/>
                    </p:cNvCxnSpPr>
                    <p:nvPr/>
                  </p:nvCxnSpPr>
                  <p:spPr>
                    <a:xfrm>
                      <a:off x="1634532" y="1967753"/>
                      <a:ext cx="1036950" cy="841561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7" name="直线连接符 456">
                      <a:extLst>
                        <a:ext uri="{FF2B5EF4-FFF2-40B4-BE49-F238E27FC236}">
                          <a16:creationId xmlns:a16="http://schemas.microsoft.com/office/drawing/2014/main" id="{EB3D5080-E959-1B7F-5DB7-D4C9EC5EA4A5}"/>
                        </a:ext>
                      </a:extLst>
                    </p:cNvPr>
                    <p:cNvCxnSpPr>
                      <a:stCxn id="474" idx="6"/>
                      <a:endCxn id="470" idx="2"/>
                    </p:cNvCxnSpPr>
                    <p:nvPr/>
                  </p:nvCxnSpPr>
                  <p:spPr>
                    <a:xfrm>
                      <a:off x="1634532" y="1967753"/>
                      <a:ext cx="1036950" cy="308161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8" name="直线连接符 457">
                      <a:extLst>
                        <a:ext uri="{FF2B5EF4-FFF2-40B4-BE49-F238E27FC236}">
                          <a16:creationId xmlns:a16="http://schemas.microsoft.com/office/drawing/2014/main" id="{B8A5D505-2382-31DF-6261-866D44255811}"/>
                        </a:ext>
                      </a:extLst>
                    </p:cNvPr>
                    <p:cNvCxnSpPr>
                      <a:cxnSpLocks/>
                      <a:stCxn id="475" idx="6"/>
                      <a:endCxn id="468" idx="2"/>
                    </p:cNvCxnSpPr>
                    <p:nvPr/>
                  </p:nvCxnSpPr>
                  <p:spPr>
                    <a:xfrm flipV="1">
                      <a:off x="1634532" y="1509432"/>
                      <a:ext cx="1036950" cy="841562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9" name="直线连接符 458">
                      <a:extLst>
                        <a:ext uri="{FF2B5EF4-FFF2-40B4-BE49-F238E27FC236}">
                          <a16:creationId xmlns:a16="http://schemas.microsoft.com/office/drawing/2014/main" id="{B255BA5F-8C4B-35EB-C99E-E824D4CAB03F}"/>
                        </a:ext>
                      </a:extLst>
                    </p:cNvPr>
                    <p:cNvCxnSpPr>
                      <a:cxnSpLocks/>
                      <a:stCxn id="475" idx="6"/>
                      <a:endCxn id="470" idx="2"/>
                    </p:cNvCxnSpPr>
                    <p:nvPr/>
                  </p:nvCxnSpPr>
                  <p:spPr>
                    <a:xfrm flipV="1">
                      <a:off x="1634532" y="2275914"/>
                      <a:ext cx="1036950" cy="7508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0" name="直线连接符 459">
                      <a:extLst>
                        <a:ext uri="{FF2B5EF4-FFF2-40B4-BE49-F238E27FC236}">
                          <a16:creationId xmlns:a16="http://schemas.microsoft.com/office/drawing/2014/main" id="{E82C2871-D5D5-236B-9593-F5CBDABAB433}"/>
                        </a:ext>
                      </a:extLst>
                    </p:cNvPr>
                    <p:cNvCxnSpPr>
                      <a:cxnSpLocks/>
                      <a:stCxn id="475" idx="6"/>
                      <a:endCxn id="469" idx="2"/>
                    </p:cNvCxnSpPr>
                    <p:nvPr/>
                  </p:nvCxnSpPr>
                  <p:spPr>
                    <a:xfrm flipV="1">
                      <a:off x="1634532" y="1892673"/>
                      <a:ext cx="1036950" cy="458321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1" name="直线连接符 460">
                      <a:extLst>
                        <a:ext uri="{FF2B5EF4-FFF2-40B4-BE49-F238E27FC236}">
                          <a16:creationId xmlns:a16="http://schemas.microsoft.com/office/drawing/2014/main" id="{35C2C9F5-180F-4FFF-60C9-77267A1E9A2D}"/>
                        </a:ext>
                      </a:extLst>
                    </p:cNvPr>
                    <p:cNvCxnSpPr>
                      <a:cxnSpLocks/>
                      <a:stCxn id="475" idx="6"/>
                      <a:endCxn id="471" idx="2"/>
                    </p:cNvCxnSpPr>
                    <p:nvPr/>
                  </p:nvCxnSpPr>
                  <p:spPr>
                    <a:xfrm>
                      <a:off x="1634532" y="2350994"/>
                      <a:ext cx="1036950" cy="45832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2" name="直线连接符 461">
                      <a:extLst>
                        <a:ext uri="{FF2B5EF4-FFF2-40B4-BE49-F238E27FC236}">
                          <a16:creationId xmlns:a16="http://schemas.microsoft.com/office/drawing/2014/main" id="{415FDD10-705C-1352-B11C-07BD591CB62B}"/>
                        </a:ext>
                      </a:extLst>
                    </p:cNvPr>
                    <p:cNvCxnSpPr>
                      <a:stCxn id="476" idx="6"/>
                      <a:endCxn id="468" idx="2"/>
                    </p:cNvCxnSpPr>
                    <p:nvPr/>
                  </p:nvCxnSpPr>
                  <p:spPr>
                    <a:xfrm flipV="1">
                      <a:off x="1634532" y="1509432"/>
                      <a:ext cx="1036950" cy="1608044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3" name="直线连接符 462">
                      <a:extLst>
                        <a:ext uri="{FF2B5EF4-FFF2-40B4-BE49-F238E27FC236}">
                          <a16:creationId xmlns:a16="http://schemas.microsoft.com/office/drawing/2014/main" id="{8831BF8C-5759-1D9D-E16F-72C8A377D8AA}"/>
                        </a:ext>
                      </a:extLst>
                    </p:cNvPr>
                    <p:cNvCxnSpPr>
                      <a:stCxn id="476" idx="6"/>
                      <a:endCxn id="469" idx="2"/>
                    </p:cNvCxnSpPr>
                    <p:nvPr/>
                  </p:nvCxnSpPr>
                  <p:spPr>
                    <a:xfrm flipV="1">
                      <a:off x="1634532" y="1892673"/>
                      <a:ext cx="1036950" cy="1224803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4" name="直线连接符 463">
                      <a:extLst>
                        <a:ext uri="{FF2B5EF4-FFF2-40B4-BE49-F238E27FC236}">
                          <a16:creationId xmlns:a16="http://schemas.microsoft.com/office/drawing/2014/main" id="{06C7AEE3-2853-681B-5E8A-97630ED89796}"/>
                        </a:ext>
                      </a:extLst>
                    </p:cNvPr>
                    <p:cNvCxnSpPr>
                      <a:stCxn id="476" idx="6"/>
                      <a:endCxn id="470" idx="2"/>
                    </p:cNvCxnSpPr>
                    <p:nvPr/>
                  </p:nvCxnSpPr>
                  <p:spPr>
                    <a:xfrm flipV="1">
                      <a:off x="1634532" y="2275914"/>
                      <a:ext cx="1036950" cy="841562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5" name="直线连接符 464">
                      <a:extLst>
                        <a:ext uri="{FF2B5EF4-FFF2-40B4-BE49-F238E27FC236}">
                          <a16:creationId xmlns:a16="http://schemas.microsoft.com/office/drawing/2014/main" id="{EB001BB6-EBDE-3885-6907-E2286BA6B27C}"/>
                        </a:ext>
                      </a:extLst>
                    </p:cNvPr>
                    <p:cNvCxnSpPr>
                      <a:stCxn id="476" idx="6"/>
                      <a:endCxn id="471" idx="2"/>
                    </p:cNvCxnSpPr>
                    <p:nvPr/>
                  </p:nvCxnSpPr>
                  <p:spPr>
                    <a:xfrm flipV="1">
                      <a:off x="1634532" y="2809314"/>
                      <a:ext cx="1036950" cy="308162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39" name="矩形 438">
                    <a:extLst>
                      <a:ext uri="{FF2B5EF4-FFF2-40B4-BE49-F238E27FC236}">
                        <a16:creationId xmlns:a16="http://schemas.microsoft.com/office/drawing/2014/main" id="{1CE2C0B1-26D7-544A-781C-38B5CC3D1647}"/>
                      </a:ext>
                    </a:extLst>
                  </p:cNvPr>
                  <p:cNvSpPr/>
                  <p:nvPr/>
                </p:nvSpPr>
                <p:spPr>
                  <a:xfrm>
                    <a:off x="4917433" y="3209127"/>
                    <a:ext cx="180000" cy="143956"/>
                  </a:xfrm>
                  <a:prstGeom prst="rect">
                    <a:avLst/>
                  </a:prstGeom>
                  <a:solidFill>
                    <a:srgbClr val="FFC24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40" name="矩形 439">
                    <a:extLst>
                      <a:ext uri="{FF2B5EF4-FFF2-40B4-BE49-F238E27FC236}">
                        <a16:creationId xmlns:a16="http://schemas.microsoft.com/office/drawing/2014/main" id="{DB0D9475-A606-A65B-1B43-F8100FC56769}"/>
                      </a:ext>
                    </a:extLst>
                  </p:cNvPr>
                  <p:cNvSpPr/>
                  <p:nvPr/>
                </p:nvSpPr>
                <p:spPr>
                  <a:xfrm>
                    <a:off x="4917433" y="3493647"/>
                    <a:ext cx="180000" cy="143956"/>
                  </a:xfrm>
                  <a:prstGeom prst="rect">
                    <a:avLst/>
                  </a:prstGeom>
                  <a:solidFill>
                    <a:srgbClr val="FFC24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41" name="矩形 440">
                    <a:extLst>
                      <a:ext uri="{FF2B5EF4-FFF2-40B4-BE49-F238E27FC236}">
                        <a16:creationId xmlns:a16="http://schemas.microsoft.com/office/drawing/2014/main" id="{4322C42D-1122-9BAE-D804-D0B29242E3FE}"/>
                      </a:ext>
                    </a:extLst>
                  </p:cNvPr>
                  <p:cNvSpPr/>
                  <p:nvPr/>
                </p:nvSpPr>
                <p:spPr>
                  <a:xfrm>
                    <a:off x="4917433" y="3778167"/>
                    <a:ext cx="180000" cy="143956"/>
                  </a:xfrm>
                  <a:prstGeom prst="rect">
                    <a:avLst/>
                  </a:prstGeom>
                  <a:solidFill>
                    <a:srgbClr val="FFC24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42" name="矩形 441">
                    <a:extLst>
                      <a:ext uri="{FF2B5EF4-FFF2-40B4-BE49-F238E27FC236}">
                        <a16:creationId xmlns:a16="http://schemas.microsoft.com/office/drawing/2014/main" id="{0692CD35-32B0-F28D-AD15-2B81968C89AE}"/>
                      </a:ext>
                    </a:extLst>
                  </p:cNvPr>
                  <p:cNvSpPr/>
                  <p:nvPr/>
                </p:nvSpPr>
                <p:spPr>
                  <a:xfrm>
                    <a:off x="4917433" y="4157082"/>
                    <a:ext cx="180000" cy="143956"/>
                  </a:xfrm>
                  <a:prstGeom prst="rect">
                    <a:avLst/>
                  </a:prstGeom>
                  <a:solidFill>
                    <a:srgbClr val="FFC24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437" name="梯形 436">
                  <a:extLst>
                    <a:ext uri="{FF2B5EF4-FFF2-40B4-BE49-F238E27FC236}">
                      <a16:creationId xmlns:a16="http://schemas.microsoft.com/office/drawing/2014/main" id="{221FE82A-B891-B784-C05C-8B7948339220}"/>
                    </a:ext>
                  </a:extLst>
                </p:cNvPr>
                <p:cNvSpPr/>
                <p:nvPr/>
              </p:nvSpPr>
              <p:spPr>
                <a:xfrm rot="5400000">
                  <a:off x="3262163" y="2636076"/>
                  <a:ext cx="1944054" cy="2239153"/>
                </a:xfrm>
                <a:prstGeom prst="trapezoid">
                  <a:avLst>
                    <a:gd name="adj" fmla="val 19887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7" name="文本框 476">
                  <a:extLst>
                    <a:ext uri="{FF2B5EF4-FFF2-40B4-BE49-F238E27FC236}">
                      <a16:creationId xmlns:a16="http://schemas.microsoft.com/office/drawing/2014/main" id="{7B8AD64F-C02D-B377-5855-E172A5298468}"/>
                    </a:ext>
                  </a:extLst>
                </p:cNvPr>
                <p:cNvSpPr txBox="1"/>
                <p:nvPr/>
              </p:nvSpPr>
              <p:spPr>
                <a:xfrm>
                  <a:off x="3726853" y="415094"/>
                  <a:ext cx="997389" cy="3764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zh-CN" altLang="zh-CN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800" b="0" i="1" smtClea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sup>
                      </m:sSubSup>
                      <m:d>
                        <m:d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.</m:t>
                          </m:r>
                        </m:e>
                      </m:d>
                    </m:oMath>
                  </a14:m>
                  <a:r>
                    <a:rPr lang="zh-CN" altLang="zh-CN" dirty="0"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77" name="文本框 476">
                  <a:extLst>
                    <a:ext uri="{FF2B5EF4-FFF2-40B4-BE49-F238E27FC236}">
                      <a16:creationId xmlns:a16="http://schemas.microsoft.com/office/drawing/2014/main" id="{7B8AD64F-C02D-B377-5855-E172A52984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6853" y="415094"/>
                  <a:ext cx="997389" cy="37645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82EA6D2-5AFE-4CED-CA1D-5F038DB56256}"/>
              </a:ext>
            </a:extLst>
          </p:cNvPr>
          <p:cNvGrpSpPr/>
          <p:nvPr/>
        </p:nvGrpSpPr>
        <p:grpSpPr>
          <a:xfrm>
            <a:off x="3606613" y="3844877"/>
            <a:ext cx="1237868" cy="1074729"/>
            <a:chOff x="3599315" y="3844877"/>
            <a:chExt cx="1237868" cy="1074729"/>
          </a:xfrm>
        </p:grpSpPr>
        <p:sp>
          <p:nvSpPr>
            <p:cNvPr id="481" name="矩形 480">
              <a:extLst>
                <a:ext uri="{FF2B5EF4-FFF2-40B4-BE49-F238E27FC236}">
                  <a16:creationId xmlns:a16="http://schemas.microsoft.com/office/drawing/2014/main" id="{CA04F4F2-88C4-E5A5-28D1-9849F2F74CBC}"/>
                </a:ext>
              </a:extLst>
            </p:cNvPr>
            <p:cNvSpPr/>
            <p:nvPr/>
          </p:nvSpPr>
          <p:spPr>
            <a:xfrm>
              <a:off x="3670140" y="3945921"/>
              <a:ext cx="99509" cy="79583"/>
            </a:xfrm>
            <a:prstGeom prst="rect">
              <a:avLst/>
            </a:prstGeom>
            <a:solidFill>
              <a:srgbClr val="F76F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76F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2" name="矩形 481">
              <a:extLst>
                <a:ext uri="{FF2B5EF4-FFF2-40B4-BE49-F238E27FC236}">
                  <a16:creationId xmlns:a16="http://schemas.microsoft.com/office/drawing/2014/main" id="{AD166543-E985-22F4-CFB3-2107524CF6D2}"/>
                </a:ext>
              </a:extLst>
            </p:cNvPr>
            <p:cNvSpPr/>
            <p:nvPr/>
          </p:nvSpPr>
          <p:spPr>
            <a:xfrm>
              <a:off x="3670140" y="4104509"/>
              <a:ext cx="99509" cy="79583"/>
            </a:xfrm>
            <a:prstGeom prst="rect">
              <a:avLst/>
            </a:prstGeom>
            <a:solidFill>
              <a:srgbClr val="F76F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76F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3" name="矩形 482">
              <a:extLst>
                <a:ext uri="{FF2B5EF4-FFF2-40B4-BE49-F238E27FC236}">
                  <a16:creationId xmlns:a16="http://schemas.microsoft.com/office/drawing/2014/main" id="{40ABD40B-EDFA-F9AA-CA43-D1EEE7A872EC}"/>
                </a:ext>
              </a:extLst>
            </p:cNvPr>
            <p:cNvSpPr/>
            <p:nvPr/>
          </p:nvSpPr>
          <p:spPr>
            <a:xfrm>
              <a:off x="3670140" y="4263096"/>
              <a:ext cx="99509" cy="79583"/>
            </a:xfrm>
            <a:prstGeom prst="rect">
              <a:avLst/>
            </a:prstGeom>
            <a:solidFill>
              <a:srgbClr val="F76F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76F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4" name="矩形 483">
              <a:extLst>
                <a:ext uri="{FF2B5EF4-FFF2-40B4-BE49-F238E27FC236}">
                  <a16:creationId xmlns:a16="http://schemas.microsoft.com/office/drawing/2014/main" id="{67A3581C-7179-4AD5-9660-73CF20B7D00F}"/>
                </a:ext>
              </a:extLst>
            </p:cNvPr>
            <p:cNvSpPr/>
            <p:nvPr/>
          </p:nvSpPr>
          <p:spPr>
            <a:xfrm>
              <a:off x="3670140" y="4421685"/>
              <a:ext cx="99509" cy="79583"/>
            </a:xfrm>
            <a:prstGeom prst="rect">
              <a:avLst/>
            </a:prstGeom>
            <a:solidFill>
              <a:srgbClr val="F76F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76F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5" name="矩形 484">
              <a:extLst>
                <a:ext uri="{FF2B5EF4-FFF2-40B4-BE49-F238E27FC236}">
                  <a16:creationId xmlns:a16="http://schemas.microsoft.com/office/drawing/2014/main" id="{3BB2C43F-22C3-AFF3-C93B-B4EDBB9B2FEC}"/>
                </a:ext>
              </a:extLst>
            </p:cNvPr>
            <p:cNvSpPr/>
            <p:nvPr/>
          </p:nvSpPr>
          <p:spPr>
            <a:xfrm>
              <a:off x="3670140" y="4716064"/>
              <a:ext cx="99509" cy="79583"/>
            </a:xfrm>
            <a:prstGeom prst="rect">
              <a:avLst/>
            </a:prstGeom>
            <a:solidFill>
              <a:srgbClr val="F76F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76F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89" name="组合 488">
              <a:extLst>
                <a:ext uri="{FF2B5EF4-FFF2-40B4-BE49-F238E27FC236}">
                  <a16:creationId xmlns:a16="http://schemas.microsoft.com/office/drawing/2014/main" id="{AE6DA0CF-C267-0604-7471-2FCD08A31FF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50199" y="3934451"/>
              <a:ext cx="687077" cy="895583"/>
              <a:chOff x="1311802" y="1039906"/>
              <a:chExt cx="1682410" cy="2238935"/>
            </a:xfrm>
          </p:grpSpPr>
          <p:grpSp>
            <p:nvGrpSpPr>
              <p:cNvPr id="494" name="组合 493">
                <a:extLst>
                  <a:ext uri="{FF2B5EF4-FFF2-40B4-BE49-F238E27FC236}">
                    <a16:creationId xmlns:a16="http://schemas.microsoft.com/office/drawing/2014/main" id="{DF964CEA-2533-1C86-8AB2-58F83ADD4E65}"/>
                  </a:ext>
                </a:extLst>
              </p:cNvPr>
              <p:cNvGrpSpPr/>
              <p:nvPr/>
            </p:nvGrpSpPr>
            <p:grpSpPr>
              <a:xfrm>
                <a:off x="1311802" y="1039906"/>
                <a:ext cx="322730" cy="2238935"/>
                <a:chOff x="1299882" y="1039906"/>
                <a:chExt cx="322730" cy="2238935"/>
              </a:xfrm>
              <a:solidFill>
                <a:srgbClr val="FEEFAA"/>
              </a:solidFill>
            </p:grpSpPr>
            <p:sp>
              <p:nvSpPr>
                <p:cNvPr id="521" name="椭圆 520">
                  <a:extLst>
                    <a:ext uri="{FF2B5EF4-FFF2-40B4-BE49-F238E27FC236}">
                      <a16:creationId xmlns:a16="http://schemas.microsoft.com/office/drawing/2014/main" id="{042FF303-A945-26BA-F693-A05D43091A7B}"/>
                    </a:ext>
                  </a:extLst>
                </p:cNvPr>
                <p:cNvSpPr/>
                <p:nvPr/>
              </p:nvSpPr>
              <p:spPr>
                <a:xfrm>
                  <a:off x="1299882" y="1039906"/>
                  <a:ext cx="322730" cy="32273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2" name="椭圆 521">
                  <a:extLst>
                    <a:ext uri="{FF2B5EF4-FFF2-40B4-BE49-F238E27FC236}">
                      <a16:creationId xmlns:a16="http://schemas.microsoft.com/office/drawing/2014/main" id="{C5913DF0-A1CA-A88C-5261-CCACD90C7C13}"/>
                    </a:ext>
                  </a:extLst>
                </p:cNvPr>
                <p:cNvSpPr/>
                <p:nvPr/>
              </p:nvSpPr>
              <p:spPr>
                <a:xfrm>
                  <a:off x="1299882" y="1423147"/>
                  <a:ext cx="322730" cy="32273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3" name="椭圆 522">
                  <a:extLst>
                    <a:ext uri="{FF2B5EF4-FFF2-40B4-BE49-F238E27FC236}">
                      <a16:creationId xmlns:a16="http://schemas.microsoft.com/office/drawing/2014/main" id="{394BA4EF-B6AE-B532-D02D-3CBDD2901302}"/>
                    </a:ext>
                  </a:extLst>
                </p:cNvPr>
                <p:cNvSpPr/>
                <p:nvPr/>
              </p:nvSpPr>
              <p:spPr>
                <a:xfrm>
                  <a:off x="1299882" y="1806388"/>
                  <a:ext cx="322730" cy="32273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4" name="椭圆 523">
                  <a:extLst>
                    <a:ext uri="{FF2B5EF4-FFF2-40B4-BE49-F238E27FC236}">
                      <a16:creationId xmlns:a16="http://schemas.microsoft.com/office/drawing/2014/main" id="{FE7C17F2-3248-A360-C8E9-9FBC303ECF50}"/>
                    </a:ext>
                  </a:extLst>
                </p:cNvPr>
                <p:cNvSpPr/>
                <p:nvPr/>
              </p:nvSpPr>
              <p:spPr>
                <a:xfrm>
                  <a:off x="1299882" y="2189629"/>
                  <a:ext cx="322730" cy="32273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5" name="椭圆 524">
                  <a:extLst>
                    <a:ext uri="{FF2B5EF4-FFF2-40B4-BE49-F238E27FC236}">
                      <a16:creationId xmlns:a16="http://schemas.microsoft.com/office/drawing/2014/main" id="{38751D86-8C59-5383-9F6A-1BC829ACA430}"/>
                    </a:ext>
                  </a:extLst>
                </p:cNvPr>
                <p:cNvSpPr/>
                <p:nvPr/>
              </p:nvSpPr>
              <p:spPr>
                <a:xfrm>
                  <a:off x="1299882" y="2956111"/>
                  <a:ext cx="322730" cy="32273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95" name="组合 494">
                <a:extLst>
                  <a:ext uri="{FF2B5EF4-FFF2-40B4-BE49-F238E27FC236}">
                    <a16:creationId xmlns:a16="http://schemas.microsoft.com/office/drawing/2014/main" id="{9A0A9B18-9849-754D-C4AA-06E6A0159F1E}"/>
                  </a:ext>
                </a:extLst>
              </p:cNvPr>
              <p:cNvGrpSpPr/>
              <p:nvPr/>
            </p:nvGrpSpPr>
            <p:grpSpPr>
              <a:xfrm>
                <a:off x="2671482" y="1348067"/>
                <a:ext cx="322730" cy="1622612"/>
                <a:chOff x="2671482" y="1423147"/>
                <a:chExt cx="322730" cy="1622612"/>
              </a:xfrm>
              <a:solidFill>
                <a:srgbClr val="D4E6FF"/>
              </a:solidFill>
            </p:grpSpPr>
            <p:sp>
              <p:nvSpPr>
                <p:cNvPr id="517" name="椭圆 516">
                  <a:extLst>
                    <a:ext uri="{FF2B5EF4-FFF2-40B4-BE49-F238E27FC236}">
                      <a16:creationId xmlns:a16="http://schemas.microsoft.com/office/drawing/2014/main" id="{C63E9908-6B80-E782-8BE7-93914FC71F67}"/>
                    </a:ext>
                  </a:extLst>
                </p:cNvPr>
                <p:cNvSpPr/>
                <p:nvPr/>
              </p:nvSpPr>
              <p:spPr>
                <a:xfrm>
                  <a:off x="2671482" y="1423147"/>
                  <a:ext cx="322730" cy="32273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8" name="椭圆 517">
                  <a:extLst>
                    <a:ext uri="{FF2B5EF4-FFF2-40B4-BE49-F238E27FC236}">
                      <a16:creationId xmlns:a16="http://schemas.microsoft.com/office/drawing/2014/main" id="{165C9820-84B2-08A7-1375-AC84BA6421EB}"/>
                    </a:ext>
                  </a:extLst>
                </p:cNvPr>
                <p:cNvSpPr/>
                <p:nvPr/>
              </p:nvSpPr>
              <p:spPr>
                <a:xfrm>
                  <a:off x="2671482" y="1806388"/>
                  <a:ext cx="322730" cy="32273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9" name="椭圆 518">
                  <a:extLst>
                    <a:ext uri="{FF2B5EF4-FFF2-40B4-BE49-F238E27FC236}">
                      <a16:creationId xmlns:a16="http://schemas.microsoft.com/office/drawing/2014/main" id="{D2DDEA9E-56A4-25B4-D883-D86F12E670F2}"/>
                    </a:ext>
                  </a:extLst>
                </p:cNvPr>
                <p:cNvSpPr/>
                <p:nvPr/>
              </p:nvSpPr>
              <p:spPr>
                <a:xfrm>
                  <a:off x="2671482" y="2189629"/>
                  <a:ext cx="322730" cy="32273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0" name="椭圆 519">
                  <a:extLst>
                    <a:ext uri="{FF2B5EF4-FFF2-40B4-BE49-F238E27FC236}">
                      <a16:creationId xmlns:a16="http://schemas.microsoft.com/office/drawing/2014/main" id="{F17F7365-6529-3AD4-EF9B-7466193A2FF1}"/>
                    </a:ext>
                  </a:extLst>
                </p:cNvPr>
                <p:cNvSpPr/>
                <p:nvPr/>
              </p:nvSpPr>
              <p:spPr>
                <a:xfrm>
                  <a:off x="2671482" y="2723029"/>
                  <a:ext cx="322730" cy="32273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496" name="直线连接符 495">
                <a:extLst>
                  <a:ext uri="{FF2B5EF4-FFF2-40B4-BE49-F238E27FC236}">
                    <a16:creationId xmlns:a16="http://schemas.microsoft.com/office/drawing/2014/main" id="{1AC3725B-A5C1-3D92-1CE5-0C74948F13B5}"/>
                  </a:ext>
                </a:extLst>
              </p:cNvPr>
              <p:cNvCxnSpPr>
                <a:stCxn id="521" idx="6"/>
                <a:endCxn id="517" idx="2"/>
              </p:cNvCxnSpPr>
              <p:nvPr/>
            </p:nvCxnSpPr>
            <p:spPr>
              <a:xfrm>
                <a:off x="1634532" y="1201271"/>
                <a:ext cx="1036950" cy="30816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直线连接符 496">
                <a:extLst>
                  <a:ext uri="{FF2B5EF4-FFF2-40B4-BE49-F238E27FC236}">
                    <a16:creationId xmlns:a16="http://schemas.microsoft.com/office/drawing/2014/main" id="{2C176EB6-9777-AB81-88D0-451FF4DAE8DC}"/>
                  </a:ext>
                </a:extLst>
              </p:cNvPr>
              <p:cNvCxnSpPr>
                <a:stCxn id="521" idx="6"/>
                <a:endCxn id="518" idx="2"/>
              </p:cNvCxnSpPr>
              <p:nvPr/>
            </p:nvCxnSpPr>
            <p:spPr>
              <a:xfrm>
                <a:off x="1634532" y="1201271"/>
                <a:ext cx="1036950" cy="69140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直线连接符 497">
                <a:extLst>
                  <a:ext uri="{FF2B5EF4-FFF2-40B4-BE49-F238E27FC236}">
                    <a16:creationId xmlns:a16="http://schemas.microsoft.com/office/drawing/2014/main" id="{6F5F501C-959F-AADB-1AE0-D50725B18389}"/>
                  </a:ext>
                </a:extLst>
              </p:cNvPr>
              <p:cNvCxnSpPr>
                <a:stCxn id="521" idx="6"/>
                <a:endCxn id="519" idx="2"/>
              </p:cNvCxnSpPr>
              <p:nvPr/>
            </p:nvCxnSpPr>
            <p:spPr>
              <a:xfrm>
                <a:off x="1634532" y="1201271"/>
                <a:ext cx="1036950" cy="107464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直线连接符 498">
                <a:extLst>
                  <a:ext uri="{FF2B5EF4-FFF2-40B4-BE49-F238E27FC236}">
                    <a16:creationId xmlns:a16="http://schemas.microsoft.com/office/drawing/2014/main" id="{17470858-A4BF-6510-56ED-1FC0C22AEE78}"/>
                  </a:ext>
                </a:extLst>
              </p:cNvPr>
              <p:cNvCxnSpPr>
                <a:stCxn id="521" idx="6"/>
                <a:endCxn id="520" idx="2"/>
              </p:cNvCxnSpPr>
              <p:nvPr/>
            </p:nvCxnSpPr>
            <p:spPr>
              <a:xfrm>
                <a:off x="1634532" y="1201271"/>
                <a:ext cx="1036950" cy="160804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直线连接符 499">
                <a:extLst>
                  <a:ext uri="{FF2B5EF4-FFF2-40B4-BE49-F238E27FC236}">
                    <a16:creationId xmlns:a16="http://schemas.microsoft.com/office/drawing/2014/main" id="{6DEB4019-3261-03A7-8A46-A5F04597DE18}"/>
                  </a:ext>
                </a:extLst>
              </p:cNvPr>
              <p:cNvCxnSpPr>
                <a:stCxn id="522" idx="6"/>
                <a:endCxn id="517" idx="2"/>
              </p:cNvCxnSpPr>
              <p:nvPr/>
            </p:nvCxnSpPr>
            <p:spPr>
              <a:xfrm flipV="1">
                <a:off x="1634532" y="1509432"/>
                <a:ext cx="1036950" cy="7508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直线连接符 500">
                <a:extLst>
                  <a:ext uri="{FF2B5EF4-FFF2-40B4-BE49-F238E27FC236}">
                    <a16:creationId xmlns:a16="http://schemas.microsoft.com/office/drawing/2014/main" id="{DB52E9AA-66EC-0819-18A4-1BD34567170E}"/>
                  </a:ext>
                </a:extLst>
              </p:cNvPr>
              <p:cNvCxnSpPr>
                <a:stCxn id="522" idx="6"/>
                <a:endCxn id="518" idx="2"/>
              </p:cNvCxnSpPr>
              <p:nvPr/>
            </p:nvCxnSpPr>
            <p:spPr>
              <a:xfrm>
                <a:off x="1634532" y="1584512"/>
                <a:ext cx="1036950" cy="30816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直线连接符 501">
                <a:extLst>
                  <a:ext uri="{FF2B5EF4-FFF2-40B4-BE49-F238E27FC236}">
                    <a16:creationId xmlns:a16="http://schemas.microsoft.com/office/drawing/2014/main" id="{5E7E8B5B-5BAC-4F49-93DE-6448B9B466B4}"/>
                  </a:ext>
                </a:extLst>
              </p:cNvPr>
              <p:cNvCxnSpPr>
                <a:stCxn id="522" idx="6"/>
                <a:endCxn id="519" idx="2"/>
              </p:cNvCxnSpPr>
              <p:nvPr/>
            </p:nvCxnSpPr>
            <p:spPr>
              <a:xfrm>
                <a:off x="1634532" y="1584512"/>
                <a:ext cx="1036950" cy="69140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直线连接符 502">
                <a:extLst>
                  <a:ext uri="{FF2B5EF4-FFF2-40B4-BE49-F238E27FC236}">
                    <a16:creationId xmlns:a16="http://schemas.microsoft.com/office/drawing/2014/main" id="{09BD32E3-BD14-9D3E-E8E4-04FE335012EC}"/>
                  </a:ext>
                </a:extLst>
              </p:cNvPr>
              <p:cNvCxnSpPr>
                <a:stCxn id="522" idx="6"/>
                <a:endCxn id="519" idx="2"/>
              </p:cNvCxnSpPr>
              <p:nvPr/>
            </p:nvCxnSpPr>
            <p:spPr>
              <a:xfrm>
                <a:off x="1634532" y="1584512"/>
                <a:ext cx="1036950" cy="69140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直线连接符 503">
                <a:extLst>
                  <a:ext uri="{FF2B5EF4-FFF2-40B4-BE49-F238E27FC236}">
                    <a16:creationId xmlns:a16="http://schemas.microsoft.com/office/drawing/2014/main" id="{18AD6AC7-6D87-6022-5B55-10F443496342}"/>
                  </a:ext>
                </a:extLst>
              </p:cNvPr>
              <p:cNvCxnSpPr>
                <a:stCxn id="522" idx="6"/>
                <a:endCxn id="520" idx="2"/>
              </p:cNvCxnSpPr>
              <p:nvPr/>
            </p:nvCxnSpPr>
            <p:spPr>
              <a:xfrm>
                <a:off x="1634532" y="1584512"/>
                <a:ext cx="1036950" cy="122480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直线连接符 504">
                <a:extLst>
                  <a:ext uri="{FF2B5EF4-FFF2-40B4-BE49-F238E27FC236}">
                    <a16:creationId xmlns:a16="http://schemas.microsoft.com/office/drawing/2014/main" id="{79CB2DD7-BAEF-DB70-5C3E-12F8531A7CFF}"/>
                  </a:ext>
                </a:extLst>
              </p:cNvPr>
              <p:cNvCxnSpPr>
                <a:stCxn id="523" idx="6"/>
                <a:endCxn id="517" idx="2"/>
              </p:cNvCxnSpPr>
              <p:nvPr/>
            </p:nvCxnSpPr>
            <p:spPr>
              <a:xfrm flipV="1">
                <a:off x="1634532" y="1509432"/>
                <a:ext cx="1036950" cy="45832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直线连接符 505">
                <a:extLst>
                  <a:ext uri="{FF2B5EF4-FFF2-40B4-BE49-F238E27FC236}">
                    <a16:creationId xmlns:a16="http://schemas.microsoft.com/office/drawing/2014/main" id="{74BDBD03-130E-A005-7FEB-ABC7C31972F3}"/>
                  </a:ext>
                </a:extLst>
              </p:cNvPr>
              <p:cNvCxnSpPr>
                <a:stCxn id="523" idx="6"/>
                <a:endCxn id="518" idx="2"/>
              </p:cNvCxnSpPr>
              <p:nvPr/>
            </p:nvCxnSpPr>
            <p:spPr>
              <a:xfrm flipV="1">
                <a:off x="1634532" y="1892673"/>
                <a:ext cx="1036950" cy="7508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直线连接符 506">
                <a:extLst>
                  <a:ext uri="{FF2B5EF4-FFF2-40B4-BE49-F238E27FC236}">
                    <a16:creationId xmlns:a16="http://schemas.microsoft.com/office/drawing/2014/main" id="{6B4D17BD-BF88-6DDD-CFAD-DCD1FB88DC88}"/>
                  </a:ext>
                </a:extLst>
              </p:cNvPr>
              <p:cNvCxnSpPr>
                <a:stCxn id="523" idx="6"/>
                <a:endCxn id="520" idx="2"/>
              </p:cNvCxnSpPr>
              <p:nvPr/>
            </p:nvCxnSpPr>
            <p:spPr>
              <a:xfrm>
                <a:off x="1634532" y="1967753"/>
                <a:ext cx="1036950" cy="84156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直线连接符 507">
                <a:extLst>
                  <a:ext uri="{FF2B5EF4-FFF2-40B4-BE49-F238E27FC236}">
                    <a16:creationId xmlns:a16="http://schemas.microsoft.com/office/drawing/2014/main" id="{ED7D803B-E626-C95A-710D-CB213E3D6C02}"/>
                  </a:ext>
                </a:extLst>
              </p:cNvPr>
              <p:cNvCxnSpPr>
                <a:stCxn id="523" idx="6"/>
                <a:endCxn id="519" idx="2"/>
              </p:cNvCxnSpPr>
              <p:nvPr/>
            </p:nvCxnSpPr>
            <p:spPr>
              <a:xfrm>
                <a:off x="1634532" y="1967753"/>
                <a:ext cx="1036950" cy="30816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直线连接符 508">
                <a:extLst>
                  <a:ext uri="{FF2B5EF4-FFF2-40B4-BE49-F238E27FC236}">
                    <a16:creationId xmlns:a16="http://schemas.microsoft.com/office/drawing/2014/main" id="{964B23CD-5600-7944-BBEE-71F65C87142E}"/>
                  </a:ext>
                </a:extLst>
              </p:cNvPr>
              <p:cNvCxnSpPr>
                <a:stCxn id="524" idx="6"/>
                <a:endCxn id="517" idx="2"/>
              </p:cNvCxnSpPr>
              <p:nvPr/>
            </p:nvCxnSpPr>
            <p:spPr>
              <a:xfrm flipV="1">
                <a:off x="1634532" y="1509432"/>
                <a:ext cx="1036950" cy="84156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直线连接符 509">
                <a:extLst>
                  <a:ext uri="{FF2B5EF4-FFF2-40B4-BE49-F238E27FC236}">
                    <a16:creationId xmlns:a16="http://schemas.microsoft.com/office/drawing/2014/main" id="{1CAD9E5D-8C53-436E-B5D8-03D19A277F79}"/>
                  </a:ext>
                </a:extLst>
              </p:cNvPr>
              <p:cNvCxnSpPr>
                <a:stCxn id="524" idx="6"/>
                <a:endCxn id="519" idx="2"/>
              </p:cNvCxnSpPr>
              <p:nvPr/>
            </p:nvCxnSpPr>
            <p:spPr>
              <a:xfrm flipV="1">
                <a:off x="1634532" y="2275914"/>
                <a:ext cx="1036950" cy="7508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直线连接符 510">
                <a:extLst>
                  <a:ext uri="{FF2B5EF4-FFF2-40B4-BE49-F238E27FC236}">
                    <a16:creationId xmlns:a16="http://schemas.microsoft.com/office/drawing/2014/main" id="{2E94702B-621C-3F7E-0029-49D2703F0692}"/>
                  </a:ext>
                </a:extLst>
              </p:cNvPr>
              <p:cNvCxnSpPr>
                <a:stCxn id="524" idx="6"/>
                <a:endCxn id="518" idx="2"/>
              </p:cNvCxnSpPr>
              <p:nvPr/>
            </p:nvCxnSpPr>
            <p:spPr>
              <a:xfrm flipV="1">
                <a:off x="1634532" y="1892673"/>
                <a:ext cx="1036950" cy="45832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直线连接符 511">
                <a:extLst>
                  <a:ext uri="{FF2B5EF4-FFF2-40B4-BE49-F238E27FC236}">
                    <a16:creationId xmlns:a16="http://schemas.microsoft.com/office/drawing/2014/main" id="{1AEE5630-B3ED-9FBF-B9E9-9AD4A35C0719}"/>
                  </a:ext>
                </a:extLst>
              </p:cNvPr>
              <p:cNvCxnSpPr>
                <a:stCxn id="524" idx="6"/>
                <a:endCxn id="520" idx="2"/>
              </p:cNvCxnSpPr>
              <p:nvPr/>
            </p:nvCxnSpPr>
            <p:spPr>
              <a:xfrm>
                <a:off x="1634532" y="2350994"/>
                <a:ext cx="1036950" cy="45832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直线连接符 512">
                <a:extLst>
                  <a:ext uri="{FF2B5EF4-FFF2-40B4-BE49-F238E27FC236}">
                    <a16:creationId xmlns:a16="http://schemas.microsoft.com/office/drawing/2014/main" id="{A80DFF2B-0046-080B-2BAC-88AE46B1B710}"/>
                  </a:ext>
                </a:extLst>
              </p:cNvPr>
              <p:cNvCxnSpPr>
                <a:stCxn id="525" idx="6"/>
                <a:endCxn id="517" idx="2"/>
              </p:cNvCxnSpPr>
              <p:nvPr/>
            </p:nvCxnSpPr>
            <p:spPr>
              <a:xfrm flipV="1">
                <a:off x="1634532" y="1509432"/>
                <a:ext cx="1036950" cy="1608044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直线连接符 513">
                <a:extLst>
                  <a:ext uri="{FF2B5EF4-FFF2-40B4-BE49-F238E27FC236}">
                    <a16:creationId xmlns:a16="http://schemas.microsoft.com/office/drawing/2014/main" id="{D75442E4-B3B7-8055-F701-78A5C3D27941}"/>
                  </a:ext>
                </a:extLst>
              </p:cNvPr>
              <p:cNvCxnSpPr>
                <a:stCxn id="525" idx="6"/>
                <a:endCxn id="518" idx="2"/>
              </p:cNvCxnSpPr>
              <p:nvPr/>
            </p:nvCxnSpPr>
            <p:spPr>
              <a:xfrm flipV="1">
                <a:off x="1634532" y="1892673"/>
                <a:ext cx="1036950" cy="122480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直线连接符 514">
                <a:extLst>
                  <a:ext uri="{FF2B5EF4-FFF2-40B4-BE49-F238E27FC236}">
                    <a16:creationId xmlns:a16="http://schemas.microsoft.com/office/drawing/2014/main" id="{5ED73353-CCD1-ADF7-C70F-F2053F388839}"/>
                  </a:ext>
                </a:extLst>
              </p:cNvPr>
              <p:cNvCxnSpPr>
                <a:stCxn id="525" idx="6"/>
                <a:endCxn id="519" idx="2"/>
              </p:cNvCxnSpPr>
              <p:nvPr/>
            </p:nvCxnSpPr>
            <p:spPr>
              <a:xfrm flipV="1">
                <a:off x="1634532" y="2275914"/>
                <a:ext cx="1036950" cy="84156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直线连接符 515">
                <a:extLst>
                  <a:ext uri="{FF2B5EF4-FFF2-40B4-BE49-F238E27FC236}">
                    <a16:creationId xmlns:a16="http://schemas.microsoft.com/office/drawing/2014/main" id="{58A7C51A-5F98-7F79-4BEE-D6878793BC72}"/>
                  </a:ext>
                </a:extLst>
              </p:cNvPr>
              <p:cNvCxnSpPr>
                <a:stCxn id="525" idx="6"/>
                <a:endCxn id="520" idx="2"/>
              </p:cNvCxnSpPr>
              <p:nvPr/>
            </p:nvCxnSpPr>
            <p:spPr>
              <a:xfrm flipV="1">
                <a:off x="1634532" y="2809314"/>
                <a:ext cx="1036950" cy="30816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0" name="矩形 489">
              <a:extLst>
                <a:ext uri="{FF2B5EF4-FFF2-40B4-BE49-F238E27FC236}">
                  <a16:creationId xmlns:a16="http://schemas.microsoft.com/office/drawing/2014/main" id="{F1211721-C67C-5815-D7BA-0E2EC0F1DB20}"/>
                </a:ext>
              </a:extLst>
            </p:cNvPr>
            <p:cNvSpPr/>
            <p:nvPr/>
          </p:nvSpPr>
          <p:spPr>
            <a:xfrm>
              <a:off x="4619872" y="4090801"/>
              <a:ext cx="99509" cy="79583"/>
            </a:xfrm>
            <a:prstGeom prst="rect">
              <a:avLst/>
            </a:prstGeom>
            <a:solidFill>
              <a:srgbClr val="F76F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76F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1" name="矩形 490">
              <a:extLst>
                <a:ext uri="{FF2B5EF4-FFF2-40B4-BE49-F238E27FC236}">
                  <a16:creationId xmlns:a16="http://schemas.microsoft.com/office/drawing/2014/main" id="{4FC40901-E473-F05E-3DB0-24E959FFFF26}"/>
                </a:ext>
              </a:extLst>
            </p:cNvPr>
            <p:cNvSpPr/>
            <p:nvPr/>
          </p:nvSpPr>
          <p:spPr>
            <a:xfrm>
              <a:off x="4619872" y="4248092"/>
              <a:ext cx="99509" cy="79583"/>
            </a:xfrm>
            <a:prstGeom prst="rect">
              <a:avLst/>
            </a:prstGeom>
            <a:solidFill>
              <a:srgbClr val="F76F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76F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2" name="矩形 491">
              <a:extLst>
                <a:ext uri="{FF2B5EF4-FFF2-40B4-BE49-F238E27FC236}">
                  <a16:creationId xmlns:a16="http://schemas.microsoft.com/office/drawing/2014/main" id="{D798CB9B-0613-B997-33BE-28A161F97D2E}"/>
                </a:ext>
              </a:extLst>
            </p:cNvPr>
            <p:cNvSpPr/>
            <p:nvPr/>
          </p:nvSpPr>
          <p:spPr>
            <a:xfrm>
              <a:off x="4619872" y="4405383"/>
              <a:ext cx="99509" cy="79583"/>
            </a:xfrm>
            <a:prstGeom prst="rect">
              <a:avLst/>
            </a:prstGeom>
            <a:solidFill>
              <a:srgbClr val="F76F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76F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3" name="矩形 492">
              <a:extLst>
                <a:ext uri="{FF2B5EF4-FFF2-40B4-BE49-F238E27FC236}">
                  <a16:creationId xmlns:a16="http://schemas.microsoft.com/office/drawing/2014/main" id="{7B153451-E193-632D-1A72-84395D15D69C}"/>
                </a:ext>
              </a:extLst>
            </p:cNvPr>
            <p:cNvSpPr/>
            <p:nvPr/>
          </p:nvSpPr>
          <p:spPr>
            <a:xfrm>
              <a:off x="4619872" y="4614858"/>
              <a:ext cx="99509" cy="79583"/>
            </a:xfrm>
            <a:prstGeom prst="rect">
              <a:avLst/>
            </a:prstGeom>
            <a:solidFill>
              <a:srgbClr val="F76F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F76F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8" name="梯形 487">
              <a:extLst>
                <a:ext uri="{FF2B5EF4-FFF2-40B4-BE49-F238E27FC236}">
                  <a16:creationId xmlns:a16="http://schemas.microsoft.com/office/drawing/2014/main" id="{9F0C4D58-F5F5-0720-7E2A-838ADCFE880F}"/>
                </a:ext>
              </a:extLst>
            </p:cNvPr>
            <p:cNvSpPr/>
            <p:nvPr/>
          </p:nvSpPr>
          <p:spPr>
            <a:xfrm rot="5400000">
              <a:off x="3680884" y="3763308"/>
              <a:ext cx="1074729" cy="1237868"/>
            </a:xfrm>
            <a:prstGeom prst="trapezoid">
              <a:avLst>
                <a:gd name="adj" fmla="val 1988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7F34FF3-9839-5762-316C-07C3BF16BD0C}"/>
              </a:ext>
            </a:extLst>
          </p:cNvPr>
          <p:cNvGrpSpPr/>
          <p:nvPr/>
        </p:nvGrpSpPr>
        <p:grpSpPr>
          <a:xfrm>
            <a:off x="3606613" y="5289345"/>
            <a:ext cx="1237868" cy="1074729"/>
            <a:chOff x="3603893" y="5289345"/>
            <a:chExt cx="1237868" cy="1074729"/>
          </a:xfrm>
        </p:grpSpPr>
        <p:sp>
          <p:nvSpPr>
            <p:cNvPr id="527" name="矩形 526">
              <a:extLst>
                <a:ext uri="{FF2B5EF4-FFF2-40B4-BE49-F238E27FC236}">
                  <a16:creationId xmlns:a16="http://schemas.microsoft.com/office/drawing/2014/main" id="{C2222285-31F4-E510-D01F-B873F028DAF8}"/>
                </a:ext>
              </a:extLst>
            </p:cNvPr>
            <p:cNvSpPr/>
            <p:nvPr/>
          </p:nvSpPr>
          <p:spPr>
            <a:xfrm>
              <a:off x="3674718" y="5390389"/>
              <a:ext cx="99509" cy="79583"/>
            </a:xfrm>
            <a:prstGeom prst="rect">
              <a:avLst/>
            </a:prstGeom>
            <a:solidFill>
              <a:srgbClr val="F76F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76F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8" name="矩形 527">
              <a:extLst>
                <a:ext uri="{FF2B5EF4-FFF2-40B4-BE49-F238E27FC236}">
                  <a16:creationId xmlns:a16="http://schemas.microsoft.com/office/drawing/2014/main" id="{B8D08B64-55EE-9159-61E4-1AA5A062CB9E}"/>
                </a:ext>
              </a:extLst>
            </p:cNvPr>
            <p:cNvSpPr/>
            <p:nvPr/>
          </p:nvSpPr>
          <p:spPr>
            <a:xfrm>
              <a:off x="3674718" y="5548977"/>
              <a:ext cx="99509" cy="79583"/>
            </a:xfrm>
            <a:prstGeom prst="rect">
              <a:avLst/>
            </a:prstGeom>
            <a:solidFill>
              <a:srgbClr val="F76F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76F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9" name="矩形 528">
              <a:extLst>
                <a:ext uri="{FF2B5EF4-FFF2-40B4-BE49-F238E27FC236}">
                  <a16:creationId xmlns:a16="http://schemas.microsoft.com/office/drawing/2014/main" id="{6903DFD9-1D77-1A13-7C6A-DC9F6490DE64}"/>
                </a:ext>
              </a:extLst>
            </p:cNvPr>
            <p:cNvSpPr/>
            <p:nvPr/>
          </p:nvSpPr>
          <p:spPr>
            <a:xfrm>
              <a:off x="3674718" y="5707564"/>
              <a:ext cx="99509" cy="79583"/>
            </a:xfrm>
            <a:prstGeom prst="rect">
              <a:avLst/>
            </a:prstGeom>
            <a:solidFill>
              <a:srgbClr val="F76F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76F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0" name="矩形 529">
              <a:extLst>
                <a:ext uri="{FF2B5EF4-FFF2-40B4-BE49-F238E27FC236}">
                  <a16:creationId xmlns:a16="http://schemas.microsoft.com/office/drawing/2014/main" id="{046800B8-A717-8E33-AB32-83D3053BE481}"/>
                </a:ext>
              </a:extLst>
            </p:cNvPr>
            <p:cNvSpPr/>
            <p:nvPr/>
          </p:nvSpPr>
          <p:spPr>
            <a:xfrm>
              <a:off x="3674718" y="5866153"/>
              <a:ext cx="99509" cy="79583"/>
            </a:xfrm>
            <a:prstGeom prst="rect">
              <a:avLst/>
            </a:prstGeom>
            <a:solidFill>
              <a:srgbClr val="F76F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76F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1" name="矩形 530">
              <a:extLst>
                <a:ext uri="{FF2B5EF4-FFF2-40B4-BE49-F238E27FC236}">
                  <a16:creationId xmlns:a16="http://schemas.microsoft.com/office/drawing/2014/main" id="{9F65ADBC-FA7B-09ED-4DA4-2DF8E86C185A}"/>
                </a:ext>
              </a:extLst>
            </p:cNvPr>
            <p:cNvSpPr/>
            <p:nvPr/>
          </p:nvSpPr>
          <p:spPr>
            <a:xfrm>
              <a:off x="3674718" y="6160532"/>
              <a:ext cx="99509" cy="79583"/>
            </a:xfrm>
            <a:prstGeom prst="rect">
              <a:avLst/>
            </a:prstGeom>
            <a:solidFill>
              <a:srgbClr val="F76F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76F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35" name="组合 534">
              <a:extLst>
                <a:ext uri="{FF2B5EF4-FFF2-40B4-BE49-F238E27FC236}">
                  <a16:creationId xmlns:a16="http://schemas.microsoft.com/office/drawing/2014/main" id="{D239D1DB-10A6-E342-3450-351A43E12FD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54776" y="5378919"/>
              <a:ext cx="687077" cy="895583"/>
              <a:chOff x="1311802" y="1039906"/>
              <a:chExt cx="1682410" cy="2238935"/>
            </a:xfrm>
          </p:grpSpPr>
          <p:grpSp>
            <p:nvGrpSpPr>
              <p:cNvPr id="540" name="组合 539">
                <a:extLst>
                  <a:ext uri="{FF2B5EF4-FFF2-40B4-BE49-F238E27FC236}">
                    <a16:creationId xmlns:a16="http://schemas.microsoft.com/office/drawing/2014/main" id="{B47E43F6-73CC-1EBE-5946-EBEDC00BCD5F}"/>
                  </a:ext>
                </a:extLst>
              </p:cNvPr>
              <p:cNvGrpSpPr/>
              <p:nvPr/>
            </p:nvGrpSpPr>
            <p:grpSpPr>
              <a:xfrm>
                <a:off x="1311802" y="1039906"/>
                <a:ext cx="322730" cy="2238935"/>
                <a:chOff x="1299882" y="1039906"/>
                <a:chExt cx="322730" cy="2238935"/>
              </a:xfrm>
              <a:solidFill>
                <a:srgbClr val="FEEFAA"/>
              </a:solidFill>
            </p:grpSpPr>
            <p:sp>
              <p:nvSpPr>
                <p:cNvPr id="567" name="椭圆 566">
                  <a:extLst>
                    <a:ext uri="{FF2B5EF4-FFF2-40B4-BE49-F238E27FC236}">
                      <a16:creationId xmlns:a16="http://schemas.microsoft.com/office/drawing/2014/main" id="{E8BFA9C9-0C22-F019-B196-967A90BCF022}"/>
                    </a:ext>
                  </a:extLst>
                </p:cNvPr>
                <p:cNvSpPr/>
                <p:nvPr/>
              </p:nvSpPr>
              <p:spPr>
                <a:xfrm>
                  <a:off x="1299882" y="1039906"/>
                  <a:ext cx="322730" cy="32273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8" name="椭圆 567">
                  <a:extLst>
                    <a:ext uri="{FF2B5EF4-FFF2-40B4-BE49-F238E27FC236}">
                      <a16:creationId xmlns:a16="http://schemas.microsoft.com/office/drawing/2014/main" id="{A1AC102E-668D-7A2B-5930-72A4ADB845DF}"/>
                    </a:ext>
                  </a:extLst>
                </p:cNvPr>
                <p:cNvSpPr/>
                <p:nvPr/>
              </p:nvSpPr>
              <p:spPr>
                <a:xfrm>
                  <a:off x="1299882" y="1423147"/>
                  <a:ext cx="322730" cy="32273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9" name="椭圆 568">
                  <a:extLst>
                    <a:ext uri="{FF2B5EF4-FFF2-40B4-BE49-F238E27FC236}">
                      <a16:creationId xmlns:a16="http://schemas.microsoft.com/office/drawing/2014/main" id="{BBC46B68-F126-0B94-EC8A-2D3F02A87F6E}"/>
                    </a:ext>
                  </a:extLst>
                </p:cNvPr>
                <p:cNvSpPr/>
                <p:nvPr/>
              </p:nvSpPr>
              <p:spPr>
                <a:xfrm>
                  <a:off x="1299882" y="1806388"/>
                  <a:ext cx="322730" cy="32273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70" name="椭圆 569">
                  <a:extLst>
                    <a:ext uri="{FF2B5EF4-FFF2-40B4-BE49-F238E27FC236}">
                      <a16:creationId xmlns:a16="http://schemas.microsoft.com/office/drawing/2014/main" id="{B255123A-1212-5416-01F8-0C6377F47559}"/>
                    </a:ext>
                  </a:extLst>
                </p:cNvPr>
                <p:cNvSpPr/>
                <p:nvPr/>
              </p:nvSpPr>
              <p:spPr>
                <a:xfrm>
                  <a:off x="1299882" y="2189629"/>
                  <a:ext cx="322730" cy="32273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71" name="椭圆 570">
                  <a:extLst>
                    <a:ext uri="{FF2B5EF4-FFF2-40B4-BE49-F238E27FC236}">
                      <a16:creationId xmlns:a16="http://schemas.microsoft.com/office/drawing/2014/main" id="{7BA33722-4944-A3FE-E1E2-707A781004E3}"/>
                    </a:ext>
                  </a:extLst>
                </p:cNvPr>
                <p:cNvSpPr/>
                <p:nvPr/>
              </p:nvSpPr>
              <p:spPr>
                <a:xfrm>
                  <a:off x="1299882" y="2956111"/>
                  <a:ext cx="322730" cy="32273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1" name="组合 540">
                <a:extLst>
                  <a:ext uri="{FF2B5EF4-FFF2-40B4-BE49-F238E27FC236}">
                    <a16:creationId xmlns:a16="http://schemas.microsoft.com/office/drawing/2014/main" id="{C4971570-41E6-A010-381B-C91FC8F4EBE1}"/>
                  </a:ext>
                </a:extLst>
              </p:cNvPr>
              <p:cNvGrpSpPr/>
              <p:nvPr/>
            </p:nvGrpSpPr>
            <p:grpSpPr>
              <a:xfrm>
                <a:off x="2671482" y="1348067"/>
                <a:ext cx="322730" cy="1622612"/>
                <a:chOff x="2671482" y="1423147"/>
                <a:chExt cx="322730" cy="1622612"/>
              </a:xfrm>
              <a:solidFill>
                <a:srgbClr val="D4E6FF"/>
              </a:solidFill>
            </p:grpSpPr>
            <p:sp>
              <p:nvSpPr>
                <p:cNvPr id="563" name="椭圆 562">
                  <a:extLst>
                    <a:ext uri="{FF2B5EF4-FFF2-40B4-BE49-F238E27FC236}">
                      <a16:creationId xmlns:a16="http://schemas.microsoft.com/office/drawing/2014/main" id="{DCAE71B9-7F94-E969-DDFF-47E075B4D0EC}"/>
                    </a:ext>
                  </a:extLst>
                </p:cNvPr>
                <p:cNvSpPr/>
                <p:nvPr/>
              </p:nvSpPr>
              <p:spPr>
                <a:xfrm>
                  <a:off x="2671482" y="1423147"/>
                  <a:ext cx="322730" cy="32273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4" name="椭圆 563">
                  <a:extLst>
                    <a:ext uri="{FF2B5EF4-FFF2-40B4-BE49-F238E27FC236}">
                      <a16:creationId xmlns:a16="http://schemas.microsoft.com/office/drawing/2014/main" id="{F09FB7DD-9B46-AF45-F7A9-D0CB345DC153}"/>
                    </a:ext>
                  </a:extLst>
                </p:cNvPr>
                <p:cNvSpPr/>
                <p:nvPr/>
              </p:nvSpPr>
              <p:spPr>
                <a:xfrm>
                  <a:off x="2671482" y="1806388"/>
                  <a:ext cx="322730" cy="32273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5" name="椭圆 564">
                  <a:extLst>
                    <a:ext uri="{FF2B5EF4-FFF2-40B4-BE49-F238E27FC236}">
                      <a16:creationId xmlns:a16="http://schemas.microsoft.com/office/drawing/2014/main" id="{DC8FB80A-629E-D767-2D5D-BF37A83C12E0}"/>
                    </a:ext>
                  </a:extLst>
                </p:cNvPr>
                <p:cNvSpPr/>
                <p:nvPr/>
              </p:nvSpPr>
              <p:spPr>
                <a:xfrm>
                  <a:off x="2671482" y="2189629"/>
                  <a:ext cx="322730" cy="32273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6" name="椭圆 565">
                  <a:extLst>
                    <a:ext uri="{FF2B5EF4-FFF2-40B4-BE49-F238E27FC236}">
                      <a16:creationId xmlns:a16="http://schemas.microsoft.com/office/drawing/2014/main" id="{6E314709-D516-BAE8-D8FA-38E639E607EF}"/>
                    </a:ext>
                  </a:extLst>
                </p:cNvPr>
                <p:cNvSpPr/>
                <p:nvPr/>
              </p:nvSpPr>
              <p:spPr>
                <a:xfrm>
                  <a:off x="2671482" y="2723029"/>
                  <a:ext cx="322730" cy="32273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542" name="直线连接符 541">
                <a:extLst>
                  <a:ext uri="{FF2B5EF4-FFF2-40B4-BE49-F238E27FC236}">
                    <a16:creationId xmlns:a16="http://schemas.microsoft.com/office/drawing/2014/main" id="{7DCBC0C8-808E-82DF-7C30-5E5CAAF05E46}"/>
                  </a:ext>
                </a:extLst>
              </p:cNvPr>
              <p:cNvCxnSpPr>
                <a:stCxn id="567" idx="6"/>
                <a:endCxn id="563" idx="2"/>
              </p:cNvCxnSpPr>
              <p:nvPr/>
            </p:nvCxnSpPr>
            <p:spPr>
              <a:xfrm>
                <a:off x="1634532" y="1201271"/>
                <a:ext cx="1036950" cy="30816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3" name="直线连接符 542">
                <a:extLst>
                  <a:ext uri="{FF2B5EF4-FFF2-40B4-BE49-F238E27FC236}">
                    <a16:creationId xmlns:a16="http://schemas.microsoft.com/office/drawing/2014/main" id="{EA9CFDD9-CBC3-14AA-C790-442D99ECA9AD}"/>
                  </a:ext>
                </a:extLst>
              </p:cNvPr>
              <p:cNvCxnSpPr>
                <a:stCxn id="567" idx="6"/>
                <a:endCxn id="564" idx="2"/>
              </p:cNvCxnSpPr>
              <p:nvPr/>
            </p:nvCxnSpPr>
            <p:spPr>
              <a:xfrm>
                <a:off x="1634532" y="1201271"/>
                <a:ext cx="1036950" cy="69140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4" name="直线连接符 543">
                <a:extLst>
                  <a:ext uri="{FF2B5EF4-FFF2-40B4-BE49-F238E27FC236}">
                    <a16:creationId xmlns:a16="http://schemas.microsoft.com/office/drawing/2014/main" id="{AC832F6D-A628-CAC3-29FB-4388085E631B}"/>
                  </a:ext>
                </a:extLst>
              </p:cNvPr>
              <p:cNvCxnSpPr>
                <a:stCxn id="567" idx="6"/>
                <a:endCxn id="565" idx="2"/>
              </p:cNvCxnSpPr>
              <p:nvPr/>
            </p:nvCxnSpPr>
            <p:spPr>
              <a:xfrm>
                <a:off x="1634532" y="1201271"/>
                <a:ext cx="1036950" cy="107464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5" name="直线连接符 544">
                <a:extLst>
                  <a:ext uri="{FF2B5EF4-FFF2-40B4-BE49-F238E27FC236}">
                    <a16:creationId xmlns:a16="http://schemas.microsoft.com/office/drawing/2014/main" id="{7CBB4744-0C08-9FF1-545B-41F98F7A6C67}"/>
                  </a:ext>
                </a:extLst>
              </p:cNvPr>
              <p:cNvCxnSpPr>
                <a:stCxn id="567" idx="6"/>
                <a:endCxn id="566" idx="2"/>
              </p:cNvCxnSpPr>
              <p:nvPr/>
            </p:nvCxnSpPr>
            <p:spPr>
              <a:xfrm>
                <a:off x="1634532" y="1201271"/>
                <a:ext cx="1036950" cy="160804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6" name="直线连接符 545">
                <a:extLst>
                  <a:ext uri="{FF2B5EF4-FFF2-40B4-BE49-F238E27FC236}">
                    <a16:creationId xmlns:a16="http://schemas.microsoft.com/office/drawing/2014/main" id="{334FAC68-2D31-3632-6A1C-6BEFE21411A0}"/>
                  </a:ext>
                </a:extLst>
              </p:cNvPr>
              <p:cNvCxnSpPr>
                <a:stCxn id="568" idx="6"/>
                <a:endCxn id="563" idx="2"/>
              </p:cNvCxnSpPr>
              <p:nvPr/>
            </p:nvCxnSpPr>
            <p:spPr>
              <a:xfrm flipV="1">
                <a:off x="1634532" y="1509432"/>
                <a:ext cx="1036950" cy="7508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7" name="直线连接符 546">
                <a:extLst>
                  <a:ext uri="{FF2B5EF4-FFF2-40B4-BE49-F238E27FC236}">
                    <a16:creationId xmlns:a16="http://schemas.microsoft.com/office/drawing/2014/main" id="{593E86C8-2154-636D-00C4-273E63BFFA17}"/>
                  </a:ext>
                </a:extLst>
              </p:cNvPr>
              <p:cNvCxnSpPr>
                <a:stCxn id="568" idx="6"/>
                <a:endCxn id="564" idx="2"/>
              </p:cNvCxnSpPr>
              <p:nvPr/>
            </p:nvCxnSpPr>
            <p:spPr>
              <a:xfrm>
                <a:off x="1634532" y="1584512"/>
                <a:ext cx="1036950" cy="30816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8" name="直线连接符 547">
                <a:extLst>
                  <a:ext uri="{FF2B5EF4-FFF2-40B4-BE49-F238E27FC236}">
                    <a16:creationId xmlns:a16="http://schemas.microsoft.com/office/drawing/2014/main" id="{EAE5F241-1C67-986C-2134-2435685E351C}"/>
                  </a:ext>
                </a:extLst>
              </p:cNvPr>
              <p:cNvCxnSpPr>
                <a:stCxn id="568" idx="6"/>
                <a:endCxn id="565" idx="2"/>
              </p:cNvCxnSpPr>
              <p:nvPr/>
            </p:nvCxnSpPr>
            <p:spPr>
              <a:xfrm>
                <a:off x="1634532" y="1584512"/>
                <a:ext cx="1036950" cy="69140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9" name="直线连接符 548">
                <a:extLst>
                  <a:ext uri="{FF2B5EF4-FFF2-40B4-BE49-F238E27FC236}">
                    <a16:creationId xmlns:a16="http://schemas.microsoft.com/office/drawing/2014/main" id="{428A1AD1-5311-8E0F-68E5-CAE0C710A8B3}"/>
                  </a:ext>
                </a:extLst>
              </p:cNvPr>
              <p:cNvCxnSpPr>
                <a:stCxn id="568" idx="6"/>
                <a:endCxn id="565" idx="2"/>
              </p:cNvCxnSpPr>
              <p:nvPr/>
            </p:nvCxnSpPr>
            <p:spPr>
              <a:xfrm>
                <a:off x="1634532" y="1584512"/>
                <a:ext cx="1036950" cy="69140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0" name="直线连接符 549">
                <a:extLst>
                  <a:ext uri="{FF2B5EF4-FFF2-40B4-BE49-F238E27FC236}">
                    <a16:creationId xmlns:a16="http://schemas.microsoft.com/office/drawing/2014/main" id="{1E18CD68-5289-314B-DF4F-1A18D4A0E37E}"/>
                  </a:ext>
                </a:extLst>
              </p:cNvPr>
              <p:cNvCxnSpPr>
                <a:stCxn id="568" idx="6"/>
                <a:endCxn id="566" idx="2"/>
              </p:cNvCxnSpPr>
              <p:nvPr/>
            </p:nvCxnSpPr>
            <p:spPr>
              <a:xfrm>
                <a:off x="1634532" y="1584512"/>
                <a:ext cx="1036950" cy="122480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直线连接符 550">
                <a:extLst>
                  <a:ext uri="{FF2B5EF4-FFF2-40B4-BE49-F238E27FC236}">
                    <a16:creationId xmlns:a16="http://schemas.microsoft.com/office/drawing/2014/main" id="{CA9FDC8F-9151-6218-44BD-8B3E8F940AA9}"/>
                  </a:ext>
                </a:extLst>
              </p:cNvPr>
              <p:cNvCxnSpPr>
                <a:stCxn id="569" idx="6"/>
                <a:endCxn id="563" idx="2"/>
              </p:cNvCxnSpPr>
              <p:nvPr/>
            </p:nvCxnSpPr>
            <p:spPr>
              <a:xfrm flipV="1">
                <a:off x="1634532" y="1509432"/>
                <a:ext cx="1036950" cy="45832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直线连接符 551">
                <a:extLst>
                  <a:ext uri="{FF2B5EF4-FFF2-40B4-BE49-F238E27FC236}">
                    <a16:creationId xmlns:a16="http://schemas.microsoft.com/office/drawing/2014/main" id="{355A9BB4-C1AE-819F-D41A-9634AA58DA84}"/>
                  </a:ext>
                </a:extLst>
              </p:cNvPr>
              <p:cNvCxnSpPr>
                <a:stCxn id="569" idx="6"/>
                <a:endCxn id="564" idx="2"/>
              </p:cNvCxnSpPr>
              <p:nvPr/>
            </p:nvCxnSpPr>
            <p:spPr>
              <a:xfrm flipV="1">
                <a:off x="1634532" y="1892673"/>
                <a:ext cx="1036950" cy="7508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直线连接符 552">
                <a:extLst>
                  <a:ext uri="{FF2B5EF4-FFF2-40B4-BE49-F238E27FC236}">
                    <a16:creationId xmlns:a16="http://schemas.microsoft.com/office/drawing/2014/main" id="{AD5A2EB1-A8F5-95F3-EACF-0818BB4DA000}"/>
                  </a:ext>
                </a:extLst>
              </p:cNvPr>
              <p:cNvCxnSpPr>
                <a:stCxn id="569" idx="6"/>
                <a:endCxn id="566" idx="2"/>
              </p:cNvCxnSpPr>
              <p:nvPr/>
            </p:nvCxnSpPr>
            <p:spPr>
              <a:xfrm>
                <a:off x="1634532" y="1967753"/>
                <a:ext cx="1036950" cy="84156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直线连接符 553">
                <a:extLst>
                  <a:ext uri="{FF2B5EF4-FFF2-40B4-BE49-F238E27FC236}">
                    <a16:creationId xmlns:a16="http://schemas.microsoft.com/office/drawing/2014/main" id="{03A95D1F-D7BF-D544-7CF2-38FECFF4C14B}"/>
                  </a:ext>
                </a:extLst>
              </p:cNvPr>
              <p:cNvCxnSpPr>
                <a:stCxn id="569" idx="6"/>
                <a:endCxn id="565" idx="2"/>
              </p:cNvCxnSpPr>
              <p:nvPr/>
            </p:nvCxnSpPr>
            <p:spPr>
              <a:xfrm>
                <a:off x="1634532" y="1967753"/>
                <a:ext cx="1036950" cy="30816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直线连接符 554">
                <a:extLst>
                  <a:ext uri="{FF2B5EF4-FFF2-40B4-BE49-F238E27FC236}">
                    <a16:creationId xmlns:a16="http://schemas.microsoft.com/office/drawing/2014/main" id="{7D9D3D77-ADC1-B667-F1C8-8C3F2081EEFB}"/>
                  </a:ext>
                </a:extLst>
              </p:cNvPr>
              <p:cNvCxnSpPr>
                <a:cxnSpLocks/>
                <a:stCxn id="570" idx="6"/>
                <a:endCxn id="563" idx="2"/>
              </p:cNvCxnSpPr>
              <p:nvPr/>
            </p:nvCxnSpPr>
            <p:spPr>
              <a:xfrm flipV="1">
                <a:off x="1634532" y="1509432"/>
                <a:ext cx="1036950" cy="84156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直线连接符 555">
                <a:extLst>
                  <a:ext uri="{FF2B5EF4-FFF2-40B4-BE49-F238E27FC236}">
                    <a16:creationId xmlns:a16="http://schemas.microsoft.com/office/drawing/2014/main" id="{52FC282F-977B-08A5-D69B-C61AF79D0905}"/>
                  </a:ext>
                </a:extLst>
              </p:cNvPr>
              <p:cNvCxnSpPr>
                <a:cxnSpLocks/>
                <a:stCxn id="570" idx="6"/>
                <a:endCxn id="565" idx="2"/>
              </p:cNvCxnSpPr>
              <p:nvPr/>
            </p:nvCxnSpPr>
            <p:spPr>
              <a:xfrm flipV="1">
                <a:off x="1634532" y="2275914"/>
                <a:ext cx="1036950" cy="7508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直线连接符 556">
                <a:extLst>
                  <a:ext uri="{FF2B5EF4-FFF2-40B4-BE49-F238E27FC236}">
                    <a16:creationId xmlns:a16="http://schemas.microsoft.com/office/drawing/2014/main" id="{1D9F61BE-3A9F-C69C-FF48-0ACC9EF6F37D}"/>
                  </a:ext>
                </a:extLst>
              </p:cNvPr>
              <p:cNvCxnSpPr>
                <a:cxnSpLocks/>
                <a:stCxn id="570" idx="6"/>
                <a:endCxn id="564" idx="2"/>
              </p:cNvCxnSpPr>
              <p:nvPr/>
            </p:nvCxnSpPr>
            <p:spPr>
              <a:xfrm flipV="1">
                <a:off x="1634532" y="1892673"/>
                <a:ext cx="1036950" cy="45832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直线连接符 557">
                <a:extLst>
                  <a:ext uri="{FF2B5EF4-FFF2-40B4-BE49-F238E27FC236}">
                    <a16:creationId xmlns:a16="http://schemas.microsoft.com/office/drawing/2014/main" id="{A4D35982-5813-285A-EB08-D5F0281CAAC2}"/>
                  </a:ext>
                </a:extLst>
              </p:cNvPr>
              <p:cNvCxnSpPr>
                <a:cxnSpLocks/>
                <a:stCxn id="570" idx="6"/>
                <a:endCxn id="566" idx="2"/>
              </p:cNvCxnSpPr>
              <p:nvPr/>
            </p:nvCxnSpPr>
            <p:spPr>
              <a:xfrm>
                <a:off x="1634532" y="2350994"/>
                <a:ext cx="1036950" cy="45832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直线连接符 558">
                <a:extLst>
                  <a:ext uri="{FF2B5EF4-FFF2-40B4-BE49-F238E27FC236}">
                    <a16:creationId xmlns:a16="http://schemas.microsoft.com/office/drawing/2014/main" id="{A8B607E1-B055-AB6D-0E8B-A2B029D35FF8}"/>
                  </a:ext>
                </a:extLst>
              </p:cNvPr>
              <p:cNvCxnSpPr>
                <a:stCxn id="571" idx="6"/>
                <a:endCxn id="563" idx="2"/>
              </p:cNvCxnSpPr>
              <p:nvPr/>
            </p:nvCxnSpPr>
            <p:spPr>
              <a:xfrm flipV="1">
                <a:off x="1634532" y="1509432"/>
                <a:ext cx="1036950" cy="1608044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直线连接符 559">
                <a:extLst>
                  <a:ext uri="{FF2B5EF4-FFF2-40B4-BE49-F238E27FC236}">
                    <a16:creationId xmlns:a16="http://schemas.microsoft.com/office/drawing/2014/main" id="{ACB4275E-D432-82C3-4703-D20D06F6F969}"/>
                  </a:ext>
                </a:extLst>
              </p:cNvPr>
              <p:cNvCxnSpPr>
                <a:stCxn id="571" idx="6"/>
                <a:endCxn id="564" idx="2"/>
              </p:cNvCxnSpPr>
              <p:nvPr/>
            </p:nvCxnSpPr>
            <p:spPr>
              <a:xfrm flipV="1">
                <a:off x="1634532" y="1892673"/>
                <a:ext cx="1036950" cy="122480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直线连接符 560">
                <a:extLst>
                  <a:ext uri="{FF2B5EF4-FFF2-40B4-BE49-F238E27FC236}">
                    <a16:creationId xmlns:a16="http://schemas.microsoft.com/office/drawing/2014/main" id="{542FFAAB-3E82-01E7-7FA0-9417354B0BBE}"/>
                  </a:ext>
                </a:extLst>
              </p:cNvPr>
              <p:cNvCxnSpPr>
                <a:stCxn id="571" idx="6"/>
                <a:endCxn id="565" idx="2"/>
              </p:cNvCxnSpPr>
              <p:nvPr/>
            </p:nvCxnSpPr>
            <p:spPr>
              <a:xfrm flipV="1">
                <a:off x="1634532" y="2275914"/>
                <a:ext cx="1036950" cy="84156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2" name="直线连接符 561">
                <a:extLst>
                  <a:ext uri="{FF2B5EF4-FFF2-40B4-BE49-F238E27FC236}">
                    <a16:creationId xmlns:a16="http://schemas.microsoft.com/office/drawing/2014/main" id="{45C3B864-B882-EC66-D6EE-6C5191E92CB7}"/>
                  </a:ext>
                </a:extLst>
              </p:cNvPr>
              <p:cNvCxnSpPr>
                <a:stCxn id="571" idx="6"/>
                <a:endCxn id="566" idx="2"/>
              </p:cNvCxnSpPr>
              <p:nvPr/>
            </p:nvCxnSpPr>
            <p:spPr>
              <a:xfrm flipV="1">
                <a:off x="1634532" y="2809314"/>
                <a:ext cx="1036950" cy="30816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6" name="矩形 535">
              <a:extLst>
                <a:ext uri="{FF2B5EF4-FFF2-40B4-BE49-F238E27FC236}">
                  <a16:creationId xmlns:a16="http://schemas.microsoft.com/office/drawing/2014/main" id="{3F8DDE21-9C53-306E-473B-C393BD9CD44D}"/>
                </a:ext>
              </a:extLst>
            </p:cNvPr>
            <p:cNvSpPr/>
            <p:nvPr/>
          </p:nvSpPr>
          <p:spPr>
            <a:xfrm>
              <a:off x="4624450" y="5535269"/>
              <a:ext cx="99509" cy="79583"/>
            </a:xfrm>
            <a:prstGeom prst="rect">
              <a:avLst/>
            </a:prstGeom>
            <a:solidFill>
              <a:srgbClr val="F76F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76F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7" name="矩形 536">
              <a:extLst>
                <a:ext uri="{FF2B5EF4-FFF2-40B4-BE49-F238E27FC236}">
                  <a16:creationId xmlns:a16="http://schemas.microsoft.com/office/drawing/2014/main" id="{78C767AD-CBDC-783A-978D-C871F5336667}"/>
                </a:ext>
              </a:extLst>
            </p:cNvPr>
            <p:cNvSpPr/>
            <p:nvPr/>
          </p:nvSpPr>
          <p:spPr>
            <a:xfrm>
              <a:off x="4624450" y="5692560"/>
              <a:ext cx="99509" cy="79583"/>
            </a:xfrm>
            <a:prstGeom prst="rect">
              <a:avLst/>
            </a:prstGeom>
            <a:solidFill>
              <a:srgbClr val="F76F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76F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8" name="矩形 537">
              <a:extLst>
                <a:ext uri="{FF2B5EF4-FFF2-40B4-BE49-F238E27FC236}">
                  <a16:creationId xmlns:a16="http://schemas.microsoft.com/office/drawing/2014/main" id="{F9CE7E27-6417-1F27-DA32-8FB6FE815EDE}"/>
                </a:ext>
              </a:extLst>
            </p:cNvPr>
            <p:cNvSpPr/>
            <p:nvPr/>
          </p:nvSpPr>
          <p:spPr>
            <a:xfrm>
              <a:off x="4624450" y="5849851"/>
              <a:ext cx="99509" cy="79583"/>
            </a:xfrm>
            <a:prstGeom prst="rect">
              <a:avLst/>
            </a:prstGeom>
            <a:solidFill>
              <a:srgbClr val="F76F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76F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9" name="矩形 538">
              <a:extLst>
                <a:ext uri="{FF2B5EF4-FFF2-40B4-BE49-F238E27FC236}">
                  <a16:creationId xmlns:a16="http://schemas.microsoft.com/office/drawing/2014/main" id="{EDAE9C4D-435D-2392-C11E-244BFD5246E4}"/>
                </a:ext>
              </a:extLst>
            </p:cNvPr>
            <p:cNvSpPr/>
            <p:nvPr/>
          </p:nvSpPr>
          <p:spPr>
            <a:xfrm>
              <a:off x="4624450" y="6059326"/>
              <a:ext cx="99509" cy="79583"/>
            </a:xfrm>
            <a:prstGeom prst="rect">
              <a:avLst/>
            </a:prstGeom>
            <a:solidFill>
              <a:srgbClr val="F76F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76F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4" name="梯形 533">
              <a:extLst>
                <a:ext uri="{FF2B5EF4-FFF2-40B4-BE49-F238E27FC236}">
                  <a16:creationId xmlns:a16="http://schemas.microsoft.com/office/drawing/2014/main" id="{0210C14E-1878-4E64-4F3A-99D786827C53}"/>
                </a:ext>
              </a:extLst>
            </p:cNvPr>
            <p:cNvSpPr/>
            <p:nvPr/>
          </p:nvSpPr>
          <p:spPr>
            <a:xfrm rot="5400000">
              <a:off x="3685462" y="5207776"/>
              <a:ext cx="1074729" cy="1237868"/>
            </a:xfrm>
            <a:prstGeom prst="trapezoid">
              <a:avLst>
                <a:gd name="adj" fmla="val 1988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72" name="文本框 571">
                <a:extLst>
                  <a:ext uri="{FF2B5EF4-FFF2-40B4-BE49-F238E27FC236}">
                    <a16:creationId xmlns:a16="http://schemas.microsoft.com/office/drawing/2014/main" id="{4085F27B-444A-11CD-5DF0-4FCF30AACC0B}"/>
                  </a:ext>
                </a:extLst>
              </p:cNvPr>
              <p:cNvSpPr txBox="1"/>
              <p:nvPr/>
            </p:nvSpPr>
            <p:spPr>
              <a:xfrm>
                <a:off x="3726853" y="3481393"/>
                <a:ext cx="997389" cy="385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b="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altLang="zh-CN" sz="1800" b="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sup>
                    </m:sSubSup>
                    <m:d>
                      <m:d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zh-CN" altLang="zh-CN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72" name="文本框 571">
                <a:extLst>
                  <a:ext uri="{FF2B5EF4-FFF2-40B4-BE49-F238E27FC236}">
                    <a16:creationId xmlns:a16="http://schemas.microsoft.com/office/drawing/2014/main" id="{4085F27B-444A-11CD-5DF0-4FCF30AAC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853" y="3481393"/>
                <a:ext cx="997389" cy="38593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3" name="文本框 572">
                <a:extLst>
                  <a:ext uri="{FF2B5EF4-FFF2-40B4-BE49-F238E27FC236}">
                    <a16:creationId xmlns:a16="http://schemas.microsoft.com/office/drawing/2014/main" id="{ED58B9BE-0915-5169-0B7D-5C586B718874}"/>
                  </a:ext>
                </a:extLst>
              </p:cNvPr>
              <p:cNvSpPr txBox="1"/>
              <p:nvPr/>
            </p:nvSpPr>
            <p:spPr>
              <a:xfrm>
                <a:off x="3726853" y="4909020"/>
                <a:ext cx="997389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b="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zh-CN" sz="1800" b="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sup>
                    </m:sSubSup>
                    <m:d>
                      <m:d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zh-CN" altLang="zh-CN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73" name="文本框 572">
                <a:extLst>
                  <a:ext uri="{FF2B5EF4-FFF2-40B4-BE49-F238E27FC236}">
                    <a16:creationId xmlns:a16="http://schemas.microsoft.com/office/drawing/2014/main" id="{ED58B9BE-0915-5169-0B7D-5C586B718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853" y="4909020"/>
                <a:ext cx="997389" cy="39299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4" name="右大括号 573">
            <a:extLst>
              <a:ext uri="{FF2B5EF4-FFF2-40B4-BE49-F238E27FC236}">
                <a16:creationId xmlns:a16="http://schemas.microsoft.com/office/drawing/2014/main" id="{9C66BFED-1A9E-5253-63A8-D6C8F1EA4549}"/>
              </a:ext>
            </a:extLst>
          </p:cNvPr>
          <p:cNvSpPr/>
          <p:nvPr/>
        </p:nvSpPr>
        <p:spPr>
          <a:xfrm>
            <a:off x="5008960" y="3805983"/>
            <a:ext cx="274225" cy="2516465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5" name="右大括号 574">
            <a:extLst>
              <a:ext uri="{FF2B5EF4-FFF2-40B4-BE49-F238E27FC236}">
                <a16:creationId xmlns:a16="http://schemas.microsoft.com/office/drawing/2014/main" id="{63DB2BA4-A04C-1C68-6A9E-00940E32A2E0}"/>
              </a:ext>
            </a:extLst>
          </p:cNvPr>
          <p:cNvSpPr/>
          <p:nvPr/>
        </p:nvSpPr>
        <p:spPr>
          <a:xfrm>
            <a:off x="4994817" y="860063"/>
            <a:ext cx="274225" cy="2516465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6" name="燕尾形箭头 575">
            <a:extLst>
              <a:ext uri="{FF2B5EF4-FFF2-40B4-BE49-F238E27FC236}">
                <a16:creationId xmlns:a16="http://schemas.microsoft.com/office/drawing/2014/main" id="{D8723A63-F9EC-D660-5D59-98FEE6A368E9}"/>
              </a:ext>
            </a:extLst>
          </p:cNvPr>
          <p:cNvSpPr/>
          <p:nvPr/>
        </p:nvSpPr>
        <p:spPr>
          <a:xfrm rot="20700000">
            <a:off x="2438046" y="4648923"/>
            <a:ext cx="720000" cy="270000"/>
          </a:xfrm>
          <a:prstGeom prst="notchedRightArrow">
            <a:avLst>
              <a:gd name="adj1" fmla="val 50000"/>
              <a:gd name="adj2" fmla="val 74694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7" name="燕尾形箭头 576">
            <a:extLst>
              <a:ext uri="{FF2B5EF4-FFF2-40B4-BE49-F238E27FC236}">
                <a16:creationId xmlns:a16="http://schemas.microsoft.com/office/drawing/2014/main" id="{F85F2310-49F5-E399-A111-53B917D93C08}"/>
              </a:ext>
            </a:extLst>
          </p:cNvPr>
          <p:cNvSpPr/>
          <p:nvPr/>
        </p:nvSpPr>
        <p:spPr>
          <a:xfrm rot="900000">
            <a:off x="2461251" y="5327047"/>
            <a:ext cx="720000" cy="270000"/>
          </a:xfrm>
          <a:prstGeom prst="notchedRightArrow">
            <a:avLst>
              <a:gd name="adj1" fmla="val 50000"/>
              <a:gd name="adj2" fmla="val 74694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467B597-C63A-C447-AFD4-28068B9ED7C1}"/>
              </a:ext>
            </a:extLst>
          </p:cNvPr>
          <p:cNvGrpSpPr/>
          <p:nvPr/>
        </p:nvGrpSpPr>
        <p:grpSpPr>
          <a:xfrm>
            <a:off x="5552884" y="1182099"/>
            <a:ext cx="1928716" cy="1944739"/>
            <a:chOff x="5958758" y="1722004"/>
            <a:chExt cx="1928716" cy="1944739"/>
          </a:xfrm>
        </p:grpSpPr>
        <p:sp>
          <p:nvSpPr>
            <p:cNvPr id="323" name="矩形 322">
              <a:extLst>
                <a:ext uri="{FF2B5EF4-FFF2-40B4-BE49-F238E27FC236}">
                  <a16:creationId xmlns:a16="http://schemas.microsoft.com/office/drawing/2014/main" id="{DD562320-E545-6A2E-A757-C76DC59A38AC}"/>
                </a:ext>
              </a:extLst>
            </p:cNvPr>
            <p:cNvSpPr/>
            <p:nvPr/>
          </p:nvSpPr>
          <p:spPr>
            <a:xfrm>
              <a:off x="6058064" y="2130364"/>
              <a:ext cx="180000" cy="143956"/>
            </a:xfrm>
            <a:prstGeom prst="rect">
              <a:avLst/>
            </a:prstGeom>
            <a:solidFill>
              <a:srgbClr val="DF7A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83402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4" name="矩形 323">
              <a:extLst>
                <a:ext uri="{FF2B5EF4-FFF2-40B4-BE49-F238E27FC236}">
                  <a16:creationId xmlns:a16="http://schemas.microsoft.com/office/drawing/2014/main" id="{CC323E9E-C6FB-1FC1-F8B2-F56EBC81C36C}"/>
                </a:ext>
              </a:extLst>
            </p:cNvPr>
            <p:cNvSpPr/>
            <p:nvPr/>
          </p:nvSpPr>
          <p:spPr>
            <a:xfrm>
              <a:off x="6058064" y="2414884"/>
              <a:ext cx="180000" cy="143956"/>
            </a:xfrm>
            <a:prstGeom prst="rect">
              <a:avLst/>
            </a:prstGeom>
            <a:solidFill>
              <a:srgbClr val="DF7A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83402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5" name="矩形 324">
              <a:extLst>
                <a:ext uri="{FF2B5EF4-FFF2-40B4-BE49-F238E27FC236}">
                  <a16:creationId xmlns:a16="http://schemas.microsoft.com/office/drawing/2014/main" id="{42A260AC-D553-0523-857D-52F34B344E09}"/>
                </a:ext>
              </a:extLst>
            </p:cNvPr>
            <p:cNvSpPr/>
            <p:nvPr/>
          </p:nvSpPr>
          <p:spPr>
            <a:xfrm>
              <a:off x="6058064" y="2699404"/>
              <a:ext cx="180000" cy="143956"/>
            </a:xfrm>
            <a:prstGeom prst="rect">
              <a:avLst/>
            </a:prstGeom>
            <a:solidFill>
              <a:srgbClr val="DF7A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83402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6" name="矩形 325">
              <a:extLst>
                <a:ext uri="{FF2B5EF4-FFF2-40B4-BE49-F238E27FC236}">
                  <a16:creationId xmlns:a16="http://schemas.microsoft.com/office/drawing/2014/main" id="{3295C7B0-A8F2-F730-B3B4-51258D3AF88E}"/>
                </a:ext>
              </a:extLst>
            </p:cNvPr>
            <p:cNvSpPr/>
            <p:nvPr/>
          </p:nvSpPr>
          <p:spPr>
            <a:xfrm>
              <a:off x="6058064" y="3078319"/>
              <a:ext cx="180000" cy="143956"/>
            </a:xfrm>
            <a:prstGeom prst="rect">
              <a:avLst/>
            </a:prstGeom>
            <a:solidFill>
              <a:srgbClr val="DF7A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83402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55" name="组合 354">
              <a:extLst>
                <a:ext uri="{FF2B5EF4-FFF2-40B4-BE49-F238E27FC236}">
                  <a16:creationId xmlns:a16="http://schemas.microsoft.com/office/drawing/2014/main" id="{A0A594F6-6E0A-A3E5-21BA-D5421A98A858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311971" y="1899718"/>
              <a:ext cx="1332726" cy="1620000"/>
              <a:chOff x="1192276" y="1039906"/>
              <a:chExt cx="1801937" cy="2238935"/>
            </a:xfrm>
          </p:grpSpPr>
          <p:grpSp>
            <p:nvGrpSpPr>
              <p:cNvPr id="356" name="组合 355">
                <a:extLst>
                  <a:ext uri="{FF2B5EF4-FFF2-40B4-BE49-F238E27FC236}">
                    <a16:creationId xmlns:a16="http://schemas.microsoft.com/office/drawing/2014/main" id="{05714D2B-7285-E24D-41FD-A6218465F86D}"/>
                  </a:ext>
                </a:extLst>
              </p:cNvPr>
              <p:cNvGrpSpPr/>
              <p:nvPr/>
            </p:nvGrpSpPr>
            <p:grpSpPr>
              <a:xfrm>
                <a:off x="1311802" y="1039906"/>
                <a:ext cx="322730" cy="2238935"/>
                <a:chOff x="1299882" y="1039906"/>
                <a:chExt cx="322730" cy="2238935"/>
              </a:xfrm>
              <a:solidFill>
                <a:srgbClr val="FEEFAA"/>
              </a:solidFill>
            </p:grpSpPr>
            <p:sp>
              <p:nvSpPr>
                <p:cNvPr id="385" name="椭圆 384">
                  <a:extLst>
                    <a:ext uri="{FF2B5EF4-FFF2-40B4-BE49-F238E27FC236}">
                      <a16:creationId xmlns:a16="http://schemas.microsoft.com/office/drawing/2014/main" id="{B311B51F-7794-B609-79A4-83AD5F354BDB}"/>
                    </a:ext>
                  </a:extLst>
                </p:cNvPr>
                <p:cNvSpPr/>
                <p:nvPr/>
              </p:nvSpPr>
              <p:spPr>
                <a:xfrm>
                  <a:off x="1299882" y="1039906"/>
                  <a:ext cx="322730" cy="32273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6" name="椭圆 385">
                  <a:extLst>
                    <a:ext uri="{FF2B5EF4-FFF2-40B4-BE49-F238E27FC236}">
                      <a16:creationId xmlns:a16="http://schemas.microsoft.com/office/drawing/2014/main" id="{3E4F7698-5928-30D5-BA33-A02435D7A999}"/>
                    </a:ext>
                  </a:extLst>
                </p:cNvPr>
                <p:cNvSpPr/>
                <p:nvPr/>
              </p:nvSpPr>
              <p:spPr>
                <a:xfrm>
                  <a:off x="1299882" y="1423147"/>
                  <a:ext cx="322730" cy="32273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7" name="椭圆 386">
                  <a:extLst>
                    <a:ext uri="{FF2B5EF4-FFF2-40B4-BE49-F238E27FC236}">
                      <a16:creationId xmlns:a16="http://schemas.microsoft.com/office/drawing/2014/main" id="{665AAF0D-2714-91DB-670E-5F4494EF590C}"/>
                    </a:ext>
                  </a:extLst>
                </p:cNvPr>
                <p:cNvSpPr/>
                <p:nvPr/>
              </p:nvSpPr>
              <p:spPr>
                <a:xfrm>
                  <a:off x="1299882" y="1806388"/>
                  <a:ext cx="322730" cy="32273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8" name="椭圆 387">
                  <a:extLst>
                    <a:ext uri="{FF2B5EF4-FFF2-40B4-BE49-F238E27FC236}">
                      <a16:creationId xmlns:a16="http://schemas.microsoft.com/office/drawing/2014/main" id="{F14F1324-6A2D-F886-CA06-14B740E2F75F}"/>
                    </a:ext>
                  </a:extLst>
                </p:cNvPr>
                <p:cNvSpPr/>
                <p:nvPr/>
              </p:nvSpPr>
              <p:spPr>
                <a:xfrm>
                  <a:off x="1299882" y="2189629"/>
                  <a:ext cx="322730" cy="32273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9" name="椭圆 388">
                  <a:extLst>
                    <a:ext uri="{FF2B5EF4-FFF2-40B4-BE49-F238E27FC236}">
                      <a16:creationId xmlns:a16="http://schemas.microsoft.com/office/drawing/2014/main" id="{136CC296-604D-9CFD-64D8-5A421E49A534}"/>
                    </a:ext>
                  </a:extLst>
                </p:cNvPr>
                <p:cNvSpPr/>
                <p:nvPr/>
              </p:nvSpPr>
              <p:spPr>
                <a:xfrm>
                  <a:off x="1299882" y="2956111"/>
                  <a:ext cx="322730" cy="32273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57" name="组合 356">
                <a:extLst>
                  <a:ext uri="{FF2B5EF4-FFF2-40B4-BE49-F238E27FC236}">
                    <a16:creationId xmlns:a16="http://schemas.microsoft.com/office/drawing/2014/main" id="{28DA7298-35DD-DDC9-B5BE-DB716496E618}"/>
                  </a:ext>
                </a:extLst>
              </p:cNvPr>
              <p:cNvGrpSpPr/>
              <p:nvPr/>
            </p:nvGrpSpPr>
            <p:grpSpPr>
              <a:xfrm>
                <a:off x="2671482" y="1348067"/>
                <a:ext cx="322731" cy="1622612"/>
                <a:chOff x="2671482" y="1423147"/>
                <a:chExt cx="322731" cy="1622612"/>
              </a:xfrm>
              <a:solidFill>
                <a:srgbClr val="D4E6FF"/>
              </a:solidFill>
            </p:grpSpPr>
            <p:sp>
              <p:nvSpPr>
                <p:cNvPr id="381" name="椭圆 380">
                  <a:extLst>
                    <a:ext uri="{FF2B5EF4-FFF2-40B4-BE49-F238E27FC236}">
                      <a16:creationId xmlns:a16="http://schemas.microsoft.com/office/drawing/2014/main" id="{4940A87E-4D03-3966-E2B2-BD5C05F1C127}"/>
                    </a:ext>
                  </a:extLst>
                </p:cNvPr>
                <p:cNvSpPr/>
                <p:nvPr/>
              </p:nvSpPr>
              <p:spPr>
                <a:xfrm>
                  <a:off x="2671482" y="1423147"/>
                  <a:ext cx="322730" cy="32273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2" name="椭圆 381">
                  <a:extLst>
                    <a:ext uri="{FF2B5EF4-FFF2-40B4-BE49-F238E27FC236}">
                      <a16:creationId xmlns:a16="http://schemas.microsoft.com/office/drawing/2014/main" id="{EA8D76D6-C04A-BC79-BB72-CA42002C6919}"/>
                    </a:ext>
                  </a:extLst>
                </p:cNvPr>
                <p:cNvSpPr/>
                <p:nvPr/>
              </p:nvSpPr>
              <p:spPr>
                <a:xfrm>
                  <a:off x="2671482" y="1806388"/>
                  <a:ext cx="322730" cy="32273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3" name="椭圆 382">
                  <a:extLst>
                    <a:ext uri="{FF2B5EF4-FFF2-40B4-BE49-F238E27FC236}">
                      <a16:creationId xmlns:a16="http://schemas.microsoft.com/office/drawing/2014/main" id="{B71B661C-9D47-BAB1-292D-8556E7F3E198}"/>
                    </a:ext>
                  </a:extLst>
                </p:cNvPr>
                <p:cNvSpPr/>
                <p:nvPr/>
              </p:nvSpPr>
              <p:spPr>
                <a:xfrm>
                  <a:off x="2671483" y="2189629"/>
                  <a:ext cx="322730" cy="32273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4" name="椭圆 383">
                  <a:extLst>
                    <a:ext uri="{FF2B5EF4-FFF2-40B4-BE49-F238E27FC236}">
                      <a16:creationId xmlns:a16="http://schemas.microsoft.com/office/drawing/2014/main" id="{62E94298-918B-79FF-1431-DFE9BC90F315}"/>
                    </a:ext>
                  </a:extLst>
                </p:cNvPr>
                <p:cNvSpPr/>
                <p:nvPr/>
              </p:nvSpPr>
              <p:spPr>
                <a:xfrm>
                  <a:off x="2671482" y="2723029"/>
                  <a:ext cx="322730" cy="32273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58" name="直线连接符 357">
                <a:extLst>
                  <a:ext uri="{FF2B5EF4-FFF2-40B4-BE49-F238E27FC236}">
                    <a16:creationId xmlns:a16="http://schemas.microsoft.com/office/drawing/2014/main" id="{0053EA87-3D5C-48E2-577E-35C0243A49FE}"/>
                  </a:ext>
                </a:extLst>
              </p:cNvPr>
              <p:cNvCxnSpPr>
                <a:stCxn id="385" idx="6"/>
                <a:endCxn id="381" idx="2"/>
              </p:cNvCxnSpPr>
              <p:nvPr/>
            </p:nvCxnSpPr>
            <p:spPr>
              <a:xfrm>
                <a:off x="1634532" y="1201271"/>
                <a:ext cx="1036950" cy="30816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直线连接符 358">
                <a:extLst>
                  <a:ext uri="{FF2B5EF4-FFF2-40B4-BE49-F238E27FC236}">
                    <a16:creationId xmlns:a16="http://schemas.microsoft.com/office/drawing/2014/main" id="{F7E282E8-D2AB-8DCE-426D-A326F7857E88}"/>
                  </a:ext>
                </a:extLst>
              </p:cNvPr>
              <p:cNvCxnSpPr>
                <a:stCxn id="385" idx="6"/>
                <a:endCxn id="382" idx="2"/>
              </p:cNvCxnSpPr>
              <p:nvPr/>
            </p:nvCxnSpPr>
            <p:spPr>
              <a:xfrm>
                <a:off x="1634532" y="1201271"/>
                <a:ext cx="1036950" cy="69140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直线连接符 359">
                <a:extLst>
                  <a:ext uri="{FF2B5EF4-FFF2-40B4-BE49-F238E27FC236}">
                    <a16:creationId xmlns:a16="http://schemas.microsoft.com/office/drawing/2014/main" id="{8617C6FD-0221-925A-FDF7-865453DF2C75}"/>
                  </a:ext>
                </a:extLst>
              </p:cNvPr>
              <p:cNvCxnSpPr>
                <a:stCxn id="385" idx="6"/>
                <a:endCxn id="383" idx="2"/>
              </p:cNvCxnSpPr>
              <p:nvPr/>
            </p:nvCxnSpPr>
            <p:spPr>
              <a:xfrm>
                <a:off x="1634532" y="1201271"/>
                <a:ext cx="1036950" cy="107464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直线连接符 360">
                <a:extLst>
                  <a:ext uri="{FF2B5EF4-FFF2-40B4-BE49-F238E27FC236}">
                    <a16:creationId xmlns:a16="http://schemas.microsoft.com/office/drawing/2014/main" id="{223EFD05-C49F-BF7A-3227-46B7C2648536}"/>
                  </a:ext>
                </a:extLst>
              </p:cNvPr>
              <p:cNvCxnSpPr>
                <a:stCxn id="385" idx="6"/>
                <a:endCxn id="384" idx="2"/>
              </p:cNvCxnSpPr>
              <p:nvPr/>
            </p:nvCxnSpPr>
            <p:spPr>
              <a:xfrm>
                <a:off x="1634532" y="1201271"/>
                <a:ext cx="1036950" cy="160804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直线连接符 361">
                <a:extLst>
                  <a:ext uri="{FF2B5EF4-FFF2-40B4-BE49-F238E27FC236}">
                    <a16:creationId xmlns:a16="http://schemas.microsoft.com/office/drawing/2014/main" id="{2E9E6526-05A5-182F-BE2A-8E855B40A4F0}"/>
                  </a:ext>
                </a:extLst>
              </p:cNvPr>
              <p:cNvCxnSpPr>
                <a:stCxn id="386" idx="6"/>
                <a:endCxn id="381" idx="2"/>
              </p:cNvCxnSpPr>
              <p:nvPr/>
            </p:nvCxnSpPr>
            <p:spPr>
              <a:xfrm flipV="1">
                <a:off x="1634532" y="1509432"/>
                <a:ext cx="1036950" cy="7508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直线连接符 362">
                <a:extLst>
                  <a:ext uri="{FF2B5EF4-FFF2-40B4-BE49-F238E27FC236}">
                    <a16:creationId xmlns:a16="http://schemas.microsoft.com/office/drawing/2014/main" id="{7A51CCE3-7327-5A5F-6F45-750C052E6632}"/>
                  </a:ext>
                </a:extLst>
              </p:cNvPr>
              <p:cNvCxnSpPr>
                <a:stCxn id="386" idx="6"/>
                <a:endCxn id="382" idx="2"/>
              </p:cNvCxnSpPr>
              <p:nvPr/>
            </p:nvCxnSpPr>
            <p:spPr>
              <a:xfrm>
                <a:off x="1634532" y="1584512"/>
                <a:ext cx="1036950" cy="30816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直线连接符 363">
                <a:extLst>
                  <a:ext uri="{FF2B5EF4-FFF2-40B4-BE49-F238E27FC236}">
                    <a16:creationId xmlns:a16="http://schemas.microsoft.com/office/drawing/2014/main" id="{B8654E50-9FF1-5DFE-CB35-7A587D107D0F}"/>
                  </a:ext>
                </a:extLst>
              </p:cNvPr>
              <p:cNvCxnSpPr>
                <a:stCxn id="386" idx="6"/>
                <a:endCxn id="383" idx="2"/>
              </p:cNvCxnSpPr>
              <p:nvPr/>
            </p:nvCxnSpPr>
            <p:spPr>
              <a:xfrm>
                <a:off x="1634532" y="1584512"/>
                <a:ext cx="1036950" cy="69140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直线连接符 364">
                <a:extLst>
                  <a:ext uri="{FF2B5EF4-FFF2-40B4-BE49-F238E27FC236}">
                    <a16:creationId xmlns:a16="http://schemas.microsoft.com/office/drawing/2014/main" id="{B3F7DD02-ADA2-5AD5-6E11-7E25585AA504}"/>
                  </a:ext>
                </a:extLst>
              </p:cNvPr>
              <p:cNvCxnSpPr>
                <a:stCxn id="386" idx="6"/>
                <a:endCxn id="383" idx="2"/>
              </p:cNvCxnSpPr>
              <p:nvPr/>
            </p:nvCxnSpPr>
            <p:spPr>
              <a:xfrm>
                <a:off x="1634532" y="1584512"/>
                <a:ext cx="1036950" cy="69140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直线连接符 365">
                <a:extLst>
                  <a:ext uri="{FF2B5EF4-FFF2-40B4-BE49-F238E27FC236}">
                    <a16:creationId xmlns:a16="http://schemas.microsoft.com/office/drawing/2014/main" id="{CE3F3C5F-511E-36F6-45D5-366F51D81A1D}"/>
                  </a:ext>
                </a:extLst>
              </p:cNvPr>
              <p:cNvCxnSpPr>
                <a:stCxn id="386" idx="6"/>
                <a:endCxn id="384" idx="2"/>
              </p:cNvCxnSpPr>
              <p:nvPr/>
            </p:nvCxnSpPr>
            <p:spPr>
              <a:xfrm>
                <a:off x="1634532" y="1584512"/>
                <a:ext cx="1036950" cy="122480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直线连接符 366">
                <a:extLst>
                  <a:ext uri="{FF2B5EF4-FFF2-40B4-BE49-F238E27FC236}">
                    <a16:creationId xmlns:a16="http://schemas.microsoft.com/office/drawing/2014/main" id="{5B61B841-723A-7697-C161-544A1AB4CBA1}"/>
                  </a:ext>
                </a:extLst>
              </p:cNvPr>
              <p:cNvCxnSpPr>
                <a:stCxn id="387" idx="6"/>
                <a:endCxn id="381" idx="2"/>
              </p:cNvCxnSpPr>
              <p:nvPr/>
            </p:nvCxnSpPr>
            <p:spPr>
              <a:xfrm flipV="1">
                <a:off x="1634532" y="1509432"/>
                <a:ext cx="1036950" cy="45832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直线连接符 367">
                <a:extLst>
                  <a:ext uri="{FF2B5EF4-FFF2-40B4-BE49-F238E27FC236}">
                    <a16:creationId xmlns:a16="http://schemas.microsoft.com/office/drawing/2014/main" id="{2C23BFBB-747F-DD96-3912-640737A31563}"/>
                  </a:ext>
                </a:extLst>
              </p:cNvPr>
              <p:cNvCxnSpPr>
                <a:stCxn id="387" idx="6"/>
                <a:endCxn id="382" idx="2"/>
              </p:cNvCxnSpPr>
              <p:nvPr/>
            </p:nvCxnSpPr>
            <p:spPr>
              <a:xfrm flipV="1">
                <a:off x="1634532" y="1892673"/>
                <a:ext cx="1036950" cy="7508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直线连接符 368">
                <a:extLst>
                  <a:ext uri="{FF2B5EF4-FFF2-40B4-BE49-F238E27FC236}">
                    <a16:creationId xmlns:a16="http://schemas.microsoft.com/office/drawing/2014/main" id="{892F7034-79C8-5024-4A78-6ED037BAB6EB}"/>
                  </a:ext>
                </a:extLst>
              </p:cNvPr>
              <p:cNvCxnSpPr>
                <a:stCxn id="387" idx="6"/>
                <a:endCxn id="384" idx="2"/>
              </p:cNvCxnSpPr>
              <p:nvPr/>
            </p:nvCxnSpPr>
            <p:spPr>
              <a:xfrm>
                <a:off x="1634532" y="1967753"/>
                <a:ext cx="1036950" cy="84156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直线连接符 369">
                <a:extLst>
                  <a:ext uri="{FF2B5EF4-FFF2-40B4-BE49-F238E27FC236}">
                    <a16:creationId xmlns:a16="http://schemas.microsoft.com/office/drawing/2014/main" id="{6042D829-D93D-E24C-7121-31F222736DED}"/>
                  </a:ext>
                </a:extLst>
              </p:cNvPr>
              <p:cNvCxnSpPr>
                <a:stCxn id="387" idx="6"/>
                <a:endCxn id="383" idx="2"/>
              </p:cNvCxnSpPr>
              <p:nvPr/>
            </p:nvCxnSpPr>
            <p:spPr>
              <a:xfrm>
                <a:off x="1634532" y="1967753"/>
                <a:ext cx="1036950" cy="30816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直线连接符 370">
                <a:extLst>
                  <a:ext uri="{FF2B5EF4-FFF2-40B4-BE49-F238E27FC236}">
                    <a16:creationId xmlns:a16="http://schemas.microsoft.com/office/drawing/2014/main" id="{E420AC61-D474-E37D-D2FF-736DAE78F557}"/>
                  </a:ext>
                </a:extLst>
              </p:cNvPr>
              <p:cNvCxnSpPr>
                <a:stCxn id="388" idx="6"/>
                <a:endCxn id="381" idx="2"/>
              </p:cNvCxnSpPr>
              <p:nvPr/>
            </p:nvCxnSpPr>
            <p:spPr>
              <a:xfrm flipV="1">
                <a:off x="1634532" y="1509432"/>
                <a:ext cx="1036950" cy="84156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直线连接符 371">
                <a:extLst>
                  <a:ext uri="{FF2B5EF4-FFF2-40B4-BE49-F238E27FC236}">
                    <a16:creationId xmlns:a16="http://schemas.microsoft.com/office/drawing/2014/main" id="{779B8292-789D-FB7D-A2B9-CA19CAA68C94}"/>
                  </a:ext>
                </a:extLst>
              </p:cNvPr>
              <p:cNvCxnSpPr>
                <a:stCxn id="388" idx="6"/>
                <a:endCxn id="383" idx="2"/>
              </p:cNvCxnSpPr>
              <p:nvPr/>
            </p:nvCxnSpPr>
            <p:spPr>
              <a:xfrm flipV="1">
                <a:off x="1634532" y="2275914"/>
                <a:ext cx="1036950" cy="7508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直线连接符 372">
                <a:extLst>
                  <a:ext uri="{FF2B5EF4-FFF2-40B4-BE49-F238E27FC236}">
                    <a16:creationId xmlns:a16="http://schemas.microsoft.com/office/drawing/2014/main" id="{8B3DA2CA-4123-56E1-888A-DB74B00BA4CF}"/>
                  </a:ext>
                </a:extLst>
              </p:cNvPr>
              <p:cNvCxnSpPr>
                <a:stCxn id="388" idx="6"/>
                <a:endCxn id="382" idx="2"/>
              </p:cNvCxnSpPr>
              <p:nvPr/>
            </p:nvCxnSpPr>
            <p:spPr>
              <a:xfrm flipV="1">
                <a:off x="1634532" y="1892673"/>
                <a:ext cx="1036950" cy="45832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直线连接符 373">
                <a:extLst>
                  <a:ext uri="{FF2B5EF4-FFF2-40B4-BE49-F238E27FC236}">
                    <a16:creationId xmlns:a16="http://schemas.microsoft.com/office/drawing/2014/main" id="{C1CA7729-7F90-BAD3-7AF2-4D89F3B8CBEE}"/>
                  </a:ext>
                </a:extLst>
              </p:cNvPr>
              <p:cNvCxnSpPr>
                <a:stCxn id="388" idx="6"/>
                <a:endCxn id="384" idx="2"/>
              </p:cNvCxnSpPr>
              <p:nvPr/>
            </p:nvCxnSpPr>
            <p:spPr>
              <a:xfrm>
                <a:off x="1634532" y="2350994"/>
                <a:ext cx="1036950" cy="45832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直线连接符 374">
                <a:extLst>
                  <a:ext uri="{FF2B5EF4-FFF2-40B4-BE49-F238E27FC236}">
                    <a16:creationId xmlns:a16="http://schemas.microsoft.com/office/drawing/2014/main" id="{0639CA67-0395-8330-0760-654CD2CBF97A}"/>
                  </a:ext>
                </a:extLst>
              </p:cNvPr>
              <p:cNvCxnSpPr>
                <a:stCxn id="389" idx="6"/>
                <a:endCxn id="381" idx="2"/>
              </p:cNvCxnSpPr>
              <p:nvPr/>
            </p:nvCxnSpPr>
            <p:spPr>
              <a:xfrm flipV="1">
                <a:off x="1634532" y="1509432"/>
                <a:ext cx="1036950" cy="1608044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直线连接符 375">
                <a:extLst>
                  <a:ext uri="{FF2B5EF4-FFF2-40B4-BE49-F238E27FC236}">
                    <a16:creationId xmlns:a16="http://schemas.microsoft.com/office/drawing/2014/main" id="{41905444-AF0A-9104-1A45-425FB4758033}"/>
                  </a:ext>
                </a:extLst>
              </p:cNvPr>
              <p:cNvCxnSpPr>
                <a:stCxn id="389" idx="6"/>
                <a:endCxn id="382" idx="2"/>
              </p:cNvCxnSpPr>
              <p:nvPr/>
            </p:nvCxnSpPr>
            <p:spPr>
              <a:xfrm flipV="1">
                <a:off x="1634532" y="1892673"/>
                <a:ext cx="1036950" cy="122480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直线连接符 376">
                <a:extLst>
                  <a:ext uri="{FF2B5EF4-FFF2-40B4-BE49-F238E27FC236}">
                    <a16:creationId xmlns:a16="http://schemas.microsoft.com/office/drawing/2014/main" id="{215E8845-26B0-CAA0-EDB0-B4F356B9FC68}"/>
                  </a:ext>
                </a:extLst>
              </p:cNvPr>
              <p:cNvCxnSpPr>
                <a:stCxn id="389" idx="6"/>
                <a:endCxn id="383" idx="2"/>
              </p:cNvCxnSpPr>
              <p:nvPr/>
            </p:nvCxnSpPr>
            <p:spPr>
              <a:xfrm flipV="1">
                <a:off x="1634532" y="2275914"/>
                <a:ext cx="1036950" cy="84156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直线连接符 377">
                <a:extLst>
                  <a:ext uri="{FF2B5EF4-FFF2-40B4-BE49-F238E27FC236}">
                    <a16:creationId xmlns:a16="http://schemas.microsoft.com/office/drawing/2014/main" id="{293C027C-BDAD-F9C5-44FA-9D2CE9455CEA}"/>
                  </a:ext>
                </a:extLst>
              </p:cNvPr>
              <p:cNvCxnSpPr>
                <a:stCxn id="389" idx="6"/>
                <a:endCxn id="384" idx="2"/>
              </p:cNvCxnSpPr>
              <p:nvPr/>
            </p:nvCxnSpPr>
            <p:spPr>
              <a:xfrm flipV="1">
                <a:off x="1634532" y="2809314"/>
                <a:ext cx="1036950" cy="30816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9" name="文本框 378">
                <a:extLst>
                  <a:ext uri="{FF2B5EF4-FFF2-40B4-BE49-F238E27FC236}">
                    <a16:creationId xmlns:a16="http://schemas.microsoft.com/office/drawing/2014/main" id="{1ECCE33B-AEF2-E191-AC63-B5772CF3E98F}"/>
                  </a:ext>
                </a:extLst>
              </p:cNvPr>
              <p:cNvSpPr txBox="1"/>
              <p:nvPr/>
            </p:nvSpPr>
            <p:spPr>
              <a:xfrm>
                <a:off x="1192276" y="2385159"/>
                <a:ext cx="561782" cy="510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0" name="文本框 379">
                <a:extLst>
                  <a:ext uri="{FF2B5EF4-FFF2-40B4-BE49-F238E27FC236}">
                    <a16:creationId xmlns:a16="http://schemas.microsoft.com/office/drawing/2014/main" id="{16AC8D48-0D4E-0B21-F379-9FA4B40B5D47}"/>
                  </a:ext>
                </a:extLst>
              </p:cNvPr>
              <p:cNvSpPr txBox="1"/>
              <p:nvPr/>
            </p:nvSpPr>
            <p:spPr>
              <a:xfrm>
                <a:off x="2661011" y="2200832"/>
                <a:ext cx="322729" cy="510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97" name="矩形 296">
              <a:extLst>
                <a:ext uri="{FF2B5EF4-FFF2-40B4-BE49-F238E27FC236}">
                  <a16:creationId xmlns:a16="http://schemas.microsoft.com/office/drawing/2014/main" id="{91069093-6512-143C-6971-5B4D8640DFCD}"/>
                </a:ext>
              </a:extLst>
            </p:cNvPr>
            <p:cNvSpPr/>
            <p:nvPr/>
          </p:nvSpPr>
          <p:spPr>
            <a:xfrm>
              <a:off x="7607010" y="1941037"/>
              <a:ext cx="180000" cy="143956"/>
            </a:xfrm>
            <a:prstGeom prst="rect">
              <a:avLst/>
            </a:prstGeom>
            <a:solidFill>
              <a:srgbClr val="DF7A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83402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" name="矩形 298">
              <a:extLst>
                <a:ext uri="{FF2B5EF4-FFF2-40B4-BE49-F238E27FC236}">
                  <a16:creationId xmlns:a16="http://schemas.microsoft.com/office/drawing/2014/main" id="{34606099-D8B9-599B-8566-75F5BD1FA4AD}"/>
                </a:ext>
              </a:extLst>
            </p:cNvPr>
            <p:cNvSpPr/>
            <p:nvPr/>
          </p:nvSpPr>
          <p:spPr>
            <a:xfrm>
              <a:off x="7607010" y="2227903"/>
              <a:ext cx="180000" cy="143956"/>
            </a:xfrm>
            <a:prstGeom prst="rect">
              <a:avLst/>
            </a:prstGeom>
            <a:solidFill>
              <a:srgbClr val="DF7A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83402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0" name="矩形 299">
              <a:extLst>
                <a:ext uri="{FF2B5EF4-FFF2-40B4-BE49-F238E27FC236}">
                  <a16:creationId xmlns:a16="http://schemas.microsoft.com/office/drawing/2014/main" id="{3DD197BB-773E-6DA3-AA87-6FE72044C5AB}"/>
                </a:ext>
              </a:extLst>
            </p:cNvPr>
            <p:cNvSpPr/>
            <p:nvPr/>
          </p:nvSpPr>
          <p:spPr>
            <a:xfrm>
              <a:off x="7607010" y="2514769"/>
              <a:ext cx="180000" cy="143956"/>
            </a:xfrm>
            <a:prstGeom prst="rect">
              <a:avLst/>
            </a:prstGeom>
            <a:solidFill>
              <a:srgbClr val="DF7A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83402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1" name="矩形 300">
              <a:extLst>
                <a:ext uri="{FF2B5EF4-FFF2-40B4-BE49-F238E27FC236}">
                  <a16:creationId xmlns:a16="http://schemas.microsoft.com/office/drawing/2014/main" id="{9C23F811-059B-DE7C-3901-A80E861BEF77}"/>
                </a:ext>
              </a:extLst>
            </p:cNvPr>
            <p:cNvSpPr/>
            <p:nvPr/>
          </p:nvSpPr>
          <p:spPr>
            <a:xfrm>
              <a:off x="7607010" y="2801636"/>
              <a:ext cx="180000" cy="143956"/>
            </a:xfrm>
            <a:prstGeom prst="rect">
              <a:avLst/>
            </a:prstGeom>
            <a:solidFill>
              <a:srgbClr val="DF7A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83402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3" name="矩形 302">
              <a:extLst>
                <a:ext uri="{FF2B5EF4-FFF2-40B4-BE49-F238E27FC236}">
                  <a16:creationId xmlns:a16="http://schemas.microsoft.com/office/drawing/2014/main" id="{F36E38FE-A50A-D97D-9CB3-EB68254D19D6}"/>
                </a:ext>
              </a:extLst>
            </p:cNvPr>
            <p:cNvSpPr/>
            <p:nvPr/>
          </p:nvSpPr>
          <p:spPr>
            <a:xfrm>
              <a:off x="7607010" y="3334133"/>
              <a:ext cx="180000" cy="143956"/>
            </a:xfrm>
            <a:prstGeom prst="rect">
              <a:avLst/>
            </a:prstGeom>
            <a:solidFill>
              <a:srgbClr val="DF7A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83402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8" name="梯形 577">
              <a:extLst>
                <a:ext uri="{FF2B5EF4-FFF2-40B4-BE49-F238E27FC236}">
                  <a16:creationId xmlns:a16="http://schemas.microsoft.com/office/drawing/2014/main" id="{D6CD776F-44F2-B503-5414-01EB43BF8930}"/>
                </a:ext>
              </a:extLst>
            </p:cNvPr>
            <p:cNvSpPr/>
            <p:nvPr/>
          </p:nvSpPr>
          <p:spPr>
            <a:xfrm rot="16200000">
              <a:off x="5950746" y="1730016"/>
              <a:ext cx="1944739" cy="1928716"/>
            </a:xfrm>
            <a:prstGeom prst="trapezoid">
              <a:avLst>
                <a:gd name="adj" fmla="val 1988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79" name="组合 578">
            <a:extLst>
              <a:ext uri="{FF2B5EF4-FFF2-40B4-BE49-F238E27FC236}">
                <a16:creationId xmlns:a16="http://schemas.microsoft.com/office/drawing/2014/main" id="{C50DF1F7-3CAE-A767-AF24-515694CB684A}"/>
              </a:ext>
            </a:extLst>
          </p:cNvPr>
          <p:cNvGrpSpPr/>
          <p:nvPr/>
        </p:nvGrpSpPr>
        <p:grpSpPr>
          <a:xfrm>
            <a:off x="5567903" y="4178850"/>
            <a:ext cx="1928716" cy="1944739"/>
            <a:chOff x="5958758" y="1722004"/>
            <a:chExt cx="1928716" cy="1944739"/>
          </a:xfrm>
        </p:grpSpPr>
        <p:sp>
          <p:nvSpPr>
            <p:cNvPr id="580" name="矩形 579">
              <a:extLst>
                <a:ext uri="{FF2B5EF4-FFF2-40B4-BE49-F238E27FC236}">
                  <a16:creationId xmlns:a16="http://schemas.microsoft.com/office/drawing/2014/main" id="{48EABF3E-C14A-8B73-F4D5-16CAF0027D8B}"/>
                </a:ext>
              </a:extLst>
            </p:cNvPr>
            <p:cNvSpPr/>
            <p:nvPr/>
          </p:nvSpPr>
          <p:spPr>
            <a:xfrm>
              <a:off x="6058064" y="2130364"/>
              <a:ext cx="180000" cy="143956"/>
            </a:xfrm>
            <a:prstGeom prst="rect">
              <a:avLst/>
            </a:prstGeom>
            <a:solidFill>
              <a:srgbClr val="DF7A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83402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1" name="矩形 580">
              <a:extLst>
                <a:ext uri="{FF2B5EF4-FFF2-40B4-BE49-F238E27FC236}">
                  <a16:creationId xmlns:a16="http://schemas.microsoft.com/office/drawing/2014/main" id="{DDDD5C53-D55D-1799-70AC-A43AEE439E60}"/>
                </a:ext>
              </a:extLst>
            </p:cNvPr>
            <p:cNvSpPr/>
            <p:nvPr/>
          </p:nvSpPr>
          <p:spPr>
            <a:xfrm>
              <a:off x="6058064" y="2414884"/>
              <a:ext cx="180000" cy="143956"/>
            </a:xfrm>
            <a:prstGeom prst="rect">
              <a:avLst/>
            </a:prstGeom>
            <a:solidFill>
              <a:srgbClr val="DF7A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83402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2" name="矩形 581">
              <a:extLst>
                <a:ext uri="{FF2B5EF4-FFF2-40B4-BE49-F238E27FC236}">
                  <a16:creationId xmlns:a16="http://schemas.microsoft.com/office/drawing/2014/main" id="{E4C8FB99-3E8D-57A5-54D3-3EE9E9EDF53D}"/>
                </a:ext>
              </a:extLst>
            </p:cNvPr>
            <p:cNvSpPr/>
            <p:nvPr/>
          </p:nvSpPr>
          <p:spPr>
            <a:xfrm>
              <a:off x="6058064" y="2699404"/>
              <a:ext cx="180000" cy="143956"/>
            </a:xfrm>
            <a:prstGeom prst="rect">
              <a:avLst/>
            </a:prstGeom>
            <a:solidFill>
              <a:srgbClr val="DF7A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83402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3" name="矩形 582">
              <a:extLst>
                <a:ext uri="{FF2B5EF4-FFF2-40B4-BE49-F238E27FC236}">
                  <a16:creationId xmlns:a16="http://schemas.microsoft.com/office/drawing/2014/main" id="{7370904A-F9A1-C906-44C5-63F893210C3C}"/>
                </a:ext>
              </a:extLst>
            </p:cNvPr>
            <p:cNvSpPr/>
            <p:nvPr/>
          </p:nvSpPr>
          <p:spPr>
            <a:xfrm>
              <a:off x="6058064" y="3078319"/>
              <a:ext cx="180000" cy="143956"/>
            </a:xfrm>
            <a:prstGeom prst="rect">
              <a:avLst/>
            </a:prstGeom>
            <a:solidFill>
              <a:srgbClr val="DF7A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83402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84" name="组合 583">
              <a:extLst>
                <a:ext uri="{FF2B5EF4-FFF2-40B4-BE49-F238E27FC236}">
                  <a16:creationId xmlns:a16="http://schemas.microsoft.com/office/drawing/2014/main" id="{4F56A90C-C198-19C7-C12D-A05B892FE199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311971" y="1899718"/>
              <a:ext cx="1332726" cy="1620000"/>
              <a:chOff x="1192276" y="1039906"/>
              <a:chExt cx="1801937" cy="2238935"/>
            </a:xfrm>
          </p:grpSpPr>
          <p:grpSp>
            <p:nvGrpSpPr>
              <p:cNvPr id="591" name="组合 590">
                <a:extLst>
                  <a:ext uri="{FF2B5EF4-FFF2-40B4-BE49-F238E27FC236}">
                    <a16:creationId xmlns:a16="http://schemas.microsoft.com/office/drawing/2014/main" id="{730368FC-090E-352D-90BD-A2DCAE01E061}"/>
                  </a:ext>
                </a:extLst>
              </p:cNvPr>
              <p:cNvGrpSpPr/>
              <p:nvPr/>
            </p:nvGrpSpPr>
            <p:grpSpPr>
              <a:xfrm>
                <a:off x="1311802" y="1039906"/>
                <a:ext cx="322730" cy="2238935"/>
                <a:chOff x="1299882" y="1039906"/>
                <a:chExt cx="322730" cy="2238935"/>
              </a:xfrm>
              <a:solidFill>
                <a:srgbClr val="FEEFAA"/>
              </a:solidFill>
            </p:grpSpPr>
            <p:sp>
              <p:nvSpPr>
                <p:cNvPr id="620" name="椭圆 619">
                  <a:extLst>
                    <a:ext uri="{FF2B5EF4-FFF2-40B4-BE49-F238E27FC236}">
                      <a16:creationId xmlns:a16="http://schemas.microsoft.com/office/drawing/2014/main" id="{151E8189-B9BB-5743-D75F-1906BCBE73A1}"/>
                    </a:ext>
                  </a:extLst>
                </p:cNvPr>
                <p:cNvSpPr/>
                <p:nvPr/>
              </p:nvSpPr>
              <p:spPr>
                <a:xfrm>
                  <a:off x="1299882" y="1039906"/>
                  <a:ext cx="322730" cy="32273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" name="椭圆 620">
                  <a:extLst>
                    <a:ext uri="{FF2B5EF4-FFF2-40B4-BE49-F238E27FC236}">
                      <a16:creationId xmlns:a16="http://schemas.microsoft.com/office/drawing/2014/main" id="{512F3083-ADEE-66E4-744D-8E653D0A9249}"/>
                    </a:ext>
                  </a:extLst>
                </p:cNvPr>
                <p:cNvSpPr/>
                <p:nvPr/>
              </p:nvSpPr>
              <p:spPr>
                <a:xfrm>
                  <a:off x="1299882" y="1423147"/>
                  <a:ext cx="322730" cy="32273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" name="椭圆 621">
                  <a:extLst>
                    <a:ext uri="{FF2B5EF4-FFF2-40B4-BE49-F238E27FC236}">
                      <a16:creationId xmlns:a16="http://schemas.microsoft.com/office/drawing/2014/main" id="{DD6B8386-9DA7-58FE-5D75-D435A60DE4CE}"/>
                    </a:ext>
                  </a:extLst>
                </p:cNvPr>
                <p:cNvSpPr/>
                <p:nvPr/>
              </p:nvSpPr>
              <p:spPr>
                <a:xfrm>
                  <a:off x="1299882" y="1806388"/>
                  <a:ext cx="322730" cy="32273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" name="椭圆 622">
                  <a:extLst>
                    <a:ext uri="{FF2B5EF4-FFF2-40B4-BE49-F238E27FC236}">
                      <a16:creationId xmlns:a16="http://schemas.microsoft.com/office/drawing/2014/main" id="{10FEE4C8-56E8-AAA9-934C-6707DC12ED3D}"/>
                    </a:ext>
                  </a:extLst>
                </p:cNvPr>
                <p:cNvSpPr/>
                <p:nvPr/>
              </p:nvSpPr>
              <p:spPr>
                <a:xfrm>
                  <a:off x="1299882" y="2189629"/>
                  <a:ext cx="322730" cy="32273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" name="椭圆 623">
                  <a:extLst>
                    <a:ext uri="{FF2B5EF4-FFF2-40B4-BE49-F238E27FC236}">
                      <a16:creationId xmlns:a16="http://schemas.microsoft.com/office/drawing/2014/main" id="{3259A9B0-6225-96C1-EA2E-52DA51ACC38C}"/>
                    </a:ext>
                  </a:extLst>
                </p:cNvPr>
                <p:cNvSpPr/>
                <p:nvPr/>
              </p:nvSpPr>
              <p:spPr>
                <a:xfrm>
                  <a:off x="1299882" y="2956111"/>
                  <a:ext cx="322730" cy="32273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92" name="组合 591">
                <a:extLst>
                  <a:ext uri="{FF2B5EF4-FFF2-40B4-BE49-F238E27FC236}">
                    <a16:creationId xmlns:a16="http://schemas.microsoft.com/office/drawing/2014/main" id="{7677D650-755C-19E6-B636-575A1D9E6063}"/>
                  </a:ext>
                </a:extLst>
              </p:cNvPr>
              <p:cNvGrpSpPr/>
              <p:nvPr/>
            </p:nvGrpSpPr>
            <p:grpSpPr>
              <a:xfrm>
                <a:off x="2671482" y="1348067"/>
                <a:ext cx="322731" cy="1622612"/>
                <a:chOff x="2671482" y="1423147"/>
                <a:chExt cx="322731" cy="1622612"/>
              </a:xfrm>
              <a:solidFill>
                <a:srgbClr val="D4E6FF"/>
              </a:solidFill>
            </p:grpSpPr>
            <p:sp>
              <p:nvSpPr>
                <p:cNvPr id="616" name="椭圆 615">
                  <a:extLst>
                    <a:ext uri="{FF2B5EF4-FFF2-40B4-BE49-F238E27FC236}">
                      <a16:creationId xmlns:a16="http://schemas.microsoft.com/office/drawing/2014/main" id="{88BA7669-1B59-6CB5-6C72-7C8507892470}"/>
                    </a:ext>
                  </a:extLst>
                </p:cNvPr>
                <p:cNvSpPr/>
                <p:nvPr/>
              </p:nvSpPr>
              <p:spPr>
                <a:xfrm>
                  <a:off x="2671482" y="1423147"/>
                  <a:ext cx="322730" cy="32273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" name="椭圆 616">
                  <a:extLst>
                    <a:ext uri="{FF2B5EF4-FFF2-40B4-BE49-F238E27FC236}">
                      <a16:creationId xmlns:a16="http://schemas.microsoft.com/office/drawing/2014/main" id="{7ACC59FF-1082-6F42-4B00-8DF47633EEE4}"/>
                    </a:ext>
                  </a:extLst>
                </p:cNvPr>
                <p:cNvSpPr/>
                <p:nvPr/>
              </p:nvSpPr>
              <p:spPr>
                <a:xfrm>
                  <a:off x="2671482" y="1806388"/>
                  <a:ext cx="322730" cy="32273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8" name="椭圆 617">
                  <a:extLst>
                    <a:ext uri="{FF2B5EF4-FFF2-40B4-BE49-F238E27FC236}">
                      <a16:creationId xmlns:a16="http://schemas.microsoft.com/office/drawing/2014/main" id="{8EFE7ABD-8DCD-E96B-8F67-D55676EA5AFF}"/>
                    </a:ext>
                  </a:extLst>
                </p:cNvPr>
                <p:cNvSpPr/>
                <p:nvPr/>
              </p:nvSpPr>
              <p:spPr>
                <a:xfrm>
                  <a:off x="2671483" y="2189629"/>
                  <a:ext cx="322730" cy="32273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9" name="椭圆 618">
                  <a:extLst>
                    <a:ext uri="{FF2B5EF4-FFF2-40B4-BE49-F238E27FC236}">
                      <a16:creationId xmlns:a16="http://schemas.microsoft.com/office/drawing/2014/main" id="{79B31777-59C9-B04E-A314-3D47212D99C3}"/>
                    </a:ext>
                  </a:extLst>
                </p:cNvPr>
                <p:cNvSpPr/>
                <p:nvPr/>
              </p:nvSpPr>
              <p:spPr>
                <a:xfrm>
                  <a:off x="2671482" y="2723029"/>
                  <a:ext cx="322730" cy="32273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593" name="直线连接符 592">
                <a:extLst>
                  <a:ext uri="{FF2B5EF4-FFF2-40B4-BE49-F238E27FC236}">
                    <a16:creationId xmlns:a16="http://schemas.microsoft.com/office/drawing/2014/main" id="{C298A66C-C938-246B-E359-41B3D6E9CC2F}"/>
                  </a:ext>
                </a:extLst>
              </p:cNvPr>
              <p:cNvCxnSpPr>
                <a:stCxn id="620" idx="6"/>
                <a:endCxn id="616" idx="2"/>
              </p:cNvCxnSpPr>
              <p:nvPr/>
            </p:nvCxnSpPr>
            <p:spPr>
              <a:xfrm>
                <a:off x="1634532" y="1201271"/>
                <a:ext cx="1036950" cy="30816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4" name="直线连接符 593">
                <a:extLst>
                  <a:ext uri="{FF2B5EF4-FFF2-40B4-BE49-F238E27FC236}">
                    <a16:creationId xmlns:a16="http://schemas.microsoft.com/office/drawing/2014/main" id="{9835C6B1-CFF9-B0BC-8756-7A990861F86A}"/>
                  </a:ext>
                </a:extLst>
              </p:cNvPr>
              <p:cNvCxnSpPr>
                <a:stCxn id="620" idx="6"/>
                <a:endCxn id="617" idx="2"/>
              </p:cNvCxnSpPr>
              <p:nvPr/>
            </p:nvCxnSpPr>
            <p:spPr>
              <a:xfrm>
                <a:off x="1634532" y="1201271"/>
                <a:ext cx="1036950" cy="69140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5" name="直线连接符 594">
                <a:extLst>
                  <a:ext uri="{FF2B5EF4-FFF2-40B4-BE49-F238E27FC236}">
                    <a16:creationId xmlns:a16="http://schemas.microsoft.com/office/drawing/2014/main" id="{AA4BF432-A605-A732-38C0-2D2BEBD70788}"/>
                  </a:ext>
                </a:extLst>
              </p:cNvPr>
              <p:cNvCxnSpPr>
                <a:stCxn id="620" idx="6"/>
                <a:endCxn id="618" idx="2"/>
              </p:cNvCxnSpPr>
              <p:nvPr/>
            </p:nvCxnSpPr>
            <p:spPr>
              <a:xfrm>
                <a:off x="1634532" y="1201271"/>
                <a:ext cx="1036950" cy="107464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直线连接符 595">
                <a:extLst>
                  <a:ext uri="{FF2B5EF4-FFF2-40B4-BE49-F238E27FC236}">
                    <a16:creationId xmlns:a16="http://schemas.microsoft.com/office/drawing/2014/main" id="{A714BE09-6514-5D1F-C935-3D38DC20C5C8}"/>
                  </a:ext>
                </a:extLst>
              </p:cNvPr>
              <p:cNvCxnSpPr>
                <a:stCxn id="620" idx="6"/>
                <a:endCxn id="619" idx="2"/>
              </p:cNvCxnSpPr>
              <p:nvPr/>
            </p:nvCxnSpPr>
            <p:spPr>
              <a:xfrm>
                <a:off x="1634532" y="1201271"/>
                <a:ext cx="1036950" cy="160804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直线连接符 596">
                <a:extLst>
                  <a:ext uri="{FF2B5EF4-FFF2-40B4-BE49-F238E27FC236}">
                    <a16:creationId xmlns:a16="http://schemas.microsoft.com/office/drawing/2014/main" id="{BADA6401-B6AE-77C9-18AF-09293018511B}"/>
                  </a:ext>
                </a:extLst>
              </p:cNvPr>
              <p:cNvCxnSpPr>
                <a:stCxn id="621" idx="6"/>
                <a:endCxn id="616" idx="2"/>
              </p:cNvCxnSpPr>
              <p:nvPr/>
            </p:nvCxnSpPr>
            <p:spPr>
              <a:xfrm flipV="1">
                <a:off x="1634532" y="1509432"/>
                <a:ext cx="1036950" cy="7508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直线连接符 597">
                <a:extLst>
                  <a:ext uri="{FF2B5EF4-FFF2-40B4-BE49-F238E27FC236}">
                    <a16:creationId xmlns:a16="http://schemas.microsoft.com/office/drawing/2014/main" id="{922CC535-4661-6D62-2FCE-409A2322D6EF}"/>
                  </a:ext>
                </a:extLst>
              </p:cNvPr>
              <p:cNvCxnSpPr>
                <a:stCxn id="621" idx="6"/>
                <a:endCxn id="617" idx="2"/>
              </p:cNvCxnSpPr>
              <p:nvPr/>
            </p:nvCxnSpPr>
            <p:spPr>
              <a:xfrm>
                <a:off x="1634532" y="1584512"/>
                <a:ext cx="1036950" cy="30816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9" name="直线连接符 598">
                <a:extLst>
                  <a:ext uri="{FF2B5EF4-FFF2-40B4-BE49-F238E27FC236}">
                    <a16:creationId xmlns:a16="http://schemas.microsoft.com/office/drawing/2014/main" id="{647DD8B3-FF81-7B0A-2C2E-6C31E1A9FE60}"/>
                  </a:ext>
                </a:extLst>
              </p:cNvPr>
              <p:cNvCxnSpPr>
                <a:stCxn id="621" idx="6"/>
                <a:endCxn id="618" idx="2"/>
              </p:cNvCxnSpPr>
              <p:nvPr/>
            </p:nvCxnSpPr>
            <p:spPr>
              <a:xfrm>
                <a:off x="1634532" y="1584512"/>
                <a:ext cx="1036950" cy="69140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0" name="直线连接符 599">
                <a:extLst>
                  <a:ext uri="{FF2B5EF4-FFF2-40B4-BE49-F238E27FC236}">
                    <a16:creationId xmlns:a16="http://schemas.microsoft.com/office/drawing/2014/main" id="{2273065D-6040-7EBD-F859-A51750903164}"/>
                  </a:ext>
                </a:extLst>
              </p:cNvPr>
              <p:cNvCxnSpPr>
                <a:stCxn id="621" idx="6"/>
                <a:endCxn id="618" idx="2"/>
              </p:cNvCxnSpPr>
              <p:nvPr/>
            </p:nvCxnSpPr>
            <p:spPr>
              <a:xfrm>
                <a:off x="1634532" y="1584512"/>
                <a:ext cx="1036950" cy="69140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1" name="直线连接符 600">
                <a:extLst>
                  <a:ext uri="{FF2B5EF4-FFF2-40B4-BE49-F238E27FC236}">
                    <a16:creationId xmlns:a16="http://schemas.microsoft.com/office/drawing/2014/main" id="{E791BE37-B1A3-E629-C99A-3475B074D49B}"/>
                  </a:ext>
                </a:extLst>
              </p:cNvPr>
              <p:cNvCxnSpPr>
                <a:stCxn id="621" idx="6"/>
                <a:endCxn id="619" idx="2"/>
              </p:cNvCxnSpPr>
              <p:nvPr/>
            </p:nvCxnSpPr>
            <p:spPr>
              <a:xfrm>
                <a:off x="1634532" y="1584512"/>
                <a:ext cx="1036950" cy="122480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2" name="直线连接符 601">
                <a:extLst>
                  <a:ext uri="{FF2B5EF4-FFF2-40B4-BE49-F238E27FC236}">
                    <a16:creationId xmlns:a16="http://schemas.microsoft.com/office/drawing/2014/main" id="{24E843A0-CDD4-1A0A-90C4-1CFACE19A4CE}"/>
                  </a:ext>
                </a:extLst>
              </p:cNvPr>
              <p:cNvCxnSpPr>
                <a:stCxn id="622" idx="6"/>
                <a:endCxn id="616" idx="2"/>
              </p:cNvCxnSpPr>
              <p:nvPr/>
            </p:nvCxnSpPr>
            <p:spPr>
              <a:xfrm flipV="1">
                <a:off x="1634532" y="1509432"/>
                <a:ext cx="1036950" cy="45832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3" name="直线连接符 602">
                <a:extLst>
                  <a:ext uri="{FF2B5EF4-FFF2-40B4-BE49-F238E27FC236}">
                    <a16:creationId xmlns:a16="http://schemas.microsoft.com/office/drawing/2014/main" id="{0E5F302C-8C8B-F875-A083-BA78432574F8}"/>
                  </a:ext>
                </a:extLst>
              </p:cNvPr>
              <p:cNvCxnSpPr>
                <a:stCxn id="622" idx="6"/>
                <a:endCxn id="617" idx="2"/>
              </p:cNvCxnSpPr>
              <p:nvPr/>
            </p:nvCxnSpPr>
            <p:spPr>
              <a:xfrm flipV="1">
                <a:off x="1634532" y="1892673"/>
                <a:ext cx="1036950" cy="7508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4" name="直线连接符 603">
                <a:extLst>
                  <a:ext uri="{FF2B5EF4-FFF2-40B4-BE49-F238E27FC236}">
                    <a16:creationId xmlns:a16="http://schemas.microsoft.com/office/drawing/2014/main" id="{667E1FB0-83AB-363D-CD3C-16B2AD5D8D86}"/>
                  </a:ext>
                </a:extLst>
              </p:cNvPr>
              <p:cNvCxnSpPr>
                <a:stCxn id="622" idx="6"/>
                <a:endCxn id="619" idx="2"/>
              </p:cNvCxnSpPr>
              <p:nvPr/>
            </p:nvCxnSpPr>
            <p:spPr>
              <a:xfrm>
                <a:off x="1634532" y="1967753"/>
                <a:ext cx="1036950" cy="84156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5" name="直线连接符 604">
                <a:extLst>
                  <a:ext uri="{FF2B5EF4-FFF2-40B4-BE49-F238E27FC236}">
                    <a16:creationId xmlns:a16="http://schemas.microsoft.com/office/drawing/2014/main" id="{FA0A53CE-415D-04D5-86F4-0871E21972D3}"/>
                  </a:ext>
                </a:extLst>
              </p:cNvPr>
              <p:cNvCxnSpPr>
                <a:stCxn id="622" idx="6"/>
                <a:endCxn id="618" idx="2"/>
              </p:cNvCxnSpPr>
              <p:nvPr/>
            </p:nvCxnSpPr>
            <p:spPr>
              <a:xfrm>
                <a:off x="1634532" y="1967753"/>
                <a:ext cx="1036950" cy="30816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6" name="直线连接符 605">
                <a:extLst>
                  <a:ext uri="{FF2B5EF4-FFF2-40B4-BE49-F238E27FC236}">
                    <a16:creationId xmlns:a16="http://schemas.microsoft.com/office/drawing/2014/main" id="{F33E3162-02F6-2FAC-5195-5F8A6399802A}"/>
                  </a:ext>
                </a:extLst>
              </p:cNvPr>
              <p:cNvCxnSpPr>
                <a:stCxn id="623" idx="6"/>
                <a:endCxn id="616" idx="2"/>
              </p:cNvCxnSpPr>
              <p:nvPr/>
            </p:nvCxnSpPr>
            <p:spPr>
              <a:xfrm flipV="1">
                <a:off x="1634532" y="1509432"/>
                <a:ext cx="1036950" cy="84156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7" name="直线连接符 606">
                <a:extLst>
                  <a:ext uri="{FF2B5EF4-FFF2-40B4-BE49-F238E27FC236}">
                    <a16:creationId xmlns:a16="http://schemas.microsoft.com/office/drawing/2014/main" id="{62B80F72-6E1B-76C3-3512-95A5A57D7401}"/>
                  </a:ext>
                </a:extLst>
              </p:cNvPr>
              <p:cNvCxnSpPr>
                <a:stCxn id="623" idx="6"/>
                <a:endCxn id="618" idx="2"/>
              </p:cNvCxnSpPr>
              <p:nvPr/>
            </p:nvCxnSpPr>
            <p:spPr>
              <a:xfrm flipV="1">
                <a:off x="1634532" y="2275914"/>
                <a:ext cx="1036950" cy="7508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直线连接符 607">
                <a:extLst>
                  <a:ext uri="{FF2B5EF4-FFF2-40B4-BE49-F238E27FC236}">
                    <a16:creationId xmlns:a16="http://schemas.microsoft.com/office/drawing/2014/main" id="{D9952F20-F6BE-2D76-3411-A3BF16505A66}"/>
                  </a:ext>
                </a:extLst>
              </p:cNvPr>
              <p:cNvCxnSpPr>
                <a:stCxn id="623" idx="6"/>
                <a:endCxn id="617" idx="2"/>
              </p:cNvCxnSpPr>
              <p:nvPr/>
            </p:nvCxnSpPr>
            <p:spPr>
              <a:xfrm flipV="1">
                <a:off x="1634532" y="1892673"/>
                <a:ext cx="1036950" cy="45832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9" name="直线连接符 608">
                <a:extLst>
                  <a:ext uri="{FF2B5EF4-FFF2-40B4-BE49-F238E27FC236}">
                    <a16:creationId xmlns:a16="http://schemas.microsoft.com/office/drawing/2014/main" id="{C7702EF0-C477-2100-B6C9-671BAE4D827B}"/>
                  </a:ext>
                </a:extLst>
              </p:cNvPr>
              <p:cNvCxnSpPr>
                <a:stCxn id="623" idx="6"/>
                <a:endCxn id="619" idx="2"/>
              </p:cNvCxnSpPr>
              <p:nvPr/>
            </p:nvCxnSpPr>
            <p:spPr>
              <a:xfrm>
                <a:off x="1634532" y="2350994"/>
                <a:ext cx="1036950" cy="45832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0" name="直线连接符 609">
                <a:extLst>
                  <a:ext uri="{FF2B5EF4-FFF2-40B4-BE49-F238E27FC236}">
                    <a16:creationId xmlns:a16="http://schemas.microsoft.com/office/drawing/2014/main" id="{22E71B42-AF77-8826-6B9A-F53ACAF75962}"/>
                  </a:ext>
                </a:extLst>
              </p:cNvPr>
              <p:cNvCxnSpPr>
                <a:stCxn id="624" idx="6"/>
                <a:endCxn id="616" idx="2"/>
              </p:cNvCxnSpPr>
              <p:nvPr/>
            </p:nvCxnSpPr>
            <p:spPr>
              <a:xfrm flipV="1">
                <a:off x="1634532" y="1509432"/>
                <a:ext cx="1036950" cy="1608044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1" name="直线连接符 610">
                <a:extLst>
                  <a:ext uri="{FF2B5EF4-FFF2-40B4-BE49-F238E27FC236}">
                    <a16:creationId xmlns:a16="http://schemas.microsoft.com/office/drawing/2014/main" id="{5B57DDDF-F58D-EF2C-126A-C655875F9833}"/>
                  </a:ext>
                </a:extLst>
              </p:cNvPr>
              <p:cNvCxnSpPr>
                <a:stCxn id="624" idx="6"/>
                <a:endCxn id="617" idx="2"/>
              </p:cNvCxnSpPr>
              <p:nvPr/>
            </p:nvCxnSpPr>
            <p:spPr>
              <a:xfrm flipV="1">
                <a:off x="1634532" y="1892673"/>
                <a:ext cx="1036950" cy="122480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2" name="直线连接符 611">
                <a:extLst>
                  <a:ext uri="{FF2B5EF4-FFF2-40B4-BE49-F238E27FC236}">
                    <a16:creationId xmlns:a16="http://schemas.microsoft.com/office/drawing/2014/main" id="{F844FAB7-19F3-9784-EF87-B2FF460E30A0}"/>
                  </a:ext>
                </a:extLst>
              </p:cNvPr>
              <p:cNvCxnSpPr>
                <a:stCxn id="624" idx="6"/>
                <a:endCxn id="618" idx="2"/>
              </p:cNvCxnSpPr>
              <p:nvPr/>
            </p:nvCxnSpPr>
            <p:spPr>
              <a:xfrm flipV="1">
                <a:off x="1634532" y="2275914"/>
                <a:ext cx="1036950" cy="84156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3" name="直线连接符 612">
                <a:extLst>
                  <a:ext uri="{FF2B5EF4-FFF2-40B4-BE49-F238E27FC236}">
                    <a16:creationId xmlns:a16="http://schemas.microsoft.com/office/drawing/2014/main" id="{EE1F0384-CBF7-7E26-3E87-80B45BD683E4}"/>
                  </a:ext>
                </a:extLst>
              </p:cNvPr>
              <p:cNvCxnSpPr>
                <a:stCxn id="624" idx="6"/>
                <a:endCxn id="619" idx="2"/>
              </p:cNvCxnSpPr>
              <p:nvPr/>
            </p:nvCxnSpPr>
            <p:spPr>
              <a:xfrm flipV="1">
                <a:off x="1634532" y="2809314"/>
                <a:ext cx="1036950" cy="30816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4" name="文本框 613">
                <a:extLst>
                  <a:ext uri="{FF2B5EF4-FFF2-40B4-BE49-F238E27FC236}">
                    <a16:creationId xmlns:a16="http://schemas.microsoft.com/office/drawing/2014/main" id="{34134C72-ED5B-6F69-EC53-FA94BCCE098C}"/>
                  </a:ext>
                </a:extLst>
              </p:cNvPr>
              <p:cNvSpPr txBox="1"/>
              <p:nvPr/>
            </p:nvSpPr>
            <p:spPr>
              <a:xfrm>
                <a:off x="1192276" y="2385159"/>
                <a:ext cx="561782" cy="510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" name="文本框 614">
                <a:extLst>
                  <a:ext uri="{FF2B5EF4-FFF2-40B4-BE49-F238E27FC236}">
                    <a16:creationId xmlns:a16="http://schemas.microsoft.com/office/drawing/2014/main" id="{6953D3DF-0514-A7B5-D48B-03E49C2F536F}"/>
                  </a:ext>
                </a:extLst>
              </p:cNvPr>
              <p:cNvSpPr txBox="1"/>
              <p:nvPr/>
            </p:nvSpPr>
            <p:spPr>
              <a:xfrm>
                <a:off x="2661011" y="2200832"/>
                <a:ext cx="322729" cy="510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85" name="矩形 584">
              <a:extLst>
                <a:ext uri="{FF2B5EF4-FFF2-40B4-BE49-F238E27FC236}">
                  <a16:creationId xmlns:a16="http://schemas.microsoft.com/office/drawing/2014/main" id="{DFB400B5-5E4C-DB1B-3C9E-EFEBAD1838B6}"/>
                </a:ext>
              </a:extLst>
            </p:cNvPr>
            <p:cNvSpPr/>
            <p:nvPr/>
          </p:nvSpPr>
          <p:spPr>
            <a:xfrm>
              <a:off x="7607010" y="1941037"/>
              <a:ext cx="180000" cy="143956"/>
            </a:xfrm>
            <a:prstGeom prst="rect">
              <a:avLst/>
            </a:prstGeom>
            <a:solidFill>
              <a:srgbClr val="DF7A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83402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6" name="矩形 585">
              <a:extLst>
                <a:ext uri="{FF2B5EF4-FFF2-40B4-BE49-F238E27FC236}">
                  <a16:creationId xmlns:a16="http://schemas.microsoft.com/office/drawing/2014/main" id="{72615D70-B3A4-8476-E668-68F069C30E29}"/>
                </a:ext>
              </a:extLst>
            </p:cNvPr>
            <p:cNvSpPr/>
            <p:nvPr/>
          </p:nvSpPr>
          <p:spPr>
            <a:xfrm>
              <a:off x="7607010" y="2227903"/>
              <a:ext cx="180000" cy="143956"/>
            </a:xfrm>
            <a:prstGeom prst="rect">
              <a:avLst/>
            </a:prstGeom>
            <a:solidFill>
              <a:srgbClr val="DF7A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83402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7" name="矩形 586">
              <a:extLst>
                <a:ext uri="{FF2B5EF4-FFF2-40B4-BE49-F238E27FC236}">
                  <a16:creationId xmlns:a16="http://schemas.microsoft.com/office/drawing/2014/main" id="{9DF7D4F3-8319-32D4-7811-5B46465CE6FA}"/>
                </a:ext>
              </a:extLst>
            </p:cNvPr>
            <p:cNvSpPr/>
            <p:nvPr/>
          </p:nvSpPr>
          <p:spPr>
            <a:xfrm>
              <a:off x="7607010" y="2514769"/>
              <a:ext cx="180000" cy="143956"/>
            </a:xfrm>
            <a:prstGeom prst="rect">
              <a:avLst/>
            </a:prstGeom>
            <a:solidFill>
              <a:srgbClr val="DF7A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83402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8" name="矩形 587">
              <a:extLst>
                <a:ext uri="{FF2B5EF4-FFF2-40B4-BE49-F238E27FC236}">
                  <a16:creationId xmlns:a16="http://schemas.microsoft.com/office/drawing/2014/main" id="{6EBBE229-7DEA-E3C1-20A6-D6B9EB9D8D80}"/>
                </a:ext>
              </a:extLst>
            </p:cNvPr>
            <p:cNvSpPr/>
            <p:nvPr/>
          </p:nvSpPr>
          <p:spPr>
            <a:xfrm>
              <a:off x="7607010" y="2801636"/>
              <a:ext cx="180000" cy="143956"/>
            </a:xfrm>
            <a:prstGeom prst="rect">
              <a:avLst/>
            </a:prstGeom>
            <a:solidFill>
              <a:srgbClr val="DF7A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83402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9" name="矩形 588">
              <a:extLst>
                <a:ext uri="{FF2B5EF4-FFF2-40B4-BE49-F238E27FC236}">
                  <a16:creationId xmlns:a16="http://schemas.microsoft.com/office/drawing/2014/main" id="{069D6108-92E2-3FC0-9FBC-ACCF02E58130}"/>
                </a:ext>
              </a:extLst>
            </p:cNvPr>
            <p:cNvSpPr/>
            <p:nvPr/>
          </p:nvSpPr>
          <p:spPr>
            <a:xfrm>
              <a:off x="7607010" y="3334133"/>
              <a:ext cx="180000" cy="143956"/>
            </a:xfrm>
            <a:prstGeom prst="rect">
              <a:avLst/>
            </a:prstGeom>
            <a:solidFill>
              <a:srgbClr val="DF7A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83402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0" name="梯形 589">
              <a:extLst>
                <a:ext uri="{FF2B5EF4-FFF2-40B4-BE49-F238E27FC236}">
                  <a16:creationId xmlns:a16="http://schemas.microsoft.com/office/drawing/2014/main" id="{F2929831-1FFD-B711-6DB5-9A1CB26928AC}"/>
                </a:ext>
              </a:extLst>
            </p:cNvPr>
            <p:cNvSpPr/>
            <p:nvPr/>
          </p:nvSpPr>
          <p:spPr>
            <a:xfrm rot="16200000">
              <a:off x="5950746" y="1730016"/>
              <a:ext cx="1944739" cy="1928716"/>
            </a:xfrm>
            <a:prstGeom prst="trapezoid">
              <a:avLst>
                <a:gd name="adj" fmla="val 1988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25" name="文本框 624">
                <a:extLst>
                  <a:ext uri="{FF2B5EF4-FFF2-40B4-BE49-F238E27FC236}">
                    <a16:creationId xmlns:a16="http://schemas.microsoft.com/office/drawing/2014/main" id="{0FC2AA7A-B075-AD61-1077-DD14865342B4}"/>
                  </a:ext>
                </a:extLst>
              </p:cNvPr>
              <p:cNvSpPr txBox="1"/>
              <p:nvPr/>
            </p:nvSpPr>
            <p:spPr>
              <a:xfrm>
                <a:off x="6102574" y="3897432"/>
                <a:ext cx="649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𝛷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25" name="文本框 624">
                <a:extLst>
                  <a:ext uri="{FF2B5EF4-FFF2-40B4-BE49-F238E27FC236}">
                    <a16:creationId xmlns:a16="http://schemas.microsoft.com/office/drawing/2014/main" id="{0FC2AA7A-B075-AD61-1077-DD1486534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574" y="3897432"/>
                <a:ext cx="649200" cy="369332"/>
              </a:xfrm>
              <a:prstGeom prst="rect">
                <a:avLst/>
              </a:prstGeom>
              <a:blipFill>
                <a:blip r:embed="rId17"/>
                <a:stretch>
                  <a:fillRect r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6" name="燕尾形箭头 625">
            <a:extLst>
              <a:ext uri="{FF2B5EF4-FFF2-40B4-BE49-F238E27FC236}">
                <a16:creationId xmlns:a16="http://schemas.microsoft.com/office/drawing/2014/main" id="{D02CD19F-D088-39F4-7743-A4B3796C0FCB}"/>
              </a:ext>
            </a:extLst>
          </p:cNvPr>
          <p:cNvSpPr/>
          <p:nvPr/>
        </p:nvSpPr>
        <p:spPr>
          <a:xfrm>
            <a:off x="7846081" y="5027915"/>
            <a:ext cx="720000" cy="270000"/>
          </a:xfrm>
          <a:prstGeom prst="notchedRightArrow">
            <a:avLst>
              <a:gd name="adj1" fmla="val 50000"/>
              <a:gd name="adj2" fmla="val 74694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4" name="文本框 633">
                <a:extLst>
                  <a:ext uri="{FF2B5EF4-FFF2-40B4-BE49-F238E27FC236}">
                    <a16:creationId xmlns:a16="http://schemas.microsoft.com/office/drawing/2014/main" id="{524AD9E4-F353-80B6-0D21-7C56C7FBB744}"/>
                  </a:ext>
                </a:extLst>
              </p:cNvPr>
              <p:cNvSpPr txBox="1"/>
              <p:nvPr/>
            </p:nvSpPr>
            <p:spPr>
              <a:xfrm>
                <a:off x="9142430" y="1141791"/>
                <a:ext cx="1522395" cy="376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𝑐𝑡𝑟𝑙</m:t>
                          </m:r>
                        </m:sup>
                      </m:sSup>
                    </m:oMath>
                  </m:oMathPara>
                </a14:m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34" name="文本框 633">
                <a:extLst>
                  <a:ext uri="{FF2B5EF4-FFF2-40B4-BE49-F238E27FC236}">
                    <a16:creationId xmlns:a16="http://schemas.microsoft.com/office/drawing/2014/main" id="{524AD9E4-F353-80B6-0D21-7C56C7FBB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2430" y="1141791"/>
                <a:ext cx="1522395" cy="376770"/>
              </a:xfrm>
              <a:prstGeom prst="rect">
                <a:avLst/>
              </a:prstGeom>
              <a:blipFill>
                <a:blip r:embed="rId18"/>
                <a:stretch>
                  <a:fillRect t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5" name="椭圆 634">
            <a:extLst>
              <a:ext uri="{FF2B5EF4-FFF2-40B4-BE49-F238E27FC236}">
                <a16:creationId xmlns:a16="http://schemas.microsoft.com/office/drawing/2014/main" id="{FD7FB965-7931-5AAC-813D-4935C21A15F2}"/>
              </a:ext>
            </a:extLst>
          </p:cNvPr>
          <p:cNvSpPr/>
          <p:nvPr/>
        </p:nvSpPr>
        <p:spPr>
          <a:xfrm>
            <a:off x="8894452" y="1466215"/>
            <a:ext cx="1950206" cy="15043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6" name="椭圆 635">
            <a:extLst>
              <a:ext uri="{FF2B5EF4-FFF2-40B4-BE49-F238E27FC236}">
                <a16:creationId xmlns:a16="http://schemas.microsoft.com/office/drawing/2014/main" id="{14AF56EC-D658-81BC-6D35-2D89A1014CA0}"/>
              </a:ext>
            </a:extLst>
          </p:cNvPr>
          <p:cNvSpPr>
            <a:spLocks noChangeAspect="1"/>
          </p:cNvSpPr>
          <p:nvPr/>
        </p:nvSpPr>
        <p:spPr>
          <a:xfrm rot="15437163" flipH="1">
            <a:off x="8978103" y="2025977"/>
            <a:ext cx="704138" cy="535222"/>
          </a:xfrm>
          <a:prstGeom prst="ellipse">
            <a:avLst/>
          </a:prstGeom>
          <a:blipFill>
            <a:blip r:embed="rId19"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colorTemperature colorTemp="6250"/>
                      </a14:imgEffect>
                      <a14:imgEffect>
                        <a14:saturation sat="90000"/>
                      </a14:imgEffect>
                    </a14:imgLayer>
                  </a14:imgProps>
                </a:ext>
              </a:extLst>
            </a:blip>
            <a:stretch>
              <a:fillRect l="7786" t="5564" r="3342" b="5564"/>
            </a:stretch>
          </a:blip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7" name="椭圆 636">
            <a:extLst>
              <a:ext uri="{FF2B5EF4-FFF2-40B4-BE49-F238E27FC236}">
                <a16:creationId xmlns:a16="http://schemas.microsoft.com/office/drawing/2014/main" id="{CCEA63DC-C1C8-5FF0-E56F-1879E3488FD3}"/>
              </a:ext>
            </a:extLst>
          </p:cNvPr>
          <p:cNvSpPr>
            <a:spLocks noChangeAspect="1"/>
          </p:cNvSpPr>
          <p:nvPr/>
        </p:nvSpPr>
        <p:spPr>
          <a:xfrm rot="1696954">
            <a:off x="9684750" y="1558468"/>
            <a:ext cx="736933" cy="581618"/>
          </a:xfrm>
          <a:prstGeom prst="ellipse">
            <a:avLst/>
          </a:prstGeom>
          <a:blipFill>
            <a:blip r:embed="rId10"/>
            <a:stretch>
              <a:fillRect l="5564" t="-2128" r="5564" b="13256"/>
            </a:stretch>
          </a:blip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8" name="椭圆 637">
            <a:extLst>
              <a:ext uri="{FF2B5EF4-FFF2-40B4-BE49-F238E27FC236}">
                <a16:creationId xmlns:a16="http://schemas.microsoft.com/office/drawing/2014/main" id="{E705A8E3-AD4E-CFA1-5B98-AD7570F74614}"/>
              </a:ext>
            </a:extLst>
          </p:cNvPr>
          <p:cNvSpPr>
            <a:spLocks noChangeAspect="1"/>
          </p:cNvSpPr>
          <p:nvPr/>
        </p:nvSpPr>
        <p:spPr>
          <a:xfrm rot="19832273" flipH="1">
            <a:off x="9752777" y="2283671"/>
            <a:ext cx="763497" cy="580342"/>
          </a:xfrm>
          <a:prstGeom prst="ellipse">
            <a:avLst/>
          </a:prstGeom>
          <a:blipFill dpi="0" rotWithShape="1">
            <a:blip r:embed="rId21"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saturation sat="105000"/>
                      </a14:imgEffect>
                      <a14:imgEffect>
                        <a14:brightnessContrast bright="5000"/>
                      </a14:imgEffect>
                    </a14:imgLayer>
                  </a14:imgProps>
                </a:ext>
              </a:extLst>
            </a:blip>
            <a:srcRect/>
            <a:stretch>
              <a:fillRect l="7786" t="6000" r="6000" b="5564"/>
            </a:stretch>
          </a:blip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850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组合 334">
            <a:extLst>
              <a:ext uri="{FF2B5EF4-FFF2-40B4-BE49-F238E27FC236}">
                <a16:creationId xmlns:a16="http://schemas.microsoft.com/office/drawing/2014/main" id="{22550D8A-49F0-A957-992B-59B550D6225E}"/>
              </a:ext>
            </a:extLst>
          </p:cNvPr>
          <p:cNvGrpSpPr>
            <a:grpSpLocks noChangeAspect="1"/>
          </p:cNvGrpSpPr>
          <p:nvPr/>
        </p:nvGrpSpPr>
        <p:grpSpPr>
          <a:xfrm>
            <a:off x="307206" y="1031469"/>
            <a:ext cx="1950206" cy="1828800"/>
            <a:chOff x="467071" y="4468255"/>
            <a:chExt cx="1617333" cy="151664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6B8988A6-CC65-B308-FB60-89C3D9D53224}"/>
                    </a:ext>
                  </a:extLst>
                </p:cNvPr>
                <p:cNvSpPr txBox="1"/>
                <p:nvPr/>
              </p:nvSpPr>
              <p:spPr>
                <a:xfrm>
                  <a:off x="672723" y="4468255"/>
                  <a:ext cx="1262543" cy="2791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zh-CN" altLang="zh-CN" sz="14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𝑐𝑡𝑟𝑙</m:t>
                          </m:r>
                        </m:sup>
                      </m:sSup>
                    </m:oMath>
                  </a14:m>
                  <a:r>
                    <a:rPr lang="zh-CN" altLang="zh-CN" sz="1400" dirty="0"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kumimoji="1"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6B8988A6-CC65-B308-FB60-89C3D9D532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723" y="4468255"/>
                  <a:ext cx="1262543" cy="2791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7DF11120-0984-7975-784F-058E9904D030}"/>
                </a:ext>
              </a:extLst>
            </p:cNvPr>
            <p:cNvSpPr/>
            <p:nvPr/>
          </p:nvSpPr>
          <p:spPr>
            <a:xfrm>
              <a:off x="467071" y="4737304"/>
              <a:ext cx="1617333" cy="1247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1" name="椭圆 180">
              <a:extLst>
                <a:ext uri="{FF2B5EF4-FFF2-40B4-BE49-F238E27FC236}">
                  <a16:creationId xmlns:a16="http://schemas.microsoft.com/office/drawing/2014/main" id="{F3A0CB38-F574-2B09-2A5D-F6913251C449}"/>
                </a:ext>
              </a:extLst>
            </p:cNvPr>
            <p:cNvSpPr>
              <a:spLocks noChangeAspect="1"/>
            </p:cNvSpPr>
            <p:nvPr/>
          </p:nvSpPr>
          <p:spPr>
            <a:xfrm rot="4112667">
              <a:off x="536444" y="5201523"/>
              <a:ext cx="583951" cy="443867"/>
            </a:xfrm>
            <a:prstGeom prst="ellipse">
              <a:avLst/>
            </a:prstGeom>
            <a:blipFill>
              <a:blip r:embed="rId4"/>
              <a:stretch>
                <a:fillRect l="7786" t="5564" r="3342" b="5564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2" name="椭圆 181">
              <a:extLst>
                <a:ext uri="{FF2B5EF4-FFF2-40B4-BE49-F238E27FC236}">
                  <a16:creationId xmlns:a16="http://schemas.microsoft.com/office/drawing/2014/main" id="{E701CBD9-D8B2-618F-20B6-A7C06C3F9C09}"/>
                </a:ext>
              </a:extLst>
            </p:cNvPr>
            <p:cNvSpPr>
              <a:spLocks noChangeAspect="1"/>
            </p:cNvSpPr>
            <p:nvPr/>
          </p:nvSpPr>
          <p:spPr>
            <a:xfrm rot="1696954">
              <a:off x="1122476" y="4813811"/>
              <a:ext cx="611149" cy="482344"/>
            </a:xfrm>
            <a:prstGeom prst="ellipse">
              <a:avLst/>
            </a:prstGeom>
            <a:blipFill>
              <a:blip r:embed="rId5"/>
              <a:stretch>
                <a:fillRect l="5564" t="-2128" r="5564" b="13256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1" name="椭圆 190">
              <a:extLst>
                <a:ext uri="{FF2B5EF4-FFF2-40B4-BE49-F238E27FC236}">
                  <a16:creationId xmlns:a16="http://schemas.microsoft.com/office/drawing/2014/main" id="{5E928A2E-FBCE-E7E4-821A-BC51B41518ED}"/>
                </a:ext>
              </a:extLst>
            </p:cNvPr>
            <p:cNvSpPr>
              <a:spLocks noChangeAspect="1"/>
            </p:cNvSpPr>
            <p:nvPr/>
          </p:nvSpPr>
          <p:spPr>
            <a:xfrm rot="9553939">
              <a:off x="1178892" y="5415232"/>
              <a:ext cx="633179" cy="481286"/>
            </a:xfrm>
            <a:prstGeom prst="ellipse">
              <a:avLst/>
            </a:prstGeom>
            <a:blipFill dpi="0" rotWithShape="1">
              <a:blip r:embed="rId6"/>
              <a:srcRect/>
              <a:stretch>
                <a:fillRect l="7786" t="6000" r="6000" b="5564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33" name="燕尾形箭头 332">
            <a:extLst>
              <a:ext uri="{FF2B5EF4-FFF2-40B4-BE49-F238E27FC236}">
                <a16:creationId xmlns:a16="http://schemas.microsoft.com/office/drawing/2014/main" id="{8B76DB2C-CB9D-03A0-1C2E-CF96D00263DF}"/>
              </a:ext>
            </a:extLst>
          </p:cNvPr>
          <p:cNvSpPr/>
          <p:nvPr/>
        </p:nvSpPr>
        <p:spPr>
          <a:xfrm rot="20700000">
            <a:off x="2459667" y="1654440"/>
            <a:ext cx="720000" cy="270000"/>
          </a:xfrm>
          <a:prstGeom prst="notchedRightArrow">
            <a:avLst>
              <a:gd name="adj1" fmla="val 50000"/>
              <a:gd name="adj2" fmla="val 74694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0" name="组合 339">
            <a:extLst>
              <a:ext uri="{FF2B5EF4-FFF2-40B4-BE49-F238E27FC236}">
                <a16:creationId xmlns:a16="http://schemas.microsoft.com/office/drawing/2014/main" id="{0CF96899-B67A-49B2-CBE8-F82E8C10E606}"/>
              </a:ext>
            </a:extLst>
          </p:cNvPr>
          <p:cNvGrpSpPr/>
          <p:nvPr/>
        </p:nvGrpSpPr>
        <p:grpSpPr>
          <a:xfrm>
            <a:off x="314826" y="3987803"/>
            <a:ext cx="1928716" cy="1872562"/>
            <a:chOff x="467071" y="2845755"/>
            <a:chExt cx="1617333" cy="1589873"/>
          </a:xfrm>
        </p:grpSpPr>
        <p:sp>
          <p:nvSpPr>
            <p:cNvPr id="341" name="椭圆 340">
              <a:extLst>
                <a:ext uri="{FF2B5EF4-FFF2-40B4-BE49-F238E27FC236}">
                  <a16:creationId xmlns:a16="http://schemas.microsoft.com/office/drawing/2014/main" id="{B07F877A-B4C4-E8FC-14B7-E48C9AF89BA5}"/>
                </a:ext>
              </a:extLst>
            </p:cNvPr>
            <p:cNvSpPr/>
            <p:nvPr/>
          </p:nvSpPr>
          <p:spPr>
            <a:xfrm>
              <a:off x="467071" y="3188028"/>
              <a:ext cx="1617333" cy="1247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2" name="文本框 341">
                  <a:extLst>
                    <a:ext uri="{FF2B5EF4-FFF2-40B4-BE49-F238E27FC236}">
                      <a16:creationId xmlns:a16="http://schemas.microsoft.com/office/drawing/2014/main" id="{FE2F406F-B292-C0E2-5D55-5640E053A79E}"/>
                    </a:ext>
                  </a:extLst>
                </p:cNvPr>
                <p:cNvSpPr txBox="1"/>
                <p:nvPr/>
              </p:nvSpPr>
              <p:spPr>
                <a:xfrm>
                  <a:off x="553041" y="2845755"/>
                  <a:ext cx="1529507" cy="317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zh-CN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𝑝𝑒𝑟𝑏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42" name="文本框 341">
                  <a:extLst>
                    <a:ext uri="{FF2B5EF4-FFF2-40B4-BE49-F238E27FC236}">
                      <a16:creationId xmlns:a16="http://schemas.microsoft.com/office/drawing/2014/main" id="{FE2F406F-B292-C0E2-5D55-5640E053A7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041" y="2845755"/>
                  <a:ext cx="1529507" cy="31776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3" name="椭圆 342">
              <a:extLst>
                <a:ext uri="{FF2B5EF4-FFF2-40B4-BE49-F238E27FC236}">
                  <a16:creationId xmlns:a16="http://schemas.microsoft.com/office/drawing/2014/main" id="{7C15A42E-634D-1566-E9A1-A6A2802D5D6E}"/>
                </a:ext>
              </a:extLst>
            </p:cNvPr>
            <p:cNvSpPr>
              <a:spLocks noChangeAspect="1"/>
            </p:cNvSpPr>
            <p:nvPr/>
          </p:nvSpPr>
          <p:spPr>
            <a:xfrm rot="6982807">
              <a:off x="1345678" y="3679425"/>
              <a:ext cx="690223" cy="506044"/>
            </a:xfrm>
            <a:prstGeom prst="ellipse">
              <a:avLst/>
            </a:prstGeom>
            <a:blipFill>
              <a:blip r:embed="rId8"/>
              <a:stretch>
                <a:fillRect l="5564" t="5564" r="5564" b="5564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椭圆 343">
              <a:extLst>
                <a:ext uri="{FF2B5EF4-FFF2-40B4-BE49-F238E27FC236}">
                  <a16:creationId xmlns:a16="http://schemas.microsoft.com/office/drawing/2014/main" id="{ACDED0D3-565C-91F5-2D32-74D708B220FB}"/>
                </a:ext>
              </a:extLst>
            </p:cNvPr>
            <p:cNvSpPr>
              <a:spLocks noChangeAspect="1"/>
            </p:cNvSpPr>
            <p:nvPr/>
          </p:nvSpPr>
          <p:spPr>
            <a:xfrm rot="20713275">
              <a:off x="895444" y="3238803"/>
              <a:ext cx="649169" cy="512351"/>
            </a:xfrm>
            <a:prstGeom prst="ellipse">
              <a:avLst/>
            </a:prstGeom>
            <a:blipFill dpi="0" rotWithShape="1">
              <a:blip r:embed="rId9"/>
              <a:srcRect/>
              <a:stretch>
                <a:fillRect l="5564" t="-4000" r="5564" b="3000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5" name="椭圆 344">
              <a:extLst>
                <a:ext uri="{FF2B5EF4-FFF2-40B4-BE49-F238E27FC236}">
                  <a16:creationId xmlns:a16="http://schemas.microsoft.com/office/drawing/2014/main" id="{429DEC18-3429-D2A4-F69A-89769142264B}"/>
                </a:ext>
              </a:extLst>
            </p:cNvPr>
            <p:cNvSpPr>
              <a:spLocks noChangeAspect="1"/>
            </p:cNvSpPr>
            <p:nvPr/>
          </p:nvSpPr>
          <p:spPr>
            <a:xfrm rot="1696954">
              <a:off x="593334" y="3798160"/>
              <a:ext cx="658413" cy="519646"/>
            </a:xfrm>
            <a:prstGeom prst="ellipse">
              <a:avLst/>
            </a:prstGeom>
            <a:blipFill>
              <a:blip r:embed="rId10"/>
              <a:stretch>
                <a:fillRect l="8993" t="8433" r="8993" b="8433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27" name="燕尾形箭头 326">
            <a:extLst>
              <a:ext uri="{FF2B5EF4-FFF2-40B4-BE49-F238E27FC236}">
                <a16:creationId xmlns:a16="http://schemas.microsoft.com/office/drawing/2014/main" id="{1F62181F-7A99-054B-8CBC-343BF7926363}"/>
              </a:ext>
            </a:extLst>
          </p:cNvPr>
          <p:cNvSpPr/>
          <p:nvPr/>
        </p:nvSpPr>
        <p:spPr>
          <a:xfrm rot="900000">
            <a:off x="2482872" y="2332564"/>
            <a:ext cx="720000" cy="270000"/>
          </a:xfrm>
          <a:prstGeom prst="notchedRightArrow">
            <a:avLst>
              <a:gd name="adj1" fmla="val 50000"/>
              <a:gd name="adj2" fmla="val 74694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5AD5225-FC67-0D57-3A0A-302109A09E94}"/>
              </a:ext>
            </a:extLst>
          </p:cNvPr>
          <p:cNvGrpSpPr/>
          <p:nvPr/>
        </p:nvGrpSpPr>
        <p:grpSpPr>
          <a:xfrm>
            <a:off x="3593346" y="539840"/>
            <a:ext cx="1237868" cy="2812058"/>
            <a:chOff x="3606613" y="415094"/>
            <a:chExt cx="1237868" cy="281205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FC812DD1-9CC2-4143-9FF1-1656B2B8432B}"/>
                    </a:ext>
                  </a:extLst>
                </p:cNvPr>
                <p:cNvSpPr txBox="1"/>
                <p:nvPr/>
              </p:nvSpPr>
              <p:spPr>
                <a:xfrm>
                  <a:off x="3726853" y="1807570"/>
                  <a:ext cx="997389" cy="3764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zh-CN" altLang="zh-CN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800" b="0" i="1" smtClea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sup>
                      </m:sSubSup>
                      <m:d>
                        <m:d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.</m:t>
                          </m:r>
                        </m:e>
                      </m:d>
                    </m:oMath>
                  </a14:m>
                  <a:r>
                    <a:rPr lang="zh-CN" altLang="zh-CN" dirty="0"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FC812DD1-9CC2-4143-9FF1-1656B2B843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6853" y="1807570"/>
                  <a:ext cx="997389" cy="37645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8" name="组合 327">
              <a:extLst>
                <a:ext uri="{FF2B5EF4-FFF2-40B4-BE49-F238E27FC236}">
                  <a16:creationId xmlns:a16="http://schemas.microsoft.com/office/drawing/2014/main" id="{7CE0E853-EF32-2F0F-020A-0E357FF21E08}"/>
                </a:ext>
              </a:extLst>
            </p:cNvPr>
            <p:cNvGrpSpPr/>
            <p:nvPr/>
          </p:nvGrpSpPr>
          <p:grpSpPr>
            <a:xfrm>
              <a:off x="3606613" y="759948"/>
              <a:ext cx="1237868" cy="1074729"/>
              <a:chOff x="3114613" y="2783626"/>
              <a:chExt cx="2239153" cy="1944054"/>
            </a:xfrm>
          </p:grpSpPr>
          <p:sp>
            <p:nvSpPr>
              <p:cNvPr id="329" name="矩形 328">
                <a:extLst>
                  <a:ext uri="{FF2B5EF4-FFF2-40B4-BE49-F238E27FC236}">
                    <a16:creationId xmlns:a16="http://schemas.microsoft.com/office/drawing/2014/main" id="{787C8753-DAF0-A0A1-A500-0F987251C151}"/>
                  </a:ext>
                </a:extLst>
              </p:cNvPr>
              <p:cNvSpPr/>
              <p:nvPr/>
            </p:nvSpPr>
            <p:spPr>
              <a:xfrm>
                <a:off x="3242729" y="2966400"/>
                <a:ext cx="180000" cy="143956"/>
              </a:xfrm>
              <a:prstGeom prst="rect">
                <a:avLst/>
              </a:prstGeom>
              <a:solidFill>
                <a:srgbClr val="FFC2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0" name="矩形 329">
                <a:extLst>
                  <a:ext uri="{FF2B5EF4-FFF2-40B4-BE49-F238E27FC236}">
                    <a16:creationId xmlns:a16="http://schemas.microsoft.com/office/drawing/2014/main" id="{A83F6643-8B95-AE77-FF90-72C17AEE0D09}"/>
                  </a:ext>
                </a:extLst>
              </p:cNvPr>
              <p:cNvSpPr/>
              <p:nvPr/>
            </p:nvSpPr>
            <p:spPr>
              <a:xfrm>
                <a:off x="3242729" y="3253266"/>
                <a:ext cx="180000" cy="143956"/>
              </a:xfrm>
              <a:prstGeom prst="rect">
                <a:avLst/>
              </a:prstGeom>
              <a:solidFill>
                <a:srgbClr val="FFC2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1" name="矩形 330">
                <a:extLst>
                  <a:ext uri="{FF2B5EF4-FFF2-40B4-BE49-F238E27FC236}">
                    <a16:creationId xmlns:a16="http://schemas.microsoft.com/office/drawing/2014/main" id="{37D00F88-AB67-7992-31B4-9153AC58FD9B}"/>
                  </a:ext>
                </a:extLst>
              </p:cNvPr>
              <p:cNvSpPr/>
              <p:nvPr/>
            </p:nvSpPr>
            <p:spPr>
              <a:xfrm>
                <a:off x="3242729" y="3540132"/>
                <a:ext cx="180000" cy="143956"/>
              </a:xfrm>
              <a:prstGeom prst="rect">
                <a:avLst/>
              </a:prstGeom>
              <a:solidFill>
                <a:srgbClr val="FFC2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2" name="矩形 331">
                <a:extLst>
                  <a:ext uri="{FF2B5EF4-FFF2-40B4-BE49-F238E27FC236}">
                    <a16:creationId xmlns:a16="http://schemas.microsoft.com/office/drawing/2014/main" id="{B346DC47-01D0-77F6-37C7-FCE9128D0E2C}"/>
                  </a:ext>
                </a:extLst>
              </p:cNvPr>
              <p:cNvSpPr/>
              <p:nvPr/>
            </p:nvSpPr>
            <p:spPr>
              <a:xfrm>
                <a:off x="3242729" y="3826999"/>
                <a:ext cx="180000" cy="143956"/>
              </a:xfrm>
              <a:prstGeom prst="rect">
                <a:avLst/>
              </a:prstGeom>
              <a:solidFill>
                <a:srgbClr val="FFC2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6" name="矩形 335">
                <a:extLst>
                  <a:ext uri="{FF2B5EF4-FFF2-40B4-BE49-F238E27FC236}">
                    <a16:creationId xmlns:a16="http://schemas.microsoft.com/office/drawing/2014/main" id="{44C2598C-2ED8-CF14-C2AE-32C30F9B31B2}"/>
                  </a:ext>
                </a:extLst>
              </p:cNvPr>
              <p:cNvSpPr/>
              <p:nvPr/>
            </p:nvSpPr>
            <p:spPr>
              <a:xfrm>
                <a:off x="3242729" y="4359496"/>
                <a:ext cx="180000" cy="143956"/>
              </a:xfrm>
              <a:prstGeom prst="rect">
                <a:avLst/>
              </a:prstGeom>
              <a:solidFill>
                <a:srgbClr val="FFC2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37" name="组合 336">
                <a:extLst>
                  <a:ext uri="{FF2B5EF4-FFF2-40B4-BE49-F238E27FC236}">
                    <a16:creationId xmlns:a16="http://schemas.microsoft.com/office/drawing/2014/main" id="{AC2EEC63-CEC7-B2C2-A113-E6A1AEDEB986}"/>
                  </a:ext>
                </a:extLst>
              </p:cNvPr>
              <p:cNvGrpSpPr/>
              <p:nvPr/>
            </p:nvGrpSpPr>
            <p:grpSpPr>
              <a:xfrm>
                <a:off x="3114613" y="2783626"/>
                <a:ext cx="2239153" cy="1944054"/>
                <a:chOff x="3114613" y="2783626"/>
                <a:chExt cx="2239153" cy="1944054"/>
              </a:xfrm>
            </p:grpSpPr>
            <p:grpSp>
              <p:nvGrpSpPr>
                <p:cNvPr id="338" name="组合 337">
                  <a:extLst>
                    <a:ext uri="{FF2B5EF4-FFF2-40B4-BE49-F238E27FC236}">
                      <a16:creationId xmlns:a16="http://schemas.microsoft.com/office/drawing/2014/main" id="{43C32A7B-2930-7411-925E-817D5073DF84}"/>
                    </a:ext>
                  </a:extLst>
                </p:cNvPr>
                <p:cNvGrpSpPr/>
                <p:nvPr/>
              </p:nvGrpSpPr>
              <p:grpSpPr>
                <a:xfrm>
                  <a:off x="3568433" y="2945652"/>
                  <a:ext cx="1572245" cy="1620000"/>
                  <a:chOff x="3525188" y="2926309"/>
                  <a:chExt cx="1572245" cy="1620000"/>
                </a:xfrm>
              </p:grpSpPr>
              <p:grpSp>
                <p:nvGrpSpPr>
                  <p:cNvPr id="348" name="组合 347">
                    <a:extLst>
                      <a:ext uri="{FF2B5EF4-FFF2-40B4-BE49-F238E27FC236}">
                        <a16:creationId xmlns:a16="http://schemas.microsoft.com/office/drawing/2014/main" id="{E3F61F2D-9453-E7C2-663E-8218DEE0D03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3525188" y="2926309"/>
                    <a:ext cx="1242839" cy="1620000"/>
                    <a:chOff x="1311802" y="1039906"/>
                    <a:chExt cx="1682410" cy="2238935"/>
                  </a:xfrm>
                </p:grpSpPr>
                <p:grpSp>
                  <p:nvGrpSpPr>
                    <p:cNvPr id="353" name="组合 352">
                      <a:extLst>
                        <a:ext uri="{FF2B5EF4-FFF2-40B4-BE49-F238E27FC236}">
                          <a16:creationId xmlns:a16="http://schemas.microsoft.com/office/drawing/2014/main" id="{80F4440F-637B-B3E2-49E3-633FCBEBAE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11802" y="1039906"/>
                      <a:ext cx="322730" cy="2238935"/>
                      <a:chOff x="1299882" y="1039906"/>
                      <a:chExt cx="322730" cy="2238935"/>
                    </a:xfrm>
                    <a:solidFill>
                      <a:srgbClr val="FEEFAA"/>
                    </a:solidFill>
                  </p:grpSpPr>
                  <p:sp>
                    <p:nvSpPr>
                      <p:cNvPr id="424" name="椭圆 423">
                        <a:extLst>
                          <a:ext uri="{FF2B5EF4-FFF2-40B4-BE49-F238E27FC236}">
                            <a16:creationId xmlns:a16="http://schemas.microsoft.com/office/drawing/2014/main" id="{10E6A3C6-C13F-DE87-A3F0-43880991CB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99882" y="1039906"/>
                        <a:ext cx="322730" cy="322730"/>
                      </a:xfrm>
                      <a:prstGeom prst="ellipse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25" name="椭圆 424">
                        <a:extLst>
                          <a:ext uri="{FF2B5EF4-FFF2-40B4-BE49-F238E27FC236}">
                            <a16:creationId xmlns:a16="http://schemas.microsoft.com/office/drawing/2014/main" id="{628F3BCF-B355-3A41-4283-2D73813736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99882" y="1423147"/>
                        <a:ext cx="322730" cy="322730"/>
                      </a:xfrm>
                      <a:prstGeom prst="ellipse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26" name="椭圆 425">
                        <a:extLst>
                          <a:ext uri="{FF2B5EF4-FFF2-40B4-BE49-F238E27FC236}">
                            <a16:creationId xmlns:a16="http://schemas.microsoft.com/office/drawing/2014/main" id="{36AD2D8E-D8A2-4A46-77AD-A96B920351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99882" y="1806388"/>
                        <a:ext cx="322730" cy="322730"/>
                      </a:xfrm>
                      <a:prstGeom prst="ellipse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27" name="椭圆 426">
                        <a:extLst>
                          <a:ext uri="{FF2B5EF4-FFF2-40B4-BE49-F238E27FC236}">
                            <a16:creationId xmlns:a16="http://schemas.microsoft.com/office/drawing/2014/main" id="{2F89D5BE-CB9D-942D-2C3E-F62673355B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99882" y="2189629"/>
                        <a:ext cx="322730" cy="322730"/>
                      </a:xfrm>
                      <a:prstGeom prst="ellipse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28" name="椭圆 427">
                        <a:extLst>
                          <a:ext uri="{FF2B5EF4-FFF2-40B4-BE49-F238E27FC236}">
                            <a16:creationId xmlns:a16="http://schemas.microsoft.com/office/drawing/2014/main" id="{86F308D3-FE27-A9E1-FEA1-415EA62C8B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99882" y="2956111"/>
                        <a:ext cx="322730" cy="322730"/>
                      </a:xfrm>
                      <a:prstGeom prst="ellipse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354" name="组合 353">
                      <a:extLst>
                        <a:ext uri="{FF2B5EF4-FFF2-40B4-BE49-F238E27FC236}">
                          <a16:creationId xmlns:a16="http://schemas.microsoft.com/office/drawing/2014/main" id="{CF43BFAB-B72C-8EC6-9A48-0440EBFEEAB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71482" y="1348067"/>
                      <a:ext cx="322730" cy="1622612"/>
                      <a:chOff x="2671482" y="1423147"/>
                      <a:chExt cx="322730" cy="1622612"/>
                    </a:xfrm>
                    <a:solidFill>
                      <a:srgbClr val="D4E6FF"/>
                    </a:solidFill>
                  </p:grpSpPr>
                  <p:sp>
                    <p:nvSpPr>
                      <p:cNvPr id="420" name="椭圆 419">
                        <a:extLst>
                          <a:ext uri="{FF2B5EF4-FFF2-40B4-BE49-F238E27FC236}">
                            <a16:creationId xmlns:a16="http://schemas.microsoft.com/office/drawing/2014/main" id="{C579F6BB-B5D9-11D6-B3CC-A6A9B5D72D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71482" y="1423147"/>
                        <a:ext cx="322730" cy="322730"/>
                      </a:xfrm>
                      <a:prstGeom prst="ellipse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21" name="椭圆 420">
                        <a:extLst>
                          <a:ext uri="{FF2B5EF4-FFF2-40B4-BE49-F238E27FC236}">
                            <a16:creationId xmlns:a16="http://schemas.microsoft.com/office/drawing/2014/main" id="{21A5FF07-D0EA-A0F8-3774-100AFDB623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71482" y="1806388"/>
                        <a:ext cx="322730" cy="322730"/>
                      </a:xfrm>
                      <a:prstGeom prst="ellipse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22" name="椭圆 421">
                        <a:extLst>
                          <a:ext uri="{FF2B5EF4-FFF2-40B4-BE49-F238E27FC236}">
                            <a16:creationId xmlns:a16="http://schemas.microsoft.com/office/drawing/2014/main" id="{5DEDCB47-26AC-6680-158D-FA291F4E48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71482" y="2189629"/>
                        <a:ext cx="322730" cy="322730"/>
                      </a:xfrm>
                      <a:prstGeom prst="ellipse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23" name="椭圆 422">
                        <a:extLst>
                          <a:ext uri="{FF2B5EF4-FFF2-40B4-BE49-F238E27FC236}">
                            <a16:creationId xmlns:a16="http://schemas.microsoft.com/office/drawing/2014/main" id="{FBC27816-7342-B3D4-3CBD-C74560906D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71482" y="2723029"/>
                        <a:ext cx="322730" cy="322730"/>
                      </a:xfrm>
                      <a:prstGeom prst="ellipse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cxnSp>
                  <p:nvCxnSpPr>
                    <p:cNvPr id="396" name="直线连接符 395">
                      <a:extLst>
                        <a:ext uri="{FF2B5EF4-FFF2-40B4-BE49-F238E27FC236}">
                          <a16:creationId xmlns:a16="http://schemas.microsoft.com/office/drawing/2014/main" id="{E022A13C-DD84-2C1F-D3C9-2047B26EFE16}"/>
                        </a:ext>
                      </a:extLst>
                    </p:cNvPr>
                    <p:cNvCxnSpPr>
                      <a:stCxn id="424" idx="6"/>
                      <a:endCxn id="420" idx="2"/>
                    </p:cNvCxnSpPr>
                    <p:nvPr/>
                  </p:nvCxnSpPr>
                  <p:spPr>
                    <a:xfrm>
                      <a:off x="1634532" y="1201271"/>
                      <a:ext cx="1036950" cy="308161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7" name="直线连接符 396">
                      <a:extLst>
                        <a:ext uri="{FF2B5EF4-FFF2-40B4-BE49-F238E27FC236}">
                          <a16:creationId xmlns:a16="http://schemas.microsoft.com/office/drawing/2014/main" id="{FDDCB364-5ADE-F44C-14DF-E493588362A1}"/>
                        </a:ext>
                      </a:extLst>
                    </p:cNvPr>
                    <p:cNvCxnSpPr>
                      <a:stCxn id="424" idx="6"/>
                      <a:endCxn id="421" idx="2"/>
                    </p:cNvCxnSpPr>
                    <p:nvPr/>
                  </p:nvCxnSpPr>
                  <p:spPr>
                    <a:xfrm>
                      <a:off x="1634532" y="1201271"/>
                      <a:ext cx="1036950" cy="691402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8" name="直线连接符 397">
                      <a:extLst>
                        <a:ext uri="{FF2B5EF4-FFF2-40B4-BE49-F238E27FC236}">
                          <a16:creationId xmlns:a16="http://schemas.microsoft.com/office/drawing/2014/main" id="{3442EE5B-6998-76F5-41F7-66C216E7DE0A}"/>
                        </a:ext>
                      </a:extLst>
                    </p:cNvPr>
                    <p:cNvCxnSpPr>
                      <a:stCxn id="424" idx="6"/>
                      <a:endCxn id="422" idx="2"/>
                    </p:cNvCxnSpPr>
                    <p:nvPr/>
                  </p:nvCxnSpPr>
                  <p:spPr>
                    <a:xfrm>
                      <a:off x="1634532" y="1201271"/>
                      <a:ext cx="1036950" cy="1074643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9" name="直线连接符 398">
                      <a:extLst>
                        <a:ext uri="{FF2B5EF4-FFF2-40B4-BE49-F238E27FC236}">
                          <a16:creationId xmlns:a16="http://schemas.microsoft.com/office/drawing/2014/main" id="{84381126-45F6-6271-6288-8DB720642664}"/>
                        </a:ext>
                      </a:extLst>
                    </p:cNvPr>
                    <p:cNvCxnSpPr>
                      <a:stCxn id="424" idx="6"/>
                      <a:endCxn id="423" idx="2"/>
                    </p:cNvCxnSpPr>
                    <p:nvPr/>
                  </p:nvCxnSpPr>
                  <p:spPr>
                    <a:xfrm>
                      <a:off x="1634532" y="1201271"/>
                      <a:ext cx="1036950" cy="1608043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0" name="直线连接符 399">
                      <a:extLst>
                        <a:ext uri="{FF2B5EF4-FFF2-40B4-BE49-F238E27FC236}">
                          <a16:creationId xmlns:a16="http://schemas.microsoft.com/office/drawing/2014/main" id="{BFE27619-1E67-72A7-5BB2-553B26EEA148}"/>
                        </a:ext>
                      </a:extLst>
                    </p:cNvPr>
                    <p:cNvCxnSpPr>
                      <a:stCxn id="425" idx="6"/>
                      <a:endCxn id="420" idx="2"/>
                    </p:cNvCxnSpPr>
                    <p:nvPr/>
                  </p:nvCxnSpPr>
                  <p:spPr>
                    <a:xfrm flipV="1">
                      <a:off x="1634532" y="1509432"/>
                      <a:ext cx="1036950" cy="7508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2" name="直线连接符 401">
                      <a:extLst>
                        <a:ext uri="{FF2B5EF4-FFF2-40B4-BE49-F238E27FC236}">
                          <a16:creationId xmlns:a16="http://schemas.microsoft.com/office/drawing/2014/main" id="{C407236E-F669-D1F2-1E0F-F9799197168E}"/>
                        </a:ext>
                      </a:extLst>
                    </p:cNvPr>
                    <p:cNvCxnSpPr>
                      <a:stCxn id="425" idx="6"/>
                      <a:endCxn id="421" idx="2"/>
                    </p:cNvCxnSpPr>
                    <p:nvPr/>
                  </p:nvCxnSpPr>
                  <p:spPr>
                    <a:xfrm>
                      <a:off x="1634532" y="1584512"/>
                      <a:ext cx="1036950" cy="308161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3" name="直线连接符 402">
                      <a:extLst>
                        <a:ext uri="{FF2B5EF4-FFF2-40B4-BE49-F238E27FC236}">
                          <a16:creationId xmlns:a16="http://schemas.microsoft.com/office/drawing/2014/main" id="{10E858A9-F8E4-1AF7-29BA-6112A2104587}"/>
                        </a:ext>
                      </a:extLst>
                    </p:cNvPr>
                    <p:cNvCxnSpPr>
                      <a:stCxn id="425" idx="6"/>
                      <a:endCxn id="422" idx="2"/>
                    </p:cNvCxnSpPr>
                    <p:nvPr/>
                  </p:nvCxnSpPr>
                  <p:spPr>
                    <a:xfrm>
                      <a:off x="1634532" y="1584512"/>
                      <a:ext cx="1036950" cy="691402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4" name="直线连接符 403">
                      <a:extLst>
                        <a:ext uri="{FF2B5EF4-FFF2-40B4-BE49-F238E27FC236}">
                          <a16:creationId xmlns:a16="http://schemas.microsoft.com/office/drawing/2014/main" id="{FCB58F9F-7449-514A-5A62-1B004E8F7E7F}"/>
                        </a:ext>
                      </a:extLst>
                    </p:cNvPr>
                    <p:cNvCxnSpPr>
                      <a:stCxn id="425" idx="6"/>
                      <a:endCxn id="422" idx="2"/>
                    </p:cNvCxnSpPr>
                    <p:nvPr/>
                  </p:nvCxnSpPr>
                  <p:spPr>
                    <a:xfrm>
                      <a:off x="1634532" y="1584512"/>
                      <a:ext cx="1036950" cy="691402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5" name="直线连接符 404">
                      <a:extLst>
                        <a:ext uri="{FF2B5EF4-FFF2-40B4-BE49-F238E27FC236}">
                          <a16:creationId xmlns:a16="http://schemas.microsoft.com/office/drawing/2014/main" id="{B19926B1-80D1-2E96-E66C-4315861F55CD}"/>
                        </a:ext>
                      </a:extLst>
                    </p:cNvPr>
                    <p:cNvCxnSpPr>
                      <a:stCxn id="425" idx="6"/>
                      <a:endCxn id="423" idx="2"/>
                    </p:cNvCxnSpPr>
                    <p:nvPr/>
                  </p:nvCxnSpPr>
                  <p:spPr>
                    <a:xfrm>
                      <a:off x="1634532" y="1584512"/>
                      <a:ext cx="1036950" cy="1224802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6" name="直线连接符 405">
                      <a:extLst>
                        <a:ext uri="{FF2B5EF4-FFF2-40B4-BE49-F238E27FC236}">
                          <a16:creationId xmlns:a16="http://schemas.microsoft.com/office/drawing/2014/main" id="{2D4180A9-2FE2-9858-A3E9-0EC982273E33}"/>
                        </a:ext>
                      </a:extLst>
                    </p:cNvPr>
                    <p:cNvCxnSpPr>
                      <a:stCxn id="426" idx="6"/>
                      <a:endCxn id="420" idx="2"/>
                    </p:cNvCxnSpPr>
                    <p:nvPr/>
                  </p:nvCxnSpPr>
                  <p:spPr>
                    <a:xfrm flipV="1">
                      <a:off x="1634532" y="1509432"/>
                      <a:ext cx="1036950" cy="458321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7" name="直线连接符 406">
                      <a:extLst>
                        <a:ext uri="{FF2B5EF4-FFF2-40B4-BE49-F238E27FC236}">
                          <a16:creationId xmlns:a16="http://schemas.microsoft.com/office/drawing/2014/main" id="{EFBCA589-0068-2B20-74F0-F17561143F7D}"/>
                        </a:ext>
                      </a:extLst>
                    </p:cNvPr>
                    <p:cNvCxnSpPr>
                      <a:stCxn id="426" idx="6"/>
                      <a:endCxn id="421" idx="2"/>
                    </p:cNvCxnSpPr>
                    <p:nvPr/>
                  </p:nvCxnSpPr>
                  <p:spPr>
                    <a:xfrm flipV="1">
                      <a:off x="1634532" y="1892673"/>
                      <a:ext cx="1036950" cy="7508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8" name="直线连接符 407">
                      <a:extLst>
                        <a:ext uri="{FF2B5EF4-FFF2-40B4-BE49-F238E27FC236}">
                          <a16:creationId xmlns:a16="http://schemas.microsoft.com/office/drawing/2014/main" id="{8096C281-D9DC-973F-5448-123478F3E14F}"/>
                        </a:ext>
                      </a:extLst>
                    </p:cNvPr>
                    <p:cNvCxnSpPr>
                      <a:stCxn id="426" idx="6"/>
                      <a:endCxn id="423" idx="2"/>
                    </p:cNvCxnSpPr>
                    <p:nvPr/>
                  </p:nvCxnSpPr>
                  <p:spPr>
                    <a:xfrm>
                      <a:off x="1634532" y="1967753"/>
                      <a:ext cx="1036950" cy="841561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9" name="直线连接符 408">
                      <a:extLst>
                        <a:ext uri="{FF2B5EF4-FFF2-40B4-BE49-F238E27FC236}">
                          <a16:creationId xmlns:a16="http://schemas.microsoft.com/office/drawing/2014/main" id="{DD3E6D11-CAC7-F39E-FD25-A1F4A22D9431}"/>
                        </a:ext>
                      </a:extLst>
                    </p:cNvPr>
                    <p:cNvCxnSpPr>
                      <a:stCxn id="426" idx="6"/>
                      <a:endCxn id="422" idx="2"/>
                    </p:cNvCxnSpPr>
                    <p:nvPr/>
                  </p:nvCxnSpPr>
                  <p:spPr>
                    <a:xfrm>
                      <a:off x="1634532" y="1967753"/>
                      <a:ext cx="1036950" cy="308161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0" name="直线连接符 409">
                      <a:extLst>
                        <a:ext uri="{FF2B5EF4-FFF2-40B4-BE49-F238E27FC236}">
                          <a16:creationId xmlns:a16="http://schemas.microsoft.com/office/drawing/2014/main" id="{4B8405C1-39C3-6D2C-B665-6B697C360B15}"/>
                        </a:ext>
                      </a:extLst>
                    </p:cNvPr>
                    <p:cNvCxnSpPr>
                      <a:stCxn id="427" idx="6"/>
                      <a:endCxn id="420" idx="2"/>
                    </p:cNvCxnSpPr>
                    <p:nvPr/>
                  </p:nvCxnSpPr>
                  <p:spPr>
                    <a:xfrm flipV="1">
                      <a:off x="1634532" y="1509432"/>
                      <a:ext cx="1036950" cy="841562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1" name="直线连接符 410">
                      <a:extLst>
                        <a:ext uri="{FF2B5EF4-FFF2-40B4-BE49-F238E27FC236}">
                          <a16:creationId xmlns:a16="http://schemas.microsoft.com/office/drawing/2014/main" id="{A89D6AB2-E140-867D-A1DB-8A85F13E9F4E}"/>
                        </a:ext>
                      </a:extLst>
                    </p:cNvPr>
                    <p:cNvCxnSpPr>
                      <a:stCxn id="427" idx="6"/>
                      <a:endCxn id="422" idx="2"/>
                    </p:cNvCxnSpPr>
                    <p:nvPr/>
                  </p:nvCxnSpPr>
                  <p:spPr>
                    <a:xfrm flipV="1">
                      <a:off x="1634532" y="2275914"/>
                      <a:ext cx="1036950" cy="7508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2" name="直线连接符 411">
                      <a:extLst>
                        <a:ext uri="{FF2B5EF4-FFF2-40B4-BE49-F238E27FC236}">
                          <a16:creationId xmlns:a16="http://schemas.microsoft.com/office/drawing/2014/main" id="{7CBB0A31-BEF9-F939-30D1-D57EB99D7132}"/>
                        </a:ext>
                      </a:extLst>
                    </p:cNvPr>
                    <p:cNvCxnSpPr>
                      <a:stCxn id="427" idx="6"/>
                      <a:endCxn id="421" idx="2"/>
                    </p:cNvCxnSpPr>
                    <p:nvPr/>
                  </p:nvCxnSpPr>
                  <p:spPr>
                    <a:xfrm flipV="1">
                      <a:off x="1634532" y="1892673"/>
                      <a:ext cx="1036950" cy="458321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3" name="直线连接符 412">
                      <a:extLst>
                        <a:ext uri="{FF2B5EF4-FFF2-40B4-BE49-F238E27FC236}">
                          <a16:creationId xmlns:a16="http://schemas.microsoft.com/office/drawing/2014/main" id="{C80A42ED-6936-D3EB-E92C-DA2AD56CC3D0}"/>
                        </a:ext>
                      </a:extLst>
                    </p:cNvPr>
                    <p:cNvCxnSpPr>
                      <a:stCxn id="427" idx="6"/>
                      <a:endCxn id="423" idx="2"/>
                    </p:cNvCxnSpPr>
                    <p:nvPr/>
                  </p:nvCxnSpPr>
                  <p:spPr>
                    <a:xfrm>
                      <a:off x="1634532" y="2350994"/>
                      <a:ext cx="1036950" cy="45832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4" name="直线连接符 413">
                      <a:extLst>
                        <a:ext uri="{FF2B5EF4-FFF2-40B4-BE49-F238E27FC236}">
                          <a16:creationId xmlns:a16="http://schemas.microsoft.com/office/drawing/2014/main" id="{9993B19F-0B93-CF6C-BB6C-EB338FC695FB}"/>
                        </a:ext>
                      </a:extLst>
                    </p:cNvPr>
                    <p:cNvCxnSpPr>
                      <a:stCxn id="428" idx="6"/>
                      <a:endCxn id="420" idx="2"/>
                    </p:cNvCxnSpPr>
                    <p:nvPr/>
                  </p:nvCxnSpPr>
                  <p:spPr>
                    <a:xfrm flipV="1">
                      <a:off x="1634532" y="1509432"/>
                      <a:ext cx="1036950" cy="1608044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5" name="直线连接符 414">
                      <a:extLst>
                        <a:ext uri="{FF2B5EF4-FFF2-40B4-BE49-F238E27FC236}">
                          <a16:creationId xmlns:a16="http://schemas.microsoft.com/office/drawing/2014/main" id="{8985F5E5-630A-4A29-01C7-28469BF0D3E1}"/>
                        </a:ext>
                      </a:extLst>
                    </p:cNvPr>
                    <p:cNvCxnSpPr>
                      <a:stCxn id="428" idx="6"/>
                      <a:endCxn id="421" idx="2"/>
                    </p:cNvCxnSpPr>
                    <p:nvPr/>
                  </p:nvCxnSpPr>
                  <p:spPr>
                    <a:xfrm flipV="1">
                      <a:off x="1634532" y="1892673"/>
                      <a:ext cx="1036950" cy="1224803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6" name="直线连接符 415">
                      <a:extLst>
                        <a:ext uri="{FF2B5EF4-FFF2-40B4-BE49-F238E27FC236}">
                          <a16:creationId xmlns:a16="http://schemas.microsoft.com/office/drawing/2014/main" id="{3D1F3684-A1B9-BD1E-5A5C-9FD7A9CC129B}"/>
                        </a:ext>
                      </a:extLst>
                    </p:cNvPr>
                    <p:cNvCxnSpPr>
                      <a:stCxn id="428" idx="6"/>
                      <a:endCxn id="422" idx="2"/>
                    </p:cNvCxnSpPr>
                    <p:nvPr/>
                  </p:nvCxnSpPr>
                  <p:spPr>
                    <a:xfrm flipV="1">
                      <a:off x="1634532" y="2275914"/>
                      <a:ext cx="1036950" cy="841562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7" name="直线连接符 416">
                      <a:extLst>
                        <a:ext uri="{FF2B5EF4-FFF2-40B4-BE49-F238E27FC236}">
                          <a16:creationId xmlns:a16="http://schemas.microsoft.com/office/drawing/2014/main" id="{A6D8228B-E2D9-4ED9-5803-E136BCA39937}"/>
                        </a:ext>
                      </a:extLst>
                    </p:cNvPr>
                    <p:cNvCxnSpPr>
                      <a:stCxn id="428" idx="6"/>
                      <a:endCxn id="423" idx="2"/>
                    </p:cNvCxnSpPr>
                    <p:nvPr/>
                  </p:nvCxnSpPr>
                  <p:spPr>
                    <a:xfrm flipV="1">
                      <a:off x="1634532" y="2809314"/>
                      <a:ext cx="1036950" cy="308162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49" name="矩形 348">
                    <a:extLst>
                      <a:ext uri="{FF2B5EF4-FFF2-40B4-BE49-F238E27FC236}">
                        <a16:creationId xmlns:a16="http://schemas.microsoft.com/office/drawing/2014/main" id="{4B28287A-34DF-1D36-CA10-C370E111BD46}"/>
                      </a:ext>
                    </a:extLst>
                  </p:cNvPr>
                  <p:cNvSpPr/>
                  <p:nvPr/>
                </p:nvSpPr>
                <p:spPr>
                  <a:xfrm>
                    <a:off x="4917433" y="3209127"/>
                    <a:ext cx="180000" cy="143956"/>
                  </a:xfrm>
                  <a:prstGeom prst="rect">
                    <a:avLst/>
                  </a:prstGeom>
                  <a:solidFill>
                    <a:srgbClr val="FFC24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0" name="矩形 349">
                    <a:extLst>
                      <a:ext uri="{FF2B5EF4-FFF2-40B4-BE49-F238E27FC236}">
                        <a16:creationId xmlns:a16="http://schemas.microsoft.com/office/drawing/2014/main" id="{91660434-93F0-1141-B240-0F43D5843E0A}"/>
                      </a:ext>
                    </a:extLst>
                  </p:cNvPr>
                  <p:cNvSpPr/>
                  <p:nvPr/>
                </p:nvSpPr>
                <p:spPr>
                  <a:xfrm>
                    <a:off x="4917433" y="3493647"/>
                    <a:ext cx="180000" cy="143956"/>
                  </a:xfrm>
                  <a:prstGeom prst="rect">
                    <a:avLst/>
                  </a:prstGeom>
                  <a:solidFill>
                    <a:srgbClr val="FFC24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1" name="矩形 350">
                    <a:extLst>
                      <a:ext uri="{FF2B5EF4-FFF2-40B4-BE49-F238E27FC236}">
                        <a16:creationId xmlns:a16="http://schemas.microsoft.com/office/drawing/2014/main" id="{CA4F203C-521A-450D-3DC5-0678C2844C1C}"/>
                      </a:ext>
                    </a:extLst>
                  </p:cNvPr>
                  <p:cNvSpPr/>
                  <p:nvPr/>
                </p:nvSpPr>
                <p:spPr>
                  <a:xfrm>
                    <a:off x="4917433" y="3778167"/>
                    <a:ext cx="180000" cy="143956"/>
                  </a:xfrm>
                  <a:prstGeom prst="rect">
                    <a:avLst/>
                  </a:prstGeom>
                  <a:solidFill>
                    <a:srgbClr val="FFC24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2" name="矩形 351">
                    <a:extLst>
                      <a:ext uri="{FF2B5EF4-FFF2-40B4-BE49-F238E27FC236}">
                        <a16:creationId xmlns:a16="http://schemas.microsoft.com/office/drawing/2014/main" id="{738EF53E-2712-B78D-B2B4-DD90609353FB}"/>
                      </a:ext>
                    </a:extLst>
                  </p:cNvPr>
                  <p:cNvSpPr/>
                  <p:nvPr/>
                </p:nvSpPr>
                <p:spPr>
                  <a:xfrm>
                    <a:off x="4917433" y="4157082"/>
                    <a:ext cx="180000" cy="143956"/>
                  </a:xfrm>
                  <a:prstGeom prst="rect">
                    <a:avLst/>
                  </a:prstGeom>
                  <a:solidFill>
                    <a:srgbClr val="FFC24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47" name="梯形 346">
                  <a:extLst>
                    <a:ext uri="{FF2B5EF4-FFF2-40B4-BE49-F238E27FC236}">
                      <a16:creationId xmlns:a16="http://schemas.microsoft.com/office/drawing/2014/main" id="{4B76B5E9-4790-CF80-BFB3-78C983204BA7}"/>
                    </a:ext>
                  </a:extLst>
                </p:cNvPr>
                <p:cNvSpPr/>
                <p:nvPr/>
              </p:nvSpPr>
              <p:spPr>
                <a:xfrm rot="5400000">
                  <a:off x="3262163" y="2636076"/>
                  <a:ext cx="1944054" cy="2239153"/>
                </a:xfrm>
                <a:prstGeom prst="trapezoid">
                  <a:avLst>
                    <a:gd name="adj" fmla="val 19887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</p:grpSp>
        <p:grpSp>
          <p:nvGrpSpPr>
            <p:cNvPr id="429" name="组合 428">
              <a:extLst>
                <a:ext uri="{FF2B5EF4-FFF2-40B4-BE49-F238E27FC236}">
                  <a16:creationId xmlns:a16="http://schemas.microsoft.com/office/drawing/2014/main" id="{B7DA1236-4C9E-F069-25F0-8974CB9EC265}"/>
                </a:ext>
              </a:extLst>
            </p:cNvPr>
            <p:cNvGrpSpPr/>
            <p:nvPr/>
          </p:nvGrpSpPr>
          <p:grpSpPr>
            <a:xfrm>
              <a:off x="3606613" y="2152423"/>
              <a:ext cx="1237868" cy="1074729"/>
              <a:chOff x="3114613" y="2783626"/>
              <a:chExt cx="2239153" cy="1944054"/>
            </a:xfrm>
          </p:grpSpPr>
          <p:sp>
            <p:nvSpPr>
              <p:cNvPr id="430" name="矩形 429">
                <a:extLst>
                  <a:ext uri="{FF2B5EF4-FFF2-40B4-BE49-F238E27FC236}">
                    <a16:creationId xmlns:a16="http://schemas.microsoft.com/office/drawing/2014/main" id="{24FA5A6F-4697-0033-7BE5-DDFB2CDA198D}"/>
                  </a:ext>
                </a:extLst>
              </p:cNvPr>
              <p:cNvSpPr/>
              <p:nvPr/>
            </p:nvSpPr>
            <p:spPr>
              <a:xfrm>
                <a:off x="3242729" y="2966400"/>
                <a:ext cx="180000" cy="143956"/>
              </a:xfrm>
              <a:prstGeom prst="rect">
                <a:avLst/>
              </a:prstGeom>
              <a:solidFill>
                <a:srgbClr val="FFC2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1" name="矩形 430">
                <a:extLst>
                  <a:ext uri="{FF2B5EF4-FFF2-40B4-BE49-F238E27FC236}">
                    <a16:creationId xmlns:a16="http://schemas.microsoft.com/office/drawing/2014/main" id="{410F3FF6-05EB-4C4C-3131-AD486FE4CF67}"/>
                  </a:ext>
                </a:extLst>
              </p:cNvPr>
              <p:cNvSpPr/>
              <p:nvPr/>
            </p:nvSpPr>
            <p:spPr>
              <a:xfrm>
                <a:off x="3242729" y="3253266"/>
                <a:ext cx="180000" cy="143956"/>
              </a:xfrm>
              <a:prstGeom prst="rect">
                <a:avLst/>
              </a:prstGeom>
              <a:solidFill>
                <a:srgbClr val="FFC2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2" name="矩形 431">
                <a:extLst>
                  <a:ext uri="{FF2B5EF4-FFF2-40B4-BE49-F238E27FC236}">
                    <a16:creationId xmlns:a16="http://schemas.microsoft.com/office/drawing/2014/main" id="{62FDC700-FD48-57C0-A910-2AD928E3253A}"/>
                  </a:ext>
                </a:extLst>
              </p:cNvPr>
              <p:cNvSpPr/>
              <p:nvPr/>
            </p:nvSpPr>
            <p:spPr>
              <a:xfrm>
                <a:off x="3242729" y="3540132"/>
                <a:ext cx="180000" cy="143956"/>
              </a:xfrm>
              <a:prstGeom prst="rect">
                <a:avLst/>
              </a:prstGeom>
              <a:solidFill>
                <a:srgbClr val="FFC2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3" name="矩形 432">
                <a:extLst>
                  <a:ext uri="{FF2B5EF4-FFF2-40B4-BE49-F238E27FC236}">
                    <a16:creationId xmlns:a16="http://schemas.microsoft.com/office/drawing/2014/main" id="{F626FCC4-F9FB-DEC6-A549-C3FD2A98D341}"/>
                  </a:ext>
                </a:extLst>
              </p:cNvPr>
              <p:cNvSpPr/>
              <p:nvPr/>
            </p:nvSpPr>
            <p:spPr>
              <a:xfrm>
                <a:off x="3242729" y="3826999"/>
                <a:ext cx="180000" cy="143956"/>
              </a:xfrm>
              <a:prstGeom prst="rect">
                <a:avLst/>
              </a:prstGeom>
              <a:solidFill>
                <a:srgbClr val="FFC2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4" name="矩形 433">
                <a:extLst>
                  <a:ext uri="{FF2B5EF4-FFF2-40B4-BE49-F238E27FC236}">
                    <a16:creationId xmlns:a16="http://schemas.microsoft.com/office/drawing/2014/main" id="{EA58D774-5F18-326A-8EC4-D3FA98AF4BF6}"/>
                  </a:ext>
                </a:extLst>
              </p:cNvPr>
              <p:cNvSpPr/>
              <p:nvPr/>
            </p:nvSpPr>
            <p:spPr>
              <a:xfrm>
                <a:off x="3242729" y="4359496"/>
                <a:ext cx="180000" cy="143956"/>
              </a:xfrm>
              <a:prstGeom prst="rect">
                <a:avLst/>
              </a:prstGeom>
              <a:solidFill>
                <a:srgbClr val="FFC2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35" name="组合 434">
                <a:extLst>
                  <a:ext uri="{FF2B5EF4-FFF2-40B4-BE49-F238E27FC236}">
                    <a16:creationId xmlns:a16="http://schemas.microsoft.com/office/drawing/2014/main" id="{FCBBC22A-315B-3AF9-650B-29363D8735F5}"/>
                  </a:ext>
                </a:extLst>
              </p:cNvPr>
              <p:cNvGrpSpPr/>
              <p:nvPr/>
            </p:nvGrpSpPr>
            <p:grpSpPr>
              <a:xfrm>
                <a:off x="3114613" y="2783626"/>
                <a:ext cx="2239153" cy="1944054"/>
                <a:chOff x="3114613" y="2783626"/>
                <a:chExt cx="2239153" cy="1944054"/>
              </a:xfrm>
            </p:grpSpPr>
            <p:grpSp>
              <p:nvGrpSpPr>
                <p:cNvPr id="436" name="组合 435">
                  <a:extLst>
                    <a:ext uri="{FF2B5EF4-FFF2-40B4-BE49-F238E27FC236}">
                      <a16:creationId xmlns:a16="http://schemas.microsoft.com/office/drawing/2014/main" id="{81CF964E-BB29-6551-205F-5B5A267CC729}"/>
                    </a:ext>
                  </a:extLst>
                </p:cNvPr>
                <p:cNvGrpSpPr/>
                <p:nvPr/>
              </p:nvGrpSpPr>
              <p:grpSpPr>
                <a:xfrm>
                  <a:off x="3568432" y="2945652"/>
                  <a:ext cx="1572246" cy="1620000"/>
                  <a:chOff x="3525187" y="2926309"/>
                  <a:chExt cx="1572246" cy="1620000"/>
                </a:xfrm>
              </p:grpSpPr>
              <p:grpSp>
                <p:nvGrpSpPr>
                  <p:cNvPr id="438" name="组合 437">
                    <a:extLst>
                      <a:ext uri="{FF2B5EF4-FFF2-40B4-BE49-F238E27FC236}">
                        <a16:creationId xmlns:a16="http://schemas.microsoft.com/office/drawing/2014/main" id="{1A513C0C-E819-12E5-6E73-A5DB989FB7A5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3525187" y="2926309"/>
                    <a:ext cx="1242839" cy="1620000"/>
                    <a:chOff x="1311802" y="1039906"/>
                    <a:chExt cx="1682410" cy="2238935"/>
                  </a:xfrm>
                </p:grpSpPr>
                <p:grpSp>
                  <p:nvGrpSpPr>
                    <p:cNvPr id="443" name="组合 442">
                      <a:extLst>
                        <a:ext uri="{FF2B5EF4-FFF2-40B4-BE49-F238E27FC236}">
                          <a16:creationId xmlns:a16="http://schemas.microsoft.com/office/drawing/2014/main" id="{8B6E285A-290A-ED6E-1A9F-0F8BD1C4DC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11802" y="1039906"/>
                      <a:ext cx="322730" cy="2238935"/>
                      <a:chOff x="1299882" y="1039906"/>
                      <a:chExt cx="322730" cy="2238935"/>
                    </a:xfrm>
                    <a:solidFill>
                      <a:srgbClr val="FEEFAA"/>
                    </a:solidFill>
                  </p:grpSpPr>
                  <p:sp>
                    <p:nvSpPr>
                      <p:cNvPr id="472" name="椭圆 471">
                        <a:extLst>
                          <a:ext uri="{FF2B5EF4-FFF2-40B4-BE49-F238E27FC236}">
                            <a16:creationId xmlns:a16="http://schemas.microsoft.com/office/drawing/2014/main" id="{CB910C00-0A4D-2B85-4383-9FDFA53894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99882" y="1039906"/>
                        <a:ext cx="322730" cy="322730"/>
                      </a:xfrm>
                      <a:prstGeom prst="ellipse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73" name="椭圆 472">
                        <a:extLst>
                          <a:ext uri="{FF2B5EF4-FFF2-40B4-BE49-F238E27FC236}">
                            <a16:creationId xmlns:a16="http://schemas.microsoft.com/office/drawing/2014/main" id="{9AFEC681-3098-C32E-73B9-C6448E0F86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99882" y="1423147"/>
                        <a:ext cx="322730" cy="322730"/>
                      </a:xfrm>
                      <a:prstGeom prst="ellipse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74" name="椭圆 473">
                        <a:extLst>
                          <a:ext uri="{FF2B5EF4-FFF2-40B4-BE49-F238E27FC236}">
                            <a16:creationId xmlns:a16="http://schemas.microsoft.com/office/drawing/2014/main" id="{47A16AEC-FBFF-B9C4-97C9-F581630A39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99882" y="1806388"/>
                        <a:ext cx="322730" cy="322730"/>
                      </a:xfrm>
                      <a:prstGeom prst="ellipse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75" name="椭圆 474">
                        <a:extLst>
                          <a:ext uri="{FF2B5EF4-FFF2-40B4-BE49-F238E27FC236}">
                            <a16:creationId xmlns:a16="http://schemas.microsoft.com/office/drawing/2014/main" id="{10C4058F-C958-D5A6-E5A7-2283125C1A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99882" y="2189629"/>
                        <a:ext cx="322730" cy="322730"/>
                      </a:xfrm>
                      <a:prstGeom prst="ellipse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76" name="椭圆 475">
                        <a:extLst>
                          <a:ext uri="{FF2B5EF4-FFF2-40B4-BE49-F238E27FC236}">
                            <a16:creationId xmlns:a16="http://schemas.microsoft.com/office/drawing/2014/main" id="{F95D0CAA-C0ED-3A61-CEA0-19044EC4AD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99882" y="2956111"/>
                        <a:ext cx="322730" cy="322730"/>
                      </a:xfrm>
                      <a:prstGeom prst="ellipse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444" name="组合 443">
                      <a:extLst>
                        <a:ext uri="{FF2B5EF4-FFF2-40B4-BE49-F238E27FC236}">
                          <a16:creationId xmlns:a16="http://schemas.microsoft.com/office/drawing/2014/main" id="{A60A5489-D445-3CCC-A49D-D9E9F3EDF8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71482" y="1348067"/>
                      <a:ext cx="322730" cy="1622612"/>
                      <a:chOff x="2671482" y="1423147"/>
                      <a:chExt cx="322730" cy="1622612"/>
                    </a:xfrm>
                    <a:solidFill>
                      <a:srgbClr val="D4E6FF"/>
                    </a:solidFill>
                  </p:grpSpPr>
                  <p:sp>
                    <p:nvSpPr>
                      <p:cNvPr id="468" name="椭圆 467">
                        <a:extLst>
                          <a:ext uri="{FF2B5EF4-FFF2-40B4-BE49-F238E27FC236}">
                            <a16:creationId xmlns:a16="http://schemas.microsoft.com/office/drawing/2014/main" id="{58977604-242C-46D0-548D-8E98AA8CBE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71482" y="1423147"/>
                        <a:ext cx="322730" cy="322730"/>
                      </a:xfrm>
                      <a:prstGeom prst="ellipse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69" name="椭圆 468">
                        <a:extLst>
                          <a:ext uri="{FF2B5EF4-FFF2-40B4-BE49-F238E27FC236}">
                            <a16:creationId xmlns:a16="http://schemas.microsoft.com/office/drawing/2014/main" id="{E4391F1E-DD67-433A-FF42-0562A6E73B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71482" y="1806388"/>
                        <a:ext cx="322730" cy="322730"/>
                      </a:xfrm>
                      <a:prstGeom prst="ellipse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70" name="椭圆 469">
                        <a:extLst>
                          <a:ext uri="{FF2B5EF4-FFF2-40B4-BE49-F238E27FC236}">
                            <a16:creationId xmlns:a16="http://schemas.microsoft.com/office/drawing/2014/main" id="{BB642827-96B6-D06D-2634-C8EBCD9D5F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71482" y="2189629"/>
                        <a:ext cx="322730" cy="322730"/>
                      </a:xfrm>
                      <a:prstGeom prst="ellipse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71" name="椭圆 470">
                        <a:extLst>
                          <a:ext uri="{FF2B5EF4-FFF2-40B4-BE49-F238E27FC236}">
                            <a16:creationId xmlns:a16="http://schemas.microsoft.com/office/drawing/2014/main" id="{C3CEB14B-B5E8-CF6C-7773-42365CBFFA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71482" y="2723029"/>
                        <a:ext cx="322730" cy="322730"/>
                      </a:xfrm>
                      <a:prstGeom prst="ellipse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cxnSp>
                  <p:nvCxnSpPr>
                    <p:cNvPr id="445" name="直线连接符 444">
                      <a:extLst>
                        <a:ext uri="{FF2B5EF4-FFF2-40B4-BE49-F238E27FC236}">
                          <a16:creationId xmlns:a16="http://schemas.microsoft.com/office/drawing/2014/main" id="{81C6A255-962B-F019-7477-EA56D3CCB1DF}"/>
                        </a:ext>
                      </a:extLst>
                    </p:cNvPr>
                    <p:cNvCxnSpPr>
                      <a:stCxn id="472" idx="6"/>
                      <a:endCxn id="468" idx="2"/>
                    </p:cNvCxnSpPr>
                    <p:nvPr/>
                  </p:nvCxnSpPr>
                  <p:spPr>
                    <a:xfrm>
                      <a:off x="1634532" y="1201271"/>
                      <a:ext cx="1036950" cy="308161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6" name="直线连接符 445">
                      <a:extLst>
                        <a:ext uri="{FF2B5EF4-FFF2-40B4-BE49-F238E27FC236}">
                          <a16:creationId xmlns:a16="http://schemas.microsoft.com/office/drawing/2014/main" id="{76757895-AB98-048B-F2FA-5CD3F4118541}"/>
                        </a:ext>
                      </a:extLst>
                    </p:cNvPr>
                    <p:cNvCxnSpPr>
                      <a:stCxn id="472" idx="6"/>
                      <a:endCxn id="469" idx="2"/>
                    </p:cNvCxnSpPr>
                    <p:nvPr/>
                  </p:nvCxnSpPr>
                  <p:spPr>
                    <a:xfrm>
                      <a:off x="1634532" y="1201271"/>
                      <a:ext cx="1036950" cy="691402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7" name="直线连接符 446">
                      <a:extLst>
                        <a:ext uri="{FF2B5EF4-FFF2-40B4-BE49-F238E27FC236}">
                          <a16:creationId xmlns:a16="http://schemas.microsoft.com/office/drawing/2014/main" id="{E3C6D527-0430-CA66-DAF9-ABA8474CC2FC}"/>
                        </a:ext>
                      </a:extLst>
                    </p:cNvPr>
                    <p:cNvCxnSpPr>
                      <a:stCxn id="472" idx="6"/>
                      <a:endCxn id="470" idx="2"/>
                    </p:cNvCxnSpPr>
                    <p:nvPr/>
                  </p:nvCxnSpPr>
                  <p:spPr>
                    <a:xfrm>
                      <a:off x="1634532" y="1201271"/>
                      <a:ext cx="1036950" cy="1074643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8" name="直线连接符 447">
                      <a:extLst>
                        <a:ext uri="{FF2B5EF4-FFF2-40B4-BE49-F238E27FC236}">
                          <a16:creationId xmlns:a16="http://schemas.microsoft.com/office/drawing/2014/main" id="{F4097177-2272-4D95-9DF1-1FE531CB63A8}"/>
                        </a:ext>
                      </a:extLst>
                    </p:cNvPr>
                    <p:cNvCxnSpPr>
                      <a:stCxn id="472" idx="6"/>
                      <a:endCxn id="471" idx="2"/>
                    </p:cNvCxnSpPr>
                    <p:nvPr/>
                  </p:nvCxnSpPr>
                  <p:spPr>
                    <a:xfrm>
                      <a:off x="1634532" y="1201271"/>
                      <a:ext cx="1036950" cy="1608043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9" name="直线连接符 448">
                      <a:extLst>
                        <a:ext uri="{FF2B5EF4-FFF2-40B4-BE49-F238E27FC236}">
                          <a16:creationId xmlns:a16="http://schemas.microsoft.com/office/drawing/2014/main" id="{C0888F9C-40F9-C7A6-DAB3-7E868BD4DBB2}"/>
                        </a:ext>
                      </a:extLst>
                    </p:cNvPr>
                    <p:cNvCxnSpPr>
                      <a:stCxn id="473" idx="6"/>
                      <a:endCxn id="468" idx="2"/>
                    </p:cNvCxnSpPr>
                    <p:nvPr/>
                  </p:nvCxnSpPr>
                  <p:spPr>
                    <a:xfrm flipV="1">
                      <a:off x="1634532" y="1509432"/>
                      <a:ext cx="1036950" cy="7508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0" name="直线连接符 449">
                      <a:extLst>
                        <a:ext uri="{FF2B5EF4-FFF2-40B4-BE49-F238E27FC236}">
                          <a16:creationId xmlns:a16="http://schemas.microsoft.com/office/drawing/2014/main" id="{EBAD8B2B-F2F2-0F7B-3456-5B69C45B3099}"/>
                        </a:ext>
                      </a:extLst>
                    </p:cNvPr>
                    <p:cNvCxnSpPr>
                      <a:stCxn id="473" idx="6"/>
                      <a:endCxn id="469" idx="2"/>
                    </p:cNvCxnSpPr>
                    <p:nvPr/>
                  </p:nvCxnSpPr>
                  <p:spPr>
                    <a:xfrm>
                      <a:off x="1634532" y="1584512"/>
                      <a:ext cx="1036950" cy="308161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1" name="直线连接符 450">
                      <a:extLst>
                        <a:ext uri="{FF2B5EF4-FFF2-40B4-BE49-F238E27FC236}">
                          <a16:creationId xmlns:a16="http://schemas.microsoft.com/office/drawing/2014/main" id="{92905A7A-7573-503C-6A9B-60E095733BD3}"/>
                        </a:ext>
                      </a:extLst>
                    </p:cNvPr>
                    <p:cNvCxnSpPr>
                      <a:stCxn id="473" idx="6"/>
                      <a:endCxn id="470" idx="2"/>
                    </p:cNvCxnSpPr>
                    <p:nvPr/>
                  </p:nvCxnSpPr>
                  <p:spPr>
                    <a:xfrm>
                      <a:off x="1634532" y="1584512"/>
                      <a:ext cx="1036950" cy="691402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2" name="直线连接符 451">
                      <a:extLst>
                        <a:ext uri="{FF2B5EF4-FFF2-40B4-BE49-F238E27FC236}">
                          <a16:creationId xmlns:a16="http://schemas.microsoft.com/office/drawing/2014/main" id="{31D00909-CDF7-DA73-0C30-B1A70B1870E2}"/>
                        </a:ext>
                      </a:extLst>
                    </p:cNvPr>
                    <p:cNvCxnSpPr>
                      <a:stCxn id="473" idx="6"/>
                      <a:endCxn id="470" idx="2"/>
                    </p:cNvCxnSpPr>
                    <p:nvPr/>
                  </p:nvCxnSpPr>
                  <p:spPr>
                    <a:xfrm>
                      <a:off x="1634532" y="1584512"/>
                      <a:ext cx="1036950" cy="691402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3" name="直线连接符 452">
                      <a:extLst>
                        <a:ext uri="{FF2B5EF4-FFF2-40B4-BE49-F238E27FC236}">
                          <a16:creationId xmlns:a16="http://schemas.microsoft.com/office/drawing/2014/main" id="{9774895E-624D-037F-0458-68B5E38529E3}"/>
                        </a:ext>
                      </a:extLst>
                    </p:cNvPr>
                    <p:cNvCxnSpPr>
                      <a:stCxn id="473" idx="6"/>
                      <a:endCxn id="471" idx="2"/>
                    </p:cNvCxnSpPr>
                    <p:nvPr/>
                  </p:nvCxnSpPr>
                  <p:spPr>
                    <a:xfrm>
                      <a:off x="1634532" y="1584512"/>
                      <a:ext cx="1036950" cy="1224802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4" name="直线连接符 453">
                      <a:extLst>
                        <a:ext uri="{FF2B5EF4-FFF2-40B4-BE49-F238E27FC236}">
                          <a16:creationId xmlns:a16="http://schemas.microsoft.com/office/drawing/2014/main" id="{7490E88D-F367-1610-B9CF-2C69260A3947}"/>
                        </a:ext>
                      </a:extLst>
                    </p:cNvPr>
                    <p:cNvCxnSpPr>
                      <a:stCxn id="474" idx="6"/>
                      <a:endCxn id="468" idx="2"/>
                    </p:cNvCxnSpPr>
                    <p:nvPr/>
                  </p:nvCxnSpPr>
                  <p:spPr>
                    <a:xfrm flipV="1">
                      <a:off x="1634532" y="1509432"/>
                      <a:ext cx="1036950" cy="458321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5" name="直线连接符 454">
                      <a:extLst>
                        <a:ext uri="{FF2B5EF4-FFF2-40B4-BE49-F238E27FC236}">
                          <a16:creationId xmlns:a16="http://schemas.microsoft.com/office/drawing/2014/main" id="{C0CC00EE-9379-6189-565D-B24A20D11C94}"/>
                        </a:ext>
                      </a:extLst>
                    </p:cNvPr>
                    <p:cNvCxnSpPr>
                      <a:stCxn id="474" idx="6"/>
                      <a:endCxn id="469" idx="2"/>
                    </p:cNvCxnSpPr>
                    <p:nvPr/>
                  </p:nvCxnSpPr>
                  <p:spPr>
                    <a:xfrm flipV="1">
                      <a:off x="1634532" y="1892673"/>
                      <a:ext cx="1036950" cy="7508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6" name="直线连接符 455">
                      <a:extLst>
                        <a:ext uri="{FF2B5EF4-FFF2-40B4-BE49-F238E27FC236}">
                          <a16:creationId xmlns:a16="http://schemas.microsoft.com/office/drawing/2014/main" id="{72DA77EB-690A-F279-24DE-46B9CB932446}"/>
                        </a:ext>
                      </a:extLst>
                    </p:cNvPr>
                    <p:cNvCxnSpPr>
                      <a:stCxn id="474" idx="6"/>
                      <a:endCxn id="471" idx="2"/>
                    </p:cNvCxnSpPr>
                    <p:nvPr/>
                  </p:nvCxnSpPr>
                  <p:spPr>
                    <a:xfrm>
                      <a:off x="1634532" y="1967753"/>
                      <a:ext cx="1036950" cy="841561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7" name="直线连接符 456">
                      <a:extLst>
                        <a:ext uri="{FF2B5EF4-FFF2-40B4-BE49-F238E27FC236}">
                          <a16:creationId xmlns:a16="http://schemas.microsoft.com/office/drawing/2014/main" id="{EB3D5080-E959-1B7F-5DB7-D4C9EC5EA4A5}"/>
                        </a:ext>
                      </a:extLst>
                    </p:cNvPr>
                    <p:cNvCxnSpPr>
                      <a:stCxn id="474" idx="6"/>
                      <a:endCxn id="470" idx="2"/>
                    </p:cNvCxnSpPr>
                    <p:nvPr/>
                  </p:nvCxnSpPr>
                  <p:spPr>
                    <a:xfrm>
                      <a:off x="1634532" y="1967753"/>
                      <a:ext cx="1036950" cy="308161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8" name="直线连接符 457">
                      <a:extLst>
                        <a:ext uri="{FF2B5EF4-FFF2-40B4-BE49-F238E27FC236}">
                          <a16:creationId xmlns:a16="http://schemas.microsoft.com/office/drawing/2014/main" id="{B8A5D505-2382-31DF-6261-866D44255811}"/>
                        </a:ext>
                      </a:extLst>
                    </p:cNvPr>
                    <p:cNvCxnSpPr>
                      <a:cxnSpLocks/>
                      <a:stCxn id="475" idx="6"/>
                      <a:endCxn id="468" idx="2"/>
                    </p:cNvCxnSpPr>
                    <p:nvPr/>
                  </p:nvCxnSpPr>
                  <p:spPr>
                    <a:xfrm flipV="1">
                      <a:off x="1634532" y="1509432"/>
                      <a:ext cx="1036950" cy="841562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9" name="直线连接符 458">
                      <a:extLst>
                        <a:ext uri="{FF2B5EF4-FFF2-40B4-BE49-F238E27FC236}">
                          <a16:creationId xmlns:a16="http://schemas.microsoft.com/office/drawing/2014/main" id="{B255BA5F-8C4B-35EB-C99E-E824D4CAB03F}"/>
                        </a:ext>
                      </a:extLst>
                    </p:cNvPr>
                    <p:cNvCxnSpPr>
                      <a:cxnSpLocks/>
                      <a:stCxn id="475" idx="6"/>
                      <a:endCxn id="470" idx="2"/>
                    </p:cNvCxnSpPr>
                    <p:nvPr/>
                  </p:nvCxnSpPr>
                  <p:spPr>
                    <a:xfrm flipV="1">
                      <a:off x="1634532" y="2275914"/>
                      <a:ext cx="1036950" cy="7508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0" name="直线连接符 459">
                      <a:extLst>
                        <a:ext uri="{FF2B5EF4-FFF2-40B4-BE49-F238E27FC236}">
                          <a16:creationId xmlns:a16="http://schemas.microsoft.com/office/drawing/2014/main" id="{E82C2871-D5D5-236B-9593-F5CBDABAB433}"/>
                        </a:ext>
                      </a:extLst>
                    </p:cNvPr>
                    <p:cNvCxnSpPr>
                      <a:cxnSpLocks/>
                      <a:stCxn id="475" idx="6"/>
                      <a:endCxn id="469" idx="2"/>
                    </p:cNvCxnSpPr>
                    <p:nvPr/>
                  </p:nvCxnSpPr>
                  <p:spPr>
                    <a:xfrm flipV="1">
                      <a:off x="1634532" y="1892673"/>
                      <a:ext cx="1036950" cy="458321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1" name="直线连接符 460">
                      <a:extLst>
                        <a:ext uri="{FF2B5EF4-FFF2-40B4-BE49-F238E27FC236}">
                          <a16:creationId xmlns:a16="http://schemas.microsoft.com/office/drawing/2014/main" id="{35C2C9F5-180F-4FFF-60C9-77267A1E9A2D}"/>
                        </a:ext>
                      </a:extLst>
                    </p:cNvPr>
                    <p:cNvCxnSpPr>
                      <a:cxnSpLocks/>
                      <a:stCxn id="475" idx="6"/>
                      <a:endCxn id="471" idx="2"/>
                    </p:cNvCxnSpPr>
                    <p:nvPr/>
                  </p:nvCxnSpPr>
                  <p:spPr>
                    <a:xfrm>
                      <a:off x="1634532" y="2350994"/>
                      <a:ext cx="1036950" cy="45832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2" name="直线连接符 461">
                      <a:extLst>
                        <a:ext uri="{FF2B5EF4-FFF2-40B4-BE49-F238E27FC236}">
                          <a16:creationId xmlns:a16="http://schemas.microsoft.com/office/drawing/2014/main" id="{415FDD10-705C-1352-B11C-07BD591CB62B}"/>
                        </a:ext>
                      </a:extLst>
                    </p:cNvPr>
                    <p:cNvCxnSpPr>
                      <a:stCxn id="476" idx="6"/>
                      <a:endCxn id="468" idx="2"/>
                    </p:cNvCxnSpPr>
                    <p:nvPr/>
                  </p:nvCxnSpPr>
                  <p:spPr>
                    <a:xfrm flipV="1">
                      <a:off x="1634532" y="1509432"/>
                      <a:ext cx="1036950" cy="1608044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3" name="直线连接符 462">
                      <a:extLst>
                        <a:ext uri="{FF2B5EF4-FFF2-40B4-BE49-F238E27FC236}">
                          <a16:creationId xmlns:a16="http://schemas.microsoft.com/office/drawing/2014/main" id="{8831BF8C-5759-1D9D-E16F-72C8A377D8AA}"/>
                        </a:ext>
                      </a:extLst>
                    </p:cNvPr>
                    <p:cNvCxnSpPr>
                      <a:stCxn id="476" idx="6"/>
                      <a:endCxn id="469" idx="2"/>
                    </p:cNvCxnSpPr>
                    <p:nvPr/>
                  </p:nvCxnSpPr>
                  <p:spPr>
                    <a:xfrm flipV="1">
                      <a:off x="1634532" y="1892673"/>
                      <a:ext cx="1036950" cy="1224803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4" name="直线连接符 463">
                      <a:extLst>
                        <a:ext uri="{FF2B5EF4-FFF2-40B4-BE49-F238E27FC236}">
                          <a16:creationId xmlns:a16="http://schemas.microsoft.com/office/drawing/2014/main" id="{06C7AEE3-2853-681B-5E8A-97630ED89796}"/>
                        </a:ext>
                      </a:extLst>
                    </p:cNvPr>
                    <p:cNvCxnSpPr>
                      <a:stCxn id="476" idx="6"/>
                      <a:endCxn id="470" idx="2"/>
                    </p:cNvCxnSpPr>
                    <p:nvPr/>
                  </p:nvCxnSpPr>
                  <p:spPr>
                    <a:xfrm flipV="1">
                      <a:off x="1634532" y="2275914"/>
                      <a:ext cx="1036950" cy="841562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5" name="直线连接符 464">
                      <a:extLst>
                        <a:ext uri="{FF2B5EF4-FFF2-40B4-BE49-F238E27FC236}">
                          <a16:creationId xmlns:a16="http://schemas.microsoft.com/office/drawing/2014/main" id="{EB001BB6-EBDE-3885-6907-E2286BA6B27C}"/>
                        </a:ext>
                      </a:extLst>
                    </p:cNvPr>
                    <p:cNvCxnSpPr>
                      <a:stCxn id="476" idx="6"/>
                      <a:endCxn id="471" idx="2"/>
                    </p:cNvCxnSpPr>
                    <p:nvPr/>
                  </p:nvCxnSpPr>
                  <p:spPr>
                    <a:xfrm flipV="1">
                      <a:off x="1634532" y="2809314"/>
                      <a:ext cx="1036950" cy="308162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39" name="矩形 438">
                    <a:extLst>
                      <a:ext uri="{FF2B5EF4-FFF2-40B4-BE49-F238E27FC236}">
                        <a16:creationId xmlns:a16="http://schemas.microsoft.com/office/drawing/2014/main" id="{1CE2C0B1-26D7-544A-781C-38B5CC3D1647}"/>
                      </a:ext>
                    </a:extLst>
                  </p:cNvPr>
                  <p:cNvSpPr/>
                  <p:nvPr/>
                </p:nvSpPr>
                <p:spPr>
                  <a:xfrm>
                    <a:off x="4917433" y="3209127"/>
                    <a:ext cx="180000" cy="143956"/>
                  </a:xfrm>
                  <a:prstGeom prst="rect">
                    <a:avLst/>
                  </a:prstGeom>
                  <a:solidFill>
                    <a:srgbClr val="FFC24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40" name="矩形 439">
                    <a:extLst>
                      <a:ext uri="{FF2B5EF4-FFF2-40B4-BE49-F238E27FC236}">
                        <a16:creationId xmlns:a16="http://schemas.microsoft.com/office/drawing/2014/main" id="{DB0D9475-A606-A65B-1B43-F8100FC56769}"/>
                      </a:ext>
                    </a:extLst>
                  </p:cNvPr>
                  <p:cNvSpPr/>
                  <p:nvPr/>
                </p:nvSpPr>
                <p:spPr>
                  <a:xfrm>
                    <a:off x="4917433" y="3493647"/>
                    <a:ext cx="180000" cy="143956"/>
                  </a:xfrm>
                  <a:prstGeom prst="rect">
                    <a:avLst/>
                  </a:prstGeom>
                  <a:solidFill>
                    <a:srgbClr val="FFC24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41" name="矩形 440">
                    <a:extLst>
                      <a:ext uri="{FF2B5EF4-FFF2-40B4-BE49-F238E27FC236}">
                        <a16:creationId xmlns:a16="http://schemas.microsoft.com/office/drawing/2014/main" id="{4322C42D-1122-9BAE-D804-D0B29242E3FE}"/>
                      </a:ext>
                    </a:extLst>
                  </p:cNvPr>
                  <p:cNvSpPr/>
                  <p:nvPr/>
                </p:nvSpPr>
                <p:spPr>
                  <a:xfrm>
                    <a:off x="4917433" y="3778167"/>
                    <a:ext cx="180000" cy="143956"/>
                  </a:xfrm>
                  <a:prstGeom prst="rect">
                    <a:avLst/>
                  </a:prstGeom>
                  <a:solidFill>
                    <a:srgbClr val="FFC24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42" name="矩形 441">
                    <a:extLst>
                      <a:ext uri="{FF2B5EF4-FFF2-40B4-BE49-F238E27FC236}">
                        <a16:creationId xmlns:a16="http://schemas.microsoft.com/office/drawing/2014/main" id="{0692CD35-32B0-F28D-AD15-2B81968C89AE}"/>
                      </a:ext>
                    </a:extLst>
                  </p:cNvPr>
                  <p:cNvSpPr/>
                  <p:nvPr/>
                </p:nvSpPr>
                <p:spPr>
                  <a:xfrm>
                    <a:off x="4917433" y="4157082"/>
                    <a:ext cx="180000" cy="143956"/>
                  </a:xfrm>
                  <a:prstGeom prst="rect">
                    <a:avLst/>
                  </a:prstGeom>
                  <a:solidFill>
                    <a:srgbClr val="FFC24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437" name="梯形 436">
                  <a:extLst>
                    <a:ext uri="{FF2B5EF4-FFF2-40B4-BE49-F238E27FC236}">
                      <a16:creationId xmlns:a16="http://schemas.microsoft.com/office/drawing/2014/main" id="{221FE82A-B891-B784-C05C-8B7948339220}"/>
                    </a:ext>
                  </a:extLst>
                </p:cNvPr>
                <p:cNvSpPr/>
                <p:nvPr/>
              </p:nvSpPr>
              <p:spPr>
                <a:xfrm rot="5400000">
                  <a:off x="3262163" y="2636076"/>
                  <a:ext cx="1944054" cy="2239153"/>
                </a:xfrm>
                <a:prstGeom prst="trapezoid">
                  <a:avLst>
                    <a:gd name="adj" fmla="val 19887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7" name="文本框 476">
                  <a:extLst>
                    <a:ext uri="{FF2B5EF4-FFF2-40B4-BE49-F238E27FC236}">
                      <a16:creationId xmlns:a16="http://schemas.microsoft.com/office/drawing/2014/main" id="{7B8AD64F-C02D-B377-5855-E172A5298468}"/>
                    </a:ext>
                  </a:extLst>
                </p:cNvPr>
                <p:cNvSpPr txBox="1"/>
                <p:nvPr/>
              </p:nvSpPr>
              <p:spPr>
                <a:xfrm>
                  <a:off x="3726853" y="415094"/>
                  <a:ext cx="997389" cy="3764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zh-CN" altLang="zh-CN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800" b="0" i="1" smtClea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sup>
                      </m:sSubSup>
                      <m:d>
                        <m:d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.</m:t>
                          </m:r>
                        </m:e>
                      </m:d>
                    </m:oMath>
                  </a14:m>
                  <a:r>
                    <a:rPr lang="zh-CN" altLang="zh-CN" dirty="0"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77" name="文本框 476">
                  <a:extLst>
                    <a:ext uri="{FF2B5EF4-FFF2-40B4-BE49-F238E27FC236}">
                      <a16:creationId xmlns:a16="http://schemas.microsoft.com/office/drawing/2014/main" id="{7B8AD64F-C02D-B377-5855-E172A52984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6853" y="415094"/>
                  <a:ext cx="997389" cy="37645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82EA6D2-5AFE-4CED-CA1D-5F038DB56256}"/>
              </a:ext>
            </a:extLst>
          </p:cNvPr>
          <p:cNvGrpSpPr/>
          <p:nvPr/>
        </p:nvGrpSpPr>
        <p:grpSpPr>
          <a:xfrm>
            <a:off x="3606613" y="3844877"/>
            <a:ext cx="1237868" cy="1074729"/>
            <a:chOff x="3599315" y="3844877"/>
            <a:chExt cx="1237868" cy="1074729"/>
          </a:xfrm>
        </p:grpSpPr>
        <p:sp>
          <p:nvSpPr>
            <p:cNvPr id="481" name="矩形 480">
              <a:extLst>
                <a:ext uri="{FF2B5EF4-FFF2-40B4-BE49-F238E27FC236}">
                  <a16:creationId xmlns:a16="http://schemas.microsoft.com/office/drawing/2014/main" id="{CA04F4F2-88C4-E5A5-28D1-9849F2F74CBC}"/>
                </a:ext>
              </a:extLst>
            </p:cNvPr>
            <p:cNvSpPr/>
            <p:nvPr/>
          </p:nvSpPr>
          <p:spPr>
            <a:xfrm>
              <a:off x="3670140" y="3945921"/>
              <a:ext cx="99509" cy="79583"/>
            </a:xfrm>
            <a:prstGeom prst="rect">
              <a:avLst/>
            </a:prstGeom>
            <a:solidFill>
              <a:srgbClr val="F76F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76F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2" name="矩形 481">
              <a:extLst>
                <a:ext uri="{FF2B5EF4-FFF2-40B4-BE49-F238E27FC236}">
                  <a16:creationId xmlns:a16="http://schemas.microsoft.com/office/drawing/2014/main" id="{AD166543-E985-22F4-CFB3-2107524CF6D2}"/>
                </a:ext>
              </a:extLst>
            </p:cNvPr>
            <p:cNvSpPr/>
            <p:nvPr/>
          </p:nvSpPr>
          <p:spPr>
            <a:xfrm>
              <a:off x="3670140" y="4104509"/>
              <a:ext cx="99509" cy="79583"/>
            </a:xfrm>
            <a:prstGeom prst="rect">
              <a:avLst/>
            </a:prstGeom>
            <a:solidFill>
              <a:srgbClr val="F76F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76F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3" name="矩形 482">
              <a:extLst>
                <a:ext uri="{FF2B5EF4-FFF2-40B4-BE49-F238E27FC236}">
                  <a16:creationId xmlns:a16="http://schemas.microsoft.com/office/drawing/2014/main" id="{40ABD40B-EDFA-F9AA-CA43-D1EEE7A872EC}"/>
                </a:ext>
              </a:extLst>
            </p:cNvPr>
            <p:cNvSpPr/>
            <p:nvPr/>
          </p:nvSpPr>
          <p:spPr>
            <a:xfrm>
              <a:off x="3670140" y="4263096"/>
              <a:ext cx="99509" cy="79583"/>
            </a:xfrm>
            <a:prstGeom prst="rect">
              <a:avLst/>
            </a:prstGeom>
            <a:solidFill>
              <a:srgbClr val="F76F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76F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4" name="矩形 483">
              <a:extLst>
                <a:ext uri="{FF2B5EF4-FFF2-40B4-BE49-F238E27FC236}">
                  <a16:creationId xmlns:a16="http://schemas.microsoft.com/office/drawing/2014/main" id="{67A3581C-7179-4AD5-9660-73CF20B7D00F}"/>
                </a:ext>
              </a:extLst>
            </p:cNvPr>
            <p:cNvSpPr/>
            <p:nvPr/>
          </p:nvSpPr>
          <p:spPr>
            <a:xfrm>
              <a:off x="3670140" y="4421685"/>
              <a:ext cx="99509" cy="79583"/>
            </a:xfrm>
            <a:prstGeom prst="rect">
              <a:avLst/>
            </a:prstGeom>
            <a:solidFill>
              <a:srgbClr val="F76F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76F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5" name="矩形 484">
              <a:extLst>
                <a:ext uri="{FF2B5EF4-FFF2-40B4-BE49-F238E27FC236}">
                  <a16:creationId xmlns:a16="http://schemas.microsoft.com/office/drawing/2014/main" id="{3BB2C43F-22C3-AFF3-C93B-B4EDBB9B2FEC}"/>
                </a:ext>
              </a:extLst>
            </p:cNvPr>
            <p:cNvSpPr/>
            <p:nvPr/>
          </p:nvSpPr>
          <p:spPr>
            <a:xfrm>
              <a:off x="3670140" y="4716064"/>
              <a:ext cx="99509" cy="79583"/>
            </a:xfrm>
            <a:prstGeom prst="rect">
              <a:avLst/>
            </a:prstGeom>
            <a:solidFill>
              <a:srgbClr val="F76F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76F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89" name="组合 488">
              <a:extLst>
                <a:ext uri="{FF2B5EF4-FFF2-40B4-BE49-F238E27FC236}">
                  <a16:creationId xmlns:a16="http://schemas.microsoft.com/office/drawing/2014/main" id="{AE6DA0CF-C267-0604-7471-2FCD08A31FF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50199" y="3934451"/>
              <a:ext cx="687077" cy="895583"/>
              <a:chOff x="1311802" y="1039906"/>
              <a:chExt cx="1682410" cy="2238935"/>
            </a:xfrm>
          </p:grpSpPr>
          <p:grpSp>
            <p:nvGrpSpPr>
              <p:cNvPr id="494" name="组合 493">
                <a:extLst>
                  <a:ext uri="{FF2B5EF4-FFF2-40B4-BE49-F238E27FC236}">
                    <a16:creationId xmlns:a16="http://schemas.microsoft.com/office/drawing/2014/main" id="{DF964CEA-2533-1C86-8AB2-58F83ADD4E65}"/>
                  </a:ext>
                </a:extLst>
              </p:cNvPr>
              <p:cNvGrpSpPr/>
              <p:nvPr/>
            </p:nvGrpSpPr>
            <p:grpSpPr>
              <a:xfrm>
                <a:off x="1311802" y="1039906"/>
                <a:ext cx="322730" cy="2238935"/>
                <a:chOff x="1299882" y="1039906"/>
                <a:chExt cx="322730" cy="2238935"/>
              </a:xfrm>
              <a:solidFill>
                <a:srgbClr val="FEEFAA"/>
              </a:solidFill>
            </p:grpSpPr>
            <p:sp>
              <p:nvSpPr>
                <p:cNvPr id="521" name="椭圆 520">
                  <a:extLst>
                    <a:ext uri="{FF2B5EF4-FFF2-40B4-BE49-F238E27FC236}">
                      <a16:creationId xmlns:a16="http://schemas.microsoft.com/office/drawing/2014/main" id="{042FF303-A945-26BA-F693-A05D43091A7B}"/>
                    </a:ext>
                  </a:extLst>
                </p:cNvPr>
                <p:cNvSpPr/>
                <p:nvPr/>
              </p:nvSpPr>
              <p:spPr>
                <a:xfrm>
                  <a:off x="1299882" y="1039906"/>
                  <a:ext cx="322730" cy="32273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2" name="椭圆 521">
                  <a:extLst>
                    <a:ext uri="{FF2B5EF4-FFF2-40B4-BE49-F238E27FC236}">
                      <a16:creationId xmlns:a16="http://schemas.microsoft.com/office/drawing/2014/main" id="{C5913DF0-A1CA-A88C-5261-CCACD90C7C13}"/>
                    </a:ext>
                  </a:extLst>
                </p:cNvPr>
                <p:cNvSpPr/>
                <p:nvPr/>
              </p:nvSpPr>
              <p:spPr>
                <a:xfrm>
                  <a:off x="1299882" y="1423147"/>
                  <a:ext cx="322730" cy="32273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3" name="椭圆 522">
                  <a:extLst>
                    <a:ext uri="{FF2B5EF4-FFF2-40B4-BE49-F238E27FC236}">
                      <a16:creationId xmlns:a16="http://schemas.microsoft.com/office/drawing/2014/main" id="{394BA4EF-B6AE-B532-D02D-3CBDD2901302}"/>
                    </a:ext>
                  </a:extLst>
                </p:cNvPr>
                <p:cNvSpPr/>
                <p:nvPr/>
              </p:nvSpPr>
              <p:spPr>
                <a:xfrm>
                  <a:off x="1299882" y="1806388"/>
                  <a:ext cx="322730" cy="32273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4" name="椭圆 523">
                  <a:extLst>
                    <a:ext uri="{FF2B5EF4-FFF2-40B4-BE49-F238E27FC236}">
                      <a16:creationId xmlns:a16="http://schemas.microsoft.com/office/drawing/2014/main" id="{FE7C17F2-3248-A360-C8E9-9FBC303ECF50}"/>
                    </a:ext>
                  </a:extLst>
                </p:cNvPr>
                <p:cNvSpPr/>
                <p:nvPr/>
              </p:nvSpPr>
              <p:spPr>
                <a:xfrm>
                  <a:off x="1299882" y="2189629"/>
                  <a:ext cx="322730" cy="32273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5" name="椭圆 524">
                  <a:extLst>
                    <a:ext uri="{FF2B5EF4-FFF2-40B4-BE49-F238E27FC236}">
                      <a16:creationId xmlns:a16="http://schemas.microsoft.com/office/drawing/2014/main" id="{38751D86-8C59-5383-9F6A-1BC829ACA430}"/>
                    </a:ext>
                  </a:extLst>
                </p:cNvPr>
                <p:cNvSpPr/>
                <p:nvPr/>
              </p:nvSpPr>
              <p:spPr>
                <a:xfrm>
                  <a:off x="1299882" y="2956111"/>
                  <a:ext cx="322730" cy="32273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95" name="组合 494">
                <a:extLst>
                  <a:ext uri="{FF2B5EF4-FFF2-40B4-BE49-F238E27FC236}">
                    <a16:creationId xmlns:a16="http://schemas.microsoft.com/office/drawing/2014/main" id="{9A0A9B18-9849-754D-C4AA-06E6A0159F1E}"/>
                  </a:ext>
                </a:extLst>
              </p:cNvPr>
              <p:cNvGrpSpPr/>
              <p:nvPr/>
            </p:nvGrpSpPr>
            <p:grpSpPr>
              <a:xfrm>
                <a:off x="2671482" y="1348067"/>
                <a:ext cx="322730" cy="1622612"/>
                <a:chOff x="2671482" y="1423147"/>
                <a:chExt cx="322730" cy="1622612"/>
              </a:xfrm>
              <a:solidFill>
                <a:srgbClr val="D4E6FF"/>
              </a:solidFill>
            </p:grpSpPr>
            <p:sp>
              <p:nvSpPr>
                <p:cNvPr id="517" name="椭圆 516">
                  <a:extLst>
                    <a:ext uri="{FF2B5EF4-FFF2-40B4-BE49-F238E27FC236}">
                      <a16:creationId xmlns:a16="http://schemas.microsoft.com/office/drawing/2014/main" id="{C63E9908-6B80-E782-8BE7-93914FC71F67}"/>
                    </a:ext>
                  </a:extLst>
                </p:cNvPr>
                <p:cNvSpPr/>
                <p:nvPr/>
              </p:nvSpPr>
              <p:spPr>
                <a:xfrm>
                  <a:off x="2671482" y="1423147"/>
                  <a:ext cx="322730" cy="32273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8" name="椭圆 517">
                  <a:extLst>
                    <a:ext uri="{FF2B5EF4-FFF2-40B4-BE49-F238E27FC236}">
                      <a16:creationId xmlns:a16="http://schemas.microsoft.com/office/drawing/2014/main" id="{165C9820-84B2-08A7-1375-AC84BA6421EB}"/>
                    </a:ext>
                  </a:extLst>
                </p:cNvPr>
                <p:cNvSpPr/>
                <p:nvPr/>
              </p:nvSpPr>
              <p:spPr>
                <a:xfrm>
                  <a:off x="2671482" y="1806388"/>
                  <a:ext cx="322730" cy="32273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9" name="椭圆 518">
                  <a:extLst>
                    <a:ext uri="{FF2B5EF4-FFF2-40B4-BE49-F238E27FC236}">
                      <a16:creationId xmlns:a16="http://schemas.microsoft.com/office/drawing/2014/main" id="{D2DDEA9E-56A4-25B4-D883-D86F12E670F2}"/>
                    </a:ext>
                  </a:extLst>
                </p:cNvPr>
                <p:cNvSpPr/>
                <p:nvPr/>
              </p:nvSpPr>
              <p:spPr>
                <a:xfrm>
                  <a:off x="2671482" y="2189629"/>
                  <a:ext cx="322730" cy="32273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0" name="椭圆 519">
                  <a:extLst>
                    <a:ext uri="{FF2B5EF4-FFF2-40B4-BE49-F238E27FC236}">
                      <a16:creationId xmlns:a16="http://schemas.microsoft.com/office/drawing/2014/main" id="{F17F7365-6529-3AD4-EF9B-7466193A2FF1}"/>
                    </a:ext>
                  </a:extLst>
                </p:cNvPr>
                <p:cNvSpPr/>
                <p:nvPr/>
              </p:nvSpPr>
              <p:spPr>
                <a:xfrm>
                  <a:off x="2671482" y="2723029"/>
                  <a:ext cx="322730" cy="32273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496" name="直线连接符 495">
                <a:extLst>
                  <a:ext uri="{FF2B5EF4-FFF2-40B4-BE49-F238E27FC236}">
                    <a16:creationId xmlns:a16="http://schemas.microsoft.com/office/drawing/2014/main" id="{1AC3725B-A5C1-3D92-1CE5-0C74948F13B5}"/>
                  </a:ext>
                </a:extLst>
              </p:cNvPr>
              <p:cNvCxnSpPr>
                <a:stCxn id="521" idx="6"/>
                <a:endCxn id="517" idx="2"/>
              </p:cNvCxnSpPr>
              <p:nvPr/>
            </p:nvCxnSpPr>
            <p:spPr>
              <a:xfrm>
                <a:off x="1634532" y="1201271"/>
                <a:ext cx="1036950" cy="30816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直线连接符 496">
                <a:extLst>
                  <a:ext uri="{FF2B5EF4-FFF2-40B4-BE49-F238E27FC236}">
                    <a16:creationId xmlns:a16="http://schemas.microsoft.com/office/drawing/2014/main" id="{2C176EB6-9777-AB81-88D0-451FF4DAE8DC}"/>
                  </a:ext>
                </a:extLst>
              </p:cNvPr>
              <p:cNvCxnSpPr>
                <a:stCxn id="521" idx="6"/>
                <a:endCxn id="518" idx="2"/>
              </p:cNvCxnSpPr>
              <p:nvPr/>
            </p:nvCxnSpPr>
            <p:spPr>
              <a:xfrm>
                <a:off x="1634532" y="1201271"/>
                <a:ext cx="1036950" cy="69140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直线连接符 497">
                <a:extLst>
                  <a:ext uri="{FF2B5EF4-FFF2-40B4-BE49-F238E27FC236}">
                    <a16:creationId xmlns:a16="http://schemas.microsoft.com/office/drawing/2014/main" id="{6F5F501C-959F-AADB-1AE0-D50725B18389}"/>
                  </a:ext>
                </a:extLst>
              </p:cNvPr>
              <p:cNvCxnSpPr>
                <a:stCxn id="521" idx="6"/>
                <a:endCxn id="519" idx="2"/>
              </p:cNvCxnSpPr>
              <p:nvPr/>
            </p:nvCxnSpPr>
            <p:spPr>
              <a:xfrm>
                <a:off x="1634532" y="1201271"/>
                <a:ext cx="1036950" cy="107464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直线连接符 498">
                <a:extLst>
                  <a:ext uri="{FF2B5EF4-FFF2-40B4-BE49-F238E27FC236}">
                    <a16:creationId xmlns:a16="http://schemas.microsoft.com/office/drawing/2014/main" id="{17470858-A4BF-6510-56ED-1FC0C22AEE78}"/>
                  </a:ext>
                </a:extLst>
              </p:cNvPr>
              <p:cNvCxnSpPr>
                <a:stCxn id="521" idx="6"/>
                <a:endCxn id="520" idx="2"/>
              </p:cNvCxnSpPr>
              <p:nvPr/>
            </p:nvCxnSpPr>
            <p:spPr>
              <a:xfrm>
                <a:off x="1634532" y="1201271"/>
                <a:ext cx="1036950" cy="160804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直线连接符 499">
                <a:extLst>
                  <a:ext uri="{FF2B5EF4-FFF2-40B4-BE49-F238E27FC236}">
                    <a16:creationId xmlns:a16="http://schemas.microsoft.com/office/drawing/2014/main" id="{6DEB4019-3261-03A7-8A46-A5F04597DE18}"/>
                  </a:ext>
                </a:extLst>
              </p:cNvPr>
              <p:cNvCxnSpPr>
                <a:stCxn id="522" idx="6"/>
                <a:endCxn id="517" idx="2"/>
              </p:cNvCxnSpPr>
              <p:nvPr/>
            </p:nvCxnSpPr>
            <p:spPr>
              <a:xfrm flipV="1">
                <a:off x="1634532" y="1509432"/>
                <a:ext cx="1036950" cy="7508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直线连接符 500">
                <a:extLst>
                  <a:ext uri="{FF2B5EF4-FFF2-40B4-BE49-F238E27FC236}">
                    <a16:creationId xmlns:a16="http://schemas.microsoft.com/office/drawing/2014/main" id="{DB52E9AA-66EC-0819-18A4-1BD34567170E}"/>
                  </a:ext>
                </a:extLst>
              </p:cNvPr>
              <p:cNvCxnSpPr>
                <a:stCxn id="522" idx="6"/>
                <a:endCxn id="518" idx="2"/>
              </p:cNvCxnSpPr>
              <p:nvPr/>
            </p:nvCxnSpPr>
            <p:spPr>
              <a:xfrm>
                <a:off x="1634532" y="1584512"/>
                <a:ext cx="1036950" cy="30816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直线连接符 501">
                <a:extLst>
                  <a:ext uri="{FF2B5EF4-FFF2-40B4-BE49-F238E27FC236}">
                    <a16:creationId xmlns:a16="http://schemas.microsoft.com/office/drawing/2014/main" id="{5E7E8B5B-5BAC-4F49-93DE-6448B9B466B4}"/>
                  </a:ext>
                </a:extLst>
              </p:cNvPr>
              <p:cNvCxnSpPr>
                <a:stCxn id="522" idx="6"/>
                <a:endCxn id="519" idx="2"/>
              </p:cNvCxnSpPr>
              <p:nvPr/>
            </p:nvCxnSpPr>
            <p:spPr>
              <a:xfrm>
                <a:off x="1634532" y="1584512"/>
                <a:ext cx="1036950" cy="69140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直线连接符 502">
                <a:extLst>
                  <a:ext uri="{FF2B5EF4-FFF2-40B4-BE49-F238E27FC236}">
                    <a16:creationId xmlns:a16="http://schemas.microsoft.com/office/drawing/2014/main" id="{09BD32E3-BD14-9D3E-E8E4-04FE335012EC}"/>
                  </a:ext>
                </a:extLst>
              </p:cNvPr>
              <p:cNvCxnSpPr>
                <a:stCxn id="522" idx="6"/>
                <a:endCxn id="519" idx="2"/>
              </p:cNvCxnSpPr>
              <p:nvPr/>
            </p:nvCxnSpPr>
            <p:spPr>
              <a:xfrm>
                <a:off x="1634532" y="1584512"/>
                <a:ext cx="1036950" cy="69140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直线连接符 503">
                <a:extLst>
                  <a:ext uri="{FF2B5EF4-FFF2-40B4-BE49-F238E27FC236}">
                    <a16:creationId xmlns:a16="http://schemas.microsoft.com/office/drawing/2014/main" id="{18AD6AC7-6D87-6022-5B55-10F443496342}"/>
                  </a:ext>
                </a:extLst>
              </p:cNvPr>
              <p:cNvCxnSpPr>
                <a:stCxn id="522" idx="6"/>
                <a:endCxn id="520" idx="2"/>
              </p:cNvCxnSpPr>
              <p:nvPr/>
            </p:nvCxnSpPr>
            <p:spPr>
              <a:xfrm>
                <a:off x="1634532" y="1584512"/>
                <a:ext cx="1036950" cy="122480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直线连接符 504">
                <a:extLst>
                  <a:ext uri="{FF2B5EF4-FFF2-40B4-BE49-F238E27FC236}">
                    <a16:creationId xmlns:a16="http://schemas.microsoft.com/office/drawing/2014/main" id="{79CB2DD7-BAEF-DB70-5C3E-12F8531A7CFF}"/>
                  </a:ext>
                </a:extLst>
              </p:cNvPr>
              <p:cNvCxnSpPr>
                <a:stCxn id="523" idx="6"/>
                <a:endCxn id="517" idx="2"/>
              </p:cNvCxnSpPr>
              <p:nvPr/>
            </p:nvCxnSpPr>
            <p:spPr>
              <a:xfrm flipV="1">
                <a:off x="1634532" y="1509432"/>
                <a:ext cx="1036950" cy="45832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直线连接符 505">
                <a:extLst>
                  <a:ext uri="{FF2B5EF4-FFF2-40B4-BE49-F238E27FC236}">
                    <a16:creationId xmlns:a16="http://schemas.microsoft.com/office/drawing/2014/main" id="{74BDBD03-130E-A005-7FEB-ABC7C31972F3}"/>
                  </a:ext>
                </a:extLst>
              </p:cNvPr>
              <p:cNvCxnSpPr>
                <a:stCxn id="523" idx="6"/>
                <a:endCxn id="518" idx="2"/>
              </p:cNvCxnSpPr>
              <p:nvPr/>
            </p:nvCxnSpPr>
            <p:spPr>
              <a:xfrm flipV="1">
                <a:off x="1634532" y="1892673"/>
                <a:ext cx="1036950" cy="7508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直线连接符 506">
                <a:extLst>
                  <a:ext uri="{FF2B5EF4-FFF2-40B4-BE49-F238E27FC236}">
                    <a16:creationId xmlns:a16="http://schemas.microsoft.com/office/drawing/2014/main" id="{6B4D17BD-BF88-6DDD-CFAD-DCD1FB88DC88}"/>
                  </a:ext>
                </a:extLst>
              </p:cNvPr>
              <p:cNvCxnSpPr>
                <a:stCxn id="523" idx="6"/>
                <a:endCxn id="520" idx="2"/>
              </p:cNvCxnSpPr>
              <p:nvPr/>
            </p:nvCxnSpPr>
            <p:spPr>
              <a:xfrm>
                <a:off x="1634532" y="1967753"/>
                <a:ext cx="1036950" cy="84156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直线连接符 507">
                <a:extLst>
                  <a:ext uri="{FF2B5EF4-FFF2-40B4-BE49-F238E27FC236}">
                    <a16:creationId xmlns:a16="http://schemas.microsoft.com/office/drawing/2014/main" id="{ED7D803B-E626-C95A-710D-CB213E3D6C02}"/>
                  </a:ext>
                </a:extLst>
              </p:cNvPr>
              <p:cNvCxnSpPr>
                <a:stCxn id="523" idx="6"/>
                <a:endCxn id="519" idx="2"/>
              </p:cNvCxnSpPr>
              <p:nvPr/>
            </p:nvCxnSpPr>
            <p:spPr>
              <a:xfrm>
                <a:off x="1634532" y="1967753"/>
                <a:ext cx="1036950" cy="30816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直线连接符 508">
                <a:extLst>
                  <a:ext uri="{FF2B5EF4-FFF2-40B4-BE49-F238E27FC236}">
                    <a16:creationId xmlns:a16="http://schemas.microsoft.com/office/drawing/2014/main" id="{964B23CD-5600-7944-BBEE-71F65C87142E}"/>
                  </a:ext>
                </a:extLst>
              </p:cNvPr>
              <p:cNvCxnSpPr>
                <a:stCxn id="524" idx="6"/>
                <a:endCxn id="517" idx="2"/>
              </p:cNvCxnSpPr>
              <p:nvPr/>
            </p:nvCxnSpPr>
            <p:spPr>
              <a:xfrm flipV="1">
                <a:off x="1634532" y="1509432"/>
                <a:ext cx="1036950" cy="84156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直线连接符 509">
                <a:extLst>
                  <a:ext uri="{FF2B5EF4-FFF2-40B4-BE49-F238E27FC236}">
                    <a16:creationId xmlns:a16="http://schemas.microsoft.com/office/drawing/2014/main" id="{1CAD9E5D-8C53-436E-B5D8-03D19A277F79}"/>
                  </a:ext>
                </a:extLst>
              </p:cNvPr>
              <p:cNvCxnSpPr>
                <a:stCxn id="524" idx="6"/>
                <a:endCxn id="519" idx="2"/>
              </p:cNvCxnSpPr>
              <p:nvPr/>
            </p:nvCxnSpPr>
            <p:spPr>
              <a:xfrm flipV="1">
                <a:off x="1634532" y="2275914"/>
                <a:ext cx="1036950" cy="7508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直线连接符 510">
                <a:extLst>
                  <a:ext uri="{FF2B5EF4-FFF2-40B4-BE49-F238E27FC236}">
                    <a16:creationId xmlns:a16="http://schemas.microsoft.com/office/drawing/2014/main" id="{2E94702B-621C-3F7E-0029-49D2703F0692}"/>
                  </a:ext>
                </a:extLst>
              </p:cNvPr>
              <p:cNvCxnSpPr>
                <a:stCxn id="524" idx="6"/>
                <a:endCxn id="518" idx="2"/>
              </p:cNvCxnSpPr>
              <p:nvPr/>
            </p:nvCxnSpPr>
            <p:spPr>
              <a:xfrm flipV="1">
                <a:off x="1634532" y="1892673"/>
                <a:ext cx="1036950" cy="45832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直线连接符 511">
                <a:extLst>
                  <a:ext uri="{FF2B5EF4-FFF2-40B4-BE49-F238E27FC236}">
                    <a16:creationId xmlns:a16="http://schemas.microsoft.com/office/drawing/2014/main" id="{1AEE5630-B3ED-9FBF-B9E9-9AD4A35C0719}"/>
                  </a:ext>
                </a:extLst>
              </p:cNvPr>
              <p:cNvCxnSpPr>
                <a:stCxn id="524" idx="6"/>
                <a:endCxn id="520" idx="2"/>
              </p:cNvCxnSpPr>
              <p:nvPr/>
            </p:nvCxnSpPr>
            <p:spPr>
              <a:xfrm>
                <a:off x="1634532" y="2350994"/>
                <a:ext cx="1036950" cy="45832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直线连接符 512">
                <a:extLst>
                  <a:ext uri="{FF2B5EF4-FFF2-40B4-BE49-F238E27FC236}">
                    <a16:creationId xmlns:a16="http://schemas.microsoft.com/office/drawing/2014/main" id="{A80DFF2B-0046-080B-2BAC-88AE46B1B710}"/>
                  </a:ext>
                </a:extLst>
              </p:cNvPr>
              <p:cNvCxnSpPr>
                <a:stCxn id="525" idx="6"/>
                <a:endCxn id="517" idx="2"/>
              </p:cNvCxnSpPr>
              <p:nvPr/>
            </p:nvCxnSpPr>
            <p:spPr>
              <a:xfrm flipV="1">
                <a:off x="1634532" y="1509432"/>
                <a:ext cx="1036950" cy="1608044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直线连接符 513">
                <a:extLst>
                  <a:ext uri="{FF2B5EF4-FFF2-40B4-BE49-F238E27FC236}">
                    <a16:creationId xmlns:a16="http://schemas.microsoft.com/office/drawing/2014/main" id="{D75442E4-B3B7-8055-F701-78A5C3D27941}"/>
                  </a:ext>
                </a:extLst>
              </p:cNvPr>
              <p:cNvCxnSpPr>
                <a:stCxn id="525" idx="6"/>
                <a:endCxn id="518" idx="2"/>
              </p:cNvCxnSpPr>
              <p:nvPr/>
            </p:nvCxnSpPr>
            <p:spPr>
              <a:xfrm flipV="1">
                <a:off x="1634532" y="1892673"/>
                <a:ext cx="1036950" cy="122480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直线连接符 514">
                <a:extLst>
                  <a:ext uri="{FF2B5EF4-FFF2-40B4-BE49-F238E27FC236}">
                    <a16:creationId xmlns:a16="http://schemas.microsoft.com/office/drawing/2014/main" id="{5ED73353-CCD1-ADF7-C70F-F2053F388839}"/>
                  </a:ext>
                </a:extLst>
              </p:cNvPr>
              <p:cNvCxnSpPr>
                <a:stCxn id="525" idx="6"/>
                <a:endCxn id="519" idx="2"/>
              </p:cNvCxnSpPr>
              <p:nvPr/>
            </p:nvCxnSpPr>
            <p:spPr>
              <a:xfrm flipV="1">
                <a:off x="1634532" y="2275914"/>
                <a:ext cx="1036950" cy="84156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直线连接符 515">
                <a:extLst>
                  <a:ext uri="{FF2B5EF4-FFF2-40B4-BE49-F238E27FC236}">
                    <a16:creationId xmlns:a16="http://schemas.microsoft.com/office/drawing/2014/main" id="{58A7C51A-5F98-7F79-4BEE-D6878793BC72}"/>
                  </a:ext>
                </a:extLst>
              </p:cNvPr>
              <p:cNvCxnSpPr>
                <a:stCxn id="525" idx="6"/>
                <a:endCxn id="520" idx="2"/>
              </p:cNvCxnSpPr>
              <p:nvPr/>
            </p:nvCxnSpPr>
            <p:spPr>
              <a:xfrm flipV="1">
                <a:off x="1634532" y="2809314"/>
                <a:ext cx="1036950" cy="30816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0" name="矩形 489">
              <a:extLst>
                <a:ext uri="{FF2B5EF4-FFF2-40B4-BE49-F238E27FC236}">
                  <a16:creationId xmlns:a16="http://schemas.microsoft.com/office/drawing/2014/main" id="{F1211721-C67C-5815-D7BA-0E2EC0F1DB20}"/>
                </a:ext>
              </a:extLst>
            </p:cNvPr>
            <p:cNvSpPr/>
            <p:nvPr/>
          </p:nvSpPr>
          <p:spPr>
            <a:xfrm>
              <a:off x="4619872" y="4090801"/>
              <a:ext cx="99509" cy="79583"/>
            </a:xfrm>
            <a:prstGeom prst="rect">
              <a:avLst/>
            </a:prstGeom>
            <a:solidFill>
              <a:srgbClr val="F76F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76F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1" name="矩形 490">
              <a:extLst>
                <a:ext uri="{FF2B5EF4-FFF2-40B4-BE49-F238E27FC236}">
                  <a16:creationId xmlns:a16="http://schemas.microsoft.com/office/drawing/2014/main" id="{4FC40901-E473-F05E-3DB0-24E959FFFF26}"/>
                </a:ext>
              </a:extLst>
            </p:cNvPr>
            <p:cNvSpPr/>
            <p:nvPr/>
          </p:nvSpPr>
          <p:spPr>
            <a:xfrm>
              <a:off x="4619872" y="4248092"/>
              <a:ext cx="99509" cy="79583"/>
            </a:xfrm>
            <a:prstGeom prst="rect">
              <a:avLst/>
            </a:prstGeom>
            <a:solidFill>
              <a:srgbClr val="F76F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76F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2" name="矩形 491">
              <a:extLst>
                <a:ext uri="{FF2B5EF4-FFF2-40B4-BE49-F238E27FC236}">
                  <a16:creationId xmlns:a16="http://schemas.microsoft.com/office/drawing/2014/main" id="{D798CB9B-0613-B997-33BE-28A161F97D2E}"/>
                </a:ext>
              </a:extLst>
            </p:cNvPr>
            <p:cNvSpPr/>
            <p:nvPr/>
          </p:nvSpPr>
          <p:spPr>
            <a:xfrm>
              <a:off x="4619872" y="4405383"/>
              <a:ext cx="99509" cy="79583"/>
            </a:xfrm>
            <a:prstGeom prst="rect">
              <a:avLst/>
            </a:prstGeom>
            <a:solidFill>
              <a:srgbClr val="F76F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76F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3" name="矩形 492">
              <a:extLst>
                <a:ext uri="{FF2B5EF4-FFF2-40B4-BE49-F238E27FC236}">
                  <a16:creationId xmlns:a16="http://schemas.microsoft.com/office/drawing/2014/main" id="{7B153451-E193-632D-1A72-84395D15D69C}"/>
                </a:ext>
              </a:extLst>
            </p:cNvPr>
            <p:cNvSpPr/>
            <p:nvPr/>
          </p:nvSpPr>
          <p:spPr>
            <a:xfrm>
              <a:off x="4619872" y="4614858"/>
              <a:ext cx="99509" cy="79583"/>
            </a:xfrm>
            <a:prstGeom prst="rect">
              <a:avLst/>
            </a:prstGeom>
            <a:solidFill>
              <a:srgbClr val="F76F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F76F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8" name="梯形 487">
              <a:extLst>
                <a:ext uri="{FF2B5EF4-FFF2-40B4-BE49-F238E27FC236}">
                  <a16:creationId xmlns:a16="http://schemas.microsoft.com/office/drawing/2014/main" id="{9F0C4D58-F5F5-0720-7E2A-838ADCFE880F}"/>
                </a:ext>
              </a:extLst>
            </p:cNvPr>
            <p:cNvSpPr/>
            <p:nvPr/>
          </p:nvSpPr>
          <p:spPr>
            <a:xfrm rot="5400000">
              <a:off x="3680884" y="3763308"/>
              <a:ext cx="1074729" cy="1237868"/>
            </a:xfrm>
            <a:prstGeom prst="trapezoid">
              <a:avLst>
                <a:gd name="adj" fmla="val 1988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7F34FF3-9839-5762-316C-07C3BF16BD0C}"/>
              </a:ext>
            </a:extLst>
          </p:cNvPr>
          <p:cNvGrpSpPr/>
          <p:nvPr/>
        </p:nvGrpSpPr>
        <p:grpSpPr>
          <a:xfrm>
            <a:off x="3606613" y="5289345"/>
            <a:ext cx="1237868" cy="1074729"/>
            <a:chOff x="3603893" y="5289345"/>
            <a:chExt cx="1237868" cy="1074729"/>
          </a:xfrm>
        </p:grpSpPr>
        <p:sp>
          <p:nvSpPr>
            <p:cNvPr id="527" name="矩形 526">
              <a:extLst>
                <a:ext uri="{FF2B5EF4-FFF2-40B4-BE49-F238E27FC236}">
                  <a16:creationId xmlns:a16="http://schemas.microsoft.com/office/drawing/2014/main" id="{C2222285-31F4-E510-D01F-B873F028DAF8}"/>
                </a:ext>
              </a:extLst>
            </p:cNvPr>
            <p:cNvSpPr/>
            <p:nvPr/>
          </p:nvSpPr>
          <p:spPr>
            <a:xfrm>
              <a:off x="3674718" y="5390389"/>
              <a:ext cx="99509" cy="79583"/>
            </a:xfrm>
            <a:prstGeom prst="rect">
              <a:avLst/>
            </a:prstGeom>
            <a:solidFill>
              <a:srgbClr val="F76F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76F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8" name="矩形 527">
              <a:extLst>
                <a:ext uri="{FF2B5EF4-FFF2-40B4-BE49-F238E27FC236}">
                  <a16:creationId xmlns:a16="http://schemas.microsoft.com/office/drawing/2014/main" id="{B8D08B64-55EE-9159-61E4-1AA5A062CB9E}"/>
                </a:ext>
              </a:extLst>
            </p:cNvPr>
            <p:cNvSpPr/>
            <p:nvPr/>
          </p:nvSpPr>
          <p:spPr>
            <a:xfrm>
              <a:off x="3674718" y="5548977"/>
              <a:ext cx="99509" cy="79583"/>
            </a:xfrm>
            <a:prstGeom prst="rect">
              <a:avLst/>
            </a:prstGeom>
            <a:solidFill>
              <a:srgbClr val="F76F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76F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9" name="矩形 528">
              <a:extLst>
                <a:ext uri="{FF2B5EF4-FFF2-40B4-BE49-F238E27FC236}">
                  <a16:creationId xmlns:a16="http://schemas.microsoft.com/office/drawing/2014/main" id="{6903DFD9-1D77-1A13-7C6A-DC9F6490DE64}"/>
                </a:ext>
              </a:extLst>
            </p:cNvPr>
            <p:cNvSpPr/>
            <p:nvPr/>
          </p:nvSpPr>
          <p:spPr>
            <a:xfrm>
              <a:off x="3674718" y="5707564"/>
              <a:ext cx="99509" cy="79583"/>
            </a:xfrm>
            <a:prstGeom prst="rect">
              <a:avLst/>
            </a:prstGeom>
            <a:solidFill>
              <a:srgbClr val="F76F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76F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0" name="矩形 529">
              <a:extLst>
                <a:ext uri="{FF2B5EF4-FFF2-40B4-BE49-F238E27FC236}">
                  <a16:creationId xmlns:a16="http://schemas.microsoft.com/office/drawing/2014/main" id="{046800B8-A717-8E33-AB32-83D3053BE481}"/>
                </a:ext>
              </a:extLst>
            </p:cNvPr>
            <p:cNvSpPr/>
            <p:nvPr/>
          </p:nvSpPr>
          <p:spPr>
            <a:xfrm>
              <a:off x="3674718" y="5866153"/>
              <a:ext cx="99509" cy="79583"/>
            </a:xfrm>
            <a:prstGeom prst="rect">
              <a:avLst/>
            </a:prstGeom>
            <a:solidFill>
              <a:srgbClr val="F76F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76F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1" name="矩形 530">
              <a:extLst>
                <a:ext uri="{FF2B5EF4-FFF2-40B4-BE49-F238E27FC236}">
                  <a16:creationId xmlns:a16="http://schemas.microsoft.com/office/drawing/2014/main" id="{9F65ADBC-FA7B-09ED-4DA4-2DF8E86C185A}"/>
                </a:ext>
              </a:extLst>
            </p:cNvPr>
            <p:cNvSpPr/>
            <p:nvPr/>
          </p:nvSpPr>
          <p:spPr>
            <a:xfrm>
              <a:off x="3674718" y="6160532"/>
              <a:ext cx="99509" cy="79583"/>
            </a:xfrm>
            <a:prstGeom prst="rect">
              <a:avLst/>
            </a:prstGeom>
            <a:solidFill>
              <a:srgbClr val="F76F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76F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35" name="组合 534">
              <a:extLst>
                <a:ext uri="{FF2B5EF4-FFF2-40B4-BE49-F238E27FC236}">
                  <a16:creationId xmlns:a16="http://schemas.microsoft.com/office/drawing/2014/main" id="{D239D1DB-10A6-E342-3450-351A43E12FD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54776" y="5378919"/>
              <a:ext cx="687077" cy="895583"/>
              <a:chOff x="1311802" y="1039906"/>
              <a:chExt cx="1682410" cy="2238935"/>
            </a:xfrm>
          </p:grpSpPr>
          <p:grpSp>
            <p:nvGrpSpPr>
              <p:cNvPr id="540" name="组合 539">
                <a:extLst>
                  <a:ext uri="{FF2B5EF4-FFF2-40B4-BE49-F238E27FC236}">
                    <a16:creationId xmlns:a16="http://schemas.microsoft.com/office/drawing/2014/main" id="{B47E43F6-73CC-1EBE-5946-EBEDC00BCD5F}"/>
                  </a:ext>
                </a:extLst>
              </p:cNvPr>
              <p:cNvGrpSpPr/>
              <p:nvPr/>
            </p:nvGrpSpPr>
            <p:grpSpPr>
              <a:xfrm>
                <a:off x="1311802" y="1039906"/>
                <a:ext cx="322730" cy="2238935"/>
                <a:chOff x="1299882" y="1039906"/>
                <a:chExt cx="322730" cy="2238935"/>
              </a:xfrm>
              <a:solidFill>
                <a:srgbClr val="FEEFAA"/>
              </a:solidFill>
            </p:grpSpPr>
            <p:sp>
              <p:nvSpPr>
                <p:cNvPr id="567" name="椭圆 566">
                  <a:extLst>
                    <a:ext uri="{FF2B5EF4-FFF2-40B4-BE49-F238E27FC236}">
                      <a16:creationId xmlns:a16="http://schemas.microsoft.com/office/drawing/2014/main" id="{E8BFA9C9-0C22-F019-B196-967A90BCF022}"/>
                    </a:ext>
                  </a:extLst>
                </p:cNvPr>
                <p:cNvSpPr/>
                <p:nvPr/>
              </p:nvSpPr>
              <p:spPr>
                <a:xfrm>
                  <a:off x="1299882" y="1039906"/>
                  <a:ext cx="322730" cy="32273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8" name="椭圆 567">
                  <a:extLst>
                    <a:ext uri="{FF2B5EF4-FFF2-40B4-BE49-F238E27FC236}">
                      <a16:creationId xmlns:a16="http://schemas.microsoft.com/office/drawing/2014/main" id="{A1AC102E-668D-7A2B-5930-72A4ADB845DF}"/>
                    </a:ext>
                  </a:extLst>
                </p:cNvPr>
                <p:cNvSpPr/>
                <p:nvPr/>
              </p:nvSpPr>
              <p:spPr>
                <a:xfrm>
                  <a:off x="1299882" y="1423147"/>
                  <a:ext cx="322730" cy="32273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9" name="椭圆 568">
                  <a:extLst>
                    <a:ext uri="{FF2B5EF4-FFF2-40B4-BE49-F238E27FC236}">
                      <a16:creationId xmlns:a16="http://schemas.microsoft.com/office/drawing/2014/main" id="{BBC46B68-F126-0B94-EC8A-2D3F02A87F6E}"/>
                    </a:ext>
                  </a:extLst>
                </p:cNvPr>
                <p:cNvSpPr/>
                <p:nvPr/>
              </p:nvSpPr>
              <p:spPr>
                <a:xfrm>
                  <a:off x="1299882" y="1806388"/>
                  <a:ext cx="322730" cy="32273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70" name="椭圆 569">
                  <a:extLst>
                    <a:ext uri="{FF2B5EF4-FFF2-40B4-BE49-F238E27FC236}">
                      <a16:creationId xmlns:a16="http://schemas.microsoft.com/office/drawing/2014/main" id="{B255123A-1212-5416-01F8-0C6377F47559}"/>
                    </a:ext>
                  </a:extLst>
                </p:cNvPr>
                <p:cNvSpPr/>
                <p:nvPr/>
              </p:nvSpPr>
              <p:spPr>
                <a:xfrm>
                  <a:off x="1299882" y="2189629"/>
                  <a:ext cx="322730" cy="32273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71" name="椭圆 570">
                  <a:extLst>
                    <a:ext uri="{FF2B5EF4-FFF2-40B4-BE49-F238E27FC236}">
                      <a16:creationId xmlns:a16="http://schemas.microsoft.com/office/drawing/2014/main" id="{7BA33722-4944-A3FE-E1E2-707A781004E3}"/>
                    </a:ext>
                  </a:extLst>
                </p:cNvPr>
                <p:cNvSpPr/>
                <p:nvPr/>
              </p:nvSpPr>
              <p:spPr>
                <a:xfrm>
                  <a:off x="1299882" y="2956111"/>
                  <a:ext cx="322730" cy="32273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1" name="组合 540">
                <a:extLst>
                  <a:ext uri="{FF2B5EF4-FFF2-40B4-BE49-F238E27FC236}">
                    <a16:creationId xmlns:a16="http://schemas.microsoft.com/office/drawing/2014/main" id="{C4971570-41E6-A010-381B-C91FC8F4EBE1}"/>
                  </a:ext>
                </a:extLst>
              </p:cNvPr>
              <p:cNvGrpSpPr/>
              <p:nvPr/>
            </p:nvGrpSpPr>
            <p:grpSpPr>
              <a:xfrm>
                <a:off x="2671482" y="1348067"/>
                <a:ext cx="322730" cy="1622612"/>
                <a:chOff x="2671482" y="1423147"/>
                <a:chExt cx="322730" cy="1622612"/>
              </a:xfrm>
              <a:solidFill>
                <a:srgbClr val="D4E6FF"/>
              </a:solidFill>
            </p:grpSpPr>
            <p:sp>
              <p:nvSpPr>
                <p:cNvPr id="563" name="椭圆 562">
                  <a:extLst>
                    <a:ext uri="{FF2B5EF4-FFF2-40B4-BE49-F238E27FC236}">
                      <a16:creationId xmlns:a16="http://schemas.microsoft.com/office/drawing/2014/main" id="{DCAE71B9-7F94-E969-DDFF-47E075B4D0EC}"/>
                    </a:ext>
                  </a:extLst>
                </p:cNvPr>
                <p:cNvSpPr/>
                <p:nvPr/>
              </p:nvSpPr>
              <p:spPr>
                <a:xfrm>
                  <a:off x="2671482" y="1423147"/>
                  <a:ext cx="322730" cy="32273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4" name="椭圆 563">
                  <a:extLst>
                    <a:ext uri="{FF2B5EF4-FFF2-40B4-BE49-F238E27FC236}">
                      <a16:creationId xmlns:a16="http://schemas.microsoft.com/office/drawing/2014/main" id="{F09FB7DD-9B46-AF45-F7A9-D0CB345DC153}"/>
                    </a:ext>
                  </a:extLst>
                </p:cNvPr>
                <p:cNvSpPr/>
                <p:nvPr/>
              </p:nvSpPr>
              <p:spPr>
                <a:xfrm>
                  <a:off x="2671482" y="1806388"/>
                  <a:ext cx="322730" cy="32273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5" name="椭圆 564">
                  <a:extLst>
                    <a:ext uri="{FF2B5EF4-FFF2-40B4-BE49-F238E27FC236}">
                      <a16:creationId xmlns:a16="http://schemas.microsoft.com/office/drawing/2014/main" id="{DC8FB80A-629E-D767-2D5D-BF37A83C12E0}"/>
                    </a:ext>
                  </a:extLst>
                </p:cNvPr>
                <p:cNvSpPr/>
                <p:nvPr/>
              </p:nvSpPr>
              <p:spPr>
                <a:xfrm>
                  <a:off x="2671482" y="2189629"/>
                  <a:ext cx="322730" cy="32273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6" name="椭圆 565">
                  <a:extLst>
                    <a:ext uri="{FF2B5EF4-FFF2-40B4-BE49-F238E27FC236}">
                      <a16:creationId xmlns:a16="http://schemas.microsoft.com/office/drawing/2014/main" id="{6E314709-D516-BAE8-D8FA-38E639E607EF}"/>
                    </a:ext>
                  </a:extLst>
                </p:cNvPr>
                <p:cNvSpPr/>
                <p:nvPr/>
              </p:nvSpPr>
              <p:spPr>
                <a:xfrm>
                  <a:off x="2671482" y="2723029"/>
                  <a:ext cx="322730" cy="32273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542" name="直线连接符 541">
                <a:extLst>
                  <a:ext uri="{FF2B5EF4-FFF2-40B4-BE49-F238E27FC236}">
                    <a16:creationId xmlns:a16="http://schemas.microsoft.com/office/drawing/2014/main" id="{7DCBC0C8-808E-82DF-7C30-5E5CAAF05E46}"/>
                  </a:ext>
                </a:extLst>
              </p:cNvPr>
              <p:cNvCxnSpPr>
                <a:stCxn id="567" idx="6"/>
                <a:endCxn id="563" idx="2"/>
              </p:cNvCxnSpPr>
              <p:nvPr/>
            </p:nvCxnSpPr>
            <p:spPr>
              <a:xfrm>
                <a:off x="1634532" y="1201271"/>
                <a:ext cx="1036950" cy="30816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3" name="直线连接符 542">
                <a:extLst>
                  <a:ext uri="{FF2B5EF4-FFF2-40B4-BE49-F238E27FC236}">
                    <a16:creationId xmlns:a16="http://schemas.microsoft.com/office/drawing/2014/main" id="{EA9CFDD9-CBC3-14AA-C790-442D99ECA9AD}"/>
                  </a:ext>
                </a:extLst>
              </p:cNvPr>
              <p:cNvCxnSpPr>
                <a:stCxn id="567" idx="6"/>
                <a:endCxn id="564" idx="2"/>
              </p:cNvCxnSpPr>
              <p:nvPr/>
            </p:nvCxnSpPr>
            <p:spPr>
              <a:xfrm>
                <a:off x="1634532" y="1201271"/>
                <a:ext cx="1036950" cy="69140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4" name="直线连接符 543">
                <a:extLst>
                  <a:ext uri="{FF2B5EF4-FFF2-40B4-BE49-F238E27FC236}">
                    <a16:creationId xmlns:a16="http://schemas.microsoft.com/office/drawing/2014/main" id="{AC832F6D-A628-CAC3-29FB-4388085E631B}"/>
                  </a:ext>
                </a:extLst>
              </p:cNvPr>
              <p:cNvCxnSpPr>
                <a:stCxn id="567" idx="6"/>
                <a:endCxn id="565" idx="2"/>
              </p:cNvCxnSpPr>
              <p:nvPr/>
            </p:nvCxnSpPr>
            <p:spPr>
              <a:xfrm>
                <a:off x="1634532" y="1201271"/>
                <a:ext cx="1036950" cy="107464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5" name="直线连接符 544">
                <a:extLst>
                  <a:ext uri="{FF2B5EF4-FFF2-40B4-BE49-F238E27FC236}">
                    <a16:creationId xmlns:a16="http://schemas.microsoft.com/office/drawing/2014/main" id="{7CBB4744-0C08-9FF1-545B-41F98F7A6C67}"/>
                  </a:ext>
                </a:extLst>
              </p:cNvPr>
              <p:cNvCxnSpPr>
                <a:stCxn id="567" idx="6"/>
                <a:endCxn id="566" idx="2"/>
              </p:cNvCxnSpPr>
              <p:nvPr/>
            </p:nvCxnSpPr>
            <p:spPr>
              <a:xfrm>
                <a:off x="1634532" y="1201271"/>
                <a:ext cx="1036950" cy="160804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6" name="直线连接符 545">
                <a:extLst>
                  <a:ext uri="{FF2B5EF4-FFF2-40B4-BE49-F238E27FC236}">
                    <a16:creationId xmlns:a16="http://schemas.microsoft.com/office/drawing/2014/main" id="{334FAC68-2D31-3632-6A1C-6BEFE21411A0}"/>
                  </a:ext>
                </a:extLst>
              </p:cNvPr>
              <p:cNvCxnSpPr>
                <a:stCxn id="568" idx="6"/>
                <a:endCxn id="563" idx="2"/>
              </p:cNvCxnSpPr>
              <p:nvPr/>
            </p:nvCxnSpPr>
            <p:spPr>
              <a:xfrm flipV="1">
                <a:off x="1634532" y="1509432"/>
                <a:ext cx="1036950" cy="7508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7" name="直线连接符 546">
                <a:extLst>
                  <a:ext uri="{FF2B5EF4-FFF2-40B4-BE49-F238E27FC236}">
                    <a16:creationId xmlns:a16="http://schemas.microsoft.com/office/drawing/2014/main" id="{593E86C8-2154-636D-00C4-273E63BFFA17}"/>
                  </a:ext>
                </a:extLst>
              </p:cNvPr>
              <p:cNvCxnSpPr>
                <a:stCxn id="568" idx="6"/>
                <a:endCxn id="564" idx="2"/>
              </p:cNvCxnSpPr>
              <p:nvPr/>
            </p:nvCxnSpPr>
            <p:spPr>
              <a:xfrm>
                <a:off x="1634532" y="1584512"/>
                <a:ext cx="1036950" cy="30816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8" name="直线连接符 547">
                <a:extLst>
                  <a:ext uri="{FF2B5EF4-FFF2-40B4-BE49-F238E27FC236}">
                    <a16:creationId xmlns:a16="http://schemas.microsoft.com/office/drawing/2014/main" id="{EAE5F241-1C67-986C-2134-2435685E351C}"/>
                  </a:ext>
                </a:extLst>
              </p:cNvPr>
              <p:cNvCxnSpPr>
                <a:stCxn id="568" idx="6"/>
                <a:endCxn id="565" idx="2"/>
              </p:cNvCxnSpPr>
              <p:nvPr/>
            </p:nvCxnSpPr>
            <p:spPr>
              <a:xfrm>
                <a:off x="1634532" y="1584512"/>
                <a:ext cx="1036950" cy="69140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9" name="直线连接符 548">
                <a:extLst>
                  <a:ext uri="{FF2B5EF4-FFF2-40B4-BE49-F238E27FC236}">
                    <a16:creationId xmlns:a16="http://schemas.microsoft.com/office/drawing/2014/main" id="{428A1AD1-5311-8E0F-68E5-CAE0C710A8B3}"/>
                  </a:ext>
                </a:extLst>
              </p:cNvPr>
              <p:cNvCxnSpPr>
                <a:stCxn id="568" idx="6"/>
                <a:endCxn id="565" idx="2"/>
              </p:cNvCxnSpPr>
              <p:nvPr/>
            </p:nvCxnSpPr>
            <p:spPr>
              <a:xfrm>
                <a:off x="1634532" y="1584512"/>
                <a:ext cx="1036950" cy="69140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0" name="直线连接符 549">
                <a:extLst>
                  <a:ext uri="{FF2B5EF4-FFF2-40B4-BE49-F238E27FC236}">
                    <a16:creationId xmlns:a16="http://schemas.microsoft.com/office/drawing/2014/main" id="{1E18CD68-5289-314B-DF4F-1A18D4A0E37E}"/>
                  </a:ext>
                </a:extLst>
              </p:cNvPr>
              <p:cNvCxnSpPr>
                <a:stCxn id="568" idx="6"/>
                <a:endCxn id="566" idx="2"/>
              </p:cNvCxnSpPr>
              <p:nvPr/>
            </p:nvCxnSpPr>
            <p:spPr>
              <a:xfrm>
                <a:off x="1634532" y="1584512"/>
                <a:ext cx="1036950" cy="122480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直线连接符 550">
                <a:extLst>
                  <a:ext uri="{FF2B5EF4-FFF2-40B4-BE49-F238E27FC236}">
                    <a16:creationId xmlns:a16="http://schemas.microsoft.com/office/drawing/2014/main" id="{CA9FDC8F-9151-6218-44BD-8B3E8F940AA9}"/>
                  </a:ext>
                </a:extLst>
              </p:cNvPr>
              <p:cNvCxnSpPr>
                <a:stCxn id="569" idx="6"/>
                <a:endCxn id="563" idx="2"/>
              </p:cNvCxnSpPr>
              <p:nvPr/>
            </p:nvCxnSpPr>
            <p:spPr>
              <a:xfrm flipV="1">
                <a:off x="1634532" y="1509432"/>
                <a:ext cx="1036950" cy="45832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直线连接符 551">
                <a:extLst>
                  <a:ext uri="{FF2B5EF4-FFF2-40B4-BE49-F238E27FC236}">
                    <a16:creationId xmlns:a16="http://schemas.microsoft.com/office/drawing/2014/main" id="{355A9BB4-C1AE-819F-D41A-9634AA58DA84}"/>
                  </a:ext>
                </a:extLst>
              </p:cNvPr>
              <p:cNvCxnSpPr>
                <a:stCxn id="569" idx="6"/>
                <a:endCxn id="564" idx="2"/>
              </p:cNvCxnSpPr>
              <p:nvPr/>
            </p:nvCxnSpPr>
            <p:spPr>
              <a:xfrm flipV="1">
                <a:off x="1634532" y="1892673"/>
                <a:ext cx="1036950" cy="7508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直线连接符 552">
                <a:extLst>
                  <a:ext uri="{FF2B5EF4-FFF2-40B4-BE49-F238E27FC236}">
                    <a16:creationId xmlns:a16="http://schemas.microsoft.com/office/drawing/2014/main" id="{AD5A2EB1-A8F5-95F3-EACF-0818BB4DA000}"/>
                  </a:ext>
                </a:extLst>
              </p:cNvPr>
              <p:cNvCxnSpPr>
                <a:stCxn id="569" idx="6"/>
                <a:endCxn id="566" idx="2"/>
              </p:cNvCxnSpPr>
              <p:nvPr/>
            </p:nvCxnSpPr>
            <p:spPr>
              <a:xfrm>
                <a:off x="1634532" y="1967753"/>
                <a:ext cx="1036950" cy="84156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直线连接符 553">
                <a:extLst>
                  <a:ext uri="{FF2B5EF4-FFF2-40B4-BE49-F238E27FC236}">
                    <a16:creationId xmlns:a16="http://schemas.microsoft.com/office/drawing/2014/main" id="{03A95D1F-D7BF-D544-7CF2-38FECFF4C14B}"/>
                  </a:ext>
                </a:extLst>
              </p:cNvPr>
              <p:cNvCxnSpPr>
                <a:stCxn id="569" idx="6"/>
                <a:endCxn id="565" idx="2"/>
              </p:cNvCxnSpPr>
              <p:nvPr/>
            </p:nvCxnSpPr>
            <p:spPr>
              <a:xfrm>
                <a:off x="1634532" y="1967753"/>
                <a:ext cx="1036950" cy="30816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直线连接符 554">
                <a:extLst>
                  <a:ext uri="{FF2B5EF4-FFF2-40B4-BE49-F238E27FC236}">
                    <a16:creationId xmlns:a16="http://schemas.microsoft.com/office/drawing/2014/main" id="{7D9D3D77-ADC1-B667-F1C8-8C3F2081EEFB}"/>
                  </a:ext>
                </a:extLst>
              </p:cNvPr>
              <p:cNvCxnSpPr>
                <a:cxnSpLocks/>
                <a:stCxn id="570" idx="6"/>
                <a:endCxn id="563" idx="2"/>
              </p:cNvCxnSpPr>
              <p:nvPr/>
            </p:nvCxnSpPr>
            <p:spPr>
              <a:xfrm flipV="1">
                <a:off x="1634532" y="1509432"/>
                <a:ext cx="1036950" cy="84156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直线连接符 555">
                <a:extLst>
                  <a:ext uri="{FF2B5EF4-FFF2-40B4-BE49-F238E27FC236}">
                    <a16:creationId xmlns:a16="http://schemas.microsoft.com/office/drawing/2014/main" id="{52FC282F-977B-08A5-D69B-C61AF79D0905}"/>
                  </a:ext>
                </a:extLst>
              </p:cNvPr>
              <p:cNvCxnSpPr>
                <a:cxnSpLocks/>
                <a:stCxn id="570" idx="6"/>
                <a:endCxn id="565" idx="2"/>
              </p:cNvCxnSpPr>
              <p:nvPr/>
            </p:nvCxnSpPr>
            <p:spPr>
              <a:xfrm flipV="1">
                <a:off x="1634532" y="2275914"/>
                <a:ext cx="1036950" cy="7508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直线连接符 556">
                <a:extLst>
                  <a:ext uri="{FF2B5EF4-FFF2-40B4-BE49-F238E27FC236}">
                    <a16:creationId xmlns:a16="http://schemas.microsoft.com/office/drawing/2014/main" id="{1D9F61BE-3A9F-C69C-FF48-0ACC9EF6F37D}"/>
                  </a:ext>
                </a:extLst>
              </p:cNvPr>
              <p:cNvCxnSpPr>
                <a:cxnSpLocks/>
                <a:stCxn id="570" idx="6"/>
                <a:endCxn id="564" idx="2"/>
              </p:cNvCxnSpPr>
              <p:nvPr/>
            </p:nvCxnSpPr>
            <p:spPr>
              <a:xfrm flipV="1">
                <a:off x="1634532" y="1892673"/>
                <a:ext cx="1036950" cy="45832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直线连接符 557">
                <a:extLst>
                  <a:ext uri="{FF2B5EF4-FFF2-40B4-BE49-F238E27FC236}">
                    <a16:creationId xmlns:a16="http://schemas.microsoft.com/office/drawing/2014/main" id="{A4D35982-5813-285A-EB08-D5F0281CAAC2}"/>
                  </a:ext>
                </a:extLst>
              </p:cNvPr>
              <p:cNvCxnSpPr>
                <a:cxnSpLocks/>
                <a:stCxn id="570" idx="6"/>
                <a:endCxn id="566" idx="2"/>
              </p:cNvCxnSpPr>
              <p:nvPr/>
            </p:nvCxnSpPr>
            <p:spPr>
              <a:xfrm>
                <a:off x="1634532" y="2350994"/>
                <a:ext cx="1036950" cy="45832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直线连接符 558">
                <a:extLst>
                  <a:ext uri="{FF2B5EF4-FFF2-40B4-BE49-F238E27FC236}">
                    <a16:creationId xmlns:a16="http://schemas.microsoft.com/office/drawing/2014/main" id="{A8B607E1-B055-AB6D-0E8B-A2B029D35FF8}"/>
                  </a:ext>
                </a:extLst>
              </p:cNvPr>
              <p:cNvCxnSpPr>
                <a:stCxn id="571" idx="6"/>
                <a:endCxn id="563" idx="2"/>
              </p:cNvCxnSpPr>
              <p:nvPr/>
            </p:nvCxnSpPr>
            <p:spPr>
              <a:xfrm flipV="1">
                <a:off x="1634532" y="1509432"/>
                <a:ext cx="1036950" cy="1608044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直线连接符 559">
                <a:extLst>
                  <a:ext uri="{FF2B5EF4-FFF2-40B4-BE49-F238E27FC236}">
                    <a16:creationId xmlns:a16="http://schemas.microsoft.com/office/drawing/2014/main" id="{ACB4275E-D432-82C3-4703-D20D06F6F969}"/>
                  </a:ext>
                </a:extLst>
              </p:cNvPr>
              <p:cNvCxnSpPr>
                <a:stCxn id="571" idx="6"/>
                <a:endCxn id="564" idx="2"/>
              </p:cNvCxnSpPr>
              <p:nvPr/>
            </p:nvCxnSpPr>
            <p:spPr>
              <a:xfrm flipV="1">
                <a:off x="1634532" y="1892673"/>
                <a:ext cx="1036950" cy="122480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直线连接符 560">
                <a:extLst>
                  <a:ext uri="{FF2B5EF4-FFF2-40B4-BE49-F238E27FC236}">
                    <a16:creationId xmlns:a16="http://schemas.microsoft.com/office/drawing/2014/main" id="{542FFAAB-3E82-01E7-7FA0-9417354B0BBE}"/>
                  </a:ext>
                </a:extLst>
              </p:cNvPr>
              <p:cNvCxnSpPr>
                <a:stCxn id="571" idx="6"/>
                <a:endCxn id="565" idx="2"/>
              </p:cNvCxnSpPr>
              <p:nvPr/>
            </p:nvCxnSpPr>
            <p:spPr>
              <a:xfrm flipV="1">
                <a:off x="1634532" y="2275914"/>
                <a:ext cx="1036950" cy="84156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2" name="直线连接符 561">
                <a:extLst>
                  <a:ext uri="{FF2B5EF4-FFF2-40B4-BE49-F238E27FC236}">
                    <a16:creationId xmlns:a16="http://schemas.microsoft.com/office/drawing/2014/main" id="{45C3B864-B882-EC66-D6EE-6C5191E92CB7}"/>
                  </a:ext>
                </a:extLst>
              </p:cNvPr>
              <p:cNvCxnSpPr>
                <a:stCxn id="571" idx="6"/>
                <a:endCxn id="566" idx="2"/>
              </p:cNvCxnSpPr>
              <p:nvPr/>
            </p:nvCxnSpPr>
            <p:spPr>
              <a:xfrm flipV="1">
                <a:off x="1634532" y="2809314"/>
                <a:ext cx="1036950" cy="30816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6" name="矩形 535">
              <a:extLst>
                <a:ext uri="{FF2B5EF4-FFF2-40B4-BE49-F238E27FC236}">
                  <a16:creationId xmlns:a16="http://schemas.microsoft.com/office/drawing/2014/main" id="{3F8DDE21-9C53-306E-473B-C393BD9CD44D}"/>
                </a:ext>
              </a:extLst>
            </p:cNvPr>
            <p:cNvSpPr/>
            <p:nvPr/>
          </p:nvSpPr>
          <p:spPr>
            <a:xfrm>
              <a:off x="4624450" y="5535269"/>
              <a:ext cx="99509" cy="79583"/>
            </a:xfrm>
            <a:prstGeom prst="rect">
              <a:avLst/>
            </a:prstGeom>
            <a:solidFill>
              <a:srgbClr val="F76F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76F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7" name="矩形 536">
              <a:extLst>
                <a:ext uri="{FF2B5EF4-FFF2-40B4-BE49-F238E27FC236}">
                  <a16:creationId xmlns:a16="http://schemas.microsoft.com/office/drawing/2014/main" id="{78C767AD-CBDC-783A-978D-C871F5336667}"/>
                </a:ext>
              </a:extLst>
            </p:cNvPr>
            <p:cNvSpPr/>
            <p:nvPr/>
          </p:nvSpPr>
          <p:spPr>
            <a:xfrm>
              <a:off x="4624450" y="5692560"/>
              <a:ext cx="99509" cy="79583"/>
            </a:xfrm>
            <a:prstGeom prst="rect">
              <a:avLst/>
            </a:prstGeom>
            <a:solidFill>
              <a:srgbClr val="F76F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76F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8" name="矩形 537">
              <a:extLst>
                <a:ext uri="{FF2B5EF4-FFF2-40B4-BE49-F238E27FC236}">
                  <a16:creationId xmlns:a16="http://schemas.microsoft.com/office/drawing/2014/main" id="{F9CE7E27-6417-1F27-DA32-8FB6FE815EDE}"/>
                </a:ext>
              </a:extLst>
            </p:cNvPr>
            <p:cNvSpPr/>
            <p:nvPr/>
          </p:nvSpPr>
          <p:spPr>
            <a:xfrm>
              <a:off x="4624450" y="5849851"/>
              <a:ext cx="99509" cy="79583"/>
            </a:xfrm>
            <a:prstGeom prst="rect">
              <a:avLst/>
            </a:prstGeom>
            <a:solidFill>
              <a:srgbClr val="F76F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76F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9" name="矩形 538">
              <a:extLst>
                <a:ext uri="{FF2B5EF4-FFF2-40B4-BE49-F238E27FC236}">
                  <a16:creationId xmlns:a16="http://schemas.microsoft.com/office/drawing/2014/main" id="{EDAE9C4D-435D-2392-C11E-244BFD5246E4}"/>
                </a:ext>
              </a:extLst>
            </p:cNvPr>
            <p:cNvSpPr/>
            <p:nvPr/>
          </p:nvSpPr>
          <p:spPr>
            <a:xfrm>
              <a:off x="4624450" y="6059326"/>
              <a:ext cx="99509" cy="79583"/>
            </a:xfrm>
            <a:prstGeom prst="rect">
              <a:avLst/>
            </a:prstGeom>
            <a:solidFill>
              <a:srgbClr val="F76F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76F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4" name="梯形 533">
              <a:extLst>
                <a:ext uri="{FF2B5EF4-FFF2-40B4-BE49-F238E27FC236}">
                  <a16:creationId xmlns:a16="http://schemas.microsoft.com/office/drawing/2014/main" id="{0210C14E-1878-4E64-4F3A-99D786827C53}"/>
                </a:ext>
              </a:extLst>
            </p:cNvPr>
            <p:cNvSpPr/>
            <p:nvPr/>
          </p:nvSpPr>
          <p:spPr>
            <a:xfrm rot="5400000">
              <a:off x="3685462" y="5207776"/>
              <a:ext cx="1074729" cy="1237868"/>
            </a:xfrm>
            <a:prstGeom prst="trapezoid">
              <a:avLst>
                <a:gd name="adj" fmla="val 1988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72" name="文本框 571">
                <a:extLst>
                  <a:ext uri="{FF2B5EF4-FFF2-40B4-BE49-F238E27FC236}">
                    <a16:creationId xmlns:a16="http://schemas.microsoft.com/office/drawing/2014/main" id="{4085F27B-444A-11CD-5DF0-4FCF30AACC0B}"/>
                  </a:ext>
                </a:extLst>
              </p:cNvPr>
              <p:cNvSpPr txBox="1"/>
              <p:nvPr/>
            </p:nvSpPr>
            <p:spPr>
              <a:xfrm>
                <a:off x="3726853" y="3481393"/>
                <a:ext cx="997389" cy="385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b="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altLang="zh-CN" sz="1800" b="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sup>
                    </m:sSubSup>
                    <m:d>
                      <m:d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zh-CN" altLang="zh-CN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72" name="文本框 571">
                <a:extLst>
                  <a:ext uri="{FF2B5EF4-FFF2-40B4-BE49-F238E27FC236}">
                    <a16:creationId xmlns:a16="http://schemas.microsoft.com/office/drawing/2014/main" id="{4085F27B-444A-11CD-5DF0-4FCF30AAC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853" y="3481393"/>
                <a:ext cx="997389" cy="38593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3" name="文本框 572">
                <a:extLst>
                  <a:ext uri="{FF2B5EF4-FFF2-40B4-BE49-F238E27FC236}">
                    <a16:creationId xmlns:a16="http://schemas.microsoft.com/office/drawing/2014/main" id="{ED58B9BE-0915-5169-0B7D-5C586B718874}"/>
                  </a:ext>
                </a:extLst>
              </p:cNvPr>
              <p:cNvSpPr txBox="1"/>
              <p:nvPr/>
            </p:nvSpPr>
            <p:spPr>
              <a:xfrm>
                <a:off x="3726853" y="4909020"/>
                <a:ext cx="997389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b="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zh-CN" sz="1800" b="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sup>
                    </m:sSubSup>
                    <m:d>
                      <m:d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zh-CN" altLang="zh-CN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73" name="文本框 572">
                <a:extLst>
                  <a:ext uri="{FF2B5EF4-FFF2-40B4-BE49-F238E27FC236}">
                    <a16:creationId xmlns:a16="http://schemas.microsoft.com/office/drawing/2014/main" id="{ED58B9BE-0915-5169-0B7D-5C586B718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853" y="4909020"/>
                <a:ext cx="997389" cy="39299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4" name="右大括号 573">
            <a:extLst>
              <a:ext uri="{FF2B5EF4-FFF2-40B4-BE49-F238E27FC236}">
                <a16:creationId xmlns:a16="http://schemas.microsoft.com/office/drawing/2014/main" id="{9C66BFED-1A9E-5253-63A8-D6C8F1EA4549}"/>
              </a:ext>
            </a:extLst>
          </p:cNvPr>
          <p:cNvSpPr/>
          <p:nvPr/>
        </p:nvSpPr>
        <p:spPr>
          <a:xfrm>
            <a:off x="5008960" y="3805983"/>
            <a:ext cx="274225" cy="2516465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5" name="右大括号 574">
            <a:extLst>
              <a:ext uri="{FF2B5EF4-FFF2-40B4-BE49-F238E27FC236}">
                <a16:creationId xmlns:a16="http://schemas.microsoft.com/office/drawing/2014/main" id="{63DB2BA4-A04C-1C68-6A9E-00940E32A2E0}"/>
              </a:ext>
            </a:extLst>
          </p:cNvPr>
          <p:cNvSpPr/>
          <p:nvPr/>
        </p:nvSpPr>
        <p:spPr>
          <a:xfrm>
            <a:off x="4994817" y="860063"/>
            <a:ext cx="274225" cy="2516465"/>
          </a:xfrm>
          <a:prstGeom prst="rightBrace">
            <a:avLst>
              <a:gd name="adj1" fmla="val 8333"/>
              <a:gd name="adj2" fmla="val 30742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6" name="燕尾形箭头 575">
            <a:extLst>
              <a:ext uri="{FF2B5EF4-FFF2-40B4-BE49-F238E27FC236}">
                <a16:creationId xmlns:a16="http://schemas.microsoft.com/office/drawing/2014/main" id="{D8723A63-F9EC-D660-5D59-98FEE6A368E9}"/>
              </a:ext>
            </a:extLst>
          </p:cNvPr>
          <p:cNvSpPr/>
          <p:nvPr/>
        </p:nvSpPr>
        <p:spPr>
          <a:xfrm rot="20700000">
            <a:off x="2438046" y="4648923"/>
            <a:ext cx="720000" cy="270000"/>
          </a:xfrm>
          <a:prstGeom prst="notchedRightArrow">
            <a:avLst>
              <a:gd name="adj1" fmla="val 50000"/>
              <a:gd name="adj2" fmla="val 74694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7" name="燕尾形箭头 576">
            <a:extLst>
              <a:ext uri="{FF2B5EF4-FFF2-40B4-BE49-F238E27FC236}">
                <a16:creationId xmlns:a16="http://schemas.microsoft.com/office/drawing/2014/main" id="{F85F2310-49F5-E399-A111-53B917D93C08}"/>
              </a:ext>
            </a:extLst>
          </p:cNvPr>
          <p:cNvSpPr/>
          <p:nvPr/>
        </p:nvSpPr>
        <p:spPr>
          <a:xfrm rot="900000">
            <a:off x="2461251" y="5327047"/>
            <a:ext cx="720000" cy="270000"/>
          </a:xfrm>
          <a:prstGeom prst="notchedRightArrow">
            <a:avLst>
              <a:gd name="adj1" fmla="val 50000"/>
              <a:gd name="adj2" fmla="val 74694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FF436C1-26CB-3B87-EFC6-7D572B7A818C}"/>
              </a:ext>
            </a:extLst>
          </p:cNvPr>
          <p:cNvGrpSpPr/>
          <p:nvPr/>
        </p:nvGrpSpPr>
        <p:grpSpPr>
          <a:xfrm>
            <a:off x="6463137" y="3254073"/>
            <a:ext cx="5266010" cy="2226157"/>
            <a:chOff x="5567903" y="3897432"/>
            <a:chExt cx="5266010" cy="2226157"/>
          </a:xfrm>
        </p:grpSpPr>
        <p:grpSp>
          <p:nvGrpSpPr>
            <p:cNvPr id="390" name="组合 389">
              <a:extLst>
                <a:ext uri="{FF2B5EF4-FFF2-40B4-BE49-F238E27FC236}">
                  <a16:creationId xmlns:a16="http://schemas.microsoft.com/office/drawing/2014/main" id="{761F543E-CC7C-0673-3B16-1DE41FC31B8D}"/>
                </a:ext>
              </a:extLst>
            </p:cNvPr>
            <p:cNvGrpSpPr/>
            <p:nvPr/>
          </p:nvGrpSpPr>
          <p:grpSpPr>
            <a:xfrm>
              <a:off x="8905197" y="4087387"/>
              <a:ext cx="1928716" cy="1872492"/>
              <a:chOff x="467071" y="2845815"/>
              <a:chExt cx="1617333" cy="1589813"/>
            </a:xfrm>
          </p:grpSpPr>
          <p:sp>
            <p:nvSpPr>
              <p:cNvPr id="391" name="椭圆 390">
                <a:extLst>
                  <a:ext uri="{FF2B5EF4-FFF2-40B4-BE49-F238E27FC236}">
                    <a16:creationId xmlns:a16="http://schemas.microsoft.com/office/drawing/2014/main" id="{CF2340BE-BAA4-AB29-3B47-7391E3E83BE2}"/>
                  </a:ext>
                </a:extLst>
              </p:cNvPr>
              <p:cNvSpPr/>
              <p:nvPr/>
            </p:nvSpPr>
            <p:spPr>
              <a:xfrm>
                <a:off x="467071" y="3188028"/>
                <a:ext cx="1617333" cy="1247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2" name="文本框 391">
                    <a:extLst>
                      <a:ext uri="{FF2B5EF4-FFF2-40B4-BE49-F238E27FC236}">
                        <a16:creationId xmlns:a16="http://schemas.microsoft.com/office/drawing/2014/main" id="{7E872605-4E07-5F08-2030-DE488DE2C82D}"/>
                      </a:ext>
                    </a:extLst>
                  </p:cNvPr>
                  <p:cNvSpPr txBox="1"/>
                  <p:nvPr/>
                </p:nvSpPr>
                <p:spPr>
                  <a:xfrm>
                    <a:off x="534679" y="2845815"/>
                    <a:ext cx="1529507" cy="31989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𝑝𝑒𝑟𝑏</m:t>
                            </m:r>
                          </m:sup>
                        </m:sSup>
                      </m:oMath>
                    </a14:m>
                    <a:r>
                      <a:rPr lang="zh-CN" altLang="zh-CN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endParaRPr kumimoji="1"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392" name="文本框 391">
                    <a:extLst>
                      <a:ext uri="{FF2B5EF4-FFF2-40B4-BE49-F238E27FC236}">
                        <a16:creationId xmlns:a16="http://schemas.microsoft.com/office/drawing/2014/main" id="{7E872605-4E07-5F08-2030-DE488DE2C8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4679" y="2845815"/>
                    <a:ext cx="1529507" cy="319891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t="-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3" name="椭圆 392">
                <a:extLst>
                  <a:ext uri="{FF2B5EF4-FFF2-40B4-BE49-F238E27FC236}">
                    <a16:creationId xmlns:a16="http://schemas.microsoft.com/office/drawing/2014/main" id="{885BAED8-C3BA-6812-2907-062FC3FE22C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7872354" flipH="1">
                <a:off x="1345678" y="3679425"/>
                <a:ext cx="690223" cy="506044"/>
              </a:xfrm>
              <a:prstGeom prst="ellipse">
                <a:avLst/>
              </a:prstGeom>
              <a:blipFill dpi="0" rotWithShape="1">
                <a:blip r:embed="rId8">
                  <a:alphaModFix amt="80000"/>
                </a:blip>
                <a:srcRect/>
                <a:stretch>
                  <a:fillRect l="5564" t="5564" r="5564" b="5564"/>
                </a:stretch>
              </a:blipFill>
              <a:ln w="25400"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4" name="椭圆 393">
                <a:extLst>
                  <a:ext uri="{FF2B5EF4-FFF2-40B4-BE49-F238E27FC236}">
                    <a16:creationId xmlns:a16="http://schemas.microsoft.com/office/drawing/2014/main" id="{6C3675C4-7661-91EC-56C4-A80867B9BE6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68353">
                <a:off x="895444" y="3238803"/>
                <a:ext cx="649169" cy="512351"/>
              </a:xfrm>
              <a:prstGeom prst="ellipse">
                <a:avLst/>
              </a:prstGeom>
              <a:blipFill dpi="0" rotWithShape="1">
                <a:blip r:embed="rId9">
                  <a:alphaModFix amt="80000"/>
                </a:blip>
                <a:srcRect/>
                <a:stretch>
                  <a:fillRect l="5564" t="-4000" r="5564" b="3000"/>
                </a:stretch>
              </a:blipFill>
              <a:ln w="25400"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5" name="椭圆 394">
                <a:extLst>
                  <a:ext uri="{FF2B5EF4-FFF2-40B4-BE49-F238E27FC236}">
                    <a16:creationId xmlns:a16="http://schemas.microsoft.com/office/drawing/2014/main" id="{4B97C845-261B-6A04-07D8-042D910BF16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583727" flipH="1">
                <a:off x="593334" y="3798160"/>
                <a:ext cx="658413" cy="519646"/>
              </a:xfrm>
              <a:prstGeom prst="ellipse">
                <a:avLst/>
              </a:prstGeom>
              <a:blipFill dpi="0" rotWithShape="1">
                <a:blip r:embed="rId10">
                  <a:alphaModFix amt="80000"/>
                </a:blip>
                <a:srcRect/>
                <a:stretch>
                  <a:fillRect l="8993" t="8433" r="8993" b="8433"/>
                </a:stretch>
              </a:blipFill>
              <a:ln w="25400"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79" name="组合 578">
              <a:extLst>
                <a:ext uri="{FF2B5EF4-FFF2-40B4-BE49-F238E27FC236}">
                  <a16:creationId xmlns:a16="http://schemas.microsoft.com/office/drawing/2014/main" id="{C50DF1F7-3CAE-A767-AF24-515694CB684A}"/>
                </a:ext>
              </a:extLst>
            </p:cNvPr>
            <p:cNvGrpSpPr/>
            <p:nvPr/>
          </p:nvGrpSpPr>
          <p:grpSpPr>
            <a:xfrm>
              <a:off x="5567903" y="4178850"/>
              <a:ext cx="1928716" cy="1944739"/>
              <a:chOff x="5958758" y="1722004"/>
              <a:chExt cx="1928716" cy="1944739"/>
            </a:xfrm>
          </p:grpSpPr>
          <p:sp>
            <p:nvSpPr>
              <p:cNvPr id="580" name="矩形 579">
                <a:extLst>
                  <a:ext uri="{FF2B5EF4-FFF2-40B4-BE49-F238E27FC236}">
                    <a16:creationId xmlns:a16="http://schemas.microsoft.com/office/drawing/2014/main" id="{48EABF3E-C14A-8B73-F4D5-16CAF0027D8B}"/>
                  </a:ext>
                </a:extLst>
              </p:cNvPr>
              <p:cNvSpPr/>
              <p:nvPr/>
            </p:nvSpPr>
            <p:spPr>
              <a:xfrm>
                <a:off x="6058064" y="2130364"/>
                <a:ext cx="180000" cy="143956"/>
              </a:xfrm>
              <a:prstGeom prst="rect">
                <a:avLst/>
              </a:prstGeom>
              <a:solidFill>
                <a:srgbClr val="DF7A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rgbClr val="83402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1" name="矩形 580">
                <a:extLst>
                  <a:ext uri="{FF2B5EF4-FFF2-40B4-BE49-F238E27FC236}">
                    <a16:creationId xmlns:a16="http://schemas.microsoft.com/office/drawing/2014/main" id="{DDDD5C53-D55D-1799-70AC-A43AEE439E60}"/>
                  </a:ext>
                </a:extLst>
              </p:cNvPr>
              <p:cNvSpPr/>
              <p:nvPr/>
            </p:nvSpPr>
            <p:spPr>
              <a:xfrm>
                <a:off x="6058064" y="2414884"/>
                <a:ext cx="180000" cy="143956"/>
              </a:xfrm>
              <a:prstGeom prst="rect">
                <a:avLst/>
              </a:prstGeom>
              <a:solidFill>
                <a:srgbClr val="DF7A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rgbClr val="83402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2" name="矩形 581">
                <a:extLst>
                  <a:ext uri="{FF2B5EF4-FFF2-40B4-BE49-F238E27FC236}">
                    <a16:creationId xmlns:a16="http://schemas.microsoft.com/office/drawing/2014/main" id="{E4C8FB99-3E8D-57A5-54D3-3EE9E9EDF53D}"/>
                  </a:ext>
                </a:extLst>
              </p:cNvPr>
              <p:cNvSpPr/>
              <p:nvPr/>
            </p:nvSpPr>
            <p:spPr>
              <a:xfrm>
                <a:off x="6058064" y="2699404"/>
                <a:ext cx="180000" cy="143956"/>
              </a:xfrm>
              <a:prstGeom prst="rect">
                <a:avLst/>
              </a:prstGeom>
              <a:solidFill>
                <a:srgbClr val="DF7A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rgbClr val="83402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3" name="矩形 582">
                <a:extLst>
                  <a:ext uri="{FF2B5EF4-FFF2-40B4-BE49-F238E27FC236}">
                    <a16:creationId xmlns:a16="http://schemas.microsoft.com/office/drawing/2014/main" id="{7370904A-F9A1-C906-44C5-63F893210C3C}"/>
                  </a:ext>
                </a:extLst>
              </p:cNvPr>
              <p:cNvSpPr/>
              <p:nvPr/>
            </p:nvSpPr>
            <p:spPr>
              <a:xfrm>
                <a:off x="6058064" y="3078319"/>
                <a:ext cx="180000" cy="143956"/>
              </a:xfrm>
              <a:prstGeom prst="rect">
                <a:avLst/>
              </a:prstGeom>
              <a:solidFill>
                <a:srgbClr val="DF7A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rgbClr val="83402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84" name="组合 583">
                <a:extLst>
                  <a:ext uri="{FF2B5EF4-FFF2-40B4-BE49-F238E27FC236}">
                    <a16:creationId xmlns:a16="http://schemas.microsoft.com/office/drawing/2014/main" id="{4F56A90C-C198-19C7-C12D-A05B892FE19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flipH="1">
                <a:off x="6311971" y="1899718"/>
                <a:ext cx="1332726" cy="1620000"/>
                <a:chOff x="1192276" y="1039906"/>
                <a:chExt cx="1801937" cy="2238935"/>
              </a:xfrm>
            </p:grpSpPr>
            <p:grpSp>
              <p:nvGrpSpPr>
                <p:cNvPr id="591" name="组合 590">
                  <a:extLst>
                    <a:ext uri="{FF2B5EF4-FFF2-40B4-BE49-F238E27FC236}">
                      <a16:creationId xmlns:a16="http://schemas.microsoft.com/office/drawing/2014/main" id="{730368FC-090E-352D-90BD-A2DCAE01E061}"/>
                    </a:ext>
                  </a:extLst>
                </p:cNvPr>
                <p:cNvGrpSpPr/>
                <p:nvPr/>
              </p:nvGrpSpPr>
              <p:grpSpPr>
                <a:xfrm>
                  <a:off x="1311802" y="1039906"/>
                  <a:ext cx="322730" cy="2238935"/>
                  <a:chOff x="1299882" y="1039906"/>
                  <a:chExt cx="322730" cy="2238935"/>
                </a:xfrm>
                <a:solidFill>
                  <a:srgbClr val="FEEFAA"/>
                </a:solidFill>
              </p:grpSpPr>
              <p:sp>
                <p:nvSpPr>
                  <p:cNvPr id="620" name="椭圆 619">
                    <a:extLst>
                      <a:ext uri="{FF2B5EF4-FFF2-40B4-BE49-F238E27FC236}">
                        <a16:creationId xmlns:a16="http://schemas.microsoft.com/office/drawing/2014/main" id="{151E8189-B9BB-5743-D75F-1906BCBE73A1}"/>
                      </a:ext>
                    </a:extLst>
                  </p:cNvPr>
                  <p:cNvSpPr/>
                  <p:nvPr/>
                </p:nvSpPr>
                <p:spPr>
                  <a:xfrm>
                    <a:off x="1299882" y="1039906"/>
                    <a:ext cx="322730" cy="322730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1" name="椭圆 620">
                    <a:extLst>
                      <a:ext uri="{FF2B5EF4-FFF2-40B4-BE49-F238E27FC236}">
                        <a16:creationId xmlns:a16="http://schemas.microsoft.com/office/drawing/2014/main" id="{512F3083-ADEE-66E4-744D-8E653D0A9249}"/>
                      </a:ext>
                    </a:extLst>
                  </p:cNvPr>
                  <p:cNvSpPr/>
                  <p:nvPr/>
                </p:nvSpPr>
                <p:spPr>
                  <a:xfrm>
                    <a:off x="1299882" y="1423147"/>
                    <a:ext cx="322730" cy="322730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2" name="椭圆 621">
                    <a:extLst>
                      <a:ext uri="{FF2B5EF4-FFF2-40B4-BE49-F238E27FC236}">
                        <a16:creationId xmlns:a16="http://schemas.microsoft.com/office/drawing/2014/main" id="{DD6B8386-9DA7-58FE-5D75-D435A60DE4CE}"/>
                      </a:ext>
                    </a:extLst>
                  </p:cNvPr>
                  <p:cNvSpPr/>
                  <p:nvPr/>
                </p:nvSpPr>
                <p:spPr>
                  <a:xfrm>
                    <a:off x="1299882" y="1806388"/>
                    <a:ext cx="322730" cy="322730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3" name="椭圆 622">
                    <a:extLst>
                      <a:ext uri="{FF2B5EF4-FFF2-40B4-BE49-F238E27FC236}">
                        <a16:creationId xmlns:a16="http://schemas.microsoft.com/office/drawing/2014/main" id="{10FEE4C8-56E8-AAA9-934C-6707DC12ED3D}"/>
                      </a:ext>
                    </a:extLst>
                  </p:cNvPr>
                  <p:cNvSpPr/>
                  <p:nvPr/>
                </p:nvSpPr>
                <p:spPr>
                  <a:xfrm>
                    <a:off x="1299882" y="2189629"/>
                    <a:ext cx="322730" cy="322730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4" name="椭圆 623">
                    <a:extLst>
                      <a:ext uri="{FF2B5EF4-FFF2-40B4-BE49-F238E27FC236}">
                        <a16:creationId xmlns:a16="http://schemas.microsoft.com/office/drawing/2014/main" id="{3259A9B0-6225-96C1-EA2E-52DA51ACC38C}"/>
                      </a:ext>
                    </a:extLst>
                  </p:cNvPr>
                  <p:cNvSpPr/>
                  <p:nvPr/>
                </p:nvSpPr>
                <p:spPr>
                  <a:xfrm>
                    <a:off x="1299882" y="2956111"/>
                    <a:ext cx="322730" cy="322730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592" name="组合 591">
                  <a:extLst>
                    <a:ext uri="{FF2B5EF4-FFF2-40B4-BE49-F238E27FC236}">
                      <a16:creationId xmlns:a16="http://schemas.microsoft.com/office/drawing/2014/main" id="{7677D650-755C-19E6-B636-575A1D9E6063}"/>
                    </a:ext>
                  </a:extLst>
                </p:cNvPr>
                <p:cNvGrpSpPr/>
                <p:nvPr/>
              </p:nvGrpSpPr>
              <p:grpSpPr>
                <a:xfrm>
                  <a:off x="2671482" y="1348067"/>
                  <a:ext cx="322731" cy="1622612"/>
                  <a:chOff x="2671482" y="1423147"/>
                  <a:chExt cx="322731" cy="1622612"/>
                </a:xfrm>
                <a:solidFill>
                  <a:srgbClr val="D4E6FF"/>
                </a:solidFill>
              </p:grpSpPr>
              <p:sp>
                <p:nvSpPr>
                  <p:cNvPr id="616" name="椭圆 615">
                    <a:extLst>
                      <a:ext uri="{FF2B5EF4-FFF2-40B4-BE49-F238E27FC236}">
                        <a16:creationId xmlns:a16="http://schemas.microsoft.com/office/drawing/2014/main" id="{88BA7669-1B59-6CB5-6C72-7C8507892470}"/>
                      </a:ext>
                    </a:extLst>
                  </p:cNvPr>
                  <p:cNvSpPr/>
                  <p:nvPr/>
                </p:nvSpPr>
                <p:spPr>
                  <a:xfrm>
                    <a:off x="2671482" y="1423147"/>
                    <a:ext cx="322730" cy="322730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7" name="椭圆 616">
                    <a:extLst>
                      <a:ext uri="{FF2B5EF4-FFF2-40B4-BE49-F238E27FC236}">
                        <a16:creationId xmlns:a16="http://schemas.microsoft.com/office/drawing/2014/main" id="{7ACC59FF-1082-6F42-4B00-8DF47633EEE4}"/>
                      </a:ext>
                    </a:extLst>
                  </p:cNvPr>
                  <p:cNvSpPr/>
                  <p:nvPr/>
                </p:nvSpPr>
                <p:spPr>
                  <a:xfrm>
                    <a:off x="2671482" y="1806388"/>
                    <a:ext cx="322730" cy="322730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8" name="椭圆 617">
                    <a:extLst>
                      <a:ext uri="{FF2B5EF4-FFF2-40B4-BE49-F238E27FC236}">
                        <a16:creationId xmlns:a16="http://schemas.microsoft.com/office/drawing/2014/main" id="{8EFE7ABD-8DCD-E96B-8F67-D55676EA5AFF}"/>
                      </a:ext>
                    </a:extLst>
                  </p:cNvPr>
                  <p:cNvSpPr/>
                  <p:nvPr/>
                </p:nvSpPr>
                <p:spPr>
                  <a:xfrm>
                    <a:off x="2671483" y="2189629"/>
                    <a:ext cx="322730" cy="322730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9" name="椭圆 618">
                    <a:extLst>
                      <a:ext uri="{FF2B5EF4-FFF2-40B4-BE49-F238E27FC236}">
                        <a16:creationId xmlns:a16="http://schemas.microsoft.com/office/drawing/2014/main" id="{79B31777-59C9-B04E-A314-3D47212D99C3}"/>
                      </a:ext>
                    </a:extLst>
                  </p:cNvPr>
                  <p:cNvSpPr/>
                  <p:nvPr/>
                </p:nvSpPr>
                <p:spPr>
                  <a:xfrm>
                    <a:off x="2671482" y="2723029"/>
                    <a:ext cx="322730" cy="322730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593" name="直线连接符 592">
                  <a:extLst>
                    <a:ext uri="{FF2B5EF4-FFF2-40B4-BE49-F238E27FC236}">
                      <a16:creationId xmlns:a16="http://schemas.microsoft.com/office/drawing/2014/main" id="{C298A66C-C938-246B-E359-41B3D6E9CC2F}"/>
                    </a:ext>
                  </a:extLst>
                </p:cNvPr>
                <p:cNvCxnSpPr>
                  <a:stCxn id="620" idx="6"/>
                  <a:endCxn id="616" idx="2"/>
                </p:cNvCxnSpPr>
                <p:nvPr/>
              </p:nvCxnSpPr>
              <p:spPr>
                <a:xfrm>
                  <a:off x="1634532" y="1201271"/>
                  <a:ext cx="1036950" cy="308161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4" name="直线连接符 593">
                  <a:extLst>
                    <a:ext uri="{FF2B5EF4-FFF2-40B4-BE49-F238E27FC236}">
                      <a16:creationId xmlns:a16="http://schemas.microsoft.com/office/drawing/2014/main" id="{9835C6B1-CFF9-B0BC-8756-7A990861F86A}"/>
                    </a:ext>
                  </a:extLst>
                </p:cNvPr>
                <p:cNvCxnSpPr>
                  <a:stCxn id="620" idx="6"/>
                  <a:endCxn id="617" idx="2"/>
                </p:cNvCxnSpPr>
                <p:nvPr/>
              </p:nvCxnSpPr>
              <p:spPr>
                <a:xfrm>
                  <a:off x="1634532" y="1201271"/>
                  <a:ext cx="1036950" cy="6914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5" name="直线连接符 594">
                  <a:extLst>
                    <a:ext uri="{FF2B5EF4-FFF2-40B4-BE49-F238E27FC236}">
                      <a16:creationId xmlns:a16="http://schemas.microsoft.com/office/drawing/2014/main" id="{AA4BF432-A605-A732-38C0-2D2BEBD70788}"/>
                    </a:ext>
                  </a:extLst>
                </p:cNvPr>
                <p:cNvCxnSpPr>
                  <a:stCxn id="620" idx="6"/>
                  <a:endCxn id="618" idx="2"/>
                </p:cNvCxnSpPr>
                <p:nvPr/>
              </p:nvCxnSpPr>
              <p:spPr>
                <a:xfrm>
                  <a:off x="1634532" y="1201271"/>
                  <a:ext cx="1036950" cy="1074643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6" name="直线连接符 595">
                  <a:extLst>
                    <a:ext uri="{FF2B5EF4-FFF2-40B4-BE49-F238E27FC236}">
                      <a16:creationId xmlns:a16="http://schemas.microsoft.com/office/drawing/2014/main" id="{A714BE09-6514-5D1F-C935-3D38DC20C5C8}"/>
                    </a:ext>
                  </a:extLst>
                </p:cNvPr>
                <p:cNvCxnSpPr>
                  <a:stCxn id="620" idx="6"/>
                  <a:endCxn id="619" idx="2"/>
                </p:cNvCxnSpPr>
                <p:nvPr/>
              </p:nvCxnSpPr>
              <p:spPr>
                <a:xfrm>
                  <a:off x="1634532" y="1201271"/>
                  <a:ext cx="1036950" cy="1608043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7" name="直线连接符 596">
                  <a:extLst>
                    <a:ext uri="{FF2B5EF4-FFF2-40B4-BE49-F238E27FC236}">
                      <a16:creationId xmlns:a16="http://schemas.microsoft.com/office/drawing/2014/main" id="{BADA6401-B6AE-77C9-18AF-09293018511B}"/>
                    </a:ext>
                  </a:extLst>
                </p:cNvPr>
                <p:cNvCxnSpPr>
                  <a:stCxn id="621" idx="6"/>
                  <a:endCxn id="616" idx="2"/>
                </p:cNvCxnSpPr>
                <p:nvPr/>
              </p:nvCxnSpPr>
              <p:spPr>
                <a:xfrm flipV="1">
                  <a:off x="1634532" y="1509432"/>
                  <a:ext cx="1036950" cy="7508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8" name="直线连接符 597">
                  <a:extLst>
                    <a:ext uri="{FF2B5EF4-FFF2-40B4-BE49-F238E27FC236}">
                      <a16:creationId xmlns:a16="http://schemas.microsoft.com/office/drawing/2014/main" id="{922CC535-4661-6D62-2FCE-409A2322D6EF}"/>
                    </a:ext>
                  </a:extLst>
                </p:cNvPr>
                <p:cNvCxnSpPr>
                  <a:stCxn id="621" idx="6"/>
                  <a:endCxn id="617" idx="2"/>
                </p:cNvCxnSpPr>
                <p:nvPr/>
              </p:nvCxnSpPr>
              <p:spPr>
                <a:xfrm>
                  <a:off x="1634532" y="1584512"/>
                  <a:ext cx="1036950" cy="308161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9" name="直线连接符 598">
                  <a:extLst>
                    <a:ext uri="{FF2B5EF4-FFF2-40B4-BE49-F238E27FC236}">
                      <a16:creationId xmlns:a16="http://schemas.microsoft.com/office/drawing/2014/main" id="{647DD8B3-FF81-7B0A-2C2E-6C31E1A9FE60}"/>
                    </a:ext>
                  </a:extLst>
                </p:cNvPr>
                <p:cNvCxnSpPr>
                  <a:stCxn id="621" idx="6"/>
                  <a:endCxn id="618" idx="2"/>
                </p:cNvCxnSpPr>
                <p:nvPr/>
              </p:nvCxnSpPr>
              <p:spPr>
                <a:xfrm>
                  <a:off x="1634532" y="1584512"/>
                  <a:ext cx="1036950" cy="6914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0" name="直线连接符 599">
                  <a:extLst>
                    <a:ext uri="{FF2B5EF4-FFF2-40B4-BE49-F238E27FC236}">
                      <a16:creationId xmlns:a16="http://schemas.microsoft.com/office/drawing/2014/main" id="{2273065D-6040-7EBD-F859-A51750903164}"/>
                    </a:ext>
                  </a:extLst>
                </p:cNvPr>
                <p:cNvCxnSpPr>
                  <a:stCxn id="621" idx="6"/>
                  <a:endCxn id="618" idx="2"/>
                </p:cNvCxnSpPr>
                <p:nvPr/>
              </p:nvCxnSpPr>
              <p:spPr>
                <a:xfrm>
                  <a:off x="1634532" y="1584512"/>
                  <a:ext cx="1036950" cy="6914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1" name="直线连接符 600">
                  <a:extLst>
                    <a:ext uri="{FF2B5EF4-FFF2-40B4-BE49-F238E27FC236}">
                      <a16:creationId xmlns:a16="http://schemas.microsoft.com/office/drawing/2014/main" id="{E791BE37-B1A3-E629-C99A-3475B074D49B}"/>
                    </a:ext>
                  </a:extLst>
                </p:cNvPr>
                <p:cNvCxnSpPr>
                  <a:stCxn id="621" idx="6"/>
                  <a:endCxn id="619" idx="2"/>
                </p:cNvCxnSpPr>
                <p:nvPr/>
              </p:nvCxnSpPr>
              <p:spPr>
                <a:xfrm>
                  <a:off x="1634532" y="1584512"/>
                  <a:ext cx="1036950" cy="12248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2" name="直线连接符 601">
                  <a:extLst>
                    <a:ext uri="{FF2B5EF4-FFF2-40B4-BE49-F238E27FC236}">
                      <a16:creationId xmlns:a16="http://schemas.microsoft.com/office/drawing/2014/main" id="{24E843A0-CDD4-1A0A-90C4-1CFACE19A4CE}"/>
                    </a:ext>
                  </a:extLst>
                </p:cNvPr>
                <p:cNvCxnSpPr>
                  <a:stCxn id="622" idx="6"/>
                  <a:endCxn id="616" idx="2"/>
                </p:cNvCxnSpPr>
                <p:nvPr/>
              </p:nvCxnSpPr>
              <p:spPr>
                <a:xfrm flipV="1">
                  <a:off x="1634532" y="1509432"/>
                  <a:ext cx="1036950" cy="458321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3" name="直线连接符 602">
                  <a:extLst>
                    <a:ext uri="{FF2B5EF4-FFF2-40B4-BE49-F238E27FC236}">
                      <a16:creationId xmlns:a16="http://schemas.microsoft.com/office/drawing/2014/main" id="{0E5F302C-8C8B-F875-A083-BA78432574F8}"/>
                    </a:ext>
                  </a:extLst>
                </p:cNvPr>
                <p:cNvCxnSpPr>
                  <a:stCxn id="622" idx="6"/>
                  <a:endCxn id="617" idx="2"/>
                </p:cNvCxnSpPr>
                <p:nvPr/>
              </p:nvCxnSpPr>
              <p:spPr>
                <a:xfrm flipV="1">
                  <a:off x="1634532" y="1892673"/>
                  <a:ext cx="1036950" cy="7508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4" name="直线连接符 603">
                  <a:extLst>
                    <a:ext uri="{FF2B5EF4-FFF2-40B4-BE49-F238E27FC236}">
                      <a16:creationId xmlns:a16="http://schemas.microsoft.com/office/drawing/2014/main" id="{667E1FB0-83AB-363D-CD3C-16B2AD5D8D86}"/>
                    </a:ext>
                  </a:extLst>
                </p:cNvPr>
                <p:cNvCxnSpPr>
                  <a:stCxn id="622" idx="6"/>
                  <a:endCxn id="619" idx="2"/>
                </p:cNvCxnSpPr>
                <p:nvPr/>
              </p:nvCxnSpPr>
              <p:spPr>
                <a:xfrm>
                  <a:off x="1634532" y="1967753"/>
                  <a:ext cx="1036950" cy="841561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5" name="直线连接符 604">
                  <a:extLst>
                    <a:ext uri="{FF2B5EF4-FFF2-40B4-BE49-F238E27FC236}">
                      <a16:creationId xmlns:a16="http://schemas.microsoft.com/office/drawing/2014/main" id="{FA0A53CE-415D-04D5-86F4-0871E21972D3}"/>
                    </a:ext>
                  </a:extLst>
                </p:cNvPr>
                <p:cNvCxnSpPr>
                  <a:stCxn id="622" idx="6"/>
                  <a:endCxn id="618" idx="2"/>
                </p:cNvCxnSpPr>
                <p:nvPr/>
              </p:nvCxnSpPr>
              <p:spPr>
                <a:xfrm>
                  <a:off x="1634532" y="1967753"/>
                  <a:ext cx="1036950" cy="308161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6" name="直线连接符 605">
                  <a:extLst>
                    <a:ext uri="{FF2B5EF4-FFF2-40B4-BE49-F238E27FC236}">
                      <a16:creationId xmlns:a16="http://schemas.microsoft.com/office/drawing/2014/main" id="{F33E3162-02F6-2FAC-5195-5F8A6399802A}"/>
                    </a:ext>
                  </a:extLst>
                </p:cNvPr>
                <p:cNvCxnSpPr>
                  <a:stCxn id="623" idx="6"/>
                  <a:endCxn id="616" idx="2"/>
                </p:cNvCxnSpPr>
                <p:nvPr/>
              </p:nvCxnSpPr>
              <p:spPr>
                <a:xfrm flipV="1">
                  <a:off x="1634532" y="1509432"/>
                  <a:ext cx="1036950" cy="84156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7" name="直线连接符 606">
                  <a:extLst>
                    <a:ext uri="{FF2B5EF4-FFF2-40B4-BE49-F238E27FC236}">
                      <a16:creationId xmlns:a16="http://schemas.microsoft.com/office/drawing/2014/main" id="{62B80F72-6E1B-76C3-3512-95A5A57D7401}"/>
                    </a:ext>
                  </a:extLst>
                </p:cNvPr>
                <p:cNvCxnSpPr>
                  <a:stCxn id="623" idx="6"/>
                  <a:endCxn id="618" idx="2"/>
                </p:cNvCxnSpPr>
                <p:nvPr/>
              </p:nvCxnSpPr>
              <p:spPr>
                <a:xfrm flipV="1">
                  <a:off x="1634532" y="2275914"/>
                  <a:ext cx="1036950" cy="7508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8" name="直线连接符 607">
                  <a:extLst>
                    <a:ext uri="{FF2B5EF4-FFF2-40B4-BE49-F238E27FC236}">
                      <a16:creationId xmlns:a16="http://schemas.microsoft.com/office/drawing/2014/main" id="{D9952F20-F6BE-2D76-3411-A3BF16505A66}"/>
                    </a:ext>
                  </a:extLst>
                </p:cNvPr>
                <p:cNvCxnSpPr>
                  <a:stCxn id="623" idx="6"/>
                  <a:endCxn id="617" idx="2"/>
                </p:cNvCxnSpPr>
                <p:nvPr/>
              </p:nvCxnSpPr>
              <p:spPr>
                <a:xfrm flipV="1">
                  <a:off x="1634532" y="1892673"/>
                  <a:ext cx="1036950" cy="458321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9" name="直线连接符 608">
                  <a:extLst>
                    <a:ext uri="{FF2B5EF4-FFF2-40B4-BE49-F238E27FC236}">
                      <a16:creationId xmlns:a16="http://schemas.microsoft.com/office/drawing/2014/main" id="{C7702EF0-C477-2100-B6C9-671BAE4D827B}"/>
                    </a:ext>
                  </a:extLst>
                </p:cNvPr>
                <p:cNvCxnSpPr>
                  <a:stCxn id="623" idx="6"/>
                  <a:endCxn id="619" idx="2"/>
                </p:cNvCxnSpPr>
                <p:nvPr/>
              </p:nvCxnSpPr>
              <p:spPr>
                <a:xfrm>
                  <a:off x="1634532" y="2350994"/>
                  <a:ext cx="1036950" cy="45832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0" name="直线连接符 609">
                  <a:extLst>
                    <a:ext uri="{FF2B5EF4-FFF2-40B4-BE49-F238E27FC236}">
                      <a16:creationId xmlns:a16="http://schemas.microsoft.com/office/drawing/2014/main" id="{22E71B42-AF77-8826-6B9A-F53ACAF75962}"/>
                    </a:ext>
                  </a:extLst>
                </p:cNvPr>
                <p:cNvCxnSpPr>
                  <a:stCxn id="624" idx="6"/>
                  <a:endCxn id="616" idx="2"/>
                </p:cNvCxnSpPr>
                <p:nvPr/>
              </p:nvCxnSpPr>
              <p:spPr>
                <a:xfrm flipV="1">
                  <a:off x="1634532" y="1509432"/>
                  <a:ext cx="1036950" cy="160804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1" name="直线连接符 610">
                  <a:extLst>
                    <a:ext uri="{FF2B5EF4-FFF2-40B4-BE49-F238E27FC236}">
                      <a16:creationId xmlns:a16="http://schemas.microsoft.com/office/drawing/2014/main" id="{5B57DDDF-F58D-EF2C-126A-C655875F9833}"/>
                    </a:ext>
                  </a:extLst>
                </p:cNvPr>
                <p:cNvCxnSpPr>
                  <a:stCxn id="624" idx="6"/>
                  <a:endCxn id="617" idx="2"/>
                </p:cNvCxnSpPr>
                <p:nvPr/>
              </p:nvCxnSpPr>
              <p:spPr>
                <a:xfrm flipV="1">
                  <a:off x="1634532" y="1892673"/>
                  <a:ext cx="1036950" cy="1224803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2" name="直线连接符 611">
                  <a:extLst>
                    <a:ext uri="{FF2B5EF4-FFF2-40B4-BE49-F238E27FC236}">
                      <a16:creationId xmlns:a16="http://schemas.microsoft.com/office/drawing/2014/main" id="{F844FAB7-19F3-9784-EF87-B2FF460E30A0}"/>
                    </a:ext>
                  </a:extLst>
                </p:cNvPr>
                <p:cNvCxnSpPr>
                  <a:stCxn id="624" idx="6"/>
                  <a:endCxn id="618" idx="2"/>
                </p:cNvCxnSpPr>
                <p:nvPr/>
              </p:nvCxnSpPr>
              <p:spPr>
                <a:xfrm flipV="1">
                  <a:off x="1634532" y="2275914"/>
                  <a:ext cx="1036950" cy="84156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3" name="直线连接符 612">
                  <a:extLst>
                    <a:ext uri="{FF2B5EF4-FFF2-40B4-BE49-F238E27FC236}">
                      <a16:creationId xmlns:a16="http://schemas.microsoft.com/office/drawing/2014/main" id="{EE1F0384-CBF7-7E26-3E87-80B45BD683E4}"/>
                    </a:ext>
                  </a:extLst>
                </p:cNvPr>
                <p:cNvCxnSpPr>
                  <a:stCxn id="624" idx="6"/>
                  <a:endCxn id="619" idx="2"/>
                </p:cNvCxnSpPr>
                <p:nvPr/>
              </p:nvCxnSpPr>
              <p:spPr>
                <a:xfrm flipV="1">
                  <a:off x="1634532" y="2809314"/>
                  <a:ext cx="1036950" cy="30816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4" name="文本框 613">
                  <a:extLst>
                    <a:ext uri="{FF2B5EF4-FFF2-40B4-BE49-F238E27FC236}">
                      <a16:creationId xmlns:a16="http://schemas.microsoft.com/office/drawing/2014/main" id="{34134C72-ED5B-6F69-EC53-FA94BCCE098C}"/>
                    </a:ext>
                  </a:extLst>
                </p:cNvPr>
                <p:cNvSpPr txBox="1"/>
                <p:nvPr/>
              </p:nvSpPr>
              <p:spPr>
                <a:xfrm>
                  <a:off x="1192276" y="2385159"/>
                  <a:ext cx="561782" cy="5104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5" name="文本框 614">
                  <a:extLst>
                    <a:ext uri="{FF2B5EF4-FFF2-40B4-BE49-F238E27FC236}">
                      <a16:creationId xmlns:a16="http://schemas.microsoft.com/office/drawing/2014/main" id="{6953D3DF-0514-A7B5-D48B-03E49C2F536F}"/>
                    </a:ext>
                  </a:extLst>
                </p:cNvPr>
                <p:cNvSpPr txBox="1"/>
                <p:nvPr/>
              </p:nvSpPr>
              <p:spPr>
                <a:xfrm>
                  <a:off x="2661011" y="2200832"/>
                  <a:ext cx="322729" cy="51043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85" name="矩形 584">
                <a:extLst>
                  <a:ext uri="{FF2B5EF4-FFF2-40B4-BE49-F238E27FC236}">
                    <a16:creationId xmlns:a16="http://schemas.microsoft.com/office/drawing/2014/main" id="{DFB400B5-5E4C-DB1B-3C9E-EFEBAD1838B6}"/>
                  </a:ext>
                </a:extLst>
              </p:cNvPr>
              <p:cNvSpPr/>
              <p:nvPr/>
            </p:nvSpPr>
            <p:spPr>
              <a:xfrm>
                <a:off x="7607010" y="1941037"/>
                <a:ext cx="180000" cy="143956"/>
              </a:xfrm>
              <a:prstGeom prst="rect">
                <a:avLst/>
              </a:prstGeom>
              <a:solidFill>
                <a:srgbClr val="DF7A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rgbClr val="83402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6" name="矩形 585">
                <a:extLst>
                  <a:ext uri="{FF2B5EF4-FFF2-40B4-BE49-F238E27FC236}">
                    <a16:creationId xmlns:a16="http://schemas.microsoft.com/office/drawing/2014/main" id="{72615D70-B3A4-8476-E668-68F069C30E29}"/>
                  </a:ext>
                </a:extLst>
              </p:cNvPr>
              <p:cNvSpPr/>
              <p:nvPr/>
            </p:nvSpPr>
            <p:spPr>
              <a:xfrm>
                <a:off x="7607010" y="2227903"/>
                <a:ext cx="180000" cy="143956"/>
              </a:xfrm>
              <a:prstGeom prst="rect">
                <a:avLst/>
              </a:prstGeom>
              <a:solidFill>
                <a:srgbClr val="DF7A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rgbClr val="83402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7" name="矩形 586">
                <a:extLst>
                  <a:ext uri="{FF2B5EF4-FFF2-40B4-BE49-F238E27FC236}">
                    <a16:creationId xmlns:a16="http://schemas.microsoft.com/office/drawing/2014/main" id="{9DF7D4F3-8319-32D4-7811-5B46465CE6FA}"/>
                  </a:ext>
                </a:extLst>
              </p:cNvPr>
              <p:cNvSpPr/>
              <p:nvPr/>
            </p:nvSpPr>
            <p:spPr>
              <a:xfrm>
                <a:off x="7607010" y="2514769"/>
                <a:ext cx="180000" cy="143956"/>
              </a:xfrm>
              <a:prstGeom prst="rect">
                <a:avLst/>
              </a:prstGeom>
              <a:solidFill>
                <a:srgbClr val="DF7A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rgbClr val="83402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8" name="矩形 587">
                <a:extLst>
                  <a:ext uri="{FF2B5EF4-FFF2-40B4-BE49-F238E27FC236}">
                    <a16:creationId xmlns:a16="http://schemas.microsoft.com/office/drawing/2014/main" id="{6EBBE229-7DEA-E3C1-20A6-D6B9EB9D8D80}"/>
                  </a:ext>
                </a:extLst>
              </p:cNvPr>
              <p:cNvSpPr/>
              <p:nvPr/>
            </p:nvSpPr>
            <p:spPr>
              <a:xfrm>
                <a:off x="7607010" y="2801636"/>
                <a:ext cx="180000" cy="143956"/>
              </a:xfrm>
              <a:prstGeom prst="rect">
                <a:avLst/>
              </a:prstGeom>
              <a:solidFill>
                <a:srgbClr val="DF7A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rgbClr val="83402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9" name="矩形 588">
                <a:extLst>
                  <a:ext uri="{FF2B5EF4-FFF2-40B4-BE49-F238E27FC236}">
                    <a16:creationId xmlns:a16="http://schemas.microsoft.com/office/drawing/2014/main" id="{069D6108-92E2-3FC0-9FBC-ACCF02E58130}"/>
                  </a:ext>
                </a:extLst>
              </p:cNvPr>
              <p:cNvSpPr/>
              <p:nvPr/>
            </p:nvSpPr>
            <p:spPr>
              <a:xfrm>
                <a:off x="7607010" y="3334133"/>
                <a:ext cx="180000" cy="143956"/>
              </a:xfrm>
              <a:prstGeom prst="rect">
                <a:avLst/>
              </a:prstGeom>
              <a:solidFill>
                <a:srgbClr val="DF7A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rgbClr val="83402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0" name="梯形 589">
                <a:extLst>
                  <a:ext uri="{FF2B5EF4-FFF2-40B4-BE49-F238E27FC236}">
                    <a16:creationId xmlns:a16="http://schemas.microsoft.com/office/drawing/2014/main" id="{F2929831-1FFD-B711-6DB5-9A1CB26928AC}"/>
                  </a:ext>
                </a:extLst>
              </p:cNvPr>
              <p:cNvSpPr/>
              <p:nvPr/>
            </p:nvSpPr>
            <p:spPr>
              <a:xfrm rot="16200000">
                <a:off x="5950746" y="1730016"/>
                <a:ext cx="1944739" cy="1928716"/>
              </a:xfrm>
              <a:prstGeom prst="trapezoid">
                <a:avLst>
                  <a:gd name="adj" fmla="val 1988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5" name="文本框 624">
                  <a:extLst>
                    <a:ext uri="{FF2B5EF4-FFF2-40B4-BE49-F238E27FC236}">
                      <a16:creationId xmlns:a16="http://schemas.microsoft.com/office/drawing/2014/main" id="{0FC2AA7A-B075-AD61-1077-DD14865342B4}"/>
                    </a:ext>
                  </a:extLst>
                </p:cNvPr>
                <p:cNvSpPr txBox="1"/>
                <p:nvPr/>
              </p:nvSpPr>
              <p:spPr>
                <a:xfrm>
                  <a:off x="6102574" y="3897432"/>
                  <a:ext cx="6492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p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𝛷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625" name="文本框 624">
                  <a:extLst>
                    <a:ext uri="{FF2B5EF4-FFF2-40B4-BE49-F238E27FC236}">
                      <a16:creationId xmlns:a16="http://schemas.microsoft.com/office/drawing/2014/main" id="{0FC2AA7A-B075-AD61-1077-DD14865342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2574" y="3897432"/>
                  <a:ext cx="649200" cy="369332"/>
                </a:xfrm>
                <a:prstGeom prst="rect">
                  <a:avLst/>
                </a:prstGeom>
                <a:blipFill>
                  <a:blip r:embed="rId16"/>
                  <a:stretch>
                    <a:fillRect r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6" name="燕尾形箭头 625">
              <a:extLst>
                <a:ext uri="{FF2B5EF4-FFF2-40B4-BE49-F238E27FC236}">
                  <a16:creationId xmlns:a16="http://schemas.microsoft.com/office/drawing/2014/main" id="{D02CD19F-D088-39F4-7743-A4B3796C0FCB}"/>
                </a:ext>
              </a:extLst>
            </p:cNvPr>
            <p:cNvSpPr/>
            <p:nvPr/>
          </p:nvSpPr>
          <p:spPr>
            <a:xfrm>
              <a:off x="7846081" y="5027915"/>
              <a:ext cx="720000" cy="270000"/>
            </a:xfrm>
            <a:prstGeom prst="notchedRightArrow">
              <a:avLst>
                <a:gd name="adj1" fmla="val 50000"/>
                <a:gd name="adj2" fmla="val 74694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D89149D0-9762-1521-1906-E74B25291162}"/>
              </a:ext>
            </a:extLst>
          </p:cNvPr>
          <p:cNvGrpSpPr/>
          <p:nvPr/>
        </p:nvGrpSpPr>
        <p:grpSpPr>
          <a:xfrm>
            <a:off x="5552884" y="542479"/>
            <a:ext cx="5291774" cy="2208262"/>
            <a:chOff x="5552884" y="918576"/>
            <a:chExt cx="5291774" cy="2208262"/>
          </a:xfrm>
        </p:grpSpPr>
        <p:sp>
          <p:nvSpPr>
            <p:cNvPr id="298" name="燕尾形箭头 297">
              <a:extLst>
                <a:ext uri="{FF2B5EF4-FFF2-40B4-BE49-F238E27FC236}">
                  <a16:creationId xmlns:a16="http://schemas.microsoft.com/office/drawing/2014/main" id="{3A30A828-3457-1D75-15A9-2195A32F4FF1}"/>
                </a:ext>
              </a:extLst>
            </p:cNvPr>
            <p:cNvSpPr/>
            <p:nvPr/>
          </p:nvSpPr>
          <p:spPr>
            <a:xfrm>
              <a:off x="7846081" y="1932316"/>
              <a:ext cx="720000" cy="270000"/>
            </a:xfrm>
            <a:prstGeom prst="notchedRightArrow">
              <a:avLst>
                <a:gd name="adj1" fmla="val 50000"/>
                <a:gd name="adj2" fmla="val 74694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2" name="文本框 321">
                  <a:extLst>
                    <a:ext uri="{FF2B5EF4-FFF2-40B4-BE49-F238E27FC236}">
                      <a16:creationId xmlns:a16="http://schemas.microsoft.com/office/drawing/2014/main" id="{08FBF6FC-DE4A-226D-223D-0786A0131169}"/>
                    </a:ext>
                  </a:extLst>
                </p:cNvPr>
                <p:cNvSpPr txBox="1"/>
                <p:nvPr/>
              </p:nvSpPr>
              <p:spPr>
                <a:xfrm>
                  <a:off x="6096000" y="918576"/>
                  <a:ext cx="6492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p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𝛷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22" name="文本框 321">
                  <a:extLst>
                    <a:ext uri="{FF2B5EF4-FFF2-40B4-BE49-F238E27FC236}">
                      <a16:creationId xmlns:a16="http://schemas.microsoft.com/office/drawing/2014/main" id="{08FBF6FC-DE4A-226D-223D-0786A01311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918576"/>
                  <a:ext cx="649200" cy="369332"/>
                </a:xfrm>
                <a:prstGeom prst="rect">
                  <a:avLst/>
                </a:prstGeom>
                <a:blipFill>
                  <a:blip r:embed="rId17"/>
                  <a:stretch>
                    <a:fillRect r="-176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1467B597-C63A-C447-AFD4-28068B9ED7C1}"/>
                </a:ext>
              </a:extLst>
            </p:cNvPr>
            <p:cNvGrpSpPr/>
            <p:nvPr/>
          </p:nvGrpSpPr>
          <p:grpSpPr>
            <a:xfrm>
              <a:off x="5552884" y="1182099"/>
              <a:ext cx="1928716" cy="1944739"/>
              <a:chOff x="5958758" y="1722004"/>
              <a:chExt cx="1928716" cy="1944739"/>
            </a:xfrm>
          </p:grpSpPr>
          <p:sp>
            <p:nvSpPr>
              <p:cNvPr id="323" name="矩形 322">
                <a:extLst>
                  <a:ext uri="{FF2B5EF4-FFF2-40B4-BE49-F238E27FC236}">
                    <a16:creationId xmlns:a16="http://schemas.microsoft.com/office/drawing/2014/main" id="{DD562320-E545-6A2E-A757-C76DC59A38AC}"/>
                  </a:ext>
                </a:extLst>
              </p:cNvPr>
              <p:cNvSpPr/>
              <p:nvPr/>
            </p:nvSpPr>
            <p:spPr>
              <a:xfrm>
                <a:off x="6058064" y="2130364"/>
                <a:ext cx="180000" cy="143956"/>
              </a:xfrm>
              <a:prstGeom prst="rect">
                <a:avLst/>
              </a:prstGeom>
              <a:solidFill>
                <a:srgbClr val="DF7A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rgbClr val="83402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4" name="矩形 323">
                <a:extLst>
                  <a:ext uri="{FF2B5EF4-FFF2-40B4-BE49-F238E27FC236}">
                    <a16:creationId xmlns:a16="http://schemas.microsoft.com/office/drawing/2014/main" id="{CC323E9E-C6FB-1FC1-F8B2-F56EBC81C36C}"/>
                  </a:ext>
                </a:extLst>
              </p:cNvPr>
              <p:cNvSpPr/>
              <p:nvPr/>
            </p:nvSpPr>
            <p:spPr>
              <a:xfrm>
                <a:off x="6058064" y="2414884"/>
                <a:ext cx="180000" cy="143956"/>
              </a:xfrm>
              <a:prstGeom prst="rect">
                <a:avLst/>
              </a:prstGeom>
              <a:solidFill>
                <a:srgbClr val="DF7A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rgbClr val="83402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5" name="矩形 324">
                <a:extLst>
                  <a:ext uri="{FF2B5EF4-FFF2-40B4-BE49-F238E27FC236}">
                    <a16:creationId xmlns:a16="http://schemas.microsoft.com/office/drawing/2014/main" id="{42A260AC-D553-0523-857D-52F34B344E09}"/>
                  </a:ext>
                </a:extLst>
              </p:cNvPr>
              <p:cNvSpPr/>
              <p:nvPr/>
            </p:nvSpPr>
            <p:spPr>
              <a:xfrm>
                <a:off x="6058064" y="2699404"/>
                <a:ext cx="180000" cy="143956"/>
              </a:xfrm>
              <a:prstGeom prst="rect">
                <a:avLst/>
              </a:prstGeom>
              <a:solidFill>
                <a:srgbClr val="DF7A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rgbClr val="83402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6" name="矩形 325">
                <a:extLst>
                  <a:ext uri="{FF2B5EF4-FFF2-40B4-BE49-F238E27FC236}">
                    <a16:creationId xmlns:a16="http://schemas.microsoft.com/office/drawing/2014/main" id="{3295C7B0-A8F2-F730-B3B4-51258D3AF88E}"/>
                  </a:ext>
                </a:extLst>
              </p:cNvPr>
              <p:cNvSpPr/>
              <p:nvPr/>
            </p:nvSpPr>
            <p:spPr>
              <a:xfrm>
                <a:off x="6058064" y="3078319"/>
                <a:ext cx="180000" cy="143956"/>
              </a:xfrm>
              <a:prstGeom prst="rect">
                <a:avLst/>
              </a:prstGeom>
              <a:solidFill>
                <a:srgbClr val="DF7A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rgbClr val="83402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55" name="组合 354">
                <a:extLst>
                  <a:ext uri="{FF2B5EF4-FFF2-40B4-BE49-F238E27FC236}">
                    <a16:creationId xmlns:a16="http://schemas.microsoft.com/office/drawing/2014/main" id="{A0A594F6-6E0A-A3E5-21BA-D5421A98A85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flipH="1">
                <a:off x="6311971" y="1899718"/>
                <a:ext cx="1332726" cy="1620000"/>
                <a:chOff x="1192276" y="1039906"/>
                <a:chExt cx="1801937" cy="2238935"/>
              </a:xfrm>
            </p:grpSpPr>
            <p:grpSp>
              <p:nvGrpSpPr>
                <p:cNvPr id="356" name="组合 355">
                  <a:extLst>
                    <a:ext uri="{FF2B5EF4-FFF2-40B4-BE49-F238E27FC236}">
                      <a16:creationId xmlns:a16="http://schemas.microsoft.com/office/drawing/2014/main" id="{05714D2B-7285-E24D-41FD-A6218465F86D}"/>
                    </a:ext>
                  </a:extLst>
                </p:cNvPr>
                <p:cNvGrpSpPr/>
                <p:nvPr/>
              </p:nvGrpSpPr>
              <p:grpSpPr>
                <a:xfrm>
                  <a:off x="1311802" y="1039906"/>
                  <a:ext cx="322730" cy="2238935"/>
                  <a:chOff x="1299882" y="1039906"/>
                  <a:chExt cx="322730" cy="2238935"/>
                </a:xfrm>
                <a:solidFill>
                  <a:srgbClr val="FEEFAA"/>
                </a:solidFill>
              </p:grpSpPr>
              <p:sp>
                <p:nvSpPr>
                  <p:cNvPr id="385" name="椭圆 384">
                    <a:extLst>
                      <a:ext uri="{FF2B5EF4-FFF2-40B4-BE49-F238E27FC236}">
                        <a16:creationId xmlns:a16="http://schemas.microsoft.com/office/drawing/2014/main" id="{B311B51F-7794-B609-79A4-83AD5F354BDB}"/>
                      </a:ext>
                    </a:extLst>
                  </p:cNvPr>
                  <p:cNvSpPr/>
                  <p:nvPr/>
                </p:nvSpPr>
                <p:spPr>
                  <a:xfrm>
                    <a:off x="1299882" y="1039906"/>
                    <a:ext cx="322730" cy="322730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86" name="椭圆 385">
                    <a:extLst>
                      <a:ext uri="{FF2B5EF4-FFF2-40B4-BE49-F238E27FC236}">
                        <a16:creationId xmlns:a16="http://schemas.microsoft.com/office/drawing/2014/main" id="{3E4F7698-5928-30D5-BA33-A02435D7A999}"/>
                      </a:ext>
                    </a:extLst>
                  </p:cNvPr>
                  <p:cNvSpPr/>
                  <p:nvPr/>
                </p:nvSpPr>
                <p:spPr>
                  <a:xfrm>
                    <a:off x="1299882" y="1423147"/>
                    <a:ext cx="322730" cy="322730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87" name="椭圆 386">
                    <a:extLst>
                      <a:ext uri="{FF2B5EF4-FFF2-40B4-BE49-F238E27FC236}">
                        <a16:creationId xmlns:a16="http://schemas.microsoft.com/office/drawing/2014/main" id="{665AAF0D-2714-91DB-670E-5F4494EF590C}"/>
                      </a:ext>
                    </a:extLst>
                  </p:cNvPr>
                  <p:cNvSpPr/>
                  <p:nvPr/>
                </p:nvSpPr>
                <p:spPr>
                  <a:xfrm>
                    <a:off x="1299882" y="1806388"/>
                    <a:ext cx="322730" cy="322730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88" name="椭圆 387">
                    <a:extLst>
                      <a:ext uri="{FF2B5EF4-FFF2-40B4-BE49-F238E27FC236}">
                        <a16:creationId xmlns:a16="http://schemas.microsoft.com/office/drawing/2014/main" id="{F14F1324-6A2D-F886-CA06-14B740E2F75F}"/>
                      </a:ext>
                    </a:extLst>
                  </p:cNvPr>
                  <p:cNvSpPr/>
                  <p:nvPr/>
                </p:nvSpPr>
                <p:spPr>
                  <a:xfrm>
                    <a:off x="1299882" y="2189629"/>
                    <a:ext cx="322730" cy="322730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89" name="椭圆 388">
                    <a:extLst>
                      <a:ext uri="{FF2B5EF4-FFF2-40B4-BE49-F238E27FC236}">
                        <a16:creationId xmlns:a16="http://schemas.microsoft.com/office/drawing/2014/main" id="{136CC296-604D-9CFD-64D8-5A421E49A534}"/>
                      </a:ext>
                    </a:extLst>
                  </p:cNvPr>
                  <p:cNvSpPr/>
                  <p:nvPr/>
                </p:nvSpPr>
                <p:spPr>
                  <a:xfrm>
                    <a:off x="1299882" y="2956111"/>
                    <a:ext cx="322730" cy="322730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57" name="组合 356">
                  <a:extLst>
                    <a:ext uri="{FF2B5EF4-FFF2-40B4-BE49-F238E27FC236}">
                      <a16:creationId xmlns:a16="http://schemas.microsoft.com/office/drawing/2014/main" id="{28DA7298-35DD-DDC9-B5BE-DB716496E618}"/>
                    </a:ext>
                  </a:extLst>
                </p:cNvPr>
                <p:cNvGrpSpPr/>
                <p:nvPr/>
              </p:nvGrpSpPr>
              <p:grpSpPr>
                <a:xfrm>
                  <a:off x="2671482" y="1348067"/>
                  <a:ext cx="322731" cy="1622612"/>
                  <a:chOff x="2671482" y="1423147"/>
                  <a:chExt cx="322731" cy="1622612"/>
                </a:xfrm>
                <a:solidFill>
                  <a:srgbClr val="D4E6FF"/>
                </a:solidFill>
              </p:grpSpPr>
              <p:sp>
                <p:nvSpPr>
                  <p:cNvPr id="381" name="椭圆 380">
                    <a:extLst>
                      <a:ext uri="{FF2B5EF4-FFF2-40B4-BE49-F238E27FC236}">
                        <a16:creationId xmlns:a16="http://schemas.microsoft.com/office/drawing/2014/main" id="{4940A87E-4D03-3966-E2B2-BD5C05F1C127}"/>
                      </a:ext>
                    </a:extLst>
                  </p:cNvPr>
                  <p:cNvSpPr/>
                  <p:nvPr/>
                </p:nvSpPr>
                <p:spPr>
                  <a:xfrm>
                    <a:off x="2671482" y="1423147"/>
                    <a:ext cx="322730" cy="322730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82" name="椭圆 381">
                    <a:extLst>
                      <a:ext uri="{FF2B5EF4-FFF2-40B4-BE49-F238E27FC236}">
                        <a16:creationId xmlns:a16="http://schemas.microsoft.com/office/drawing/2014/main" id="{EA8D76D6-C04A-BC79-BB72-CA42002C6919}"/>
                      </a:ext>
                    </a:extLst>
                  </p:cNvPr>
                  <p:cNvSpPr/>
                  <p:nvPr/>
                </p:nvSpPr>
                <p:spPr>
                  <a:xfrm>
                    <a:off x="2671482" y="1806388"/>
                    <a:ext cx="322730" cy="322730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83" name="椭圆 382">
                    <a:extLst>
                      <a:ext uri="{FF2B5EF4-FFF2-40B4-BE49-F238E27FC236}">
                        <a16:creationId xmlns:a16="http://schemas.microsoft.com/office/drawing/2014/main" id="{B71B661C-9D47-BAB1-292D-8556E7F3E198}"/>
                      </a:ext>
                    </a:extLst>
                  </p:cNvPr>
                  <p:cNvSpPr/>
                  <p:nvPr/>
                </p:nvSpPr>
                <p:spPr>
                  <a:xfrm>
                    <a:off x="2671483" y="2189629"/>
                    <a:ext cx="322730" cy="322730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84" name="椭圆 383">
                    <a:extLst>
                      <a:ext uri="{FF2B5EF4-FFF2-40B4-BE49-F238E27FC236}">
                        <a16:creationId xmlns:a16="http://schemas.microsoft.com/office/drawing/2014/main" id="{62E94298-918B-79FF-1431-DFE9BC90F315}"/>
                      </a:ext>
                    </a:extLst>
                  </p:cNvPr>
                  <p:cNvSpPr/>
                  <p:nvPr/>
                </p:nvSpPr>
                <p:spPr>
                  <a:xfrm>
                    <a:off x="2671482" y="2723029"/>
                    <a:ext cx="322730" cy="322730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358" name="直线连接符 357">
                  <a:extLst>
                    <a:ext uri="{FF2B5EF4-FFF2-40B4-BE49-F238E27FC236}">
                      <a16:creationId xmlns:a16="http://schemas.microsoft.com/office/drawing/2014/main" id="{0053EA87-3D5C-48E2-577E-35C0243A49FE}"/>
                    </a:ext>
                  </a:extLst>
                </p:cNvPr>
                <p:cNvCxnSpPr>
                  <a:stCxn id="385" idx="6"/>
                  <a:endCxn id="381" idx="2"/>
                </p:cNvCxnSpPr>
                <p:nvPr/>
              </p:nvCxnSpPr>
              <p:spPr>
                <a:xfrm>
                  <a:off x="1634532" y="1201271"/>
                  <a:ext cx="1036950" cy="308161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直线连接符 358">
                  <a:extLst>
                    <a:ext uri="{FF2B5EF4-FFF2-40B4-BE49-F238E27FC236}">
                      <a16:creationId xmlns:a16="http://schemas.microsoft.com/office/drawing/2014/main" id="{F7E282E8-D2AB-8DCE-426D-A326F7857E88}"/>
                    </a:ext>
                  </a:extLst>
                </p:cNvPr>
                <p:cNvCxnSpPr>
                  <a:stCxn id="385" idx="6"/>
                  <a:endCxn id="382" idx="2"/>
                </p:cNvCxnSpPr>
                <p:nvPr/>
              </p:nvCxnSpPr>
              <p:spPr>
                <a:xfrm>
                  <a:off x="1634532" y="1201271"/>
                  <a:ext cx="1036950" cy="6914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直线连接符 359">
                  <a:extLst>
                    <a:ext uri="{FF2B5EF4-FFF2-40B4-BE49-F238E27FC236}">
                      <a16:creationId xmlns:a16="http://schemas.microsoft.com/office/drawing/2014/main" id="{8617C6FD-0221-925A-FDF7-865453DF2C75}"/>
                    </a:ext>
                  </a:extLst>
                </p:cNvPr>
                <p:cNvCxnSpPr>
                  <a:stCxn id="385" idx="6"/>
                  <a:endCxn id="383" idx="2"/>
                </p:cNvCxnSpPr>
                <p:nvPr/>
              </p:nvCxnSpPr>
              <p:spPr>
                <a:xfrm>
                  <a:off x="1634532" y="1201271"/>
                  <a:ext cx="1036950" cy="1074643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直线连接符 360">
                  <a:extLst>
                    <a:ext uri="{FF2B5EF4-FFF2-40B4-BE49-F238E27FC236}">
                      <a16:creationId xmlns:a16="http://schemas.microsoft.com/office/drawing/2014/main" id="{223EFD05-C49F-BF7A-3227-46B7C2648536}"/>
                    </a:ext>
                  </a:extLst>
                </p:cNvPr>
                <p:cNvCxnSpPr>
                  <a:stCxn id="385" idx="6"/>
                  <a:endCxn id="384" idx="2"/>
                </p:cNvCxnSpPr>
                <p:nvPr/>
              </p:nvCxnSpPr>
              <p:spPr>
                <a:xfrm>
                  <a:off x="1634532" y="1201271"/>
                  <a:ext cx="1036950" cy="1608043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直线连接符 361">
                  <a:extLst>
                    <a:ext uri="{FF2B5EF4-FFF2-40B4-BE49-F238E27FC236}">
                      <a16:creationId xmlns:a16="http://schemas.microsoft.com/office/drawing/2014/main" id="{2E9E6526-05A5-182F-BE2A-8E855B40A4F0}"/>
                    </a:ext>
                  </a:extLst>
                </p:cNvPr>
                <p:cNvCxnSpPr>
                  <a:stCxn id="386" idx="6"/>
                  <a:endCxn id="381" idx="2"/>
                </p:cNvCxnSpPr>
                <p:nvPr/>
              </p:nvCxnSpPr>
              <p:spPr>
                <a:xfrm flipV="1">
                  <a:off x="1634532" y="1509432"/>
                  <a:ext cx="1036950" cy="7508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直线连接符 362">
                  <a:extLst>
                    <a:ext uri="{FF2B5EF4-FFF2-40B4-BE49-F238E27FC236}">
                      <a16:creationId xmlns:a16="http://schemas.microsoft.com/office/drawing/2014/main" id="{7A51CCE3-7327-5A5F-6F45-750C052E6632}"/>
                    </a:ext>
                  </a:extLst>
                </p:cNvPr>
                <p:cNvCxnSpPr>
                  <a:stCxn id="386" idx="6"/>
                  <a:endCxn id="382" idx="2"/>
                </p:cNvCxnSpPr>
                <p:nvPr/>
              </p:nvCxnSpPr>
              <p:spPr>
                <a:xfrm>
                  <a:off x="1634532" y="1584512"/>
                  <a:ext cx="1036950" cy="308161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直线连接符 363">
                  <a:extLst>
                    <a:ext uri="{FF2B5EF4-FFF2-40B4-BE49-F238E27FC236}">
                      <a16:creationId xmlns:a16="http://schemas.microsoft.com/office/drawing/2014/main" id="{B8654E50-9FF1-5DFE-CB35-7A587D107D0F}"/>
                    </a:ext>
                  </a:extLst>
                </p:cNvPr>
                <p:cNvCxnSpPr>
                  <a:stCxn id="386" idx="6"/>
                  <a:endCxn id="383" idx="2"/>
                </p:cNvCxnSpPr>
                <p:nvPr/>
              </p:nvCxnSpPr>
              <p:spPr>
                <a:xfrm>
                  <a:off x="1634532" y="1584512"/>
                  <a:ext cx="1036950" cy="6914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直线连接符 364">
                  <a:extLst>
                    <a:ext uri="{FF2B5EF4-FFF2-40B4-BE49-F238E27FC236}">
                      <a16:creationId xmlns:a16="http://schemas.microsoft.com/office/drawing/2014/main" id="{B3F7DD02-ADA2-5AD5-6E11-7E25585AA504}"/>
                    </a:ext>
                  </a:extLst>
                </p:cNvPr>
                <p:cNvCxnSpPr>
                  <a:stCxn id="386" idx="6"/>
                  <a:endCxn id="383" idx="2"/>
                </p:cNvCxnSpPr>
                <p:nvPr/>
              </p:nvCxnSpPr>
              <p:spPr>
                <a:xfrm>
                  <a:off x="1634532" y="1584512"/>
                  <a:ext cx="1036950" cy="6914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直线连接符 365">
                  <a:extLst>
                    <a:ext uri="{FF2B5EF4-FFF2-40B4-BE49-F238E27FC236}">
                      <a16:creationId xmlns:a16="http://schemas.microsoft.com/office/drawing/2014/main" id="{CE3F3C5F-511E-36F6-45D5-366F51D81A1D}"/>
                    </a:ext>
                  </a:extLst>
                </p:cNvPr>
                <p:cNvCxnSpPr>
                  <a:stCxn id="386" idx="6"/>
                  <a:endCxn id="384" idx="2"/>
                </p:cNvCxnSpPr>
                <p:nvPr/>
              </p:nvCxnSpPr>
              <p:spPr>
                <a:xfrm>
                  <a:off x="1634532" y="1584512"/>
                  <a:ext cx="1036950" cy="12248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直线连接符 366">
                  <a:extLst>
                    <a:ext uri="{FF2B5EF4-FFF2-40B4-BE49-F238E27FC236}">
                      <a16:creationId xmlns:a16="http://schemas.microsoft.com/office/drawing/2014/main" id="{5B61B841-723A-7697-C161-544A1AB4CBA1}"/>
                    </a:ext>
                  </a:extLst>
                </p:cNvPr>
                <p:cNvCxnSpPr>
                  <a:stCxn id="387" idx="6"/>
                  <a:endCxn id="381" idx="2"/>
                </p:cNvCxnSpPr>
                <p:nvPr/>
              </p:nvCxnSpPr>
              <p:spPr>
                <a:xfrm flipV="1">
                  <a:off x="1634532" y="1509432"/>
                  <a:ext cx="1036950" cy="458321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直线连接符 367">
                  <a:extLst>
                    <a:ext uri="{FF2B5EF4-FFF2-40B4-BE49-F238E27FC236}">
                      <a16:creationId xmlns:a16="http://schemas.microsoft.com/office/drawing/2014/main" id="{2C23BFBB-747F-DD96-3912-640737A31563}"/>
                    </a:ext>
                  </a:extLst>
                </p:cNvPr>
                <p:cNvCxnSpPr>
                  <a:stCxn id="387" idx="6"/>
                  <a:endCxn id="382" idx="2"/>
                </p:cNvCxnSpPr>
                <p:nvPr/>
              </p:nvCxnSpPr>
              <p:spPr>
                <a:xfrm flipV="1">
                  <a:off x="1634532" y="1892673"/>
                  <a:ext cx="1036950" cy="7508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直线连接符 368">
                  <a:extLst>
                    <a:ext uri="{FF2B5EF4-FFF2-40B4-BE49-F238E27FC236}">
                      <a16:creationId xmlns:a16="http://schemas.microsoft.com/office/drawing/2014/main" id="{892F7034-79C8-5024-4A78-6ED037BAB6EB}"/>
                    </a:ext>
                  </a:extLst>
                </p:cNvPr>
                <p:cNvCxnSpPr>
                  <a:stCxn id="387" idx="6"/>
                  <a:endCxn id="384" idx="2"/>
                </p:cNvCxnSpPr>
                <p:nvPr/>
              </p:nvCxnSpPr>
              <p:spPr>
                <a:xfrm>
                  <a:off x="1634532" y="1967753"/>
                  <a:ext cx="1036950" cy="841561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直线连接符 369">
                  <a:extLst>
                    <a:ext uri="{FF2B5EF4-FFF2-40B4-BE49-F238E27FC236}">
                      <a16:creationId xmlns:a16="http://schemas.microsoft.com/office/drawing/2014/main" id="{6042D829-D93D-E24C-7121-31F222736DED}"/>
                    </a:ext>
                  </a:extLst>
                </p:cNvPr>
                <p:cNvCxnSpPr>
                  <a:stCxn id="387" idx="6"/>
                  <a:endCxn id="383" idx="2"/>
                </p:cNvCxnSpPr>
                <p:nvPr/>
              </p:nvCxnSpPr>
              <p:spPr>
                <a:xfrm>
                  <a:off x="1634532" y="1967753"/>
                  <a:ext cx="1036950" cy="308161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直线连接符 370">
                  <a:extLst>
                    <a:ext uri="{FF2B5EF4-FFF2-40B4-BE49-F238E27FC236}">
                      <a16:creationId xmlns:a16="http://schemas.microsoft.com/office/drawing/2014/main" id="{E420AC61-D474-E37D-D2FF-736DAE78F557}"/>
                    </a:ext>
                  </a:extLst>
                </p:cNvPr>
                <p:cNvCxnSpPr>
                  <a:stCxn id="388" idx="6"/>
                  <a:endCxn id="381" idx="2"/>
                </p:cNvCxnSpPr>
                <p:nvPr/>
              </p:nvCxnSpPr>
              <p:spPr>
                <a:xfrm flipV="1">
                  <a:off x="1634532" y="1509432"/>
                  <a:ext cx="1036950" cy="84156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直线连接符 371">
                  <a:extLst>
                    <a:ext uri="{FF2B5EF4-FFF2-40B4-BE49-F238E27FC236}">
                      <a16:creationId xmlns:a16="http://schemas.microsoft.com/office/drawing/2014/main" id="{779B8292-789D-FB7D-A2B9-CA19CAA68C94}"/>
                    </a:ext>
                  </a:extLst>
                </p:cNvPr>
                <p:cNvCxnSpPr>
                  <a:stCxn id="388" idx="6"/>
                  <a:endCxn id="383" idx="2"/>
                </p:cNvCxnSpPr>
                <p:nvPr/>
              </p:nvCxnSpPr>
              <p:spPr>
                <a:xfrm flipV="1">
                  <a:off x="1634532" y="2275914"/>
                  <a:ext cx="1036950" cy="7508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直线连接符 372">
                  <a:extLst>
                    <a:ext uri="{FF2B5EF4-FFF2-40B4-BE49-F238E27FC236}">
                      <a16:creationId xmlns:a16="http://schemas.microsoft.com/office/drawing/2014/main" id="{8B3DA2CA-4123-56E1-888A-DB74B00BA4CF}"/>
                    </a:ext>
                  </a:extLst>
                </p:cNvPr>
                <p:cNvCxnSpPr>
                  <a:stCxn id="388" idx="6"/>
                  <a:endCxn id="382" idx="2"/>
                </p:cNvCxnSpPr>
                <p:nvPr/>
              </p:nvCxnSpPr>
              <p:spPr>
                <a:xfrm flipV="1">
                  <a:off x="1634532" y="1892673"/>
                  <a:ext cx="1036950" cy="458321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直线连接符 373">
                  <a:extLst>
                    <a:ext uri="{FF2B5EF4-FFF2-40B4-BE49-F238E27FC236}">
                      <a16:creationId xmlns:a16="http://schemas.microsoft.com/office/drawing/2014/main" id="{C1CA7729-7F90-BAD3-7AF2-4D89F3B8CBEE}"/>
                    </a:ext>
                  </a:extLst>
                </p:cNvPr>
                <p:cNvCxnSpPr>
                  <a:stCxn id="388" idx="6"/>
                  <a:endCxn id="384" idx="2"/>
                </p:cNvCxnSpPr>
                <p:nvPr/>
              </p:nvCxnSpPr>
              <p:spPr>
                <a:xfrm>
                  <a:off x="1634532" y="2350994"/>
                  <a:ext cx="1036950" cy="45832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直线连接符 374">
                  <a:extLst>
                    <a:ext uri="{FF2B5EF4-FFF2-40B4-BE49-F238E27FC236}">
                      <a16:creationId xmlns:a16="http://schemas.microsoft.com/office/drawing/2014/main" id="{0639CA67-0395-8330-0760-654CD2CBF97A}"/>
                    </a:ext>
                  </a:extLst>
                </p:cNvPr>
                <p:cNvCxnSpPr>
                  <a:stCxn id="389" idx="6"/>
                  <a:endCxn id="381" idx="2"/>
                </p:cNvCxnSpPr>
                <p:nvPr/>
              </p:nvCxnSpPr>
              <p:spPr>
                <a:xfrm flipV="1">
                  <a:off x="1634532" y="1509432"/>
                  <a:ext cx="1036950" cy="160804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直线连接符 375">
                  <a:extLst>
                    <a:ext uri="{FF2B5EF4-FFF2-40B4-BE49-F238E27FC236}">
                      <a16:creationId xmlns:a16="http://schemas.microsoft.com/office/drawing/2014/main" id="{41905444-AF0A-9104-1A45-425FB4758033}"/>
                    </a:ext>
                  </a:extLst>
                </p:cNvPr>
                <p:cNvCxnSpPr>
                  <a:stCxn id="389" idx="6"/>
                  <a:endCxn id="382" idx="2"/>
                </p:cNvCxnSpPr>
                <p:nvPr/>
              </p:nvCxnSpPr>
              <p:spPr>
                <a:xfrm flipV="1">
                  <a:off x="1634532" y="1892673"/>
                  <a:ext cx="1036950" cy="1224803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直线连接符 376">
                  <a:extLst>
                    <a:ext uri="{FF2B5EF4-FFF2-40B4-BE49-F238E27FC236}">
                      <a16:creationId xmlns:a16="http://schemas.microsoft.com/office/drawing/2014/main" id="{215E8845-26B0-CAA0-EDB0-B4F356B9FC68}"/>
                    </a:ext>
                  </a:extLst>
                </p:cNvPr>
                <p:cNvCxnSpPr>
                  <a:stCxn id="389" idx="6"/>
                  <a:endCxn id="383" idx="2"/>
                </p:cNvCxnSpPr>
                <p:nvPr/>
              </p:nvCxnSpPr>
              <p:spPr>
                <a:xfrm flipV="1">
                  <a:off x="1634532" y="2275914"/>
                  <a:ext cx="1036950" cy="84156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直线连接符 377">
                  <a:extLst>
                    <a:ext uri="{FF2B5EF4-FFF2-40B4-BE49-F238E27FC236}">
                      <a16:creationId xmlns:a16="http://schemas.microsoft.com/office/drawing/2014/main" id="{293C027C-BDAD-F9C5-44FA-9D2CE9455CEA}"/>
                    </a:ext>
                  </a:extLst>
                </p:cNvPr>
                <p:cNvCxnSpPr>
                  <a:stCxn id="389" idx="6"/>
                  <a:endCxn id="384" idx="2"/>
                </p:cNvCxnSpPr>
                <p:nvPr/>
              </p:nvCxnSpPr>
              <p:spPr>
                <a:xfrm flipV="1">
                  <a:off x="1634532" y="2809314"/>
                  <a:ext cx="1036950" cy="30816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9" name="文本框 378">
                  <a:extLst>
                    <a:ext uri="{FF2B5EF4-FFF2-40B4-BE49-F238E27FC236}">
                      <a16:creationId xmlns:a16="http://schemas.microsoft.com/office/drawing/2014/main" id="{1ECCE33B-AEF2-E191-AC63-B5772CF3E98F}"/>
                    </a:ext>
                  </a:extLst>
                </p:cNvPr>
                <p:cNvSpPr txBox="1"/>
                <p:nvPr/>
              </p:nvSpPr>
              <p:spPr>
                <a:xfrm>
                  <a:off x="1192276" y="2385159"/>
                  <a:ext cx="561782" cy="5104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0" name="文本框 379">
                  <a:extLst>
                    <a:ext uri="{FF2B5EF4-FFF2-40B4-BE49-F238E27FC236}">
                      <a16:creationId xmlns:a16="http://schemas.microsoft.com/office/drawing/2014/main" id="{16AC8D48-0D4E-0B21-F379-9FA4B40B5D47}"/>
                    </a:ext>
                  </a:extLst>
                </p:cNvPr>
                <p:cNvSpPr txBox="1"/>
                <p:nvPr/>
              </p:nvSpPr>
              <p:spPr>
                <a:xfrm>
                  <a:off x="2661011" y="2200832"/>
                  <a:ext cx="322729" cy="51043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97" name="矩形 296">
                <a:extLst>
                  <a:ext uri="{FF2B5EF4-FFF2-40B4-BE49-F238E27FC236}">
                    <a16:creationId xmlns:a16="http://schemas.microsoft.com/office/drawing/2014/main" id="{91069093-6512-143C-6971-5B4D8640DFCD}"/>
                  </a:ext>
                </a:extLst>
              </p:cNvPr>
              <p:cNvSpPr/>
              <p:nvPr/>
            </p:nvSpPr>
            <p:spPr>
              <a:xfrm>
                <a:off x="7607010" y="1941037"/>
                <a:ext cx="180000" cy="143956"/>
              </a:xfrm>
              <a:prstGeom prst="rect">
                <a:avLst/>
              </a:prstGeom>
              <a:solidFill>
                <a:srgbClr val="DF7A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rgbClr val="83402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9" name="矩形 298">
                <a:extLst>
                  <a:ext uri="{FF2B5EF4-FFF2-40B4-BE49-F238E27FC236}">
                    <a16:creationId xmlns:a16="http://schemas.microsoft.com/office/drawing/2014/main" id="{34606099-D8B9-599B-8566-75F5BD1FA4AD}"/>
                  </a:ext>
                </a:extLst>
              </p:cNvPr>
              <p:cNvSpPr/>
              <p:nvPr/>
            </p:nvSpPr>
            <p:spPr>
              <a:xfrm>
                <a:off x="7607010" y="2227903"/>
                <a:ext cx="180000" cy="143956"/>
              </a:xfrm>
              <a:prstGeom prst="rect">
                <a:avLst/>
              </a:prstGeom>
              <a:solidFill>
                <a:srgbClr val="DF7A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rgbClr val="83402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0" name="矩形 299">
                <a:extLst>
                  <a:ext uri="{FF2B5EF4-FFF2-40B4-BE49-F238E27FC236}">
                    <a16:creationId xmlns:a16="http://schemas.microsoft.com/office/drawing/2014/main" id="{3DD197BB-773E-6DA3-AA87-6FE72044C5AB}"/>
                  </a:ext>
                </a:extLst>
              </p:cNvPr>
              <p:cNvSpPr/>
              <p:nvPr/>
            </p:nvSpPr>
            <p:spPr>
              <a:xfrm>
                <a:off x="7607010" y="2514769"/>
                <a:ext cx="180000" cy="143956"/>
              </a:xfrm>
              <a:prstGeom prst="rect">
                <a:avLst/>
              </a:prstGeom>
              <a:solidFill>
                <a:srgbClr val="DF7A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rgbClr val="83402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1" name="矩形 300">
                <a:extLst>
                  <a:ext uri="{FF2B5EF4-FFF2-40B4-BE49-F238E27FC236}">
                    <a16:creationId xmlns:a16="http://schemas.microsoft.com/office/drawing/2014/main" id="{9C23F811-059B-DE7C-3901-A80E861BEF77}"/>
                  </a:ext>
                </a:extLst>
              </p:cNvPr>
              <p:cNvSpPr/>
              <p:nvPr/>
            </p:nvSpPr>
            <p:spPr>
              <a:xfrm>
                <a:off x="7607010" y="2801636"/>
                <a:ext cx="180000" cy="143956"/>
              </a:xfrm>
              <a:prstGeom prst="rect">
                <a:avLst/>
              </a:prstGeom>
              <a:solidFill>
                <a:srgbClr val="DF7A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rgbClr val="83402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3" name="矩形 302">
                <a:extLst>
                  <a:ext uri="{FF2B5EF4-FFF2-40B4-BE49-F238E27FC236}">
                    <a16:creationId xmlns:a16="http://schemas.microsoft.com/office/drawing/2014/main" id="{F36E38FE-A50A-D97D-9CB3-EB68254D19D6}"/>
                  </a:ext>
                </a:extLst>
              </p:cNvPr>
              <p:cNvSpPr/>
              <p:nvPr/>
            </p:nvSpPr>
            <p:spPr>
              <a:xfrm>
                <a:off x="7607010" y="3334133"/>
                <a:ext cx="180000" cy="143956"/>
              </a:xfrm>
              <a:prstGeom prst="rect">
                <a:avLst/>
              </a:prstGeom>
              <a:solidFill>
                <a:srgbClr val="DF7A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rgbClr val="83402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8" name="梯形 577">
                <a:extLst>
                  <a:ext uri="{FF2B5EF4-FFF2-40B4-BE49-F238E27FC236}">
                    <a16:creationId xmlns:a16="http://schemas.microsoft.com/office/drawing/2014/main" id="{D6CD776F-44F2-B503-5414-01EB43BF8930}"/>
                  </a:ext>
                </a:extLst>
              </p:cNvPr>
              <p:cNvSpPr/>
              <p:nvPr/>
            </p:nvSpPr>
            <p:spPr>
              <a:xfrm rot="16200000">
                <a:off x="5950746" y="1730016"/>
                <a:ext cx="1944739" cy="1928716"/>
              </a:xfrm>
              <a:prstGeom prst="trapezoid">
                <a:avLst>
                  <a:gd name="adj" fmla="val 1988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4" name="文本框 633">
                  <a:extLst>
                    <a:ext uri="{FF2B5EF4-FFF2-40B4-BE49-F238E27FC236}">
                      <a16:creationId xmlns:a16="http://schemas.microsoft.com/office/drawing/2014/main" id="{524AD9E4-F353-80B6-0D21-7C56C7FBB744}"/>
                    </a:ext>
                  </a:extLst>
                </p:cNvPr>
                <p:cNvSpPr txBox="1"/>
                <p:nvPr/>
              </p:nvSpPr>
              <p:spPr>
                <a:xfrm>
                  <a:off x="9142430" y="1141791"/>
                  <a:ext cx="1522395" cy="376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𝑐𝑡𝑟𝑙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634" name="文本框 633">
                  <a:extLst>
                    <a:ext uri="{FF2B5EF4-FFF2-40B4-BE49-F238E27FC236}">
                      <a16:creationId xmlns:a16="http://schemas.microsoft.com/office/drawing/2014/main" id="{524AD9E4-F353-80B6-0D21-7C56C7FBB7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2430" y="1141791"/>
                  <a:ext cx="1522395" cy="376770"/>
                </a:xfrm>
                <a:prstGeom prst="rect">
                  <a:avLst/>
                </a:prstGeom>
                <a:blipFill>
                  <a:blip r:embed="rId18"/>
                  <a:stretch>
                    <a:fillRect t="-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5" name="椭圆 634">
              <a:extLst>
                <a:ext uri="{FF2B5EF4-FFF2-40B4-BE49-F238E27FC236}">
                  <a16:creationId xmlns:a16="http://schemas.microsoft.com/office/drawing/2014/main" id="{FD7FB965-7931-5AAC-813D-4935C21A15F2}"/>
                </a:ext>
              </a:extLst>
            </p:cNvPr>
            <p:cNvSpPr/>
            <p:nvPr/>
          </p:nvSpPr>
          <p:spPr>
            <a:xfrm>
              <a:off x="8894452" y="1466215"/>
              <a:ext cx="1950206" cy="150437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6" name="椭圆 635">
              <a:extLst>
                <a:ext uri="{FF2B5EF4-FFF2-40B4-BE49-F238E27FC236}">
                  <a16:creationId xmlns:a16="http://schemas.microsoft.com/office/drawing/2014/main" id="{14AF56EC-D658-81BC-6D35-2D89A1014CA0}"/>
                </a:ext>
              </a:extLst>
            </p:cNvPr>
            <p:cNvSpPr>
              <a:spLocks noChangeAspect="1"/>
            </p:cNvSpPr>
            <p:nvPr/>
          </p:nvSpPr>
          <p:spPr>
            <a:xfrm rot="15437163" flipH="1">
              <a:off x="8978103" y="2025977"/>
              <a:ext cx="704138" cy="535222"/>
            </a:xfrm>
            <a:prstGeom prst="ellipse">
              <a:avLst/>
            </a:prstGeom>
            <a:blipFill>
              <a:blip r:embed="rId19">
                <a:extLst>
                  <a:ext uri="{BEBA8EAE-BF5A-486C-A8C5-ECC9F3942E4B}">
                    <a14:imgProps xmlns:a14="http://schemas.microsoft.com/office/drawing/2010/main">
                      <a14:imgLayer r:embed="rId20">
                        <a14:imgEffect>
                          <a14:colorTemperature colorTemp="6250"/>
                        </a14:imgEffect>
                        <a14:imgEffect>
                          <a14:saturation sat="90000"/>
                        </a14:imgEffect>
                      </a14:imgLayer>
                    </a14:imgProps>
                  </a:ext>
                </a:extLst>
              </a:blip>
              <a:stretch>
                <a:fillRect l="7786" t="5564" r="3342" b="5564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7" name="椭圆 636">
              <a:extLst>
                <a:ext uri="{FF2B5EF4-FFF2-40B4-BE49-F238E27FC236}">
                  <a16:creationId xmlns:a16="http://schemas.microsoft.com/office/drawing/2014/main" id="{CCEA63DC-C1C8-5FF0-E56F-1879E3488FD3}"/>
                </a:ext>
              </a:extLst>
            </p:cNvPr>
            <p:cNvSpPr>
              <a:spLocks noChangeAspect="1"/>
            </p:cNvSpPr>
            <p:nvPr/>
          </p:nvSpPr>
          <p:spPr>
            <a:xfrm rot="1696954">
              <a:off x="9684750" y="1558468"/>
              <a:ext cx="736933" cy="581618"/>
            </a:xfrm>
            <a:prstGeom prst="ellipse">
              <a:avLst/>
            </a:prstGeom>
            <a:blipFill>
              <a:blip r:embed="rId5"/>
              <a:stretch>
                <a:fillRect l="5564" t="-2128" r="5564" b="13256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8" name="椭圆 637">
              <a:extLst>
                <a:ext uri="{FF2B5EF4-FFF2-40B4-BE49-F238E27FC236}">
                  <a16:creationId xmlns:a16="http://schemas.microsoft.com/office/drawing/2014/main" id="{E705A8E3-AD4E-CFA1-5B98-AD7570F74614}"/>
                </a:ext>
              </a:extLst>
            </p:cNvPr>
            <p:cNvSpPr>
              <a:spLocks noChangeAspect="1"/>
            </p:cNvSpPr>
            <p:nvPr/>
          </p:nvSpPr>
          <p:spPr>
            <a:xfrm rot="19832273" flipH="1">
              <a:off x="9752777" y="2283671"/>
              <a:ext cx="763497" cy="580342"/>
            </a:xfrm>
            <a:prstGeom prst="ellipse">
              <a:avLst/>
            </a:prstGeom>
            <a:blipFill dpi="0" rotWithShape="1">
              <a:blip r:embed="rId21">
                <a:extLst>
                  <a:ext uri="{BEBA8EAE-BF5A-486C-A8C5-ECC9F3942E4B}">
                    <a14:imgProps xmlns:a14="http://schemas.microsoft.com/office/drawing/2010/main">
                      <a14:imgLayer r:embed="rId22">
                        <a14:imgEffect>
                          <a14:saturation sat="105000"/>
                        </a14:imgEffect>
                        <a14:imgEffect>
                          <a14:brightnessContrast bright="5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 l="7786" t="6000" r="6000" b="5564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14" name="右大括号 313">
            <a:extLst>
              <a:ext uri="{FF2B5EF4-FFF2-40B4-BE49-F238E27FC236}">
                <a16:creationId xmlns:a16="http://schemas.microsoft.com/office/drawing/2014/main" id="{74752DD7-744C-9123-B32C-2717FF11FA3D}"/>
              </a:ext>
            </a:extLst>
          </p:cNvPr>
          <p:cNvSpPr/>
          <p:nvPr/>
        </p:nvSpPr>
        <p:spPr>
          <a:xfrm>
            <a:off x="5381200" y="2535591"/>
            <a:ext cx="274225" cy="2516465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5" name="右大括号 314">
            <a:extLst>
              <a:ext uri="{FF2B5EF4-FFF2-40B4-BE49-F238E27FC236}">
                <a16:creationId xmlns:a16="http://schemas.microsoft.com/office/drawing/2014/main" id="{2942B058-7444-5913-2B18-F23FA8443821}"/>
              </a:ext>
            </a:extLst>
          </p:cNvPr>
          <p:cNvSpPr/>
          <p:nvPr/>
        </p:nvSpPr>
        <p:spPr>
          <a:xfrm>
            <a:off x="5954408" y="3797183"/>
            <a:ext cx="274225" cy="126056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255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组合 389">
            <a:extLst>
              <a:ext uri="{FF2B5EF4-FFF2-40B4-BE49-F238E27FC236}">
                <a16:creationId xmlns:a16="http://schemas.microsoft.com/office/drawing/2014/main" id="{761F543E-CC7C-0673-3B16-1DE41FC31B8D}"/>
              </a:ext>
            </a:extLst>
          </p:cNvPr>
          <p:cNvGrpSpPr/>
          <p:nvPr/>
        </p:nvGrpSpPr>
        <p:grpSpPr>
          <a:xfrm>
            <a:off x="8861954" y="2415652"/>
            <a:ext cx="1928716" cy="1872492"/>
            <a:chOff x="467071" y="2845815"/>
            <a:chExt cx="1617333" cy="1589813"/>
          </a:xfrm>
        </p:grpSpPr>
        <p:sp>
          <p:nvSpPr>
            <p:cNvPr id="391" name="椭圆 390">
              <a:extLst>
                <a:ext uri="{FF2B5EF4-FFF2-40B4-BE49-F238E27FC236}">
                  <a16:creationId xmlns:a16="http://schemas.microsoft.com/office/drawing/2014/main" id="{CF2340BE-BAA4-AB29-3B47-7391E3E83BE2}"/>
                </a:ext>
              </a:extLst>
            </p:cNvPr>
            <p:cNvSpPr/>
            <p:nvPr/>
          </p:nvSpPr>
          <p:spPr>
            <a:xfrm>
              <a:off x="467071" y="3188028"/>
              <a:ext cx="1617333" cy="1247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2" name="文本框 391">
                  <a:extLst>
                    <a:ext uri="{FF2B5EF4-FFF2-40B4-BE49-F238E27FC236}">
                      <a16:creationId xmlns:a16="http://schemas.microsoft.com/office/drawing/2014/main" id="{7E872605-4E07-5F08-2030-DE488DE2C82D}"/>
                    </a:ext>
                  </a:extLst>
                </p:cNvPr>
                <p:cNvSpPr txBox="1"/>
                <p:nvPr/>
              </p:nvSpPr>
              <p:spPr>
                <a:xfrm>
                  <a:off x="534679" y="2845815"/>
                  <a:ext cx="1529507" cy="3198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CN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p>
                          <m:r>
                            <a:rPr lang="en-US" altLang="zh-CN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𝑝𝑒𝑟𝑏</m:t>
                          </m:r>
                        </m:sup>
                      </m:sSup>
                    </m:oMath>
                  </a14:m>
                  <a:r>
                    <a:rPr lang="zh-CN" altLang="zh-CN" dirty="0"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kumimoji="1"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92" name="文本框 391">
                  <a:extLst>
                    <a:ext uri="{FF2B5EF4-FFF2-40B4-BE49-F238E27FC236}">
                      <a16:creationId xmlns:a16="http://schemas.microsoft.com/office/drawing/2014/main" id="{7E872605-4E07-5F08-2030-DE488DE2C8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679" y="2845815"/>
                  <a:ext cx="1529507" cy="319891"/>
                </a:xfrm>
                <a:prstGeom prst="rect">
                  <a:avLst/>
                </a:prstGeom>
                <a:blipFill>
                  <a:blip r:embed="rId3"/>
                  <a:stretch>
                    <a:fillRect t="-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3" name="椭圆 392">
              <a:extLst>
                <a:ext uri="{FF2B5EF4-FFF2-40B4-BE49-F238E27FC236}">
                  <a16:creationId xmlns:a16="http://schemas.microsoft.com/office/drawing/2014/main" id="{885BAED8-C3BA-6812-2907-062FC3FE22C7}"/>
                </a:ext>
              </a:extLst>
            </p:cNvPr>
            <p:cNvSpPr>
              <a:spLocks noChangeAspect="1"/>
            </p:cNvSpPr>
            <p:nvPr/>
          </p:nvSpPr>
          <p:spPr>
            <a:xfrm rot="17872354" flipH="1">
              <a:off x="1345678" y="3679425"/>
              <a:ext cx="690223" cy="506044"/>
            </a:xfrm>
            <a:prstGeom prst="ellipse">
              <a:avLst/>
            </a:prstGeom>
            <a:blipFill dpi="0" rotWithShape="1">
              <a:blip r:embed="rId4">
                <a:alphaModFix amt="80000"/>
              </a:blip>
              <a:srcRect/>
              <a:stretch>
                <a:fillRect l="5564" t="5564" r="5564" b="5564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4" name="椭圆 393">
              <a:extLst>
                <a:ext uri="{FF2B5EF4-FFF2-40B4-BE49-F238E27FC236}">
                  <a16:creationId xmlns:a16="http://schemas.microsoft.com/office/drawing/2014/main" id="{6C3675C4-7661-91EC-56C4-A80867B9BE6C}"/>
                </a:ext>
              </a:extLst>
            </p:cNvPr>
            <p:cNvSpPr>
              <a:spLocks noChangeAspect="1"/>
            </p:cNvSpPr>
            <p:nvPr/>
          </p:nvSpPr>
          <p:spPr>
            <a:xfrm rot="268353">
              <a:off x="895444" y="3238803"/>
              <a:ext cx="649169" cy="512351"/>
            </a:xfrm>
            <a:prstGeom prst="ellipse">
              <a:avLst/>
            </a:prstGeom>
            <a:blipFill dpi="0" rotWithShape="1">
              <a:blip r:embed="rId5">
                <a:alphaModFix amt="80000"/>
              </a:blip>
              <a:srcRect/>
              <a:stretch>
                <a:fillRect l="5564" t="-4000" r="5564" b="3000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5" name="椭圆 394">
              <a:extLst>
                <a:ext uri="{FF2B5EF4-FFF2-40B4-BE49-F238E27FC236}">
                  <a16:creationId xmlns:a16="http://schemas.microsoft.com/office/drawing/2014/main" id="{4B97C845-261B-6A04-07D8-042D910BF16D}"/>
                </a:ext>
              </a:extLst>
            </p:cNvPr>
            <p:cNvSpPr>
              <a:spLocks noChangeAspect="1"/>
            </p:cNvSpPr>
            <p:nvPr/>
          </p:nvSpPr>
          <p:spPr>
            <a:xfrm rot="1583727" flipH="1">
              <a:off x="593334" y="3798160"/>
              <a:ext cx="658413" cy="519646"/>
            </a:xfrm>
            <a:prstGeom prst="ellipse">
              <a:avLst/>
            </a:prstGeom>
            <a:blipFill dpi="0" rotWithShape="1">
              <a:blip r:embed="rId6">
                <a:alphaModFix amt="80000"/>
              </a:blip>
              <a:srcRect/>
              <a:stretch>
                <a:fillRect l="8993" t="8433" r="8993" b="8433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5" name="组合 334">
            <a:extLst>
              <a:ext uri="{FF2B5EF4-FFF2-40B4-BE49-F238E27FC236}">
                <a16:creationId xmlns:a16="http://schemas.microsoft.com/office/drawing/2014/main" id="{22550D8A-49F0-A957-992B-59B550D6225E}"/>
              </a:ext>
            </a:extLst>
          </p:cNvPr>
          <p:cNvGrpSpPr>
            <a:grpSpLocks noChangeAspect="1"/>
          </p:cNvGrpSpPr>
          <p:nvPr/>
        </p:nvGrpSpPr>
        <p:grpSpPr>
          <a:xfrm>
            <a:off x="307206" y="1031469"/>
            <a:ext cx="1950206" cy="1828800"/>
            <a:chOff x="467071" y="4468255"/>
            <a:chExt cx="1617333" cy="151664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6B8988A6-CC65-B308-FB60-89C3D9D53224}"/>
                    </a:ext>
                  </a:extLst>
                </p:cNvPr>
                <p:cNvSpPr txBox="1"/>
                <p:nvPr/>
              </p:nvSpPr>
              <p:spPr>
                <a:xfrm>
                  <a:off x="672723" y="4468255"/>
                  <a:ext cx="1262543" cy="2791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zh-CN" altLang="zh-CN" sz="14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𝑐𝑡𝑟𝑙</m:t>
                          </m:r>
                        </m:sup>
                      </m:sSup>
                    </m:oMath>
                  </a14:m>
                  <a:r>
                    <a:rPr lang="zh-CN" altLang="zh-CN" sz="1400" dirty="0"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kumimoji="1"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6B8988A6-CC65-B308-FB60-89C3D9D532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723" y="4468255"/>
                  <a:ext cx="1262543" cy="2791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7DF11120-0984-7975-784F-058E9904D030}"/>
                </a:ext>
              </a:extLst>
            </p:cNvPr>
            <p:cNvSpPr/>
            <p:nvPr/>
          </p:nvSpPr>
          <p:spPr>
            <a:xfrm>
              <a:off x="467071" y="4737304"/>
              <a:ext cx="1617333" cy="1247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1" name="椭圆 180">
              <a:extLst>
                <a:ext uri="{FF2B5EF4-FFF2-40B4-BE49-F238E27FC236}">
                  <a16:creationId xmlns:a16="http://schemas.microsoft.com/office/drawing/2014/main" id="{F3A0CB38-F574-2B09-2A5D-F6913251C449}"/>
                </a:ext>
              </a:extLst>
            </p:cNvPr>
            <p:cNvSpPr>
              <a:spLocks noChangeAspect="1"/>
            </p:cNvSpPr>
            <p:nvPr/>
          </p:nvSpPr>
          <p:spPr>
            <a:xfrm rot="4112667">
              <a:off x="536444" y="5201523"/>
              <a:ext cx="583951" cy="443867"/>
            </a:xfrm>
            <a:prstGeom prst="ellipse">
              <a:avLst/>
            </a:prstGeom>
            <a:blipFill>
              <a:blip r:embed="rId8"/>
              <a:stretch>
                <a:fillRect l="7786" t="5564" r="3342" b="5564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2" name="椭圆 181">
              <a:extLst>
                <a:ext uri="{FF2B5EF4-FFF2-40B4-BE49-F238E27FC236}">
                  <a16:creationId xmlns:a16="http://schemas.microsoft.com/office/drawing/2014/main" id="{E701CBD9-D8B2-618F-20B6-A7C06C3F9C09}"/>
                </a:ext>
              </a:extLst>
            </p:cNvPr>
            <p:cNvSpPr>
              <a:spLocks noChangeAspect="1"/>
            </p:cNvSpPr>
            <p:nvPr/>
          </p:nvSpPr>
          <p:spPr>
            <a:xfrm rot="1696954">
              <a:off x="1122476" y="4813811"/>
              <a:ext cx="611149" cy="482344"/>
            </a:xfrm>
            <a:prstGeom prst="ellipse">
              <a:avLst/>
            </a:prstGeom>
            <a:blipFill>
              <a:blip r:embed="rId9"/>
              <a:stretch>
                <a:fillRect l="5564" t="-2128" r="5564" b="13256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1" name="椭圆 190">
              <a:extLst>
                <a:ext uri="{FF2B5EF4-FFF2-40B4-BE49-F238E27FC236}">
                  <a16:creationId xmlns:a16="http://schemas.microsoft.com/office/drawing/2014/main" id="{5E928A2E-FBCE-E7E4-821A-BC51B41518ED}"/>
                </a:ext>
              </a:extLst>
            </p:cNvPr>
            <p:cNvSpPr>
              <a:spLocks noChangeAspect="1"/>
            </p:cNvSpPr>
            <p:nvPr/>
          </p:nvSpPr>
          <p:spPr>
            <a:xfrm rot="9553939">
              <a:off x="1178892" y="5415232"/>
              <a:ext cx="633179" cy="481286"/>
            </a:xfrm>
            <a:prstGeom prst="ellipse">
              <a:avLst/>
            </a:prstGeom>
            <a:blipFill dpi="0" rotWithShape="1">
              <a:blip r:embed="rId10"/>
              <a:srcRect/>
              <a:stretch>
                <a:fillRect l="7786" t="6000" r="6000" b="5564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33" name="燕尾形箭头 332">
            <a:extLst>
              <a:ext uri="{FF2B5EF4-FFF2-40B4-BE49-F238E27FC236}">
                <a16:creationId xmlns:a16="http://schemas.microsoft.com/office/drawing/2014/main" id="{8B76DB2C-CB9D-03A0-1C2E-CF96D00263DF}"/>
              </a:ext>
            </a:extLst>
          </p:cNvPr>
          <p:cNvSpPr/>
          <p:nvPr/>
        </p:nvSpPr>
        <p:spPr>
          <a:xfrm rot="20700000">
            <a:off x="2459667" y="1654440"/>
            <a:ext cx="720000" cy="270000"/>
          </a:xfrm>
          <a:prstGeom prst="notchedRightArrow">
            <a:avLst>
              <a:gd name="adj1" fmla="val 50000"/>
              <a:gd name="adj2" fmla="val 74694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0" name="组合 339">
            <a:extLst>
              <a:ext uri="{FF2B5EF4-FFF2-40B4-BE49-F238E27FC236}">
                <a16:creationId xmlns:a16="http://schemas.microsoft.com/office/drawing/2014/main" id="{0CF96899-B67A-49B2-CBE8-F82E8C10E606}"/>
              </a:ext>
            </a:extLst>
          </p:cNvPr>
          <p:cNvGrpSpPr/>
          <p:nvPr/>
        </p:nvGrpSpPr>
        <p:grpSpPr>
          <a:xfrm>
            <a:off x="314826" y="3987803"/>
            <a:ext cx="1928716" cy="1872562"/>
            <a:chOff x="467071" y="2845755"/>
            <a:chExt cx="1617333" cy="1589873"/>
          </a:xfrm>
        </p:grpSpPr>
        <p:sp>
          <p:nvSpPr>
            <p:cNvPr id="341" name="椭圆 340">
              <a:extLst>
                <a:ext uri="{FF2B5EF4-FFF2-40B4-BE49-F238E27FC236}">
                  <a16:creationId xmlns:a16="http://schemas.microsoft.com/office/drawing/2014/main" id="{B07F877A-B4C4-E8FC-14B7-E48C9AF89BA5}"/>
                </a:ext>
              </a:extLst>
            </p:cNvPr>
            <p:cNvSpPr/>
            <p:nvPr/>
          </p:nvSpPr>
          <p:spPr>
            <a:xfrm>
              <a:off x="467071" y="3188028"/>
              <a:ext cx="1617333" cy="1247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2" name="文本框 341">
                  <a:extLst>
                    <a:ext uri="{FF2B5EF4-FFF2-40B4-BE49-F238E27FC236}">
                      <a16:creationId xmlns:a16="http://schemas.microsoft.com/office/drawing/2014/main" id="{FE2F406F-B292-C0E2-5D55-5640E053A79E}"/>
                    </a:ext>
                  </a:extLst>
                </p:cNvPr>
                <p:cNvSpPr txBox="1"/>
                <p:nvPr/>
              </p:nvSpPr>
              <p:spPr>
                <a:xfrm>
                  <a:off x="553041" y="2845755"/>
                  <a:ext cx="1529507" cy="317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zh-CN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𝑝𝑒𝑟𝑏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42" name="文本框 341">
                  <a:extLst>
                    <a:ext uri="{FF2B5EF4-FFF2-40B4-BE49-F238E27FC236}">
                      <a16:creationId xmlns:a16="http://schemas.microsoft.com/office/drawing/2014/main" id="{FE2F406F-B292-C0E2-5D55-5640E053A7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041" y="2845755"/>
                  <a:ext cx="1529507" cy="31776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3" name="椭圆 342">
              <a:extLst>
                <a:ext uri="{FF2B5EF4-FFF2-40B4-BE49-F238E27FC236}">
                  <a16:creationId xmlns:a16="http://schemas.microsoft.com/office/drawing/2014/main" id="{7C15A42E-634D-1566-E9A1-A6A2802D5D6E}"/>
                </a:ext>
              </a:extLst>
            </p:cNvPr>
            <p:cNvSpPr>
              <a:spLocks noChangeAspect="1"/>
            </p:cNvSpPr>
            <p:nvPr/>
          </p:nvSpPr>
          <p:spPr>
            <a:xfrm rot="6982807">
              <a:off x="1345678" y="3679425"/>
              <a:ext cx="690223" cy="506044"/>
            </a:xfrm>
            <a:prstGeom prst="ellipse">
              <a:avLst/>
            </a:prstGeom>
            <a:blipFill>
              <a:blip r:embed="rId4"/>
              <a:stretch>
                <a:fillRect l="5564" t="5564" r="5564" b="5564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椭圆 343">
              <a:extLst>
                <a:ext uri="{FF2B5EF4-FFF2-40B4-BE49-F238E27FC236}">
                  <a16:creationId xmlns:a16="http://schemas.microsoft.com/office/drawing/2014/main" id="{ACDED0D3-565C-91F5-2D32-74D708B220FB}"/>
                </a:ext>
              </a:extLst>
            </p:cNvPr>
            <p:cNvSpPr>
              <a:spLocks noChangeAspect="1"/>
            </p:cNvSpPr>
            <p:nvPr/>
          </p:nvSpPr>
          <p:spPr>
            <a:xfrm rot="20713275">
              <a:off x="895444" y="3238803"/>
              <a:ext cx="649169" cy="512351"/>
            </a:xfrm>
            <a:prstGeom prst="ellipse">
              <a:avLst/>
            </a:prstGeom>
            <a:blipFill dpi="0" rotWithShape="1">
              <a:blip r:embed="rId5"/>
              <a:srcRect/>
              <a:stretch>
                <a:fillRect l="5564" t="-4000" r="5564" b="3000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5" name="椭圆 344">
              <a:extLst>
                <a:ext uri="{FF2B5EF4-FFF2-40B4-BE49-F238E27FC236}">
                  <a16:creationId xmlns:a16="http://schemas.microsoft.com/office/drawing/2014/main" id="{429DEC18-3429-D2A4-F69A-89769142264B}"/>
                </a:ext>
              </a:extLst>
            </p:cNvPr>
            <p:cNvSpPr>
              <a:spLocks noChangeAspect="1"/>
            </p:cNvSpPr>
            <p:nvPr/>
          </p:nvSpPr>
          <p:spPr>
            <a:xfrm rot="1696954">
              <a:off x="593334" y="3798160"/>
              <a:ext cx="658413" cy="519646"/>
            </a:xfrm>
            <a:prstGeom prst="ellipse">
              <a:avLst/>
            </a:prstGeom>
            <a:blipFill>
              <a:blip r:embed="rId6"/>
              <a:stretch>
                <a:fillRect l="8993" t="8433" r="8993" b="8433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27" name="燕尾形箭头 326">
            <a:extLst>
              <a:ext uri="{FF2B5EF4-FFF2-40B4-BE49-F238E27FC236}">
                <a16:creationId xmlns:a16="http://schemas.microsoft.com/office/drawing/2014/main" id="{1F62181F-7A99-054B-8CBC-343BF7926363}"/>
              </a:ext>
            </a:extLst>
          </p:cNvPr>
          <p:cNvSpPr/>
          <p:nvPr/>
        </p:nvSpPr>
        <p:spPr>
          <a:xfrm rot="900000">
            <a:off x="2482872" y="2332564"/>
            <a:ext cx="720000" cy="270000"/>
          </a:xfrm>
          <a:prstGeom prst="notchedRightArrow">
            <a:avLst>
              <a:gd name="adj1" fmla="val 50000"/>
              <a:gd name="adj2" fmla="val 74694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5AD5225-FC67-0D57-3A0A-302109A09E94}"/>
              </a:ext>
            </a:extLst>
          </p:cNvPr>
          <p:cNvGrpSpPr/>
          <p:nvPr/>
        </p:nvGrpSpPr>
        <p:grpSpPr>
          <a:xfrm>
            <a:off x="3593346" y="539840"/>
            <a:ext cx="1237868" cy="2812058"/>
            <a:chOff x="3606613" y="415094"/>
            <a:chExt cx="1237868" cy="281205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FC812DD1-9CC2-4143-9FF1-1656B2B8432B}"/>
                    </a:ext>
                  </a:extLst>
                </p:cNvPr>
                <p:cNvSpPr txBox="1"/>
                <p:nvPr/>
              </p:nvSpPr>
              <p:spPr>
                <a:xfrm>
                  <a:off x="3726853" y="1807570"/>
                  <a:ext cx="997389" cy="3764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zh-CN" altLang="zh-CN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800" b="0" i="1" smtClea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sup>
                      </m:sSubSup>
                      <m:d>
                        <m:d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.</m:t>
                          </m:r>
                        </m:e>
                      </m:d>
                    </m:oMath>
                  </a14:m>
                  <a:r>
                    <a:rPr lang="zh-CN" altLang="zh-CN" dirty="0"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FC812DD1-9CC2-4143-9FF1-1656B2B843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6853" y="1807570"/>
                  <a:ext cx="997389" cy="37645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8" name="组合 327">
              <a:extLst>
                <a:ext uri="{FF2B5EF4-FFF2-40B4-BE49-F238E27FC236}">
                  <a16:creationId xmlns:a16="http://schemas.microsoft.com/office/drawing/2014/main" id="{7CE0E853-EF32-2F0F-020A-0E357FF21E08}"/>
                </a:ext>
              </a:extLst>
            </p:cNvPr>
            <p:cNvGrpSpPr/>
            <p:nvPr/>
          </p:nvGrpSpPr>
          <p:grpSpPr>
            <a:xfrm>
              <a:off x="3606613" y="759948"/>
              <a:ext cx="1237868" cy="1074729"/>
              <a:chOff x="3114613" y="2783626"/>
              <a:chExt cx="2239153" cy="1944054"/>
            </a:xfrm>
          </p:grpSpPr>
          <p:sp>
            <p:nvSpPr>
              <p:cNvPr id="329" name="矩形 328">
                <a:extLst>
                  <a:ext uri="{FF2B5EF4-FFF2-40B4-BE49-F238E27FC236}">
                    <a16:creationId xmlns:a16="http://schemas.microsoft.com/office/drawing/2014/main" id="{787C8753-DAF0-A0A1-A500-0F987251C151}"/>
                  </a:ext>
                </a:extLst>
              </p:cNvPr>
              <p:cNvSpPr/>
              <p:nvPr/>
            </p:nvSpPr>
            <p:spPr>
              <a:xfrm>
                <a:off x="3242729" y="2966400"/>
                <a:ext cx="180000" cy="143956"/>
              </a:xfrm>
              <a:prstGeom prst="rect">
                <a:avLst/>
              </a:prstGeom>
              <a:solidFill>
                <a:srgbClr val="FFC2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0" name="矩形 329">
                <a:extLst>
                  <a:ext uri="{FF2B5EF4-FFF2-40B4-BE49-F238E27FC236}">
                    <a16:creationId xmlns:a16="http://schemas.microsoft.com/office/drawing/2014/main" id="{A83F6643-8B95-AE77-FF90-72C17AEE0D09}"/>
                  </a:ext>
                </a:extLst>
              </p:cNvPr>
              <p:cNvSpPr/>
              <p:nvPr/>
            </p:nvSpPr>
            <p:spPr>
              <a:xfrm>
                <a:off x="3242729" y="3253266"/>
                <a:ext cx="180000" cy="143956"/>
              </a:xfrm>
              <a:prstGeom prst="rect">
                <a:avLst/>
              </a:prstGeom>
              <a:solidFill>
                <a:srgbClr val="FFC2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1" name="矩形 330">
                <a:extLst>
                  <a:ext uri="{FF2B5EF4-FFF2-40B4-BE49-F238E27FC236}">
                    <a16:creationId xmlns:a16="http://schemas.microsoft.com/office/drawing/2014/main" id="{37D00F88-AB67-7992-31B4-9153AC58FD9B}"/>
                  </a:ext>
                </a:extLst>
              </p:cNvPr>
              <p:cNvSpPr/>
              <p:nvPr/>
            </p:nvSpPr>
            <p:spPr>
              <a:xfrm>
                <a:off x="3242729" y="3540132"/>
                <a:ext cx="180000" cy="143956"/>
              </a:xfrm>
              <a:prstGeom prst="rect">
                <a:avLst/>
              </a:prstGeom>
              <a:solidFill>
                <a:srgbClr val="FFC2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2" name="矩形 331">
                <a:extLst>
                  <a:ext uri="{FF2B5EF4-FFF2-40B4-BE49-F238E27FC236}">
                    <a16:creationId xmlns:a16="http://schemas.microsoft.com/office/drawing/2014/main" id="{B346DC47-01D0-77F6-37C7-FCE9128D0E2C}"/>
                  </a:ext>
                </a:extLst>
              </p:cNvPr>
              <p:cNvSpPr/>
              <p:nvPr/>
            </p:nvSpPr>
            <p:spPr>
              <a:xfrm>
                <a:off x="3242729" y="3826999"/>
                <a:ext cx="180000" cy="143956"/>
              </a:xfrm>
              <a:prstGeom prst="rect">
                <a:avLst/>
              </a:prstGeom>
              <a:solidFill>
                <a:srgbClr val="FFC2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6" name="矩形 335">
                <a:extLst>
                  <a:ext uri="{FF2B5EF4-FFF2-40B4-BE49-F238E27FC236}">
                    <a16:creationId xmlns:a16="http://schemas.microsoft.com/office/drawing/2014/main" id="{44C2598C-2ED8-CF14-C2AE-32C30F9B31B2}"/>
                  </a:ext>
                </a:extLst>
              </p:cNvPr>
              <p:cNvSpPr/>
              <p:nvPr/>
            </p:nvSpPr>
            <p:spPr>
              <a:xfrm>
                <a:off x="3242729" y="4359496"/>
                <a:ext cx="180000" cy="143956"/>
              </a:xfrm>
              <a:prstGeom prst="rect">
                <a:avLst/>
              </a:prstGeom>
              <a:solidFill>
                <a:srgbClr val="FFC2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37" name="组合 336">
                <a:extLst>
                  <a:ext uri="{FF2B5EF4-FFF2-40B4-BE49-F238E27FC236}">
                    <a16:creationId xmlns:a16="http://schemas.microsoft.com/office/drawing/2014/main" id="{AC2EEC63-CEC7-B2C2-A113-E6A1AEDEB986}"/>
                  </a:ext>
                </a:extLst>
              </p:cNvPr>
              <p:cNvGrpSpPr/>
              <p:nvPr/>
            </p:nvGrpSpPr>
            <p:grpSpPr>
              <a:xfrm>
                <a:off x="3114613" y="2783626"/>
                <a:ext cx="2239153" cy="1944054"/>
                <a:chOff x="3114613" y="2783626"/>
                <a:chExt cx="2239153" cy="1944054"/>
              </a:xfrm>
            </p:grpSpPr>
            <p:grpSp>
              <p:nvGrpSpPr>
                <p:cNvPr id="338" name="组合 337">
                  <a:extLst>
                    <a:ext uri="{FF2B5EF4-FFF2-40B4-BE49-F238E27FC236}">
                      <a16:creationId xmlns:a16="http://schemas.microsoft.com/office/drawing/2014/main" id="{43C32A7B-2930-7411-925E-817D5073DF84}"/>
                    </a:ext>
                  </a:extLst>
                </p:cNvPr>
                <p:cNvGrpSpPr/>
                <p:nvPr/>
              </p:nvGrpSpPr>
              <p:grpSpPr>
                <a:xfrm>
                  <a:off x="3568433" y="2945652"/>
                  <a:ext cx="1572245" cy="1620000"/>
                  <a:chOff x="3525188" y="2926309"/>
                  <a:chExt cx="1572245" cy="1620000"/>
                </a:xfrm>
              </p:grpSpPr>
              <p:grpSp>
                <p:nvGrpSpPr>
                  <p:cNvPr id="348" name="组合 347">
                    <a:extLst>
                      <a:ext uri="{FF2B5EF4-FFF2-40B4-BE49-F238E27FC236}">
                        <a16:creationId xmlns:a16="http://schemas.microsoft.com/office/drawing/2014/main" id="{E3F61F2D-9453-E7C2-663E-8218DEE0D03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3525188" y="2926309"/>
                    <a:ext cx="1242839" cy="1620000"/>
                    <a:chOff x="1311802" y="1039906"/>
                    <a:chExt cx="1682410" cy="2238935"/>
                  </a:xfrm>
                </p:grpSpPr>
                <p:grpSp>
                  <p:nvGrpSpPr>
                    <p:cNvPr id="353" name="组合 352">
                      <a:extLst>
                        <a:ext uri="{FF2B5EF4-FFF2-40B4-BE49-F238E27FC236}">
                          <a16:creationId xmlns:a16="http://schemas.microsoft.com/office/drawing/2014/main" id="{80F4440F-637B-B3E2-49E3-633FCBEBAE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11802" y="1039906"/>
                      <a:ext cx="322730" cy="2238935"/>
                      <a:chOff x="1299882" y="1039906"/>
                      <a:chExt cx="322730" cy="2238935"/>
                    </a:xfrm>
                    <a:solidFill>
                      <a:srgbClr val="FEEFAA"/>
                    </a:solidFill>
                  </p:grpSpPr>
                  <p:sp>
                    <p:nvSpPr>
                      <p:cNvPr id="424" name="椭圆 423">
                        <a:extLst>
                          <a:ext uri="{FF2B5EF4-FFF2-40B4-BE49-F238E27FC236}">
                            <a16:creationId xmlns:a16="http://schemas.microsoft.com/office/drawing/2014/main" id="{10E6A3C6-C13F-DE87-A3F0-43880991CB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99882" y="1039906"/>
                        <a:ext cx="322730" cy="322730"/>
                      </a:xfrm>
                      <a:prstGeom prst="ellipse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25" name="椭圆 424">
                        <a:extLst>
                          <a:ext uri="{FF2B5EF4-FFF2-40B4-BE49-F238E27FC236}">
                            <a16:creationId xmlns:a16="http://schemas.microsoft.com/office/drawing/2014/main" id="{628F3BCF-B355-3A41-4283-2D73813736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99882" y="1423147"/>
                        <a:ext cx="322730" cy="322730"/>
                      </a:xfrm>
                      <a:prstGeom prst="ellipse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26" name="椭圆 425">
                        <a:extLst>
                          <a:ext uri="{FF2B5EF4-FFF2-40B4-BE49-F238E27FC236}">
                            <a16:creationId xmlns:a16="http://schemas.microsoft.com/office/drawing/2014/main" id="{36AD2D8E-D8A2-4A46-77AD-A96B920351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99882" y="1806388"/>
                        <a:ext cx="322730" cy="322730"/>
                      </a:xfrm>
                      <a:prstGeom prst="ellipse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27" name="椭圆 426">
                        <a:extLst>
                          <a:ext uri="{FF2B5EF4-FFF2-40B4-BE49-F238E27FC236}">
                            <a16:creationId xmlns:a16="http://schemas.microsoft.com/office/drawing/2014/main" id="{2F89D5BE-CB9D-942D-2C3E-F62673355B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99882" y="2189629"/>
                        <a:ext cx="322730" cy="322730"/>
                      </a:xfrm>
                      <a:prstGeom prst="ellipse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28" name="椭圆 427">
                        <a:extLst>
                          <a:ext uri="{FF2B5EF4-FFF2-40B4-BE49-F238E27FC236}">
                            <a16:creationId xmlns:a16="http://schemas.microsoft.com/office/drawing/2014/main" id="{86F308D3-FE27-A9E1-FEA1-415EA62C8B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99882" y="2956111"/>
                        <a:ext cx="322730" cy="322730"/>
                      </a:xfrm>
                      <a:prstGeom prst="ellipse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354" name="组合 353">
                      <a:extLst>
                        <a:ext uri="{FF2B5EF4-FFF2-40B4-BE49-F238E27FC236}">
                          <a16:creationId xmlns:a16="http://schemas.microsoft.com/office/drawing/2014/main" id="{CF43BFAB-B72C-8EC6-9A48-0440EBFEEAB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71482" y="1348067"/>
                      <a:ext cx="322730" cy="1622612"/>
                      <a:chOff x="2671482" y="1423147"/>
                      <a:chExt cx="322730" cy="1622612"/>
                    </a:xfrm>
                    <a:solidFill>
                      <a:srgbClr val="D4E6FF"/>
                    </a:solidFill>
                  </p:grpSpPr>
                  <p:sp>
                    <p:nvSpPr>
                      <p:cNvPr id="420" name="椭圆 419">
                        <a:extLst>
                          <a:ext uri="{FF2B5EF4-FFF2-40B4-BE49-F238E27FC236}">
                            <a16:creationId xmlns:a16="http://schemas.microsoft.com/office/drawing/2014/main" id="{C579F6BB-B5D9-11D6-B3CC-A6A9B5D72D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71482" y="1423147"/>
                        <a:ext cx="322730" cy="322730"/>
                      </a:xfrm>
                      <a:prstGeom prst="ellipse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21" name="椭圆 420">
                        <a:extLst>
                          <a:ext uri="{FF2B5EF4-FFF2-40B4-BE49-F238E27FC236}">
                            <a16:creationId xmlns:a16="http://schemas.microsoft.com/office/drawing/2014/main" id="{21A5FF07-D0EA-A0F8-3774-100AFDB623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71482" y="1806388"/>
                        <a:ext cx="322730" cy="322730"/>
                      </a:xfrm>
                      <a:prstGeom prst="ellipse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22" name="椭圆 421">
                        <a:extLst>
                          <a:ext uri="{FF2B5EF4-FFF2-40B4-BE49-F238E27FC236}">
                            <a16:creationId xmlns:a16="http://schemas.microsoft.com/office/drawing/2014/main" id="{5DEDCB47-26AC-6680-158D-FA291F4E48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71482" y="2189629"/>
                        <a:ext cx="322730" cy="322730"/>
                      </a:xfrm>
                      <a:prstGeom prst="ellipse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23" name="椭圆 422">
                        <a:extLst>
                          <a:ext uri="{FF2B5EF4-FFF2-40B4-BE49-F238E27FC236}">
                            <a16:creationId xmlns:a16="http://schemas.microsoft.com/office/drawing/2014/main" id="{FBC27816-7342-B3D4-3CBD-C74560906D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71482" y="2723029"/>
                        <a:ext cx="322730" cy="322730"/>
                      </a:xfrm>
                      <a:prstGeom prst="ellipse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cxnSp>
                  <p:nvCxnSpPr>
                    <p:cNvPr id="396" name="直线连接符 395">
                      <a:extLst>
                        <a:ext uri="{FF2B5EF4-FFF2-40B4-BE49-F238E27FC236}">
                          <a16:creationId xmlns:a16="http://schemas.microsoft.com/office/drawing/2014/main" id="{E022A13C-DD84-2C1F-D3C9-2047B26EFE16}"/>
                        </a:ext>
                      </a:extLst>
                    </p:cNvPr>
                    <p:cNvCxnSpPr>
                      <a:stCxn id="424" idx="6"/>
                      <a:endCxn id="420" idx="2"/>
                    </p:cNvCxnSpPr>
                    <p:nvPr/>
                  </p:nvCxnSpPr>
                  <p:spPr>
                    <a:xfrm>
                      <a:off x="1634532" y="1201271"/>
                      <a:ext cx="1036950" cy="308161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7" name="直线连接符 396">
                      <a:extLst>
                        <a:ext uri="{FF2B5EF4-FFF2-40B4-BE49-F238E27FC236}">
                          <a16:creationId xmlns:a16="http://schemas.microsoft.com/office/drawing/2014/main" id="{FDDCB364-5ADE-F44C-14DF-E493588362A1}"/>
                        </a:ext>
                      </a:extLst>
                    </p:cNvPr>
                    <p:cNvCxnSpPr>
                      <a:stCxn id="424" idx="6"/>
                      <a:endCxn id="421" idx="2"/>
                    </p:cNvCxnSpPr>
                    <p:nvPr/>
                  </p:nvCxnSpPr>
                  <p:spPr>
                    <a:xfrm>
                      <a:off x="1634532" y="1201271"/>
                      <a:ext cx="1036950" cy="691402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8" name="直线连接符 397">
                      <a:extLst>
                        <a:ext uri="{FF2B5EF4-FFF2-40B4-BE49-F238E27FC236}">
                          <a16:creationId xmlns:a16="http://schemas.microsoft.com/office/drawing/2014/main" id="{3442EE5B-6998-76F5-41F7-66C216E7DE0A}"/>
                        </a:ext>
                      </a:extLst>
                    </p:cNvPr>
                    <p:cNvCxnSpPr>
                      <a:stCxn id="424" idx="6"/>
                      <a:endCxn id="422" idx="2"/>
                    </p:cNvCxnSpPr>
                    <p:nvPr/>
                  </p:nvCxnSpPr>
                  <p:spPr>
                    <a:xfrm>
                      <a:off x="1634532" y="1201271"/>
                      <a:ext cx="1036950" cy="1074643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9" name="直线连接符 398">
                      <a:extLst>
                        <a:ext uri="{FF2B5EF4-FFF2-40B4-BE49-F238E27FC236}">
                          <a16:creationId xmlns:a16="http://schemas.microsoft.com/office/drawing/2014/main" id="{84381126-45F6-6271-6288-8DB720642664}"/>
                        </a:ext>
                      </a:extLst>
                    </p:cNvPr>
                    <p:cNvCxnSpPr>
                      <a:stCxn id="424" idx="6"/>
                      <a:endCxn id="423" idx="2"/>
                    </p:cNvCxnSpPr>
                    <p:nvPr/>
                  </p:nvCxnSpPr>
                  <p:spPr>
                    <a:xfrm>
                      <a:off x="1634532" y="1201271"/>
                      <a:ext cx="1036950" cy="1608043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0" name="直线连接符 399">
                      <a:extLst>
                        <a:ext uri="{FF2B5EF4-FFF2-40B4-BE49-F238E27FC236}">
                          <a16:creationId xmlns:a16="http://schemas.microsoft.com/office/drawing/2014/main" id="{BFE27619-1E67-72A7-5BB2-553B26EEA148}"/>
                        </a:ext>
                      </a:extLst>
                    </p:cNvPr>
                    <p:cNvCxnSpPr>
                      <a:stCxn id="425" idx="6"/>
                      <a:endCxn id="420" idx="2"/>
                    </p:cNvCxnSpPr>
                    <p:nvPr/>
                  </p:nvCxnSpPr>
                  <p:spPr>
                    <a:xfrm flipV="1">
                      <a:off x="1634532" y="1509432"/>
                      <a:ext cx="1036950" cy="7508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2" name="直线连接符 401">
                      <a:extLst>
                        <a:ext uri="{FF2B5EF4-FFF2-40B4-BE49-F238E27FC236}">
                          <a16:creationId xmlns:a16="http://schemas.microsoft.com/office/drawing/2014/main" id="{C407236E-F669-D1F2-1E0F-F9799197168E}"/>
                        </a:ext>
                      </a:extLst>
                    </p:cNvPr>
                    <p:cNvCxnSpPr>
                      <a:stCxn id="425" idx="6"/>
                      <a:endCxn id="421" idx="2"/>
                    </p:cNvCxnSpPr>
                    <p:nvPr/>
                  </p:nvCxnSpPr>
                  <p:spPr>
                    <a:xfrm>
                      <a:off x="1634532" y="1584512"/>
                      <a:ext cx="1036950" cy="308161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3" name="直线连接符 402">
                      <a:extLst>
                        <a:ext uri="{FF2B5EF4-FFF2-40B4-BE49-F238E27FC236}">
                          <a16:creationId xmlns:a16="http://schemas.microsoft.com/office/drawing/2014/main" id="{10E858A9-F8E4-1AF7-29BA-6112A2104587}"/>
                        </a:ext>
                      </a:extLst>
                    </p:cNvPr>
                    <p:cNvCxnSpPr>
                      <a:stCxn id="425" idx="6"/>
                      <a:endCxn id="422" idx="2"/>
                    </p:cNvCxnSpPr>
                    <p:nvPr/>
                  </p:nvCxnSpPr>
                  <p:spPr>
                    <a:xfrm>
                      <a:off x="1634532" y="1584512"/>
                      <a:ext cx="1036950" cy="691402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4" name="直线连接符 403">
                      <a:extLst>
                        <a:ext uri="{FF2B5EF4-FFF2-40B4-BE49-F238E27FC236}">
                          <a16:creationId xmlns:a16="http://schemas.microsoft.com/office/drawing/2014/main" id="{FCB58F9F-7449-514A-5A62-1B004E8F7E7F}"/>
                        </a:ext>
                      </a:extLst>
                    </p:cNvPr>
                    <p:cNvCxnSpPr>
                      <a:stCxn id="425" idx="6"/>
                      <a:endCxn id="422" idx="2"/>
                    </p:cNvCxnSpPr>
                    <p:nvPr/>
                  </p:nvCxnSpPr>
                  <p:spPr>
                    <a:xfrm>
                      <a:off x="1634532" y="1584512"/>
                      <a:ext cx="1036950" cy="691402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5" name="直线连接符 404">
                      <a:extLst>
                        <a:ext uri="{FF2B5EF4-FFF2-40B4-BE49-F238E27FC236}">
                          <a16:creationId xmlns:a16="http://schemas.microsoft.com/office/drawing/2014/main" id="{B19926B1-80D1-2E96-E66C-4315861F55CD}"/>
                        </a:ext>
                      </a:extLst>
                    </p:cNvPr>
                    <p:cNvCxnSpPr>
                      <a:stCxn id="425" idx="6"/>
                      <a:endCxn id="423" idx="2"/>
                    </p:cNvCxnSpPr>
                    <p:nvPr/>
                  </p:nvCxnSpPr>
                  <p:spPr>
                    <a:xfrm>
                      <a:off x="1634532" y="1584512"/>
                      <a:ext cx="1036950" cy="1224802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6" name="直线连接符 405">
                      <a:extLst>
                        <a:ext uri="{FF2B5EF4-FFF2-40B4-BE49-F238E27FC236}">
                          <a16:creationId xmlns:a16="http://schemas.microsoft.com/office/drawing/2014/main" id="{2D4180A9-2FE2-9858-A3E9-0EC982273E33}"/>
                        </a:ext>
                      </a:extLst>
                    </p:cNvPr>
                    <p:cNvCxnSpPr>
                      <a:stCxn id="426" idx="6"/>
                      <a:endCxn id="420" idx="2"/>
                    </p:cNvCxnSpPr>
                    <p:nvPr/>
                  </p:nvCxnSpPr>
                  <p:spPr>
                    <a:xfrm flipV="1">
                      <a:off x="1634532" y="1509432"/>
                      <a:ext cx="1036950" cy="458321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7" name="直线连接符 406">
                      <a:extLst>
                        <a:ext uri="{FF2B5EF4-FFF2-40B4-BE49-F238E27FC236}">
                          <a16:creationId xmlns:a16="http://schemas.microsoft.com/office/drawing/2014/main" id="{EFBCA589-0068-2B20-74F0-F17561143F7D}"/>
                        </a:ext>
                      </a:extLst>
                    </p:cNvPr>
                    <p:cNvCxnSpPr>
                      <a:stCxn id="426" idx="6"/>
                      <a:endCxn id="421" idx="2"/>
                    </p:cNvCxnSpPr>
                    <p:nvPr/>
                  </p:nvCxnSpPr>
                  <p:spPr>
                    <a:xfrm flipV="1">
                      <a:off x="1634532" y="1892673"/>
                      <a:ext cx="1036950" cy="7508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8" name="直线连接符 407">
                      <a:extLst>
                        <a:ext uri="{FF2B5EF4-FFF2-40B4-BE49-F238E27FC236}">
                          <a16:creationId xmlns:a16="http://schemas.microsoft.com/office/drawing/2014/main" id="{8096C281-D9DC-973F-5448-123478F3E14F}"/>
                        </a:ext>
                      </a:extLst>
                    </p:cNvPr>
                    <p:cNvCxnSpPr>
                      <a:stCxn id="426" idx="6"/>
                      <a:endCxn id="423" idx="2"/>
                    </p:cNvCxnSpPr>
                    <p:nvPr/>
                  </p:nvCxnSpPr>
                  <p:spPr>
                    <a:xfrm>
                      <a:off x="1634532" y="1967753"/>
                      <a:ext cx="1036950" cy="841561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9" name="直线连接符 408">
                      <a:extLst>
                        <a:ext uri="{FF2B5EF4-FFF2-40B4-BE49-F238E27FC236}">
                          <a16:creationId xmlns:a16="http://schemas.microsoft.com/office/drawing/2014/main" id="{DD3E6D11-CAC7-F39E-FD25-A1F4A22D9431}"/>
                        </a:ext>
                      </a:extLst>
                    </p:cNvPr>
                    <p:cNvCxnSpPr>
                      <a:stCxn id="426" idx="6"/>
                      <a:endCxn id="422" idx="2"/>
                    </p:cNvCxnSpPr>
                    <p:nvPr/>
                  </p:nvCxnSpPr>
                  <p:spPr>
                    <a:xfrm>
                      <a:off x="1634532" y="1967753"/>
                      <a:ext cx="1036950" cy="308161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0" name="直线连接符 409">
                      <a:extLst>
                        <a:ext uri="{FF2B5EF4-FFF2-40B4-BE49-F238E27FC236}">
                          <a16:creationId xmlns:a16="http://schemas.microsoft.com/office/drawing/2014/main" id="{4B8405C1-39C3-6D2C-B665-6B697C360B15}"/>
                        </a:ext>
                      </a:extLst>
                    </p:cNvPr>
                    <p:cNvCxnSpPr>
                      <a:stCxn id="427" idx="6"/>
                      <a:endCxn id="420" idx="2"/>
                    </p:cNvCxnSpPr>
                    <p:nvPr/>
                  </p:nvCxnSpPr>
                  <p:spPr>
                    <a:xfrm flipV="1">
                      <a:off x="1634532" y="1509432"/>
                      <a:ext cx="1036950" cy="841562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1" name="直线连接符 410">
                      <a:extLst>
                        <a:ext uri="{FF2B5EF4-FFF2-40B4-BE49-F238E27FC236}">
                          <a16:creationId xmlns:a16="http://schemas.microsoft.com/office/drawing/2014/main" id="{A89D6AB2-E140-867D-A1DB-8A85F13E9F4E}"/>
                        </a:ext>
                      </a:extLst>
                    </p:cNvPr>
                    <p:cNvCxnSpPr>
                      <a:stCxn id="427" idx="6"/>
                      <a:endCxn id="422" idx="2"/>
                    </p:cNvCxnSpPr>
                    <p:nvPr/>
                  </p:nvCxnSpPr>
                  <p:spPr>
                    <a:xfrm flipV="1">
                      <a:off x="1634532" y="2275914"/>
                      <a:ext cx="1036950" cy="7508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2" name="直线连接符 411">
                      <a:extLst>
                        <a:ext uri="{FF2B5EF4-FFF2-40B4-BE49-F238E27FC236}">
                          <a16:creationId xmlns:a16="http://schemas.microsoft.com/office/drawing/2014/main" id="{7CBB0A31-BEF9-F939-30D1-D57EB99D7132}"/>
                        </a:ext>
                      </a:extLst>
                    </p:cNvPr>
                    <p:cNvCxnSpPr>
                      <a:stCxn id="427" idx="6"/>
                      <a:endCxn id="421" idx="2"/>
                    </p:cNvCxnSpPr>
                    <p:nvPr/>
                  </p:nvCxnSpPr>
                  <p:spPr>
                    <a:xfrm flipV="1">
                      <a:off x="1634532" y="1892673"/>
                      <a:ext cx="1036950" cy="458321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3" name="直线连接符 412">
                      <a:extLst>
                        <a:ext uri="{FF2B5EF4-FFF2-40B4-BE49-F238E27FC236}">
                          <a16:creationId xmlns:a16="http://schemas.microsoft.com/office/drawing/2014/main" id="{C80A42ED-6936-D3EB-E92C-DA2AD56CC3D0}"/>
                        </a:ext>
                      </a:extLst>
                    </p:cNvPr>
                    <p:cNvCxnSpPr>
                      <a:stCxn id="427" idx="6"/>
                      <a:endCxn id="423" idx="2"/>
                    </p:cNvCxnSpPr>
                    <p:nvPr/>
                  </p:nvCxnSpPr>
                  <p:spPr>
                    <a:xfrm>
                      <a:off x="1634532" y="2350994"/>
                      <a:ext cx="1036950" cy="45832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4" name="直线连接符 413">
                      <a:extLst>
                        <a:ext uri="{FF2B5EF4-FFF2-40B4-BE49-F238E27FC236}">
                          <a16:creationId xmlns:a16="http://schemas.microsoft.com/office/drawing/2014/main" id="{9993B19F-0B93-CF6C-BB6C-EB338FC695FB}"/>
                        </a:ext>
                      </a:extLst>
                    </p:cNvPr>
                    <p:cNvCxnSpPr>
                      <a:stCxn id="428" idx="6"/>
                      <a:endCxn id="420" idx="2"/>
                    </p:cNvCxnSpPr>
                    <p:nvPr/>
                  </p:nvCxnSpPr>
                  <p:spPr>
                    <a:xfrm flipV="1">
                      <a:off x="1634532" y="1509432"/>
                      <a:ext cx="1036950" cy="1608044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5" name="直线连接符 414">
                      <a:extLst>
                        <a:ext uri="{FF2B5EF4-FFF2-40B4-BE49-F238E27FC236}">
                          <a16:creationId xmlns:a16="http://schemas.microsoft.com/office/drawing/2014/main" id="{8985F5E5-630A-4A29-01C7-28469BF0D3E1}"/>
                        </a:ext>
                      </a:extLst>
                    </p:cNvPr>
                    <p:cNvCxnSpPr>
                      <a:stCxn id="428" idx="6"/>
                      <a:endCxn id="421" idx="2"/>
                    </p:cNvCxnSpPr>
                    <p:nvPr/>
                  </p:nvCxnSpPr>
                  <p:spPr>
                    <a:xfrm flipV="1">
                      <a:off x="1634532" y="1892673"/>
                      <a:ext cx="1036950" cy="1224803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6" name="直线连接符 415">
                      <a:extLst>
                        <a:ext uri="{FF2B5EF4-FFF2-40B4-BE49-F238E27FC236}">
                          <a16:creationId xmlns:a16="http://schemas.microsoft.com/office/drawing/2014/main" id="{3D1F3684-A1B9-BD1E-5A5C-9FD7A9CC129B}"/>
                        </a:ext>
                      </a:extLst>
                    </p:cNvPr>
                    <p:cNvCxnSpPr>
                      <a:stCxn id="428" idx="6"/>
                      <a:endCxn id="422" idx="2"/>
                    </p:cNvCxnSpPr>
                    <p:nvPr/>
                  </p:nvCxnSpPr>
                  <p:spPr>
                    <a:xfrm flipV="1">
                      <a:off x="1634532" y="2275914"/>
                      <a:ext cx="1036950" cy="841562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7" name="直线连接符 416">
                      <a:extLst>
                        <a:ext uri="{FF2B5EF4-FFF2-40B4-BE49-F238E27FC236}">
                          <a16:creationId xmlns:a16="http://schemas.microsoft.com/office/drawing/2014/main" id="{A6D8228B-E2D9-4ED9-5803-E136BCA39937}"/>
                        </a:ext>
                      </a:extLst>
                    </p:cNvPr>
                    <p:cNvCxnSpPr>
                      <a:stCxn id="428" idx="6"/>
                      <a:endCxn id="423" idx="2"/>
                    </p:cNvCxnSpPr>
                    <p:nvPr/>
                  </p:nvCxnSpPr>
                  <p:spPr>
                    <a:xfrm flipV="1">
                      <a:off x="1634532" y="2809314"/>
                      <a:ext cx="1036950" cy="308162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49" name="矩形 348">
                    <a:extLst>
                      <a:ext uri="{FF2B5EF4-FFF2-40B4-BE49-F238E27FC236}">
                        <a16:creationId xmlns:a16="http://schemas.microsoft.com/office/drawing/2014/main" id="{4B28287A-34DF-1D36-CA10-C370E111BD46}"/>
                      </a:ext>
                    </a:extLst>
                  </p:cNvPr>
                  <p:cNvSpPr/>
                  <p:nvPr/>
                </p:nvSpPr>
                <p:spPr>
                  <a:xfrm>
                    <a:off x="4917433" y="3209127"/>
                    <a:ext cx="180000" cy="143956"/>
                  </a:xfrm>
                  <a:prstGeom prst="rect">
                    <a:avLst/>
                  </a:prstGeom>
                  <a:solidFill>
                    <a:srgbClr val="FFC24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0" name="矩形 349">
                    <a:extLst>
                      <a:ext uri="{FF2B5EF4-FFF2-40B4-BE49-F238E27FC236}">
                        <a16:creationId xmlns:a16="http://schemas.microsoft.com/office/drawing/2014/main" id="{91660434-93F0-1141-B240-0F43D5843E0A}"/>
                      </a:ext>
                    </a:extLst>
                  </p:cNvPr>
                  <p:cNvSpPr/>
                  <p:nvPr/>
                </p:nvSpPr>
                <p:spPr>
                  <a:xfrm>
                    <a:off x="4917433" y="3493647"/>
                    <a:ext cx="180000" cy="143956"/>
                  </a:xfrm>
                  <a:prstGeom prst="rect">
                    <a:avLst/>
                  </a:prstGeom>
                  <a:solidFill>
                    <a:srgbClr val="FFC24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1" name="矩形 350">
                    <a:extLst>
                      <a:ext uri="{FF2B5EF4-FFF2-40B4-BE49-F238E27FC236}">
                        <a16:creationId xmlns:a16="http://schemas.microsoft.com/office/drawing/2014/main" id="{CA4F203C-521A-450D-3DC5-0678C2844C1C}"/>
                      </a:ext>
                    </a:extLst>
                  </p:cNvPr>
                  <p:cNvSpPr/>
                  <p:nvPr/>
                </p:nvSpPr>
                <p:spPr>
                  <a:xfrm>
                    <a:off x="4917433" y="3778167"/>
                    <a:ext cx="180000" cy="143956"/>
                  </a:xfrm>
                  <a:prstGeom prst="rect">
                    <a:avLst/>
                  </a:prstGeom>
                  <a:solidFill>
                    <a:srgbClr val="FFC24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2" name="矩形 351">
                    <a:extLst>
                      <a:ext uri="{FF2B5EF4-FFF2-40B4-BE49-F238E27FC236}">
                        <a16:creationId xmlns:a16="http://schemas.microsoft.com/office/drawing/2014/main" id="{738EF53E-2712-B78D-B2B4-DD90609353FB}"/>
                      </a:ext>
                    </a:extLst>
                  </p:cNvPr>
                  <p:cNvSpPr/>
                  <p:nvPr/>
                </p:nvSpPr>
                <p:spPr>
                  <a:xfrm>
                    <a:off x="4917433" y="4157082"/>
                    <a:ext cx="180000" cy="143956"/>
                  </a:xfrm>
                  <a:prstGeom prst="rect">
                    <a:avLst/>
                  </a:prstGeom>
                  <a:solidFill>
                    <a:srgbClr val="FFC24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47" name="梯形 346">
                  <a:extLst>
                    <a:ext uri="{FF2B5EF4-FFF2-40B4-BE49-F238E27FC236}">
                      <a16:creationId xmlns:a16="http://schemas.microsoft.com/office/drawing/2014/main" id="{4B76B5E9-4790-CF80-BFB3-78C983204BA7}"/>
                    </a:ext>
                  </a:extLst>
                </p:cNvPr>
                <p:cNvSpPr/>
                <p:nvPr/>
              </p:nvSpPr>
              <p:spPr>
                <a:xfrm rot="5400000">
                  <a:off x="3262163" y="2636076"/>
                  <a:ext cx="1944054" cy="2239153"/>
                </a:xfrm>
                <a:prstGeom prst="trapezoid">
                  <a:avLst>
                    <a:gd name="adj" fmla="val 19887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</p:grpSp>
        <p:grpSp>
          <p:nvGrpSpPr>
            <p:cNvPr id="429" name="组合 428">
              <a:extLst>
                <a:ext uri="{FF2B5EF4-FFF2-40B4-BE49-F238E27FC236}">
                  <a16:creationId xmlns:a16="http://schemas.microsoft.com/office/drawing/2014/main" id="{B7DA1236-4C9E-F069-25F0-8974CB9EC265}"/>
                </a:ext>
              </a:extLst>
            </p:cNvPr>
            <p:cNvGrpSpPr/>
            <p:nvPr/>
          </p:nvGrpSpPr>
          <p:grpSpPr>
            <a:xfrm>
              <a:off x="3606613" y="2152423"/>
              <a:ext cx="1237868" cy="1074729"/>
              <a:chOff x="3114613" y="2783626"/>
              <a:chExt cx="2239153" cy="1944054"/>
            </a:xfrm>
          </p:grpSpPr>
          <p:sp>
            <p:nvSpPr>
              <p:cNvPr id="430" name="矩形 429">
                <a:extLst>
                  <a:ext uri="{FF2B5EF4-FFF2-40B4-BE49-F238E27FC236}">
                    <a16:creationId xmlns:a16="http://schemas.microsoft.com/office/drawing/2014/main" id="{24FA5A6F-4697-0033-7BE5-DDFB2CDA198D}"/>
                  </a:ext>
                </a:extLst>
              </p:cNvPr>
              <p:cNvSpPr/>
              <p:nvPr/>
            </p:nvSpPr>
            <p:spPr>
              <a:xfrm>
                <a:off x="3242729" y="2966400"/>
                <a:ext cx="180000" cy="143956"/>
              </a:xfrm>
              <a:prstGeom prst="rect">
                <a:avLst/>
              </a:prstGeom>
              <a:solidFill>
                <a:srgbClr val="FFC2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1" name="矩形 430">
                <a:extLst>
                  <a:ext uri="{FF2B5EF4-FFF2-40B4-BE49-F238E27FC236}">
                    <a16:creationId xmlns:a16="http://schemas.microsoft.com/office/drawing/2014/main" id="{410F3FF6-05EB-4C4C-3131-AD486FE4CF67}"/>
                  </a:ext>
                </a:extLst>
              </p:cNvPr>
              <p:cNvSpPr/>
              <p:nvPr/>
            </p:nvSpPr>
            <p:spPr>
              <a:xfrm>
                <a:off x="3242729" y="3253266"/>
                <a:ext cx="180000" cy="143956"/>
              </a:xfrm>
              <a:prstGeom prst="rect">
                <a:avLst/>
              </a:prstGeom>
              <a:solidFill>
                <a:srgbClr val="FFC2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2" name="矩形 431">
                <a:extLst>
                  <a:ext uri="{FF2B5EF4-FFF2-40B4-BE49-F238E27FC236}">
                    <a16:creationId xmlns:a16="http://schemas.microsoft.com/office/drawing/2014/main" id="{62FDC700-FD48-57C0-A910-2AD928E3253A}"/>
                  </a:ext>
                </a:extLst>
              </p:cNvPr>
              <p:cNvSpPr/>
              <p:nvPr/>
            </p:nvSpPr>
            <p:spPr>
              <a:xfrm>
                <a:off x="3242729" y="3540132"/>
                <a:ext cx="180000" cy="143956"/>
              </a:xfrm>
              <a:prstGeom prst="rect">
                <a:avLst/>
              </a:prstGeom>
              <a:solidFill>
                <a:srgbClr val="FFC2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3" name="矩形 432">
                <a:extLst>
                  <a:ext uri="{FF2B5EF4-FFF2-40B4-BE49-F238E27FC236}">
                    <a16:creationId xmlns:a16="http://schemas.microsoft.com/office/drawing/2014/main" id="{F626FCC4-F9FB-DEC6-A549-C3FD2A98D341}"/>
                  </a:ext>
                </a:extLst>
              </p:cNvPr>
              <p:cNvSpPr/>
              <p:nvPr/>
            </p:nvSpPr>
            <p:spPr>
              <a:xfrm>
                <a:off x="3242729" y="3826999"/>
                <a:ext cx="180000" cy="143956"/>
              </a:xfrm>
              <a:prstGeom prst="rect">
                <a:avLst/>
              </a:prstGeom>
              <a:solidFill>
                <a:srgbClr val="FFC2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4" name="矩形 433">
                <a:extLst>
                  <a:ext uri="{FF2B5EF4-FFF2-40B4-BE49-F238E27FC236}">
                    <a16:creationId xmlns:a16="http://schemas.microsoft.com/office/drawing/2014/main" id="{EA58D774-5F18-326A-8EC4-D3FA98AF4BF6}"/>
                  </a:ext>
                </a:extLst>
              </p:cNvPr>
              <p:cNvSpPr/>
              <p:nvPr/>
            </p:nvSpPr>
            <p:spPr>
              <a:xfrm>
                <a:off x="3242729" y="4359496"/>
                <a:ext cx="180000" cy="143956"/>
              </a:xfrm>
              <a:prstGeom prst="rect">
                <a:avLst/>
              </a:prstGeom>
              <a:solidFill>
                <a:srgbClr val="FFC2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35" name="组合 434">
                <a:extLst>
                  <a:ext uri="{FF2B5EF4-FFF2-40B4-BE49-F238E27FC236}">
                    <a16:creationId xmlns:a16="http://schemas.microsoft.com/office/drawing/2014/main" id="{FCBBC22A-315B-3AF9-650B-29363D8735F5}"/>
                  </a:ext>
                </a:extLst>
              </p:cNvPr>
              <p:cNvGrpSpPr/>
              <p:nvPr/>
            </p:nvGrpSpPr>
            <p:grpSpPr>
              <a:xfrm>
                <a:off x="3114613" y="2783626"/>
                <a:ext cx="2239153" cy="1944054"/>
                <a:chOff x="3114613" y="2783626"/>
                <a:chExt cx="2239153" cy="1944054"/>
              </a:xfrm>
            </p:grpSpPr>
            <p:grpSp>
              <p:nvGrpSpPr>
                <p:cNvPr id="436" name="组合 435">
                  <a:extLst>
                    <a:ext uri="{FF2B5EF4-FFF2-40B4-BE49-F238E27FC236}">
                      <a16:creationId xmlns:a16="http://schemas.microsoft.com/office/drawing/2014/main" id="{81CF964E-BB29-6551-205F-5B5A267CC729}"/>
                    </a:ext>
                  </a:extLst>
                </p:cNvPr>
                <p:cNvGrpSpPr/>
                <p:nvPr/>
              </p:nvGrpSpPr>
              <p:grpSpPr>
                <a:xfrm>
                  <a:off x="3568432" y="2945652"/>
                  <a:ext cx="1572246" cy="1620000"/>
                  <a:chOff x="3525187" y="2926309"/>
                  <a:chExt cx="1572246" cy="1620000"/>
                </a:xfrm>
              </p:grpSpPr>
              <p:grpSp>
                <p:nvGrpSpPr>
                  <p:cNvPr id="438" name="组合 437">
                    <a:extLst>
                      <a:ext uri="{FF2B5EF4-FFF2-40B4-BE49-F238E27FC236}">
                        <a16:creationId xmlns:a16="http://schemas.microsoft.com/office/drawing/2014/main" id="{1A513C0C-E819-12E5-6E73-A5DB989FB7A5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3525187" y="2926309"/>
                    <a:ext cx="1242839" cy="1620000"/>
                    <a:chOff x="1311802" y="1039906"/>
                    <a:chExt cx="1682410" cy="2238935"/>
                  </a:xfrm>
                </p:grpSpPr>
                <p:grpSp>
                  <p:nvGrpSpPr>
                    <p:cNvPr id="443" name="组合 442">
                      <a:extLst>
                        <a:ext uri="{FF2B5EF4-FFF2-40B4-BE49-F238E27FC236}">
                          <a16:creationId xmlns:a16="http://schemas.microsoft.com/office/drawing/2014/main" id="{8B6E285A-290A-ED6E-1A9F-0F8BD1C4DC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11802" y="1039906"/>
                      <a:ext cx="322730" cy="2238935"/>
                      <a:chOff x="1299882" y="1039906"/>
                      <a:chExt cx="322730" cy="2238935"/>
                    </a:xfrm>
                    <a:solidFill>
                      <a:srgbClr val="FEEFAA"/>
                    </a:solidFill>
                  </p:grpSpPr>
                  <p:sp>
                    <p:nvSpPr>
                      <p:cNvPr id="472" name="椭圆 471">
                        <a:extLst>
                          <a:ext uri="{FF2B5EF4-FFF2-40B4-BE49-F238E27FC236}">
                            <a16:creationId xmlns:a16="http://schemas.microsoft.com/office/drawing/2014/main" id="{CB910C00-0A4D-2B85-4383-9FDFA53894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99882" y="1039906"/>
                        <a:ext cx="322730" cy="322730"/>
                      </a:xfrm>
                      <a:prstGeom prst="ellipse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73" name="椭圆 472">
                        <a:extLst>
                          <a:ext uri="{FF2B5EF4-FFF2-40B4-BE49-F238E27FC236}">
                            <a16:creationId xmlns:a16="http://schemas.microsoft.com/office/drawing/2014/main" id="{9AFEC681-3098-C32E-73B9-C6448E0F86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99882" y="1423147"/>
                        <a:ext cx="322730" cy="322730"/>
                      </a:xfrm>
                      <a:prstGeom prst="ellipse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74" name="椭圆 473">
                        <a:extLst>
                          <a:ext uri="{FF2B5EF4-FFF2-40B4-BE49-F238E27FC236}">
                            <a16:creationId xmlns:a16="http://schemas.microsoft.com/office/drawing/2014/main" id="{47A16AEC-FBFF-B9C4-97C9-F581630A39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99882" y="1806388"/>
                        <a:ext cx="322730" cy="322730"/>
                      </a:xfrm>
                      <a:prstGeom prst="ellipse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75" name="椭圆 474">
                        <a:extLst>
                          <a:ext uri="{FF2B5EF4-FFF2-40B4-BE49-F238E27FC236}">
                            <a16:creationId xmlns:a16="http://schemas.microsoft.com/office/drawing/2014/main" id="{10C4058F-C958-D5A6-E5A7-2283125C1A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99882" y="2189629"/>
                        <a:ext cx="322730" cy="322730"/>
                      </a:xfrm>
                      <a:prstGeom prst="ellipse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76" name="椭圆 475">
                        <a:extLst>
                          <a:ext uri="{FF2B5EF4-FFF2-40B4-BE49-F238E27FC236}">
                            <a16:creationId xmlns:a16="http://schemas.microsoft.com/office/drawing/2014/main" id="{F95D0CAA-C0ED-3A61-CEA0-19044EC4AD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99882" y="2956111"/>
                        <a:ext cx="322730" cy="322730"/>
                      </a:xfrm>
                      <a:prstGeom prst="ellipse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444" name="组合 443">
                      <a:extLst>
                        <a:ext uri="{FF2B5EF4-FFF2-40B4-BE49-F238E27FC236}">
                          <a16:creationId xmlns:a16="http://schemas.microsoft.com/office/drawing/2014/main" id="{A60A5489-D445-3CCC-A49D-D9E9F3EDF8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71482" y="1348067"/>
                      <a:ext cx="322730" cy="1622612"/>
                      <a:chOff x="2671482" y="1423147"/>
                      <a:chExt cx="322730" cy="1622612"/>
                    </a:xfrm>
                    <a:solidFill>
                      <a:srgbClr val="D4E6FF"/>
                    </a:solidFill>
                  </p:grpSpPr>
                  <p:sp>
                    <p:nvSpPr>
                      <p:cNvPr id="468" name="椭圆 467">
                        <a:extLst>
                          <a:ext uri="{FF2B5EF4-FFF2-40B4-BE49-F238E27FC236}">
                            <a16:creationId xmlns:a16="http://schemas.microsoft.com/office/drawing/2014/main" id="{58977604-242C-46D0-548D-8E98AA8CBE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71482" y="1423147"/>
                        <a:ext cx="322730" cy="322730"/>
                      </a:xfrm>
                      <a:prstGeom prst="ellipse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69" name="椭圆 468">
                        <a:extLst>
                          <a:ext uri="{FF2B5EF4-FFF2-40B4-BE49-F238E27FC236}">
                            <a16:creationId xmlns:a16="http://schemas.microsoft.com/office/drawing/2014/main" id="{E4391F1E-DD67-433A-FF42-0562A6E73B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71482" y="1806388"/>
                        <a:ext cx="322730" cy="322730"/>
                      </a:xfrm>
                      <a:prstGeom prst="ellipse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70" name="椭圆 469">
                        <a:extLst>
                          <a:ext uri="{FF2B5EF4-FFF2-40B4-BE49-F238E27FC236}">
                            <a16:creationId xmlns:a16="http://schemas.microsoft.com/office/drawing/2014/main" id="{BB642827-96B6-D06D-2634-C8EBCD9D5F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71482" y="2189629"/>
                        <a:ext cx="322730" cy="322730"/>
                      </a:xfrm>
                      <a:prstGeom prst="ellipse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71" name="椭圆 470">
                        <a:extLst>
                          <a:ext uri="{FF2B5EF4-FFF2-40B4-BE49-F238E27FC236}">
                            <a16:creationId xmlns:a16="http://schemas.microsoft.com/office/drawing/2014/main" id="{C3CEB14B-B5E8-CF6C-7773-42365CBFFA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71482" y="2723029"/>
                        <a:ext cx="322730" cy="322730"/>
                      </a:xfrm>
                      <a:prstGeom prst="ellipse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cxnSp>
                  <p:nvCxnSpPr>
                    <p:cNvPr id="445" name="直线连接符 444">
                      <a:extLst>
                        <a:ext uri="{FF2B5EF4-FFF2-40B4-BE49-F238E27FC236}">
                          <a16:creationId xmlns:a16="http://schemas.microsoft.com/office/drawing/2014/main" id="{81C6A255-962B-F019-7477-EA56D3CCB1DF}"/>
                        </a:ext>
                      </a:extLst>
                    </p:cNvPr>
                    <p:cNvCxnSpPr>
                      <a:stCxn id="472" idx="6"/>
                      <a:endCxn id="468" idx="2"/>
                    </p:cNvCxnSpPr>
                    <p:nvPr/>
                  </p:nvCxnSpPr>
                  <p:spPr>
                    <a:xfrm>
                      <a:off x="1634532" y="1201271"/>
                      <a:ext cx="1036950" cy="308161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6" name="直线连接符 445">
                      <a:extLst>
                        <a:ext uri="{FF2B5EF4-FFF2-40B4-BE49-F238E27FC236}">
                          <a16:creationId xmlns:a16="http://schemas.microsoft.com/office/drawing/2014/main" id="{76757895-AB98-048B-F2FA-5CD3F4118541}"/>
                        </a:ext>
                      </a:extLst>
                    </p:cNvPr>
                    <p:cNvCxnSpPr>
                      <a:stCxn id="472" idx="6"/>
                      <a:endCxn id="469" idx="2"/>
                    </p:cNvCxnSpPr>
                    <p:nvPr/>
                  </p:nvCxnSpPr>
                  <p:spPr>
                    <a:xfrm>
                      <a:off x="1634532" y="1201271"/>
                      <a:ext cx="1036950" cy="691402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7" name="直线连接符 446">
                      <a:extLst>
                        <a:ext uri="{FF2B5EF4-FFF2-40B4-BE49-F238E27FC236}">
                          <a16:creationId xmlns:a16="http://schemas.microsoft.com/office/drawing/2014/main" id="{E3C6D527-0430-CA66-DAF9-ABA8474CC2FC}"/>
                        </a:ext>
                      </a:extLst>
                    </p:cNvPr>
                    <p:cNvCxnSpPr>
                      <a:stCxn id="472" idx="6"/>
                      <a:endCxn id="470" idx="2"/>
                    </p:cNvCxnSpPr>
                    <p:nvPr/>
                  </p:nvCxnSpPr>
                  <p:spPr>
                    <a:xfrm>
                      <a:off x="1634532" y="1201271"/>
                      <a:ext cx="1036950" cy="1074643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8" name="直线连接符 447">
                      <a:extLst>
                        <a:ext uri="{FF2B5EF4-FFF2-40B4-BE49-F238E27FC236}">
                          <a16:creationId xmlns:a16="http://schemas.microsoft.com/office/drawing/2014/main" id="{F4097177-2272-4D95-9DF1-1FE531CB63A8}"/>
                        </a:ext>
                      </a:extLst>
                    </p:cNvPr>
                    <p:cNvCxnSpPr>
                      <a:stCxn id="472" idx="6"/>
                      <a:endCxn id="471" idx="2"/>
                    </p:cNvCxnSpPr>
                    <p:nvPr/>
                  </p:nvCxnSpPr>
                  <p:spPr>
                    <a:xfrm>
                      <a:off x="1634532" y="1201271"/>
                      <a:ext cx="1036950" cy="1608043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9" name="直线连接符 448">
                      <a:extLst>
                        <a:ext uri="{FF2B5EF4-FFF2-40B4-BE49-F238E27FC236}">
                          <a16:creationId xmlns:a16="http://schemas.microsoft.com/office/drawing/2014/main" id="{C0888F9C-40F9-C7A6-DAB3-7E868BD4DBB2}"/>
                        </a:ext>
                      </a:extLst>
                    </p:cNvPr>
                    <p:cNvCxnSpPr>
                      <a:stCxn id="473" idx="6"/>
                      <a:endCxn id="468" idx="2"/>
                    </p:cNvCxnSpPr>
                    <p:nvPr/>
                  </p:nvCxnSpPr>
                  <p:spPr>
                    <a:xfrm flipV="1">
                      <a:off x="1634532" y="1509432"/>
                      <a:ext cx="1036950" cy="7508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0" name="直线连接符 449">
                      <a:extLst>
                        <a:ext uri="{FF2B5EF4-FFF2-40B4-BE49-F238E27FC236}">
                          <a16:creationId xmlns:a16="http://schemas.microsoft.com/office/drawing/2014/main" id="{EBAD8B2B-F2F2-0F7B-3456-5B69C45B3099}"/>
                        </a:ext>
                      </a:extLst>
                    </p:cNvPr>
                    <p:cNvCxnSpPr>
                      <a:stCxn id="473" idx="6"/>
                      <a:endCxn id="469" idx="2"/>
                    </p:cNvCxnSpPr>
                    <p:nvPr/>
                  </p:nvCxnSpPr>
                  <p:spPr>
                    <a:xfrm>
                      <a:off x="1634532" y="1584512"/>
                      <a:ext cx="1036950" cy="308161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1" name="直线连接符 450">
                      <a:extLst>
                        <a:ext uri="{FF2B5EF4-FFF2-40B4-BE49-F238E27FC236}">
                          <a16:creationId xmlns:a16="http://schemas.microsoft.com/office/drawing/2014/main" id="{92905A7A-7573-503C-6A9B-60E095733BD3}"/>
                        </a:ext>
                      </a:extLst>
                    </p:cNvPr>
                    <p:cNvCxnSpPr>
                      <a:stCxn id="473" idx="6"/>
                      <a:endCxn id="470" idx="2"/>
                    </p:cNvCxnSpPr>
                    <p:nvPr/>
                  </p:nvCxnSpPr>
                  <p:spPr>
                    <a:xfrm>
                      <a:off x="1634532" y="1584512"/>
                      <a:ext cx="1036950" cy="691402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2" name="直线连接符 451">
                      <a:extLst>
                        <a:ext uri="{FF2B5EF4-FFF2-40B4-BE49-F238E27FC236}">
                          <a16:creationId xmlns:a16="http://schemas.microsoft.com/office/drawing/2014/main" id="{31D00909-CDF7-DA73-0C30-B1A70B1870E2}"/>
                        </a:ext>
                      </a:extLst>
                    </p:cNvPr>
                    <p:cNvCxnSpPr>
                      <a:stCxn id="473" idx="6"/>
                      <a:endCxn id="470" idx="2"/>
                    </p:cNvCxnSpPr>
                    <p:nvPr/>
                  </p:nvCxnSpPr>
                  <p:spPr>
                    <a:xfrm>
                      <a:off x="1634532" y="1584512"/>
                      <a:ext cx="1036950" cy="691402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3" name="直线连接符 452">
                      <a:extLst>
                        <a:ext uri="{FF2B5EF4-FFF2-40B4-BE49-F238E27FC236}">
                          <a16:creationId xmlns:a16="http://schemas.microsoft.com/office/drawing/2014/main" id="{9774895E-624D-037F-0458-68B5E38529E3}"/>
                        </a:ext>
                      </a:extLst>
                    </p:cNvPr>
                    <p:cNvCxnSpPr>
                      <a:stCxn id="473" idx="6"/>
                      <a:endCxn id="471" idx="2"/>
                    </p:cNvCxnSpPr>
                    <p:nvPr/>
                  </p:nvCxnSpPr>
                  <p:spPr>
                    <a:xfrm>
                      <a:off x="1634532" y="1584512"/>
                      <a:ext cx="1036950" cy="1224802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4" name="直线连接符 453">
                      <a:extLst>
                        <a:ext uri="{FF2B5EF4-FFF2-40B4-BE49-F238E27FC236}">
                          <a16:creationId xmlns:a16="http://schemas.microsoft.com/office/drawing/2014/main" id="{7490E88D-F367-1610-B9CF-2C69260A3947}"/>
                        </a:ext>
                      </a:extLst>
                    </p:cNvPr>
                    <p:cNvCxnSpPr>
                      <a:stCxn id="474" idx="6"/>
                      <a:endCxn id="468" idx="2"/>
                    </p:cNvCxnSpPr>
                    <p:nvPr/>
                  </p:nvCxnSpPr>
                  <p:spPr>
                    <a:xfrm flipV="1">
                      <a:off x="1634532" y="1509432"/>
                      <a:ext cx="1036950" cy="458321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5" name="直线连接符 454">
                      <a:extLst>
                        <a:ext uri="{FF2B5EF4-FFF2-40B4-BE49-F238E27FC236}">
                          <a16:creationId xmlns:a16="http://schemas.microsoft.com/office/drawing/2014/main" id="{C0CC00EE-9379-6189-565D-B24A20D11C94}"/>
                        </a:ext>
                      </a:extLst>
                    </p:cNvPr>
                    <p:cNvCxnSpPr>
                      <a:stCxn id="474" idx="6"/>
                      <a:endCxn id="469" idx="2"/>
                    </p:cNvCxnSpPr>
                    <p:nvPr/>
                  </p:nvCxnSpPr>
                  <p:spPr>
                    <a:xfrm flipV="1">
                      <a:off x="1634532" y="1892673"/>
                      <a:ext cx="1036950" cy="7508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6" name="直线连接符 455">
                      <a:extLst>
                        <a:ext uri="{FF2B5EF4-FFF2-40B4-BE49-F238E27FC236}">
                          <a16:creationId xmlns:a16="http://schemas.microsoft.com/office/drawing/2014/main" id="{72DA77EB-690A-F279-24DE-46B9CB932446}"/>
                        </a:ext>
                      </a:extLst>
                    </p:cNvPr>
                    <p:cNvCxnSpPr>
                      <a:stCxn id="474" idx="6"/>
                      <a:endCxn id="471" idx="2"/>
                    </p:cNvCxnSpPr>
                    <p:nvPr/>
                  </p:nvCxnSpPr>
                  <p:spPr>
                    <a:xfrm>
                      <a:off x="1634532" y="1967753"/>
                      <a:ext cx="1036950" cy="841561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7" name="直线连接符 456">
                      <a:extLst>
                        <a:ext uri="{FF2B5EF4-FFF2-40B4-BE49-F238E27FC236}">
                          <a16:creationId xmlns:a16="http://schemas.microsoft.com/office/drawing/2014/main" id="{EB3D5080-E959-1B7F-5DB7-D4C9EC5EA4A5}"/>
                        </a:ext>
                      </a:extLst>
                    </p:cNvPr>
                    <p:cNvCxnSpPr>
                      <a:stCxn id="474" idx="6"/>
                      <a:endCxn id="470" idx="2"/>
                    </p:cNvCxnSpPr>
                    <p:nvPr/>
                  </p:nvCxnSpPr>
                  <p:spPr>
                    <a:xfrm>
                      <a:off x="1634532" y="1967753"/>
                      <a:ext cx="1036950" cy="308161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8" name="直线连接符 457">
                      <a:extLst>
                        <a:ext uri="{FF2B5EF4-FFF2-40B4-BE49-F238E27FC236}">
                          <a16:creationId xmlns:a16="http://schemas.microsoft.com/office/drawing/2014/main" id="{B8A5D505-2382-31DF-6261-866D44255811}"/>
                        </a:ext>
                      </a:extLst>
                    </p:cNvPr>
                    <p:cNvCxnSpPr>
                      <a:cxnSpLocks/>
                      <a:stCxn id="475" idx="6"/>
                      <a:endCxn id="468" idx="2"/>
                    </p:cNvCxnSpPr>
                    <p:nvPr/>
                  </p:nvCxnSpPr>
                  <p:spPr>
                    <a:xfrm flipV="1">
                      <a:off x="1634532" y="1509432"/>
                      <a:ext cx="1036950" cy="841562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9" name="直线连接符 458">
                      <a:extLst>
                        <a:ext uri="{FF2B5EF4-FFF2-40B4-BE49-F238E27FC236}">
                          <a16:creationId xmlns:a16="http://schemas.microsoft.com/office/drawing/2014/main" id="{B255BA5F-8C4B-35EB-C99E-E824D4CAB03F}"/>
                        </a:ext>
                      </a:extLst>
                    </p:cNvPr>
                    <p:cNvCxnSpPr>
                      <a:cxnSpLocks/>
                      <a:stCxn id="475" idx="6"/>
                      <a:endCxn id="470" idx="2"/>
                    </p:cNvCxnSpPr>
                    <p:nvPr/>
                  </p:nvCxnSpPr>
                  <p:spPr>
                    <a:xfrm flipV="1">
                      <a:off x="1634532" y="2275914"/>
                      <a:ext cx="1036950" cy="7508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0" name="直线连接符 459">
                      <a:extLst>
                        <a:ext uri="{FF2B5EF4-FFF2-40B4-BE49-F238E27FC236}">
                          <a16:creationId xmlns:a16="http://schemas.microsoft.com/office/drawing/2014/main" id="{E82C2871-D5D5-236B-9593-F5CBDABAB433}"/>
                        </a:ext>
                      </a:extLst>
                    </p:cNvPr>
                    <p:cNvCxnSpPr>
                      <a:cxnSpLocks/>
                      <a:stCxn id="475" idx="6"/>
                      <a:endCxn id="469" idx="2"/>
                    </p:cNvCxnSpPr>
                    <p:nvPr/>
                  </p:nvCxnSpPr>
                  <p:spPr>
                    <a:xfrm flipV="1">
                      <a:off x="1634532" y="1892673"/>
                      <a:ext cx="1036950" cy="458321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1" name="直线连接符 460">
                      <a:extLst>
                        <a:ext uri="{FF2B5EF4-FFF2-40B4-BE49-F238E27FC236}">
                          <a16:creationId xmlns:a16="http://schemas.microsoft.com/office/drawing/2014/main" id="{35C2C9F5-180F-4FFF-60C9-77267A1E9A2D}"/>
                        </a:ext>
                      </a:extLst>
                    </p:cNvPr>
                    <p:cNvCxnSpPr>
                      <a:cxnSpLocks/>
                      <a:stCxn id="475" idx="6"/>
                      <a:endCxn id="471" idx="2"/>
                    </p:cNvCxnSpPr>
                    <p:nvPr/>
                  </p:nvCxnSpPr>
                  <p:spPr>
                    <a:xfrm>
                      <a:off x="1634532" y="2350994"/>
                      <a:ext cx="1036950" cy="45832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2" name="直线连接符 461">
                      <a:extLst>
                        <a:ext uri="{FF2B5EF4-FFF2-40B4-BE49-F238E27FC236}">
                          <a16:creationId xmlns:a16="http://schemas.microsoft.com/office/drawing/2014/main" id="{415FDD10-705C-1352-B11C-07BD591CB62B}"/>
                        </a:ext>
                      </a:extLst>
                    </p:cNvPr>
                    <p:cNvCxnSpPr>
                      <a:stCxn id="476" idx="6"/>
                      <a:endCxn id="468" idx="2"/>
                    </p:cNvCxnSpPr>
                    <p:nvPr/>
                  </p:nvCxnSpPr>
                  <p:spPr>
                    <a:xfrm flipV="1">
                      <a:off x="1634532" y="1509432"/>
                      <a:ext cx="1036950" cy="1608044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3" name="直线连接符 462">
                      <a:extLst>
                        <a:ext uri="{FF2B5EF4-FFF2-40B4-BE49-F238E27FC236}">
                          <a16:creationId xmlns:a16="http://schemas.microsoft.com/office/drawing/2014/main" id="{8831BF8C-5759-1D9D-E16F-72C8A377D8AA}"/>
                        </a:ext>
                      </a:extLst>
                    </p:cNvPr>
                    <p:cNvCxnSpPr>
                      <a:stCxn id="476" idx="6"/>
                      <a:endCxn id="469" idx="2"/>
                    </p:cNvCxnSpPr>
                    <p:nvPr/>
                  </p:nvCxnSpPr>
                  <p:spPr>
                    <a:xfrm flipV="1">
                      <a:off x="1634532" y="1892673"/>
                      <a:ext cx="1036950" cy="1224803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4" name="直线连接符 463">
                      <a:extLst>
                        <a:ext uri="{FF2B5EF4-FFF2-40B4-BE49-F238E27FC236}">
                          <a16:creationId xmlns:a16="http://schemas.microsoft.com/office/drawing/2014/main" id="{06C7AEE3-2853-681B-5E8A-97630ED89796}"/>
                        </a:ext>
                      </a:extLst>
                    </p:cNvPr>
                    <p:cNvCxnSpPr>
                      <a:stCxn id="476" idx="6"/>
                      <a:endCxn id="470" idx="2"/>
                    </p:cNvCxnSpPr>
                    <p:nvPr/>
                  </p:nvCxnSpPr>
                  <p:spPr>
                    <a:xfrm flipV="1">
                      <a:off x="1634532" y="2275914"/>
                      <a:ext cx="1036950" cy="841562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5" name="直线连接符 464">
                      <a:extLst>
                        <a:ext uri="{FF2B5EF4-FFF2-40B4-BE49-F238E27FC236}">
                          <a16:creationId xmlns:a16="http://schemas.microsoft.com/office/drawing/2014/main" id="{EB001BB6-EBDE-3885-6907-E2286BA6B27C}"/>
                        </a:ext>
                      </a:extLst>
                    </p:cNvPr>
                    <p:cNvCxnSpPr>
                      <a:stCxn id="476" idx="6"/>
                      <a:endCxn id="471" idx="2"/>
                    </p:cNvCxnSpPr>
                    <p:nvPr/>
                  </p:nvCxnSpPr>
                  <p:spPr>
                    <a:xfrm flipV="1">
                      <a:off x="1634532" y="2809314"/>
                      <a:ext cx="1036950" cy="308162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39" name="矩形 438">
                    <a:extLst>
                      <a:ext uri="{FF2B5EF4-FFF2-40B4-BE49-F238E27FC236}">
                        <a16:creationId xmlns:a16="http://schemas.microsoft.com/office/drawing/2014/main" id="{1CE2C0B1-26D7-544A-781C-38B5CC3D1647}"/>
                      </a:ext>
                    </a:extLst>
                  </p:cNvPr>
                  <p:cNvSpPr/>
                  <p:nvPr/>
                </p:nvSpPr>
                <p:spPr>
                  <a:xfrm>
                    <a:off x="4917433" y="3209127"/>
                    <a:ext cx="180000" cy="143956"/>
                  </a:xfrm>
                  <a:prstGeom prst="rect">
                    <a:avLst/>
                  </a:prstGeom>
                  <a:solidFill>
                    <a:srgbClr val="FFC24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40" name="矩形 439">
                    <a:extLst>
                      <a:ext uri="{FF2B5EF4-FFF2-40B4-BE49-F238E27FC236}">
                        <a16:creationId xmlns:a16="http://schemas.microsoft.com/office/drawing/2014/main" id="{DB0D9475-A606-A65B-1B43-F8100FC56769}"/>
                      </a:ext>
                    </a:extLst>
                  </p:cNvPr>
                  <p:cNvSpPr/>
                  <p:nvPr/>
                </p:nvSpPr>
                <p:spPr>
                  <a:xfrm>
                    <a:off x="4917433" y="3493647"/>
                    <a:ext cx="180000" cy="143956"/>
                  </a:xfrm>
                  <a:prstGeom prst="rect">
                    <a:avLst/>
                  </a:prstGeom>
                  <a:solidFill>
                    <a:srgbClr val="FFC24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41" name="矩形 440">
                    <a:extLst>
                      <a:ext uri="{FF2B5EF4-FFF2-40B4-BE49-F238E27FC236}">
                        <a16:creationId xmlns:a16="http://schemas.microsoft.com/office/drawing/2014/main" id="{4322C42D-1122-9BAE-D804-D0B29242E3FE}"/>
                      </a:ext>
                    </a:extLst>
                  </p:cNvPr>
                  <p:cNvSpPr/>
                  <p:nvPr/>
                </p:nvSpPr>
                <p:spPr>
                  <a:xfrm>
                    <a:off x="4917433" y="3778167"/>
                    <a:ext cx="180000" cy="143956"/>
                  </a:xfrm>
                  <a:prstGeom prst="rect">
                    <a:avLst/>
                  </a:prstGeom>
                  <a:solidFill>
                    <a:srgbClr val="FFC24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42" name="矩形 441">
                    <a:extLst>
                      <a:ext uri="{FF2B5EF4-FFF2-40B4-BE49-F238E27FC236}">
                        <a16:creationId xmlns:a16="http://schemas.microsoft.com/office/drawing/2014/main" id="{0692CD35-32B0-F28D-AD15-2B81968C89AE}"/>
                      </a:ext>
                    </a:extLst>
                  </p:cNvPr>
                  <p:cNvSpPr/>
                  <p:nvPr/>
                </p:nvSpPr>
                <p:spPr>
                  <a:xfrm>
                    <a:off x="4917433" y="4157082"/>
                    <a:ext cx="180000" cy="143956"/>
                  </a:xfrm>
                  <a:prstGeom prst="rect">
                    <a:avLst/>
                  </a:prstGeom>
                  <a:solidFill>
                    <a:srgbClr val="FFC24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437" name="梯形 436">
                  <a:extLst>
                    <a:ext uri="{FF2B5EF4-FFF2-40B4-BE49-F238E27FC236}">
                      <a16:creationId xmlns:a16="http://schemas.microsoft.com/office/drawing/2014/main" id="{221FE82A-B891-B784-C05C-8B7948339220}"/>
                    </a:ext>
                  </a:extLst>
                </p:cNvPr>
                <p:cNvSpPr/>
                <p:nvPr/>
              </p:nvSpPr>
              <p:spPr>
                <a:xfrm rot="5400000">
                  <a:off x="3262163" y="2636076"/>
                  <a:ext cx="1944054" cy="2239153"/>
                </a:xfrm>
                <a:prstGeom prst="trapezoid">
                  <a:avLst>
                    <a:gd name="adj" fmla="val 19887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7" name="文本框 476">
                  <a:extLst>
                    <a:ext uri="{FF2B5EF4-FFF2-40B4-BE49-F238E27FC236}">
                      <a16:creationId xmlns:a16="http://schemas.microsoft.com/office/drawing/2014/main" id="{7B8AD64F-C02D-B377-5855-E172A5298468}"/>
                    </a:ext>
                  </a:extLst>
                </p:cNvPr>
                <p:cNvSpPr txBox="1"/>
                <p:nvPr/>
              </p:nvSpPr>
              <p:spPr>
                <a:xfrm>
                  <a:off x="3726853" y="415094"/>
                  <a:ext cx="997389" cy="3764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zh-CN" altLang="zh-CN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800" b="0" i="1" smtClea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sup>
                      </m:sSubSup>
                      <m:d>
                        <m:d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.</m:t>
                          </m:r>
                        </m:e>
                      </m:d>
                    </m:oMath>
                  </a14:m>
                  <a:r>
                    <a:rPr lang="zh-CN" altLang="zh-CN" dirty="0"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77" name="文本框 476">
                  <a:extLst>
                    <a:ext uri="{FF2B5EF4-FFF2-40B4-BE49-F238E27FC236}">
                      <a16:creationId xmlns:a16="http://schemas.microsoft.com/office/drawing/2014/main" id="{7B8AD64F-C02D-B377-5855-E172A52984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6853" y="415094"/>
                  <a:ext cx="997389" cy="37645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82EA6D2-5AFE-4CED-CA1D-5F038DB56256}"/>
              </a:ext>
            </a:extLst>
          </p:cNvPr>
          <p:cNvGrpSpPr/>
          <p:nvPr/>
        </p:nvGrpSpPr>
        <p:grpSpPr>
          <a:xfrm>
            <a:off x="3606613" y="3844877"/>
            <a:ext cx="1237868" cy="1074729"/>
            <a:chOff x="3599315" y="3844877"/>
            <a:chExt cx="1237868" cy="1074729"/>
          </a:xfrm>
        </p:grpSpPr>
        <p:sp>
          <p:nvSpPr>
            <p:cNvPr id="481" name="矩形 480">
              <a:extLst>
                <a:ext uri="{FF2B5EF4-FFF2-40B4-BE49-F238E27FC236}">
                  <a16:creationId xmlns:a16="http://schemas.microsoft.com/office/drawing/2014/main" id="{CA04F4F2-88C4-E5A5-28D1-9849F2F74CBC}"/>
                </a:ext>
              </a:extLst>
            </p:cNvPr>
            <p:cNvSpPr/>
            <p:nvPr/>
          </p:nvSpPr>
          <p:spPr>
            <a:xfrm>
              <a:off x="3670140" y="3945921"/>
              <a:ext cx="99509" cy="79583"/>
            </a:xfrm>
            <a:prstGeom prst="rect">
              <a:avLst/>
            </a:prstGeom>
            <a:solidFill>
              <a:srgbClr val="F76F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76F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2" name="矩形 481">
              <a:extLst>
                <a:ext uri="{FF2B5EF4-FFF2-40B4-BE49-F238E27FC236}">
                  <a16:creationId xmlns:a16="http://schemas.microsoft.com/office/drawing/2014/main" id="{AD166543-E985-22F4-CFB3-2107524CF6D2}"/>
                </a:ext>
              </a:extLst>
            </p:cNvPr>
            <p:cNvSpPr/>
            <p:nvPr/>
          </p:nvSpPr>
          <p:spPr>
            <a:xfrm>
              <a:off x="3670140" y="4104509"/>
              <a:ext cx="99509" cy="79583"/>
            </a:xfrm>
            <a:prstGeom prst="rect">
              <a:avLst/>
            </a:prstGeom>
            <a:solidFill>
              <a:srgbClr val="F76F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76F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3" name="矩形 482">
              <a:extLst>
                <a:ext uri="{FF2B5EF4-FFF2-40B4-BE49-F238E27FC236}">
                  <a16:creationId xmlns:a16="http://schemas.microsoft.com/office/drawing/2014/main" id="{40ABD40B-EDFA-F9AA-CA43-D1EEE7A872EC}"/>
                </a:ext>
              </a:extLst>
            </p:cNvPr>
            <p:cNvSpPr/>
            <p:nvPr/>
          </p:nvSpPr>
          <p:spPr>
            <a:xfrm>
              <a:off x="3670140" y="4263096"/>
              <a:ext cx="99509" cy="79583"/>
            </a:xfrm>
            <a:prstGeom prst="rect">
              <a:avLst/>
            </a:prstGeom>
            <a:solidFill>
              <a:srgbClr val="F76F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76F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4" name="矩形 483">
              <a:extLst>
                <a:ext uri="{FF2B5EF4-FFF2-40B4-BE49-F238E27FC236}">
                  <a16:creationId xmlns:a16="http://schemas.microsoft.com/office/drawing/2014/main" id="{67A3581C-7179-4AD5-9660-73CF20B7D00F}"/>
                </a:ext>
              </a:extLst>
            </p:cNvPr>
            <p:cNvSpPr/>
            <p:nvPr/>
          </p:nvSpPr>
          <p:spPr>
            <a:xfrm>
              <a:off x="3670140" y="4421685"/>
              <a:ext cx="99509" cy="79583"/>
            </a:xfrm>
            <a:prstGeom prst="rect">
              <a:avLst/>
            </a:prstGeom>
            <a:solidFill>
              <a:srgbClr val="F76F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76F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5" name="矩形 484">
              <a:extLst>
                <a:ext uri="{FF2B5EF4-FFF2-40B4-BE49-F238E27FC236}">
                  <a16:creationId xmlns:a16="http://schemas.microsoft.com/office/drawing/2014/main" id="{3BB2C43F-22C3-AFF3-C93B-B4EDBB9B2FEC}"/>
                </a:ext>
              </a:extLst>
            </p:cNvPr>
            <p:cNvSpPr/>
            <p:nvPr/>
          </p:nvSpPr>
          <p:spPr>
            <a:xfrm>
              <a:off x="3670140" y="4716064"/>
              <a:ext cx="99509" cy="79583"/>
            </a:xfrm>
            <a:prstGeom prst="rect">
              <a:avLst/>
            </a:prstGeom>
            <a:solidFill>
              <a:srgbClr val="F76F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76F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89" name="组合 488">
              <a:extLst>
                <a:ext uri="{FF2B5EF4-FFF2-40B4-BE49-F238E27FC236}">
                  <a16:creationId xmlns:a16="http://schemas.microsoft.com/office/drawing/2014/main" id="{AE6DA0CF-C267-0604-7471-2FCD08A31FF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50199" y="3934451"/>
              <a:ext cx="687077" cy="895583"/>
              <a:chOff x="1311802" y="1039906"/>
              <a:chExt cx="1682410" cy="2238935"/>
            </a:xfrm>
          </p:grpSpPr>
          <p:grpSp>
            <p:nvGrpSpPr>
              <p:cNvPr id="494" name="组合 493">
                <a:extLst>
                  <a:ext uri="{FF2B5EF4-FFF2-40B4-BE49-F238E27FC236}">
                    <a16:creationId xmlns:a16="http://schemas.microsoft.com/office/drawing/2014/main" id="{DF964CEA-2533-1C86-8AB2-58F83ADD4E65}"/>
                  </a:ext>
                </a:extLst>
              </p:cNvPr>
              <p:cNvGrpSpPr/>
              <p:nvPr/>
            </p:nvGrpSpPr>
            <p:grpSpPr>
              <a:xfrm>
                <a:off x="1311802" y="1039906"/>
                <a:ext cx="322730" cy="2238935"/>
                <a:chOff x="1299882" y="1039906"/>
                <a:chExt cx="322730" cy="2238935"/>
              </a:xfrm>
              <a:solidFill>
                <a:srgbClr val="FEEFAA"/>
              </a:solidFill>
            </p:grpSpPr>
            <p:sp>
              <p:nvSpPr>
                <p:cNvPr id="521" name="椭圆 520">
                  <a:extLst>
                    <a:ext uri="{FF2B5EF4-FFF2-40B4-BE49-F238E27FC236}">
                      <a16:creationId xmlns:a16="http://schemas.microsoft.com/office/drawing/2014/main" id="{042FF303-A945-26BA-F693-A05D43091A7B}"/>
                    </a:ext>
                  </a:extLst>
                </p:cNvPr>
                <p:cNvSpPr/>
                <p:nvPr/>
              </p:nvSpPr>
              <p:spPr>
                <a:xfrm>
                  <a:off x="1299882" y="1039906"/>
                  <a:ext cx="322730" cy="32273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2" name="椭圆 521">
                  <a:extLst>
                    <a:ext uri="{FF2B5EF4-FFF2-40B4-BE49-F238E27FC236}">
                      <a16:creationId xmlns:a16="http://schemas.microsoft.com/office/drawing/2014/main" id="{C5913DF0-A1CA-A88C-5261-CCACD90C7C13}"/>
                    </a:ext>
                  </a:extLst>
                </p:cNvPr>
                <p:cNvSpPr/>
                <p:nvPr/>
              </p:nvSpPr>
              <p:spPr>
                <a:xfrm>
                  <a:off x="1299882" y="1423147"/>
                  <a:ext cx="322730" cy="32273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3" name="椭圆 522">
                  <a:extLst>
                    <a:ext uri="{FF2B5EF4-FFF2-40B4-BE49-F238E27FC236}">
                      <a16:creationId xmlns:a16="http://schemas.microsoft.com/office/drawing/2014/main" id="{394BA4EF-B6AE-B532-D02D-3CBDD2901302}"/>
                    </a:ext>
                  </a:extLst>
                </p:cNvPr>
                <p:cNvSpPr/>
                <p:nvPr/>
              </p:nvSpPr>
              <p:spPr>
                <a:xfrm>
                  <a:off x="1299882" y="1806388"/>
                  <a:ext cx="322730" cy="32273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4" name="椭圆 523">
                  <a:extLst>
                    <a:ext uri="{FF2B5EF4-FFF2-40B4-BE49-F238E27FC236}">
                      <a16:creationId xmlns:a16="http://schemas.microsoft.com/office/drawing/2014/main" id="{FE7C17F2-3248-A360-C8E9-9FBC303ECF50}"/>
                    </a:ext>
                  </a:extLst>
                </p:cNvPr>
                <p:cNvSpPr/>
                <p:nvPr/>
              </p:nvSpPr>
              <p:spPr>
                <a:xfrm>
                  <a:off x="1299882" y="2189629"/>
                  <a:ext cx="322730" cy="32273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5" name="椭圆 524">
                  <a:extLst>
                    <a:ext uri="{FF2B5EF4-FFF2-40B4-BE49-F238E27FC236}">
                      <a16:creationId xmlns:a16="http://schemas.microsoft.com/office/drawing/2014/main" id="{38751D86-8C59-5383-9F6A-1BC829ACA430}"/>
                    </a:ext>
                  </a:extLst>
                </p:cNvPr>
                <p:cNvSpPr/>
                <p:nvPr/>
              </p:nvSpPr>
              <p:spPr>
                <a:xfrm>
                  <a:off x="1299882" y="2956111"/>
                  <a:ext cx="322730" cy="32273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95" name="组合 494">
                <a:extLst>
                  <a:ext uri="{FF2B5EF4-FFF2-40B4-BE49-F238E27FC236}">
                    <a16:creationId xmlns:a16="http://schemas.microsoft.com/office/drawing/2014/main" id="{9A0A9B18-9849-754D-C4AA-06E6A0159F1E}"/>
                  </a:ext>
                </a:extLst>
              </p:cNvPr>
              <p:cNvGrpSpPr/>
              <p:nvPr/>
            </p:nvGrpSpPr>
            <p:grpSpPr>
              <a:xfrm>
                <a:off x="2671482" y="1348067"/>
                <a:ext cx="322730" cy="1622612"/>
                <a:chOff x="2671482" y="1423147"/>
                <a:chExt cx="322730" cy="1622612"/>
              </a:xfrm>
              <a:solidFill>
                <a:srgbClr val="D4E6FF"/>
              </a:solidFill>
            </p:grpSpPr>
            <p:sp>
              <p:nvSpPr>
                <p:cNvPr id="517" name="椭圆 516">
                  <a:extLst>
                    <a:ext uri="{FF2B5EF4-FFF2-40B4-BE49-F238E27FC236}">
                      <a16:creationId xmlns:a16="http://schemas.microsoft.com/office/drawing/2014/main" id="{C63E9908-6B80-E782-8BE7-93914FC71F67}"/>
                    </a:ext>
                  </a:extLst>
                </p:cNvPr>
                <p:cNvSpPr/>
                <p:nvPr/>
              </p:nvSpPr>
              <p:spPr>
                <a:xfrm>
                  <a:off x="2671482" y="1423147"/>
                  <a:ext cx="322730" cy="32273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8" name="椭圆 517">
                  <a:extLst>
                    <a:ext uri="{FF2B5EF4-FFF2-40B4-BE49-F238E27FC236}">
                      <a16:creationId xmlns:a16="http://schemas.microsoft.com/office/drawing/2014/main" id="{165C9820-84B2-08A7-1375-AC84BA6421EB}"/>
                    </a:ext>
                  </a:extLst>
                </p:cNvPr>
                <p:cNvSpPr/>
                <p:nvPr/>
              </p:nvSpPr>
              <p:spPr>
                <a:xfrm>
                  <a:off x="2671482" y="1806388"/>
                  <a:ext cx="322730" cy="32273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9" name="椭圆 518">
                  <a:extLst>
                    <a:ext uri="{FF2B5EF4-FFF2-40B4-BE49-F238E27FC236}">
                      <a16:creationId xmlns:a16="http://schemas.microsoft.com/office/drawing/2014/main" id="{D2DDEA9E-56A4-25B4-D883-D86F12E670F2}"/>
                    </a:ext>
                  </a:extLst>
                </p:cNvPr>
                <p:cNvSpPr/>
                <p:nvPr/>
              </p:nvSpPr>
              <p:spPr>
                <a:xfrm>
                  <a:off x="2671482" y="2189629"/>
                  <a:ext cx="322730" cy="32273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0" name="椭圆 519">
                  <a:extLst>
                    <a:ext uri="{FF2B5EF4-FFF2-40B4-BE49-F238E27FC236}">
                      <a16:creationId xmlns:a16="http://schemas.microsoft.com/office/drawing/2014/main" id="{F17F7365-6529-3AD4-EF9B-7466193A2FF1}"/>
                    </a:ext>
                  </a:extLst>
                </p:cNvPr>
                <p:cNvSpPr/>
                <p:nvPr/>
              </p:nvSpPr>
              <p:spPr>
                <a:xfrm>
                  <a:off x="2671482" y="2723029"/>
                  <a:ext cx="322730" cy="32273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496" name="直线连接符 495">
                <a:extLst>
                  <a:ext uri="{FF2B5EF4-FFF2-40B4-BE49-F238E27FC236}">
                    <a16:creationId xmlns:a16="http://schemas.microsoft.com/office/drawing/2014/main" id="{1AC3725B-A5C1-3D92-1CE5-0C74948F13B5}"/>
                  </a:ext>
                </a:extLst>
              </p:cNvPr>
              <p:cNvCxnSpPr>
                <a:stCxn id="521" idx="6"/>
                <a:endCxn id="517" idx="2"/>
              </p:cNvCxnSpPr>
              <p:nvPr/>
            </p:nvCxnSpPr>
            <p:spPr>
              <a:xfrm>
                <a:off x="1634532" y="1201271"/>
                <a:ext cx="1036950" cy="30816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直线连接符 496">
                <a:extLst>
                  <a:ext uri="{FF2B5EF4-FFF2-40B4-BE49-F238E27FC236}">
                    <a16:creationId xmlns:a16="http://schemas.microsoft.com/office/drawing/2014/main" id="{2C176EB6-9777-AB81-88D0-451FF4DAE8DC}"/>
                  </a:ext>
                </a:extLst>
              </p:cNvPr>
              <p:cNvCxnSpPr>
                <a:stCxn id="521" idx="6"/>
                <a:endCxn id="518" idx="2"/>
              </p:cNvCxnSpPr>
              <p:nvPr/>
            </p:nvCxnSpPr>
            <p:spPr>
              <a:xfrm>
                <a:off x="1634532" y="1201271"/>
                <a:ext cx="1036950" cy="69140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直线连接符 497">
                <a:extLst>
                  <a:ext uri="{FF2B5EF4-FFF2-40B4-BE49-F238E27FC236}">
                    <a16:creationId xmlns:a16="http://schemas.microsoft.com/office/drawing/2014/main" id="{6F5F501C-959F-AADB-1AE0-D50725B18389}"/>
                  </a:ext>
                </a:extLst>
              </p:cNvPr>
              <p:cNvCxnSpPr>
                <a:stCxn id="521" idx="6"/>
                <a:endCxn id="519" idx="2"/>
              </p:cNvCxnSpPr>
              <p:nvPr/>
            </p:nvCxnSpPr>
            <p:spPr>
              <a:xfrm>
                <a:off x="1634532" y="1201271"/>
                <a:ext cx="1036950" cy="107464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直线连接符 498">
                <a:extLst>
                  <a:ext uri="{FF2B5EF4-FFF2-40B4-BE49-F238E27FC236}">
                    <a16:creationId xmlns:a16="http://schemas.microsoft.com/office/drawing/2014/main" id="{17470858-A4BF-6510-56ED-1FC0C22AEE78}"/>
                  </a:ext>
                </a:extLst>
              </p:cNvPr>
              <p:cNvCxnSpPr>
                <a:stCxn id="521" idx="6"/>
                <a:endCxn id="520" idx="2"/>
              </p:cNvCxnSpPr>
              <p:nvPr/>
            </p:nvCxnSpPr>
            <p:spPr>
              <a:xfrm>
                <a:off x="1634532" y="1201271"/>
                <a:ext cx="1036950" cy="160804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直线连接符 499">
                <a:extLst>
                  <a:ext uri="{FF2B5EF4-FFF2-40B4-BE49-F238E27FC236}">
                    <a16:creationId xmlns:a16="http://schemas.microsoft.com/office/drawing/2014/main" id="{6DEB4019-3261-03A7-8A46-A5F04597DE18}"/>
                  </a:ext>
                </a:extLst>
              </p:cNvPr>
              <p:cNvCxnSpPr>
                <a:stCxn id="522" idx="6"/>
                <a:endCxn id="517" idx="2"/>
              </p:cNvCxnSpPr>
              <p:nvPr/>
            </p:nvCxnSpPr>
            <p:spPr>
              <a:xfrm flipV="1">
                <a:off x="1634532" y="1509432"/>
                <a:ext cx="1036950" cy="7508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直线连接符 500">
                <a:extLst>
                  <a:ext uri="{FF2B5EF4-FFF2-40B4-BE49-F238E27FC236}">
                    <a16:creationId xmlns:a16="http://schemas.microsoft.com/office/drawing/2014/main" id="{DB52E9AA-66EC-0819-18A4-1BD34567170E}"/>
                  </a:ext>
                </a:extLst>
              </p:cNvPr>
              <p:cNvCxnSpPr>
                <a:stCxn id="522" idx="6"/>
                <a:endCxn id="518" idx="2"/>
              </p:cNvCxnSpPr>
              <p:nvPr/>
            </p:nvCxnSpPr>
            <p:spPr>
              <a:xfrm>
                <a:off x="1634532" y="1584512"/>
                <a:ext cx="1036950" cy="30816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直线连接符 501">
                <a:extLst>
                  <a:ext uri="{FF2B5EF4-FFF2-40B4-BE49-F238E27FC236}">
                    <a16:creationId xmlns:a16="http://schemas.microsoft.com/office/drawing/2014/main" id="{5E7E8B5B-5BAC-4F49-93DE-6448B9B466B4}"/>
                  </a:ext>
                </a:extLst>
              </p:cNvPr>
              <p:cNvCxnSpPr>
                <a:stCxn id="522" idx="6"/>
                <a:endCxn id="519" idx="2"/>
              </p:cNvCxnSpPr>
              <p:nvPr/>
            </p:nvCxnSpPr>
            <p:spPr>
              <a:xfrm>
                <a:off x="1634532" y="1584512"/>
                <a:ext cx="1036950" cy="69140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直线连接符 502">
                <a:extLst>
                  <a:ext uri="{FF2B5EF4-FFF2-40B4-BE49-F238E27FC236}">
                    <a16:creationId xmlns:a16="http://schemas.microsoft.com/office/drawing/2014/main" id="{09BD32E3-BD14-9D3E-E8E4-04FE335012EC}"/>
                  </a:ext>
                </a:extLst>
              </p:cNvPr>
              <p:cNvCxnSpPr>
                <a:stCxn id="522" idx="6"/>
                <a:endCxn id="519" idx="2"/>
              </p:cNvCxnSpPr>
              <p:nvPr/>
            </p:nvCxnSpPr>
            <p:spPr>
              <a:xfrm>
                <a:off x="1634532" y="1584512"/>
                <a:ext cx="1036950" cy="69140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直线连接符 503">
                <a:extLst>
                  <a:ext uri="{FF2B5EF4-FFF2-40B4-BE49-F238E27FC236}">
                    <a16:creationId xmlns:a16="http://schemas.microsoft.com/office/drawing/2014/main" id="{18AD6AC7-6D87-6022-5B55-10F443496342}"/>
                  </a:ext>
                </a:extLst>
              </p:cNvPr>
              <p:cNvCxnSpPr>
                <a:stCxn id="522" idx="6"/>
                <a:endCxn id="520" idx="2"/>
              </p:cNvCxnSpPr>
              <p:nvPr/>
            </p:nvCxnSpPr>
            <p:spPr>
              <a:xfrm>
                <a:off x="1634532" y="1584512"/>
                <a:ext cx="1036950" cy="122480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直线连接符 504">
                <a:extLst>
                  <a:ext uri="{FF2B5EF4-FFF2-40B4-BE49-F238E27FC236}">
                    <a16:creationId xmlns:a16="http://schemas.microsoft.com/office/drawing/2014/main" id="{79CB2DD7-BAEF-DB70-5C3E-12F8531A7CFF}"/>
                  </a:ext>
                </a:extLst>
              </p:cNvPr>
              <p:cNvCxnSpPr>
                <a:stCxn id="523" idx="6"/>
                <a:endCxn id="517" idx="2"/>
              </p:cNvCxnSpPr>
              <p:nvPr/>
            </p:nvCxnSpPr>
            <p:spPr>
              <a:xfrm flipV="1">
                <a:off x="1634532" y="1509432"/>
                <a:ext cx="1036950" cy="45832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直线连接符 505">
                <a:extLst>
                  <a:ext uri="{FF2B5EF4-FFF2-40B4-BE49-F238E27FC236}">
                    <a16:creationId xmlns:a16="http://schemas.microsoft.com/office/drawing/2014/main" id="{74BDBD03-130E-A005-7FEB-ABC7C31972F3}"/>
                  </a:ext>
                </a:extLst>
              </p:cNvPr>
              <p:cNvCxnSpPr>
                <a:stCxn id="523" idx="6"/>
                <a:endCxn id="518" idx="2"/>
              </p:cNvCxnSpPr>
              <p:nvPr/>
            </p:nvCxnSpPr>
            <p:spPr>
              <a:xfrm flipV="1">
                <a:off x="1634532" y="1892673"/>
                <a:ext cx="1036950" cy="7508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直线连接符 506">
                <a:extLst>
                  <a:ext uri="{FF2B5EF4-FFF2-40B4-BE49-F238E27FC236}">
                    <a16:creationId xmlns:a16="http://schemas.microsoft.com/office/drawing/2014/main" id="{6B4D17BD-BF88-6DDD-CFAD-DCD1FB88DC88}"/>
                  </a:ext>
                </a:extLst>
              </p:cNvPr>
              <p:cNvCxnSpPr>
                <a:stCxn id="523" idx="6"/>
                <a:endCxn id="520" idx="2"/>
              </p:cNvCxnSpPr>
              <p:nvPr/>
            </p:nvCxnSpPr>
            <p:spPr>
              <a:xfrm>
                <a:off x="1634532" y="1967753"/>
                <a:ext cx="1036950" cy="84156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直线连接符 507">
                <a:extLst>
                  <a:ext uri="{FF2B5EF4-FFF2-40B4-BE49-F238E27FC236}">
                    <a16:creationId xmlns:a16="http://schemas.microsoft.com/office/drawing/2014/main" id="{ED7D803B-E626-C95A-710D-CB213E3D6C02}"/>
                  </a:ext>
                </a:extLst>
              </p:cNvPr>
              <p:cNvCxnSpPr>
                <a:stCxn id="523" idx="6"/>
                <a:endCxn id="519" idx="2"/>
              </p:cNvCxnSpPr>
              <p:nvPr/>
            </p:nvCxnSpPr>
            <p:spPr>
              <a:xfrm>
                <a:off x="1634532" y="1967753"/>
                <a:ext cx="1036950" cy="30816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直线连接符 508">
                <a:extLst>
                  <a:ext uri="{FF2B5EF4-FFF2-40B4-BE49-F238E27FC236}">
                    <a16:creationId xmlns:a16="http://schemas.microsoft.com/office/drawing/2014/main" id="{964B23CD-5600-7944-BBEE-71F65C87142E}"/>
                  </a:ext>
                </a:extLst>
              </p:cNvPr>
              <p:cNvCxnSpPr>
                <a:stCxn id="524" idx="6"/>
                <a:endCxn id="517" idx="2"/>
              </p:cNvCxnSpPr>
              <p:nvPr/>
            </p:nvCxnSpPr>
            <p:spPr>
              <a:xfrm flipV="1">
                <a:off x="1634532" y="1509432"/>
                <a:ext cx="1036950" cy="84156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直线连接符 509">
                <a:extLst>
                  <a:ext uri="{FF2B5EF4-FFF2-40B4-BE49-F238E27FC236}">
                    <a16:creationId xmlns:a16="http://schemas.microsoft.com/office/drawing/2014/main" id="{1CAD9E5D-8C53-436E-B5D8-03D19A277F79}"/>
                  </a:ext>
                </a:extLst>
              </p:cNvPr>
              <p:cNvCxnSpPr>
                <a:stCxn id="524" idx="6"/>
                <a:endCxn id="519" idx="2"/>
              </p:cNvCxnSpPr>
              <p:nvPr/>
            </p:nvCxnSpPr>
            <p:spPr>
              <a:xfrm flipV="1">
                <a:off x="1634532" y="2275914"/>
                <a:ext cx="1036950" cy="7508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直线连接符 510">
                <a:extLst>
                  <a:ext uri="{FF2B5EF4-FFF2-40B4-BE49-F238E27FC236}">
                    <a16:creationId xmlns:a16="http://schemas.microsoft.com/office/drawing/2014/main" id="{2E94702B-621C-3F7E-0029-49D2703F0692}"/>
                  </a:ext>
                </a:extLst>
              </p:cNvPr>
              <p:cNvCxnSpPr>
                <a:stCxn id="524" idx="6"/>
                <a:endCxn id="518" idx="2"/>
              </p:cNvCxnSpPr>
              <p:nvPr/>
            </p:nvCxnSpPr>
            <p:spPr>
              <a:xfrm flipV="1">
                <a:off x="1634532" y="1892673"/>
                <a:ext cx="1036950" cy="45832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直线连接符 511">
                <a:extLst>
                  <a:ext uri="{FF2B5EF4-FFF2-40B4-BE49-F238E27FC236}">
                    <a16:creationId xmlns:a16="http://schemas.microsoft.com/office/drawing/2014/main" id="{1AEE5630-B3ED-9FBF-B9E9-9AD4A35C0719}"/>
                  </a:ext>
                </a:extLst>
              </p:cNvPr>
              <p:cNvCxnSpPr>
                <a:stCxn id="524" idx="6"/>
                <a:endCxn id="520" idx="2"/>
              </p:cNvCxnSpPr>
              <p:nvPr/>
            </p:nvCxnSpPr>
            <p:spPr>
              <a:xfrm>
                <a:off x="1634532" y="2350994"/>
                <a:ext cx="1036950" cy="45832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直线连接符 512">
                <a:extLst>
                  <a:ext uri="{FF2B5EF4-FFF2-40B4-BE49-F238E27FC236}">
                    <a16:creationId xmlns:a16="http://schemas.microsoft.com/office/drawing/2014/main" id="{A80DFF2B-0046-080B-2BAC-88AE46B1B710}"/>
                  </a:ext>
                </a:extLst>
              </p:cNvPr>
              <p:cNvCxnSpPr>
                <a:stCxn id="525" idx="6"/>
                <a:endCxn id="517" idx="2"/>
              </p:cNvCxnSpPr>
              <p:nvPr/>
            </p:nvCxnSpPr>
            <p:spPr>
              <a:xfrm flipV="1">
                <a:off x="1634532" y="1509432"/>
                <a:ext cx="1036950" cy="1608044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直线连接符 513">
                <a:extLst>
                  <a:ext uri="{FF2B5EF4-FFF2-40B4-BE49-F238E27FC236}">
                    <a16:creationId xmlns:a16="http://schemas.microsoft.com/office/drawing/2014/main" id="{D75442E4-B3B7-8055-F701-78A5C3D27941}"/>
                  </a:ext>
                </a:extLst>
              </p:cNvPr>
              <p:cNvCxnSpPr>
                <a:stCxn id="525" idx="6"/>
                <a:endCxn id="518" idx="2"/>
              </p:cNvCxnSpPr>
              <p:nvPr/>
            </p:nvCxnSpPr>
            <p:spPr>
              <a:xfrm flipV="1">
                <a:off x="1634532" y="1892673"/>
                <a:ext cx="1036950" cy="122480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直线连接符 514">
                <a:extLst>
                  <a:ext uri="{FF2B5EF4-FFF2-40B4-BE49-F238E27FC236}">
                    <a16:creationId xmlns:a16="http://schemas.microsoft.com/office/drawing/2014/main" id="{5ED73353-CCD1-ADF7-C70F-F2053F388839}"/>
                  </a:ext>
                </a:extLst>
              </p:cNvPr>
              <p:cNvCxnSpPr>
                <a:stCxn id="525" idx="6"/>
                <a:endCxn id="519" idx="2"/>
              </p:cNvCxnSpPr>
              <p:nvPr/>
            </p:nvCxnSpPr>
            <p:spPr>
              <a:xfrm flipV="1">
                <a:off x="1634532" y="2275914"/>
                <a:ext cx="1036950" cy="84156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直线连接符 515">
                <a:extLst>
                  <a:ext uri="{FF2B5EF4-FFF2-40B4-BE49-F238E27FC236}">
                    <a16:creationId xmlns:a16="http://schemas.microsoft.com/office/drawing/2014/main" id="{58A7C51A-5F98-7F79-4BEE-D6878793BC72}"/>
                  </a:ext>
                </a:extLst>
              </p:cNvPr>
              <p:cNvCxnSpPr>
                <a:stCxn id="525" idx="6"/>
                <a:endCxn id="520" idx="2"/>
              </p:cNvCxnSpPr>
              <p:nvPr/>
            </p:nvCxnSpPr>
            <p:spPr>
              <a:xfrm flipV="1">
                <a:off x="1634532" y="2809314"/>
                <a:ext cx="1036950" cy="30816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0" name="矩形 489">
              <a:extLst>
                <a:ext uri="{FF2B5EF4-FFF2-40B4-BE49-F238E27FC236}">
                  <a16:creationId xmlns:a16="http://schemas.microsoft.com/office/drawing/2014/main" id="{F1211721-C67C-5815-D7BA-0E2EC0F1DB20}"/>
                </a:ext>
              </a:extLst>
            </p:cNvPr>
            <p:cNvSpPr/>
            <p:nvPr/>
          </p:nvSpPr>
          <p:spPr>
            <a:xfrm>
              <a:off x="4619872" y="4090801"/>
              <a:ext cx="99509" cy="79583"/>
            </a:xfrm>
            <a:prstGeom prst="rect">
              <a:avLst/>
            </a:prstGeom>
            <a:solidFill>
              <a:srgbClr val="F76F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76F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1" name="矩形 490">
              <a:extLst>
                <a:ext uri="{FF2B5EF4-FFF2-40B4-BE49-F238E27FC236}">
                  <a16:creationId xmlns:a16="http://schemas.microsoft.com/office/drawing/2014/main" id="{4FC40901-E473-F05E-3DB0-24E959FFFF26}"/>
                </a:ext>
              </a:extLst>
            </p:cNvPr>
            <p:cNvSpPr/>
            <p:nvPr/>
          </p:nvSpPr>
          <p:spPr>
            <a:xfrm>
              <a:off x="4619872" y="4248092"/>
              <a:ext cx="99509" cy="79583"/>
            </a:xfrm>
            <a:prstGeom prst="rect">
              <a:avLst/>
            </a:prstGeom>
            <a:solidFill>
              <a:srgbClr val="F76F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76F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2" name="矩形 491">
              <a:extLst>
                <a:ext uri="{FF2B5EF4-FFF2-40B4-BE49-F238E27FC236}">
                  <a16:creationId xmlns:a16="http://schemas.microsoft.com/office/drawing/2014/main" id="{D798CB9B-0613-B997-33BE-28A161F97D2E}"/>
                </a:ext>
              </a:extLst>
            </p:cNvPr>
            <p:cNvSpPr/>
            <p:nvPr/>
          </p:nvSpPr>
          <p:spPr>
            <a:xfrm>
              <a:off x="4619872" y="4405383"/>
              <a:ext cx="99509" cy="79583"/>
            </a:xfrm>
            <a:prstGeom prst="rect">
              <a:avLst/>
            </a:prstGeom>
            <a:solidFill>
              <a:srgbClr val="F76F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76F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3" name="矩形 492">
              <a:extLst>
                <a:ext uri="{FF2B5EF4-FFF2-40B4-BE49-F238E27FC236}">
                  <a16:creationId xmlns:a16="http://schemas.microsoft.com/office/drawing/2014/main" id="{7B153451-E193-632D-1A72-84395D15D69C}"/>
                </a:ext>
              </a:extLst>
            </p:cNvPr>
            <p:cNvSpPr/>
            <p:nvPr/>
          </p:nvSpPr>
          <p:spPr>
            <a:xfrm>
              <a:off x="4619872" y="4614858"/>
              <a:ext cx="99509" cy="79583"/>
            </a:xfrm>
            <a:prstGeom prst="rect">
              <a:avLst/>
            </a:prstGeom>
            <a:solidFill>
              <a:srgbClr val="F76F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F76F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8" name="梯形 487">
              <a:extLst>
                <a:ext uri="{FF2B5EF4-FFF2-40B4-BE49-F238E27FC236}">
                  <a16:creationId xmlns:a16="http://schemas.microsoft.com/office/drawing/2014/main" id="{9F0C4D58-F5F5-0720-7E2A-838ADCFE880F}"/>
                </a:ext>
              </a:extLst>
            </p:cNvPr>
            <p:cNvSpPr/>
            <p:nvPr/>
          </p:nvSpPr>
          <p:spPr>
            <a:xfrm rot="5400000">
              <a:off x="3680884" y="3763308"/>
              <a:ext cx="1074729" cy="1237868"/>
            </a:xfrm>
            <a:prstGeom prst="trapezoid">
              <a:avLst>
                <a:gd name="adj" fmla="val 1988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7F34FF3-9839-5762-316C-07C3BF16BD0C}"/>
              </a:ext>
            </a:extLst>
          </p:cNvPr>
          <p:cNvGrpSpPr/>
          <p:nvPr/>
        </p:nvGrpSpPr>
        <p:grpSpPr>
          <a:xfrm>
            <a:off x="3606613" y="5289345"/>
            <a:ext cx="1237868" cy="1074729"/>
            <a:chOff x="3603893" y="5289345"/>
            <a:chExt cx="1237868" cy="1074729"/>
          </a:xfrm>
        </p:grpSpPr>
        <p:sp>
          <p:nvSpPr>
            <p:cNvPr id="527" name="矩形 526">
              <a:extLst>
                <a:ext uri="{FF2B5EF4-FFF2-40B4-BE49-F238E27FC236}">
                  <a16:creationId xmlns:a16="http://schemas.microsoft.com/office/drawing/2014/main" id="{C2222285-31F4-E510-D01F-B873F028DAF8}"/>
                </a:ext>
              </a:extLst>
            </p:cNvPr>
            <p:cNvSpPr/>
            <p:nvPr/>
          </p:nvSpPr>
          <p:spPr>
            <a:xfrm>
              <a:off x="3674718" y="5390389"/>
              <a:ext cx="99509" cy="79583"/>
            </a:xfrm>
            <a:prstGeom prst="rect">
              <a:avLst/>
            </a:prstGeom>
            <a:solidFill>
              <a:srgbClr val="F76F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76F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8" name="矩形 527">
              <a:extLst>
                <a:ext uri="{FF2B5EF4-FFF2-40B4-BE49-F238E27FC236}">
                  <a16:creationId xmlns:a16="http://schemas.microsoft.com/office/drawing/2014/main" id="{B8D08B64-55EE-9159-61E4-1AA5A062CB9E}"/>
                </a:ext>
              </a:extLst>
            </p:cNvPr>
            <p:cNvSpPr/>
            <p:nvPr/>
          </p:nvSpPr>
          <p:spPr>
            <a:xfrm>
              <a:off x="3674718" y="5548977"/>
              <a:ext cx="99509" cy="79583"/>
            </a:xfrm>
            <a:prstGeom prst="rect">
              <a:avLst/>
            </a:prstGeom>
            <a:solidFill>
              <a:srgbClr val="F76F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76F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9" name="矩形 528">
              <a:extLst>
                <a:ext uri="{FF2B5EF4-FFF2-40B4-BE49-F238E27FC236}">
                  <a16:creationId xmlns:a16="http://schemas.microsoft.com/office/drawing/2014/main" id="{6903DFD9-1D77-1A13-7C6A-DC9F6490DE64}"/>
                </a:ext>
              </a:extLst>
            </p:cNvPr>
            <p:cNvSpPr/>
            <p:nvPr/>
          </p:nvSpPr>
          <p:spPr>
            <a:xfrm>
              <a:off x="3674718" y="5707564"/>
              <a:ext cx="99509" cy="79583"/>
            </a:xfrm>
            <a:prstGeom prst="rect">
              <a:avLst/>
            </a:prstGeom>
            <a:solidFill>
              <a:srgbClr val="F76F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76F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0" name="矩形 529">
              <a:extLst>
                <a:ext uri="{FF2B5EF4-FFF2-40B4-BE49-F238E27FC236}">
                  <a16:creationId xmlns:a16="http://schemas.microsoft.com/office/drawing/2014/main" id="{046800B8-A717-8E33-AB32-83D3053BE481}"/>
                </a:ext>
              </a:extLst>
            </p:cNvPr>
            <p:cNvSpPr/>
            <p:nvPr/>
          </p:nvSpPr>
          <p:spPr>
            <a:xfrm>
              <a:off x="3674718" y="5866153"/>
              <a:ext cx="99509" cy="79583"/>
            </a:xfrm>
            <a:prstGeom prst="rect">
              <a:avLst/>
            </a:prstGeom>
            <a:solidFill>
              <a:srgbClr val="F76F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76F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1" name="矩形 530">
              <a:extLst>
                <a:ext uri="{FF2B5EF4-FFF2-40B4-BE49-F238E27FC236}">
                  <a16:creationId xmlns:a16="http://schemas.microsoft.com/office/drawing/2014/main" id="{9F65ADBC-FA7B-09ED-4DA4-2DF8E86C185A}"/>
                </a:ext>
              </a:extLst>
            </p:cNvPr>
            <p:cNvSpPr/>
            <p:nvPr/>
          </p:nvSpPr>
          <p:spPr>
            <a:xfrm>
              <a:off x="3674718" y="6160532"/>
              <a:ext cx="99509" cy="79583"/>
            </a:xfrm>
            <a:prstGeom prst="rect">
              <a:avLst/>
            </a:prstGeom>
            <a:solidFill>
              <a:srgbClr val="F76F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76F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35" name="组合 534">
              <a:extLst>
                <a:ext uri="{FF2B5EF4-FFF2-40B4-BE49-F238E27FC236}">
                  <a16:creationId xmlns:a16="http://schemas.microsoft.com/office/drawing/2014/main" id="{D239D1DB-10A6-E342-3450-351A43E12FD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54776" y="5378919"/>
              <a:ext cx="687077" cy="895583"/>
              <a:chOff x="1311802" y="1039906"/>
              <a:chExt cx="1682410" cy="2238935"/>
            </a:xfrm>
          </p:grpSpPr>
          <p:grpSp>
            <p:nvGrpSpPr>
              <p:cNvPr id="540" name="组合 539">
                <a:extLst>
                  <a:ext uri="{FF2B5EF4-FFF2-40B4-BE49-F238E27FC236}">
                    <a16:creationId xmlns:a16="http://schemas.microsoft.com/office/drawing/2014/main" id="{B47E43F6-73CC-1EBE-5946-EBEDC00BCD5F}"/>
                  </a:ext>
                </a:extLst>
              </p:cNvPr>
              <p:cNvGrpSpPr/>
              <p:nvPr/>
            </p:nvGrpSpPr>
            <p:grpSpPr>
              <a:xfrm>
                <a:off x="1311802" y="1039906"/>
                <a:ext cx="322730" cy="2238935"/>
                <a:chOff x="1299882" y="1039906"/>
                <a:chExt cx="322730" cy="2238935"/>
              </a:xfrm>
              <a:solidFill>
                <a:srgbClr val="FEEFAA"/>
              </a:solidFill>
            </p:grpSpPr>
            <p:sp>
              <p:nvSpPr>
                <p:cNvPr id="567" name="椭圆 566">
                  <a:extLst>
                    <a:ext uri="{FF2B5EF4-FFF2-40B4-BE49-F238E27FC236}">
                      <a16:creationId xmlns:a16="http://schemas.microsoft.com/office/drawing/2014/main" id="{E8BFA9C9-0C22-F019-B196-967A90BCF022}"/>
                    </a:ext>
                  </a:extLst>
                </p:cNvPr>
                <p:cNvSpPr/>
                <p:nvPr/>
              </p:nvSpPr>
              <p:spPr>
                <a:xfrm>
                  <a:off x="1299882" y="1039906"/>
                  <a:ext cx="322730" cy="32273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8" name="椭圆 567">
                  <a:extLst>
                    <a:ext uri="{FF2B5EF4-FFF2-40B4-BE49-F238E27FC236}">
                      <a16:creationId xmlns:a16="http://schemas.microsoft.com/office/drawing/2014/main" id="{A1AC102E-668D-7A2B-5930-72A4ADB845DF}"/>
                    </a:ext>
                  </a:extLst>
                </p:cNvPr>
                <p:cNvSpPr/>
                <p:nvPr/>
              </p:nvSpPr>
              <p:spPr>
                <a:xfrm>
                  <a:off x="1299882" y="1423147"/>
                  <a:ext cx="322730" cy="32273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9" name="椭圆 568">
                  <a:extLst>
                    <a:ext uri="{FF2B5EF4-FFF2-40B4-BE49-F238E27FC236}">
                      <a16:creationId xmlns:a16="http://schemas.microsoft.com/office/drawing/2014/main" id="{BBC46B68-F126-0B94-EC8A-2D3F02A87F6E}"/>
                    </a:ext>
                  </a:extLst>
                </p:cNvPr>
                <p:cNvSpPr/>
                <p:nvPr/>
              </p:nvSpPr>
              <p:spPr>
                <a:xfrm>
                  <a:off x="1299882" y="1806388"/>
                  <a:ext cx="322730" cy="32273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70" name="椭圆 569">
                  <a:extLst>
                    <a:ext uri="{FF2B5EF4-FFF2-40B4-BE49-F238E27FC236}">
                      <a16:creationId xmlns:a16="http://schemas.microsoft.com/office/drawing/2014/main" id="{B255123A-1212-5416-01F8-0C6377F47559}"/>
                    </a:ext>
                  </a:extLst>
                </p:cNvPr>
                <p:cNvSpPr/>
                <p:nvPr/>
              </p:nvSpPr>
              <p:spPr>
                <a:xfrm>
                  <a:off x="1299882" y="2189629"/>
                  <a:ext cx="322730" cy="32273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71" name="椭圆 570">
                  <a:extLst>
                    <a:ext uri="{FF2B5EF4-FFF2-40B4-BE49-F238E27FC236}">
                      <a16:creationId xmlns:a16="http://schemas.microsoft.com/office/drawing/2014/main" id="{7BA33722-4944-A3FE-E1E2-707A781004E3}"/>
                    </a:ext>
                  </a:extLst>
                </p:cNvPr>
                <p:cNvSpPr/>
                <p:nvPr/>
              </p:nvSpPr>
              <p:spPr>
                <a:xfrm>
                  <a:off x="1299882" y="2956111"/>
                  <a:ext cx="322730" cy="32273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1" name="组合 540">
                <a:extLst>
                  <a:ext uri="{FF2B5EF4-FFF2-40B4-BE49-F238E27FC236}">
                    <a16:creationId xmlns:a16="http://schemas.microsoft.com/office/drawing/2014/main" id="{C4971570-41E6-A010-381B-C91FC8F4EBE1}"/>
                  </a:ext>
                </a:extLst>
              </p:cNvPr>
              <p:cNvGrpSpPr/>
              <p:nvPr/>
            </p:nvGrpSpPr>
            <p:grpSpPr>
              <a:xfrm>
                <a:off x="2671482" y="1348067"/>
                <a:ext cx="322730" cy="1622612"/>
                <a:chOff x="2671482" y="1423147"/>
                <a:chExt cx="322730" cy="1622612"/>
              </a:xfrm>
              <a:solidFill>
                <a:srgbClr val="D4E6FF"/>
              </a:solidFill>
            </p:grpSpPr>
            <p:sp>
              <p:nvSpPr>
                <p:cNvPr id="563" name="椭圆 562">
                  <a:extLst>
                    <a:ext uri="{FF2B5EF4-FFF2-40B4-BE49-F238E27FC236}">
                      <a16:creationId xmlns:a16="http://schemas.microsoft.com/office/drawing/2014/main" id="{DCAE71B9-7F94-E969-DDFF-47E075B4D0EC}"/>
                    </a:ext>
                  </a:extLst>
                </p:cNvPr>
                <p:cNvSpPr/>
                <p:nvPr/>
              </p:nvSpPr>
              <p:spPr>
                <a:xfrm>
                  <a:off x="2671482" y="1423147"/>
                  <a:ext cx="322730" cy="32273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4" name="椭圆 563">
                  <a:extLst>
                    <a:ext uri="{FF2B5EF4-FFF2-40B4-BE49-F238E27FC236}">
                      <a16:creationId xmlns:a16="http://schemas.microsoft.com/office/drawing/2014/main" id="{F09FB7DD-9B46-AF45-F7A9-D0CB345DC153}"/>
                    </a:ext>
                  </a:extLst>
                </p:cNvPr>
                <p:cNvSpPr/>
                <p:nvPr/>
              </p:nvSpPr>
              <p:spPr>
                <a:xfrm>
                  <a:off x="2671482" y="1806388"/>
                  <a:ext cx="322730" cy="32273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5" name="椭圆 564">
                  <a:extLst>
                    <a:ext uri="{FF2B5EF4-FFF2-40B4-BE49-F238E27FC236}">
                      <a16:creationId xmlns:a16="http://schemas.microsoft.com/office/drawing/2014/main" id="{DC8FB80A-629E-D767-2D5D-BF37A83C12E0}"/>
                    </a:ext>
                  </a:extLst>
                </p:cNvPr>
                <p:cNvSpPr/>
                <p:nvPr/>
              </p:nvSpPr>
              <p:spPr>
                <a:xfrm>
                  <a:off x="2671482" y="2189629"/>
                  <a:ext cx="322730" cy="32273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6" name="椭圆 565">
                  <a:extLst>
                    <a:ext uri="{FF2B5EF4-FFF2-40B4-BE49-F238E27FC236}">
                      <a16:creationId xmlns:a16="http://schemas.microsoft.com/office/drawing/2014/main" id="{6E314709-D516-BAE8-D8FA-38E639E607EF}"/>
                    </a:ext>
                  </a:extLst>
                </p:cNvPr>
                <p:cNvSpPr/>
                <p:nvPr/>
              </p:nvSpPr>
              <p:spPr>
                <a:xfrm>
                  <a:off x="2671482" y="2723029"/>
                  <a:ext cx="322730" cy="32273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542" name="直线连接符 541">
                <a:extLst>
                  <a:ext uri="{FF2B5EF4-FFF2-40B4-BE49-F238E27FC236}">
                    <a16:creationId xmlns:a16="http://schemas.microsoft.com/office/drawing/2014/main" id="{7DCBC0C8-808E-82DF-7C30-5E5CAAF05E46}"/>
                  </a:ext>
                </a:extLst>
              </p:cNvPr>
              <p:cNvCxnSpPr>
                <a:stCxn id="567" idx="6"/>
                <a:endCxn id="563" idx="2"/>
              </p:cNvCxnSpPr>
              <p:nvPr/>
            </p:nvCxnSpPr>
            <p:spPr>
              <a:xfrm>
                <a:off x="1634532" y="1201271"/>
                <a:ext cx="1036950" cy="30816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3" name="直线连接符 542">
                <a:extLst>
                  <a:ext uri="{FF2B5EF4-FFF2-40B4-BE49-F238E27FC236}">
                    <a16:creationId xmlns:a16="http://schemas.microsoft.com/office/drawing/2014/main" id="{EA9CFDD9-CBC3-14AA-C790-442D99ECA9AD}"/>
                  </a:ext>
                </a:extLst>
              </p:cNvPr>
              <p:cNvCxnSpPr>
                <a:stCxn id="567" idx="6"/>
                <a:endCxn id="564" idx="2"/>
              </p:cNvCxnSpPr>
              <p:nvPr/>
            </p:nvCxnSpPr>
            <p:spPr>
              <a:xfrm>
                <a:off x="1634532" y="1201271"/>
                <a:ext cx="1036950" cy="69140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4" name="直线连接符 543">
                <a:extLst>
                  <a:ext uri="{FF2B5EF4-FFF2-40B4-BE49-F238E27FC236}">
                    <a16:creationId xmlns:a16="http://schemas.microsoft.com/office/drawing/2014/main" id="{AC832F6D-A628-CAC3-29FB-4388085E631B}"/>
                  </a:ext>
                </a:extLst>
              </p:cNvPr>
              <p:cNvCxnSpPr>
                <a:stCxn id="567" idx="6"/>
                <a:endCxn id="565" idx="2"/>
              </p:cNvCxnSpPr>
              <p:nvPr/>
            </p:nvCxnSpPr>
            <p:spPr>
              <a:xfrm>
                <a:off x="1634532" y="1201271"/>
                <a:ext cx="1036950" cy="107464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5" name="直线连接符 544">
                <a:extLst>
                  <a:ext uri="{FF2B5EF4-FFF2-40B4-BE49-F238E27FC236}">
                    <a16:creationId xmlns:a16="http://schemas.microsoft.com/office/drawing/2014/main" id="{7CBB4744-0C08-9FF1-545B-41F98F7A6C67}"/>
                  </a:ext>
                </a:extLst>
              </p:cNvPr>
              <p:cNvCxnSpPr>
                <a:stCxn id="567" idx="6"/>
                <a:endCxn id="566" idx="2"/>
              </p:cNvCxnSpPr>
              <p:nvPr/>
            </p:nvCxnSpPr>
            <p:spPr>
              <a:xfrm>
                <a:off x="1634532" y="1201271"/>
                <a:ext cx="1036950" cy="160804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6" name="直线连接符 545">
                <a:extLst>
                  <a:ext uri="{FF2B5EF4-FFF2-40B4-BE49-F238E27FC236}">
                    <a16:creationId xmlns:a16="http://schemas.microsoft.com/office/drawing/2014/main" id="{334FAC68-2D31-3632-6A1C-6BEFE21411A0}"/>
                  </a:ext>
                </a:extLst>
              </p:cNvPr>
              <p:cNvCxnSpPr>
                <a:stCxn id="568" idx="6"/>
                <a:endCxn id="563" idx="2"/>
              </p:cNvCxnSpPr>
              <p:nvPr/>
            </p:nvCxnSpPr>
            <p:spPr>
              <a:xfrm flipV="1">
                <a:off x="1634532" y="1509432"/>
                <a:ext cx="1036950" cy="7508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7" name="直线连接符 546">
                <a:extLst>
                  <a:ext uri="{FF2B5EF4-FFF2-40B4-BE49-F238E27FC236}">
                    <a16:creationId xmlns:a16="http://schemas.microsoft.com/office/drawing/2014/main" id="{593E86C8-2154-636D-00C4-273E63BFFA17}"/>
                  </a:ext>
                </a:extLst>
              </p:cNvPr>
              <p:cNvCxnSpPr>
                <a:stCxn id="568" idx="6"/>
                <a:endCxn id="564" idx="2"/>
              </p:cNvCxnSpPr>
              <p:nvPr/>
            </p:nvCxnSpPr>
            <p:spPr>
              <a:xfrm>
                <a:off x="1634532" y="1584512"/>
                <a:ext cx="1036950" cy="30816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8" name="直线连接符 547">
                <a:extLst>
                  <a:ext uri="{FF2B5EF4-FFF2-40B4-BE49-F238E27FC236}">
                    <a16:creationId xmlns:a16="http://schemas.microsoft.com/office/drawing/2014/main" id="{EAE5F241-1C67-986C-2134-2435685E351C}"/>
                  </a:ext>
                </a:extLst>
              </p:cNvPr>
              <p:cNvCxnSpPr>
                <a:stCxn id="568" idx="6"/>
                <a:endCxn id="565" idx="2"/>
              </p:cNvCxnSpPr>
              <p:nvPr/>
            </p:nvCxnSpPr>
            <p:spPr>
              <a:xfrm>
                <a:off x="1634532" y="1584512"/>
                <a:ext cx="1036950" cy="69140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9" name="直线连接符 548">
                <a:extLst>
                  <a:ext uri="{FF2B5EF4-FFF2-40B4-BE49-F238E27FC236}">
                    <a16:creationId xmlns:a16="http://schemas.microsoft.com/office/drawing/2014/main" id="{428A1AD1-5311-8E0F-68E5-CAE0C710A8B3}"/>
                  </a:ext>
                </a:extLst>
              </p:cNvPr>
              <p:cNvCxnSpPr>
                <a:stCxn id="568" idx="6"/>
                <a:endCxn id="565" idx="2"/>
              </p:cNvCxnSpPr>
              <p:nvPr/>
            </p:nvCxnSpPr>
            <p:spPr>
              <a:xfrm>
                <a:off x="1634532" y="1584512"/>
                <a:ext cx="1036950" cy="69140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0" name="直线连接符 549">
                <a:extLst>
                  <a:ext uri="{FF2B5EF4-FFF2-40B4-BE49-F238E27FC236}">
                    <a16:creationId xmlns:a16="http://schemas.microsoft.com/office/drawing/2014/main" id="{1E18CD68-5289-314B-DF4F-1A18D4A0E37E}"/>
                  </a:ext>
                </a:extLst>
              </p:cNvPr>
              <p:cNvCxnSpPr>
                <a:stCxn id="568" idx="6"/>
                <a:endCxn id="566" idx="2"/>
              </p:cNvCxnSpPr>
              <p:nvPr/>
            </p:nvCxnSpPr>
            <p:spPr>
              <a:xfrm>
                <a:off x="1634532" y="1584512"/>
                <a:ext cx="1036950" cy="122480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直线连接符 550">
                <a:extLst>
                  <a:ext uri="{FF2B5EF4-FFF2-40B4-BE49-F238E27FC236}">
                    <a16:creationId xmlns:a16="http://schemas.microsoft.com/office/drawing/2014/main" id="{CA9FDC8F-9151-6218-44BD-8B3E8F940AA9}"/>
                  </a:ext>
                </a:extLst>
              </p:cNvPr>
              <p:cNvCxnSpPr>
                <a:stCxn id="569" idx="6"/>
                <a:endCxn id="563" idx="2"/>
              </p:cNvCxnSpPr>
              <p:nvPr/>
            </p:nvCxnSpPr>
            <p:spPr>
              <a:xfrm flipV="1">
                <a:off x="1634532" y="1509432"/>
                <a:ext cx="1036950" cy="45832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直线连接符 551">
                <a:extLst>
                  <a:ext uri="{FF2B5EF4-FFF2-40B4-BE49-F238E27FC236}">
                    <a16:creationId xmlns:a16="http://schemas.microsoft.com/office/drawing/2014/main" id="{355A9BB4-C1AE-819F-D41A-9634AA58DA84}"/>
                  </a:ext>
                </a:extLst>
              </p:cNvPr>
              <p:cNvCxnSpPr>
                <a:stCxn id="569" idx="6"/>
                <a:endCxn id="564" idx="2"/>
              </p:cNvCxnSpPr>
              <p:nvPr/>
            </p:nvCxnSpPr>
            <p:spPr>
              <a:xfrm flipV="1">
                <a:off x="1634532" y="1892673"/>
                <a:ext cx="1036950" cy="7508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直线连接符 552">
                <a:extLst>
                  <a:ext uri="{FF2B5EF4-FFF2-40B4-BE49-F238E27FC236}">
                    <a16:creationId xmlns:a16="http://schemas.microsoft.com/office/drawing/2014/main" id="{AD5A2EB1-A8F5-95F3-EACF-0818BB4DA000}"/>
                  </a:ext>
                </a:extLst>
              </p:cNvPr>
              <p:cNvCxnSpPr>
                <a:stCxn id="569" idx="6"/>
                <a:endCxn id="566" idx="2"/>
              </p:cNvCxnSpPr>
              <p:nvPr/>
            </p:nvCxnSpPr>
            <p:spPr>
              <a:xfrm>
                <a:off x="1634532" y="1967753"/>
                <a:ext cx="1036950" cy="84156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直线连接符 553">
                <a:extLst>
                  <a:ext uri="{FF2B5EF4-FFF2-40B4-BE49-F238E27FC236}">
                    <a16:creationId xmlns:a16="http://schemas.microsoft.com/office/drawing/2014/main" id="{03A95D1F-D7BF-D544-7CF2-38FECFF4C14B}"/>
                  </a:ext>
                </a:extLst>
              </p:cNvPr>
              <p:cNvCxnSpPr>
                <a:stCxn id="569" idx="6"/>
                <a:endCxn id="565" idx="2"/>
              </p:cNvCxnSpPr>
              <p:nvPr/>
            </p:nvCxnSpPr>
            <p:spPr>
              <a:xfrm>
                <a:off x="1634532" y="1967753"/>
                <a:ext cx="1036950" cy="30816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直线连接符 554">
                <a:extLst>
                  <a:ext uri="{FF2B5EF4-FFF2-40B4-BE49-F238E27FC236}">
                    <a16:creationId xmlns:a16="http://schemas.microsoft.com/office/drawing/2014/main" id="{7D9D3D77-ADC1-B667-F1C8-8C3F2081EEFB}"/>
                  </a:ext>
                </a:extLst>
              </p:cNvPr>
              <p:cNvCxnSpPr>
                <a:cxnSpLocks/>
                <a:stCxn id="570" idx="6"/>
                <a:endCxn id="563" idx="2"/>
              </p:cNvCxnSpPr>
              <p:nvPr/>
            </p:nvCxnSpPr>
            <p:spPr>
              <a:xfrm flipV="1">
                <a:off x="1634532" y="1509432"/>
                <a:ext cx="1036950" cy="84156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直线连接符 555">
                <a:extLst>
                  <a:ext uri="{FF2B5EF4-FFF2-40B4-BE49-F238E27FC236}">
                    <a16:creationId xmlns:a16="http://schemas.microsoft.com/office/drawing/2014/main" id="{52FC282F-977B-08A5-D69B-C61AF79D0905}"/>
                  </a:ext>
                </a:extLst>
              </p:cNvPr>
              <p:cNvCxnSpPr>
                <a:cxnSpLocks/>
                <a:stCxn id="570" idx="6"/>
                <a:endCxn id="565" idx="2"/>
              </p:cNvCxnSpPr>
              <p:nvPr/>
            </p:nvCxnSpPr>
            <p:spPr>
              <a:xfrm flipV="1">
                <a:off x="1634532" y="2275914"/>
                <a:ext cx="1036950" cy="7508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直线连接符 556">
                <a:extLst>
                  <a:ext uri="{FF2B5EF4-FFF2-40B4-BE49-F238E27FC236}">
                    <a16:creationId xmlns:a16="http://schemas.microsoft.com/office/drawing/2014/main" id="{1D9F61BE-3A9F-C69C-FF48-0ACC9EF6F37D}"/>
                  </a:ext>
                </a:extLst>
              </p:cNvPr>
              <p:cNvCxnSpPr>
                <a:cxnSpLocks/>
                <a:stCxn id="570" idx="6"/>
                <a:endCxn id="564" idx="2"/>
              </p:cNvCxnSpPr>
              <p:nvPr/>
            </p:nvCxnSpPr>
            <p:spPr>
              <a:xfrm flipV="1">
                <a:off x="1634532" y="1892673"/>
                <a:ext cx="1036950" cy="45832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直线连接符 557">
                <a:extLst>
                  <a:ext uri="{FF2B5EF4-FFF2-40B4-BE49-F238E27FC236}">
                    <a16:creationId xmlns:a16="http://schemas.microsoft.com/office/drawing/2014/main" id="{A4D35982-5813-285A-EB08-D5F0281CAAC2}"/>
                  </a:ext>
                </a:extLst>
              </p:cNvPr>
              <p:cNvCxnSpPr>
                <a:cxnSpLocks/>
                <a:stCxn id="570" idx="6"/>
                <a:endCxn id="566" idx="2"/>
              </p:cNvCxnSpPr>
              <p:nvPr/>
            </p:nvCxnSpPr>
            <p:spPr>
              <a:xfrm>
                <a:off x="1634532" y="2350994"/>
                <a:ext cx="1036950" cy="45832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直线连接符 558">
                <a:extLst>
                  <a:ext uri="{FF2B5EF4-FFF2-40B4-BE49-F238E27FC236}">
                    <a16:creationId xmlns:a16="http://schemas.microsoft.com/office/drawing/2014/main" id="{A8B607E1-B055-AB6D-0E8B-A2B029D35FF8}"/>
                  </a:ext>
                </a:extLst>
              </p:cNvPr>
              <p:cNvCxnSpPr>
                <a:stCxn id="571" idx="6"/>
                <a:endCxn id="563" idx="2"/>
              </p:cNvCxnSpPr>
              <p:nvPr/>
            </p:nvCxnSpPr>
            <p:spPr>
              <a:xfrm flipV="1">
                <a:off x="1634532" y="1509432"/>
                <a:ext cx="1036950" cy="1608044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直线连接符 559">
                <a:extLst>
                  <a:ext uri="{FF2B5EF4-FFF2-40B4-BE49-F238E27FC236}">
                    <a16:creationId xmlns:a16="http://schemas.microsoft.com/office/drawing/2014/main" id="{ACB4275E-D432-82C3-4703-D20D06F6F969}"/>
                  </a:ext>
                </a:extLst>
              </p:cNvPr>
              <p:cNvCxnSpPr>
                <a:stCxn id="571" idx="6"/>
                <a:endCxn id="564" idx="2"/>
              </p:cNvCxnSpPr>
              <p:nvPr/>
            </p:nvCxnSpPr>
            <p:spPr>
              <a:xfrm flipV="1">
                <a:off x="1634532" y="1892673"/>
                <a:ext cx="1036950" cy="122480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直线连接符 560">
                <a:extLst>
                  <a:ext uri="{FF2B5EF4-FFF2-40B4-BE49-F238E27FC236}">
                    <a16:creationId xmlns:a16="http://schemas.microsoft.com/office/drawing/2014/main" id="{542FFAAB-3E82-01E7-7FA0-9417354B0BBE}"/>
                  </a:ext>
                </a:extLst>
              </p:cNvPr>
              <p:cNvCxnSpPr>
                <a:stCxn id="571" idx="6"/>
                <a:endCxn id="565" idx="2"/>
              </p:cNvCxnSpPr>
              <p:nvPr/>
            </p:nvCxnSpPr>
            <p:spPr>
              <a:xfrm flipV="1">
                <a:off x="1634532" y="2275914"/>
                <a:ext cx="1036950" cy="84156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2" name="直线连接符 561">
                <a:extLst>
                  <a:ext uri="{FF2B5EF4-FFF2-40B4-BE49-F238E27FC236}">
                    <a16:creationId xmlns:a16="http://schemas.microsoft.com/office/drawing/2014/main" id="{45C3B864-B882-EC66-D6EE-6C5191E92CB7}"/>
                  </a:ext>
                </a:extLst>
              </p:cNvPr>
              <p:cNvCxnSpPr>
                <a:stCxn id="571" idx="6"/>
                <a:endCxn id="566" idx="2"/>
              </p:cNvCxnSpPr>
              <p:nvPr/>
            </p:nvCxnSpPr>
            <p:spPr>
              <a:xfrm flipV="1">
                <a:off x="1634532" y="2809314"/>
                <a:ext cx="1036950" cy="30816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6" name="矩形 535">
              <a:extLst>
                <a:ext uri="{FF2B5EF4-FFF2-40B4-BE49-F238E27FC236}">
                  <a16:creationId xmlns:a16="http://schemas.microsoft.com/office/drawing/2014/main" id="{3F8DDE21-9C53-306E-473B-C393BD9CD44D}"/>
                </a:ext>
              </a:extLst>
            </p:cNvPr>
            <p:cNvSpPr/>
            <p:nvPr/>
          </p:nvSpPr>
          <p:spPr>
            <a:xfrm>
              <a:off x="4624450" y="5535269"/>
              <a:ext cx="99509" cy="79583"/>
            </a:xfrm>
            <a:prstGeom prst="rect">
              <a:avLst/>
            </a:prstGeom>
            <a:solidFill>
              <a:srgbClr val="F76F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76F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7" name="矩形 536">
              <a:extLst>
                <a:ext uri="{FF2B5EF4-FFF2-40B4-BE49-F238E27FC236}">
                  <a16:creationId xmlns:a16="http://schemas.microsoft.com/office/drawing/2014/main" id="{78C767AD-CBDC-783A-978D-C871F5336667}"/>
                </a:ext>
              </a:extLst>
            </p:cNvPr>
            <p:cNvSpPr/>
            <p:nvPr/>
          </p:nvSpPr>
          <p:spPr>
            <a:xfrm>
              <a:off x="4624450" y="5692560"/>
              <a:ext cx="99509" cy="79583"/>
            </a:xfrm>
            <a:prstGeom prst="rect">
              <a:avLst/>
            </a:prstGeom>
            <a:solidFill>
              <a:srgbClr val="F76F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76F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8" name="矩形 537">
              <a:extLst>
                <a:ext uri="{FF2B5EF4-FFF2-40B4-BE49-F238E27FC236}">
                  <a16:creationId xmlns:a16="http://schemas.microsoft.com/office/drawing/2014/main" id="{F9CE7E27-6417-1F27-DA32-8FB6FE815EDE}"/>
                </a:ext>
              </a:extLst>
            </p:cNvPr>
            <p:cNvSpPr/>
            <p:nvPr/>
          </p:nvSpPr>
          <p:spPr>
            <a:xfrm>
              <a:off x="4624450" y="5849851"/>
              <a:ext cx="99509" cy="79583"/>
            </a:xfrm>
            <a:prstGeom prst="rect">
              <a:avLst/>
            </a:prstGeom>
            <a:solidFill>
              <a:srgbClr val="F76F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76F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9" name="矩形 538">
              <a:extLst>
                <a:ext uri="{FF2B5EF4-FFF2-40B4-BE49-F238E27FC236}">
                  <a16:creationId xmlns:a16="http://schemas.microsoft.com/office/drawing/2014/main" id="{EDAE9C4D-435D-2392-C11E-244BFD5246E4}"/>
                </a:ext>
              </a:extLst>
            </p:cNvPr>
            <p:cNvSpPr/>
            <p:nvPr/>
          </p:nvSpPr>
          <p:spPr>
            <a:xfrm>
              <a:off x="4624450" y="6059326"/>
              <a:ext cx="99509" cy="79583"/>
            </a:xfrm>
            <a:prstGeom prst="rect">
              <a:avLst/>
            </a:prstGeom>
            <a:solidFill>
              <a:srgbClr val="F76F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76F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4" name="梯形 533">
              <a:extLst>
                <a:ext uri="{FF2B5EF4-FFF2-40B4-BE49-F238E27FC236}">
                  <a16:creationId xmlns:a16="http://schemas.microsoft.com/office/drawing/2014/main" id="{0210C14E-1878-4E64-4F3A-99D786827C53}"/>
                </a:ext>
              </a:extLst>
            </p:cNvPr>
            <p:cNvSpPr/>
            <p:nvPr/>
          </p:nvSpPr>
          <p:spPr>
            <a:xfrm rot="5400000">
              <a:off x="3685462" y="5207776"/>
              <a:ext cx="1074729" cy="1237868"/>
            </a:xfrm>
            <a:prstGeom prst="trapezoid">
              <a:avLst>
                <a:gd name="adj" fmla="val 1988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72" name="文本框 571">
                <a:extLst>
                  <a:ext uri="{FF2B5EF4-FFF2-40B4-BE49-F238E27FC236}">
                    <a16:creationId xmlns:a16="http://schemas.microsoft.com/office/drawing/2014/main" id="{4085F27B-444A-11CD-5DF0-4FCF30AACC0B}"/>
                  </a:ext>
                </a:extLst>
              </p:cNvPr>
              <p:cNvSpPr txBox="1"/>
              <p:nvPr/>
            </p:nvSpPr>
            <p:spPr>
              <a:xfrm>
                <a:off x="3726853" y="3481393"/>
                <a:ext cx="997389" cy="385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b="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altLang="zh-CN" sz="1800" b="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sup>
                    </m:sSubSup>
                    <m:d>
                      <m:d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zh-CN" altLang="zh-CN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72" name="文本框 571">
                <a:extLst>
                  <a:ext uri="{FF2B5EF4-FFF2-40B4-BE49-F238E27FC236}">
                    <a16:creationId xmlns:a16="http://schemas.microsoft.com/office/drawing/2014/main" id="{4085F27B-444A-11CD-5DF0-4FCF30AAC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853" y="3481393"/>
                <a:ext cx="997389" cy="38593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3" name="文本框 572">
                <a:extLst>
                  <a:ext uri="{FF2B5EF4-FFF2-40B4-BE49-F238E27FC236}">
                    <a16:creationId xmlns:a16="http://schemas.microsoft.com/office/drawing/2014/main" id="{ED58B9BE-0915-5169-0B7D-5C586B718874}"/>
                  </a:ext>
                </a:extLst>
              </p:cNvPr>
              <p:cNvSpPr txBox="1"/>
              <p:nvPr/>
            </p:nvSpPr>
            <p:spPr>
              <a:xfrm>
                <a:off x="3726853" y="4909020"/>
                <a:ext cx="997389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b="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zh-CN" sz="1800" b="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sup>
                    </m:sSubSup>
                    <m:d>
                      <m:d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zh-CN" altLang="zh-CN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73" name="文本框 572">
                <a:extLst>
                  <a:ext uri="{FF2B5EF4-FFF2-40B4-BE49-F238E27FC236}">
                    <a16:creationId xmlns:a16="http://schemas.microsoft.com/office/drawing/2014/main" id="{ED58B9BE-0915-5169-0B7D-5C586B718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853" y="4909020"/>
                <a:ext cx="997389" cy="39299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5" name="右大括号 574">
            <a:extLst>
              <a:ext uri="{FF2B5EF4-FFF2-40B4-BE49-F238E27FC236}">
                <a16:creationId xmlns:a16="http://schemas.microsoft.com/office/drawing/2014/main" id="{63DB2BA4-A04C-1C68-6A9E-00940E32A2E0}"/>
              </a:ext>
            </a:extLst>
          </p:cNvPr>
          <p:cNvSpPr/>
          <p:nvPr/>
        </p:nvSpPr>
        <p:spPr>
          <a:xfrm>
            <a:off x="5103693" y="2312240"/>
            <a:ext cx="274225" cy="2516465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6" name="燕尾形箭头 575">
            <a:extLst>
              <a:ext uri="{FF2B5EF4-FFF2-40B4-BE49-F238E27FC236}">
                <a16:creationId xmlns:a16="http://schemas.microsoft.com/office/drawing/2014/main" id="{D8723A63-F9EC-D660-5D59-98FEE6A368E9}"/>
              </a:ext>
            </a:extLst>
          </p:cNvPr>
          <p:cNvSpPr/>
          <p:nvPr/>
        </p:nvSpPr>
        <p:spPr>
          <a:xfrm rot="20700000">
            <a:off x="2438046" y="4648923"/>
            <a:ext cx="720000" cy="270000"/>
          </a:xfrm>
          <a:prstGeom prst="notchedRightArrow">
            <a:avLst>
              <a:gd name="adj1" fmla="val 50000"/>
              <a:gd name="adj2" fmla="val 74694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7" name="燕尾形箭头 576">
            <a:extLst>
              <a:ext uri="{FF2B5EF4-FFF2-40B4-BE49-F238E27FC236}">
                <a16:creationId xmlns:a16="http://schemas.microsoft.com/office/drawing/2014/main" id="{F85F2310-49F5-E399-A111-53B917D93C08}"/>
              </a:ext>
            </a:extLst>
          </p:cNvPr>
          <p:cNvSpPr/>
          <p:nvPr/>
        </p:nvSpPr>
        <p:spPr>
          <a:xfrm rot="900000">
            <a:off x="2461251" y="5327047"/>
            <a:ext cx="720000" cy="270000"/>
          </a:xfrm>
          <a:prstGeom prst="notchedRightArrow">
            <a:avLst>
              <a:gd name="adj1" fmla="val 50000"/>
              <a:gd name="adj2" fmla="val 74694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79" name="组合 578">
            <a:extLst>
              <a:ext uri="{FF2B5EF4-FFF2-40B4-BE49-F238E27FC236}">
                <a16:creationId xmlns:a16="http://schemas.microsoft.com/office/drawing/2014/main" id="{C50DF1F7-3CAE-A767-AF24-515694CB684A}"/>
              </a:ext>
            </a:extLst>
          </p:cNvPr>
          <p:cNvGrpSpPr/>
          <p:nvPr/>
        </p:nvGrpSpPr>
        <p:grpSpPr>
          <a:xfrm>
            <a:off x="5643174" y="2584586"/>
            <a:ext cx="1928716" cy="1944739"/>
            <a:chOff x="5958758" y="1722004"/>
            <a:chExt cx="1928716" cy="1944739"/>
          </a:xfrm>
        </p:grpSpPr>
        <p:sp>
          <p:nvSpPr>
            <p:cNvPr id="580" name="矩形 579">
              <a:extLst>
                <a:ext uri="{FF2B5EF4-FFF2-40B4-BE49-F238E27FC236}">
                  <a16:creationId xmlns:a16="http://schemas.microsoft.com/office/drawing/2014/main" id="{48EABF3E-C14A-8B73-F4D5-16CAF0027D8B}"/>
                </a:ext>
              </a:extLst>
            </p:cNvPr>
            <p:cNvSpPr/>
            <p:nvPr/>
          </p:nvSpPr>
          <p:spPr>
            <a:xfrm>
              <a:off x="6058064" y="2130364"/>
              <a:ext cx="180000" cy="143956"/>
            </a:xfrm>
            <a:prstGeom prst="rect">
              <a:avLst/>
            </a:prstGeom>
            <a:solidFill>
              <a:srgbClr val="DF7A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83402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1" name="矩形 580">
              <a:extLst>
                <a:ext uri="{FF2B5EF4-FFF2-40B4-BE49-F238E27FC236}">
                  <a16:creationId xmlns:a16="http://schemas.microsoft.com/office/drawing/2014/main" id="{DDDD5C53-D55D-1799-70AC-A43AEE439E60}"/>
                </a:ext>
              </a:extLst>
            </p:cNvPr>
            <p:cNvSpPr/>
            <p:nvPr/>
          </p:nvSpPr>
          <p:spPr>
            <a:xfrm>
              <a:off x="6058064" y="2414884"/>
              <a:ext cx="180000" cy="143956"/>
            </a:xfrm>
            <a:prstGeom prst="rect">
              <a:avLst/>
            </a:prstGeom>
            <a:solidFill>
              <a:srgbClr val="DF7A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83402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2" name="矩形 581">
              <a:extLst>
                <a:ext uri="{FF2B5EF4-FFF2-40B4-BE49-F238E27FC236}">
                  <a16:creationId xmlns:a16="http://schemas.microsoft.com/office/drawing/2014/main" id="{E4C8FB99-3E8D-57A5-54D3-3EE9E9EDF53D}"/>
                </a:ext>
              </a:extLst>
            </p:cNvPr>
            <p:cNvSpPr/>
            <p:nvPr/>
          </p:nvSpPr>
          <p:spPr>
            <a:xfrm>
              <a:off x="6058064" y="2699404"/>
              <a:ext cx="180000" cy="143956"/>
            </a:xfrm>
            <a:prstGeom prst="rect">
              <a:avLst/>
            </a:prstGeom>
            <a:solidFill>
              <a:srgbClr val="DF7A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83402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3" name="矩形 582">
              <a:extLst>
                <a:ext uri="{FF2B5EF4-FFF2-40B4-BE49-F238E27FC236}">
                  <a16:creationId xmlns:a16="http://schemas.microsoft.com/office/drawing/2014/main" id="{7370904A-F9A1-C906-44C5-63F893210C3C}"/>
                </a:ext>
              </a:extLst>
            </p:cNvPr>
            <p:cNvSpPr/>
            <p:nvPr/>
          </p:nvSpPr>
          <p:spPr>
            <a:xfrm>
              <a:off x="6058064" y="3078319"/>
              <a:ext cx="180000" cy="143956"/>
            </a:xfrm>
            <a:prstGeom prst="rect">
              <a:avLst/>
            </a:prstGeom>
            <a:solidFill>
              <a:srgbClr val="DF7A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83402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84" name="组合 583">
              <a:extLst>
                <a:ext uri="{FF2B5EF4-FFF2-40B4-BE49-F238E27FC236}">
                  <a16:creationId xmlns:a16="http://schemas.microsoft.com/office/drawing/2014/main" id="{4F56A90C-C198-19C7-C12D-A05B892FE199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311971" y="1899718"/>
              <a:ext cx="1332726" cy="1620000"/>
              <a:chOff x="1192276" y="1039906"/>
              <a:chExt cx="1801937" cy="2238935"/>
            </a:xfrm>
          </p:grpSpPr>
          <p:grpSp>
            <p:nvGrpSpPr>
              <p:cNvPr id="591" name="组合 590">
                <a:extLst>
                  <a:ext uri="{FF2B5EF4-FFF2-40B4-BE49-F238E27FC236}">
                    <a16:creationId xmlns:a16="http://schemas.microsoft.com/office/drawing/2014/main" id="{730368FC-090E-352D-90BD-A2DCAE01E061}"/>
                  </a:ext>
                </a:extLst>
              </p:cNvPr>
              <p:cNvGrpSpPr/>
              <p:nvPr/>
            </p:nvGrpSpPr>
            <p:grpSpPr>
              <a:xfrm>
                <a:off x="1311802" y="1039906"/>
                <a:ext cx="322730" cy="2238935"/>
                <a:chOff x="1299882" y="1039906"/>
                <a:chExt cx="322730" cy="2238935"/>
              </a:xfrm>
              <a:solidFill>
                <a:srgbClr val="FEEFAA"/>
              </a:solidFill>
            </p:grpSpPr>
            <p:sp>
              <p:nvSpPr>
                <p:cNvPr id="620" name="椭圆 619">
                  <a:extLst>
                    <a:ext uri="{FF2B5EF4-FFF2-40B4-BE49-F238E27FC236}">
                      <a16:creationId xmlns:a16="http://schemas.microsoft.com/office/drawing/2014/main" id="{151E8189-B9BB-5743-D75F-1906BCBE73A1}"/>
                    </a:ext>
                  </a:extLst>
                </p:cNvPr>
                <p:cNvSpPr/>
                <p:nvPr/>
              </p:nvSpPr>
              <p:spPr>
                <a:xfrm>
                  <a:off x="1299882" y="1039906"/>
                  <a:ext cx="322730" cy="32273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" name="椭圆 620">
                  <a:extLst>
                    <a:ext uri="{FF2B5EF4-FFF2-40B4-BE49-F238E27FC236}">
                      <a16:creationId xmlns:a16="http://schemas.microsoft.com/office/drawing/2014/main" id="{512F3083-ADEE-66E4-744D-8E653D0A9249}"/>
                    </a:ext>
                  </a:extLst>
                </p:cNvPr>
                <p:cNvSpPr/>
                <p:nvPr/>
              </p:nvSpPr>
              <p:spPr>
                <a:xfrm>
                  <a:off x="1299882" y="1423147"/>
                  <a:ext cx="322730" cy="32273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" name="椭圆 621">
                  <a:extLst>
                    <a:ext uri="{FF2B5EF4-FFF2-40B4-BE49-F238E27FC236}">
                      <a16:creationId xmlns:a16="http://schemas.microsoft.com/office/drawing/2014/main" id="{DD6B8386-9DA7-58FE-5D75-D435A60DE4CE}"/>
                    </a:ext>
                  </a:extLst>
                </p:cNvPr>
                <p:cNvSpPr/>
                <p:nvPr/>
              </p:nvSpPr>
              <p:spPr>
                <a:xfrm>
                  <a:off x="1299882" y="1806388"/>
                  <a:ext cx="322730" cy="32273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" name="椭圆 622">
                  <a:extLst>
                    <a:ext uri="{FF2B5EF4-FFF2-40B4-BE49-F238E27FC236}">
                      <a16:creationId xmlns:a16="http://schemas.microsoft.com/office/drawing/2014/main" id="{10FEE4C8-56E8-AAA9-934C-6707DC12ED3D}"/>
                    </a:ext>
                  </a:extLst>
                </p:cNvPr>
                <p:cNvSpPr/>
                <p:nvPr/>
              </p:nvSpPr>
              <p:spPr>
                <a:xfrm>
                  <a:off x="1299882" y="2189629"/>
                  <a:ext cx="322730" cy="32273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" name="椭圆 623">
                  <a:extLst>
                    <a:ext uri="{FF2B5EF4-FFF2-40B4-BE49-F238E27FC236}">
                      <a16:creationId xmlns:a16="http://schemas.microsoft.com/office/drawing/2014/main" id="{3259A9B0-6225-96C1-EA2E-52DA51ACC38C}"/>
                    </a:ext>
                  </a:extLst>
                </p:cNvPr>
                <p:cNvSpPr/>
                <p:nvPr/>
              </p:nvSpPr>
              <p:spPr>
                <a:xfrm>
                  <a:off x="1299882" y="2956111"/>
                  <a:ext cx="322730" cy="32273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92" name="组合 591">
                <a:extLst>
                  <a:ext uri="{FF2B5EF4-FFF2-40B4-BE49-F238E27FC236}">
                    <a16:creationId xmlns:a16="http://schemas.microsoft.com/office/drawing/2014/main" id="{7677D650-755C-19E6-B636-575A1D9E6063}"/>
                  </a:ext>
                </a:extLst>
              </p:cNvPr>
              <p:cNvGrpSpPr/>
              <p:nvPr/>
            </p:nvGrpSpPr>
            <p:grpSpPr>
              <a:xfrm>
                <a:off x="2671482" y="1348067"/>
                <a:ext cx="322731" cy="1622612"/>
                <a:chOff x="2671482" y="1423147"/>
                <a:chExt cx="322731" cy="1622612"/>
              </a:xfrm>
              <a:solidFill>
                <a:srgbClr val="D4E6FF"/>
              </a:solidFill>
            </p:grpSpPr>
            <p:sp>
              <p:nvSpPr>
                <p:cNvPr id="616" name="椭圆 615">
                  <a:extLst>
                    <a:ext uri="{FF2B5EF4-FFF2-40B4-BE49-F238E27FC236}">
                      <a16:creationId xmlns:a16="http://schemas.microsoft.com/office/drawing/2014/main" id="{88BA7669-1B59-6CB5-6C72-7C8507892470}"/>
                    </a:ext>
                  </a:extLst>
                </p:cNvPr>
                <p:cNvSpPr/>
                <p:nvPr/>
              </p:nvSpPr>
              <p:spPr>
                <a:xfrm>
                  <a:off x="2671482" y="1423147"/>
                  <a:ext cx="322730" cy="32273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" name="椭圆 616">
                  <a:extLst>
                    <a:ext uri="{FF2B5EF4-FFF2-40B4-BE49-F238E27FC236}">
                      <a16:creationId xmlns:a16="http://schemas.microsoft.com/office/drawing/2014/main" id="{7ACC59FF-1082-6F42-4B00-8DF47633EEE4}"/>
                    </a:ext>
                  </a:extLst>
                </p:cNvPr>
                <p:cNvSpPr/>
                <p:nvPr/>
              </p:nvSpPr>
              <p:spPr>
                <a:xfrm>
                  <a:off x="2671482" y="1806388"/>
                  <a:ext cx="322730" cy="32273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8" name="椭圆 617">
                  <a:extLst>
                    <a:ext uri="{FF2B5EF4-FFF2-40B4-BE49-F238E27FC236}">
                      <a16:creationId xmlns:a16="http://schemas.microsoft.com/office/drawing/2014/main" id="{8EFE7ABD-8DCD-E96B-8F67-D55676EA5AFF}"/>
                    </a:ext>
                  </a:extLst>
                </p:cNvPr>
                <p:cNvSpPr/>
                <p:nvPr/>
              </p:nvSpPr>
              <p:spPr>
                <a:xfrm>
                  <a:off x="2671483" y="2189629"/>
                  <a:ext cx="322730" cy="32273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9" name="椭圆 618">
                  <a:extLst>
                    <a:ext uri="{FF2B5EF4-FFF2-40B4-BE49-F238E27FC236}">
                      <a16:creationId xmlns:a16="http://schemas.microsoft.com/office/drawing/2014/main" id="{79B31777-59C9-B04E-A314-3D47212D99C3}"/>
                    </a:ext>
                  </a:extLst>
                </p:cNvPr>
                <p:cNvSpPr/>
                <p:nvPr/>
              </p:nvSpPr>
              <p:spPr>
                <a:xfrm>
                  <a:off x="2671482" y="2723029"/>
                  <a:ext cx="322730" cy="32273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593" name="直线连接符 592">
                <a:extLst>
                  <a:ext uri="{FF2B5EF4-FFF2-40B4-BE49-F238E27FC236}">
                    <a16:creationId xmlns:a16="http://schemas.microsoft.com/office/drawing/2014/main" id="{C298A66C-C938-246B-E359-41B3D6E9CC2F}"/>
                  </a:ext>
                </a:extLst>
              </p:cNvPr>
              <p:cNvCxnSpPr>
                <a:stCxn id="620" idx="6"/>
                <a:endCxn id="616" idx="2"/>
              </p:cNvCxnSpPr>
              <p:nvPr/>
            </p:nvCxnSpPr>
            <p:spPr>
              <a:xfrm>
                <a:off x="1634532" y="1201271"/>
                <a:ext cx="1036950" cy="30816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4" name="直线连接符 593">
                <a:extLst>
                  <a:ext uri="{FF2B5EF4-FFF2-40B4-BE49-F238E27FC236}">
                    <a16:creationId xmlns:a16="http://schemas.microsoft.com/office/drawing/2014/main" id="{9835C6B1-CFF9-B0BC-8756-7A990861F86A}"/>
                  </a:ext>
                </a:extLst>
              </p:cNvPr>
              <p:cNvCxnSpPr>
                <a:stCxn id="620" idx="6"/>
                <a:endCxn id="617" idx="2"/>
              </p:cNvCxnSpPr>
              <p:nvPr/>
            </p:nvCxnSpPr>
            <p:spPr>
              <a:xfrm>
                <a:off x="1634532" y="1201271"/>
                <a:ext cx="1036950" cy="69140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5" name="直线连接符 594">
                <a:extLst>
                  <a:ext uri="{FF2B5EF4-FFF2-40B4-BE49-F238E27FC236}">
                    <a16:creationId xmlns:a16="http://schemas.microsoft.com/office/drawing/2014/main" id="{AA4BF432-A605-A732-38C0-2D2BEBD70788}"/>
                  </a:ext>
                </a:extLst>
              </p:cNvPr>
              <p:cNvCxnSpPr>
                <a:stCxn id="620" idx="6"/>
                <a:endCxn id="618" idx="2"/>
              </p:cNvCxnSpPr>
              <p:nvPr/>
            </p:nvCxnSpPr>
            <p:spPr>
              <a:xfrm>
                <a:off x="1634532" y="1201271"/>
                <a:ext cx="1036950" cy="107464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直线连接符 595">
                <a:extLst>
                  <a:ext uri="{FF2B5EF4-FFF2-40B4-BE49-F238E27FC236}">
                    <a16:creationId xmlns:a16="http://schemas.microsoft.com/office/drawing/2014/main" id="{A714BE09-6514-5D1F-C935-3D38DC20C5C8}"/>
                  </a:ext>
                </a:extLst>
              </p:cNvPr>
              <p:cNvCxnSpPr>
                <a:stCxn id="620" idx="6"/>
                <a:endCxn id="619" idx="2"/>
              </p:cNvCxnSpPr>
              <p:nvPr/>
            </p:nvCxnSpPr>
            <p:spPr>
              <a:xfrm>
                <a:off x="1634532" y="1201271"/>
                <a:ext cx="1036950" cy="160804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直线连接符 596">
                <a:extLst>
                  <a:ext uri="{FF2B5EF4-FFF2-40B4-BE49-F238E27FC236}">
                    <a16:creationId xmlns:a16="http://schemas.microsoft.com/office/drawing/2014/main" id="{BADA6401-B6AE-77C9-18AF-09293018511B}"/>
                  </a:ext>
                </a:extLst>
              </p:cNvPr>
              <p:cNvCxnSpPr>
                <a:stCxn id="621" idx="6"/>
                <a:endCxn id="616" idx="2"/>
              </p:cNvCxnSpPr>
              <p:nvPr/>
            </p:nvCxnSpPr>
            <p:spPr>
              <a:xfrm flipV="1">
                <a:off x="1634532" y="1509432"/>
                <a:ext cx="1036950" cy="7508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直线连接符 597">
                <a:extLst>
                  <a:ext uri="{FF2B5EF4-FFF2-40B4-BE49-F238E27FC236}">
                    <a16:creationId xmlns:a16="http://schemas.microsoft.com/office/drawing/2014/main" id="{922CC535-4661-6D62-2FCE-409A2322D6EF}"/>
                  </a:ext>
                </a:extLst>
              </p:cNvPr>
              <p:cNvCxnSpPr>
                <a:stCxn id="621" idx="6"/>
                <a:endCxn id="617" idx="2"/>
              </p:cNvCxnSpPr>
              <p:nvPr/>
            </p:nvCxnSpPr>
            <p:spPr>
              <a:xfrm>
                <a:off x="1634532" y="1584512"/>
                <a:ext cx="1036950" cy="30816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9" name="直线连接符 598">
                <a:extLst>
                  <a:ext uri="{FF2B5EF4-FFF2-40B4-BE49-F238E27FC236}">
                    <a16:creationId xmlns:a16="http://schemas.microsoft.com/office/drawing/2014/main" id="{647DD8B3-FF81-7B0A-2C2E-6C31E1A9FE60}"/>
                  </a:ext>
                </a:extLst>
              </p:cNvPr>
              <p:cNvCxnSpPr>
                <a:stCxn id="621" idx="6"/>
                <a:endCxn id="618" idx="2"/>
              </p:cNvCxnSpPr>
              <p:nvPr/>
            </p:nvCxnSpPr>
            <p:spPr>
              <a:xfrm>
                <a:off x="1634532" y="1584512"/>
                <a:ext cx="1036950" cy="69140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0" name="直线连接符 599">
                <a:extLst>
                  <a:ext uri="{FF2B5EF4-FFF2-40B4-BE49-F238E27FC236}">
                    <a16:creationId xmlns:a16="http://schemas.microsoft.com/office/drawing/2014/main" id="{2273065D-6040-7EBD-F859-A51750903164}"/>
                  </a:ext>
                </a:extLst>
              </p:cNvPr>
              <p:cNvCxnSpPr>
                <a:stCxn id="621" idx="6"/>
                <a:endCxn id="618" idx="2"/>
              </p:cNvCxnSpPr>
              <p:nvPr/>
            </p:nvCxnSpPr>
            <p:spPr>
              <a:xfrm>
                <a:off x="1634532" y="1584512"/>
                <a:ext cx="1036950" cy="69140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1" name="直线连接符 600">
                <a:extLst>
                  <a:ext uri="{FF2B5EF4-FFF2-40B4-BE49-F238E27FC236}">
                    <a16:creationId xmlns:a16="http://schemas.microsoft.com/office/drawing/2014/main" id="{E791BE37-B1A3-E629-C99A-3475B074D49B}"/>
                  </a:ext>
                </a:extLst>
              </p:cNvPr>
              <p:cNvCxnSpPr>
                <a:stCxn id="621" idx="6"/>
                <a:endCxn id="619" idx="2"/>
              </p:cNvCxnSpPr>
              <p:nvPr/>
            </p:nvCxnSpPr>
            <p:spPr>
              <a:xfrm>
                <a:off x="1634532" y="1584512"/>
                <a:ext cx="1036950" cy="122480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2" name="直线连接符 601">
                <a:extLst>
                  <a:ext uri="{FF2B5EF4-FFF2-40B4-BE49-F238E27FC236}">
                    <a16:creationId xmlns:a16="http://schemas.microsoft.com/office/drawing/2014/main" id="{24E843A0-CDD4-1A0A-90C4-1CFACE19A4CE}"/>
                  </a:ext>
                </a:extLst>
              </p:cNvPr>
              <p:cNvCxnSpPr>
                <a:stCxn id="622" idx="6"/>
                <a:endCxn id="616" idx="2"/>
              </p:cNvCxnSpPr>
              <p:nvPr/>
            </p:nvCxnSpPr>
            <p:spPr>
              <a:xfrm flipV="1">
                <a:off x="1634532" y="1509432"/>
                <a:ext cx="1036950" cy="45832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3" name="直线连接符 602">
                <a:extLst>
                  <a:ext uri="{FF2B5EF4-FFF2-40B4-BE49-F238E27FC236}">
                    <a16:creationId xmlns:a16="http://schemas.microsoft.com/office/drawing/2014/main" id="{0E5F302C-8C8B-F875-A083-BA78432574F8}"/>
                  </a:ext>
                </a:extLst>
              </p:cNvPr>
              <p:cNvCxnSpPr>
                <a:stCxn id="622" idx="6"/>
                <a:endCxn id="617" idx="2"/>
              </p:cNvCxnSpPr>
              <p:nvPr/>
            </p:nvCxnSpPr>
            <p:spPr>
              <a:xfrm flipV="1">
                <a:off x="1634532" y="1892673"/>
                <a:ext cx="1036950" cy="7508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4" name="直线连接符 603">
                <a:extLst>
                  <a:ext uri="{FF2B5EF4-FFF2-40B4-BE49-F238E27FC236}">
                    <a16:creationId xmlns:a16="http://schemas.microsoft.com/office/drawing/2014/main" id="{667E1FB0-83AB-363D-CD3C-16B2AD5D8D86}"/>
                  </a:ext>
                </a:extLst>
              </p:cNvPr>
              <p:cNvCxnSpPr>
                <a:stCxn id="622" idx="6"/>
                <a:endCxn id="619" idx="2"/>
              </p:cNvCxnSpPr>
              <p:nvPr/>
            </p:nvCxnSpPr>
            <p:spPr>
              <a:xfrm>
                <a:off x="1634532" y="1967753"/>
                <a:ext cx="1036950" cy="84156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5" name="直线连接符 604">
                <a:extLst>
                  <a:ext uri="{FF2B5EF4-FFF2-40B4-BE49-F238E27FC236}">
                    <a16:creationId xmlns:a16="http://schemas.microsoft.com/office/drawing/2014/main" id="{FA0A53CE-415D-04D5-86F4-0871E21972D3}"/>
                  </a:ext>
                </a:extLst>
              </p:cNvPr>
              <p:cNvCxnSpPr>
                <a:stCxn id="622" idx="6"/>
                <a:endCxn id="618" idx="2"/>
              </p:cNvCxnSpPr>
              <p:nvPr/>
            </p:nvCxnSpPr>
            <p:spPr>
              <a:xfrm>
                <a:off x="1634532" y="1967753"/>
                <a:ext cx="1036950" cy="30816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6" name="直线连接符 605">
                <a:extLst>
                  <a:ext uri="{FF2B5EF4-FFF2-40B4-BE49-F238E27FC236}">
                    <a16:creationId xmlns:a16="http://schemas.microsoft.com/office/drawing/2014/main" id="{F33E3162-02F6-2FAC-5195-5F8A6399802A}"/>
                  </a:ext>
                </a:extLst>
              </p:cNvPr>
              <p:cNvCxnSpPr>
                <a:stCxn id="623" idx="6"/>
                <a:endCxn id="616" idx="2"/>
              </p:cNvCxnSpPr>
              <p:nvPr/>
            </p:nvCxnSpPr>
            <p:spPr>
              <a:xfrm flipV="1">
                <a:off x="1634532" y="1509432"/>
                <a:ext cx="1036950" cy="84156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7" name="直线连接符 606">
                <a:extLst>
                  <a:ext uri="{FF2B5EF4-FFF2-40B4-BE49-F238E27FC236}">
                    <a16:creationId xmlns:a16="http://schemas.microsoft.com/office/drawing/2014/main" id="{62B80F72-6E1B-76C3-3512-95A5A57D7401}"/>
                  </a:ext>
                </a:extLst>
              </p:cNvPr>
              <p:cNvCxnSpPr>
                <a:stCxn id="623" idx="6"/>
                <a:endCxn id="618" idx="2"/>
              </p:cNvCxnSpPr>
              <p:nvPr/>
            </p:nvCxnSpPr>
            <p:spPr>
              <a:xfrm flipV="1">
                <a:off x="1634532" y="2275914"/>
                <a:ext cx="1036950" cy="7508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直线连接符 607">
                <a:extLst>
                  <a:ext uri="{FF2B5EF4-FFF2-40B4-BE49-F238E27FC236}">
                    <a16:creationId xmlns:a16="http://schemas.microsoft.com/office/drawing/2014/main" id="{D9952F20-F6BE-2D76-3411-A3BF16505A66}"/>
                  </a:ext>
                </a:extLst>
              </p:cNvPr>
              <p:cNvCxnSpPr>
                <a:stCxn id="623" idx="6"/>
                <a:endCxn id="617" idx="2"/>
              </p:cNvCxnSpPr>
              <p:nvPr/>
            </p:nvCxnSpPr>
            <p:spPr>
              <a:xfrm flipV="1">
                <a:off x="1634532" y="1892673"/>
                <a:ext cx="1036950" cy="45832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9" name="直线连接符 608">
                <a:extLst>
                  <a:ext uri="{FF2B5EF4-FFF2-40B4-BE49-F238E27FC236}">
                    <a16:creationId xmlns:a16="http://schemas.microsoft.com/office/drawing/2014/main" id="{C7702EF0-C477-2100-B6C9-671BAE4D827B}"/>
                  </a:ext>
                </a:extLst>
              </p:cNvPr>
              <p:cNvCxnSpPr>
                <a:stCxn id="623" idx="6"/>
                <a:endCxn id="619" idx="2"/>
              </p:cNvCxnSpPr>
              <p:nvPr/>
            </p:nvCxnSpPr>
            <p:spPr>
              <a:xfrm>
                <a:off x="1634532" y="2350994"/>
                <a:ext cx="1036950" cy="45832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0" name="直线连接符 609">
                <a:extLst>
                  <a:ext uri="{FF2B5EF4-FFF2-40B4-BE49-F238E27FC236}">
                    <a16:creationId xmlns:a16="http://schemas.microsoft.com/office/drawing/2014/main" id="{22E71B42-AF77-8826-6B9A-F53ACAF75962}"/>
                  </a:ext>
                </a:extLst>
              </p:cNvPr>
              <p:cNvCxnSpPr>
                <a:stCxn id="624" idx="6"/>
                <a:endCxn id="616" idx="2"/>
              </p:cNvCxnSpPr>
              <p:nvPr/>
            </p:nvCxnSpPr>
            <p:spPr>
              <a:xfrm flipV="1">
                <a:off x="1634532" y="1509432"/>
                <a:ext cx="1036950" cy="1608044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1" name="直线连接符 610">
                <a:extLst>
                  <a:ext uri="{FF2B5EF4-FFF2-40B4-BE49-F238E27FC236}">
                    <a16:creationId xmlns:a16="http://schemas.microsoft.com/office/drawing/2014/main" id="{5B57DDDF-F58D-EF2C-126A-C655875F9833}"/>
                  </a:ext>
                </a:extLst>
              </p:cNvPr>
              <p:cNvCxnSpPr>
                <a:stCxn id="624" idx="6"/>
                <a:endCxn id="617" idx="2"/>
              </p:cNvCxnSpPr>
              <p:nvPr/>
            </p:nvCxnSpPr>
            <p:spPr>
              <a:xfrm flipV="1">
                <a:off x="1634532" y="1892673"/>
                <a:ext cx="1036950" cy="122480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2" name="直线连接符 611">
                <a:extLst>
                  <a:ext uri="{FF2B5EF4-FFF2-40B4-BE49-F238E27FC236}">
                    <a16:creationId xmlns:a16="http://schemas.microsoft.com/office/drawing/2014/main" id="{F844FAB7-19F3-9784-EF87-B2FF460E30A0}"/>
                  </a:ext>
                </a:extLst>
              </p:cNvPr>
              <p:cNvCxnSpPr>
                <a:stCxn id="624" idx="6"/>
                <a:endCxn id="618" idx="2"/>
              </p:cNvCxnSpPr>
              <p:nvPr/>
            </p:nvCxnSpPr>
            <p:spPr>
              <a:xfrm flipV="1">
                <a:off x="1634532" y="2275914"/>
                <a:ext cx="1036950" cy="84156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3" name="直线连接符 612">
                <a:extLst>
                  <a:ext uri="{FF2B5EF4-FFF2-40B4-BE49-F238E27FC236}">
                    <a16:creationId xmlns:a16="http://schemas.microsoft.com/office/drawing/2014/main" id="{EE1F0384-CBF7-7E26-3E87-80B45BD683E4}"/>
                  </a:ext>
                </a:extLst>
              </p:cNvPr>
              <p:cNvCxnSpPr>
                <a:stCxn id="624" idx="6"/>
                <a:endCxn id="619" idx="2"/>
              </p:cNvCxnSpPr>
              <p:nvPr/>
            </p:nvCxnSpPr>
            <p:spPr>
              <a:xfrm flipV="1">
                <a:off x="1634532" y="2809314"/>
                <a:ext cx="1036950" cy="30816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4" name="文本框 613">
                <a:extLst>
                  <a:ext uri="{FF2B5EF4-FFF2-40B4-BE49-F238E27FC236}">
                    <a16:creationId xmlns:a16="http://schemas.microsoft.com/office/drawing/2014/main" id="{34134C72-ED5B-6F69-EC53-FA94BCCE098C}"/>
                  </a:ext>
                </a:extLst>
              </p:cNvPr>
              <p:cNvSpPr txBox="1"/>
              <p:nvPr/>
            </p:nvSpPr>
            <p:spPr>
              <a:xfrm>
                <a:off x="1192276" y="2385159"/>
                <a:ext cx="561782" cy="510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" name="文本框 614">
                <a:extLst>
                  <a:ext uri="{FF2B5EF4-FFF2-40B4-BE49-F238E27FC236}">
                    <a16:creationId xmlns:a16="http://schemas.microsoft.com/office/drawing/2014/main" id="{6953D3DF-0514-A7B5-D48B-03E49C2F536F}"/>
                  </a:ext>
                </a:extLst>
              </p:cNvPr>
              <p:cNvSpPr txBox="1"/>
              <p:nvPr/>
            </p:nvSpPr>
            <p:spPr>
              <a:xfrm>
                <a:off x="2661011" y="2200832"/>
                <a:ext cx="322729" cy="510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85" name="矩形 584">
              <a:extLst>
                <a:ext uri="{FF2B5EF4-FFF2-40B4-BE49-F238E27FC236}">
                  <a16:creationId xmlns:a16="http://schemas.microsoft.com/office/drawing/2014/main" id="{DFB400B5-5E4C-DB1B-3C9E-EFEBAD1838B6}"/>
                </a:ext>
              </a:extLst>
            </p:cNvPr>
            <p:cNvSpPr/>
            <p:nvPr/>
          </p:nvSpPr>
          <p:spPr>
            <a:xfrm>
              <a:off x="7607010" y="1941037"/>
              <a:ext cx="180000" cy="143956"/>
            </a:xfrm>
            <a:prstGeom prst="rect">
              <a:avLst/>
            </a:prstGeom>
            <a:solidFill>
              <a:srgbClr val="DF7A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83402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6" name="矩形 585">
              <a:extLst>
                <a:ext uri="{FF2B5EF4-FFF2-40B4-BE49-F238E27FC236}">
                  <a16:creationId xmlns:a16="http://schemas.microsoft.com/office/drawing/2014/main" id="{72615D70-B3A4-8476-E668-68F069C30E29}"/>
                </a:ext>
              </a:extLst>
            </p:cNvPr>
            <p:cNvSpPr/>
            <p:nvPr/>
          </p:nvSpPr>
          <p:spPr>
            <a:xfrm>
              <a:off x="7607010" y="2227903"/>
              <a:ext cx="180000" cy="143956"/>
            </a:xfrm>
            <a:prstGeom prst="rect">
              <a:avLst/>
            </a:prstGeom>
            <a:solidFill>
              <a:srgbClr val="DF7A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83402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7" name="矩形 586">
              <a:extLst>
                <a:ext uri="{FF2B5EF4-FFF2-40B4-BE49-F238E27FC236}">
                  <a16:creationId xmlns:a16="http://schemas.microsoft.com/office/drawing/2014/main" id="{9DF7D4F3-8319-32D4-7811-5B46465CE6FA}"/>
                </a:ext>
              </a:extLst>
            </p:cNvPr>
            <p:cNvSpPr/>
            <p:nvPr/>
          </p:nvSpPr>
          <p:spPr>
            <a:xfrm>
              <a:off x="7607010" y="2514769"/>
              <a:ext cx="180000" cy="143956"/>
            </a:xfrm>
            <a:prstGeom prst="rect">
              <a:avLst/>
            </a:prstGeom>
            <a:solidFill>
              <a:srgbClr val="DF7A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83402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8" name="矩形 587">
              <a:extLst>
                <a:ext uri="{FF2B5EF4-FFF2-40B4-BE49-F238E27FC236}">
                  <a16:creationId xmlns:a16="http://schemas.microsoft.com/office/drawing/2014/main" id="{6EBBE229-7DEA-E3C1-20A6-D6B9EB9D8D80}"/>
                </a:ext>
              </a:extLst>
            </p:cNvPr>
            <p:cNvSpPr/>
            <p:nvPr/>
          </p:nvSpPr>
          <p:spPr>
            <a:xfrm>
              <a:off x="7607010" y="2801636"/>
              <a:ext cx="180000" cy="143956"/>
            </a:xfrm>
            <a:prstGeom prst="rect">
              <a:avLst/>
            </a:prstGeom>
            <a:solidFill>
              <a:srgbClr val="DF7A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83402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9" name="矩形 588">
              <a:extLst>
                <a:ext uri="{FF2B5EF4-FFF2-40B4-BE49-F238E27FC236}">
                  <a16:creationId xmlns:a16="http://schemas.microsoft.com/office/drawing/2014/main" id="{069D6108-92E2-3FC0-9FBC-ACCF02E58130}"/>
                </a:ext>
              </a:extLst>
            </p:cNvPr>
            <p:cNvSpPr/>
            <p:nvPr/>
          </p:nvSpPr>
          <p:spPr>
            <a:xfrm>
              <a:off x="7607010" y="3334133"/>
              <a:ext cx="180000" cy="143956"/>
            </a:xfrm>
            <a:prstGeom prst="rect">
              <a:avLst/>
            </a:prstGeom>
            <a:solidFill>
              <a:srgbClr val="DF7A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83402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0" name="梯形 589">
              <a:extLst>
                <a:ext uri="{FF2B5EF4-FFF2-40B4-BE49-F238E27FC236}">
                  <a16:creationId xmlns:a16="http://schemas.microsoft.com/office/drawing/2014/main" id="{F2929831-1FFD-B711-6DB5-9A1CB26928AC}"/>
                </a:ext>
              </a:extLst>
            </p:cNvPr>
            <p:cNvSpPr/>
            <p:nvPr/>
          </p:nvSpPr>
          <p:spPr>
            <a:xfrm rot="16200000">
              <a:off x="5950746" y="1730016"/>
              <a:ext cx="1944739" cy="1928716"/>
            </a:xfrm>
            <a:prstGeom prst="trapezoid">
              <a:avLst>
                <a:gd name="adj" fmla="val 1988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25" name="文本框 624">
                <a:extLst>
                  <a:ext uri="{FF2B5EF4-FFF2-40B4-BE49-F238E27FC236}">
                    <a16:creationId xmlns:a16="http://schemas.microsoft.com/office/drawing/2014/main" id="{0FC2AA7A-B075-AD61-1077-DD14865342B4}"/>
                  </a:ext>
                </a:extLst>
              </p:cNvPr>
              <p:cNvSpPr txBox="1"/>
              <p:nvPr/>
            </p:nvSpPr>
            <p:spPr>
              <a:xfrm>
                <a:off x="6149060" y="2185222"/>
                <a:ext cx="649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𝛷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25" name="文本框 624">
                <a:extLst>
                  <a:ext uri="{FF2B5EF4-FFF2-40B4-BE49-F238E27FC236}">
                    <a16:creationId xmlns:a16="http://schemas.microsoft.com/office/drawing/2014/main" id="{0FC2AA7A-B075-AD61-1077-DD1486534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060" y="2185222"/>
                <a:ext cx="649200" cy="369332"/>
              </a:xfrm>
              <a:prstGeom prst="rect">
                <a:avLst/>
              </a:prstGeom>
              <a:blipFill>
                <a:blip r:embed="rId16"/>
                <a:stretch>
                  <a:fillRect r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6" name="燕尾形箭头 625">
            <a:extLst>
              <a:ext uri="{FF2B5EF4-FFF2-40B4-BE49-F238E27FC236}">
                <a16:creationId xmlns:a16="http://schemas.microsoft.com/office/drawing/2014/main" id="{D02CD19F-D088-39F4-7743-A4B3796C0FCB}"/>
              </a:ext>
            </a:extLst>
          </p:cNvPr>
          <p:cNvSpPr/>
          <p:nvPr/>
        </p:nvSpPr>
        <p:spPr>
          <a:xfrm>
            <a:off x="7802838" y="3356180"/>
            <a:ext cx="720000" cy="270000"/>
          </a:xfrm>
          <a:prstGeom prst="notchedRightArrow">
            <a:avLst>
              <a:gd name="adj1" fmla="val 50000"/>
              <a:gd name="adj2" fmla="val 74694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305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2808AF0C-AF29-FAE3-F7AB-302482540354}"/>
                  </a:ext>
                </a:extLst>
              </p:cNvPr>
              <p:cNvSpPr txBox="1"/>
              <p:nvPr/>
            </p:nvSpPr>
            <p:spPr>
              <a:xfrm>
                <a:off x="5790082" y="607240"/>
                <a:ext cx="56899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2808AF0C-AF29-FAE3-F7AB-302482540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0082" y="607240"/>
                <a:ext cx="568997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右大括号 58">
            <a:extLst>
              <a:ext uri="{FF2B5EF4-FFF2-40B4-BE49-F238E27FC236}">
                <a16:creationId xmlns:a16="http://schemas.microsoft.com/office/drawing/2014/main" id="{178968AE-6945-C157-6902-42A6279077C1}"/>
              </a:ext>
            </a:extLst>
          </p:cNvPr>
          <p:cNvSpPr/>
          <p:nvPr/>
        </p:nvSpPr>
        <p:spPr>
          <a:xfrm>
            <a:off x="6461133" y="659154"/>
            <a:ext cx="274225" cy="3918813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04D29B3-9B4C-BA8F-609C-B0C6F061F50B}"/>
              </a:ext>
            </a:extLst>
          </p:cNvPr>
          <p:cNvSpPr txBox="1"/>
          <p:nvPr/>
        </p:nvSpPr>
        <p:spPr>
          <a:xfrm>
            <a:off x="5883293" y="2435345"/>
            <a:ext cx="434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1"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BF643DD9-1090-33B3-AD3B-483F0503D103}"/>
              </a:ext>
            </a:extLst>
          </p:cNvPr>
          <p:cNvSpPr txBox="1"/>
          <p:nvPr/>
        </p:nvSpPr>
        <p:spPr>
          <a:xfrm>
            <a:off x="6938547" y="5266741"/>
            <a:ext cx="168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 Loss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7FDAE9BD-3975-8968-B6C1-BF00840F0F7F}"/>
                  </a:ext>
                </a:extLst>
              </p:cNvPr>
              <p:cNvSpPr txBox="1"/>
              <p:nvPr/>
            </p:nvSpPr>
            <p:spPr>
              <a:xfrm>
                <a:off x="6682030" y="1824945"/>
                <a:ext cx="513034" cy="2711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0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zh-CN" altLang="zh-CN" sz="1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0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𝑍</m:t>
                            </m:r>
                          </m:e>
                        </m:acc>
                      </m:e>
                      <m:sub>
                        <m:r>
                          <a:rPr lang="en-US" altLang="zh-CN" sz="1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altLang="zh-CN" sz="1000" b="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𝑝𝑒𝑟𝑏</m:t>
                        </m:r>
                      </m:sup>
                    </m:sSubSup>
                  </m:oMath>
                </a14:m>
                <a:r>
                  <a:rPr lang="zh-CN" altLang="zh-CN" sz="10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kumimoji="1" lang="zh-CN" altLang="en-US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7FDAE9BD-3975-8968-B6C1-BF00840F0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030" y="1824945"/>
                <a:ext cx="513034" cy="2711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左右箭头 98">
            <a:extLst>
              <a:ext uri="{FF2B5EF4-FFF2-40B4-BE49-F238E27FC236}">
                <a16:creationId xmlns:a16="http://schemas.microsoft.com/office/drawing/2014/main" id="{A4371FCD-4607-9718-3F9D-B5E714FBB73E}"/>
              </a:ext>
            </a:extLst>
          </p:cNvPr>
          <p:cNvSpPr/>
          <p:nvPr/>
        </p:nvSpPr>
        <p:spPr>
          <a:xfrm rot="16243277">
            <a:off x="10177528" y="3857143"/>
            <a:ext cx="770135" cy="188728"/>
          </a:xfrm>
          <a:prstGeom prst="leftRightArrow">
            <a:avLst>
              <a:gd name="adj1" fmla="val 15289"/>
              <a:gd name="adj2" fmla="val 98783"/>
            </a:avLst>
          </a:prstGeom>
          <a:gradFill flip="none" rotWithShape="1">
            <a:gsLst>
              <a:gs pos="60000">
                <a:srgbClr val="FFC000">
                  <a:tint val="66000"/>
                  <a:satMod val="160000"/>
                </a:srgbClr>
              </a:gs>
              <a:gs pos="100000">
                <a:srgbClr val="FFC000">
                  <a:tint val="44500"/>
                  <a:satMod val="160000"/>
                </a:srgbClr>
              </a:gs>
              <a:gs pos="86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4A2D1583-D7F4-E62B-CB09-F56E3F658B5E}"/>
              </a:ext>
            </a:extLst>
          </p:cNvPr>
          <p:cNvSpPr txBox="1"/>
          <p:nvPr/>
        </p:nvSpPr>
        <p:spPr>
          <a:xfrm>
            <a:off x="10574668" y="3795690"/>
            <a:ext cx="16173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Loss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B55584C-55C3-F25B-9A34-2364CD995933}"/>
                  </a:ext>
                </a:extLst>
              </p:cNvPr>
              <p:cNvSpPr txBox="1"/>
              <p:nvPr/>
            </p:nvSpPr>
            <p:spPr>
              <a:xfrm>
                <a:off x="3892241" y="4477202"/>
                <a:ext cx="997389" cy="371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sub>
                      <m:sup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sup>
                    </m:sSubSup>
                    <m:d>
                      <m:d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zh-CN" altLang="zh-CN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B55584C-55C3-F25B-9A34-2364CD995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241" y="4477202"/>
                <a:ext cx="997389" cy="371961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FC812DD1-9CC2-4143-9FF1-1656B2B8432B}"/>
                  </a:ext>
                </a:extLst>
              </p:cNvPr>
              <p:cNvSpPr txBox="1"/>
              <p:nvPr/>
            </p:nvSpPr>
            <p:spPr>
              <a:xfrm>
                <a:off x="3892241" y="2496724"/>
                <a:ext cx="997389" cy="371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sub>
                      <m:sup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sup>
                    </m:sSubSup>
                    <m:d>
                      <m:d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zh-CN" altLang="zh-CN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FC812DD1-9CC2-4143-9FF1-1656B2B84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241" y="2496724"/>
                <a:ext cx="997389" cy="371961"/>
              </a:xfrm>
              <a:prstGeom prst="rect">
                <a:avLst/>
              </a:prstGeom>
              <a:blipFill>
                <a:blip r:embed="rId10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9" name="组合 338">
            <a:extLst>
              <a:ext uri="{FF2B5EF4-FFF2-40B4-BE49-F238E27FC236}">
                <a16:creationId xmlns:a16="http://schemas.microsoft.com/office/drawing/2014/main" id="{126FC480-746C-02D8-0228-A8B2D4AEED9D}"/>
              </a:ext>
            </a:extLst>
          </p:cNvPr>
          <p:cNvGrpSpPr/>
          <p:nvPr/>
        </p:nvGrpSpPr>
        <p:grpSpPr>
          <a:xfrm>
            <a:off x="9753928" y="4410235"/>
            <a:ext cx="1617333" cy="1549276"/>
            <a:chOff x="467071" y="2886352"/>
            <a:chExt cx="1617333" cy="1549276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88C4366-BCEA-2985-6710-444248FA18C5}"/>
                </a:ext>
              </a:extLst>
            </p:cNvPr>
            <p:cNvSpPr/>
            <p:nvPr/>
          </p:nvSpPr>
          <p:spPr>
            <a:xfrm>
              <a:off x="467071" y="3188028"/>
              <a:ext cx="1617333" cy="1247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5314B7BE-55F5-C257-DD73-97E0ECAFE213}"/>
                    </a:ext>
                  </a:extLst>
                </p:cNvPr>
                <p:cNvSpPr txBox="1"/>
                <p:nvPr/>
              </p:nvSpPr>
              <p:spPr>
                <a:xfrm>
                  <a:off x="539242" y="2886352"/>
                  <a:ext cx="1529507" cy="3365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zh-CN" altLang="zh-CN" sz="14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1800" b="0" i="1" smtClea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𝑝𝑒𝑟𝑏</m:t>
                          </m:r>
                        </m:sup>
                      </m:sSup>
                    </m:oMath>
                  </a14:m>
                  <a:r>
                    <a:rPr lang="zh-CN" altLang="zh-CN" sz="1400" dirty="0"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kumimoji="1"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5314B7BE-55F5-C257-DD73-97E0ECAFE2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242" y="2886352"/>
                  <a:ext cx="1529507" cy="33656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6" name="椭圆 175">
              <a:extLst>
                <a:ext uri="{FF2B5EF4-FFF2-40B4-BE49-F238E27FC236}">
                  <a16:creationId xmlns:a16="http://schemas.microsoft.com/office/drawing/2014/main" id="{1ADA9160-8510-EE3B-3C19-BD6B56308D29}"/>
                </a:ext>
              </a:extLst>
            </p:cNvPr>
            <p:cNvSpPr>
              <a:spLocks noChangeAspect="1"/>
            </p:cNvSpPr>
            <p:nvPr/>
          </p:nvSpPr>
          <p:spPr>
            <a:xfrm rot="6982807">
              <a:off x="1345678" y="3679425"/>
              <a:ext cx="690223" cy="506044"/>
            </a:xfrm>
            <a:prstGeom prst="ellipse">
              <a:avLst/>
            </a:prstGeom>
            <a:blipFill>
              <a:blip r:embed="rId12"/>
              <a:stretch>
                <a:fillRect l="5564" t="5564" r="5564" b="5564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" name="椭圆 183">
              <a:extLst>
                <a:ext uri="{FF2B5EF4-FFF2-40B4-BE49-F238E27FC236}">
                  <a16:creationId xmlns:a16="http://schemas.microsoft.com/office/drawing/2014/main" id="{F70B0453-D257-B09F-817E-82917D48D6E5}"/>
                </a:ext>
              </a:extLst>
            </p:cNvPr>
            <p:cNvSpPr>
              <a:spLocks noChangeAspect="1"/>
            </p:cNvSpPr>
            <p:nvPr/>
          </p:nvSpPr>
          <p:spPr>
            <a:xfrm rot="20713275">
              <a:off x="895444" y="3238803"/>
              <a:ext cx="649169" cy="512351"/>
            </a:xfrm>
            <a:prstGeom prst="ellipse">
              <a:avLst/>
            </a:prstGeom>
            <a:blipFill dpi="0" rotWithShape="1">
              <a:blip r:embed="rId13"/>
              <a:srcRect/>
              <a:stretch>
                <a:fillRect l="5564" t="-4000" r="5564" b="3000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5" name="椭圆 184">
              <a:extLst>
                <a:ext uri="{FF2B5EF4-FFF2-40B4-BE49-F238E27FC236}">
                  <a16:creationId xmlns:a16="http://schemas.microsoft.com/office/drawing/2014/main" id="{462DF8E5-C104-D6DD-79A9-941C8082C10E}"/>
                </a:ext>
              </a:extLst>
            </p:cNvPr>
            <p:cNvSpPr>
              <a:spLocks noChangeAspect="1"/>
            </p:cNvSpPr>
            <p:nvPr/>
          </p:nvSpPr>
          <p:spPr>
            <a:xfrm rot="1696954">
              <a:off x="593334" y="3798160"/>
              <a:ext cx="658413" cy="519646"/>
            </a:xfrm>
            <a:prstGeom prst="ellipse">
              <a:avLst/>
            </a:prstGeom>
            <a:blipFill>
              <a:blip r:embed="rId14"/>
              <a:stretch>
                <a:fillRect l="8993" t="8433" r="8993" b="8433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6" name="燕尾形箭头 185">
            <a:extLst>
              <a:ext uri="{FF2B5EF4-FFF2-40B4-BE49-F238E27FC236}">
                <a16:creationId xmlns:a16="http://schemas.microsoft.com/office/drawing/2014/main" id="{3F885138-E199-13AC-7BF1-10359C8FB860}"/>
              </a:ext>
            </a:extLst>
          </p:cNvPr>
          <p:cNvSpPr/>
          <p:nvPr/>
        </p:nvSpPr>
        <p:spPr>
          <a:xfrm>
            <a:off x="3126564" y="1294442"/>
            <a:ext cx="720000" cy="270000"/>
          </a:xfrm>
          <a:prstGeom prst="notchedRightArrow">
            <a:avLst>
              <a:gd name="adj1" fmla="val 50000"/>
              <a:gd name="adj2" fmla="val 74694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5" name="组合 334">
            <a:extLst>
              <a:ext uri="{FF2B5EF4-FFF2-40B4-BE49-F238E27FC236}">
                <a16:creationId xmlns:a16="http://schemas.microsoft.com/office/drawing/2014/main" id="{22550D8A-49F0-A957-992B-59B550D6225E}"/>
              </a:ext>
            </a:extLst>
          </p:cNvPr>
          <p:cNvGrpSpPr>
            <a:grpSpLocks noChangeAspect="1"/>
          </p:cNvGrpSpPr>
          <p:nvPr/>
        </p:nvGrpSpPr>
        <p:grpSpPr>
          <a:xfrm>
            <a:off x="180067" y="2717509"/>
            <a:ext cx="1950206" cy="1828800"/>
            <a:chOff x="467071" y="4468255"/>
            <a:chExt cx="1617333" cy="15166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6B8988A6-CC65-B308-FB60-89C3D9D53224}"/>
                    </a:ext>
                  </a:extLst>
                </p:cNvPr>
                <p:cNvSpPr txBox="1"/>
                <p:nvPr/>
              </p:nvSpPr>
              <p:spPr>
                <a:xfrm>
                  <a:off x="672723" y="4468255"/>
                  <a:ext cx="1262543" cy="2791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zh-CN" altLang="zh-CN" sz="14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𝑐𝑡𝑟𝑙</m:t>
                          </m:r>
                        </m:sup>
                      </m:sSup>
                    </m:oMath>
                  </a14:m>
                  <a:r>
                    <a:rPr lang="zh-CN" altLang="zh-CN" sz="1400" dirty="0"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kumimoji="1"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6B8988A6-CC65-B308-FB60-89C3D9D532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723" y="4468255"/>
                  <a:ext cx="1262543" cy="2791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7DF11120-0984-7975-784F-058E9904D030}"/>
                </a:ext>
              </a:extLst>
            </p:cNvPr>
            <p:cNvSpPr/>
            <p:nvPr/>
          </p:nvSpPr>
          <p:spPr>
            <a:xfrm>
              <a:off x="467071" y="4737304"/>
              <a:ext cx="1617333" cy="1247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1" name="椭圆 180">
              <a:extLst>
                <a:ext uri="{FF2B5EF4-FFF2-40B4-BE49-F238E27FC236}">
                  <a16:creationId xmlns:a16="http://schemas.microsoft.com/office/drawing/2014/main" id="{F3A0CB38-F574-2B09-2A5D-F6913251C449}"/>
                </a:ext>
              </a:extLst>
            </p:cNvPr>
            <p:cNvSpPr>
              <a:spLocks noChangeAspect="1"/>
            </p:cNvSpPr>
            <p:nvPr/>
          </p:nvSpPr>
          <p:spPr>
            <a:xfrm rot="4112667">
              <a:off x="536444" y="5201523"/>
              <a:ext cx="583951" cy="443867"/>
            </a:xfrm>
            <a:prstGeom prst="ellipse">
              <a:avLst/>
            </a:prstGeom>
            <a:blipFill>
              <a:blip r:embed="rId16"/>
              <a:stretch>
                <a:fillRect l="7786" t="5564" r="3342" b="5564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2" name="椭圆 181">
              <a:extLst>
                <a:ext uri="{FF2B5EF4-FFF2-40B4-BE49-F238E27FC236}">
                  <a16:creationId xmlns:a16="http://schemas.microsoft.com/office/drawing/2014/main" id="{E701CBD9-D8B2-618F-20B6-A7C06C3F9C09}"/>
                </a:ext>
              </a:extLst>
            </p:cNvPr>
            <p:cNvSpPr>
              <a:spLocks noChangeAspect="1"/>
            </p:cNvSpPr>
            <p:nvPr/>
          </p:nvSpPr>
          <p:spPr>
            <a:xfrm rot="1696954">
              <a:off x="1122476" y="4813811"/>
              <a:ext cx="611149" cy="482344"/>
            </a:xfrm>
            <a:prstGeom prst="ellipse">
              <a:avLst/>
            </a:prstGeom>
            <a:blipFill>
              <a:blip r:embed="rId17"/>
              <a:stretch>
                <a:fillRect l="5564" t="-2128" r="5564" b="13256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1" name="椭圆 190">
              <a:extLst>
                <a:ext uri="{FF2B5EF4-FFF2-40B4-BE49-F238E27FC236}">
                  <a16:creationId xmlns:a16="http://schemas.microsoft.com/office/drawing/2014/main" id="{5E928A2E-FBCE-E7E4-821A-BC51B41518ED}"/>
                </a:ext>
              </a:extLst>
            </p:cNvPr>
            <p:cNvSpPr>
              <a:spLocks noChangeAspect="1"/>
            </p:cNvSpPr>
            <p:nvPr/>
          </p:nvSpPr>
          <p:spPr>
            <a:xfrm rot="9553939">
              <a:off x="1178892" y="5415232"/>
              <a:ext cx="633179" cy="481286"/>
            </a:xfrm>
            <a:prstGeom prst="ellipse">
              <a:avLst/>
            </a:prstGeom>
            <a:blipFill dpi="0" rotWithShape="1">
              <a:blip r:embed="rId18"/>
              <a:srcRect/>
              <a:stretch>
                <a:fillRect l="7786" t="6000" r="6000" b="5564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3E44B4B-8FB0-19D3-8225-F15C28900055}"/>
              </a:ext>
            </a:extLst>
          </p:cNvPr>
          <p:cNvGrpSpPr/>
          <p:nvPr/>
        </p:nvGrpSpPr>
        <p:grpSpPr>
          <a:xfrm>
            <a:off x="4310873" y="329556"/>
            <a:ext cx="1854704" cy="1980774"/>
            <a:chOff x="4310873" y="329556"/>
            <a:chExt cx="1854704" cy="19807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DEB31574-D34A-59A9-B086-5F501F790F48}"/>
                    </a:ext>
                  </a:extLst>
                </p:cNvPr>
                <p:cNvSpPr txBox="1"/>
                <p:nvPr/>
              </p:nvSpPr>
              <p:spPr>
                <a:xfrm>
                  <a:off x="4774376" y="329556"/>
                  <a:ext cx="997389" cy="404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lang="zh-CN" altLang="zh-CN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𝜙</m:t>
                          </m:r>
                        </m:sub>
                        <m:sup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</m:sup>
                      </m:sSubSup>
                      <m:d>
                        <m:d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.</m:t>
                          </m:r>
                        </m:e>
                      </m:d>
                    </m:oMath>
                  </a14:m>
                  <a:r>
                    <a:rPr lang="zh-CN" altLang="zh-CN" dirty="0"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DEB31574-D34A-59A9-B086-5F501F790F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4376" y="329556"/>
                  <a:ext cx="997389" cy="404919"/>
                </a:xfrm>
                <a:prstGeom prst="rect">
                  <a:avLst/>
                </a:prstGeom>
                <a:blipFill>
                  <a:blip r:embed="rId19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2" name="组合 191">
              <a:extLst>
                <a:ext uri="{FF2B5EF4-FFF2-40B4-BE49-F238E27FC236}">
                  <a16:creationId xmlns:a16="http://schemas.microsoft.com/office/drawing/2014/main" id="{1D32A35A-4C39-913E-58A8-8852338A9BD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354998" y="690330"/>
              <a:ext cx="1665090" cy="1620000"/>
              <a:chOff x="990485" y="1039906"/>
              <a:chExt cx="2251315" cy="2238935"/>
            </a:xfrm>
          </p:grpSpPr>
          <p:grpSp>
            <p:nvGrpSpPr>
              <p:cNvPr id="193" name="组合 192">
                <a:extLst>
                  <a:ext uri="{FF2B5EF4-FFF2-40B4-BE49-F238E27FC236}">
                    <a16:creationId xmlns:a16="http://schemas.microsoft.com/office/drawing/2014/main" id="{E1367911-3670-6399-F9B1-5D3946E8D048}"/>
                  </a:ext>
                </a:extLst>
              </p:cNvPr>
              <p:cNvGrpSpPr/>
              <p:nvPr/>
            </p:nvGrpSpPr>
            <p:grpSpPr>
              <a:xfrm>
                <a:off x="1311802" y="1039906"/>
                <a:ext cx="322730" cy="2238935"/>
                <a:chOff x="1299882" y="1039906"/>
                <a:chExt cx="322730" cy="2238935"/>
              </a:xfrm>
              <a:solidFill>
                <a:srgbClr val="FEEFAA"/>
              </a:solidFill>
            </p:grpSpPr>
            <p:sp>
              <p:nvSpPr>
                <p:cNvPr id="222" name="椭圆 221">
                  <a:extLst>
                    <a:ext uri="{FF2B5EF4-FFF2-40B4-BE49-F238E27FC236}">
                      <a16:creationId xmlns:a16="http://schemas.microsoft.com/office/drawing/2014/main" id="{FA48EC41-9EBB-715F-97FC-E28849B1B9B7}"/>
                    </a:ext>
                  </a:extLst>
                </p:cNvPr>
                <p:cNvSpPr/>
                <p:nvPr/>
              </p:nvSpPr>
              <p:spPr>
                <a:xfrm>
                  <a:off x="1299882" y="1039906"/>
                  <a:ext cx="322730" cy="32273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3" name="椭圆 222">
                  <a:extLst>
                    <a:ext uri="{FF2B5EF4-FFF2-40B4-BE49-F238E27FC236}">
                      <a16:creationId xmlns:a16="http://schemas.microsoft.com/office/drawing/2014/main" id="{CF886964-5CF2-3B20-A777-6EC0B7313113}"/>
                    </a:ext>
                  </a:extLst>
                </p:cNvPr>
                <p:cNvSpPr/>
                <p:nvPr/>
              </p:nvSpPr>
              <p:spPr>
                <a:xfrm>
                  <a:off x="1299882" y="1423147"/>
                  <a:ext cx="322730" cy="32273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" name="椭圆 223">
                  <a:extLst>
                    <a:ext uri="{FF2B5EF4-FFF2-40B4-BE49-F238E27FC236}">
                      <a16:creationId xmlns:a16="http://schemas.microsoft.com/office/drawing/2014/main" id="{FB3628F9-B246-BC7D-63BA-BACC632228E5}"/>
                    </a:ext>
                  </a:extLst>
                </p:cNvPr>
                <p:cNvSpPr/>
                <p:nvPr/>
              </p:nvSpPr>
              <p:spPr>
                <a:xfrm>
                  <a:off x="1299882" y="1806388"/>
                  <a:ext cx="322730" cy="32273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" name="椭圆 224">
                  <a:extLst>
                    <a:ext uri="{FF2B5EF4-FFF2-40B4-BE49-F238E27FC236}">
                      <a16:creationId xmlns:a16="http://schemas.microsoft.com/office/drawing/2014/main" id="{F376610B-B5F1-65DC-AF7D-3DB3C8B4D075}"/>
                    </a:ext>
                  </a:extLst>
                </p:cNvPr>
                <p:cNvSpPr/>
                <p:nvPr/>
              </p:nvSpPr>
              <p:spPr>
                <a:xfrm>
                  <a:off x="1299882" y="2189629"/>
                  <a:ext cx="322730" cy="32273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" name="椭圆 225">
                  <a:extLst>
                    <a:ext uri="{FF2B5EF4-FFF2-40B4-BE49-F238E27FC236}">
                      <a16:creationId xmlns:a16="http://schemas.microsoft.com/office/drawing/2014/main" id="{60DE148A-80B7-1E50-8F91-26CEC59FF491}"/>
                    </a:ext>
                  </a:extLst>
                </p:cNvPr>
                <p:cNvSpPr/>
                <p:nvPr/>
              </p:nvSpPr>
              <p:spPr>
                <a:xfrm>
                  <a:off x="1299882" y="2956111"/>
                  <a:ext cx="322730" cy="32273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4" name="组合 193">
                <a:extLst>
                  <a:ext uri="{FF2B5EF4-FFF2-40B4-BE49-F238E27FC236}">
                    <a16:creationId xmlns:a16="http://schemas.microsoft.com/office/drawing/2014/main" id="{A8F083C6-87C8-7B74-1C98-8B5F909A38CB}"/>
                  </a:ext>
                </a:extLst>
              </p:cNvPr>
              <p:cNvGrpSpPr/>
              <p:nvPr/>
            </p:nvGrpSpPr>
            <p:grpSpPr>
              <a:xfrm>
                <a:off x="2671482" y="1348067"/>
                <a:ext cx="322731" cy="1622612"/>
                <a:chOff x="2671482" y="1423147"/>
                <a:chExt cx="322731" cy="1622612"/>
              </a:xfrm>
              <a:solidFill>
                <a:srgbClr val="D4E6FF"/>
              </a:solidFill>
            </p:grpSpPr>
            <p:sp>
              <p:nvSpPr>
                <p:cNvPr id="218" name="椭圆 217">
                  <a:extLst>
                    <a:ext uri="{FF2B5EF4-FFF2-40B4-BE49-F238E27FC236}">
                      <a16:creationId xmlns:a16="http://schemas.microsoft.com/office/drawing/2014/main" id="{8615762A-29AE-DB27-EB25-97CEBD4D2C34}"/>
                    </a:ext>
                  </a:extLst>
                </p:cNvPr>
                <p:cNvSpPr/>
                <p:nvPr/>
              </p:nvSpPr>
              <p:spPr>
                <a:xfrm>
                  <a:off x="2671482" y="1423147"/>
                  <a:ext cx="322730" cy="32273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" name="椭圆 218">
                  <a:extLst>
                    <a:ext uri="{FF2B5EF4-FFF2-40B4-BE49-F238E27FC236}">
                      <a16:creationId xmlns:a16="http://schemas.microsoft.com/office/drawing/2014/main" id="{7E409771-FC20-C674-E620-A8F6BAF980DD}"/>
                    </a:ext>
                  </a:extLst>
                </p:cNvPr>
                <p:cNvSpPr/>
                <p:nvPr/>
              </p:nvSpPr>
              <p:spPr>
                <a:xfrm>
                  <a:off x="2671482" y="1806388"/>
                  <a:ext cx="322730" cy="32273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" name="椭圆 219">
                  <a:extLst>
                    <a:ext uri="{FF2B5EF4-FFF2-40B4-BE49-F238E27FC236}">
                      <a16:creationId xmlns:a16="http://schemas.microsoft.com/office/drawing/2014/main" id="{4483808C-0D2D-B89A-5A93-656E043BE4DC}"/>
                    </a:ext>
                  </a:extLst>
                </p:cNvPr>
                <p:cNvSpPr/>
                <p:nvPr/>
              </p:nvSpPr>
              <p:spPr>
                <a:xfrm>
                  <a:off x="2671483" y="2189629"/>
                  <a:ext cx="322730" cy="32273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" name="椭圆 220">
                  <a:extLst>
                    <a:ext uri="{FF2B5EF4-FFF2-40B4-BE49-F238E27FC236}">
                      <a16:creationId xmlns:a16="http://schemas.microsoft.com/office/drawing/2014/main" id="{BE47DF0C-B70D-C771-2F90-BA3EBB2F3EB1}"/>
                    </a:ext>
                  </a:extLst>
                </p:cNvPr>
                <p:cNvSpPr/>
                <p:nvPr/>
              </p:nvSpPr>
              <p:spPr>
                <a:xfrm>
                  <a:off x="2671482" y="2723029"/>
                  <a:ext cx="322730" cy="32273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95" name="直线连接符 194">
                <a:extLst>
                  <a:ext uri="{FF2B5EF4-FFF2-40B4-BE49-F238E27FC236}">
                    <a16:creationId xmlns:a16="http://schemas.microsoft.com/office/drawing/2014/main" id="{11927ECE-BAFC-A21C-2998-3163FB6A1EFA}"/>
                  </a:ext>
                </a:extLst>
              </p:cNvPr>
              <p:cNvCxnSpPr>
                <a:stCxn id="222" idx="6"/>
                <a:endCxn id="218" idx="2"/>
              </p:cNvCxnSpPr>
              <p:nvPr/>
            </p:nvCxnSpPr>
            <p:spPr>
              <a:xfrm>
                <a:off x="1634532" y="1201271"/>
                <a:ext cx="1036950" cy="30816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线连接符 195">
                <a:extLst>
                  <a:ext uri="{FF2B5EF4-FFF2-40B4-BE49-F238E27FC236}">
                    <a16:creationId xmlns:a16="http://schemas.microsoft.com/office/drawing/2014/main" id="{3D8C0FB3-C217-115F-8878-BE6847FF5E54}"/>
                  </a:ext>
                </a:extLst>
              </p:cNvPr>
              <p:cNvCxnSpPr>
                <a:stCxn id="222" idx="6"/>
                <a:endCxn id="219" idx="2"/>
              </p:cNvCxnSpPr>
              <p:nvPr/>
            </p:nvCxnSpPr>
            <p:spPr>
              <a:xfrm>
                <a:off x="1634532" y="1201271"/>
                <a:ext cx="1036950" cy="69140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线连接符 196">
                <a:extLst>
                  <a:ext uri="{FF2B5EF4-FFF2-40B4-BE49-F238E27FC236}">
                    <a16:creationId xmlns:a16="http://schemas.microsoft.com/office/drawing/2014/main" id="{74D8DC98-79BF-7B6A-BA13-C55670ED932E}"/>
                  </a:ext>
                </a:extLst>
              </p:cNvPr>
              <p:cNvCxnSpPr>
                <a:stCxn id="222" idx="6"/>
                <a:endCxn id="220" idx="2"/>
              </p:cNvCxnSpPr>
              <p:nvPr/>
            </p:nvCxnSpPr>
            <p:spPr>
              <a:xfrm>
                <a:off x="1634532" y="1201271"/>
                <a:ext cx="1036950" cy="107464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线连接符 197">
                <a:extLst>
                  <a:ext uri="{FF2B5EF4-FFF2-40B4-BE49-F238E27FC236}">
                    <a16:creationId xmlns:a16="http://schemas.microsoft.com/office/drawing/2014/main" id="{6963D00D-09FD-294E-5933-6B5A533F5238}"/>
                  </a:ext>
                </a:extLst>
              </p:cNvPr>
              <p:cNvCxnSpPr>
                <a:stCxn id="222" idx="6"/>
                <a:endCxn id="221" idx="2"/>
              </p:cNvCxnSpPr>
              <p:nvPr/>
            </p:nvCxnSpPr>
            <p:spPr>
              <a:xfrm>
                <a:off x="1634532" y="1201271"/>
                <a:ext cx="1036950" cy="160804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线连接符 198">
                <a:extLst>
                  <a:ext uri="{FF2B5EF4-FFF2-40B4-BE49-F238E27FC236}">
                    <a16:creationId xmlns:a16="http://schemas.microsoft.com/office/drawing/2014/main" id="{0C555A01-41A8-69C6-2E44-BDE104221368}"/>
                  </a:ext>
                </a:extLst>
              </p:cNvPr>
              <p:cNvCxnSpPr>
                <a:stCxn id="223" idx="6"/>
                <a:endCxn id="218" idx="2"/>
              </p:cNvCxnSpPr>
              <p:nvPr/>
            </p:nvCxnSpPr>
            <p:spPr>
              <a:xfrm flipV="1">
                <a:off x="1634532" y="1509432"/>
                <a:ext cx="1036950" cy="7508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线连接符 199">
                <a:extLst>
                  <a:ext uri="{FF2B5EF4-FFF2-40B4-BE49-F238E27FC236}">
                    <a16:creationId xmlns:a16="http://schemas.microsoft.com/office/drawing/2014/main" id="{9300D9E1-AD0B-D82C-F666-9CC3A3E32895}"/>
                  </a:ext>
                </a:extLst>
              </p:cNvPr>
              <p:cNvCxnSpPr>
                <a:stCxn id="223" idx="6"/>
                <a:endCxn id="219" idx="2"/>
              </p:cNvCxnSpPr>
              <p:nvPr/>
            </p:nvCxnSpPr>
            <p:spPr>
              <a:xfrm>
                <a:off x="1634532" y="1584512"/>
                <a:ext cx="1036950" cy="30816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直线连接符 200">
                <a:extLst>
                  <a:ext uri="{FF2B5EF4-FFF2-40B4-BE49-F238E27FC236}">
                    <a16:creationId xmlns:a16="http://schemas.microsoft.com/office/drawing/2014/main" id="{123FC24B-CC0B-3A9E-6BBD-F4A7A2684D2D}"/>
                  </a:ext>
                </a:extLst>
              </p:cNvPr>
              <p:cNvCxnSpPr>
                <a:stCxn id="223" idx="6"/>
                <a:endCxn id="220" idx="2"/>
              </p:cNvCxnSpPr>
              <p:nvPr/>
            </p:nvCxnSpPr>
            <p:spPr>
              <a:xfrm>
                <a:off x="1634532" y="1584512"/>
                <a:ext cx="1036950" cy="69140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直线连接符 201">
                <a:extLst>
                  <a:ext uri="{FF2B5EF4-FFF2-40B4-BE49-F238E27FC236}">
                    <a16:creationId xmlns:a16="http://schemas.microsoft.com/office/drawing/2014/main" id="{6432FFE2-AD35-6828-622E-9834673F92BB}"/>
                  </a:ext>
                </a:extLst>
              </p:cNvPr>
              <p:cNvCxnSpPr>
                <a:stCxn id="223" idx="6"/>
                <a:endCxn id="220" idx="2"/>
              </p:cNvCxnSpPr>
              <p:nvPr/>
            </p:nvCxnSpPr>
            <p:spPr>
              <a:xfrm>
                <a:off x="1634532" y="1584512"/>
                <a:ext cx="1036950" cy="69140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线连接符 202">
                <a:extLst>
                  <a:ext uri="{FF2B5EF4-FFF2-40B4-BE49-F238E27FC236}">
                    <a16:creationId xmlns:a16="http://schemas.microsoft.com/office/drawing/2014/main" id="{5AE26E54-5571-740F-CB88-E1D6658B8668}"/>
                  </a:ext>
                </a:extLst>
              </p:cNvPr>
              <p:cNvCxnSpPr>
                <a:stCxn id="223" idx="6"/>
                <a:endCxn id="221" idx="2"/>
              </p:cNvCxnSpPr>
              <p:nvPr/>
            </p:nvCxnSpPr>
            <p:spPr>
              <a:xfrm>
                <a:off x="1634532" y="1584512"/>
                <a:ext cx="1036950" cy="122480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线连接符 203">
                <a:extLst>
                  <a:ext uri="{FF2B5EF4-FFF2-40B4-BE49-F238E27FC236}">
                    <a16:creationId xmlns:a16="http://schemas.microsoft.com/office/drawing/2014/main" id="{558DC104-A3E0-8870-726C-41E9FF67A16E}"/>
                  </a:ext>
                </a:extLst>
              </p:cNvPr>
              <p:cNvCxnSpPr>
                <a:stCxn id="224" idx="6"/>
                <a:endCxn id="218" idx="2"/>
              </p:cNvCxnSpPr>
              <p:nvPr/>
            </p:nvCxnSpPr>
            <p:spPr>
              <a:xfrm flipV="1">
                <a:off x="1634532" y="1509432"/>
                <a:ext cx="1036950" cy="45832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线连接符 204">
                <a:extLst>
                  <a:ext uri="{FF2B5EF4-FFF2-40B4-BE49-F238E27FC236}">
                    <a16:creationId xmlns:a16="http://schemas.microsoft.com/office/drawing/2014/main" id="{B6B2842F-63BB-BD7B-7DC4-F96EAEB6052A}"/>
                  </a:ext>
                </a:extLst>
              </p:cNvPr>
              <p:cNvCxnSpPr>
                <a:stCxn id="224" idx="6"/>
                <a:endCxn id="219" idx="2"/>
              </p:cNvCxnSpPr>
              <p:nvPr/>
            </p:nvCxnSpPr>
            <p:spPr>
              <a:xfrm flipV="1">
                <a:off x="1634532" y="1892673"/>
                <a:ext cx="1036950" cy="7508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线连接符 205">
                <a:extLst>
                  <a:ext uri="{FF2B5EF4-FFF2-40B4-BE49-F238E27FC236}">
                    <a16:creationId xmlns:a16="http://schemas.microsoft.com/office/drawing/2014/main" id="{240DECA6-EAEE-A2A2-07AB-D595EE5BABCC}"/>
                  </a:ext>
                </a:extLst>
              </p:cNvPr>
              <p:cNvCxnSpPr>
                <a:stCxn id="224" idx="6"/>
                <a:endCxn id="221" idx="2"/>
              </p:cNvCxnSpPr>
              <p:nvPr/>
            </p:nvCxnSpPr>
            <p:spPr>
              <a:xfrm>
                <a:off x="1634532" y="1967753"/>
                <a:ext cx="1036950" cy="84156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直线连接符 206">
                <a:extLst>
                  <a:ext uri="{FF2B5EF4-FFF2-40B4-BE49-F238E27FC236}">
                    <a16:creationId xmlns:a16="http://schemas.microsoft.com/office/drawing/2014/main" id="{396C2AD4-3E54-B322-1998-5649435B09C1}"/>
                  </a:ext>
                </a:extLst>
              </p:cNvPr>
              <p:cNvCxnSpPr>
                <a:stCxn id="224" idx="6"/>
                <a:endCxn id="220" idx="2"/>
              </p:cNvCxnSpPr>
              <p:nvPr/>
            </p:nvCxnSpPr>
            <p:spPr>
              <a:xfrm>
                <a:off x="1634532" y="1967753"/>
                <a:ext cx="1036950" cy="30816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线连接符 207">
                <a:extLst>
                  <a:ext uri="{FF2B5EF4-FFF2-40B4-BE49-F238E27FC236}">
                    <a16:creationId xmlns:a16="http://schemas.microsoft.com/office/drawing/2014/main" id="{C382F0A2-8782-7144-7964-39EF13A1A6F5}"/>
                  </a:ext>
                </a:extLst>
              </p:cNvPr>
              <p:cNvCxnSpPr>
                <a:stCxn id="225" idx="6"/>
                <a:endCxn id="218" idx="2"/>
              </p:cNvCxnSpPr>
              <p:nvPr/>
            </p:nvCxnSpPr>
            <p:spPr>
              <a:xfrm flipV="1">
                <a:off x="1634532" y="1509432"/>
                <a:ext cx="1036950" cy="84156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线连接符 208">
                <a:extLst>
                  <a:ext uri="{FF2B5EF4-FFF2-40B4-BE49-F238E27FC236}">
                    <a16:creationId xmlns:a16="http://schemas.microsoft.com/office/drawing/2014/main" id="{B92C109F-A84C-B8A3-D8C2-2E4D767FEB42}"/>
                  </a:ext>
                </a:extLst>
              </p:cNvPr>
              <p:cNvCxnSpPr>
                <a:stCxn id="225" idx="6"/>
                <a:endCxn id="220" idx="2"/>
              </p:cNvCxnSpPr>
              <p:nvPr/>
            </p:nvCxnSpPr>
            <p:spPr>
              <a:xfrm flipV="1">
                <a:off x="1634532" y="2275914"/>
                <a:ext cx="1036950" cy="7508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直线连接符 209">
                <a:extLst>
                  <a:ext uri="{FF2B5EF4-FFF2-40B4-BE49-F238E27FC236}">
                    <a16:creationId xmlns:a16="http://schemas.microsoft.com/office/drawing/2014/main" id="{D9B67031-BB3B-98AF-074A-13BEA62841D0}"/>
                  </a:ext>
                </a:extLst>
              </p:cNvPr>
              <p:cNvCxnSpPr>
                <a:stCxn id="225" idx="6"/>
                <a:endCxn id="219" idx="2"/>
              </p:cNvCxnSpPr>
              <p:nvPr/>
            </p:nvCxnSpPr>
            <p:spPr>
              <a:xfrm flipV="1">
                <a:off x="1634532" y="1892673"/>
                <a:ext cx="1036950" cy="45832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直线连接符 210">
                <a:extLst>
                  <a:ext uri="{FF2B5EF4-FFF2-40B4-BE49-F238E27FC236}">
                    <a16:creationId xmlns:a16="http://schemas.microsoft.com/office/drawing/2014/main" id="{B73EDD2B-309A-E00E-4A1D-FB7DF9C19DDD}"/>
                  </a:ext>
                </a:extLst>
              </p:cNvPr>
              <p:cNvCxnSpPr>
                <a:stCxn id="225" idx="6"/>
                <a:endCxn id="221" idx="2"/>
              </p:cNvCxnSpPr>
              <p:nvPr/>
            </p:nvCxnSpPr>
            <p:spPr>
              <a:xfrm>
                <a:off x="1634532" y="2350994"/>
                <a:ext cx="1036950" cy="45832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线连接符 211">
                <a:extLst>
                  <a:ext uri="{FF2B5EF4-FFF2-40B4-BE49-F238E27FC236}">
                    <a16:creationId xmlns:a16="http://schemas.microsoft.com/office/drawing/2014/main" id="{01E72795-88E5-D3C7-97A2-9A75A33E9F39}"/>
                  </a:ext>
                </a:extLst>
              </p:cNvPr>
              <p:cNvCxnSpPr>
                <a:stCxn id="226" idx="6"/>
                <a:endCxn id="218" idx="2"/>
              </p:cNvCxnSpPr>
              <p:nvPr/>
            </p:nvCxnSpPr>
            <p:spPr>
              <a:xfrm flipV="1">
                <a:off x="1634532" y="1509432"/>
                <a:ext cx="1036950" cy="1608044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直线连接符 212">
                <a:extLst>
                  <a:ext uri="{FF2B5EF4-FFF2-40B4-BE49-F238E27FC236}">
                    <a16:creationId xmlns:a16="http://schemas.microsoft.com/office/drawing/2014/main" id="{B094335D-5772-7D9B-C792-054C66E108C0}"/>
                  </a:ext>
                </a:extLst>
              </p:cNvPr>
              <p:cNvCxnSpPr>
                <a:stCxn id="226" idx="6"/>
                <a:endCxn id="219" idx="2"/>
              </p:cNvCxnSpPr>
              <p:nvPr/>
            </p:nvCxnSpPr>
            <p:spPr>
              <a:xfrm flipV="1">
                <a:off x="1634532" y="1892673"/>
                <a:ext cx="1036950" cy="122480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线连接符 213">
                <a:extLst>
                  <a:ext uri="{FF2B5EF4-FFF2-40B4-BE49-F238E27FC236}">
                    <a16:creationId xmlns:a16="http://schemas.microsoft.com/office/drawing/2014/main" id="{EF147CE8-83FF-CD4F-07EB-5D8035957462}"/>
                  </a:ext>
                </a:extLst>
              </p:cNvPr>
              <p:cNvCxnSpPr>
                <a:stCxn id="226" idx="6"/>
                <a:endCxn id="220" idx="2"/>
              </p:cNvCxnSpPr>
              <p:nvPr/>
            </p:nvCxnSpPr>
            <p:spPr>
              <a:xfrm flipV="1">
                <a:off x="1634532" y="2275914"/>
                <a:ext cx="1036950" cy="84156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线连接符 214">
                <a:extLst>
                  <a:ext uri="{FF2B5EF4-FFF2-40B4-BE49-F238E27FC236}">
                    <a16:creationId xmlns:a16="http://schemas.microsoft.com/office/drawing/2014/main" id="{BF5FCAC2-A4EF-DB77-C242-ACA7E5A2D26B}"/>
                  </a:ext>
                </a:extLst>
              </p:cNvPr>
              <p:cNvCxnSpPr>
                <a:stCxn id="226" idx="6"/>
                <a:endCxn id="221" idx="2"/>
              </p:cNvCxnSpPr>
              <p:nvPr/>
            </p:nvCxnSpPr>
            <p:spPr>
              <a:xfrm flipV="1">
                <a:off x="1634532" y="2809314"/>
                <a:ext cx="1036950" cy="30816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308C2273-236E-A7E7-4619-9DDFB8677B36}"/>
                  </a:ext>
                </a:extLst>
              </p:cNvPr>
              <p:cNvSpPr txBox="1"/>
              <p:nvPr/>
            </p:nvSpPr>
            <p:spPr>
              <a:xfrm>
                <a:off x="990485" y="2359273"/>
                <a:ext cx="561782" cy="510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7" name="文本框 216">
                <a:extLst>
                  <a:ext uri="{FF2B5EF4-FFF2-40B4-BE49-F238E27FC236}">
                    <a16:creationId xmlns:a16="http://schemas.microsoft.com/office/drawing/2014/main" id="{6DFD7749-EE44-4544-5F3C-6CF1CF40A8C3}"/>
                  </a:ext>
                </a:extLst>
              </p:cNvPr>
              <p:cNvSpPr txBox="1"/>
              <p:nvPr/>
            </p:nvSpPr>
            <p:spPr>
              <a:xfrm>
                <a:off x="2919071" y="2176888"/>
                <a:ext cx="322729" cy="510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27F58119-EBC0-B45A-47C4-BCB262C76AA5}"/>
                </a:ext>
              </a:extLst>
            </p:cNvPr>
            <p:cNvSpPr/>
            <p:nvPr/>
          </p:nvSpPr>
          <p:spPr>
            <a:xfrm>
              <a:off x="5985577" y="950257"/>
              <a:ext cx="180000" cy="143956"/>
            </a:xfrm>
            <a:prstGeom prst="rect">
              <a:avLst/>
            </a:prstGeom>
            <a:solidFill>
              <a:srgbClr val="0E60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1703F7A5-B3E5-3683-59FA-8B1CDDE67DA8}"/>
                </a:ext>
              </a:extLst>
            </p:cNvPr>
            <p:cNvSpPr/>
            <p:nvPr/>
          </p:nvSpPr>
          <p:spPr>
            <a:xfrm>
              <a:off x="5985577" y="1234777"/>
              <a:ext cx="180000" cy="143956"/>
            </a:xfrm>
            <a:prstGeom prst="rect">
              <a:avLst/>
            </a:prstGeom>
            <a:solidFill>
              <a:srgbClr val="0E60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14F5FF9A-F3A3-2571-46BF-80DDC009E91B}"/>
                </a:ext>
              </a:extLst>
            </p:cNvPr>
            <p:cNvSpPr/>
            <p:nvPr/>
          </p:nvSpPr>
          <p:spPr>
            <a:xfrm>
              <a:off x="5985577" y="1519297"/>
              <a:ext cx="180000" cy="143956"/>
            </a:xfrm>
            <a:prstGeom prst="rect">
              <a:avLst/>
            </a:prstGeom>
            <a:solidFill>
              <a:srgbClr val="0E60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2" name="矩形 301">
              <a:extLst>
                <a:ext uri="{FF2B5EF4-FFF2-40B4-BE49-F238E27FC236}">
                  <a16:creationId xmlns:a16="http://schemas.microsoft.com/office/drawing/2014/main" id="{0FDE82B3-A20F-1276-A4D0-975D0CE61FF1}"/>
                </a:ext>
              </a:extLst>
            </p:cNvPr>
            <p:cNvSpPr/>
            <p:nvPr/>
          </p:nvSpPr>
          <p:spPr>
            <a:xfrm>
              <a:off x="5985577" y="1898212"/>
              <a:ext cx="180000" cy="143956"/>
            </a:xfrm>
            <a:prstGeom prst="rect">
              <a:avLst/>
            </a:prstGeom>
            <a:solidFill>
              <a:srgbClr val="0E60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7" name="矩形 316">
              <a:extLst>
                <a:ext uri="{FF2B5EF4-FFF2-40B4-BE49-F238E27FC236}">
                  <a16:creationId xmlns:a16="http://schemas.microsoft.com/office/drawing/2014/main" id="{40595CA1-F7C5-DC1C-D91A-ED89CAF66A32}"/>
                </a:ext>
              </a:extLst>
            </p:cNvPr>
            <p:cNvSpPr/>
            <p:nvPr/>
          </p:nvSpPr>
          <p:spPr>
            <a:xfrm>
              <a:off x="4310873" y="733839"/>
              <a:ext cx="180000" cy="143956"/>
            </a:xfrm>
            <a:prstGeom prst="rect">
              <a:avLst/>
            </a:prstGeom>
            <a:solidFill>
              <a:srgbClr val="0E60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8" name="矩形 317">
              <a:extLst>
                <a:ext uri="{FF2B5EF4-FFF2-40B4-BE49-F238E27FC236}">
                  <a16:creationId xmlns:a16="http://schemas.microsoft.com/office/drawing/2014/main" id="{FED79679-1FFF-679C-1F7B-CF6C4BEA9325}"/>
                </a:ext>
              </a:extLst>
            </p:cNvPr>
            <p:cNvSpPr/>
            <p:nvPr/>
          </p:nvSpPr>
          <p:spPr>
            <a:xfrm>
              <a:off x="4310873" y="1020705"/>
              <a:ext cx="180000" cy="143956"/>
            </a:xfrm>
            <a:prstGeom prst="rect">
              <a:avLst/>
            </a:prstGeom>
            <a:solidFill>
              <a:srgbClr val="0E60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9" name="矩形 318">
              <a:extLst>
                <a:ext uri="{FF2B5EF4-FFF2-40B4-BE49-F238E27FC236}">
                  <a16:creationId xmlns:a16="http://schemas.microsoft.com/office/drawing/2014/main" id="{E83D183E-2169-69DC-6051-048E88B520B6}"/>
                </a:ext>
              </a:extLst>
            </p:cNvPr>
            <p:cNvSpPr/>
            <p:nvPr/>
          </p:nvSpPr>
          <p:spPr>
            <a:xfrm>
              <a:off x="4310873" y="1307571"/>
              <a:ext cx="180000" cy="143956"/>
            </a:xfrm>
            <a:prstGeom prst="rect">
              <a:avLst/>
            </a:prstGeom>
            <a:solidFill>
              <a:srgbClr val="0E60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0" name="矩形 319">
              <a:extLst>
                <a:ext uri="{FF2B5EF4-FFF2-40B4-BE49-F238E27FC236}">
                  <a16:creationId xmlns:a16="http://schemas.microsoft.com/office/drawing/2014/main" id="{7D105ACE-BBC6-AD4E-CA35-2A9CB77986D7}"/>
                </a:ext>
              </a:extLst>
            </p:cNvPr>
            <p:cNvSpPr/>
            <p:nvPr/>
          </p:nvSpPr>
          <p:spPr>
            <a:xfrm>
              <a:off x="4310873" y="1594438"/>
              <a:ext cx="180000" cy="143956"/>
            </a:xfrm>
            <a:prstGeom prst="rect">
              <a:avLst/>
            </a:prstGeom>
            <a:solidFill>
              <a:srgbClr val="0E60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1" name="矩形 320">
              <a:extLst>
                <a:ext uri="{FF2B5EF4-FFF2-40B4-BE49-F238E27FC236}">
                  <a16:creationId xmlns:a16="http://schemas.microsoft.com/office/drawing/2014/main" id="{DCAEFD1B-8AA4-0195-4134-77C1377AFB4E}"/>
                </a:ext>
              </a:extLst>
            </p:cNvPr>
            <p:cNvSpPr/>
            <p:nvPr/>
          </p:nvSpPr>
          <p:spPr>
            <a:xfrm>
              <a:off x="4310873" y="2136463"/>
              <a:ext cx="180000" cy="143956"/>
            </a:xfrm>
            <a:prstGeom prst="rect">
              <a:avLst/>
            </a:prstGeom>
            <a:solidFill>
              <a:srgbClr val="0E60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23" name="矩形 322">
            <a:extLst>
              <a:ext uri="{FF2B5EF4-FFF2-40B4-BE49-F238E27FC236}">
                <a16:creationId xmlns:a16="http://schemas.microsoft.com/office/drawing/2014/main" id="{DD562320-E545-6A2E-A757-C76DC59A38AC}"/>
              </a:ext>
            </a:extLst>
          </p:cNvPr>
          <p:cNvSpPr/>
          <p:nvPr/>
        </p:nvSpPr>
        <p:spPr>
          <a:xfrm>
            <a:off x="6820597" y="2130364"/>
            <a:ext cx="180000" cy="143956"/>
          </a:xfrm>
          <a:prstGeom prst="rect">
            <a:avLst/>
          </a:prstGeom>
          <a:solidFill>
            <a:srgbClr val="DF7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340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4" name="矩形 323">
            <a:extLst>
              <a:ext uri="{FF2B5EF4-FFF2-40B4-BE49-F238E27FC236}">
                <a16:creationId xmlns:a16="http://schemas.microsoft.com/office/drawing/2014/main" id="{CC323E9E-C6FB-1FC1-F8B2-F56EBC81C36C}"/>
              </a:ext>
            </a:extLst>
          </p:cNvPr>
          <p:cNvSpPr/>
          <p:nvPr/>
        </p:nvSpPr>
        <p:spPr>
          <a:xfrm>
            <a:off x="6820597" y="2414884"/>
            <a:ext cx="180000" cy="143956"/>
          </a:xfrm>
          <a:prstGeom prst="rect">
            <a:avLst/>
          </a:prstGeom>
          <a:solidFill>
            <a:srgbClr val="DF7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340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5" name="矩形 324">
            <a:extLst>
              <a:ext uri="{FF2B5EF4-FFF2-40B4-BE49-F238E27FC236}">
                <a16:creationId xmlns:a16="http://schemas.microsoft.com/office/drawing/2014/main" id="{42A260AC-D553-0523-857D-52F34B344E09}"/>
              </a:ext>
            </a:extLst>
          </p:cNvPr>
          <p:cNvSpPr/>
          <p:nvPr/>
        </p:nvSpPr>
        <p:spPr>
          <a:xfrm>
            <a:off x="6820597" y="2699404"/>
            <a:ext cx="180000" cy="143956"/>
          </a:xfrm>
          <a:prstGeom prst="rect">
            <a:avLst/>
          </a:prstGeom>
          <a:solidFill>
            <a:srgbClr val="DF7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340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6" name="矩形 325">
            <a:extLst>
              <a:ext uri="{FF2B5EF4-FFF2-40B4-BE49-F238E27FC236}">
                <a16:creationId xmlns:a16="http://schemas.microsoft.com/office/drawing/2014/main" id="{3295C7B0-A8F2-F730-B3B4-51258D3AF88E}"/>
              </a:ext>
            </a:extLst>
          </p:cNvPr>
          <p:cNvSpPr/>
          <p:nvPr/>
        </p:nvSpPr>
        <p:spPr>
          <a:xfrm>
            <a:off x="6820597" y="3078319"/>
            <a:ext cx="180000" cy="143956"/>
          </a:xfrm>
          <a:prstGeom prst="rect">
            <a:avLst/>
          </a:prstGeom>
          <a:solidFill>
            <a:srgbClr val="DF7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340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3" name="燕尾形箭头 332">
            <a:extLst>
              <a:ext uri="{FF2B5EF4-FFF2-40B4-BE49-F238E27FC236}">
                <a16:creationId xmlns:a16="http://schemas.microsoft.com/office/drawing/2014/main" id="{8B76DB2C-CB9D-03A0-1C2E-CF96D00263DF}"/>
              </a:ext>
            </a:extLst>
          </p:cNvPr>
          <p:cNvSpPr/>
          <p:nvPr/>
        </p:nvSpPr>
        <p:spPr>
          <a:xfrm>
            <a:off x="2267153" y="3649773"/>
            <a:ext cx="720000" cy="270000"/>
          </a:xfrm>
          <a:prstGeom prst="notchedRightArrow">
            <a:avLst>
              <a:gd name="adj1" fmla="val 50000"/>
              <a:gd name="adj2" fmla="val 74694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4" name="燕尾形箭头 333">
            <a:extLst>
              <a:ext uri="{FF2B5EF4-FFF2-40B4-BE49-F238E27FC236}">
                <a16:creationId xmlns:a16="http://schemas.microsoft.com/office/drawing/2014/main" id="{367A6029-D7CC-9200-51E4-189202F92117}"/>
              </a:ext>
            </a:extLst>
          </p:cNvPr>
          <p:cNvSpPr/>
          <p:nvPr/>
        </p:nvSpPr>
        <p:spPr>
          <a:xfrm>
            <a:off x="2233987" y="5485633"/>
            <a:ext cx="720000" cy="270000"/>
          </a:xfrm>
          <a:prstGeom prst="notchedRightArrow">
            <a:avLst>
              <a:gd name="adj1" fmla="val 50000"/>
              <a:gd name="adj2" fmla="val 74694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0" name="组合 339">
            <a:extLst>
              <a:ext uri="{FF2B5EF4-FFF2-40B4-BE49-F238E27FC236}">
                <a16:creationId xmlns:a16="http://schemas.microsoft.com/office/drawing/2014/main" id="{0CF96899-B67A-49B2-CBE8-F82E8C10E606}"/>
              </a:ext>
            </a:extLst>
          </p:cNvPr>
          <p:cNvGrpSpPr/>
          <p:nvPr/>
        </p:nvGrpSpPr>
        <p:grpSpPr>
          <a:xfrm>
            <a:off x="192746" y="4552564"/>
            <a:ext cx="1928716" cy="1872562"/>
            <a:chOff x="467071" y="2845755"/>
            <a:chExt cx="1617333" cy="1589873"/>
          </a:xfrm>
        </p:grpSpPr>
        <p:sp>
          <p:nvSpPr>
            <p:cNvPr id="341" name="椭圆 340">
              <a:extLst>
                <a:ext uri="{FF2B5EF4-FFF2-40B4-BE49-F238E27FC236}">
                  <a16:creationId xmlns:a16="http://schemas.microsoft.com/office/drawing/2014/main" id="{B07F877A-B4C4-E8FC-14B7-E48C9AF89BA5}"/>
                </a:ext>
              </a:extLst>
            </p:cNvPr>
            <p:cNvSpPr/>
            <p:nvPr/>
          </p:nvSpPr>
          <p:spPr>
            <a:xfrm>
              <a:off x="467071" y="3188028"/>
              <a:ext cx="1617333" cy="1247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2" name="文本框 341">
                  <a:extLst>
                    <a:ext uri="{FF2B5EF4-FFF2-40B4-BE49-F238E27FC236}">
                      <a16:creationId xmlns:a16="http://schemas.microsoft.com/office/drawing/2014/main" id="{FE2F406F-B292-C0E2-5D55-5640E053A79E}"/>
                    </a:ext>
                  </a:extLst>
                </p:cNvPr>
                <p:cNvSpPr txBox="1"/>
                <p:nvPr/>
              </p:nvSpPr>
              <p:spPr>
                <a:xfrm>
                  <a:off x="553041" y="2845755"/>
                  <a:ext cx="1529507" cy="3135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zh-CN" altLang="zh-CN" sz="16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000" b="0" i="1" smtClea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𝑝𝑒𝑟𝑏</m:t>
                          </m:r>
                        </m:sup>
                      </m:sSup>
                    </m:oMath>
                  </a14:m>
                  <a:r>
                    <a:rPr kumimoji="1"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</a:t>
                  </a:r>
                  <a14:m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</m:oMath>
                  </a14:m>
                  <a:r>
                    <a:rPr kumimoji="1"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endParaRPr kumimoji="1"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42" name="文本框 341">
                  <a:extLst>
                    <a:ext uri="{FF2B5EF4-FFF2-40B4-BE49-F238E27FC236}">
                      <a16:creationId xmlns:a16="http://schemas.microsoft.com/office/drawing/2014/main" id="{FE2F406F-B292-C0E2-5D55-5640E053A7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041" y="2845755"/>
                  <a:ext cx="1529507" cy="313576"/>
                </a:xfrm>
                <a:prstGeom prst="rect">
                  <a:avLst/>
                </a:prstGeom>
                <a:blipFill>
                  <a:blip r:embed="rId20"/>
                  <a:stretch>
                    <a:fillRect t="-6667" b="-2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3" name="椭圆 342">
              <a:extLst>
                <a:ext uri="{FF2B5EF4-FFF2-40B4-BE49-F238E27FC236}">
                  <a16:creationId xmlns:a16="http://schemas.microsoft.com/office/drawing/2014/main" id="{7C15A42E-634D-1566-E9A1-A6A2802D5D6E}"/>
                </a:ext>
              </a:extLst>
            </p:cNvPr>
            <p:cNvSpPr>
              <a:spLocks noChangeAspect="1"/>
            </p:cNvSpPr>
            <p:nvPr/>
          </p:nvSpPr>
          <p:spPr>
            <a:xfrm rot="6982807">
              <a:off x="1345678" y="3679425"/>
              <a:ext cx="690223" cy="506044"/>
            </a:xfrm>
            <a:prstGeom prst="ellipse">
              <a:avLst/>
            </a:prstGeom>
            <a:blipFill>
              <a:blip r:embed="rId12"/>
              <a:stretch>
                <a:fillRect l="5564" t="5564" r="5564" b="5564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椭圆 343">
              <a:extLst>
                <a:ext uri="{FF2B5EF4-FFF2-40B4-BE49-F238E27FC236}">
                  <a16:creationId xmlns:a16="http://schemas.microsoft.com/office/drawing/2014/main" id="{ACDED0D3-565C-91F5-2D32-74D708B220FB}"/>
                </a:ext>
              </a:extLst>
            </p:cNvPr>
            <p:cNvSpPr>
              <a:spLocks noChangeAspect="1"/>
            </p:cNvSpPr>
            <p:nvPr/>
          </p:nvSpPr>
          <p:spPr>
            <a:xfrm rot="20713275">
              <a:off x="895444" y="3238803"/>
              <a:ext cx="649169" cy="512351"/>
            </a:xfrm>
            <a:prstGeom prst="ellipse">
              <a:avLst/>
            </a:prstGeom>
            <a:blipFill dpi="0" rotWithShape="1">
              <a:blip r:embed="rId13"/>
              <a:srcRect/>
              <a:stretch>
                <a:fillRect l="5564" t="-4000" r="5564" b="3000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5" name="椭圆 344">
              <a:extLst>
                <a:ext uri="{FF2B5EF4-FFF2-40B4-BE49-F238E27FC236}">
                  <a16:creationId xmlns:a16="http://schemas.microsoft.com/office/drawing/2014/main" id="{429DEC18-3429-D2A4-F69A-89769142264B}"/>
                </a:ext>
              </a:extLst>
            </p:cNvPr>
            <p:cNvSpPr>
              <a:spLocks noChangeAspect="1"/>
            </p:cNvSpPr>
            <p:nvPr/>
          </p:nvSpPr>
          <p:spPr>
            <a:xfrm rot="1696954">
              <a:off x="593334" y="3798160"/>
              <a:ext cx="658413" cy="519646"/>
            </a:xfrm>
            <a:prstGeom prst="ellipse">
              <a:avLst/>
            </a:prstGeom>
            <a:blipFill>
              <a:blip r:embed="rId14"/>
              <a:stretch>
                <a:fillRect l="8993" t="8433" r="8993" b="8433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5CBBE7C-ADFB-F1C7-D22A-32794D4397FA}"/>
              </a:ext>
            </a:extLst>
          </p:cNvPr>
          <p:cNvGrpSpPr/>
          <p:nvPr/>
        </p:nvGrpSpPr>
        <p:grpSpPr>
          <a:xfrm>
            <a:off x="436228" y="61117"/>
            <a:ext cx="2519358" cy="2403391"/>
            <a:chOff x="436228" y="61117"/>
            <a:chExt cx="2519358" cy="24033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A020A2DD-5115-4FCD-4AE1-5B9481B0854A}"/>
                    </a:ext>
                  </a:extLst>
                </p:cNvPr>
                <p:cNvSpPr txBox="1"/>
                <p:nvPr/>
              </p:nvSpPr>
              <p:spPr>
                <a:xfrm>
                  <a:off x="436228" y="61117"/>
                  <a:ext cx="251935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Style</a:t>
                  </a:r>
                  <a:r>
                    <a:rPr kumimoji="1" lang="zh-CN" alt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kumimoji="1"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Vector (</a:t>
                  </a:r>
                  <a14:m>
                    <m:oMath xmlns:m="http://schemas.openxmlformats.org/officeDocument/2006/math"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𝒔</m:t>
                      </m:r>
                    </m:oMath>
                  </a14:m>
                  <a:r>
                    <a:rPr kumimoji="1"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A020A2DD-5115-4FCD-4AE1-5B9481B085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228" y="61117"/>
                  <a:ext cx="2519358" cy="369332"/>
                </a:xfrm>
                <a:prstGeom prst="rect">
                  <a:avLst/>
                </a:prstGeom>
                <a:blipFill>
                  <a:blip r:embed="rId21"/>
                  <a:stretch>
                    <a:fillRect t="-6452" b="-193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46" name="图片 345">
              <a:extLst>
                <a:ext uri="{FF2B5EF4-FFF2-40B4-BE49-F238E27FC236}">
                  <a16:creationId xmlns:a16="http://schemas.microsoft.com/office/drawing/2014/main" id="{371FC24C-79AC-CAE0-29AF-5491B4E0A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706794" y="466245"/>
              <a:ext cx="1950205" cy="1998263"/>
            </a:xfrm>
            <a:prstGeom prst="rect">
              <a:avLst/>
            </a:prstGeom>
          </p:spPr>
        </p:pic>
      </p:grpSp>
      <p:grpSp>
        <p:nvGrpSpPr>
          <p:cNvPr id="355" name="组合 354">
            <a:extLst>
              <a:ext uri="{FF2B5EF4-FFF2-40B4-BE49-F238E27FC236}">
                <a16:creationId xmlns:a16="http://schemas.microsoft.com/office/drawing/2014/main" id="{A0A594F6-6E0A-A3E5-21BA-D5421A98A858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7074504" y="1899718"/>
            <a:ext cx="1332726" cy="1620000"/>
            <a:chOff x="1192276" y="1039906"/>
            <a:chExt cx="1801937" cy="2238935"/>
          </a:xfrm>
        </p:grpSpPr>
        <p:grpSp>
          <p:nvGrpSpPr>
            <p:cNvPr id="356" name="组合 355">
              <a:extLst>
                <a:ext uri="{FF2B5EF4-FFF2-40B4-BE49-F238E27FC236}">
                  <a16:creationId xmlns:a16="http://schemas.microsoft.com/office/drawing/2014/main" id="{05714D2B-7285-E24D-41FD-A6218465F86D}"/>
                </a:ext>
              </a:extLst>
            </p:cNvPr>
            <p:cNvGrpSpPr/>
            <p:nvPr/>
          </p:nvGrpSpPr>
          <p:grpSpPr>
            <a:xfrm>
              <a:off x="1311802" y="1039906"/>
              <a:ext cx="322730" cy="2238935"/>
              <a:chOff x="1299882" y="1039906"/>
              <a:chExt cx="322730" cy="2238935"/>
            </a:xfrm>
            <a:solidFill>
              <a:srgbClr val="FEEFAA"/>
            </a:solidFill>
          </p:grpSpPr>
          <p:sp>
            <p:nvSpPr>
              <p:cNvPr id="385" name="椭圆 384">
                <a:extLst>
                  <a:ext uri="{FF2B5EF4-FFF2-40B4-BE49-F238E27FC236}">
                    <a16:creationId xmlns:a16="http://schemas.microsoft.com/office/drawing/2014/main" id="{B311B51F-7794-B609-79A4-83AD5F354BDB}"/>
                  </a:ext>
                </a:extLst>
              </p:cNvPr>
              <p:cNvSpPr/>
              <p:nvPr/>
            </p:nvSpPr>
            <p:spPr>
              <a:xfrm>
                <a:off x="1299882" y="1039906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6" name="椭圆 385">
                <a:extLst>
                  <a:ext uri="{FF2B5EF4-FFF2-40B4-BE49-F238E27FC236}">
                    <a16:creationId xmlns:a16="http://schemas.microsoft.com/office/drawing/2014/main" id="{3E4F7698-5928-30D5-BA33-A02435D7A999}"/>
                  </a:ext>
                </a:extLst>
              </p:cNvPr>
              <p:cNvSpPr/>
              <p:nvPr/>
            </p:nvSpPr>
            <p:spPr>
              <a:xfrm>
                <a:off x="1299882" y="1423147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7" name="椭圆 386">
                <a:extLst>
                  <a:ext uri="{FF2B5EF4-FFF2-40B4-BE49-F238E27FC236}">
                    <a16:creationId xmlns:a16="http://schemas.microsoft.com/office/drawing/2014/main" id="{665AAF0D-2714-91DB-670E-5F4494EF590C}"/>
                  </a:ext>
                </a:extLst>
              </p:cNvPr>
              <p:cNvSpPr/>
              <p:nvPr/>
            </p:nvSpPr>
            <p:spPr>
              <a:xfrm>
                <a:off x="1299882" y="1806388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8" name="椭圆 387">
                <a:extLst>
                  <a:ext uri="{FF2B5EF4-FFF2-40B4-BE49-F238E27FC236}">
                    <a16:creationId xmlns:a16="http://schemas.microsoft.com/office/drawing/2014/main" id="{F14F1324-6A2D-F886-CA06-14B740E2F75F}"/>
                  </a:ext>
                </a:extLst>
              </p:cNvPr>
              <p:cNvSpPr/>
              <p:nvPr/>
            </p:nvSpPr>
            <p:spPr>
              <a:xfrm>
                <a:off x="1299882" y="21896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9" name="椭圆 388">
                <a:extLst>
                  <a:ext uri="{FF2B5EF4-FFF2-40B4-BE49-F238E27FC236}">
                    <a16:creationId xmlns:a16="http://schemas.microsoft.com/office/drawing/2014/main" id="{136CC296-604D-9CFD-64D8-5A421E49A534}"/>
                  </a:ext>
                </a:extLst>
              </p:cNvPr>
              <p:cNvSpPr/>
              <p:nvPr/>
            </p:nvSpPr>
            <p:spPr>
              <a:xfrm>
                <a:off x="1299882" y="2956111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57" name="组合 356">
              <a:extLst>
                <a:ext uri="{FF2B5EF4-FFF2-40B4-BE49-F238E27FC236}">
                  <a16:creationId xmlns:a16="http://schemas.microsoft.com/office/drawing/2014/main" id="{28DA7298-35DD-DDC9-B5BE-DB716496E618}"/>
                </a:ext>
              </a:extLst>
            </p:cNvPr>
            <p:cNvGrpSpPr/>
            <p:nvPr/>
          </p:nvGrpSpPr>
          <p:grpSpPr>
            <a:xfrm>
              <a:off x="2671482" y="1348067"/>
              <a:ext cx="322731" cy="1622612"/>
              <a:chOff x="2671482" y="1423147"/>
              <a:chExt cx="322731" cy="1622612"/>
            </a:xfrm>
            <a:solidFill>
              <a:srgbClr val="D4E6FF"/>
            </a:solidFill>
          </p:grpSpPr>
          <p:sp>
            <p:nvSpPr>
              <p:cNvPr id="381" name="椭圆 380">
                <a:extLst>
                  <a:ext uri="{FF2B5EF4-FFF2-40B4-BE49-F238E27FC236}">
                    <a16:creationId xmlns:a16="http://schemas.microsoft.com/office/drawing/2014/main" id="{4940A87E-4D03-3966-E2B2-BD5C05F1C127}"/>
                  </a:ext>
                </a:extLst>
              </p:cNvPr>
              <p:cNvSpPr/>
              <p:nvPr/>
            </p:nvSpPr>
            <p:spPr>
              <a:xfrm>
                <a:off x="2671482" y="1423147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2" name="椭圆 381">
                <a:extLst>
                  <a:ext uri="{FF2B5EF4-FFF2-40B4-BE49-F238E27FC236}">
                    <a16:creationId xmlns:a16="http://schemas.microsoft.com/office/drawing/2014/main" id="{EA8D76D6-C04A-BC79-BB72-CA42002C6919}"/>
                  </a:ext>
                </a:extLst>
              </p:cNvPr>
              <p:cNvSpPr/>
              <p:nvPr/>
            </p:nvSpPr>
            <p:spPr>
              <a:xfrm>
                <a:off x="2671482" y="1806388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3" name="椭圆 382">
                <a:extLst>
                  <a:ext uri="{FF2B5EF4-FFF2-40B4-BE49-F238E27FC236}">
                    <a16:creationId xmlns:a16="http://schemas.microsoft.com/office/drawing/2014/main" id="{B71B661C-9D47-BAB1-292D-8556E7F3E198}"/>
                  </a:ext>
                </a:extLst>
              </p:cNvPr>
              <p:cNvSpPr/>
              <p:nvPr/>
            </p:nvSpPr>
            <p:spPr>
              <a:xfrm>
                <a:off x="2671483" y="21896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4" name="椭圆 383">
                <a:extLst>
                  <a:ext uri="{FF2B5EF4-FFF2-40B4-BE49-F238E27FC236}">
                    <a16:creationId xmlns:a16="http://schemas.microsoft.com/office/drawing/2014/main" id="{62E94298-918B-79FF-1431-DFE9BC90F315}"/>
                  </a:ext>
                </a:extLst>
              </p:cNvPr>
              <p:cNvSpPr/>
              <p:nvPr/>
            </p:nvSpPr>
            <p:spPr>
              <a:xfrm>
                <a:off x="2671482" y="27230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58" name="直线连接符 357">
              <a:extLst>
                <a:ext uri="{FF2B5EF4-FFF2-40B4-BE49-F238E27FC236}">
                  <a16:creationId xmlns:a16="http://schemas.microsoft.com/office/drawing/2014/main" id="{0053EA87-3D5C-48E2-577E-35C0243A49FE}"/>
                </a:ext>
              </a:extLst>
            </p:cNvPr>
            <p:cNvCxnSpPr>
              <a:stCxn id="385" idx="6"/>
              <a:endCxn id="381" idx="2"/>
            </p:cNvCxnSpPr>
            <p:nvPr/>
          </p:nvCxnSpPr>
          <p:spPr>
            <a:xfrm>
              <a:off x="1634532" y="1201271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直线连接符 358">
              <a:extLst>
                <a:ext uri="{FF2B5EF4-FFF2-40B4-BE49-F238E27FC236}">
                  <a16:creationId xmlns:a16="http://schemas.microsoft.com/office/drawing/2014/main" id="{F7E282E8-D2AB-8DCE-426D-A326F7857E88}"/>
                </a:ext>
              </a:extLst>
            </p:cNvPr>
            <p:cNvCxnSpPr>
              <a:stCxn id="385" idx="6"/>
              <a:endCxn id="382" idx="2"/>
            </p:cNvCxnSpPr>
            <p:nvPr/>
          </p:nvCxnSpPr>
          <p:spPr>
            <a:xfrm>
              <a:off x="1634532" y="1201271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线连接符 359">
              <a:extLst>
                <a:ext uri="{FF2B5EF4-FFF2-40B4-BE49-F238E27FC236}">
                  <a16:creationId xmlns:a16="http://schemas.microsoft.com/office/drawing/2014/main" id="{8617C6FD-0221-925A-FDF7-865453DF2C75}"/>
                </a:ext>
              </a:extLst>
            </p:cNvPr>
            <p:cNvCxnSpPr>
              <a:stCxn id="385" idx="6"/>
              <a:endCxn id="383" idx="2"/>
            </p:cNvCxnSpPr>
            <p:nvPr/>
          </p:nvCxnSpPr>
          <p:spPr>
            <a:xfrm>
              <a:off x="1634532" y="1201271"/>
              <a:ext cx="1036950" cy="10746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线连接符 360">
              <a:extLst>
                <a:ext uri="{FF2B5EF4-FFF2-40B4-BE49-F238E27FC236}">
                  <a16:creationId xmlns:a16="http://schemas.microsoft.com/office/drawing/2014/main" id="{223EFD05-C49F-BF7A-3227-46B7C2648536}"/>
                </a:ext>
              </a:extLst>
            </p:cNvPr>
            <p:cNvCxnSpPr>
              <a:stCxn id="385" idx="6"/>
              <a:endCxn id="384" idx="2"/>
            </p:cNvCxnSpPr>
            <p:nvPr/>
          </p:nvCxnSpPr>
          <p:spPr>
            <a:xfrm>
              <a:off x="1634532" y="1201271"/>
              <a:ext cx="1036950" cy="16080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线连接符 361">
              <a:extLst>
                <a:ext uri="{FF2B5EF4-FFF2-40B4-BE49-F238E27FC236}">
                  <a16:creationId xmlns:a16="http://schemas.microsoft.com/office/drawing/2014/main" id="{2E9E6526-05A5-182F-BE2A-8E855B40A4F0}"/>
                </a:ext>
              </a:extLst>
            </p:cNvPr>
            <p:cNvCxnSpPr>
              <a:stCxn id="386" idx="6"/>
              <a:endCxn id="381" idx="2"/>
            </p:cNvCxnSpPr>
            <p:nvPr/>
          </p:nvCxnSpPr>
          <p:spPr>
            <a:xfrm flipV="1">
              <a:off x="1634532" y="1509432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线连接符 362">
              <a:extLst>
                <a:ext uri="{FF2B5EF4-FFF2-40B4-BE49-F238E27FC236}">
                  <a16:creationId xmlns:a16="http://schemas.microsoft.com/office/drawing/2014/main" id="{7A51CCE3-7327-5A5F-6F45-750C052E6632}"/>
                </a:ext>
              </a:extLst>
            </p:cNvPr>
            <p:cNvCxnSpPr>
              <a:stCxn id="386" idx="6"/>
              <a:endCxn id="382" idx="2"/>
            </p:cNvCxnSpPr>
            <p:nvPr/>
          </p:nvCxnSpPr>
          <p:spPr>
            <a:xfrm>
              <a:off x="1634532" y="1584512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线连接符 363">
              <a:extLst>
                <a:ext uri="{FF2B5EF4-FFF2-40B4-BE49-F238E27FC236}">
                  <a16:creationId xmlns:a16="http://schemas.microsoft.com/office/drawing/2014/main" id="{B8654E50-9FF1-5DFE-CB35-7A587D107D0F}"/>
                </a:ext>
              </a:extLst>
            </p:cNvPr>
            <p:cNvCxnSpPr>
              <a:stCxn id="386" idx="6"/>
              <a:endCxn id="383" idx="2"/>
            </p:cNvCxnSpPr>
            <p:nvPr/>
          </p:nvCxnSpPr>
          <p:spPr>
            <a:xfrm>
              <a:off x="1634532" y="1584512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直线连接符 364">
              <a:extLst>
                <a:ext uri="{FF2B5EF4-FFF2-40B4-BE49-F238E27FC236}">
                  <a16:creationId xmlns:a16="http://schemas.microsoft.com/office/drawing/2014/main" id="{B3F7DD02-ADA2-5AD5-6E11-7E25585AA504}"/>
                </a:ext>
              </a:extLst>
            </p:cNvPr>
            <p:cNvCxnSpPr>
              <a:stCxn id="386" idx="6"/>
              <a:endCxn id="383" idx="2"/>
            </p:cNvCxnSpPr>
            <p:nvPr/>
          </p:nvCxnSpPr>
          <p:spPr>
            <a:xfrm>
              <a:off x="1634532" y="1584512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线连接符 365">
              <a:extLst>
                <a:ext uri="{FF2B5EF4-FFF2-40B4-BE49-F238E27FC236}">
                  <a16:creationId xmlns:a16="http://schemas.microsoft.com/office/drawing/2014/main" id="{CE3F3C5F-511E-36F6-45D5-366F51D81A1D}"/>
                </a:ext>
              </a:extLst>
            </p:cNvPr>
            <p:cNvCxnSpPr>
              <a:stCxn id="386" idx="6"/>
              <a:endCxn id="384" idx="2"/>
            </p:cNvCxnSpPr>
            <p:nvPr/>
          </p:nvCxnSpPr>
          <p:spPr>
            <a:xfrm>
              <a:off x="1634532" y="1584512"/>
              <a:ext cx="1036950" cy="12248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线连接符 366">
              <a:extLst>
                <a:ext uri="{FF2B5EF4-FFF2-40B4-BE49-F238E27FC236}">
                  <a16:creationId xmlns:a16="http://schemas.microsoft.com/office/drawing/2014/main" id="{5B61B841-723A-7697-C161-544A1AB4CBA1}"/>
                </a:ext>
              </a:extLst>
            </p:cNvPr>
            <p:cNvCxnSpPr>
              <a:stCxn id="387" idx="6"/>
              <a:endCxn id="381" idx="2"/>
            </p:cNvCxnSpPr>
            <p:nvPr/>
          </p:nvCxnSpPr>
          <p:spPr>
            <a:xfrm flipV="1">
              <a:off x="1634532" y="1509432"/>
              <a:ext cx="1036950" cy="4583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线连接符 367">
              <a:extLst>
                <a:ext uri="{FF2B5EF4-FFF2-40B4-BE49-F238E27FC236}">
                  <a16:creationId xmlns:a16="http://schemas.microsoft.com/office/drawing/2014/main" id="{2C23BFBB-747F-DD96-3912-640737A31563}"/>
                </a:ext>
              </a:extLst>
            </p:cNvPr>
            <p:cNvCxnSpPr>
              <a:stCxn id="387" idx="6"/>
              <a:endCxn id="382" idx="2"/>
            </p:cNvCxnSpPr>
            <p:nvPr/>
          </p:nvCxnSpPr>
          <p:spPr>
            <a:xfrm flipV="1">
              <a:off x="1634532" y="1892673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直线连接符 368">
              <a:extLst>
                <a:ext uri="{FF2B5EF4-FFF2-40B4-BE49-F238E27FC236}">
                  <a16:creationId xmlns:a16="http://schemas.microsoft.com/office/drawing/2014/main" id="{892F7034-79C8-5024-4A78-6ED037BAB6EB}"/>
                </a:ext>
              </a:extLst>
            </p:cNvPr>
            <p:cNvCxnSpPr>
              <a:stCxn id="387" idx="6"/>
              <a:endCxn id="384" idx="2"/>
            </p:cNvCxnSpPr>
            <p:nvPr/>
          </p:nvCxnSpPr>
          <p:spPr>
            <a:xfrm>
              <a:off x="1634532" y="1967753"/>
              <a:ext cx="1036950" cy="8415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直线连接符 369">
              <a:extLst>
                <a:ext uri="{FF2B5EF4-FFF2-40B4-BE49-F238E27FC236}">
                  <a16:creationId xmlns:a16="http://schemas.microsoft.com/office/drawing/2014/main" id="{6042D829-D93D-E24C-7121-31F222736DED}"/>
                </a:ext>
              </a:extLst>
            </p:cNvPr>
            <p:cNvCxnSpPr>
              <a:stCxn id="387" idx="6"/>
              <a:endCxn id="383" idx="2"/>
            </p:cNvCxnSpPr>
            <p:nvPr/>
          </p:nvCxnSpPr>
          <p:spPr>
            <a:xfrm>
              <a:off x="1634532" y="1967753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线连接符 370">
              <a:extLst>
                <a:ext uri="{FF2B5EF4-FFF2-40B4-BE49-F238E27FC236}">
                  <a16:creationId xmlns:a16="http://schemas.microsoft.com/office/drawing/2014/main" id="{E420AC61-D474-E37D-D2FF-736DAE78F557}"/>
                </a:ext>
              </a:extLst>
            </p:cNvPr>
            <p:cNvCxnSpPr>
              <a:stCxn id="388" idx="6"/>
              <a:endCxn id="381" idx="2"/>
            </p:cNvCxnSpPr>
            <p:nvPr/>
          </p:nvCxnSpPr>
          <p:spPr>
            <a:xfrm flipV="1">
              <a:off x="1634532" y="1509432"/>
              <a:ext cx="1036950" cy="84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直线连接符 371">
              <a:extLst>
                <a:ext uri="{FF2B5EF4-FFF2-40B4-BE49-F238E27FC236}">
                  <a16:creationId xmlns:a16="http://schemas.microsoft.com/office/drawing/2014/main" id="{779B8292-789D-FB7D-A2B9-CA19CAA68C94}"/>
                </a:ext>
              </a:extLst>
            </p:cNvPr>
            <p:cNvCxnSpPr>
              <a:stCxn id="388" idx="6"/>
              <a:endCxn id="383" idx="2"/>
            </p:cNvCxnSpPr>
            <p:nvPr/>
          </p:nvCxnSpPr>
          <p:spPr>
            <a:xfrm flipV="1">
              <a:off x="1634532" y="2275914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直线连接符 372">
              <a:extLst>
                <a:ext uri="{FF2B5EF4-FFF2-40B4-BE49-F238E27FC236}">
                  <a16:creationId xmlns:a16="http://schemas.microsoft.com/office/drawing/2014/main" id="{8B3DA2CA-4123-56E1-888A-DB74B00BA4CF}"/>
                </a:ext>
              </a:extLst>
            </p:cNvPr>
            <p:cNvCxnSpPr>
              <a:stCxn id="388" idx="6"/>
              <a:endCxn id="382" idx="2"/>
            </p:cNvCxnSpPr>
            <p:nvPr/>
          </p:nvCxnSpPr>
          <p:spPr>
            <a:xfrm flipV="1">
              <a:off x="1634532" y="1892673"/>
              <a:ext cx="1036950" cy="4583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直线连接符 373">
              <a:extLst>
                <a:ext uri="{FF2B5EF4-FFF2-40B4-BE49-F238E27FC236}">
                  <a16:creationId xmlns:a16="http://schemas.microsoft.com/office/drawing/2014/main" id="{C1CA7729-7F90-BAD3-7AF2-4D89F3B8CBEE}"/>
                </a:ext>
              </a:extLst>
            </p:cNvPr>
            <p:cNvCxnSpPr>
              <a:stCxn id="388" idx="6"/>
              <a:endCxn id="384" idx="2"/>
            </p:cNvCxnSpPr>
            <p:nvPr/>
          </p:nvCxnSpPr>
          <p:spPr>
            <a:xfrm>
              <a:off x="1634532" y="2350994"/>
              <a:ext cx="1036950" cy="45832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直线连接符 374">
              <a:extLst>
                <a:ext uri="{FF2B5EF4-FFF2-40B4-BE49-F238E27FC236}">
                  <a16:creationId xmlns:a16="http://schemas.microsoft.com/office/drawing/2014/main" id="{0639CA67-0395-8330-0760-654CD2CBF97A}"/>
                </a:ext>
              </a:extLst>
            </p:cNvPr>
            <p:cNvCxnSpPr>
              <a:stCxn id="389" idx="6"/>
              <a:endCxn id="381" idx="2"/>
            </p:cNvCxnSpPr>
            <p:nvPr/>
          </p:nvCxnSpPr>
          <p:spPr>
            <a:xfrm flipV="1">
              <a:off x="1634532" y="1509432"/>
              <a:ext cx="1036950" cy="160804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直线连接符 375">
              <a:extLst>
                <a:ext uri="{FF2B5EF4-FFF2-40B4-BE49-F238E27FC236}">
                  <a16:creationId xmlns:a16="http://schemas.microsoft.com/office/drawing/2014/main" id="{41905444-AF0A-9104-1A45-425FB4758033}"/>
                </a:ext>
              </a:extLst>
            </p:cNvPr>
            <p:cNvCxnSpPr>
              <a:stCxn id="389" idx="6"/>
              <a:endCxn id="382" idx="2"/>
            </p:cNvCxnSpPr>
            <p:nvPr/>
          </p:nvCxnSpPr>
          <p:spPr>
            <a:xfrm flipV="1">
              <a:off x="1634532" y="1892673"/>
              <a:ext cx="1036950" cy="122480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直线连接符 376">
              <a:extLst>
                <a:ext uri="{FF2B5EF4-FFF2-40B4-BE49-F238E27FC236}">
                  <a16:creationId xmlns:a16="http://schemas.microsoft.com/office/drawing/2014/main" id="{215E8845-26B0-CAA0-EDB0-B4F356B9FC68}"/>
                </a:ext>
              </a:extLst>
            </p:cNvPr>
            <p:cNvCxnSpPr>
              <a:stCxn id="389" idx="6"/>
              <a:endCxn id="383" idx="2"/>
            </p:cNvCxnSpPr>
            <p:nvPr/>
          </p:nvCxnSpPr>
          <p:spPr>
            <a:xfrm flipV="1">
              <a:off x="1634532" y="2275914"/>
              <a:ext cx="1036950" cy="84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直线连接符 377">
              <a:extLst>
                <a:ext uri="{FF2B5EF4-FFF2-40B4-BE49-F238E27FC236}">
                  <a16:creationId xmlns:a16="http://schemas.microsoft.com/office/drawing/2014/main" id="{293C027C-BDAD-F9C5-44FA-9D2CE9455CEA}"/>
                </a:ext>
              </a:extLst>
            </p:cNvPr>
            <p:cNvCxnSpPr>
              <a:stCxn id="389" idx="6"/>
              <a:endCxn id="384" idx="2"/>
            </p:cNvCxnSpPr>
            <p:nvPr/>
          </p:nvCxnSpPr>
          <p:spPr>
            <a:xfrm flipV="1">
              <a:off x="1634532" y="2809314"/>
              <a:ext cx="1036950" cy="3081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9" name="文本框 378">
              <a:extLst>
                <a:ext uri="{FF2B5EF4-FFF2-40B4-BE49-F238E27FC236}">
                  <a16:creationId xmlns:a16="http://schemas.microsoft.com/office/drawing/2014/main" id="{1ECCE33B-AEF2-E191-AC63-B5772CF3E98F}"/>
                </a:ext>
              </a:extLst>
            </p:cNvPr>
            <p:cNvSpPr txBox="1"/>
            <p:nvPr/>
          </p:nvSpPr>
          <p:spPr>
            <a:xfrm>
              <a:off x="1192276" y="2385159"/>
              <a:ext cx="561782" cy="510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0" name="文本框 379">
              <a:extLst>
                <a:ext uri="{FF2B5EF4-FFF2-40B4-BE49-F238E27FC236}">
                  <a16:creationId xmlns:a16="http://schemas.microsoft.com/office/drawing/2014/main" id="{16AC8D48-0D4E-0B21-F379-9FA4B40B5D47}"/>
                </a:ext>
              </a:extLst>
            </p:cNvPr>
            <p:cNvSpPr txBox="1"/>
            <p:nvPr/>
          </p:nvSpPr>
          <p:spPr>
            <a:xfrm>
              <a:off x="2661011" y="2200832"/>
              <a:ext cx="322729" cy="5104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0" name="组合 389">
            <a:extLst>
              <a:ext uri="{FF2B5EF4-FFF2-40B4-BE49-F238E27FC236}">
                <a16:creationId xmlns:a16="http://schemas.microsoft.com/office/drawing/2014/main" id="{761F543E-CC7C-0673-3B16-1DE41FC31B8D}"/>
              </a:ext>
            </a:extLst>
          </p:cNvPr>
          <p:cNvGrpSpPr/>
          <p:nvPr/>
        </p:nvGrpSpPr>
        <p:grpSpPr>
          <a:xfrm>
            <a:off x="9598237" y="1533620"/>
            <a:ext cx="1928716" cy="1872492"/>
            <a:chOff x="467071" y="2845815"/>
            <a:chExt cx="1617333" cy="1589813"/>
          </a:xfrm>
        </p:grpSpPr>
        <p:sp>
          <p:nvSpPr>
            <p:cNvPr id="391" name="椭圆 390">
              <a:extLst>
                <a:ext uri="{FF2B5EF4-FFF2-40B4-BE49-F238E27FC236}">
                  <a16:creationId xmlns:a16="http://schemas.microsoft.com/office/drawing/2014/main" id="{CF2340BE-BAA4-AB29-3B47-7391E3E83BE2}"/>
                </a:ext>
              </a:extLst>
            </p:cNvPr>
            <p:cNvSpPr/>
            <p:nvPr/>
          </p:nvSpPr>
          <p:spPr>
            <a:xfrm>
              <a:off x="467071" y="3188028"/>
              <a:ext cx="1617333" cy="1247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2" name="文本框 391">
                  <a:extLst>
                    <a:ext uri="{FF2B5EF4-FFF2-40B4-BE49-F238E27FC236}">
                      <a16:creationId xmlns:a16="http://schemas.microsoft.com/office/drawing/2014/main" id="{7E872605-4E07-5F08-2030-DE488DE2C82D}"/>
                    </a:ext>
                  </a:extLst>
                </p:cNvPr>
                <p:cNvSpPr txBox="1"/>
                <p:nvPr/>
              </p:nvSpPr>
              <p:spPr>
                <a:xfrm>
                  <a:off x="534679" y="2845815"/>
                  <a:ext cx="1529507" cy="3198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CN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p>
                          <m:r>
                            <a:rPr lang="en-US" altLang="zh-CN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𝑝𝑒𝑟𝑏</m:t>
                          </m:r>
                        </m:sup>
                      </m:sSup>
                    </m:oMath>
                  </a14:m>
                  <a:r>
                    <a:rPr lang="zh-CN" altLang="zh-CN" dirty="0"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kumimoji="1"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92" name="文本框 391">
                  <a:extLst>
                    <a:ext uri="{FF2B5EF4-FFF2-40B4-BE49-F238E27FC236}">
                      <a16:creationId xmlns:a16="http://schemas.microsoft.com/office/drawing/2014/main" id="{7E872605-4E07-5F08-2030-DE488DE2C8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679" y="2845815"/>
                  <a:ext cx="1529507" cy="319891"/>
                </a:xfrm>
                <a:prstGeom prst="rect">
                  <a:avLst/>
                </a:prstGeom>
                <a:blipFill>
                  <a:blip r:embed="rId23"/>
                  <a:stretch>
                    <a:fillRect t="-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3" name="椭圆 392">
              <a:extLst>
                <a:ext uri="{FF2B5EF4-FFF2-40B4-BE49-F238E27FC236}">
                  <a16:creationId xmlns:a16="http://schemas.microsoft.com/office/drawing/2014/main" id="{885BAED8-C3BA-6812-2907-062FC3FE22C7}"/>
                </a:ext>
              </a:extLst>
            </p:cNvPr>
            <p:cNvSpPr>
              <a:spLocks noChangeAspect="1"/>
            </p:cNvSpPr>
            <p:nvPr/>
          </p:nvSpPr>
          <p:spPr>
            <a:xfrm rot="17872354" flipH="1">
              <a:off x="1345678" y="3679425"/>
              <a:ext cx="690223" cy="506044"/>
            </a:xfrm>
            <a:prstGeom prst="ellipse">
              <a:avLst/>
            </a:prstGeom>
            <a:blipFill dpi="0" rotWithShape="1">
              <a:blip r:embed="rId12">
                <a:alphaModFix amt="80000"/>
              </a:blip>
              <a:srcRect/>
              <a:stretch>
                <a:fillRect l="5564" t="5564" r="5564" b="5564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4" name="椭圆 393">
              <a:extLst>
                <a:ext uri="{FF2B5EF4-FFF2-40B4-BE49-F238E27FC236}">
                  <a16:creationId xmlns:a16="http://schemas.microsoft.com/office/drawing/2014/main" id="{6C3675C4-7661-91EC-56C4-A80867B9BE6C}"/>
                </a:ext>
              </a:extLst>
            </p:cNvPr>
            <p:cNvSpPr>
              <a:spLocks noChangeAspect="1"/>
            </p:cNvSpPr>
            <p:nvPr/>
          </p:nvSpPr>
          <p:spPr>
            <a:xfrm rot="268353">
              <a:off x="895444" y="3238803"/>
              <a:ext cx="649169" cy="512351"/>
            </a:xfrm>
            <a:prstGeom prst="ellipse">
              <a:avLst/>
            </a:prstGeom>
            <a:blipFill dpi="0" rotWithShape="1">
              <a:blip r:embed="rId13">
                <a:alphaModFix amt="80000"/>
              </a:blip>
              <a:srcRect/>
              <a:stretch>
                <a:fillRect l="5564" t="-4000" r="5564" b="3000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5" name="椭圆 394">
              <a:extLst>
                <a:ext uri="{FF2B5EF4-FFF2-40B4-BE49-F238E27FC236}">
                  <a16:creationId xmlns:a16="http://schemas.microsoft.com/office/drawing/2014/main" id="{4B97C845-261B-6A04-07D8-042D910BF16D}"/>
                </a:ext>
              </a:extLst>
            </p:cNvPr>
            <p:cNvSpPr>
              <a:spLocks noChangeAspect="1"/>
            </p:cNvSpPr>
            <p:nvPr/>
          </p:nvSpPr>
          <p:spPr>
            <a:xfrm rot="1583727" flipH="1">
              <a:off x="593334" y="3798160"/>
              <a:ext cx="658413" cy="519646"/>
            </a:xfrm>
            <a:prstGeom prst="ellipse">
              <a:avLst/>
            </a:prstGeom>
            <a:blipFill dpi="0" rotWithShape="1">
              <a:blip r:embed="rId14">
                <a:alphaModFix amt="80000"/>
              </a:blip>
              <a:srcRect/>
              <a:stretch>
                <a:fillRect l="8993" t="8433" r="8993" b="8433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01" name="肘形连接符 400">
            <a:extLst>
              <a:ext uri="{FF2B5EF4-FFF2-40B4-BE49-F238E27FC236}">
                <a16:creationId xmlns:a16="http://schemas.microsoft.com/office/drawing/2014/main" id="{CC073D3E-A83A-B9BE-E05F-D28435E37889}"/>
              </a:ext>
            </a:extLst>
          </p:cNvPr>
          <p:cNvCxnSpPr>
            <a:cxnSpLocks/>
            <a:stCxn id="326" idx="2"/>
            <a:endCxn id="526" idx="3"/>
          </p:cNvCxnSpPr>
          <p:nvPr/>
        </p:nvCxnSpPr>
        <p:spPr>
          <a:xfrm rot="5400000">
            <a:off x="5531054" y="4245578"/>
            <a:ext cx="2402846" cy="356241"/>
          </a:xfrm>
          <a:prstGeom prst="bentConnector2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燕尾形箭头 297">
            <a:extLst>
              <a:ext uri="{FF2B5EF4-FFF2-40B4-BE49-F238E27FC236}">
                <a16:creationId xmlns:a16="http://schemas.microsoft.com/office/drawing/2014/main" id="{3A30A828-3457-1D75-15A9-2195A32F4FF1}"/>
              </a:ext>
            </a:extLst>
          </p:cNvPr>
          <p:cNvSpPr/>
          <p:nvPr/>
        </p:nvSpPr>
        <p:spPr>
          <a:xfrm>
            <a:off x="8737049" y="2461610"/>
            <a:ext cx="720000" cy="270000"/>
          </a:xfrm>
          <a:prstGeom prst="notchedRightArrow">
            <a:avLst>
              <a:gd name="adj1" fmla="val 50000"/>
              <a:gd name="adj2" fmla="val 74694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" name="矩形 296">
            <a:extLst>
              <a:ext uri="{FF2B5EF4-FFF2-40B4-BE49-F238E27FC236}">
                <a16:creationId xmlns:a16="http://schemas.microsoft.com/office/drawing/2014/main" id="{91069093-6512-143C-6971-5B4D8640DFCD}"/>
              </a:ext>
            </a:extLst>
          </p:cNvPr>
          <p:cNvSpPr/>
          <p:nvPr/>
        </p:nvSpPr>
        <p:spPr>
          <a:xfrm>
            <a:off x="8369543" y="1941037"/>
            <a:ext cx="180000" cy="143956"/>
          </a:xfrm>
          <a:prstGeom prst="rect">
            <a:avLst/>
          </a:prstGeom>
          <a:solidFill>
            <a:srgbClr val="DF7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340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9" name="矩形 298">
            <a:extLst>
              <a:ext uri="{FF2B5EF4-FFF2-40B4-BE49-F238E27FC236}">
                <a16:creationId xmlns:a16="http://schemas.microsoft.com/office/drawing/2014/main" id="{34606099-D8B9-599B-8566-75F5BD1FA4AD}"/>
              </a:ext>
            </a:extLst>
          </p:cNvPr>
          <p:cNvSpPr/>
          <p:nvPr/>
        </p:nvSpPr>
        <p:spPr>
          <a:xfrm>
            <a:off x="8369543" y="2227903"/>
            <a:ext cx="180000" cy="143956"/>
          </a:xfrm>
          <a:prstGeom prst="rect">
            <a:avLst/>
          </a:prstGeom>
          <a:solidFill>
            <a:srgbClr val="DF7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340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0" name="矩形 299">
            <a:extLst>
              <a:ext uri="{FF2B5EF4-FFF2-40B4-BE49-F238E27FC236}">
                <a16:creationId xmlns:a16="http://schemas.microsoft.com/office/drawing/2014/main" id="{3DD197BB-773E-6DA3-AA87-6FE72044C5AB}"/>
              </a:ext>
            </a:extLst>
          </p:cNvPr>
          <p:cNvSpPr/>
          <p:nvPr/>
        </p:nvSpPr>
        <p:spPr>
          <a:xfrm>
            <a:off x="8369543" y="2514769"/>
            <a:ext cx="180000" cy="143956"/>
          </a:xfrm>
          <a:prstGeom prst="rect">
            <a:avLst/>
          </a:prstGeom>
          <a:solidFill>
            <a:srgbClr val="DF7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340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1" name="矩形 300">
            <a:extLst>
              <a:ext uri="{FF2B5EF4-FFF2-40B4-BE49-F238E27FC236}">
                <a16:creationId xmlns:a16="http://schemas.microsoft.com/office/drawing/2014/main" id="{9C23F811-059B-DE7C-3901-A80E861BEF77}"/>
              </a:ext>
            </a:extLst>
          </p:cNvPr>
          <p:cNvSpPr/>
          <p:nvPr/>
        </p:nvSpPr>
        <p:spPr>
          <a:xfrm>
            <a:off x="8369543" y="2801636"/>
            <a:ext cx="180000" cy="143956"/>
          </a:xfrm>
          <a:prstGeom prst="rect">
            <a:avLst/>
          </a:prstGeom>
          <a:solidFill>
            <a:srgbClr val="DF7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340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3" name="矩形 302">
            <a:extLst>
              <a:ext uri="{FF2B5EF4-FFF2-40B4-BE49-F238E27FC236}">
                <a16:creationId xmlns:a16="http://schemas.microsoft.com/office/drawing/2014/main" id="{F36E38FE-A50A-D97D-9CB3-EB68254D19D6}"/>
              </a:ext>
            </a:extLst>
          </p:cNvPr>
          <p:cNvSpPr/>
          <p:nvPr/>
        </p:nvSpPr>
        <p:spPr>
          <a:xfrm>
            <a:off x="8369543" y="3334133"/>
            <a:ext cx="180000" cy="143956"/>
          </a:xfrm>
          <a:prstGeom prst="rect">
            <a:avLst/>
          </a:prstGeom>
          <a:solidFill>
            <a:srgbClr val="DF7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340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文本框 321">
                <a:extLst>
                  <a:ext uri="{FF2B5EF4-FFF2-40B4-BE49-F238E27FC236}">
                    <a16:creationId xmlns:a16="http://schemas.microsoft.com/office/drawing/2014/main" id="{08FBF6FC-DE4A-226D-223D-0786A0131169}"/>
                  </a:ext>
                </a:extLst>
              </p:cNvPr>
              <p:cNvSpPr txBox="1"/>
              <p:nvPr/>
            </p:nvSpPr>
            <p:spPr>
              <a:xfrm>
                <a:off x="7320943" y="1439134"/>
                <a:ext cx="649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𝛷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(.)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2" name="文本框 321">
                <a:extLst>
                  <a:ext uri="{FF2B5EF4-FFF2-40B4-BE49-F238E27FC236}">
                    <a16:creationId xmlns:a16="http://schemas.microsoft.com/office/drawing/2014/main" id="{08FBF6FC-DE4A-226D-223D-0786A0131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943" y="1439134"/>
                <a:ext cx="649200" cy="369332"/>
              </a:xfrm>
              <a:prstGeom prst="rect">
                <a:avLst/>
              </a:prstGeom>
              <a:blipFill>
                <a:blip r:embed="rId24"/>
                <a:stretch>
                  <a:fillRect r="-17308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8">
            <a:extLst>
              <a:ext uri="{FF2B5EF4-FFF2-40B4-BE49-F238E27FC236}">
                <a16:creationId xmlns:a16="http://schemas.microsoft.com/office/drawing/2014/main" id="{B2F1A2DB-9F4C-3919-430F-D88ABA5B8C4E}"/>
              </a:ext>
            </a:extLst>
          </p:cNvPr>
          <p:cNvGrpSpPr/>
          <p:nvPr/>
        </p:nvGrpSpPr>
        <p:grpSpPr>
          <a:xfrm>
            <a:off x="3242729" y="2926309"/>
            <a:ext cx="3222892" cy="1620000"/>
            <a:chOff x="3242729" y="2926309"/>
            <a:chExt cx="3222892" cy="1620000"/>
          </a:xfrm>
        </p:grpSpPr>
        <p:grpSp>
          <p:nvGrpSpPr>
            <p:cNvPr id="228" name="组合 227">
              <a:extLst>
                <a:ext uri="{FF2B5EF4-FFF2-40B4-BE49-F238E27FC236}">
                  <a16:creationId xmlns:a16="http://schemas.microsoft.com/office/drawing/2014/main" id="{ED412FD1-B922-DDBB-4469-19ABB3E27CF7}"/>
                </a:ext>
              </a:extLst>
            </p:cNvPr>
            <p:cNvGrpSpPr/>
            <p:nvPr/>
          </p:nvGrpSpPr>
          <p:grpSpPr>
            <a:xfrm>
              <a:off x="3525188" y="2926309"/>
              <a:ext cx="238409" cy="1620000"/>
              <a:chOff x="1299882" y="1039906"/>
              <a:chExt cx="322730" cy="2238935"/>
            </a:xfrm>
            <a:solidFill>
              <a:srgbClr val="FEEFAA"/>
            </a:solidFill>
          </p:grpSpPr>
          <p:sp>
            <p:nvSpPr>
              <p:cNvPr id="257" name="椭圆 256">
                <a:extLst>
                  <a:ext uri="{FF2B5EF4-FFF2-40B4-BE49-F238E27FC236}">
                    <a16:creationId xmlns:a16="http://schemas.microsoft.com/office/drawing/2014/main" id="{7B3186B5-19E3-CCA7-0FA8-7E3AA4CE1228}"/>
                  </a:ext>
                </a:extLst>
              </p:cNvPr>
              <p:cNvSpPr/>
              <p:nvPr/>
            </p:nvSpPr>
            <p:spPr>
              <a:xfrm>
                <a:off x="1299882" y="1039906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8" name="椭圆 257">
                <a:extLst>
                  <a:ext uri="{FF2B5EF4-FFF2-40B4-BE49-F238E27FC236}">
                    <a16:creationId xmlns:a16="http://schemas.microsoft.com/office/drawing/2014/main" id="{3F7EB0EA-555A-DDA8-A30C-B867A5E04210}"/>
                  </a:ext>
                </a:extLst>
              </p:cNvPr>
              <p:cNvSpPr/>
              <p:nvPr/>
            </p:nvSpPr>
            <p:spPr>
              <a:xfrm>
                <a:off x="1299882" y="1423147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9" name="椭圆 258">
                <a:extLst>
                  <a:ext uri="{FF2B5EF4-FFF2-40B4-BE49-F238E27FC236}">
                    <a16:creationId xmlns:a16="http://schemas.microsoft.com/office/drawing/2014/main" id="{7F5818D0-96A1-913F-5E9E-02E52221F14B}"/>
                  </a:ext>
                </a:extLst>
              </p:cNvPr>
              <p:cNvSpPr/>
              <p:nvPr/>
            </p:nvSpPr>
            <p:spPr>
              <a:xfrm>
                <a:off x="1299882" y="1806388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0" name="椭圆 259">
                <a:extLst>
                  <a:ext uri="{FF2B5EF4-FFF2-40B4-BE49-F238E27FC236}">
                    <a16:creationId xmlns:a16="http://schemas.microsoft.com/office/drawing/2014/main" id="{B88DFCDF-A8D5-C330-7C43-8E3AFD8CDE16}"/>
                  </a:ext>
                </a:extLst>
              </p:cNvPr>
              <p:cNvSpPr/>
              <p:nvPr/>
            </p:nvSpPr>
            <p:spPr>
              <a:xfrm>
                <a:off x="1299882" y="21896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1" name="椭圆 260">
                <a:extLst>
                  <a:ext uri="{FF2B5EF4-FFF2-40B4-BE49-F238E27FC236}">
                    <a16:creationId xmlns:a16="http://schemas.microsoft.com/office/drawing/2014/main" id="{DA9BA75A-AE52-5048-EAEC-0C70202E4993}"/>
                  </a:ext>
                </a:extLst>
              </p:cNvPr>
              <p:cNvSpPr/>
              <p:nvPr/>
            </p:nvSpPr>
            <p:spPr>
              <a:xfrm>
                <a:off x="1299882" y="2956111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53" name="椭圆 252">
              <a:extLst>
                <a:ext uri="{FF2B5EF4-FFF2-40B4-BE49-F238E27FC236}">
                  <a16:creationId xmlns:a16="http://schemas.microsoft.com/office/drawing/2014/main" id="{38E4B400-EEE8-FA18-BC7D-D8B5EF0C7A1D}"/>
                </a:ext>
              </a:extLst>
            </p:cNvPr>
            <p:cNvSpPr/>
            <p:nvPr/>
          </p:nvSpPr>
          <p:spPr>
            <a:xfrm>
              <a:off x="4529618" y="2995337"/>
              <a:ext cx="238409" cy="233514"/>
            </a:xfrm>
            <a:prstGeom prst="ellipse">
              <a:avLst/>
            </a:prstGeom>
            <a:solidFill>
              <a:srgbClr val="D4E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7F28E478-1A3B-51A5-E262-C32EFB0B6E23}"/>
                </a:ext>
              </a:extLst>
            </p:cNvPr>
            <p:cNvGrpSpPr/>
            <p:nvPr/>
          </p:nvGrpSpPr>
          <p:grpSpPr>
            <a:xfrm>
              <a:off x="4529618" y="3480903"/>
              <a:ext cx="238409" cy="510811"/>
              <a:chOff x="4529618" y="3426578"/>
              <a:chExt cx="238409" cy="510811"/>
            </a:xfrm>
          </p:grpSpPr>
          <p:sp>
            <p:nvSpPr>
              <p:cNvPr id="254" name="椭圆 253">
                <a:extLst>
                  <a:ext uri="{FF2B5EF4-FFF2-40B4-BE49-F238E27FC236}">
                    <a16:creationId xmlns:a16="http://schemas.microsoft.com/office/drawing/2014/main" id="{48732EBA-6259-60D9-B29B-813EA70259E7}"/>
                  </a:ext>
                </a:extLst>
              </p:cNvPr>
              <p:cNvSpPr/>
              <p:nvPr/>
            </p:nvSpPr>
            <p:spPr>
              <a:xfrm>
                <a:off x="4529618" y="3426578"/>
                <a:ext cx="238409" cy="233514"/>
              </a:xfrm>
              <a:prstGeom prst="ellipse">
                <a:avLst/>
              </a:prstGeom>
              <a:solidFill>
                <a:srgbClr val="D4E6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" name="椭圆 254">
                <a:extLst>
                  <a:ext uri="{FF2B5EF4-FFF2-40B4-BE49-F238E27FC236}">
                    <a16:creationId xmlns:a16="http://schemas.microsoft.com/office/drawing/2014/main" id="{AFF07469-5E5D-EE28-B026-95D735FFDC3F}"/>
                  </a:ext>
                </a:extLst>
              </p:cNvPr>
              <p:cNvSpPr/>
              <p:nvPr/>
            </p:nvSpPr>
            <p:spPr>
              <a:xfrm>
                <a:off x="4529618" y="3703875"/>
                <a:ext cx="238409" cy="233514"/>
              </a:xfrm>
              <a:prstGeom prst="ellipse">
                <a:avLst/>
              </a:prstGeom>
              <a:solidFill>
                <a:srgbClr val="D4E6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56" name="椭圆 255">
              <a:extLst>
                <a:ext uri="{FF2B5EF4-FFF2-40B4-BE49-F238E27FC236}">
                  <a16:creationId xmlns:a16="http://schemas.microsoft.com/office/drawing/2014/main" id="{6C18E080-ACF3-FCC9-F22C-C92B6AAC9A4B}"/>
                </a:ext>
              </a:extLst>
            </p:cNvPr>
            <p:cNvSpPr/>
            <p:nvPr/>
          </p:nvSpPr>
          <p:spPr>
            <a:xfrm>
              <a:off x="4522866" y="4202856"/>
              <a:ext cx="238409" cy="233514"/>
            </a:xfrm>
            <a:prstGeom prst="ellipse">
              <a:avLst/>
            </a:prstGeom>
            <a:solidFill>
              <a:srgbClr val="D4E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0" name="直线连接符 229">
              <a:extLst>
                <a:ext uri="{FF2B5EF4-FFF2-40B4-BE49-F238E27FC236}">
                  <a16:creationId xmlns:a16="http://schemas.microsoft.com/office/drawing/2014/main" id="{4CED78F7-346A-51F0-02BB-726C7E9657E9}"/>
                </a:ext>
              </a:extLst>
            </p:cNvPr>
            <p:cNvCxnSpPr>
              <a:stCxn id="257" idx="6"/>
              <a:endCxn id="253" idx="2"/>
            </p:cNvCxnSpPr>
            <p:nvPr/>
          </p:nvCxnSpPr>
          <p:spPr>
            <a:xfrm>
              <a:off x="3763597" y="3043066"/>
              <a:ext cx="766021" cy="690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线连接符 230">
              <a:extLst>
                <a:ext uri="{FF2B5EF4-FFF2-40B4-BE49-F238E27FC236}">
                  <a16:creationId xmlns:a16="http://schemas.microsoft.com/office/drawing/2014/main" id="{1C44F398-784F-FF46-ECF0-9666BABB3BDB}"/>
                </a:ext>
              </a:extLst>
            </p:cNvPr>
            <p:cNvCxnSpPr>
              <a:stCxn id="257" idx="6"/>
              <a:endCxn id="254" idx="2"/>
            </p:cNvCxnSpPr>
            <p:nvPr/>
          </p:nvCxnSpPr>
          <p:spPr>
            <a:xfrm>
              <a:off x="3763597" y="3043066"/>
              <a:ext cx="766021" cy="55459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线连接符 231">
              <a:extLst>
                <a:ext uri="{FF2B5EF4-FFF2-40B4-BE49-F238E27FC236}">
                  <a16:creationId xmlns:a16="http://schemas.microsoft.com/office/drawing/2014/main" id="{13AEE069-AFEB-4A1B-9BB9-E025FED46ABA}"/>
                </a:ext>
              </a:extLst>
            </p:cNvPr>
            <p:cNvCxnSpPr>
              <a:stCxn id="257" idx="6"/>
              <a:endCxn id="255" idx="2"/>
            </p:cNvCxnSpPr>
            <p:nvPr/>
          </p:nvCxnSpPr>
          <p:spPr>
            <a:xfrm>
              <a:off x="3763597" y="3043066"/>
              <a:ext cx="766021" cy="8318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线连接符 232">
              <a:extLst>
                <a:ext uri="{FF2B5EF4-FFF2-40B4-BE49-F238E27FC236}">
                  <a16:creationId xmlns:a16="http://schemas.microsoft.com/office/drawing/2014/main" id="{05C91F9E-9F4F-1BF8-9C3B-E005C77CD220}"/>
                </a:ext>
              </a:extLst>
            </p:cNvPr>
            <p:cNvCxnSpPr>
              <a:stCxn id="257" idx="6"/>
              <a:endCxn id="256" idx="2"/>
            </p:cNvCxnSpPr>
            <p:nvPr/>
          </p:nvCxnSpPr>
          <p:spPr>
            <a:xfrm>
              <a:off x="3763597" y="3043066"/>
              <a:ext cx="759269" cy="127654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线连接符 233">
              <a:extLst>
                <a:ext uri="{FF2B5EF4-FFF2-40B4-BE49-F238E27FC236}">
                  <a16:creationId xmlns:a16="http://schemas.microsoft.com/office/drawing/2014/main" id="{82D2EBD9-C258-9B61-72AC-4E978FEF3E8A}"/>
                </a:ext>
              </a:extLst>
            </p:cNvPr>
            <p:cNvCxnSpPr>
              <a:stCxn id="258" idx="6"/>
              <a:endCxn id="253" idx="2"/>
            </p:cNvCxnSpPr>
            <p:nvPr/>
          </p:nvCxnSpPr>
          <p:spPr>
            <a:xfrm flipV="1">
              <a:off x="3763597" y="3112094"/>
              <a:ext cx="766021" cy="20826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线连接符 234">
              <a:extLst>
                <a:ext uri="{FF2B5EF4-FFF2-40B4-BE49-F238E27FC236}">
                  <a16:creationId xmlns:a16="http://schemas.microsoft.com/office/drawing/2014/main" id="{099F4C30-7ED3-303B-D428-F0F8B8CC0B98}"/>
                </a:ext>
              </a:extLst>
            </p:cNvPr>
            <p:cNvCxnSpPr>
              <a:stCxn id="258" idx="6"/>
              <a:endCxn id="254" idx="2"/>
            </p:cNvCxnSpPr>
            <p:nvPr/>
          </p:nvCxnSpPr>
          <p:spPr>
            <a:xfrm>
              <a:off x="3763597" y="3320363"/>
              <a:ext cx="766021" cy="27729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线连接符 235">
              <a:extLst>
                <a:ext uri="{FF2B5EF4-FFF2-40B4-BE49-F238E27FC236}">
                  <a16:creationId xmlns:a16="http://schemas.microsoft.com/office/drawing/2014/main" id="{F706542A-CC4C-B149-D5AB-01C3F60EC313}"/>
                </a:ext>
              </a:extLst>
            </p:cNvPr>
            <p:cNvCxnSpPr>
              <a:stCxn id="258" idx="6"/>
              <a:endCxn id="255" idx="2"/>
            </p:cNvCxnSpPr>
            <p:nvPr/>
          </p:nvCxnSpPr>
          <p:spPr>
            <a:xfrm>
              <a:off x="3763597" y="3320363"/>
              <a:ext cx="766021" cy="55459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线连接符 236">
              <a:extLst>
                <a:ext uri="{FF2B5EF4-FFF2-40B4-BE49-F238E27FC236}">
                  <a16:creationId xmlns:a16="http://schemas.microsoft.com/office/drawing/2014/main" id="{2DAC1416-61FA-705A-86C6-229AA0346190}"/>
                </a:ext>
              </a:extLst>
            </p:cNvPr>
            <p:cNvCxnSpPr>
              <a:stCxn id="258" idx="6"/>
              <a:endCxn id="255" idx="2"/>
            </p:cNvCxnSpPr>
            <p:nvPr/>
          </p:nvCxnSpPr>
          <p:spPr>
            <a:xfrm>
              <a:off x="3763597" y="3320363"/>
              <a:ext cx="766021" cy="55459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线连接符 237">
              <a:extLst>
                <a:ext uri="{FF2B5EF4-FFF2-40B4-BE49-F238E27FC236}">
                  <a16:creationId xmlns:a16="http://schemas.microsoft.com/office/drawing/2014/main" id="{D741B189-4C16-36D5-A1E3-D1E824F4CCD6}"/>
                </a:ext>
              </a:extLst>
            </p:cNvPr>
            <p:cNvCxnSpPr>
              <a:stCxn id="258" idx="6"/>
              <a:endCxn id="256" idx="2"/>
            </p:cNvCxnSpPr>
            <p:nvPr/>
          </p:nvCxnSpPr>
          <p:spPr>
            <a:xfrm>
              <a:off x="3763597" y="3320363"/>
              <a:ext cx="759269" cy="99925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线连接符 238">
              <a:extLst>
                <a:ext uri="{FF2B5EF4-FFF2-40B4-BE49-F238E27FC236}">
                  <a16:creationId xmlns:a16="http://schemas.microsoft.com/office/drawing/2014/main" id="{594E8350-6CCB-B672-F883-8BA4B3BB2447}"/>
                </a:ext>
              </a:extLst>
            </p:cNvPr>
            <p:cNvCxnSpPr>
              <a:stCxn id="259" idx="6"/>
              <a:endCxn id="253" idx="2"/>
            </p:cNvCxnSpPr>
            <p:nvPr/>
          </p:nvCxnSpPr>
          <p:spPr>
            <a:xfrm flipV="1">
              <a:off x="3763597" y="3112094"/>
              <a:ext cx="766021" cy="48556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线连接符 239">
              <a:extLst>
                <a:ext uri="{FF2B5EF4-FFF2-40B4-BE49-F238E27FC236}">
                  <a16:creationId xmlns:a16="http://schemas.microsoft.com/office/drawing/2014/main" id="{02C8B15A-C19B-E9A2-BCFD-E6DB7D19F113}"/>
                </a:ext>
              </a:extLst>
            </p:cNvPr>
            <p:cNvCxnSpPr>
              <a:stCxn id="259" idx="6"/>
              <a:endCxn id="254" idx="2"/>
            </p:cNvCxnSpPr>
            <p:nvPr/>
          </p:nvCxnSpPr>
          <p:spPr>
            <a:xfrm>
              <a:off x="3763597" y="3597660"/>
              <a:ext cx="766021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线连接符 240">
              <a:extLst>
                <a:ext uri="{FF2B5EF4-FFF2-40B4-BE49-F238E27FC236}">
                  <a16:creationId xmlns:a16="http://schemas.microsoft.com/office/drawing/2014/main" id="{44E8B68C-9220-D276-55F7-138CAB3DFE1F}"/>
                </a:ext>
              </a:extLst>
            </p:cNvPr>
            <p:cNvCxnSpPr>
              <a:stCxn id="259" idx="6"/>
              <a:endCxn id="256" idx="2"/>
            </p:cNvCxnSpPr>
            <p:nvPr/>
          </p:nvCxnSpPr>
          <p:spPr>
            <a:xfrm>
              <a:off x="3763597" y="3597660"/>
              <a:ext cx="759269" cy="72195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线连接符 241">
              <a:extLst>
                <a:ext uri="{FF2B5EF4-FFF2-40B4-BE49-F238E27FC236}">
                  <a16:creationId xmlns:a16="http://schemas.microsoft.com/office/drawing/2014/main" id="{B5761C97-16CF-2E5C-5652-C30D1D42D9D9}"/>
                </a:ext>
              </a:extLst>
            </p:cNvPr>
            <p:cNvCxnSpPr>
              <a:stCxn id="259" idx="6"/>
              <a:endCxn id="255" idx="2"/>
            </p:cNvCxnSpPr>
            <p:nvPr/>
          </p:nvCxnSpPr>
          <p:spPr>
            <a:xfrm>
              <a:off x="3763597" y="3597660"/>
              <a:ext cx="766021" cy="27729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线连接符 242">
              <a:extLst>
                <a:ext uri="{FF2B5EF4-FFF2-40B4-BE49-F238E27FC236}">
                  <a16:creationId xmlns:a16="http://schemas.microsoft.com/office/drawing/2014/main" id="{212F5182-22AF-4CAF-7FFD-F805111C5626}"/>
                </a:ext>
              </a:extLst>
            </p:cNvPr>
            <p:cNvCxnSpPr>
              <a:stCxn id="260" idx="6"/>
              <a:endCxn id="253" idx="2"/>
            </p:cNvCxnSpPr>
            <p:nvPr/>
          </p:nvCxnSpPr>
          <p:spPr>
            <a:xfrm flipV="1">
              <a:off x="3763597" y="3112094"/>
              <a:ext cx="766021" cy="76286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线连接符 243">
              <a:extLst>
                <a:ext uri="{FF2B5EF4-FFF2-40B4-BE49-F238E27FC236}">
                  <a16:creationId xmlns:a16="http://schemas.microsoft.com/office/drawing/2014/main" id="{FFFB414A-4CF3-796D-047B-B28575F889FD}"/>
                </a:ext>
              </a:extLst>
            </p:cNvPr>
            <p:cNvCxnSpPr>
              <a:stCxn id="260" idx="6"/>
              <a:endCxn id="255" idx="2"/>
            </p:cNvCxnSpPr>
            <p:nvPr/>
          </p:nvCxnSpPr>
          <p:spPr>
            <a:xfrm flipV="1">
              <a:off x="3763597" y="3874957"/>
              <a:ext cx="766021" cy="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线连接符 244">
              <a:extLst>
                <a:ext uri="{FF2B5EF4-FFF2-40B4-BE49-F238E27FC236}">
                  <a16:creationId xmlns:a16="http://schemas.microsoft.com/office/drawing/2014/main" id="{855901F4-5CF0-2A84-43A2-1FEDF55EE009}"/>
                </a:ext>
              </a:extLst>
            </p:cNvPr>
            <p:cNvCxnSpPr>
              <a:stCxn id="260" idx="6"/>
              <a:endCxn id="254" idx="2"/>
            </p:cNvCxnSpPr>
            <p:nvPr/>
          </p:nvCxnSpPr>
          <p:spPr>
            <a:xfrm flipV="1">
              <a:off x="3763597" y="3597660"/>
              <a:ext cx="766021" cy="27729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线连接符 245">
              <a:extLst>
                <a:ext uri="{FF2B5EF4-FFF2-40B4-BE49-F238E27FC236}">
                  <a16:creationId xmlns:a16="http://schemas.microsoft.com/office/drawing/2014/main" id="{B78D4BD4-3498-5A21-F439-1C81BC4C0A70}"/>
                </a:ext>
              </a:extLst>
            </p:cNvPr>
            <p:cNvCxnSpPr>
              <a:stCxn id="260" idx="6"/>
              <a:endCxn id="256" idx="2"/>
            </p:cNvCxnSpPr>
            <p:nvPr/>
          </p:nvCxnSpPr>
          <p:spPr>
            <a:xfrm>
              <a:off x="3763597" y="3874958"/>
              <a:ext cx="759269" cy="44465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线连接符 246">
              <a:extLst>
                <a:ext uri="{FF2B5EF4-FFF2-40B4-BE49-F238E27FC236}">
                  <a16:creationId xmlns:a16="http://schemas.microsoft.com/office/drawing/2014/main" id="{1878EC54-DB07-EDF6-BF08-F80CA444C562}"/>
                </a:ext>
              </a:extLst>
            </p:cNvPr>
            <p:cNvCxnSpPr>
              <a:stCxn id="261" idx="6"/>
              <a:endCxn id="253" idx="2"/>
            </p:cNvCxnSpPr>
            <p:nvPr/>
          </p:nvCxnSpPr>
          <p:spPr>
            <a:xfrm flipV="1">
              <a:off x="3763597" y="3112094"/>
              <a:ext cx="766021" cy="131745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线连接符 247">
              <a:extLst>
                <a:ext uri="{FF2B5EF4-FFF2-40B4-BE49-F238E27FC236}">
                  <a16:creationId xmlns:a16="http://schemas.microsoft.com/office/drawing/2014/main" id="{084C0AD8-7CE4-A11B-2286-1C47173C3881}"/>
                </a:ext>
              </a:extLst>
            </p:cNvPr>
            <p:cNvCxnSpPr>
              <a:stCxn id="261" idx="6"/>
              <a:endCxn id="254" idx="2"/>
            </p:cNvCxnSpPr>
            <p:nvPr/>
          </p:nvCxnSpPr>
          <p:spPr>
            <a:xfrm flipV="1">
              <a:off x="3763597" y="3597660"/>
              <a:ext cx="766021" cy="83189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线连接符 248">
              <a:extLst>
                <a:ext uri="{FF2B5EF4-FFF2-40B4-BE49-F238E27FC236}">
                  <a16:creationId xmlns:a16="http://schemas.microsoft.com/office/drawing/2014/main" id="{6297D70C-C3CF-F7DD-0470-F7170D961FEA}"/>
                </a:ext>
              </a:extLst>
            </p:cNvPr>
            <p:cNvCxnSpPr>
              <a:stCxn id="261" idx="6"/>
              <a:endCxn id="255" idx="2"/>
            </p:cNvCxnSpPr>
            <p:nvPr/>
          </p:nvCxnSpPr>
          <p:spPr>
            <a:xfrm flipV="1">
              <a:off x="3763597" y="3874957"/>
              <a:ext cx="766021" cy="55459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线连接符 249">
              <a:extLst>
                <a:ext uri="{FF2B5EF4-FFF2-40B4-BE49-F238E27FC236}">
                  <a16:creationId xmlns:a16="http://schemas.microsoft.com/office/drawing/2014/main" id="{B3FB1401-BE74-10C8-42E8-D7376E4E8AA9}"/>
                </a:ext>
              </a:extLst>
            </p:cNvPr>
            <p:cNvCxnSpPr>
              <a:stCxn id="261" idx="6"/>
              <a:endCxn id="256" idx="2"/>
            </p:cNvCxnSpPr>
            <p:nvPr/>
          </p:nvCxnSpPr>
          <p:spPr>
            <a:xfrm flipV="1">
              <a:off x="3763597" y="4319613"/>
              <a:ext cx="759269" cy="10993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文本框 250">
              <a:extLst>
                <a:ext uri="{FF2B5EF4-FFF2-40B4-BE49-F238E27FC236}">
                  <a16:creationId xmlns:a16="http://schemas.microsoft.com/office/drawing/2014/main" id="{EBE21255-B045-5E1D-34B3-33FEF8B71ED0}"/>
                </a:ext>
              </a:extLst>
            </p:cNvPr>
            <p:cNvSpPr txBox="1"/>
            <p:nvPr/>
          </p:nvSpPr>
          <p:spPr>
            <a:xfrm>
              <a:off x="3284457" y="387708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2" name="文本框 251">
              <a:extLst>
                <a:ext uri="{FF2B5EF4-FFF2-40B4-BE49-F238E27FC236}">
                  <a16:creationId xmlns:a16="http://schemas.microsoft.com/office/drawing/2014/main" id="{C7AD3C67-FA3C-D403-68C0-70BDF2685AE0}"/>
                </a:ext>
              </a:extLst>
            </p:cNvPr>
            <p:cNvSpPr txBox="1"/>
            <p:nvPr/>
          </p:nvSpPr>
          <p:spPr>
            <a:xfrm>
              <a:off x="4728428" y="3831161"/>
              <a:ext cx="2384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A70126E8-F6DA-F9DB-1B16-CDC621A0B555}"/>
                    </a:ext>
                  </a:extLst>
                </p:cNvPr>
                <p:cNvSpPr txBox="1"/>
                <p:nvPr/>
              </p:nvSpPr>
              <p:spPr>
                <a:xfrm>
                  <a:off x="5814394" y="3473085"/>
                  <a:ext cx="651227" cy="34297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zh-CN" sz="1600" dirty="0">
                      <a:effectLst/>
                      <a:latin typeface="Times New Roman" panose="02020603050405020304" pitchFamily="18" charset="0"/>
                      <a:ea typeface="Cambria" panose="020405030504060302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zh-CN" altLang="zh-CN" sz="16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sz="16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1600" b="0" i="1" smtClea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𝑐𝑡𝑟𝑙</m:t>
                          </m:r>
                        </m:sup>
                      </m:sSubSup>
                    </m:oMath>
                  </a14:m>
                  <a:r>
                    <a:rPr lang="zh-CN" altLang="zh-CN" sz="1600" dirty="0"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A70126E8-F6DA-F9DB-1B16-CDC621A0B5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4394" y="3473085"/>
                  <a:ext cx="651227" cy="342979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280C73C5-41E9-4227-5F16-783F902C25CF}"/>
                </a:ext>
              </a:extLst>
            </p:cNvPr>
            <p:cNvSpPr/>
            <p:nvPr/>
          </p:nvSpPr>
          <p:spPr>
            <a:xfrm>
              <a:off x="3242729" y="2966400"/>
              <a:ext cx="180000" cy="143956"/>
            </a:xfrm>
            <a:prstGeom prst="rect">
              <a:avLst/>
            </a:prstGeom>
            <a:solidFill>
              <a:srgbClr val="FFC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D747AD45-A3D3-4E78-F136-77055A4991FE}"/>
                </a:ext>
              </a:extLst>
            </p:cNvPr>
            <p:cNvSpPr/>
            <p:nvPr/>
          </p:nvSpPr>
          <p:spPr>
            <a:xfrm>
              <a:off x="3242729" y="3253266"/>
              <a:ext cx="180000" cy="143956"/>
            </a:xfrm>
            <a:prstGeom prst="rect">
              <a:avLst/>
            </a:prstGeom>
            <a:solidFill>
              <a:srgbClr val="FFC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957E64F5-C721-A31B-5380-B3BE889E62E0}"/>
                </a:ext>
              </a:extLst>
            </p:cNvPr>
            <p:cNvSpPr/>
            <p:nvPr/>
          </p:nvSpPr>
          <p:spPr>
            <a:xfrm>
              <a:off x="3242729" y="3540132"/>
              <a:ext cx="180000" cy="143956"/>
            </a:xfrm>
            <a:prstGeom prst="rect">
              <a:avLst/>
            </a:prstGeom>
            <a:solidFill>
              <a:srgbClr val="FFC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C8FE5C25-848E-C640-37D2-BF5F0B5C5752}"/>
                </a:ext>
              </a:extLst>
            </p:cNvPr>
            <p:cNvSpPr/>
            <p:nvPr/>
          </p:nvSpPr>
          <p:spPr>
            <a:xfrm>
              <a:off x="3242729" y="3826999"/>
              <a:ext cx="180000" cy="143956"/>
            </a:xfrm>
            <a:prstGeom prst="rect">
              <a:avLst/>
            </a:prstGeom>
            <a:solidFill>
              <a:srgbClr val="FFC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AF538B26-ACAF-ABEC-AFC1-7FA130ADDB92}"/>
                </a:ext>
              </a:extLst>
            </p:cNvPr>
            <p:cNvSpPr/>
            <p:nvPr/>
          </p:nvSpPr>
          <p:spPr>
            <a:xfrm>
              <a:off x="3242729" y="4359496"/>
              <a:ext cx="180000" cy="143956"/>
            </a:xfrm>
            <a:prstGeom prst="rect">
              <a:avLst/>
            </a:prstGeom>
            <a:solidFill>
              <a:srgbClr val="FFC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4" name="矩形 303">
              <a:extLst>
                <a:ext uri="{FF2B5EF4-FFF2-40B4-BE49-F238E27FC236}">
                  <a16:creationId xmlns:a16="http://schemas.microsoft.com/office/drawing/2014/main" id="{BF7D2BAF-3063-EDCB-45FF-B8E563184BE3}"/>
                </a:ext>
              </a:extLst>
            </p:cNvPr>
            <p:cNvSpPr/>
            <p:nvPr/>
          </p:nvSpPr>
          <p:spPr>
            <a:xfrm>
              <a:off x="4917433" y="3040433"/>
              <a:ext cx="180000" cy="143956"/>
            </a:xfrm>
            <a:prstGeom prst="rect">
              <a:avLst/>
            </a:prstGeom>
            <a:solidFill>
              <a:srgbClr val="FFC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5" name="矩形 304">
              <a:extLst>
                <a:ext uri="{FF2B5EF4-FFF2-40B4-BE49-F238E27FC236}">
                  <a16:creationId xmlns:a16="http://schemas.microsoft.com/office/drawing/2014/main" id="{7533364E-7F67-FE9D-751C-566053BCD3AB}"/>
                </a:ext>
              </a:extLst>
            </p:cNvPr>
            <p:cNvSpPr/>
            <p:nvPr/>
          </p:nvSpPr>
          <p:spPr>
            <a:xfrm>
              <a:off x="4917433" y="3523463"/>
              <a:ext cx="180000" cy="143956"/>
            </a:xfrm>
            <a:prstGeom prst="rect">
              <a:avLst/>
            </a:prstGeom>
            <a:solidFill>
              <a:srgbClr val="FFC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0" name="矩形 309">
              <a:extLst>
                <a:ext uri="{FF2B5EF4-FFF2-40B4-BE49-F238E27FC236}">
                  <a16:creationId xmlns:a16="http://schemas.microsoft.com/office/drawing/2014/main" id="{D4EDEFA4-12D5-B9FD-20EE-C4E7447A8C78}"/>
                </a:ext>
              </a:extLst>
            </p:cNvPr>
            <p:cNvSpPr/>
            <p:nvPr/>
          </p:nvSpPr>
          <p:spPr>
            <a:xfrm>
              <a:off x="4917433" y="3808377"/>
              <a:ext cx="180000" cy="143956"/>
            </a:xfrm>
            <a:prstGeom prst="rect">
              <a:avLst/>
            </a:prstGeom>
            <a:solidFill>
              <a:srgbClr val="FFC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6" name="矩形 315">
              <a:extLst>
                <a:ext uri="{FF2B5EF4-FFF2-40B4-BE49-F238E27FC236}">
                  <a16:creationId xmlns:a16="http://schemas.microsoft.com/office/drawing/2014/main" id="{1B90500A-C46B-9A6E-13FD-8C4402CB399C}"/>
                </a:ext>
              </a:extLst>
            </p:cNvPr>
            <p:cNvSpPr/>
            <p:nvPr/>
          </p:nvSpPr>
          <p:spPr>
            <a:xfrm>
              <a:off x="4917136" y="4261591"/>
              <a:ext cx="180000" cy="143956"/>
            </a:xfrm>
            <a:prstGeom prst="rect">
              <a:avLst/>
            </a:prstGeom>
            <a:solidFill>
              <a:srgbClr val="FFC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7" name="文本框 326">
              <a:extLst>
                <a:ext uri="{FF2B5EF4-FFF2-40B4-BE49-F238E27FC236}">
                  <a16:creationId xmlns:a16="http://schemas.microsoft.com/office/drawing/2014/main" id="{821101CB-0BA7-9375-CB78-721C28ED976A}"/>
                </a:ext>
              </a:extLst>
            </p:cNvPr>
            <p:cNvSpPr txBox="1"/>
            <p:nvPr/>
          </p:nvSpPr>
          <p:spPr>
            <a:xfrm>
              <a:off x="4728428" y="3059668"/>
              <a:ext cx="2384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8" name="右大括号 327">
              <a:extLst>
                <a:ext uri="{FF2B5EF4-FFF2-40B4-BE49-F238E27FC236}">
                  <a16:creationId xmlns:a16="http://schemas.microsoft.com/office/drawing/2014/main" id="{61452BF0-92D8-B500-E43E-D86D332728B7}"/>
                </a:ext>
              </a:extLst>
            </p:cNvPr>
            <p:cNvSpPr/>
            <p:nvPr/>
          </p:nvSpPr>
          <p:spPr>
            <a:xfrm>
              <a:off x="5139066" y="3054076"/>
              <a:ext cx="196034" cy="583527"/>
            </a:xfrm>
            <a:prstGeom prst="rightBrace">
              <a:avLst>
                <a:gd name="adj1" fmla="val 52330"/>
                <a:gd name="adj2" fmla="val 50000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文本框 328">
                  <a:extLst>
                    <a:ext uri="{FF2B5EF4-FFF2-40B4-BE49-F238E27FC236}">
                      <a16:creationId xmlns:a16="http://schemas.microsoft.com/office/drawing/2014/main" id="{D770A9EE-636F-DADE-28BB-09093E692A58}"/>
                    </a:ext>
                  </a:extLst>
                </p:cNvPr>
                <p:cNvSpPr txBox="1"/>
                <p:nvPr/>
              </p:nvSpPr>
              <p:spPr>
                <a:xfrm>
                  <a:off x="5279529" y="3169682"/>
                  <a:ext cx="463517" cy="28527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1200" b="0" i="0" smtClean="0">
                                <a:latin typeface="Cambria Math" panose="02040503050406030204" pitchFamily="18" charset="0"/>
                              </a:rPr>
                              <m:t>ctrl</m:t>
                            </m:r>
                          </m:sup>
                        </m:sSup>
                      </m:oMath>
                    </m:oMathPara>
                  </a14:m>
                  <a:endParaRPr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9" name="文本框 328">
                  <a:extLst>
                    <a:ext uri="{FF2B5EF4-FFF2-40B4-BE49-F238E27FC236}">
                      <a16:creationId xmlns:a16="http://schemas.microsoft.com/office/drawing/2014/main" id="{D770A9EE-636F-DADE-28BB-09093E692A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9529" y="3169682"/>
                  <a:ext cx="463517" cy="285271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0" name="右大括号 329">
              <a:extLst>
                <a:ext uri="{FF2B5EF4-FFF2-40B4-BE49-F238E27FC236}">
                  <a16:creationId xmlns:a16="http://schemas.microsoft.com/office/drawing/2014/main" id="{73BCB04A-E38D-A209-5446-8A15C10D1214}"/>
                </a:ext>
              </a:extLst>
            </p:cNvPr>
            <p:cNvSpPr/>
            <p:nvPr/>
          </p:nvSpPr>
          <p:spPr>
            <a:xfrm>
              <a:off x="5143097" y="3808377"/>
              <a:ext cx="196034" cy="583527"/>
            </a:xfrm>
            <a:prstGeom prst="rightBrace">
              <a:avLst>
                <a:gd name="adj1" fmla="val 52330"/>
                <a:gd name="adj2" fmla="val 50000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1" name="文本框 330">
                  <a:extLst>
                    <a:ext uri="{FF2B5EF4-FFF2-40B4-BE49-F238E27FC236}">
                      <a16:creationId xmlns:a16="http://schemas.microsoft.com/office/drawing/2014/main" id="{FD8E926C-5035-7FCA-0803-0D7F59060387}"/>
                    </a:ext>
                  </a:extLst>
                </p:cNvPr>
                <p:cNvSpPr txBox="1"/>
                <p:nvPr/>
              </p:nvSpPr>
              <p:spPr>
                <a:xfrm>
                  <a:off x="5283560" y="3923983"/>
                  <a:ext cx="463517" cy="28527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1200" b="0" i="0" smtClean="0">
                                <a:latin typeface="Cambria Math" panose="02040503050406030204" pitchFamily="18" charset="0"/>
                              </a:rPr>
                              <m:t>ctrl</m:t>
                            </m:r>
                          </m:sup>
                        </m:sSup>
                      </m:oMath>
                    </m:oMathPara>
                  </a14:m>
                  <a:endParaRPr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31" name="文本框 330">
                  <a:extLst>
                    <a:ext uri="{FF2B5EF4-FFF2-40B4-BE49-F238E27FC236}">
                      <a16:creationId xmlns:a16="http://schemas.microsoft.com/office/drawing/2014/main" id="{FD8E926C-5035-7FCA-0803-0D7F590603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3560" y="3923983"/>
                  <a:ext cx="463517" cy="285271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2" name="右大括号 331">
              <a:extLst>
                <a:ext uri="{FF2B5EF4-FFF2-40B4-BE49-F238E27FC236}">
                  <a16:creationId xmlns:a16="http://schemas.microsoft.com/office/drawing/2014/main" id="{421C94FA-14AD-3504-2269-9856AF86B4A7}"/>
                </a:ext>
              </a:extLst>
            </p:cNvPr>
            <p:cNvSpPr/>
            <p:nvPr/>
          </p:nvSpPr>
          <p:spPr>
            <a:xfrm>
              <a:off x="5663383" y="3234183"/>
              <a:ext cx="196034" cy="831892"/>
            </a:xfrm>
            <a:prstGeom prst="rightBrace">
              <a:avLst>
                <a:gd name="adj1" fmla="val 52330"/>
                <a:gd name="adj2" fmla="val 50000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98" name="组合 497">
            <a:extLst>
              <a:ext uri="{FF2B5EF4-FFF2-40B4-BE49-F238E27FC236}">
                <a16:creationId xmlns:a16="http://schemas.microsoft.com/office/drawing/2014/main" id="{1B8DABF1-60EA-68E4-8D03-CAA3110872F3}"/>
              </a:ext>
            </a:extLst>
          </p:cNvPr>
          <p:cNvGrpSpPr/>
          <p:nvPr/>
        </p:nvGrpSpPr>
        <p:grpSpPr>
          <a:xfrm>
            <a:off x="3242729" y="4896813"/>
            <a:ext cx="3311627" cy="1620000"/>
            <a:chOff x="3242729" y="2926309"/>
            <a:chExt cx="3311627" cy="1620000"/>
          </a:xfrm>
        </p:grpSpPr>
        <p:grpSp>
          <p:nvGrpSpPr>
            <p:cNvPr id="499" name="组合 498">
              <a:extLst>
                <a:ext uri="{FF2B5EF4-FFF2-40B4-BE49-F238E27FC236}">
                  <a16:creationId xmlns:a16="http://schemas.microsoft.com/office/drawing/2014/main" id="{B6C830AF-5ED5-67EF-249C-FE2B8532D619}"/>
                </a:ext>
              </a:extLst>
            </p:cNvPr>
            <p:cNvGrpSpPr/>
            <p:nvPr/>
          </p:nvGrpSpPr>
          <p:grpSpPr>
            <a:xfrm>
              <a:off x="3525188" y="2926309"/>
              <a:ext cx="238409" cy="1620000"/>
              <a:chOff x="1299882" y="1039906"/>
              <a:chExt cx="322730" cy="2238935"/>
            </a:xfrm>
            <a:solidFill>
              <a:srgbClr val="FEEFAA"/>
            </a:solidFill>
          </p:grpSpPr>
          <p:sp>
            <p:nvSpPr>
              <p:cNvPr id="544" name="椭圆 543">
                <a:extLst>
                  <a:ext uri="{FF2B5EF4-FFF2-40B4-BE49-F238E27FC236}">
                    <a16:creationId xmlns:a16="http://schemas.microsoft.com/office/drawing/2014/main" id="{90F6C2DD-B70B-08AE-3A1E-956933E1178E}"/>
                  </a:ext>
                </a:extLst>
              </p:cNvPr>
              <p:cNvSpPr/>
              <p:nvPr/>
            </p:nvSpPr>
            <p:spPr>
              <a:xfrm>
                <a:off x="1299882" y="1039906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5" name="椭圆 544">
                <a:extLst>
                  <a:ext uri="{FF2B5EF4-FFF2-40B4-BE49-F238E27FC236}">
                    <a16:creationId xmlns:a16="http://schemas.microsoft.com/office/drawing/2014/main" id="{9E75A14F-C8D8-1DA7-BE02-AAA2A62890C7}"/>
                  </a:ext>
                </a:extLst>
              </p:cNvPr>
              <p:cNvSpPr/>
              <p:nvPr/>
            </p:nvSpPr>
            <p:spPr>
              <a:xfrm>
                <a:off x="1299882" y="1423147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6" name="椭圆 545">
                <a:extLst>
                  <a:ext uri="{FF2B5EF4-FFF2-40B4-BE49-F238E27FC236}">
                    <a16:creationId xmlns:a16="http://schemas.microsoft.com/office/drawing/2014/main" id="{F9BF2692-DD3E-4341-82E2-A9FD1C0DEA96}"/>
                  </a:ext>
                </a:extLst>
              </p:cNvPr>
              <p:cNvSpPr/>
              <p:nvPr/>
            </p:nvSpPr>
            <p:spPr>
              <a:xfrm>
                <a:off x="1299882" y="1806388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7" name="椭圆 546">
                <a:extLst>
                  <a:ext uri="{FF2B5EF4-FFF2-40B4-BE49-F238E27FC236}">
                    <a16:creationId xmlns:a16="http://schemas.microsoft.com/office/drawing/2014/main" id="{E04B445E-56A6-4C51-43E1-4368E5975E7C}"/>
                  </a:ext>
                </a:extLst>
              </p:cNvPr>
              <p:cNvSpPr/>
              <p:nvPr/>
            </p:nvSpPr>
            <p:spPr>
              <a:xfrm>
                <a:off x="1299882" y="21896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8" name="椭圆 547">
                <a:extLst>
                  <a:ext uri="{FF2B5EF4-FFF2-40B4-BE49-F238E27FC236}">
                    <a16:creationId xmlns:a16="http://schemas.microsoft.com/office/drawing/2014/main" id="{1E562399-13E8-7A3E-0391-9E096AFEEA4C}"/>
                  </a:ext>
                </a:extLst>
              </p:cNvPr>
              <p:cNvSpPr/>
              <p:nvPr/>
            </p:nvSpPr>
            <p:spPr>
              <a:xfrm>
                <a:off x="1299882" y="2956111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00" name="椭圆 499">
              <a:extLst>
                <a:ext uri="{FF2B5EF4-FFF2-40B4-BE49-F238E27FC236}">
                  <a16:creationId xmlns:a16="http://schemas.microsoft.com/office/drawing/2014/main" id="{D75E3364-9622-56BD-7111-F6ECDC0E878E}"/>
                </a:ext>
              </a:extLst>
            </p:cNvPr>
            <p:cNvSpPr/>
            <p:nvPr/>
          </p:nvSpPr>
          <p:spPr>
            <a:xfrm>
              <a:off x="4529618" y="2995337"/>
              <a:ext cx="238409" cy="233514"/>
            </a:xfrm>
            <a:prstGeom prst="ellipse">
              <a:avLst/>
            </a:prstGeom>
            <a:solidFill>
              <a:srgbClr val="D4E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01" name="组合 500">
              <a:extLst>
                <a:ext uri="{FF2B5EF4-FFF2-40B4-BE49-F238E27FC236}">
                  <a16:creationId xmlns:a16="http://schemas.microsoft.com/office/drawing/2014/main" id="{DA849DDF-09F6-4B88-BF82-A1C86C1A3EE3}"/>
                </a:ext>
              </a:extLst>
            </p:cNvPr>
            <p:cNvGrpSpPr/>
            <p:nvPr/>
          </p:nvGrpSpPr>
          <p:grpSpPr>
            <a:xfrm>
              <a:off x="4529618" y="3480903"/>
              <a:ext cx="238409" cy="510811"/>
              <a:chOff x="4529618" y="3426578"/>
              <a:chExt cx="238409" cy="510811"/>
            </a:xfrm>
          </p:grpSpPr>
          <p:sp>
            <p:nvSpPr>
              <p:cNvPr id="542" name="椭圆 541">
                <a:extLst>
                  <a:ext uri="{FF2B5EF4-FFF2-40B4-BE49-F238E27FC236}">
                    <a16:creationId xmlns:a16="http://schemas.microsoft.com/office/drawing/2014/main" id="{0ED18E44-8800-A45C-1A6D-8F9D38529A88}"/>
                  </a:ext>
                </a:extLst>
              </p:cNvPr>
              <p:cNvSpPr/>
              <p:nvPr/>
            </p:nvSpPr>
            <p:spPr>
              <a:xfrm>
                <a:off x="4529618" y="3426578"/>
                <a:ext cx="238409" cy="233514"/>
              </a:xfrm>
              <a:prstGeom prst="ellipse">
                <a:avLst/>
              </a:prstGeom>
              <a:solidFill>
                <a:srgbClr val="D4E6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3" name="椭圆 542">
                <a:extLst>
                  <a:ext uri="{FF2B5EF4-FFF2-40B4-BE49-F238E27FC236}">
                    <a16:creationId xmlns:a16="http://schemas.microsoft.com/office/drawing/2014/main" id="{F0830970-ED08-FCAF-E9AC-6AE8AF796EEB}"/>
                  </a:ext>
                </a:extLst>
              </p:cNvPr>
              <p:cNvSpPr/>
              <p:nvPr/>
            </p:nvSpPr>
            <p:spPr>
              <a:xfrm>
                <a:off x="4529618" y="3703875"/>
                <a:ext cx="238409" cy="233514"/>
              </a:xfrm>
              <a:prstGeom prst="ellipse">
                <a:avLst/>
              </a:prstGeom>
              <a:solidFill>
                <a:srgbClr val="D4E6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02" name="椭圆 501">
              <a:extLst>
                <a:ext uri="{FF2B5EF4-FFF2-40B4-BE49-F238E27FC236}">
                  <a16:creationId xmlns:a16="http://schemas.microsoft.com/office/drawing/2014/main" id="{1FF75980-68A1-34A9-0C3D-30971A3370ED}"/>
                </a:ext>
              </a:extLst>
            </p:cNvPr>
            <p:cNvSpPr/>
            <p:nvPr/>
          </p:nvSpPr>
          <p:spPr>
            <a:xfrm>
              <a:off x="4522866" y="4202856"/>
              <a:ext cx="238409" cy="233514"/>
            </a:xfrm>
            <a:prstGeom prst="ellipse">
              <a:avLst/>
            </a:prstGeom>
            <a:solidFill>
              <a:srgbClr val="D4E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03" name="直线连接符 502">
              <a:extLst>
                <a:ext uri="{FF2B5EF4-FFF2-40B4-BE49-F238E27FC236}">
                  <a16:creationId xmlns:a16="http://schemas.microsoft.com/office/drawing/2014/main" id="{1A2BC83F-AFA4-71BD-A5BC-24BF03224EE3}"/>
                </a:ext>
              </a:extLst>
            </p:cNvPr>
            <p:cNvCxnSpPr>
              <a:stCxn id="544" idx="6"/>
              <a:endCxn id="500" idx="2"/>
            </p:cNvCxnSpPr>
            <p:nvPr/>
          </p:nvCxnSpPr>
          <p:spPr>
            <a:xfrm>
              <a:off x="3763597" y="3043066"/>
              <a:ext cx="766021" cy="690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直线连接符 503">
              <a:extLst>
                <a:ext uri="{FF2B5EF4-FFF2-40B4-BE49-F238E27FC236}">
                  <a16:creationId xmlns:a16="http://schemas.microsoft.com/office/drawing/2014/main" id="{21133ABF-1F5A-445E-66E3-F33947F7C229}"/>
                </a:ext>
              </a:extLst>
            </p:cNvPr>
            <p:cNvCxnSpPr>
              <a:stCxn id="544" idx="6"/>
              <a:endCxn id="542" idx="2"/>
            </p:cNvCxnSpPr>
            <p:nvPr/>
          </p:nvCxnSpPr>
          <p:spPr>
            <a:xfrm>
              <a:off x="3763597" y="3043066"/>
              <a:ext cx="766021" cy="55459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直线连接符 504">
              <a:extLst>
                <a:ext uri="{FF2B5EF4-FFF2-40B4-BE49-F238E27FC236}">
                  <a16:creationId xmlns:a16="http://schemas.microsoft.com/office/drawing/2014/main" id="{7E49495E-E024-30AD-5CB3-3D8BDF842E4F}"/>
                </a:ext>
              </a:extLst>
            </p:cNvPr>
            <p:cNvCxnSpPr>
              <a:stCxn id="544" idx="6"/>
              <a:endCxn id="543" idx="2"/>
            </p:cNvCxnSpPr>
            <p:nvPr/>
          </p:nvCxnSpPr>
          <p:spPr>
            <a:xfrm>
              <a:off x="3763597" y="3043066"/>
              <a:ext cx="766021" cy="8318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直线连接符 505">
              <a:extLst>
                <a:ext uri="{FF2B5EF4-FFF2-40B4-BE49-F238E27FC236}">
                  <a16:creationId xmlns:a16="http://schemas.microsoft.com/office/drawing/2014/main" id="{6AC28D56-9218-F085-023F-87AFAA31EC50}"/>
                </a:ext>
              </a:extLst>
            </p:cNvPr>
            <p:cNvCxnSpPr>
              <a:stCxn id="544" idx="6"/>
              <a:endCxn id="502" idx="2"/>
            </p:cNvCxnSpPr>
            <p:nvPr/>
          </p:nvCxnSpPr>
          <p:spPr>
            <a:xfrm>
              <a:off x="3763597" y="3043066"/>
              <a:ext cx="759269" cy="127654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直线连接符 506">
              <a:extLst>
                <a:ext uri="{FF2B5EF4-FFF2-40B4-BE49-F238E27FC236}">
                  <a16:creationId xmlns:a16="http://schemas.microsoft.com/office/drawing/2014/main" id="{0AB89787-77FB-B52C-F261-B2194B978B20}"/>
                </a:ext>
              </a:extLst>
            </p:cNvPr>
            <p:cNvCxnSpPr>
              <a:stCxn id="545" idx="6"/>
              <a:endCxn id="500" idx="2"/>
            </p:cNvCxnSpPr>
            <p:nvPr/>
          </p:nvCxnSpPr>
          <p:spPr>
            <a:xfrm flipV="1">
              <a:off x="3763597" y="3112094"/>
              <a:ext cx="766021" cy="20826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直线连接符 507">
              <a:extLst>
                <a:ext uri="{FF2B5EF4-FFF2-40B4-BE49-F238E27FC236}">
                  <a16:creationId xmlns:a16="http://schemas.microsoft.com/office/drawing/2014/main" id="{50B8D5E8-7794-D377-877A-B29D8ADAC055}"/>
                </a:ext>
              </a:extLst>
            </p:cNvPr>
            <p:cNvCxnSpPr>
              <a:stCxn id="545" idx="6"/>
              <a:endCxn id="542" idx="2"/>
            </p:cNvCxnSpPr>
            <p:nvPr/>
          </p:nvCxnSpPr>
          <p:spPr>
            <a:xfrm>
              <a:off x="3763597" y="3320363"/>
              <a:ext cx="766021" cy="27729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直线连接符 508">
              <a:extLst>
                <a:ext uri="{FF2B5EF4-FFF2-40B4-BE49-F238E27FC236}">
                  <a16:creationId xmlns:a16="http://schemas.microsoft.com/office/drawing/2014/main" id="{3AB4F1E8-1FA3-6016-14DA-34A1F8DD4E70}"/>
                </a:ext>
              </a:extLst>
            </p:cNvPr>
            <p:cNvCxnSpPr>
              <a:stCxn id="545" idx="6"/>
              <a:endCxn id="543" idx="2"/>
            </p:cNvCxnSpPr>
            <p:nvPr/>
          </p:nvCxnSpPr>
          <p:spPr>
            <a:xfrm>
              <a:off x="3763597" y="3320363"/>
              <a:ext cx="766021" cy="55459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直线连接符 509">
              <a:extLst>
                <a:ext uri="{FF2B5EF4-FFF2-40B4-BE49-F238E27FC236}">
                  <a16:creationId xmlns:a16="http://schemas.microsoft.com/office/drawing/2014/main" id="{0EDF5C34-2386-8555-4B02-25428F1FEC8B}"/>
                </a:ext>
              </a:extLst>
            </p:cNvPr>
            <p:cNvCxnSpPr>
              <a:stCxn id="545" idx="6"/>
              <a:endCxn id="543" idx="2"/>
            </p:cNvCxnSpPr>
            <p:nvPr/>
          </p:nvCxnSpPr>
          <p:spPr>
            <a:xfrm>
              <a:off x="3763597" y="3320363"/>
              <a:ext cx="766021" cy="55459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直线连接符 510">
              <a:extLst>
                <a:ext uri="{FF2B5EF4-FFF2-40B4-BE49-F238E27FC236}">
                  <a16:creationId xmlns:a16="http://schemas.microsoft.com/office/drawing/2014/main" id="{C8924CE3-4A2F-D74F-A79B-7DF20BE3C7F3}"/>
                </a:ext>
              </a:extLst>
            </p:cNvPr>
            <p:cNvCxnSpPr>
              <a:stCxn id="545" idx="6"/>
              <a:endCxn id="502" idx="2"/>
            </p:cNvCxnSpPr>
            <p:nvPr/>
          </p:nvCxnSpPr>
          <p:spPr>
            <a:xfrm>
              <a:off x="3763597" y="3320363"/>
              <a:ext cx="759269" cy="99925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直线连接符 511">
              <a:extLst>
                <a:ext uri="{FF2B5EF4-FFF2-40B4-BE49-F238E27FC236}">
                  <a16:creationId xmlns:a16="http://schemas.microsoft.com/office/drawing/2014/main" id="{CBBA1C62-AA53-F462-BFD3-9BA5CED1610F}"/>
                </a:ext>
              </a:extLst>
            </p:cNvPr>
            <p:cNvCxnSpPr>
              <a:stCxn id="546" idx="6"/>
              <a:endCxn id="500" idx="2"/>
            </p:cNvCxnSpPr>
            <p:nvPr/>
          </p:nvCxnSpPr>
          <p:spPr>
            <a:xfrm flipV="1">
              <a:off x="3763597" y="3112094"/>
              <a:ext cx="766021" cy="48556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直线连接符 512">
              <a:extLst>
                <a:ext uri="{FF2B5EF4-FFF2-40B4-BE49-F238E27FC236}">
                  <a16:creationId xmlns:a16="http://schemas.microsoft.com/office/drawing/2014/main" id="{F930A416-9908-9F73-39C5-B0A2E18FC345}"/>
                </a:ext>
              </a:extLst>
            </p:cNvPr>
            <p:cNvCxnSpPr>
              <a:stCxn id="546" idx="6"/>
              <a:endCxn id="542" idx="2"/>
            </p:cNvCxnSpPr>
            <p:nvPr/>
          </p:nvCxnSpPr>
          <p:spPr>
            <a:xfrm>
              <a:off x="3763597" y="3597660"/>
              <a:ext cx="766021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直线连接符 513">
              <a:extLst>
                <a:ext uri="{FF2B5EF4-FFF2-40B4-BE49-F238E27FC236}">
                  <a16:creationId xmlns:a16="http://schemas.microsoft.com/office/drawing/2014/main" id="{A2AF712D-0976-854B-D36E-51A357E3090F}"/>
                </a:ext>
              </a:extLst>
            </p:cNvPr>
            <p:cNvCxnSpPr>
              <a:stCxn id="546" idx="6"/>
              <a:endCxn id="502" idx="2"/>
            </p:cNvCxnSpPr>
            <p:nvPr/>
          </p:nvCxnSpPr>
          <p:spPr>
            <a:xfrm>
              <a:off x="3763597" y="3597660"/>
              <a:ext cx="759269" cy="72195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直线连接符 514">
              <a:extLst>
                <a:ext uri="{FF2B5EF4-FFF2-40B4-BE49-F238E27FC236}">
                  <a16:creationId xmlns:a16="http://schemas.microsoft.com/office/drawing/2014/main" id="{DBD6422E-89FC-5CE6-122E-14D773109D03}"/>
                </a:ext>
              </a:extLst>
            </p:cNvPr>
            <p:cNvCxnSpPr>
              <a:stCxn id="546" idx="6"/>
              <a:endCxn id="543" idx="2"/>
            </p:cNvCxnSpPr>
            <p:nvPr/>
          </p:nvCxnSpPr>
          <p:spPr>
            <a:xfrm>
              <a:off x="3763597" y="3597660"/>
              <a:ext cx="766021" cy="27729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直线连接符 515">
              <a:extLst>
                <a:ext uri="{FF2B5EF4-FFF2-40B4-BE49-F238E27FC236}">
                  <a16:creationId xmlns:a16="http://schemas.microsoft.com/office/drawing/2014/main" id="{2D07595F-3B95-5AE2-9110-F28596A56672}"/>
                </a:ext>
              </a:extLst>
            </p:cNvPr>
            <p:cNvCxnSpPr>
              <a:stCxn id="547" idx="6"/>
              <a:endCxn id="500" idx="2"/>
            </p:cNvCxnSpPr>
            <p:nvPr/>
          </p:nvCxnSpPr>
          <p:spPr>
            <a:xfrm flipV="1">
              <a:off x="3763597" y="3112094"/>
              <a:ext cx="766021" cy="76286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直线连接符 516">
              <a:extLst>
                <a:ext uri="{FF2B5EF4-FFF2-40B4-BE49-F238E27FC236}">
                  <a16:creationId xmlns:a16="http://schemas.microsoft.com/office/drawing/2014/main" id="{4E8F2CF0-EDB4-2C84-31E9-581DE626EBCC}"/>
                </a:ext>
              </a:extLst>
            </p:cNvPr>
            <p:cNvCxnSpPr>
              <a:stCxn id="547" idx="6"/>
              <a:endCxn id="543" idx="2"/>
            </p:cNvCxnSpPr>
            <p:nvPr/>
          </p:nvCxnSpPr>
          <p:spPr>
            <a:xfrm flipV="1">
              <a:off x="3763597" y="3874957"/>
              <a:ext cx="766021" cy="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直线连接符 517">
              <a:extLst>
                <a:ext uri="{FF2B5EF4-FFF2-40B4-BE49-F238E27FC236}">
                  <a16:creationId xmlns:a16="http://schemas.microsoft.com/office/drawing/2014/main" id="{A5D7758C-0BF6-B693-9DF7-8377C5E3749D}"/>
                </a:ext>
              </a:extLst>
            </p:cNvPr>
            <p:cNvCxnSpPr>
              <a:stCxn id="547" idx="6"/>
              <a:endCxn id="542" idx="2"/>
            </p:cNvCxnSpPr>
            <p:nvPr/>
          </p:nvCxnSpPr>
          <p:spPr>
            <a:xfrm flipV="1">
              <a:off x="3763597" y="3597660"/>
              <a:ext cx="766021" cy="27729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直线连接符 518">
              <a:extLst>
                <a:ext uri="{FF2B5EF4-FFF2-40B4-BE49-F238E27FC236}">
                  <a16:creationId xmlns:a16="http://schemas.microsoft.com/office/drawing/2014/main" id="{A069DABA-7ADE-EBF5-327C-4B712A10E559}"/>
                </a:ext>
              </a:extLst>
            </p:cNvPr>
            <p:cNvCxnSpPr>
              <a:stCxn id="547" idx="6"/>
              <a:endCxn id="502" idx="2"/>
            </p:cNvCxnSpPr>
            <p:nvPr/>
          </p:nvCxnSpPr>
          <p:spPr>
            <a:xfrm>
              <a:off x="3763597" y="3874958"/>
              <a:ext cx="759269" cy="44465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直线连接符 519">
              <a:extLst>
                <a:ext uri="{FF2B5EF4-FFF2-40B4-BE49-F238E27FC236}">
                  <a16:creationId xmlns:a16="http://schemas.microsoft.com/office/drawing/2014/main" id="{DE66DAA1-3FCB-65AD-00D8-14D8A4936143}"/>
                </a:ext>
              </a:extLst>
            </p:cNvPr>
            <p:cNvCxnSpPr>
              <a:stCxn id="548" idx="6"/>
              <a:endCxn id="500" idx="2"/>
            </p:cNvCxnSpPr>
            <p:nvPr/>
          </p:nvCxnSpPr>
          <p:spPr>
            <a:xfrm flipV="1">
              <a:off x="3763597" y="3112094"/>
              <a:ext cx="766021" cy="131745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直线连接符 520">
              <a:extLst>
                <a:ext uri="{FF2B5EF4-FFF2-40B4-BE49-F238E27FC236}">
                  <a16:creationId xmlns:a16="http://schemas.microsoft.com/office/drawing/2014/main" id="{A73872F4-DCCF-85BD-58FA-20E209B11CD1}"/>
                </a:ext>
              </a:extLst>
            </p:cNvPr>
            <p:cNvCxnSpPr>
              <a:stCxn id="548" idx="6"/>
              <a:endCxn id="542" idx="2"/>
            </p:cNvCxnSpPr>
            <p:nvPr/>
          </p:nvCxnSpPr>
          <p:spPr>
            <a:xfrm flipV="1">
              <a:off x="3763597" y="3597660"/>
              <a:ext cx="766021" cy="83189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直线连接符 521">
              <a:extLst>
                <a:ext uri="{FF2B5EF4-FFF2-40B4-BE49-F238E27FC236}">
                  <a16:creationId xmlns:a16="http://schemas.microsoft.com/office/drawing/2014/main" id="{6B0B96A5-7416-C0B4-90D0-A8BC3B1566B6}"/>
                </a:ext>
              </a:extLst>
            </p:cNvPr>
            <p:cNvCxnSpPr>
              <a:stCxn id="548" idx="6"/>
              <a:endCxn id="543" idx="2"/>
            </p:cNvCxnSpPr>
            <p:nvPr/>
          </p:nvCxnSpPr>
          <p:spPr>
            <a:xfrm flipV="1">
              <a:off x="3763597" y="3874957"/>
              <a:ext cx="766021" cy="55459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直线连接符 522">
              <a:extLst>
                <a:ext uri="{FF2B5EF4-FFF2-40B4-BE49-F238E27FC236}">
                  <a16:creationId xmlns:a16="http://schemas.microsoft.com/office/drawing/2014/main" id="{D775F52B-8A7F-00FB-393B-D10829989EE6}"/>
                </a:ext>
              </a:extLst>
            </p:cNvPr>
            <p:cNvCxnSpPr>
              <a:stCxn id="548" idx="6"/>
              <a:endCxn id="502" idx="2"/>
            </p:cNvCxnSpPr>
            <p:nvPr/>
          </p:nvCxnSpPr>
          <p:spPr>
            <a:xfrm flipV="1">
              <a:off x="3763597" y="4319613"/>
              <a:ext cx="759269" cy="10993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4" name="文本框 523">
              <a:extLst>
                <a:ext uri="{FF2B5EF4-FFF2-40B4-BE49-F238E27FC236}">
                  <a16:creationId xmlns:a16="http://schemas.microsoft.com/office/drawing/2014/main" id="{6DCAB878-E342-7D6D-D197-90F07AF74EF4}"/>
                </a:ext>
              </a:extLst>
            </p:cNvPr>
            <p:cNvSpPr txBox="1"/>
            <p:nvPr/>
          </p:nvSpPr>
          <p:spPr>
            <a:xfrm>
              <a:off x="3284457" y="387708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5" name="文本框 524">
              <a:extLst>
                <a:ext uri="{FF2B5EF4-FFF2-40B4-BE49-F238E27FC236}">
                  <a16:creationId xmlns:a16="http://schemas.microsoft.com/office/drawing/2014/main" id="{E404802A-6A31-7A82-D382-E5217E22EFC1}"/>
                </a:ext>
              </a:extLst>
            </p:cNvPr>
            <p:cNvSpPr txBox="1"/>
            <p:nvPr/>
          </p:nvSpPr>
          <p:spPr>
            <a:xfrm>
              <a:off x="4728428" y="3831161"/>
              <a:ext cx="2384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6" name="文本框 525">
                  <a:extLst>
                    <a:ext uri="{FF2B5EF4-FFF2-40B4-BE49-F238E27FC236}">
                      <a16:creationId xmlns:a16="http://schemas.microsoft.com/office/drawing/2014/main" id="{307E95F5-A2A4-BFC7-8E08-8D8AC4F09ECA}"/>
                    </a:ext>
                  </a:extLst>
                </p:cNvPr>
                <p:cNvSpPr txBox="1"/>
                <p:nvPr/>
              </p:nvSpPr>
              <p:spPr>
                <a:xfrm>
                  <a:off x="5828306" y="3465398"/>
                  <a:ext cx="726050" cy="37843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zh-CN" sz="1600" dirty="0">
                      <a:effectLst/>
                      <a:latin typeface="Times New Roman" panose="02020603050405020304" pitchFamily="18" charset="0"/>
                      <a:ea typeface="Cambria" panose="020405030504060302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zh-CN" altLang="zh-CN" sz="16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sz="16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1600" b="0" i="1" smtClea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𝑝𝑒𝑟𝑏</m:t>
                          </m:r>
                        </m:sup>
                      </m:sSubSup>
                    </m:oMath>
                  </a14:m>
                  <a:r>
                    <a:rPr lang="zh-CN" altLang="zh-CN" sz="1600" dirty="0"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26" name="文本框 525">
                  <a:extLst>
                    <a:ext uri="{FF2B5EF4-FFF2-40B4-BE49-F238E27FC236}">
                      <a16:creationId xmlns:a16="http://schemas.microsoft.com/office/drawing/2014/main" id="{307E95F5-A2A4-BFC7-8E08-8D8AC4F09E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8306" y="3465398"/>
                  <a:ext cx="726050" cy="378437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7" name="矩形 526">
              <a:extLst>
                <a:ext uri="{FF2B5EF4-FFF2-40B4-BE49-F238E27FC236}">
                  <a16:creationId xmlns:a16="http://schemas.microsoft.com/office/drawing/2014/main" id="{8EA994A4-A827-6840-07C8-25BB56062EAD}"/>
                </a:ext>
              </a:extLst>
            </p:cNvPr>
            <p:cNvSpPr/>
            <p:nvPr/>
          </p:nvSpPr>
          <p:spPr>
            <a:xfrm>
              <a:off x="3242729" y="2966400"/>
              <a:ext cx="180000" cy="143956"/>
            </a:xfrm>
            <a:prstGeom prst="rect">
              <a:avLst/>
            </a:prstGeom>
            <a:solidFill>
              <a:srgbClr val="F76F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8" name="矩形 527">
              <a:extLst>
                <a:ext uri="{FF2B5EF4-FFF2-40B4-BE49-F238E27FC236}">
                  <a16:creationId xmlns:a16="http://schemas.microsoft.com/office/drawing/2014/main" id="{47DC4AF9-E7CC-93FD-8606-16BC3879A651}"/>
                </a:ext>
              </a:extLst>
            </p:cNvPr>
            <p:cNvSpPr/>
            <p:nvPr/>
          </p:nvSpPr>
          <p:spPr>
            <a:xfrm>
              <a:off x="3242729" y="3253266"/>
              <a:ext cx="180000" cy="143956"/>
            </a:xfrm>
            <a:prstGeom prst="rect">
              <a:avLst/>
            </a:prstGeom>
            <a:solidFill>
              <a:srgbClr val="F76F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9" name="矩形 528">
              <a:extLst>
                <a:ext uri="{FF2B5EF4-FFF2-40B4-BE49-F238E27FC236}">
                  <a16:creationId xmlns:a16="http://schemas.microsoft.com/office/drawing/2014/main" id="{6810FB67-33B7-5A5F-BCE6-875970D55E47}"/>
                </a:ext>
              </a:extLst>
            </p:cNvPr>
            <p:cNvSpPr/>
            <p:nvPr/>
          </p:nvSpPr>
          <p:spPr>
            <a:xfrm>
              <a:off x="3242729" y="3540132"/>
              <a:ext cx="180000" cy="143956"/>
            </a:xfrm>
            <a:prstGeom prst="rect">
              <a:avLst/>
            </a:prstGeom>
            <a:solidFill>
              <a:srgbClr val="F76F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0" name="矩形 529">
              <a:extLst>
                <a:ext uri="{FF2B5EF4-FFF2-40B4-BE49-F238E27FC236}">
                  <a16:creationId xmlns:a16="http://schemas.microsoft.com/office/drawing/2014/main" id="{A8BB5ED6-36D1-4F07-06AE-4D3D9B232395}"/>
                </a:ext>
              </a:extLst>
            </p:cNvPr>
            <p:cNvSpPr/>
            <p:nvPr/>
          </p:nvSpPr>
          <p:spPr>
            <a:xfrm>
              <a:off x="3242729" y="3826999"/>
              <a:ext cx="180000" cy="143956"/>
            </a:xfrm>
            <a:prstGeom prst="rect">
              <a:avLst/>
            </a:prstGeom>
            <a:solidFill>
              <a:srgbClr val="F76F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1" name="矩形 530">
              <a:extLst>
                <a:ext uri="{FF2B5EF4-FFF2-40B4-BE49-F238E27FC236}">
                  <a16:creationId xmlns:a16="http://schemas.microsoft.com/office/drawing/2014/main" id="{445A7089-95EB-C863-198E-FEF94906BCE2}"/>
                </a:ext>
              </a:extLst>
            </p:cNvPr>
            <p:cNvSpPr/>
            <p:nvPr/>
          </p:nvSpPr>
          <p:spPr>
            <a:xfrm>
              <a:off x="3242729" y="4359496"/>
              <a:ext cx="180000" cy="143956"/>
            </a:xfrm>
            <a:prstGeom prst="rect">
              <a:avLst/>
            </a:prstGeom>
            <a:solidFill>
              <a:srgbClr val="F76F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2" name="矩形 531">
              <a:extLst>
                <a:ext uri="{FF2B5EF4-FFF2-40B4-BE49-F238E27FC236}">
                  <a16:creationId xmlns:a16="http://schemas.microsoft.com/office/drawing/2014/main" id="{F9BBAB37-EF56-79D3-3177-2105176D198B}"/>
                </a:ext>
              </a:extLst>
            </p:cNvPr>
            <p:cNvSpPr/>
            <p:nvPr/>
          </p:nvSpPr>
          <p:spPr>
            <a:xfrm>
              <a:off x="4917433" y="3040433"/>
              <a:ext cx="180000" cy="143956"/>
            </a:xfrm>
            <a:prstGeom prst="rect">
              <a:avLst/>
            </a:prstGeom>
            <a:solidFill>
              <a:srgbClr val="F76F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3" name="矩形 532">
              <a:extLst>
                <a:ext uri="{FF2B5EF4-FFF2-40B4-BE49-F238E27FC236}">
                  <a16:creationId xmlns:a16="http://schemas.microsoft.com/office/drawing/2014/main" id="{59CCCEB3-AEBD-B484-B7E4-FF9F795611F5}"/>
                </a:ext>
              </a:extLst>
            </p:cNvPr>
            <p:cNvSpPr/>
            <p:nvPr/>
          </p:nvSpPr>
          <p:spPr>
            <a:xfrm>
              <a:off x="4917433" y="3523463"/>
              <a:ext cx="180000" cy="143956"/>
            </a:xfrm>
            <a:prstGeom prst="rect">
              <a:avLst/>
            </a:prstGeom>
            <a:solidFill>
              <a:srgbClr val="F76F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4" name="矩形 533">
              <a:extLst>
                <a:ext uri="{FF2B5EF4-FFF2-40B4-BE49-F238E27FC236}">
                  <a16:creationId xmlns:a16="http://schemas.microsoft.com/office/drawing/2014/main" id="{260C2050-DAD9-85AA-F630-13C710AD1F07}"/>
                </a:ext>
              </a:extLst>
            </p:cNvPr>
            <p:cNvSpPr/>
            <p:nvPr/>
          </p:nvSpPr>
          <p:spPr>
            <a:xfrm>
              <a:off x="4917433" y="3808377"/>
              <a:ext cx="180000" cy="143956"/>
            </a:xfrm>
            <a:prstGeom prst="rect">
              <a:avLst/>
            </a:prstGeom>
            <a:solidFill>
              <a:srgbClr val="F76F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5" name="矩形 534">
              <a:extLst>
                <a:ext uri="{FF2B5EF4-FFF2-40B4-BE49-F238E27FC236}">
                  <a16:creationId xmlns:a16="http://schemas.microsoft.com/office/drawing/2014/main" id="{6EE17649-A63B-6048-6A0A-C77C73AAFA87}"/>
                </a:ext>
              </a:extLst>
            </p:cNvPr>
            <p:cNvSpPr/>
            <p:nvPr/>
          </p:nvSpPr>
          <p:spPr>
            <a:xfrm>
              <a:off x="4917136" y="4261591"/>
              <a:ext cx="180000" cy="143956"/>
            </a:xfrm>
            <a:prstGeom prst="rect">
              <a:avLst/>
            </a:prstGeom>
            <a:solidFill>
              <a:srgbClr val="F76F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6" name="文本框 535">
              <a:extLst>
                <a:ext uri="{FF2B5EF4-FFF2-40B4-BE49-F238E27FC236}">
                  <a16:creationId xmlns:a16="http://schemas.microsoft.com/office/drawing/2014/main" id="{C163D4A5-63DA-D6A1-683C-69E7F682EDDC}"/>
                </a:ext>
              </a:extLst>
            </p:cNvPr>
            <p:cNvSpPr txBox="1"/>
            <p:nvPr/>
          </p:nvSpPr>
          <p:spPr>
            <a:xfrm>
              <a:off x="4728428" y="3059668"/>
              <a:ext cx="2384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7" name="右大括号 536">
              <a:extLst>
                <a:ext uri="{FF2B5EF4-FFF2-40B4-BE49-F238E27FC236}">
                  <a16:creationId xmlns:a16="http://schemas.microsoft.com/office/drawing/2014/main" id="{955886F5-2CAD-F4B0-B73C-8E0DE3F5AD61}"/>
                </a:ext>
              </a:extLst>
            </p:cNvPr>
            <p:cNvSpPr/>
            <p:nvPr/>
          </p:nvSpPr>
          <p:spPr>
            <a:xfrm>
              <a:off x="5139066" y="3054076"/>
              <a:ext cx="196034" cy="583527"/>
            </a:xfrm>
            <a:prstGeom prst="rightBrace">
              <a:avLst>
                <a:gd name="adj1" fmla="val 52330"/>
                <a:gd name="adj2" fmla="val 50000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8" name="文本框 537">
                  <a:extLst>
                    <a:ext uri="{FF2B5EF4-FFF2-40B4-BE49-F238E27FC236}">
                      <a16:creationId xmlns:a16="http://schemas.microsoft.com/office/drawing/2014/main" id="{EA0AE853-FC1D-E8B5-B0B8-891164A74460}"/>
                    </a:ext>
                  </a:extLst>
                </p:cNvPr>
                <p:cNvSpPr txBox="1"/>
                <p:nvPr/>
              </p:nvSpPr>
              <p:spPr>
                <a:xfrm>
                  <a:off x="5279529" y="3169682"/>
                  <a:ext cx="463517" cy="28527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1200" b="0" i="1">
                                <a:latin typeface="Cambria Math" panose="02040503050406030204" pitchFamily="18" charset="0"/>
                              </a:rPr>
                              <m:t>perb</m:t>
                            </m:r>
                          </m:sup>
                        </m:sSup>
                      </m:oMath>
                    </m:oMathPara>
                  </a14:m>
                  <a:endParaRPr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38" name="文本框 537">
                  <a:extLst>
                    <a:ext uri="{FF2B5EF4-FFF2-40B4-BE49-F238E27FC236}">
                      <a16:creationId xmlns:a16="http://schemas.microsoft.com/office/drawing/2014/main" id="{EA0AE853-FC1D-E8B5-B0B8-891164A744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9529" y="3169682"/>
                  <a:ext cx="463517" cy="285271"/>
                </a:xfrm>
                <a:prstGeom prst="rect">
                  <a:avLst/>
                </a:prstGeom>
                <a:blipFill>
                  <a:blip r:embed="rId29"/>
                  <a:stretch>
                    <a:fillRect r="-5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9" name="右大括号 538">
              <a:extLst>
                <a:ext uri="{FF2B5EF4-FFF2-40B4-BE49-F238E27FC236}">
                  <a16:creationId xmlns:a16="http://schemas.microsoft.com/office/drawing/2014/main" id="{E61CF95B-ECE3-0ACB-8541-BEDF42A1DE1A}"/>
                </a:ext>
              </a:extLst>
            </p:cNvPr>
            <p:cNvSpPr/>
            <p:nvPr/>
          </p:nvSpPr>
          <p:spPr>
            <a:xfrm>
              <a:off x="5143097" y="3808377"/>
              <a:ext cx="196034" cy="583527"/>
            </a:xfrm>
            <a:prstGeom prst="rightBrace">
              <a:avLst>
                <a:gd name="adj1" fmla="val 52330"/>
                <a:gd name="adj2" fmla="val 50000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0" name="文本框 539">
                  <a:extLst>
                    <a:ext uri="{FF2B5EF4-FFF2-40B4-BE49-F238E27FC236}">
                      <a16:creationId xmlns:a16="http://schemas.microsoft.com/office/drawing/2014/main" id="{F3E26FF4-661C-B80B-2907-34AF638D3C36}"/>
                    </a:ext>
                  </a:extLst>
                </p:cNvPr>
                <p:cNvSpPr txBox="1"/>
                <p:nvPr/>
              </p:nvSpPr>
              <p:spPr>
                <a:xfrm>
                  <a:off x="5283560" y="3923983"/>
                  <a:ext cx="463517" cy="28527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1200" b="0" i="0" smtClean="0">
                                <a:latin typeface="Cambria Math" panose="02040503050406030204" pitchFamily="18" charset="0"/>
                              </a:rPr>
                              <m:t>perb</m:t>
                            </m:r>
                          </m:sup>
                        </m:sSup>
                      </m:oMath>
                    </m:oMathPara>
                  </a14:m>
                  <a:endParaRPr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40" name="文本框 539">
                  <a:extLst>
                    <a:ext uri="{FF2B5EF4-FFF2-40B4-BE49-F238E27FC236}">
                      <a16:creationId xmlns:a16="http://schemas.microsoft.com/office/drawing/2014/main" id="{F3E26FF4-661C-B80B-2907-34AF638D3C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3560" y="3923983"/>
                  <a:ext cx="463517" cy="285271"/>
                </a:xfrm>
                <a:prstGeom prst="rect">
                  <a:avLst/>
                </a:prstGeom>
                <a:blipFill>
                  <a:blip r:embed="rId30"/>
                  <a:stretch>
                    <a:fillRect r="-81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1" name="右大括号 540">
              <a:extLst>
                <a:ext uri="{FF2B5EF4-FFF2-40B4-BE49-F238E27FC236}">
                  <a16:creationId xmlns:a16="http://schemas.microsoft.com/office/drawing/2014/main" id="{4BC9CD3D-3842-52A4-8688-BFF511D31BC8}"/>
                </a:ext>
              </a:extLst>
            </p:cNvPr>
            <p:cNvSpPr/>
            <p:nvPr/>
          </p:nvSpPr>
          <p:spPr>
            <a:xfrm>
              <a:off x="5730289" y="3234183"/>
              <a:ext cx="196034" cy="831892"/>
            </a:xfrm>
            <a:prstGeom prst="rightBrace">
              <a:avLst>
                <a:gd name="adj1" fmla="val 52330"/>
                <a:gd name="adj2" fmla="val 50000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4758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196</Words>
  <Application>Microsoft Macintosh PowerPoint</Application>
  <PresentationFormat>宽屏</PresentationFormat>
  <Paragraphs>128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tang zijia</dc:creator>
  <cp:lastModifiedBy>tang zijia</cp:lastModifiedBy>
  <cp:revision>20</cp:revision>
  <dcterms:created xsi:type="dcterms:W3CDTF">2023-08-30T04:41:20Z</dcterms:created>
  <dcterms:modified xsi:type="dcterms:W3CDTF">2023-10-21T09:57:49Z</dcterms:modified>
</cp:coreProperties>
</file>