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122" d="100"/>
          <a:sy n="122" d="100"/>
        </p:scale>
        <p:origin x="7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1C059-DFA9-864D-BEF9-C83E5073A066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A2611-CDCC-0F4E-8D29-94A3E047E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5582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Fig1</a:t>
            </a:r>
            <a:r>
              <a:rPr kumimoji="1" lang="zh-CN" altLang="en-US" dirty="0"/>
              <a:t> 模型结构图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B8A97-90E5-3F4A-BA62-FD1027DBE1D5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5050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A12C7B-2B52-37F9-2498-D7EEE2648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106F04-0FDB-1177-56F9-704B9C64D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DE0DC5-0F25-7728-3867-57F855346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D503-367C-CB41-98CC-29D505D76453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61D159-A48F-E3A1-3788-6C9026C99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5E4FCB-C48A-46AF-18C1-9E685BD6D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96DA-FA91-034B-A368-2ED93DF59C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785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44C1B-09A6-78F8-151D-5220420C6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1FCB30-8017-E5F2-AC2B-D6518DD04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18B23C-2052-86A0-7301-BD2BB0A36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D503-367C-CB41-98CC-29D505D76453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090A44-224E-8206-58D4-ACC72373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F697FC-6FEA-E7BF-3542-EB91860C3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96DA-FA91-034B-A368-2ED93DF59C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7934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2C23E43-5795-95A4-B4E5-69B5052198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788FED-FAB5-F393-2164-48A0AD5B3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DBA0B8-93D3-A284-AC58-65FD51E96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D503-367C-CB41-98CC-29D505D76453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BF0B06-BFE8-795A-AC70-7AF00DA4B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A67DBD-82F6-AB91-5A69-98D7B77BB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96DA-FA91-034B-A368-2ED93DF59C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4355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D0E32B-25E1-4150-C2DF-FC2C4FCC4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E28AF6-07EE-5E9D-4EEB-D012B9CC5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F52B2F-9623-53DA-3C9A-5EC972879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D503-367C-CB41-98CC-29D505D76453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C6551F-AEDD-14FC-4651-46DC740B0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099438-E9AB-6FCE-EB9F-FFB963975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96DA-FA91-034B-A368-2ED93DF59C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3338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0EE90-A1C9-64E5-20F2-651094DB4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F7E90D-5020-329F-AE7F-A732FF4D8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039D29-A118-691F-3FCB-7A89B9FF2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D503-367C-CB41-98CC-29D505D76453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D72B53-C71E-E3F3-B117-CC1A9512F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8D5AED-458A-62D3-9194-DE3BA7D1E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96DA-FA91-034B-A368-2ED93DF59C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298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9ECE2-BC5A-4D75-7B1D-BF9700131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8CE125-82CD-D06E-144C-C742CA3ABB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E54977-8962-CAD6-B0C5-C53DC0991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42A657-6414-1EE6-7F0D-760731CCF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D503-367C-CB41-98CC-29D505D76453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1B25FF-C67C-3AEC-1EC8-A9FB7FFAE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24A8B7-D718-1C97-E87A-202D9C336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96DA-FA91-034B-A368-2ED93DF59C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04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4CFC8-0847-187B-6043-6AFA5D1B1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C4305E-D654-1791-DC95-850E232D9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6BBA25-38DD-FA3D-0EB4-C16B3503A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2B81B8-3994-5FA1-DD68-AA8E09CA2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D41E2E-ADB7-3816-87E8-7CA71DF42A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E76CB47-970B-0414-19DA-2D83B88B2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D503-367C-CB41-98CC-29D505D76453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F3760B4-EC0D-736D-1E10-1370DC365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578CFC-100A-97F7-A0C2-137A097B6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96DA-FA91-034B-A368-2ED93DF59C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4175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B35B49-FF28-9BE0-D6D3-E83AFD479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ACC32B-3DFF-6464-931F-F68B1E097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D503-367C-CB41-98CC-29D505D76453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03F7FD-8CA0-3840-D389-9EDB5EFCF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D40F5E-71A7-7596-1FFD-29A64FE51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96DA-FA91-034B-A368-2ED93DF59C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156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48EB39-CD06-9350-3044-D60CED7B9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D503-367C-CB41-98CC-29D505D76453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8ADB62-DAAD-C221-1628-90C471A18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68C9B6-A4C0-D583-3462-B67132E1E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96DA-FA91-034B-A368-2ED93DF59C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4279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AC37E1-5F75-BAC7-7C0B-1F1898011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A9F0BA-6531-8412-7B77-DA91C6EBB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7F0BE6-91EC-67A0-88E1-07F6CFF42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4F89E4-0E85-BFA7-A599-CA4478B46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D503-367C-CB41-98CC-29D505D76453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54F2FF-82B7-486F-4958-14D5BBE75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C2A203-2573-E7EB-B7E3-C1CAA9C12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96DA-FA91-034B-A368-2ED93DF59C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3008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DFE7D-70A7-AD4A-1D36-7C75770A4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EFB39D-4EBE-688B-6070-280B7C810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6E7CFA-E3F6-8009-0016-E2192CA8A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6347F1-AFC0-4C60-CB22-A2A44DC63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D503-367C-CB41-98CC-29D505D76453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9F3928-BAB7-53E3-3732-8E3582E3E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233320-8F6C-D994-B85A-11FB1D1D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96DA-FA91-034B-A368-2ED93DF59C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487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39E760E-9BF5-134B-9EC0-EDC86C2C7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7C0332-8AD9-27A2-CAF9-A5E9686B0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2E0833-E4F8-85BA-7E33-351EC0AD3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8D503-367C-CB41-98CC-29D505D76453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FEF77F-2956-DC92-DF81-EF5AE3C456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9E2B0A-12B4-B0FB-30BE-C766EDC56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596DA-FA91-034B-A368-2ED93DF59C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3583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4.png"/><Relationship Id="rId18" Type="http://schemas.openxmlformats.org/officeDocument/2006/relationships/image" Target="../media/image32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.png"/><Relationship Id="rId1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6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2.png"/><Relationship Id="rId5" Type="http://schemas.openxmlformats.org/officeDocument/2006/relationships/image" Target="../media/image25.png"/><Relationship Id="rId15" Type="http://schemas.openxmlformats.org/officeDocument/2006/relationships/image" Target="../media/image5.png"/><Relationship Id="rId10" Type="http://schemas.openxmlformats.org/officeDocument/2006/relationships/image" Target="../media/image30.png"/><Relationship Id="rId19" Type="http://schemas.openxmlformats.org/officeDocument/2006/relationships/image" Target="../media/image8.png"/><Relationship Id="rId4" Type="http://schemas.openxmlformats.org/officeDocument/2006/relationships/image" Target="../media/image1.png"/><Relationship Id="rId9" Type="http://schemas.openxmlformats.org/officeDocument/2006/relationships/image" Target="../media/image29.png"/><Relationship Id="rId1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组合 226">
            <a:extLst>
              <a:ext uri="{FF2B5EF4-FFF2-40B4-BE49-F238E27FC236}">
                <a16:creationId xmlns:a16="http://schemas.microsoft.com/office/drawing/2014/main" id="{B327C94B-3F25-E184-AB6A-0C45C63D2243}"/>
              </a:ext>
            </a:extLst>
          </p:cNvPr>
          <p:cNvGrpSpPr>
            <a:grpSpLocks noChangeAspect="1"/>
          </p:cNvGrpSpPr>
          <p:nvPr/>
        </p:nvGrpSpPr>
        <p:grpSpPr>
          <a:xfrm>
            <a:off x="3320728" y="2926309"/>
            <a:ext cx="1627098" cy="1620000"/>
            <a:chOff x="1035028" y="1039906"/>
            <a:chExt cx="2202575" cy="2238935"/>
          </a:xfrm>
        </p:grpSpPr>
        <p:grpSp>
          <p:nvGrpSpPr>
            <p:cNvPr id="228" name="组合 227">
              <a:extLst>
                <a:ext uri="{FF2B5EF4-FFF2-40B4-BE49-F238E27FC236}">
                  <a16:creationId xmlns:a16="http://schemas.microsoft.com/office/drawing/2014/main" id="{ED412FD1-B922-DDBB-4469-19ABB3E27CF7}"/>
                </a:ext>
              </a:extLst>
            </p:cNvPr>
            <p:cNvGrpSpPr/>
            <p:nvPr/>
          </p:nvGrpSpPr>
          <p:grpSpPr>
            <a:xfrm>
              <a:off x="1311802" y="1039906"/>
              <a:ext cx="322730" cy="2238935"/>
              <a:chOff x="1299882" y="1039906"/>
              <a:chExt cx="322730" cy="2238935"/>
            </a:xfrm>
            <a:solidFill>
              <a:srgbClr val="FEEFAA"/>
            </a:solidFill>
          </p:grpSpPr>
          <p:sp>
            <p:nvSpPr>
              <p:cNvPr id="257" name="椭圆 256">
                <a:extLst>
                  <a:ext uri="{FF2B5EF4-FFF2-40B4-BE49-F238E27FC236}">
                    <a16:creationId xmlns:a16="http://schemas.microsoft.com/office/drawing/2014/main" id="{7B3186B5-19E3-CCA7-0FA8-7E3AA4CE1228}"/>
                  </a:ext>
                </a:extLst>
              </p:cNvPr>
              <p:cNvSpPr/>
              <p:nvPr/>
            </p:nvSpPr>
            <p:spPr>
              <a:xfrm>
                <a:off x="1299882" y="1039906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8" name="椭圆 257">
                <a:extLst>
                  <a:ext uri="{FF2B5EF4-FFF2-40B4-BE49-F238E27FC236}">
                    <a16:creationId xmlns:a16="http://schemas.microsoft.com/office/drawing/2014/main" id="{3F7EB0EA-555A-DDA8-A30C-B867A5E04210}"/>
                  </a:ext>
                </a:extLst>
              </p:cNvPr>
              <p:cNvSpPr/>
              <p:nvPr/>
            </p:nvSpPr>
            <p:spPr>
              <a:xfrm>
                <a:off x="1299882" y="1423147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9" name="椭圆 258">
                <a:extLst>
                  <a:ext uri="{FF2B5EF4-FFF2-40B4-BE49-F238E27FC236}">
                    <a16:creationId xmlns:a16="http://schemas.microsoft.com/office/drawing/2014/main" id="{7F5818D0-96A1-913F-5E9E-02E52221F14B}"/>
                  </a:ext>
                </a:extLst>
              </p:cNvPr>
              <p:cNvSpPr/>
              <p:nvPr/>
            </p:nvSpPr>
            <p:spPr>
              <a:xfrm>
                <a:off x="1299882" y="1806388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0" name="椭圆 259">
                <a:extLst>
                  <a:ext uri="{FF2B5EF4-FFF2-40B4-BE49-F238E27FC236}">
                    <a16:creationId xmlns:a16="http://schemas.microsoft.com/office/drawing/2014/main" id="{B88DFCDF-A8D5-C330-7C43-8E3AFD8CDE16}"/>
                  </a:ext>
                </a:extLst>
              </p:cNvPr>
              <p:cNvSpPr/>
              <p:nvPr/>
            </p:nvSpPr>
            <p:spPr>
              <a:xfrm>
                <a:off x="1299882" y="21896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1" name="椭圆 260">
                <a:extLst>
                  <a:ext uri="{FF2B5EF4-FFF2-40B4-BE49-F238E27FC236}">
                    <a16:creationId xmlns:a16="http://schemas.microsoft.com/office/drawing/2014/main" id="{DA9BA75A-AE52-5048-EAEC-0C70202E4993}"/>
                  </a:ext>
                </a:extLst>
              </p:cNvPr>
              <p:cNvSpPr/>
              <p:nvPr/>
            </p:nvSpPr>
            <p:spPr>
              <a:xfrm>
                <a:off x="1299882" y="2956111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29" name="组合 228">
              <a:extLst>
                <a:ext uri="{FF2B5EF4-FFF2-40B4-BE49-F238E27FC236}">
                  <a16:creationId xmlns:a16="http://schemas.microsoft.com/office/drawing/2014/main" id="{403C17F8-5A8A-0F53-BA53-D165AC6572E8}"/>
                </a:ext>
              </a:extLst>
            </p:cNvPr>
            <p:cNvGrpSpPr/>
            <p:nvPr/>
          </p:nvGrpSpPr>
          <p:grpSpPr>
            <a:xfrm>
              <a:off x="2671482" y="1348067"/>
              <a:ext cx="322730" cy="1622612"/>
              <a:chOff x="2671482" y="1423147"/>
              <a:chExt cx="322730" cy="1622612"/>
            </a:xfrm>
            <a:solidFill>
              <a:srgbClr val="D4E6FF"/>
            </a:solidFill>
          </p:grpSpPr>
          <p:sp>
            <p:nvSpPr>
              <p:cNvPr id="253" name="椭圆 252">
                <a:extLst>
                  <a:ext uri="{FF2B5EF4-FFF2-40B4-BE49-F238E27FC236}">
                    <a16:creationId xmlns:a16="http://schemas.microsoft.com/office/drawing/2014/main" id="{38E4B400-EEE8-FA18-BC7D-D8B5EF0C7A1D}"/>
                  </a:ext>
                </a:extLst>
              </p:cNvPr>
              <p:cNvSpPr/>
              <p:nvPr/>
            </p:nvSpPr>
            <p:spPr>
              <a:xfrm>
                <a:off x="2671482" y="1423147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4" name="椭圆 253">
                <a:extLst>
                  <a:ext uri="{FF2B5EF4-FFF2-40B4-BE49-F238E27FC236}">
                    <a16:creationId xmlns:a16="http://schemas.microsoft.com/office/drawing/2014/main" id="{48732EBA-6259-60D9-B29B-813EA70259E7}"/>
                  </a:ext>
                </a:extLst>
              </p:cNvPr>
              <p:cNvSpPr/>
              <p:nvPr/>
            </p:nvSpPr>
            <p:spPr>
              <a:xfrm>
                <a:off x="2671482" y="1806388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5" name="椭圆 254">
                <a:extLst>
                  <a:ext uri="{FF2B5EF4-FFF2-40B4-BE49-F238E27FC236}">
                    <a16:creationId xmlns:a16="http://schemas.microsoft.com/office/drawing/2014/main" id="{AFF07469-5E5D-EE28-B026-95D735FFDC3F}"/>
                  </a:ext>
                </a:extLst>
              </p:cNvPr>
              <p:cNvSpPr/>
              <p:nvPr/>
            </p:nvSpPr>
            <p:spPr>
              <a:xfrm>
                <a:off x="2671482" y="21896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6" name="椭圆 255">
                <a:extLst>
                  <a:ext uri="{FF2B5EF4-FFF2-40B4-BE49-F238E27FC236}">
                    <a16:creationId xmlns:a16="http://schemas.microsoft.com/office/drawing/2014/main" id="{6C18E080-ACF3-FCC9-F22C-C92B6AAC9A4B}"/>
                  </a:ext>
                </a:extLst>
              </p:cNvPr>
              <p:cNvSpPr/>
              <p:nvPr/>
            </p:nvSpPr>
            <p:spPr>
              <a:xfrm>
                <a:off x="2671482" y="27230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30" name="直线连接符 229">
              <a:extLst>
                <a:ext uri="{FF2B5EF4-FFF2-40B4-BE49-F238E27FC236}">
                  <a16:creationId xmlns:a16="http://schemas.microsoft.com/office/drawing/2014/main" id="{4CED78F7-346A-51F0-02BB-726C7E9657E9}"/>
                </a:ext>
              </a:extLst>
            </p:cNvPr>
            <p:cNvCxnSpPr>
              <a:stCxn id="257" idx="6"/>
              <a:endCxn id="253" idx="2"/>
            </p:cNvCxnSpPr>
            <p:nvPr/>
          </p:nvCxnSpPr>
          <p:spPr>
            <a:xfrm>
              <a:off x="1634532" y="1201271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线连接符 230">
              <a:extLst>
                <a:ext uri="{FF2B5EF4-FFF2-40B4-BE49-F238E27FC236}">
                  <a16:creationId xmlns:a16="http://schemas.microsoft.com/office/drawing/2014/main" id="{1C44F398-784F-FF46-ECF0-9666BABB3BDB}"/>
                </a:ext>
              </a:extLst>
            </p:cNvPr>
            <p:cNvCxnSpPr>
              <a:stCxn id="257" idx="6"/>
              <a:endCxn id="254" idx="2"/>
            </p:cNvCxnSpPr>
            <p:nvPr/>
          </p:nvCxnSpPr>
          <p:spPr>
            <a:xfrm>
              <a:off x="1634532" y="1201271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线连接符 231">
              <a:extLst>
                <a:ext uri="{FF2B5EF4-FFF2-40B4-BE49-F238E27FC236}">
                  <a16:creationId xmlns:a16="http://schemas.microsoft.com/office/drawing/2014/main" id="{13AEE069-AFEB-4A1B-9BB9-E025FED46ABA}"/>
                </a:ext>
              </a:extLst>
            </p:cNvPr>
            <p:cNvCxnSpPr>
              <a:stCxn id="257" idx="6"/>
              <a:endCxn id="255" idx="2"/>
            </p:cNvCxnSpPr>
            <p:nvPr/>
          </p:nvCxnSpPr>
          <p:spPr>
            <a:xfrm>
              <a:off x="1634532" y="1201271"/>
              <a:ext cx="1036950" cy="10746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线连接符 232">
              <a:extLst>
                <a:ext uri="{FF2B5EF4-FFF2-40B4-BE49-F238E27FC236}">
                  <a16:creationId xmlns:a16="http://schemas.microsoft.com/office/drawing/2014/main" id="{05C91F9E-9F4F-1BF8-9C3B-E005C77CD220}"/>
                </a:ext>
              </a:extLst>
            </p:cNvPr>
            <p:cNvCxnSpPr>
              <a:stCxn id="257" idx="6"/>
              <a:endCxn id="256" idx="2"/>
            </p:cNvCxnSpPr>
            <p:nvPr/>
          </p:nvCxnSpPr>
          <p:spPr>
            <a:xfrm>
              <a:off x="1634532" y="1201271"/>
              <a:ext cx="1036950" cy="16080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线连接符 233">
              <a:extLst>
                <a:ext uri="{FF2B5EF4-FFF2-40B4-BE49-F238E27FC236}">
                  <a16:creationId xmlns:a16="http://schemas.microsoft.com/office/drawing/2014/main" id="{82D2EBD9-C258-9B61-72AC-4E978FEF3E8A}"/>
                </a:ext>
              </a:extLst>
            </p:cNvPr>
            <p:cNvCxnSpPr>
              <a:stCxn id="258" idx="6"/>
              <a:endCxn id="253" idx="2"/>
            </p:cNvCxnSpPr>
            <p:nvPr/>
          </p:nvCxnSpPr>
          <p:spPr>
            <a:xfrm flipV="1">
              <a:off x="1634532" y="1509432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线连接符 234">
              <a:extLst>
                <a:ext uri="{FF2B5EF4-FFF2-40B4-BE49-F238E27FC236}">
                  <a16:creationId xmlns:a16="http://schemas.microsoft.com/office/drawing/2014/main" id="{099F4C30-7ED3-303B-D428-F0F8B8CC0B98}"/>
                </a:ext>
              </a:extLst>
            </p:cNvPr>
            <p:cNvCxnSpPr>
              <a:stCxn id="258" idx="6"/>
              <a:endCxn id="254" idx="2"/>
            </p:cNvCxnSpPr>
            <p:nvPr/>
          </p:nvCxnSpPr>
          <p:spPr>
            <a:xfrm>
              <a:off x="1634532" y="1584512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线连接符 235">
              <a:extLst>
                <a:ext uri="{FF2B5EF4-FFF2-40B4-BE49-F238E27FC236}">
                  <a16:creationId xmlns:a16="http://schemas.microsoft.com/office/drawing/2014/main" id="{F706542A-CC4C-B149-D5AB-01C3F60EC313}"/>
                </a:ext>
              </a:extLst>
            </p:cNvPr>
            <p:cNvCxnSpPr>
              <a:stCxn id="258" idx="6"/>
              <a:endCxn id="255" idx="2"/>
            </p:cNvCxnSpPr>
            <p:nvPr/>
          </p:nvCxnSpPr>
          <p:spPr>
            <a:xfrm>
              <a:off x="1634532" y="1584512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线连接符 236">
              <a:extLst>
                <a:ext uri="{FF2B5EF4-FFF2-40B4-BE49-F238E27FC236}">
                  <a16:creationId xmlns:a16="http://schemas.microsoft.com/office/drawing/2014/main" id="{2DAC1416-61FA-705A-86C6-229AA0346190}"/>
                </a:ext>
              </a:extLst>
            </p:cNvPr>
            <p:cNvCxnSpPr>
              <a:stCxn id="258" idx="6"/>
              <a:endCxn id="255" idx="2"/>
            </p:cNvCxnSpPr>
            <p:nvPr/>
          </p:nvCxnSpPr>
          <p:spPr>
            <a:xfrm>
              <a:off x="1634532" y="1584512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线连接符 237">
              <a:extLst>
                <a:ext uri="{FF2B5EF4-FFF2-40B4-BE49-F238E27FC236}">
                  <a16:creationId xmlns:a16="http://schemas.microsoft.com/office/drawing/2014/main" id="{D741B189-4C16-36D5-A1E3-D1E824F4CCD6}"/>
                </a:ext>
              </a:extLst>
            </p:cNvPr>
            <p:cNvCxnSpPr>
              <a:stCxn id="258" idx="6"/>
              <a:endCxn id="256" idx="2"/>
            </p:cNvCxnSpPr>
            <p:nvPr/>
          </p:nvCxnSpPr>
          <p:spPr>
            <a:xfrm>
              <a:off x="1634532" y="1584512"/>
              <a:ext cx="1036950" cy="12248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线连接符 238">
              <a:extLst>
                <a:ext uri="{FF2B5EF4-FFF2-40B4-BE49-F238E27FC236}">
                  <a16:creationId xmlns:a16="http://schemas.microsoft.com/office/drawing/2014/main" id="{594E8350-6CCB-B672-F883-8BA4B3BB2447}"/>
                </a:ext>
              </a:extLst>
            </p:cNvPr>
            <p:cNvCxnSpPr>
              <a:stCxn id="259" idx="6"/>
              <a:endCxn id="253" idx="2"/>
            </p:cNvCxnSpPr>
            <p:nvPr/>
          </p:nvCxnSpPr>
          <p:spPr>
            <a:xfrm flipV="1">
              <a:off x="1634532" y="1509432"/>
              <a:ext cx="1036950" cy="4583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线连接符 239">
              <a:extLst>
                <a:ext uri="{FF2B5EF4-FFF2-40B4-BE49-F238E27FC236}">
                  <a16:creationId xmlns:a16="http://schemas.microsoft.com/office/drawing/2014/main" id="{02C8B15A-C19B-E9A2-BCFD-E6DB7D19F113}"/>
                </a:ext>
              </a:extLst>
            </p:cNvPr>
            <p:cNvCxnSpPr>
              <a:stCxn id="259" idx="6"/>
              <a:endCxn id="254" idx="2"/>
            </p:cNvCxnSpPr>
            <p:nvPr/>
          </p:nvCxnSpPr>
          <p:spPr>
            <a:xfrm flipV="1">
              <a:off x="1634532" y="1892673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线连接符 240">
              <a:extLst>
                <a:ext uri="{FF2B5EF4-FFF2-40B4-BE49-F238E27FC236}">
                  <a16:creationId xmlns:a16="http://schemas.microsoft.com/office/drawing/2014/main" id="{44E8B68C-9220-D276-55F7-138CAB3DFE1F}"/>
                </a:ext>
              </a:extLst>
            </p:cNvPr>
            <p:cNvCxnSpPr>
              <a:stCxn id="259" idx="6"/>
              <a:endCxn id="256" idx="2"/>
            </p:cNvCxnSpPr>
            <p:nvPr/>
          </p:nvCxnSpPr>
          <p:spPr>
            <a:xfrm>
              <a:off x="1634532" y="1967753"/>
              <a:ext cx="1036950" cy="8415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线连接符 241">
              <a:extLst>
                <a:ext uri="{FF2B5EF4-FFF2-40B4-BE49-F238E27FC236}">
                  <a16:creationId xmlns:a16="http://schemas.microsoft.com/office/drawing/2014/main" id="{B5761C97-16CF-2E5C-5652-C30D1D42D9D9}"/>
                </a:ext>
              </a:extLst>
            </p:cNvPr>
            <p:cNvCxnSpPr>
              <a:stCxn id="259" idx="6"/>
              <a:endCxn id="255" idx="2"/>
            </p:cNvCxnSpPr>
            <p:nvPr/>
          </p:nvCxnSpPr>
          <p:spPr>
            <a:xfrm>
              <a:off x="1634532" y="1967753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线连接符 242">
              <a:extLst>
                <a:ext uri="{FF2B5EF4-FFF2-40B4-BE49-F238E27FC236}">
                  <a16:creationId xmlns:a16="http://schemas.microsoft.com/office/drawing/2014/main" id="{212F5182-22AF-4CAF-7FFD-F805111C5626}"/>
                </a:ext>
              </a:extLst>
            </p:cNvPr>
            <p:cNvCxnSpPr>
              <a:stCxn id="260" idx="6"/>
              <a:endCxn id="253" idx="2"/>
            </p:cNvCxnSpPr>
            <p:nvPr/>
          </p:nvCxnSpPr>
          <p:spPr>
            <a:xfrm flipV="1">
              <a:off x="1634532" y="1509432"/>
              <a:ext cx="1036950" cy="84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线连接符 243">
              <a:extLst>
                <a:ext uri="{FF2B5EF4-FFF2-40B4-BE49-F238E27FC236}">
                  <a16:creationId xmlns:a16="http://schemas.microsoft.com/office/drawing/2014/main" id="{FFFB414A-4CF3-796D-047B-B28575F889FD}"/>
                </a:ext>
              </a:extLst>
            </p:cNvPr>
            <p:cNvCxnSpPr>
              <a:stCxn id="260" idx="6"/>
              <a:endCxn id="255" idx="2"/>
            </p:cNvCxnSpPr>
            <p:nvPr/>
          </p:nvCxnSpPr>
          <p:spPr>
            <a:xfrm flipV="1">
              <a:off x="1634532" y="2275914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线连接符 244">
              <a:extLst>
                <a:ext uri="{FF2B5EF4-FFF2-40B4-BE49-F238E27FC236}">
                  <a16:creationId xmlns:a16="http://schemas.microsoft.com/office/drawing/2014/main" id="{855901F4-5CF0-2A84-43A2-1FEDF55EE009}"/>
                </a:ext>
              </a:extLst>
            </p:cNvPr>
            <p:cNvCxnSpPr>
              <a:stCxn id="260" idx="6"/>
              <a:endCxn id="254" idx="2"/>
            </p:cNvCxnSpPr>
            <p:nvPr/>
          </p:nvCxnSpPr>
          <p:spPr>
            <a:xfrm flipV="1">
              <a:off x="1634532" y="1892673"/>
              <a:ext cx="1036950" cy="4583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线连接符 245">
              <a:extLst>
                <a:ext uri="{FF2B5EF4-FFF2-40B4-BE49-F238E27FC236}">
                  <a16:creationId xmlns:a16="http://schemas.microsoft.com/office/drawing/2014/main" id="{B78D4BD4-3498-5A21-F439-1C81BC4C0A70}"/>
                </a:ext>
              </a:extLst>
            </p:cNvPr>
            <p:cNvCxnSpPr>
              <a:stCxn id="260" idx="6"/>
              <a:endCxn id="256" idx="2"/>
            </p:cNvCxnSpPr>
            <p:nvPr/>
          </p:nvCxnSpPr>
          <p:spPr>
            <a:xfrm>
              <a:off x="1634532" y="2350994"/>
              <a:ext cx="1036950" cy="45832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线连接符 246">
              <a:extLst>
                <a:ext uri="{FF2B5EF4-FFF2-40B4-BE49-F238E27FC236}">
                  <a16:creationId xmlns:a16="http://schemas.microsoft.com/office/drawing/2014/main" id="{1878EC54-DB07-EDF6-BF08-F80CA444C562}"/>
                </a:ext>
              </a:extLst>
            </p:cNvPr>
            <p:cNvCxnSpPr>
              <a:stCxn id="261" idx="6"/>
              <a:endCxn id="253" idx="2"/>
            </p:cNvCxnSpPr>
            <p:nvPr/>
          </p:nvCxnSpPr>
          <p:spPr>
            <a:xfrm flipV="1">
              <a:off x="1634532" y="1509432"/>
              <a:ext cx="1036950" cy="160804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线连接符 247">
              <a:extLst>
                <a:ext uri="{FF2B5EF4-FFF2-40B4-BE49-F238E27FC236}">
                  <a16:creationId xmlns:a16="http://schemas.microsoft.com/office/drawing/2014/main" id="{084C0AD8-7CE4-A11B-2286-1C47173C3881}"/>
                </a:ext>
              </a:extLst>
            </p:cNvPr>
            <p:cNvCxnSpPr>
              <a:stCxn id="261" idx="6"/>
              <a:endCxn id="254" idx="2"/>
            </p:cNvCxnSpPr>
            <p:nvPr/>
          </p:nvCxnSpPr>
          <p:spPr>
            <a:xfrm flipV="1">
              <a:off x="1634532" y="1892673"/>
              <a:ext cx="1036950" cy="122480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线连接符 248">
              <a:extLst>
                <a:ext uri="{FF2B5EF4-FFF2-40B4-BE49-F238E27FC236}">
                  <a16:creationId xmlns:a16="http://schemas.microsoft.com/office/drawing/2014/main" id="{6297D70C-C3CF-F7DD-0470-F7170D961FEA}"/>
                </a:ext>
              </a:extLst>
            </p:cNvPr>
            <p:cNvCxnSpPr>
              <a:stCxn id="261" idx="6"/>
              <a:endCxn id="255" idx="2"/>
            </p:cNvCxnSpPr>
            <p:nvPr/>
          </p:nvCxnSpPr>
          <p:spPr>
            <a:xfrm flipV="1">
              <a:off x="1634532" y="2275914"/>
              <a:ext cx="1036950" cy="84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线连接符 249">
              <a:extLst>
                <a:ext uri="{FF2B5EF4-FFF2-40B4-BE49-F238E27FC236}">
                  <a16:creationId xmlns:a16="http://schemas.microsoft.com/office/drawing/2014/main" id="{B3FB1401-BE74-10C8-42E8-D7376E4E8AA9}"/>
                </a:ext>
              </a:extLst>
            </p:cNvPr>
            <p:cNvCxnSpPr>
              <a:stCxn id="261" idx="6"/>
              <a:endCxn id="256" idx="2"/>
            </p:cNvCxnSpPr>
            <p:nvPr/>
          </p:nvCxnSpPr>
          <p:spPr>
            <a:xfrm flipV="1">
              <a:off x="1634532" y="2809314"/>
              <a:ext cx="1036950" cy="3081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文本框 250">
              <a:extLst>
                <a:ext uri="{FF2B5EF4-FFF2-40B4-BE49-F238E27FC236}">
                  <a16:creationId xmlns:a16="http://schemas.microsoft.com/office/drawing/2014/main" id="{EBE21255-B045-5E1D-34B3-33FEF8B71ED0}"/>
                </a:ext>
              </a:extLst>
            </p:cNvPr>
            <p:cNvSpPr txBox="1"/>
            <p:nvPr/>
          </p:nvSpPr>
          <p:spPr>
            <a:xfrm>
              <a:off x="1035028" y="2512980"/>
              <a:ext cx="469145" cy="510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252" name="文本框 251">
              <a:extLst>
                <a:ext uri="{FF2B5EF4-FFF2-40B4-BE49-F238E27FC236}">
                  <a16:creationId xmlns:a16="http://schemas.microsoft.com/office/drawing/2014/main" id="{C7AD3C67-FA3C-D403-68C0-70BDF2685AE0}"/>
                </a:ext>
              </a:extLst>
            </p:cNvPr>
            <p:cNvSpPr txBox="1"/>
            <p:nvPr/>
          </p:nvSpPr>
          <p:spPr>
            <a:xfrm>
              <a:off x="2914874" y="2314233"/>
              <a:ext cx="322729" cy="5104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2808AF0C-AF29-FAE3-F7AB-302482540354}"/>
                  </a:ext>
                </a:extLst>
              </p:cNvPr>
              <p:cNvSpPr txBox="1"/>
              <p:nvPr/>
            </p:nvSpPr>
            <p:spPr>
              <a:xfrm>
                <a:off x="4721938" y="607240"/>
                <a:ext cx="568997" cy="2716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1000" dirty="0">
                    <a:effectLst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1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altLang="zh-CN" sz="1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𝑠𝑡</m:t>
                        </m:r>
                        <m:r>
                          <a:rPr lang="en-US" altLang="zh-CN" sz="1000" b="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𝑦𝑙𝑒</m:t>
                        </m:r>
                      </m:sup>
                    </m:sSubSup>
                  </m:oMath>
                </a14:m>
                <a:r>
                  <a:rPr lang="zh-CN" altLang="zh-CN" sz="1000" dirty="0">
                    <a:effectLst/>
                  </a:rPr>
                  <a:t> </a:t>
                </a:r>
                <a:endParaRPr lang="zh-CN" altLang="en-US" sz="1000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2808AF0C-AF29-FAE3-F7AB-302482540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938" y="607240"/>
                <a:ext cx="568997" cy="2716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右大括号 58">
            <a:extLst>
              <a:ext uri="{FF2B5EF4-FFF2-40B4-BE49-F238E27FC236}">
                <a16:creationId xmlns:a16="http://schemas.microsoft.com/office/drawing/2014/main" id="{178968AE-6945-C157-6902-42A6279077C1}"/>
              </a:ext>
            </a:extLst>
          </p:cNvPr>
          <p:cNvSpPr/>
          <p:nvPr/>
        </p:nvSpPr>
        <p:spPr>
          <a:xfrm>
            <a:off x="5604291" y="659154"/>
            <a:ext cx="274225" cy="3918813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04D29B3-9B4C-BA8F-609C-B0C6F061F50B}"/>
              </a:ext>
            </a:extLst>
          </p:cNvPr>
          <p:cNvSpPr txBox="1"/>
          <p:nvPr/>
        </p:nvSpPr>
        <p:spPr>
          <a:xfrm>
            <a:off x="4782334" y="2176428"/>
            <a:ext cx="434734" cy="418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/>
              <a:t>+</a:t>
            </a:r>
            <a:endParaRPr kumimoji="1" lang="zh-CN" altLang="en-US" sz="2800" b="1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BF643DD9-1090-33B3-AD3B-483F0503D103}"/>
              </a:ext>
            </a:extLst>
          </p:cNvPr>
          <p:cNvSpPr txBox="1"/>
          <p:nvPr/>
        </p:nvSpPr>
        <p:spPr>
          <a:xfrm>
            <a:off x="6104368" y="5168303"/>
            <a:ext cx="168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SmoothL1Loss</a:t>
            </a:r>
            <a:endParaRPr kumimoji="1"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7FDAE9BD-3975-8968-B6C1-BF00840F0F7F}"/>
                  </a:ext>
                </a:extLst>
              </p:cNvPr>
              <p:cNvSpPr txBox="1"/>
              <p:nvPr/>
            </p:nvSpPr>
            <p:spPr>
              <a:xfrm>
                <a:off x="5944432" y="1820826"/>
                <a:ext cx="735077" cy="251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0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zh-CN" altLang="zh-CN" sz="1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0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𝑍</m:t>
                            </m:r>
                          </m:e>
                        </m:acc>
                      </m:e>
                      <m:sub>
                        <m:r>
                          <a:rPr lang="en-US" altLang="zh-CN" sz="1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altLang="zh-CN" sz="1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𝑠𝑡𝑖𝑚</m:t>
                        </m:r>
                      </m:sup>
                    </m:sSubSup>
                  </m:oMath>
                </a14:m>
                <a:r>
                  <a:rPr lang="zh-CN" altLang="zh-CN" sz="1000" dirty="0">
                    <a:effectLst/>
                  </a:rPr>
                  <a:t> </a:t>
                </a:r>
                <a:endParaRPr kumimoji="1" lang="zh-CN" altLang="en-US" sz="1000" baseline="-25000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7FDAE9BD-3975-8968-B6C1-BF00840F0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432" y="1820826"/>
                <a:ext cx="735077" cy="2511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左右箭头 98">
            <a:extLst>
              <a:ext uri="{FF2B5EF4-FFF2-40B4-BE49-F238E27FC236}">
                <a16:creationId xmlns:a16="http://schemas.microsoft.com/office/drawing/2014/main" id="{A4371FCD-4607-9718-3F9D-B5E714FBB73E}"/>
              </a:ext>
            </a:extLst>
          </p:cNvPr>
          <p:cNvSpPr/>
          <p:nvPr/>
        </p:nvSpPr>
        <p:spPr>
          <a:xfrm rot="16243277">
            <a:off x="9507767" y="3857143"/>
            <a:ext cx="770135" cy="188728"/>
          </a:xfrm>
          <a:prstGeom prst="leftRightArrow">
            <a:avLst>
              <a:gd name="adj1" fmla="val 15289"/>
              <a:gd name="adj2" fmla="val 98783"/>
            </a:avLst>
          </a:prstGeom>
          <a:gradFill flip="none" rotWithShape="1">
            <a:gsLst>
              <a:gs pos="60000">
                <a:srgbClr val="FFC000">
                  <a:tint val="66000"/>
                  <a:satMod val="160000"/>
                </a:srgbClr>
              </a:gs>
              <a:gs pos="100000">
                <a:srgbClr val="FFC000">
                  <a:tint val="44500"/>
                  <a:satMod val="160000"/>
                </a:srgbClr>
              </a:gs>
              <a:gs pos="86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4A2D1583-D7F4-E62B-CB09-F56E3F658B5E}"/>
              </a:ext>
            </a:extLst>
          </p:cNvPr>
          <p:cNvSpPr txBox="1"/>
          <p:nvPr/>
        </p:nvSpPr>
        <p:spPr>
          <a:xfrm>
            <a:off x="9921091" y="3795690"/>
            <a:ext cx="13747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400" dirty="0"/>
              <a:t>SmoothL1Loss</a:t>
            </a:r>
            <a:endParaRPr kumimoji="1" lang="zh-CN" altLang="en-US" sz="14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A020A2DD-5115-4FCD-4AE1-5B9481B0854A}"/>
              </a:ext>
            </a:extLst>
          </p:cNvPr>
          <p:cNvSpPr txBox="1"/>
          <p:nvPr/>
        </p:nvSpPr>
        <p:spPr>
          <a:xfrm>
            <a:off x="-28155" y="213018"/>
            <a:ext cx="229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b="1" dirty="0"/>
              <a:t>Style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2ED96DCF-3451-D879-170A-F141344063B2}"/>
                  </a:ext>
                </a:extLst>
              </p:cNvPr>
              <p:cNvSpPr txBox="1"/>
              <p:nvPr/>
            </p:nvSpPr>
            <p:spPr>
              <a:xfrm>
                <a:off x="4607641" y="2783161"/>
                <a:ext cx="797590" cy="2489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1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0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zh-CN" altLang="en-US" sz="1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zh-CN" altLang="en-US" sz="1000" i="1">
                              <a:latin typeface="Cambria Math" panose="02040503050406030204" pitchFamily="18" charset="0"/>
                            </a:rPr>
                            <m:t>𝑐𝑡𝑟𝑙</m:t>
                          </m:r>
                        </m:sup>
                      </m:sSubSup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2ED96DCF-3451-D879-170A-F14134406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641" y="2783161"/>
                <a:ext cx="797590" cy="2489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A70126E8-F6DA-F9DB-1B16-CDC621A0B555}"/>
                  </a:ext>
                </a:extLst>
              </p:cNvPr>
              <p:cNvSpPr txBox="1"/>
              <p:nvPr/>
            </p:nvSpPr>
            <p:spPr>
              <a:xfrm>
                <a:off x="4725375" y="4643790"/>
                <a:ext cx="563987" cy="251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1000" dirty="0">
                    <a:effectLst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1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altLang="zh-CN" sz="1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𝑠𝑡𝑖𝑚</m:t>
                        </m:r>
                      </m:sup>
                    </m:sSubSup>
                  </m:oMath>
                </a14:m>
                <a:r>
                  <a:rPr lang="zh-CN" altLang="zh-CN" sz="1000" dirty="0">
                    <a:effectLst/>
                  </a:rPr>
                  <a:t> </a:t>
                </a:r>
                <a:endParaRPr lang="zh-CN" altLang="en-US" sz="1000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A70126E8-F6DA-F9DB-1B16-CDC621A0B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375" y="4643790"/>
                <a:ext cx="563987" cy="2511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DEB31574-D34A-59A9-B086-5F501F790F48}"/>
                  </a:ext>
                </a:extLst>
              </p:cNvPr>
              <p:cNvSpPr txBox="1"/>
              <p:nvPr/>
            </p:nvSpPr>
            <p:spPr>
              <a:xfrm>
                <a:off x="3706232" y="329556"/>
                <a:ext cx="997389" cy="404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𝜙</m:t>
                        </m:r>
                      </m:sub>
                      <m:sup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</m:sup>
                    </m:sSubSup>
                    <m:d>
                      <m:d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zh-CN" altLang="zh-CN" dirty="0">
                    <a:effectLst/>
                  </a:rPr>
                  <a:t> 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DEB31574-D34A-59A9-B086-5F501F790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232" y="329556"/>
                <a:ext cx="997389" cy="404919"/>
              </a:xfrm>
              <a:prstGeom prst="rect">
                <a:avLst/>
              </a:prstGeom>
              <a:blipFill>
                <a:blip r:embed="rId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B55584C-55C3-F25B-9A34-2364CD995933}"/>
                  </a:ext>
                </a:extLst>
              </p:cNvPr>
              <p:cNvSpPr txBox="1"/>
              <p:nvPr/>
            </p:nvSpPr>
            <p:spPr>
              <a:xfrm>
                <a:off x="3892241" y="4477202"/>
                <a:ext cx="997389" cy="371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sub>
                      <m:sup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sup>
                    </m:sSubSup>
                    <m:d>
                      <m:d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zh-CN" altLang="zh-CN" dirty="0">
                    <a:effectLst/>
                  </a:rPr>
                  <a:t> 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B55584C-55C3-F25B-9A34-2364CD995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241" y="4477202"/>
                <a:ext cx="997389" cy="371961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矩形 88">
            <a:extLst>
              <a:ext uri="{FF2B5EF4-FFF2-40B4-BE49-F238E27FC236}">
                <a16:creationId xmlns:a16="http://schemas.microsoft.com/office/drawing/2014/main" id="{280C73C5-41E9-4227-5F16-783F902C25CF}"/>
              </a:ext>
            </a:extLst>
          </p:cNvPr>
          <p:cNvSpPr/>
          <p:nvPr/>
        </p:nvSpPr>
        <p:spPr>
          <a:xfrm>
            <a:off x="3242729" y="2966400"/>
            <a:ext cx="180000" cy="143956"/>
          </a:xfrm>
          <a:prstGeom prst="rect">
            <a:avLst/>
          </a:prstGeom>
          <a:solidFill>
            <a:srgbClr val="FFC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D747AD45-A3D3-4E78-F136-77055A4991FE}"/>
              </a:ext>
            </a:extLst>
          </p:cNvPr>
          <p:cNvSpPr/>
          <p:nvPr/>
        </p:nvSpPr>
        <p:spPr>
          <a:xfrm>
            <a:off x="3242729" y="3253266"/>
            <a:ext cx="180000" cy="143956"/>
          </a:xfrm>
          <a:prstGeom prst="rect">
            <a:avLst/>
          </a:prstGeom>
          <a:solidFill>
            <a:srgbClr val="FFC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957E64F5-C721-A31B-5380-B3BE889E62E0}"/>
              </a:ext>
            </a:extLst>
          </p:cNvPr>
          <p:cNvSpPr/>
          <p:nvPr/>
        </p:nvSpPr>
        <p:spPr>
          <a:xfrm>
            <a:off x="3242729" y="3540132"/>
            <a:ext cx="180000" cy="143956"/>
          </a:xfrm>
          <a:prstGeom prst="rect">
            <a:avLst/>
          </a:prstGeom>
          <a:solidFill>
            <a:srgbClr val="FFC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C8FE5C25-848E-C640-37D2-BF5F0B5C5752}"/>
              </a:ext>
            </a:extLst>
          </p:cNvPr>
          <p:cNvSpPr/>
          <p:nvPr/>
        </p:nvSpPr>
        <p:spPr>
          <a:xfrm>
            <a:off x="3242729" y="3826999"/>
            <a:ext cx="180000" cy="143956"/>
          </a:xfrm>
          <a:prstGeom prst="rect">
            <a:avLst/>
          </a:prstGeom>
          <a:solidFill>
            <a:srgbClr val="FFC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AF538B26-ACAF-ABEC-AFC1-7FA130ADDB92}"/>
              </a:ext>
            </a:extLst>
          </p:cNvPr>
          <p:cNvSpPr/>
          <p:nvPr/>
        </p:nvSpPr>
        <p:spPr>
          <a:xfrm>
            <a:off x="3242729" y="4359496"/>
            <a:ext cx="180000" cy="143956"/>
          </a:xfrm>
          <a:prstGeom prst="rect">
            <a:avLst/>
          </a:prstGeom>
          <a:solidFill>
            <a:srgbClr val="FFC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FC812DD1-9CC2-4143-9FF1-1656B2B8432B}"/>
                  </a:ext>
                </a:extLst>
              </p:cNvPr>
              <p:cNvSpPr txBox="1"/>
              <p:nvPr/>
            </p:nvSpPr>
            <p:spPr>
              <a:xfrm>
                <a:off x="3892241" y="2496724"/>
                <a:ext cx="997389" cy="371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sub>
                      <m:sup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sup>
                    </m:sSubSup>
                    <m:d>
                      <m:d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zh-CN" altLang="zh-CN" dirty="0">
                    <a:effectLst/>
                  </a:rPr>
                  <a:t> 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FC812DD1-9CC2-4143-9FF1-1656B2B84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241" y="2496724"/>
                <a:ext cx="997389" cy="371961"/>
              </a:xfrm>
              <a:prstGeom prst="rect">
                <a:avLst/>
              </a:prstGeom>
              <a:blipFill>
                <a:blip r:embed="rId9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9" name="组合 338">
            <a:extLst>
              <a:ext uri="{FF2B5EF4-FFF2-40B4-BE49-F238E27FC236}">
                <a16:creationId xmlns:a16="http://schemas.microsoft.com/office/drawing/2014/main" id="{126FC480-746C-02D8-0228-A8B2D4AEED9D}"/>
              </a:ext>
            </a:extLst>
          </p:cNvPr>
          <p:cNvGrpSpPr/>
          <p:nvPr/>
        </p:nvGrpSpPr>
        <p:grpSpPr>
          <a:xfrm>
            <a:off x="9084167" y="4496901"/>
            <a:ext cx="1617333" cy="1549276"/>
            <a:chOff x="467071" y="2886352"/>
            <a:chExt cx="1617333" cy="1549276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88C4366-BCEA-2985-6710-444248FA18C5}"/>
                </a:ext>
              </a:extLst>
            </p:cNvPr>
            <p:cNvSpPr/>
            <p:nvPr/>
          </p:nvSpPr>
          <p:spPr>
            <a:xfrm>
              <a:off x="467071" y="3188028"/>
              <a:ext cx="1617333" cy="1247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5314B7BE-55F5-C257-DD73-97E0ECAFE213}"/>
                    </a:ext>
                  </a:extLst>
                </p:cNvPr>
                <p:cNvSpPr txBox="1"/>
                <p:nvPr/>
              </p:nvSpPr>
              <p:spPr>
                <a:xfrm>
                  <a:off x="539242" y="2886352"/>
                  <a:ext cx="1529507" cy="430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zh-CN" altLang="zh-CN" sz="14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𝑠𝑡𝑖𝑚</m:t>
                          </m:r>
                        </m:sup>
                      </m:sSup>
                    </m:oMath>
                  </a14:m>
                  <a:r>
                    <a:rPr lang="zh-CN" altLang="zh-CN" sz="1400" dirty="0">
                      <a:effectLst/>
                    </a:rPr>
                    <a:t> </a:t>
                  </a:r>
                  <a:endParaRPr kumimoji="1" lang="zh-CN" altLang="en-US" sz="1400" dirty="0"/>
                </a:p>
              </p:txBody>
            </p:sp>
          </mc:Choice>
          <mc:Fallback xmlns="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5314B7BE-55F5-C257-DD73-97E0ECAFE2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242" y="2886352"/>
                  <a:ext cx="1529507" cy="43025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6" name="椭圆 175">
              <a:extLst>
                <a:ext uri="{FF2B5EF4-FFF2-40B4-BE49-F238E27FC236}">
                  <a16:creationId xmlns:a16="http://schemas.microsoft.com/office/drawing/2014/main" id="{1ADA9160-8510-EE3B-3C19-BD6B56308D29}"/>
                </a:ext>
              </a:extLst>
            </p:cNvPr>
            <p:cNvSpPr>
              <a:spLocks noChangeAspect="1"/>
            </p:cNvSpPr>
            <p:nvPr/>
          </p:nvSpPr>
          <p:spPr>
            <a:xfrm rot="6982807">
              <a:off x="1345678" y="3679425"/>
              <a:ext cx="690223" cy="506044"/>
            </a:xfrm>
            <a:prstGeom prst="ellipse">
              <a:avLst/>
            </a:prstGeom>
            <a:blipFill>
              <a:blip r:embed="rId11"/>
              <a:stretch>
                <a:fillRect l="5564" t="5564" r="5564" b="5564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4" name="椭圆 183">
              <a:extLst>
                <a:ext uri="{FF2B5EF4-FFF2-40B4-BE49-F238E27FC236}">
                  <a16:creationId xmlns:a16="http://schemas.microsoft.com/office/drawing/2014/main" id="{F70B0453-D257-B09F-817E-82917D48D6E5}"/>
                </a:ext>
              </a:extLst>
            </p:cNvPr>
            <p:cNvSpPr>
              <a:spLocks noChangeAspect="1"/>
            </p:cNvSpPr>
            <p:nvPr/>
          </p:nvSpPr>
          <p:spPr>
            <a:xfrm rot="20713275">
              <a:off x="895444" y="3238803"/>
              <a:ext cx="649169" cy="512351"/>
            </a:xfrm>
            <a:prstGeom prst="ellipse">
              <a:avLst/>
            </a:prstGeom>
            <a:blipFill dpi="0" rotWithShape="1">
              <a:blip r:embed="rId12"/>
              <a:srcRect/>
              <a:stretch>
                <a:fillRect l="5564" t="-4000" r="5564" b="3000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5" name="椭圆 184">
              <a:extLst>
                <a:ext uri="{FF2B5EF4-FFF2-40B4-BE49-F238E27FC236}">
                  <a16:creationId xmlns:a16="http://schemas.microsoft.com/office/drawing/2014/main" id="{462DF8E5-C104-D6DD-79A9-941C8082C10E}"/>
                </a:ext>
              </a:extLst>
            </p:cNvPr>
            <p:cNvSpPr>
              <a:spLocks noChangeAspect="1"/>
            </p:cNvSpPr>
            <p:nvPr/>
          </p:nvSpPr>
          <p:spPr>
            <a:xfrm rot="1696954">
              <a:off x="593334" y="3798160"/>
              <a:ext cx="658413" cy="519646"/>
            </a:xfrm>
            <a:prstGeom prst="ellipse">
              <a:avLst/>
            </a:prstGeom>
            <a:blipFill>
              <a:blip r:embed="rId13"/>
              <a:stretch>
                <a:fillRect l="8993" t="8433" r="8993" b="8433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6" name="燕尾形箭头 185">
            <a:extLst>
              <a:ext uri="{FF2B5EF4-FFF2-40B4-BE49-F238E27FC236}">
                <a16:creationId xmlns:a16="http://schemas.microsoft.com/office/drawing/2014/main" id="{3F885138-E199-13AC-7BF1-10359C8FB860}"/>
              </a:ext>
            </a:extLst>
          </p:cNvPr>
          <p:cNvSpPr/>
          <p:nvPr/>
        </p:nvSpPr>
        <p:spPr>
          <a:xfrm>
            <a:off x="2233987" y="1289113"/>
            <a:ext cx="720000" cy="270000"/>
          </a:xfrm>
          <a:prstGeom prst="notchedRightArrow">
            <a:avLst>
              <a:gd name="adj1" fmla="val 50000"/>
              <a:gd name="adj2" fmla="val 74694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35" name="组合 334">
            <a:extLst>
              <a:ext uri="{FF2B5EF4-FFF2-40B4-BE49-F238E27FC236}">
                <a16:creationId xmlns:a16="http://schemas.microsoft.com/office/drawing/2014/main" id="{22550D8A-49F0-A957-992B-59B550D6225E}"/>
              </a:ext>
            </a:extLst>
          </p:cNvPr>
          <p:cNvGrpSpPr>
            <a:grpSpLocks noChangeAspect="1"/>
          </p:cNvGrpSpPr>
          <p:nvPr/>
        </p:nvGrpSpPr>
        <p:grpSpPr>
          <a:xfrm>
            <a:off x="148089" y="4429552"/>
            <a:ext cx="1950206" cy="1828800"/>
            <a:chOff x="467071" y="4468255"/>
            <a:chExt cx="1617333" cy="15166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6B8988A6-CC65-B308-FB60-89C3D9D53224}"/>
                    </a:ext>
                  </a:extLst>
                </p:cNvPr>
                <p:cNvSpPr txBox="1"/>
                <p:nvPr/>
              </p:nvSpPr>
              <p:spPr>
                <a:xfrm>
                  <a:off x="672723" y="4468255"/>
                  <a:ext cx="1262543" cy="4416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zh-CN" altLang="zh-CN" sz="14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𝑐𝑡𝑟𝑙</m:t>
                          </m:r>
                        </m:sup>
                      </m:sSup>
                    </m:oMath>
                  </a14:m>
                  <a:r>
                    <a:rPr lang="zh-CN" altLang="zh-CN" sz="1400" dirty="0">
                      <a:effectLst/>
                    </a:rPr>
                    <a:t> </a:t>
                  </a:r>
                  <a:endParaRPr kumimoji="1" lang="zh-CN" altLang="en-US" sz="1400" dirty="0"/>
                </a:p>
              </p:txBody>
            </p:sp>
          </mc:Choice>
          <mc:Fallback xmlns="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6B8988A6-CC65-B308-FB60-89C3D9D532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723" y="4468255"/>
                  <a:ext cx="1262543" cy="44165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7DF11120-0984-7975-784F-058E9904D030}"/>
                </a:ext>
              </a:extLst>
            </p:cNvPr>
            <p:cNvSpPr/>
            <p:nvPr/>
          </p:nvSpPr>
          <p:spPr>
            <a:xfrm>
              <a:off x="467071" y="4737304"/>
              <a:ext cx="1617333" cy="1247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81" name="椭圆 180">
              <a:extLst>
                <a:ext uri="{FF2B5EF4-FFF2-40B4-BE49-F238E27FC236}">
                  <a16:creationId xmlns:a16="http://schemas.microsoft.com/office/drawing/2014/main" id="{F3A0CB38-F574-2B09-2A5D-F6913251C449}"/>
                </a:ext>
              </a:extLst>
            </p:cNvPr>
            <p:cNvSpPr>
              <a:spLocks noChangeAspect="1"/>
            </p:cNvSpPr>
            <p:nvPr/>
          </p:nvSpPr>
          <p:spPr>
            <a:xfrm rot="4112667">
              <a:off x="536444" y="5201523"/>
              <a:ext cx="583951" cy="443867"/>
            </a:xfrm>
            <a:prstGeom prst="ellipse">
              <a:avLst/>
            </a:prstGeom>
            <a:blipFill>
              <a:blip r:embed="rId15"/>
              <a:stretch>
                <a:fillRect l="7786" t="5564" r="3342" b="5564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2" name="椭圆 181">
              <a:extLst>
                <a:ext uri="{FF2B5EF4-FFF2-40B4-BE49-F238E27FC236}">
                  <a16:creationId xmlns:a16="http://schemas.microsoft.com/office/drawing/2014/main" id="{E701CBD9-D8B2-618F-20B6-A7C06C3F9C09}"/>
                </a:ext>
              </a:extLst>
            </p:cNvPr>
            <p:cNvSpPr>
              <a:spLocks noChangeAspect="1"/>
            </p:cNvSpPr>
            <p:nvPr/>
          </p:nvSpPr>
          <p:spPr>
            <a:xfrm rot="1696954">
              <a:off x="1122476" y="4813811"/>
              <a:ext cx="611149" cy="482344"/>
            </a:xfrm>
            <a:prstGeom prst="ellipse">
              <a:avLst/>
            </a:prstGeom>
            <a:blipFill>
              <a:blip r:embed="rId16"/>
              <a:stretch>
                <a:fillRect l="5564" t="-2128" r="5564" b="13256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1" name="椭圆 190">
              <a:extLst>
                <a:ext uri="{FF2B5EF4-FFF2-40B4-BE49-F238E27FC236}">
                  <a16:creationId xmlns:a16="http://schemas.microsoft.com/office/drawing/2014/main" id="{5E928A2E-FBCE-E7E4-821A-BC51B41518ED}"/>
                </a:ext>
              </a:extLst>
            </p:cNvPr>
            <p:cNvSpPr>
              <a:spLocks noChangeAspect="1"/>
            </p:cNvSpPr>
            <p:nvPr/>
          </p:nvSpPr>
          <p:spPr>
            <a:xfrm rot="9553939">
              <a:off x="1178892" y="5415232"/>
              <a:ext cx="633179" cy="481286"/>
            </a:xfrm>
            <a:prstGeom prst="ellipse">
              <a:avLst/>
            </a:prstGeom>
            <a:blipFill dpi="0" rotWithShape="1">
              <a:blip r:embed="rId17"/>
              <a:srcRect/>
              <a:stretch>
                <a:fillRect l="7786" t="6000" r="6000" b="5564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92" name="组合 191">
            <a:extLst>
              <a:ext uri="{FF2B5EF4-FFF2-40B4-BE49-F238E27FC236}">
                <a16:creationId xmlns:a16="http://schemas.microsoft.com/office/drawing/2014/main" id="{1D32A35A-4C39-913E-58A8-8852338A9BDE}"/>
              </a:ext>
            </a:extLst>
          </p:cNvPr>
          <p:cNvGrpSpPr>
            <a:grpSpLocks noChangeAspect="1"/>
          </p:cNvGrpSpPr>
          <p:nvPr/>
        </p:nvGrpSpPr>
        <p:grpSpPr>
          <a:xfrm>
            <a:off x="3289450" y="690330"/>
            <a:ext cx="1661126" cy="1620000"/>
            <a:chOff x="993995" y="1039906"/>
            <a:chExt cx="2245956" cy="2238935"/>
          </a:xfrm>
        </p:grpSpPr>
        <p:grpSp>
          <p:nvGrpSpPr>
            <p:cNvPr id="193" name="组合 192">
              <a:extLst>
                <a:ext uri="{FF2B5EF4-FFF2-40B4-BE49-F238E27FC236}">
                  <a16:creationId xmlns:a16="http://schemas.microsoft.com/office/drawing/2014/main" id="{E1367911-3670-6399-F9B1-5D3946E8D048}"/>
                </a:ext>
              </a:extLst>
            </p:cNvPr>
            <p:cNvGrpSpPr/>
            <p:nvPr/>
          </p:nvGrpSpPr>
          <p:grpSpPr>
            <a:xfrm>
              <a:off x="1311802" y="1039906"/>
              <a:ext cx="322730" cy="2238935"/>
              <a:chOff x="1299882" y="1039906"/>
              <a:chExt cx="322730" cy="2238935"/>
            </a:xfrm>
            <a:solidFill>
              <a:srgbClr val="FEEFAA"/>
            </a:solidFill>
          </p:grpSpPr>
          <p:sp>
            <p:nvSpPr>
              <p:cNvPr id="222" name="椭圆 221">
                <a:extLst>
                  <a:ext uri="{FF2B5EF4-FFF2-40B4-BE49-F238E27FC236}">
                    <a16:creationId xmlns:a16="http://schemas.microsoft.com/office/drawing/2014/main" id="{FA48EC41-9EBB-715F-97FC-E28849B1B9B7}"/>
                  </a:ext>
                </a:extLst>
              </p:cNvPr>
              <p:cNvSpPr/>
              <p:nvPr/>
            </p:nvSpPr>
            <p:spPr>
              <a:xfrm>
                <a:off x="1299882" y="1039906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3" name="椭圆 222">
                <a:extLst>
                  <a:ext uri="{FF2B5EF4-FFF2-40B4-BE49-F238E27FC236}">
                    <a16:creationId xmlns:a16="http://schemas.microsoft.com/office/drawing/2014/main" id="{CF886964-5CF2-3B20-A777-6EC0B7313113}"/>
                  </a:ext>
                </a:extLst>
              </p:cNvPr>
              <p:cNvSpPr/>
              <p:nvPr/>
            </p:nvSpPr>
            <p:spPr>
              <a:xfrm>
                <a:off x="1299882" y="1423147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4" name="椭圆 223">
                <a:extLst>
                  <a:ext uri="{FF2B5EF4-FFF2-40B4-BE49-F238E27FC236}">
                    <a16:creationId xmlns:a16="http://schemas.microsoft.com/office/drawing/2014/main" id="{FB3628F9-B246-BC7D-63BA-BACC632228E5}"/>
                  </a:ext>
                </a:extLst>
              </p:cNvPr>
              <p:cNvSpPr/>
              <p:nvPr/>
            </p:nvSpPr>
            <p:spPr>
              <a:xfrm>
                <a:off x="1299882" y="1806388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5" name="椭圆 224">
                <a:extLst>
                  <a:ext uri="{FF2B5EF4-FFF2-40B4-BE49-F238E27FC236}">
                    <a16:creationId xmlns:a16="http://schemas.microsoft.com/office/drawing/2014/main" id="{F376610B-B5F1-65DC-AF7D-3DB3C8B4D075}"/>
                  </a:ext>
                </a:extLst>
              </p:cNvPr>
              <p:cNvSpPr/>
              <p:nvPr/>
            </p:nvSpPr>
            <p:spPr>
              <a:xfrm>
                <a:off x="1299882" y="21896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6" name="椭圆 225">
                <a:extLst>
                  <a:ext uri="{FF2B5EF4-FFF2-40B4-BE49-F238E27FC236}">
                    <a16:creationId xmlns:a16="http://schemas.microsoft.com/office/drawing/2014/main" id="{60DE148A-80B7-1E50-8F91-26CEC59FF491}"/>
                  </a:ext>
                </a:extLst>
              </p:cNvPr>
              <p:cNvSpPr/>
              <p:nvPr/>
            </p:nvSpPr>
            <p:spPr>
              <a:xfrm>
                <a:off x="1299882" y="2956111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94" name="组合 193">
              <a:extLst>
                <a:ext uri="{FF2B5EF4-FFF2-40B4-BE49-F238E27FC236}">
                  <a16:creationId xmlns:a16="http://schemas.microsoft.com/office/drawing/2014/main" id="{A8F083C6-87C8-7B74-1C98-8B5F909A38CB}"/>
                </a:ext>
              </a:extLst>
            </p:cNvPr>
            <p:cNvGrpSpPr/>
            <p:nvPr/>
          </p:nvGrpSpPr>
          <p:grpSpPr>
            <a:xfrm>
              <a:off x="2671482" y="1348067"/>
              <a:ext cx="322731" cy="1622612"/>
              <a:chOff x="2671482" y="1423147"/>
              <a:chExt cx="322731" cy="1622612"/>
            </a:xfrm>
            <a:solidFill>
              <a:srgbClr val="D4E6FF"/>
            </a:solidFill>
          </p:grpSpPr>
          <p:sp>
            <p:nvSpPr>
              <p:cNvPr id="218" name="椭圆 217">
                <a:extLst>
                  <a:ext uri="{FF2B5EF4-FFF2-40B4-BE49-F238E27FC236}">
                    <a16:creationId xmlns:a16="http://schemas.microsoft.com/office/drawing/2014/main" id="{8615762A-29AE-DB27-EB25-97CEBD4D2C34}"/>
                  </a:ext>
                </a:extLst>
              </p:cNvPr>
              <p:cNvSpPr/>
              <p:nvPr/>
            </p:nvSpPr>
            <p:spPr>
              <a:xfrm>
                <a:off x="2671482" y="1423147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9" name="椭圆 218">
                <a:extLst>
                  <a:ext uri="{FF2B5EF4-FFF2-40B4-BE49-F238E27FC236}">
                    <a16:creationId xmlns:a16="http://schemas.microsoft.com/office/drawing/2014/main" id="{7E409771-FC20-C674-E620-A8F6BAF980DD}"/>
                  </a:ext>
                </a:extLst>
              </p:cNvPr>
              <p:cNvSpPr/>
              <p:nvPr/>
            </p:nvSpPr>
            <p:spPr>
              <a:xfrm>
                <a:off x="2671482" y="1806388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0" name="椭圆 219">
                <a:extLst>
                  <a:ext uri="{FF2B5EF4-FFF2-40B4-BE49-F238E27FC236}">
                    <a16:creationId xmlns:a16="http://schemas.microsoft.com/office/drawing/2014/main" id="{4483808C-0D2D-B89A-5A93-656E043BE4DC}"/>
                  </a:ext>
                </a:extLst>
              </p:cNvPr>
              <p:cNvSpPr/>
              <p:nvPr/>
            </p:nvSpPr>
            <p:spPr>
              <a:xfrm>
                <a:off x="2671483" y="21896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1" name="椭圆 220">
                <a:extLst>
                  <a:ext uri="{FF2B5EF4-FFF2-40B4-BE49-F238E27FC236}">
                    <a16:creationId xmlns:a16="http://schemas.microsoft.com/office/drawing/2014/main" id="{BE47DF0C-B70D-C771-2F90-BA3EBB2F3EB1}"/>
                  </a:ext>
                </a:extLst>
              </p:cNvPr>
              <p:cNvSpPr/>
              <p:nvPr/>
            </p:nvSpPr>
            <p:spPr>
              <a:xfrm>
                <a:off x="2671482" y="27230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195" name="直线连接符 194">
              <a:extLst>
                <a:ext uri="{FF2B5EF4-FFF2-40B4-BE49-F238E27FC236}">
                  <a16:creationId xmlns:a16="http://schemas.microsoft.com/office/drawing/2014/main" id="{11927ECE-BAFC-A21C-2998-3163FB6A1EFA}"/>
                </a:ext>
              </a:extLst>
            </p:cNvPr>
            <p:cNvCxnSpPr>
              <a:stCxn id="222" idx="6"/>
              <a:endCxn id="218" idx="2"/>
            </p:cNvCxnSpPr>
            <p:nvPr/>
          </p:nvCxnSpPr>
          <p:spPr>
            <a:xfrm>
              <a:off x="1634532" y="1201271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线连接符 195">
              <a:extLst>
                <a:ext uri="{FF2B5EF4-FFF2-40B4-BE49-F238E27FC236}">
                  <a16:creationId xmlns:a16="http://schemas.microsoft.com/office/drawing/2014/main" id="{3D8C0FB3-C217-115F-8878-BE6847FF5E54}"/>
                </a:ext>
              </a:extLst>
            </p:cNvPr>
            <p:cNvCxnSpPr>
              <a:stCxn id="222" idx="6"/>
              <a:endCxn id="219" idx="2"/>
            </p:cNvCxnSpPr>
            <p:nvPr/>
          </p:nvCxnSpPr>
          <p:spPr>
            <a:xfrm>
              <a:off x="1634532" y="1201271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线连接符 196">
              <a:extLst>
                <a:ext uri="{FF2B5EF4-FFF2-40B4-BE49-F238E27FC236}">
                  <a16:creationId xmlns:a16="http://schemas.microsoft.com/office/drawing/2014/main" id="{74D8DC98-79BF-7B6A-BA13-C55670ED932E}"/>
                </a:ext>
              </a:extLst>
            </p:cNvPr>
            <p:cNvCxnSpPr>
              <a:stCxn id="222" idx="6"/>
              <a:endCxn id="220" idx="2"/>
            </p:cNvCxnSpPr>
            <p:nvPr/>
          </p:nvCxnSpPr>
          <p:spPr>
            <a:xfrm>
              <a:off x="1634532" y="1201271"/>
              <a:ext cx="1036950" cy="10746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线连接符 197">
              <a:extLst>
                <a:ext uri="{FF2B5EF4-FFF2-40B4-BE49-F238E27FC236}">
                  <a16:creationId xmlns:a16="http://schemas.microsoft.com/office/drawing/2014/main" id="{6963D00D-09FD-294E-5933-6B5A533F5238}"/>
                </a:ext>
              </a:extLst>
            </p:cNvPr>
            <p:cNvCxnSpPr>
              <a:stCxn id="222" idx="6"/>
              <a:endCxn id="221" idx="2"/>
            </p:cNvCxnSpPr>
            <p:nvPr/>
          </p:nvCxnSpPr>
          <p:spPr>
            <a:xfrm>
              <a:off x="1634532" y="1201271"/>
              <a:ext cx="1036950" cy="16080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线连接符 198">
              <a:extLst>
                <a:ext uri="{FF2B5EF4-FFF2-40B4-BE49-F238E27FC236}">
                  <a16:creationId xmlns:a16="http://schemas.microsoft.com/office/drawing/2014/main" id="{0C555A01-41A8-69C6-2E44-BDE104221368}"/>
                </a:ext>
              </a:extLst>
            </p:cNvPr>
            <p:cNvCxnSpPr>
              <a:stCxn id="223" idx="6"/>
              <a:endCxn id="218" idx="2"/>
            </p:cNvCxnSpPr>
            <p:nvPr/>
          </p:nvCxnSpPr>
          <p:spPr>
            <a:xfrm flipV="1">
              <a:off x="1634532" y="1509432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线连接符 199">
              <a:extLst>
                <a:ext uri="{FF2B5EF4-FFF2-40B4-BE49-F238E27FC236}">
                  <a16:creationId xmlns:a16="http://schemas.microsoft.com/office/drawing/2014/main" id="{9300D9E1-AD0B-D82C-F666-9CC3A3E32895}"/>
                </a:ext>
              </a:extLst>
            </p:cNvPr>
            <p:cNvCxnSpPr>
              <a:stCxn id="223" idx="6"/>
              <a:endCxn id="219" idx="2"/>
            </p:cNvCxnSpPr>
            <p:nvPr/>
          </p:nvCxnSpPr>
          <p:spPr>
            <a:xfrm>
              <a:off x="1634532" y="1584512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线连接符 200">
              <a:extLst>
                <a:ext uri="{FF2B5EF4-FFF2-40B4-BE49-F238E27FC236}">
                  <a16:creationId xmlns:a16="http://schemas.microsoft.com/office/drawing/2014/main" id="{123FC24B-CC0B-3A9E-6BBD-F4A7A2684D2D}"/>
                </a:ext>
              </a:extLst>
            </p:cNvPr>
            <p:cNvCxnSpPr>
              <a:stCxn id="223" idx="6"/>
              <a:endCxn id="220" idx="2"/>
            </p:cNvCxnSpPr>
            <p:nvPr/>
          </p:nvCxnSpPr>
          <p:spPr>
            <a:xfrm>
              <a:off x="1634532" y="1584512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线连接符 201">
              <a:extLst>
                <a:ext uri="{FF2B5EF4-FFF2-40B4-BE49-F238E27FC236}">
                  <a16:creationId xmlns:a16="http://schemas.microsoft.com/office/drawing/2014/main" id="{6432FFE2-AD35-6828-622E-9834673F92BB}"/>
                </a:ext>
              </a:extLst>
            </p:cNvPr>
            <p:cNvCxnSpPr>
              <a:stCxn id="223" idx="6"/>
              <a:endCxn id="220" idx="2"/>
            </p:cNvCxnSpPr>
            <p:nvPr/>
          </p:nvCxnSpPr>
          <p:spPr>
            <a:xfrm>
              <a:off x="1634532" y="1584512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线连接符 202">
              <a:extLst>
                <a:ext uri="{FF2B5EF4-FFF2-40B4-BE49-F238E27FC236}">
                  <a16:creationId xmlns:a16="http://schemas.microsoft.com/office/drawing/2014/main" id="{5AE26E54-5571-740F-CB88-E1D6658B8668}"/>
                </a:ext>
              </a:extLst>
            </p:cNvPr>
            <p:cNvCxnSpPr>
              <a:stCxn id="223" idx="6"/>
              <a:endCxn id="221" idx="2"/>
            </p:cNvCxnSpPr>
            <p:nvPr/>
          </p:nvCxnSpPr>
          <p:spPr>
            <a:xfrm>
              <a:off x="1634532" y="1584512"/>
              <a:ext cx="1036950" cy="12248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线连接符 203">
              <a:extLst>
                <a:ext uri="{FF2B5EF4-FFF2-40B4-BE49-F238E27FC236}">
                  <a16:creationId xmlns:a16="http://schemas.microsoft.com/office/drawing/2014/main" id="{558DC104-A3E0-8870-726C-41E9FF67A16E}"/>
                </a:ext>
              </a:extLst>
            </p:cNvPr>
            <p:cNvCxnSpPr>
              <a:stCxn id="224" idx="6"/>
              <a:endCxn id="218" idx="2"/>
            </p:cNvCxnSpPr>
            <p:nvPr/>
          </p:nvCxnSpPr>
          <p:spPr>
            <a:xfrm flipV="1">
              <a:off x="1634532" y="1509432"/>
              <a:ext cx="1036950" cy="4583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线连接符 204">
              <a:extLst>
                <a:ext uri="{FF2B5EF4-FFF2-40B4-BE49-F238E27FC236}">
                  <a16:creationId xmlns:a16="http://schemas.microsoft.com/office/drawing/2014/main" id="{B6B2842F-63BB-BD7B-7DC4-F96EAEB6052A}"/>
                </a:ext>
              </a:extLst>
            </p:cNvPr>
            <p:cNvCxnSpPr>
              <a:stCxn id="224" idx="6"/>
              <a:endCxn id="219" idx="2"/>
            </p:cNvCxnSpPr>
            <p:nvPr/>
          </p:nvCxnSpPr>
          <p:spPr>
            <a:xfrm flipV="1">
              <a:off x="1634532" y="1892673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线连接符 205">
              <a:extLst>
                <a:ext uri="{FF2B5EF4-FFF2-40B4-BE49-F238E27FC236}">
                  <a16:creationId xmlns:a16="http://schemas.microsoft.com/office/drawing/2014/main" id="{240DECA6-EAEE-A2A2-07AB-D595EE5BABCC}"/>
                </a:ext>
              </a:extLst>
            </p:cNvPr>
            <p:cNvCxnSpPr>
              <a:stCxn id="224" idx="6"/>
              <a:endCxn id="221" idx="2"/>
            </p:cNvCxnSpPr>
            <p:nvPr/>
          </p:nvCxnSpPr>
          <p:spPr>
            <a:xfrm>
              <a:off x="1634532" y="1967753"/>
              <a:ext cx="1036950" cy="8415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线连接符 206">
              <a:extLst>
                <a:ext uri="{FF2B5EF4-FFF2-40B4-BE49-F238E27FC236}">
                  <a16:creationId xmlns:a16="http://schemas.microsoft.com/office/drawing/2014/main" id="{396C2AD4-3E54-B322-1998-5649435B09C1}"/>
                </a:ext>
              </a:extLst>
            </p:cNvPr>
            <p:cNvCxnSpPr>
              <a:stCxn id="224" idx="6"/>
              <a:endCxn id="220" idx="2"/>
            </p:cNvCxnSpPr>
            <p:nvPr/>
          </p:nvCxnSpPr>
          <p:spPr>
            <a:xfrm>
              <a:off x="1634532" y="1967753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线连接符 207">
              <a:extLst>
                <a:ext uri="{FF2B5EF4-FFF2-40B4-BE49-F238E27FC236}">
                  <a16:creationId xmlns:a16="http://schemas.microsoft.com/office/drawing/2014/main" id="{C382F0A2-8782-7144-7964-39EF13A1A6F5}"/>
                </a:ext>
              </a:extLst>
            </p:cNvPr>
            <p:cNvCxnSpPr>
              <a:stCxn id="225" idx="6"/>
              <a:endCxn id="218" idx="2"/>
            </p:cNvCxnSpPr>
            <p:nvPr/>
          </p:nvCxnSpPr>
          <p:spPr>
            <a:xfrm flipV="1">
              <a:off x="1634532" y="1509432"/>
              <a:ext cx="1036950" cy="84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线连接符 208">
              <a:extLst>
                <a:ext uri="{FF2B5EF4-FFF2-40B4-BE49-F238E27FC236}">
                  <a16:creationId xmlns:a16="http://schemas.microsoft.com/office/drawing/2014/main" id="{B92C109F-A84C-B8A3-D8C2-2E4D767FEB42}"/>
                </a:ext>
              </a:extLst>
            </p:cNvPr>
            <p:cNvCxnSpPr>
              <a:stCxn id="225" idx="6"/>
              <a:endCxn id="220" idx="2"/>
            </p:cNvCxnSpPr>
            <p:nvPr/>
          </p:nvCxnSpPr>
          <p:spPr>
            <a:xfrm flipV="1">
              <a:off x="1634532" y="2275914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线连接符 209">
              <a:extLst>
                <a:ext uri="{FF2B5EF4-FFF2-40B4-BE49-F238E27FC236}">
                  <a16:creationId xmlns:a16="http://schemas.microsoft.com/office/drawing/2014/main" id="{D9B67031-BB3B-98AF-074A-13BEA62841D0}"/>
                </a:ext>
              </a:extLst>
            </p:cNvPr>
            <p:cNvCxnSpPr>
              <a:stCxn id="225" idx="6"/>
              <a:endCxn id="219" idx="2"/>
            </p:cNvCxnSpPr>
            <p:nvPr/>
          </p:nvCxnSpPr>
          <p:spPr>
            <a:xfrm flipV="1">
              <a:off x="1634532" y="1892673"/>
              <a:ext cx="1036950" cy="4583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线连接符 210">
              <a:extLst>
                <a:ext uri="{FF2B5EF4-FFF2-40B4-BE49-F238E27FC236}">
                  <a16:creationId xmlns:a16="http://schemas.microsoft.com/office/drawing/2014/main" id="{B73EDD2B-309A-E00E-4A1D-FB7DF9C19DDD}"/>
                </a:ext>
              </a:extLst>
            </p:cNvPr>
            <p:cNvCxnSpPr>
              <a:stCxn id="225" idx="6"/>
              <a:endCxn id="221" idx="2"/>
            </p:cNvCxnSpPr>
            <p:nvPr/>
          </p:nvCxnSpPr>
          <p:spPr>
            <a:xfrm>
              <a:off x="1634532" y="2350994"/>
              <a:ext cx="1036950" cy="45832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线连接符 211">
              <a:extLst>
                <a:ext uri="{FF2B5EF4-FFF2-40B4-BE49-F238E27FC236}">
                  <a16:creationId xmlns:a16="http://schemas.microsoft.com/office/drawing/2014/main" id="{01E72795-88E5-D3C7-97A2-9A75A33E9F39}"/>
                </a:ext>
              </a:extLst>
            </p:cNvPr>
            <p:cNvCxnSpPr>
              <a:stCxn id="226" idx="6"/>
              <a:endCxn id="218" idx="2"/>
            </p:cNvCxnSpPr>
            <p:nvPr/>
          </p:nvCxnSpPr>
          <p:spPr>
            <a:xfrm flipV="1">
              <a:off x="1634532" y="1509432"/>
              <a:ext cx="1036950" cy="160804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线连接符 212">
              <a:extLst>
                <a:ext uri="{FF2B5EF4-FFF2-40B4-BE49-F238E27FC236}">
                  <a16:creationId xmlns:a16="http://schemas.microsoft.com/office/drawing/2014/main" id="{B094335D-5772-7D9B-C792-054C66E108C0}"/>
                </a:ext>
              </a:extLst>
            </p:cNvPr>
            <p:cNvCxnSpPr>
              <a:stCxn id="226" idx="6"/>
              <a:endCxn id="219" idx="2"/>
            </p:cNvCxnSpPr>
            <p:nvPr/>
          </p:nvCxnSpPr>
          <p:spPr>
            <a:xfrm flipV="1">
              <a:off x="1634532" y="1892673"/>
              <a:ext cx="1036950" cy="122480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线连接符 213">
              <a:extLst>
                <a:ext uri="{FF2B5EF4-FFF2-40B4-BE49-F238E27FC236}">
                  <a16:creationId xmlns:a16="http://schemas.microsoft.com/office/drawing/2014/main" id="{EF147CE8-83FF-CD4F-07EB-5D8035957462}"/>
                </a:ext>
              </a:extLst>
            </p:cNvPr>
            <p:cNvCxnSpPr>
              <a:stCxn id="226" idx="6"/>
              <a:endCxn id="220" idx="2"/>
            </p:cNvCxnSpPr>
            <p:nvPr/>
          </p:nvCxnSpPr>
          <p:spPr>
            <a:xfrm flipV="1">
              <a:off x="1634532" y="2275914"/>
              <a:ext cx="1036950" cy="84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线连接符 214">
              <a:extLst>
                <a:ext uri="{FF2B5EF4-FFF2-40B4-BE49-F238E27FC236}">
                  <a16:creationId xmlns:a16="http://schemas.microsoft.com/office/drawing/2014/main" id="{BF5FCAC2-A4EF-DB77-C242-ACA7E5A2D26B}"/>
                </a:ext>
              </a:extLst>
            </p:cNvPr>
            <p:cNvCxnSpPr>
              <a:stCxn id="226" idx="6"/>
              <a:endCxn id="221" idx="2"/>
            </p:cNvCxnSpPr>
            <p:nvPr/>
          </p:nvCxnSpPr>
          <p:spPr>
            <a:xfrm flipV="1">
              <a:off x="1634532" y="2809314"/>
              <a:ext cx="1036950" cy="3081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文本框 215">
              <a:extLst>
                <a:ext uri="{FF2B5EF4-FFF2-40B4-BE49-F238E27FC236}">
                  <a16:creationId xmlns:a16="http://schemas.microsoft.com/office/drawing/2014/main" id="{308C2273-236E-A7E7-4619-9DDFB8677B36}"/>
                </a:ext>
              </a:extLst>
            </p:cNvPr>
            <p:cNvSpPr txBox="1"/>
            <p:nvPr/>
          </p:nvSpPr>
          <p:spPr>
            <a:xfrm>
              <a:off x="993995" y="2551555"/>
              <a:ext cx="573872" cy="6115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217" name="文本框 216">
              <a:extLst>
                <a:ext uri="{FF2B5EF4-FFF2-40B4-BE49-F238E27FC236}">
                  <a16:creationId xmlns:a16="http://schemas.microsoft.com/office/drawing/2014/main" id="{6DFD7749-EE44-4544-5F3C-6CF1CF40A8C3}"/>
                </a:ext>
              </a:extLst>
            </p:cNvPr>
            <p:cNvSpPr txBox="1"/>
            <p:nvPr/>
          </p:nvSpPr>
          <p:spPr>
            <a:xfrm>
              <a:off x="2917222" y="2299785"/>
              <a:ext cx="322729" cy="6115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  <p:grpSp>
        <p:nvGrpSpPr>
          <p:cNvPr id="262" name="组合 261">
            <a:extLst>
              <a:ext uri="{FF2B5EF4-FFF2-40B4-BE49-F238E27FC236}">
                <a16:creationId xmlns:a16="http://schemas.microsoft.com/office/drawing/2014/main" id="{DACFFA84-E0F5-967E-8313-C7CF952B1F69}"/>
              </a:ext>
            </a:extLst>
          </p:cNvPr>
          <p:cNvGrpSpPr>
            <a:grpSpLocks noChangeAspect="1"/>
          </p:cNvGrpSpPr>
          <p:nvPr/>
        </p:nvGrpSpPr>
        <p:grpSpPr>
          <a:xfrm>
            <a:off x="3281792" y="4760728"/>
            <a:ext cx="1629710" cy="1620000"/>
            <a:chOff x="983641" y="1039906"/>
            <a:chExt cx="2203480" cy="2238935"/>
          </a:xfrm>
        </p:grpSpPr>
        <p:grpSp>
          <p:nvGrpSpPr>
            <p:cNvPr id="263" name="组合 262">
              <a:extLst>
                <a:ext uri="{FF2B5EF4-FFF2-40B4-BE49-F238E27FC236}">
                  <a16:creationId xmlns:a16="http://schemas.microsoft.com/office/drawing/2014/main" id="{04659BD6-C2E5-2C7E-6F4D-0024B7555C0D}"/>
                </a:ext>
              </a:extLst>
            </p:cNvPr>
            <p:cNvGrpSpPr/>
            <p:nvPr/>
          </p:nvGrpSpPr>
          <p:grpSpPr>
            <a:xfrm>
              <a:off x="1311802" y="1039906"/>
              <a:ext cx="322730" cy="2238935"/>
              <a:chOff x="1299882" y="1039906"/>
              <a:chExt cx="322730" cy="2238935"/>
            </a:xfrm>
            <a:solidFill>
              <a:srgbClr val="FEEFAA"/>
            </a:solidFill>
          </p:grpSpPr>
          <p:sp>
            <p:nvSpPr>
              <p:cNvPr id="292" name="椭圆 291">
                <a:extLst>
                  <a:ext uri="{FF2B5EF4-FFF2-40B4-BE49-F238E27FC236}">
                    <a16:creationId xmlns:a16="http://schemas.microsoft.com/office/drawing/2014/main" id="{2FA3D39A-3F7B-3FBF-24BE-904D27081461}"/>
                  </a:ext>
                </a:extLst>
              </p:cNvPr>
              <p:cNvSpPr/>
              <p:nvPr/>
            </p:nvSpPr>
            <p:spPr>
              <a:xfrm>
                <a:off x="1299882" y="1039906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3" name="椭圆 292">
                <a:extLst>
                  <a:ext uri="{FF2B5EF4-FFF2-40B4-BE49-F238E27FC236}">
                    <a16:creationId xmlns:a16="http://schemas.microsoft.com/office/drawing/2014/main" id="{CB1EA2A7-10B4-69B3-43B7-7E66E4FCD482}"/>
                  </a:ext>
                </a:extLst>
              </p:cNvPr>
              <p:cNvSpPr/>
              <p:nvPr/>
            </p:nvSpPr>
            <p:spPr>
              <a:xfrm>
                <a:off x="1299882" y="1423147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4" name="椭圆 293">
                <a:extLst>
                  <a:ext uri="{FF2B5EF4-FFF2-40B4-BE49-F238E27FC236}">
                    <a16:creationId xmlns:a16="http://schemas.microsoft.com/office/drawing/2014/main" id="{FDC9E397-4858-6B86-5C6D-D9E03EA7BAE8}"/>
                  </a:ext>
                </a:extLst>
              </p:cNvPr>
              <p:cNvSpPr/>
              <p:nvPr/>
            </p:nvSpPr>
            <p:spPr>
              <a:xfrm>
                <a:off x="1299882" y="1806388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5" name="椭圆 294">
                <a:extLst>
                  <a:ext uri="{FF2B5EF4-FFF2-40B4-BE49-F238E27FC236}">
                    <a16:creationId xmlns:a16="http://schemas.microsoft.com/office/drawing/2014/main" id="{57376038-84DA-2613-CC63-F2F877CF8905}"/>
                  </a:ext>
                </a:extLst>
              </p:cNvPr>
              <p:cNvSpPr/>
              <p:nvPr/>
            </p:nvSpPr>
            <p:spPr>
              <a:xfrm>
                <a:off x="1299882" y="21896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6" name="椭圆 295">
                <a:extLst>
                  <a:ext uri="{FF2B5EF4-FFF2-40B4-BE49-F238E27FC236}">
                    <a16:creationId xmlns:a16="http://schemas.microsoft.com/office/drawing/2014/main" id="{37A6CD31-E55B-A1D9-0E0D-6AC415F5DEBC}"/>
                  </a:ext>
                </a:extLst>
              </p:cNvPr>
              <p:cNvSpPr/>
              <p:nvPr/>
            </p:nvSpPr>
            <p:spPr>
              <a:xfrm>
                <a:off x="1299882" y="2956111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64" name="组合 263">
              <a:extLst>
                <a:ext uri="{FF2B5EF4-FFF2-40B4-BE49-F238E27FC236}">
                  <a16:creationId xmlns:a16="http://schemas.microsoft.com/office/drawing/2014/main" id="{D15EE691-2E93-3AF3-1DF6-FB43E820D35C}"/>
                </a:ext>
              </a:extLst>
            </p:cNvPr>
            <p:cNvGrpSpPr/>
            <p:nvPr/>
          </p:nvGrpSpPr>
          <p:grpSpPr>
            <a:xfrm>
              <a:off x="2671482" y="1348067"/>
              <a:ext cx="322730" cy="1622612"/>
              <a:chOff x="2671482" y="1423147"/>
              <a:chExt cx="322730" cy="1622612"/>
            </a:xfrm>
            <a:solidFill>
              <a:srgbClr val="D4E6FF"/>
            </a:solidFill>
          </p:grpSpPr>
          <p:sp>
            <p:nvSpPr>
              <p:cNvPr id="288" name="椭圆 287">
                <a:extLst>
                  <a:ext uri="{FF2B5EF4-FFF2-40B4-BE49-F238E27FC236}">
                    <a16:creationId xmlns:a16="http://schemas.microsoft.com/office/drawing/2014/main" id="{FAB1749F-A8C2-B8A4-2394-04CE30F63F82}"/>
                  </a:ext>
                </a:extLst>
              </p:cNvPr>
              <p:cNvSpPr/>
              <p:nvPr/>
            </p:nvSpPr>
            <p:spPr>
              <a:xfrm>
                <a:off x="2671482" y="1423147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9" name="椭圆 288">
                <a:extLst>
                  <a:ext uri="{FF2B5EF4-FFF2-40B4-BE49-F238E27FC236}">
                    <a16:creationId xmlns:a16="http://schemas.microsoft.com/office/drawing/2014/main" id="{9BBBFBAF-4B94-D8D6-7F30-11228978A348}"/>
                  </a:ext>
                </a:extLst>
              </p:cNvPr>
              <p:cNvSpPr/>
              <p:nvPr/>
            </p:nvSpPr>
            <p:spPr>
              <a:xfrm>
                <a:off x="2671482" y="1806388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0" name="椭圆 289">
                <a:extLst>
                  <a:ext uri="{FF2B5EF4-FFF2-40B4-BE49-F238E27FC236}">
                    <a16:creationId xmlns:a16="http://schemas.microsoft.com/office/drawing/2014/main" id="{A3B70AB4-C54E-D222-FD4A-35C4514D5FD7}"/>
                  </a:ext>
                </a:extLst>
              </p:cNvPr>
              <p:cNvSpPr/>
              <p:nvPr/>
            </p:nvSpPr>
            <p:spPr>
              <a:xfrm>
                <a:off x="2671482" y="21896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1" name="椭圆 290">
                <a:extLst>
                  <a:ext uri="{FF2B5EF4-FFF2-40B4-BE49-F238E27FC236}">
                    <a16:creationId xmlns:a16="http://schemas.microsoft.com/office/drawing/2014/main" id="{115255F7-C68D-3893-E870-F4402D0553BE}"/>
                  </a:ext>
                </a:extLst>
              </p:cNvPr>
              <p:cNvSpPr/>
              <p:nvPr/>
            </p:nvSpPr>
            <p:spPr>
              <a:xfrm>
                <a:off x="2671482" y="27230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65" name="直线连接符 264">
              <a:extLst>
                <a:ext uri="{FF2B5EF4-FFF2-40B4-BE49-F238E27FC236}">
                  <a16:creationId xmlns:a16="http://schemas.microsoft.com/office/drawing/2014/main" id="{2305DBAA-3945-D009-4EFD-CA0D5952F215}"/>
                </a:ext>
              </a:extLst>
            </p:cNvPr>
            <p:cNvCxnSpPr>
              <a:stCxn id="292" idx="6"/>
              <a:endCxn id="288" idx="2"/>
            </p:cNvCxnSpPr>
            <p:nvPr/>
          </p:nvCxnSpPr>
          <p:spPr>
            <a:xfrm>
              <a:off x="1634532" y="1201271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线连接符 265">
              <a:extLst>
                <a:ext uri="{FF2B5EF4-FFF2-40B4-BE49-F238E27FC236}">
                  <a16:creationId xmlns:a16="http://schemas.microsoft.com/office/drawing/2014/main" id="{152A2F7B-884C-D5B9-93DD-C3558CF87601}"/>
                </a:ext>
              </a:extLst>
            </p:cNvPr>
            <p:cNvCxnSpPr>
              <a:stCxn id="292" idx="6"/>
              <a:endCxn id="289" idx="2"/>
            </p:cNvCxnSpPr>
            <p:nvPr/>
          </p:nvCxnSpPr>
          <p:spPr>
            <a:xfrm>
              <a:off x="1634532" y="1201271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线连接符 266">
              <a:extLst>
                <a:ext uri="{FF2B5EF4-FFF2-40B4-BE49-F238E27FC236}">
                  <a16:creationId xmlns:a16="http://schemas.microsoft.com/office/drawing/2014/main" id="{FB9DEADA-0F06-EB5E-C2F2-73C5629D4CE9}"/>
                </a:ext>
              </a:extLst>
            </p:cNvPr>
            <p:cNvCxnSpPr>
              <a:stCxn id="292" idx="6"/>
              <a:endCxn id="290" idx="2"/>
            </p:cNvCxnSpPr>
            <p:nvPr/>
          </p:nvCxnSpPr>
          <p:spPr>
            <a:xfrm>
              <a:off x="1634532" y="1201271"/>
              <a:ext cx="1036950" cy="10746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线连接符 267">
              <a:extLst>
                <a:ext uri="{FF2B5EF4-FFF2-40B4-BE49-F238E27FC236}">
                  <a16:creationId xmlns:a16="http://schemas.microsoft.com/office/drawing/2014/main" id="{865FA2D2-99F3-2DCB-1CEC-2B5954ECCC1E}"/>
                </a:ext>
              </a:extLst>
            </p:cNvPr>
            <p:cNvCxnSpPr>
              <a:stCxn id="292" idx="6"/>
              <a:endCxn id="291" idx="2"/>
            </p:cNvCxnSpPr>
            <p:nvPr/>
          </p:nvCxnSpPr>
          <p:spPr>
            <a:xfrm>
              <a:off x="1634532" y="1201271"/>
              <a:ext cx="1036950" cy="16080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线连接符 268">
              <a:extLst>
                <a:ext uri="{FF2B5EF4-FFF2-40B4-BE49-F238E27FC236}">
                  <a16:creationId xmlns:a16="http://schemas.microsoft.com/office/drawing/2014/main" id="{BCD9E2FE-8F96-3327-8FDB-1979480FEC5B}"/>
                </a:ext>
              </a:extLst>
            </p:cNvPr>
            <p:cNvCxnSpPr>
              <a:stCxn id="293" idx="6"/>
              <a:endCxn id="288" idx="2"/>
            </p:cNvCxnSpPr>
            <p:nvPr/>
          </p:nvCxnSpPr>
          <p:spPr>
            <a:xfrm flipV="1">
              <a:off x="1634532" y="1509432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线连接符 269">
              <a:extLst>
                <a:ext uri="{FF2B5EF4-FFF2-40B4-BE49-F238E27FC236}">
                  <a16:creationId xmlns:a16="http://schemas.microsoft.com/office/drawing/2014/main" id="{F509F3D9-2A5F-3450-B0FC-BB379DEB8C3A}"/>
                </a:ext>
              </a:extLst>
            </p:cNvPr>
            <p:cNvCxnSpPr>
              <a:stCxn id="293" idx="6"/>
              <a:endCxn id="289" idx="2"/>
            </p:cNvCxnSpPr>
            <p:nvPr/>
          </p:nvCxnSpPr>
          <p:spPr>
            <a:xfrm>
              <a:off x="1634532" y="1584512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线连接符 270">
              <a:extLst>
                <a:ext uri="{FF2B5EF4-FFF2-40B4-BE49-F238E27FC236}">
                  <a16:creationId xmlns:a16="http://schemas.microsoft.com/office/drawing/2014/main" id="{BAB24503-9F72-51B0-9B5D-732F3130E7CC}"/>
                </a:ext>
              </a:extLst>
            </p:cNvPr>
            <p:cNvCxnSpPr>
              <a:stCxn id="293" idx="6"/>
              <a:endCxn id="290" idx="2"/>
            </p:cNvCxnSpPr>
            <p:nvPr/>
          </p:nvCxnSpPr>
          <p:spPr>
            <a:xfrm>
              <a:off x="1634532" y="1584512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线连接符 271">
              <a:extLst>
                <a:ext uri="{FF2B5EF4-FFF2-40B4-BE49-F238E27FC236}">
                  <a16:creationId xmlns:a16="http://schemas.microsoft.com/office/drawing/2014/main" id="{9829B23B-7656-2930-7499-3ECCD6A2DF24}"/>
                </a:ext>
              </a:extLst>
            </p:cNvPr>
            <p:cNvCxnSpPr>
              <a:stCxn id="293" idx="6"/>
              <a:endCxn id="290" idx="2"/>
            </p:cNvCxnSpPr>
            <p:nvPr/>
          </p:nvCxnSpPr>
          <p:spPr>
            <a:xfrm>
              <a:off x="1634532" y="1584512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线连接符 272">
              <a:extLst>
                <a:ext uri="{FF2B5EF4-FFF2-40B4-BE49-F238E27FC236}">
                  <a16:creationId xmlns:a16="http://schemas.microsoft.com/office/drawing/2014/main" id="{8F18738E-955E-8082-D14E-D11B8C148F4F}"/>
                </a:ext>
              </a:extLst>
            </p:cNvPr>
            <p:cNvCxnSpPr>
              <a:stCxn id="293" idx="6"/>
              <a:endCxn id="291" idx="2"/>
            </p:cNvCxnSpPr>
            <p:nvPr/>
          </p:nvCxnSpPr>
          <p:spPr>
            <a:xfrm>
              <a:off x="1634532" y="1584512"/>
              <a:ext cx="1036950" cy="12248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线连接符 273">
              <a:extLst>
                <a:ext uri="{FF2B5EF4-FFF2-40B4-BE49-F238E27FC236}">
                  <a16:creationId xmlns:a16="http://schemas.microsoft.com/office/drawing/2014/main" id="{AD839231-257B-2D2E-A949-FE49A93BD8E2}"/>
                </a:ext>
              </a:extLst>
            </p:cNvPr>
            <p:cNvCxnSpPr>
              <a:stCxn id="294" idx="6"/>
              <a:endCxn id="288" idx="2"/>
            </p:cNvCxnSpPr>
            <p:nvPr/>
          </p:nvCxnSpPr>
          <p:spPr>
            <a:xfrm flipV="1">
              <a:off x="1634532" y="1509432"/>
              <a:ext cx="1036950" cy="4583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线连接符 274">
              <a:extLst>
                <a:ext uri="{FF2B5EF4-FFF2-40B4-BE49-F238E27FC236}">
                  <a16:creationId xmlns:a16="http://schemas.microsoft.com/office/drawing/2014/main" id="{51C46CA9-A41F-B057-9062-1CFB0C44628C}"/>
                </a:ext>
              </a:extLst>
            </p:cNvPr>
            <p:cNvCxnSpPr>
              <a:stCxn id="294" idx="6"/>
              <a:endCxn id="289" idx="2"/>
            </p:cNvCxnSpPr>
            <p:nvPr/>
          </p:nvCxnSpPr>
          <p:spPr>
            <a:xfrm flipV="1">
              <a:off x="1634532" y="1892673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线连接符 275">
              <a:extLst>
                <a:ext uri="{FF2B5EF4-FFF2-40B4-BE49-F238E27FC236}">
                  <a16:creationId xmlns:a16="http://schemas.microsoft.com/office/drawing/2014/main" id="{2BE18C59-DDEA-9AEF-53A4-7D5B6B8E96F6}"/>
                </a:ext>
              </a:extLst>
            </p:cNvPr>
            <p:cNvCxnSpPr>
              <a:stCxn id="294" idx="6"/>
              <a:endCxn id="291" idx="2"/>
            </p:cNvCxnSpPr>
            <p:nvPr/>
          </p:nvCxnSpPr>
          <p:spPr>
            <a:xfrm>
              <a:off x="1634532" y="1967753"/>
              <a:ext cx="1036950" cy="8415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线连接符 276">
              <a:extLst>
                <a:ext uri="{FF2B5EF4-FFF2-40B4-BE49-F238E27FC236}">
                  <a16:creationId xmlns:a16="http://schemas.microsoft.com/office/drawing/2014/main" id="{7CC1352D-7715-175B-13B5-A80896A0AAB3}"/>
                </a:ext>
              </a:extLst>
            </p:cNvPr>
            <p:cNvCxnSpPr>
              <a:stCxn id="294" idx="6"/>
              <a:endCxn id="290" idx="2"/>
            </p:cNvCxnSpPr>
            <p:nvPr/>
          </p:nvCxnSpPr>
          <p:spPr>
            <a:xfrm>
              <a:off x="1634532" y="1967753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线连接符 277">
              <a:extLst>
                <a:ext uri="{FF2B5EF4-FFF2-40B4-BE49-F238E27FC236}">
                  <a16:creationId xmlns:a16="http://schemas.microsoft.com/office/drawing/2014/main" id="{02ECE8DD-0013-F2BB-C360-2CA3227209B4}"/>
                </a:ext>
              </a:extLst>
            </p:cNvPr>
            <p:cNvCxnSpPr>
              <a:stCxn id="295" idx="6"/>
              <a:endCxn id="288" idx="2"/>
            </p:cNvCxnSpPr>
            <p:nvPr/>
          </p:nvCxnSpPr>
          <p:spPr>
            <a:xfrm flipV="1">
              <a:off x="1634532" y="1509432"/>
              <a:ext cx="1036950" cy="84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线连接符 278">
              <a:extLst>
                <a:ext uri="{FF2B5EF4-FFF2-40B4-BE49-F238E27FC236}">
                  <a16:creationId xmlns:a16="http://schemas.microsoft.com/office/drawing/2014/main" id="{89509D75-FE3F-9D9F-392C-1BF6D2E710CD}"/>
                </a:ext>
              </a:extLst>
            </p:cNvPr>
            <p:cNvCxnSpPr>
              <a:stCxn id="295" idx="6"/>
              <a:endCxn id="290" idx="2"/>
            </p:cNvCxnSpPr>
            <p:nvPr/>
          </p:nvCxnSpPr>
          <p:spPr>
            <a:xfrm flipV="1">
              <a:off x="1634532" y="2275914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线连接符 279">
              <a:extLst>
                <a:ext uri="{FF2B5EF4-FFF2-40B4-BE49-F238E27FC236}">
                  <a16:creationId xmlns:a16="http://schemas.microsoft.com/office/drawing/2014/main" id="{FF33E4C3-6B51-7EE0-18E2-270332290C75}"/>
                </a:ext>
              </a:extLst>
            </p:cNvPr>
            <p:cNvCxnSpPr>
              <a:stCxn id="295" idx="6"/>
              <a:endCxn id="289" idx="2"/>
            </p:cNvCxnSpPr>
            <p:nvPr/>
          </p:nvCxnSpPr>
          <p:spPr>
            <a:xfrm flipV="1">
              <a:off x="1634532" y="1892673"/>
              <a:ext cx="1036950" cy="4583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线连接符 280">
              <a:extLst>
                <a:ext uri="{FF2B5EF4-FFF2-40B4-BE49-F238E27FC236}">
                  <a16:creationId xmlns:a16="http://schemas.microsoft.com/office/drawing/2014/main" id="{8F17A54A-8E0C-7CC3-851F-C5E47B097135}"/>
                </a:ext>
              </a:extLst>
            </p:cNvPr>
            <p:cNvCxnSpPr>
              <a:stCxn id="295" idx="6"/>
              <a:endCxn id="291" idx="2"/>
            </p:cNvCxnSpPr>
            <p:nvPr/>
          </p:nvCxnSpPr>
          <p:spPr>
            <a:xfrm>
              <a:off x="1634532" y="2350994"/>
              <a:ext cx="1036950" cy="45832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线连接符 281">
              <a:extLst>
                <a:ext uri="{FF2B5EF4-FFF2-40B4-BE49-F238E27FC236}">
                  <a16:creationId xmlns:a16="http://schemas.microsoft.com/office/drawing/2014/main" id="{B6FCA050-D313-9DC4-5110-9DB0DC4BDAC6}"/>
                </a:ext>
              </a:extLst>
            </p:cNvPr>
            <p:cNvCxnSpPr>
              <a:cxnSpLocks/>
              <a:stCxn id="296" idx="6"/>
              <a:endCxn id="288" idx="2"/>
            </p:cNvCxnSpPr>
            <p:nvPr/>
          </p:nvCxnSpPr>
          <p:spPr>
            <a:xfrm flipV="1">
              <a:off x="1634532" y="1509431"/>
              <a:ext cx="1036950" cy="160804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线连接符 282">
              <a:extLst>
                <a:ext uri="{FF2B5EF4-FFF2-40B4-BE49-F238E27FC236}">
                  <a16:creationId xmlns:a16="http://schemas.microsoft.com/office/drawing/2014/main" id="{7625E7D1-64F2-D265-C4DA-815DCBC41A78}"/>
                </a:ext>
              </a:extLst>
            </p:cNvPr>
            <p:cNvCxnSpPr>
              <a:stCxn id="296" idx="6"/>
              <a:endCxn id="289" idx="2"/>
            </p:cNvCxnSpPr>
            <p:nvPr/>
          </p:nvCxnSpPr>
          <p:spPr>
            <a:xfrm flipV="1">
              <a:off x="1634532" y="1892673"/>
              <a:ext cx="1036950" cy="122480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线连接符 283">
              <a:extLst>
                <a:ext uri="{FF2B5EF4-FFF2-40B4-BE49-F238E27FC236}">
                  <a16:creationId xmlns:a16="http://schemas.microsoft.com/office/drawing/2014/main" id="{F99D0B99-388F-ED9C-E6DD-044C5E13D00E}"/>
                </a:ext>
              </a:extLst>
            </p:cNvPr>
            <p:cNvCxnSpPr>
              <a:stCxn id="296" idx="6"/>
              <a:endCxn id="290" idx="2"/>
            </p:cNvCxnSpPr>
            <p:nvPr/>
          </p:nvCxnSpPr>
          <p:spPr>
            <a:xfrm flipV="1">
              <a:off x="1634532" y="2275914"/>
              <a:ext cx="1036950" cy="84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线连接符 284">
              <a:extLst>
                <a:ext uri="{FF2B5EF4-FFF2-40B4-BE49-F238E27FC236}">
                  <a16:creationId xmlns:a16="http://schemas.microsoft.com/office/drawing/2014/main" id="{CD0F71EE-DA80-3B2A-9285-E27058D5E235}"/>
                </a:ext>
              </a:extLst>
            </p:cNvPr>
            <p:cNvCxnSpPr>
              <a:stCxn id="296" idx="6"/>
              <a:endCxn id="291" idx="2"/>
            </p:cNvCxnSpPr>
            <p:nvPr/>
          </p:nvCxnSpPr>
          <p:spPr>
            <a:xfrm flipV="1">
              <a:off x="1634532" y="2809314"/>
              <a:ext cx="1036950" cy="3081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文本框 285">
              <a:extLst>
                <a:ext uri="{FF2B5EF4-FFF2-40B4-BE49-F238E27FC236}">
                  <a16:creationId xmlns:a16="http://schemas.microsoft.com/office/drawing/2014/main" id="{20E85B35-2693-50C9-11B6-509A4B6721DB}"/>
                </a:ext>
              </a:extLst>
            </p:cNvPr>
            <p:cNvSpPr txBox="1"/>
            <p:nvPr/>
          </p:nvSpPr>
          <p:spPr>
            <a:xfrm>
              <a:off x="983641" y="2516902"/>
              <a:ext cx="573872" cy="6115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287" name="文本框 286">
              <a:extLst>
                <a:ext uri="{FF2B5EF4-FFF2-40B4-BE49-F238E27FC236}">
                  <a16:creationId xmlns:a16="http://schemas.microsoft.com/office/drawing/2014/main" id="{4981FDA9-47FF-5D36-B236-A8E448D53908}"/>
                </a:ext>
              </a:extLst>
            </p:cNvPr>
            <p:cNvSpPr txBox="1"/>
            <p:nvPr/>
          </p:nvSpPr>
          <p:spPr>
            <a:xfrm>
              <a:off x="2864392" y="2318882"/>
              <a:ext cx="322729" cy="6115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  <p:sp>
        <p:nvSpPr>
          <p:cNvPr id="95" name="矩形 94">
            <a:extLst>
              <a:ext uri="{FF2B5EF4-FFF2-40B4-BE49-F238E27FC236}">
                <a16:creationId xmlns:a16="http://schemas.microsoft.com/office/drawing/2014/main" id="{27F58119-EBC0-B45A-47C4-BCB262C76AA5}"/>
              </a:ext>
            </a:extLst>
          </p:cNvPr>
          <p:cNvSpPr/>
          <p:nvPr/>
        </p:nvSpPr>
        <p:spPr>
          <a:xfrm>
            <a:off x="4917433" y="950257"/>
            <a:ext cx="180000" cy="143956"/>
          </a:xfrm>
          <a:prstGeom prst="rect">
            <a:avLst/>
          </a:prstGeom>
          <a:solidFill>
            <a:srgbClr val="0E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1703F7A5-B3E5-3683-59FA-8B1CDDE67DA8}"/>
              </a:ext>
            </a:extLst>
          </p:cNvPr>
          <p:cNvSpPr/>
          <p:nvPr/>
        </p:nvSpPr>
        <p:spPr>
          <a:xfrm>
            <a:off x="4917433" y="1234777"/>
            <a:ext cx="180000" cy="143956"/>
          </a:xfrm>
          <a:prstGeom prst="rect">
            <a:avLst/>
          </a:prstGeom>
          <a:solidFill>
            <a:srgbClr val="0E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14F5FF9A-F3A3-2571-46BF-80DDC009E91B}"/>
              </a:ext>
            </a:extLst>
          </p:cNvPr>
          <p:cNvSpPr/>
          <p:nvPr/>
        </p:nvSpPr>
        <p:spPr>
          <a:xfrm>
            <a:off x="4917433" y="1519297"/>
            <a:ext cx="180000" cy="143956"/>
          </a:xfrm>
          <a:prstGeom prst="rect">
            <a:avLst/>
          </a:prstGeom>
          <a:solidFill>
            <a:srgbClr val="0E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2" name="矩形 301">
            <a:extLst>
              <a:ext uri="{FF2B5EF4-FFF2-40B4-BE49-F238E27FC236}">
                <a16:creationId xmlns:a16="http://schemas.microsoft.com/office/drawing/2014/main" id="{0FDE82B3-A20F-1276-A4D0-975D0CE61FF1}"/>
              </a:ext>
            </a:extLst>
          </p:cNvPr>
          <p:cNvSpPr/>
          <p:nvPr/>
        </p:nvSpPr>
        <p:spPr>
          <a:xfrm>
            <a:off x="4917433" y="1898212"/>
            <a:ext cx="180000" cy="143956"/>
          </a:xfrm>
          <a:prstGeom prst="rect">
            <a:avLst/>
          </a:prstGeom>
          <a:solidFill>
            <a:srgbClr val="0E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6" name="矩形 305">
            <a:extLst>
              <a:ext uri="{FF2B5EF4-FFF2-40B4-BE49-F238E27FC236}">
                <a16:creationId xmlns:a16="http://schemas.microsoft.com/office/drawing/2014/main" id="{1C3C7262-C71C-14AD-81B7-424FE1C534BD}"/>
              </a:ext>
            </a:extLst>
          </p:cNvPr>
          <p:cNvSpPr/>
          <p:nvPr/>
        </p:nvSpPr>
        <p:spPr>
          <a:xfrm>
            <a:off x="4917433" y="5030739"/>
            <a:ext cx="180000" cy="143956"/>
          </a:xfrm>
          <a:prstGeom prst="rect">
            <a:avLst/>
          </a:prstGeom>
          <a:solidFill>
            <a:srgbClr val="F6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7" name="矩形 306">
            <a:extLst>
              <a:ext uri="{FF2B5EF4-FFF2-40B4-BE49-F238E27FC236}">
                <a16:creationId xmlns:a16="http://schemas.microsoft.com/office/drawing/2014/main" id="{0EFF0C49-3F6A-A06A-465D-B714F4DC08F9}"/>
              </a:ext>
            </a:extLst>
          </p:cNvPr>
          <p:cNvSpPr/>
          <p:nvPr/>
        </p:nvSpPr>
        <p:spPr>
          <a:xfrm>
            <a:off x="4917433" y="5315259"/>
            <a:ext cx="180000" cy="143956"/>
          </a:xfrm>
          <a:prstGeom prst="rect">
            <a:avLst/>
          </a:prstGeom>
          <a:solidFill>
            <a:srgbClr val="F6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8" name="矩形 307">
            <a:extLst>
              <a:ext uri="{FF2B5EF4-FFF2-40B4-BE49-F238E27FC236}">
                <a16:creationId xmlns:a16="http://schemas.microsoft.com/office/drawing/2014/main" id="{E66C254B-1E92-5029-73F1-B2F0461042ED}"/>
              </a:ext>
            </a:extLst>
          </p:cNvPr>
          <p:cNvSpPr/>
          <p:nvPr/>
        </p:nvSpPr>
        <p:spPr>
          <a:xfrm>
            <a:off x="4917433" y="5599779"/>
            <a:ext cx="180000" cy="143956"/>
          </a:xfrm>
          <a:prstGeom prst="rect">
            <a:avLst/>
          </a:prstGeom>
          <a:solidFill>
            <a:srgbClr val="F6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9" name="矩形 308">
            <a:extLst>
              <a:ext uri="{FF2B5EF4-FFF2-40B4-BE49-F238E27FC236}">
                <a16:creationId xmlns:a16="http://schemas.microsoft.com/office/drawing/2014/main" id="{7A58A5FA-D542-4B80-0808-4DABF0A118DE}"/>
              </a:ext>
            </a:extLst>
          </p:cNvPr>
          <p:cNvSpPr/>
          <p:nvPr/>
        </p:nvSpPr>
        <p:spPr>
          <a:xfrm>
            <a:off x="4917433" y="5978694"/>
            <a:ext cx="180000" cy="143956"/>
          </a:xfrm>
          <a:prstGeom prst="rect">
            <a:avLst/>
          </a:prstGeom>
          <a:solidFill>
            <a:srgbClr val="F6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1" name="矩形 310">
            <a:extLst>
              <a:ext uri="{FF2B5EF4-FFF2-40B4-BE49-F238E27FC236}">
                <a16:creationId xmlns:a16="http://schemas.microsoft.com/office/drawing/2014/main" id="{F5489509-3730-A912-FBCD-29CC7F856FAE}"/>
              </a:ext>
            </a:extLst>
          </p:cNvPr>
          <p:cNvSpPr/>
          <p:nvPr/>
        </p:nvSpPr>
        <p:spPr>
          <a:xfrm>
            <a:off x="3242729" y="4787771"/>
            <a:ext cx="180000" cy="143956"/>
          </a:xfrm>
          <a:prstGeom prst="rect">
            <a:avLst/>
          </a:prstGeom>
          <a:solidFill>
            <a:srgbClr val="F6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12" name="矩形 311">
            <a:extLst>
              <a:ext uri="{FF2B5EF4-FFF2-40B4-BE49-F238E27FC236}">
                <a16:creationId xmlns:a16="http://schemas.microsoft.com/office/drawing/2014/main" id="{1548C7F3-5A7A-E8A6-2546-65D77F4D88DD}"/>
              </a:ext>
            </a:extLst>
          </p:cNvPr>
          <p:cNvSpPr/>
          <p:nvPr/>
        </p:nvSpPr>
        <p:spPr>
          <a:xfrm>
            <a:off x="3242729" y="5074637"/>
            <a:ext cx="180000" cy="143956"/>
          </a:xfrm>
          <a:prstGeom prst="rect">
            <a:avLst/>
          </a:prstGeom>
          <a:solidFill>
            <a:srgbClr val="F6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13" name="矩形 312">
            <a:extLst>
              <a:ext uri="{FF2B5EF4-FFF2-40B4-BE49-F238E27FC236}">
                <a16:creationId xmlns:a16="http://schemas.microsoft.com/office/drawing/2014/main" id="{C423C5CA-5FDE-4B55-30DF-CEB74CA8025F}"/>
              </a:ext>
            </a:extLst>
          </p:cNvPr>
          <p:cNvSpPr/>
          <p:nvPr/>
        </p:nvSpPr>
        <p:spPr>
          <a:xfrm>
            <a:off x="3242729" y="5361503"/>
            <a:ext cx="180000" cy="143956"/>
          </a:xfrm>
          <a:prstGeom prst="rect">
            <a:avLst/>
          </a:prstGeom>
          <a:solidFill>
            <a:srgbClr val="F6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14" name="矩形 313">
            <a:extLst>
              <a:ext uri="{FF2B5EF4-FFF2-40B4-BE49-F238E27FC236}">
                <a16:creationId xmlns:a16="http://schemas.microsoft.com/office/drawing/2014/main" id="{7E574F51-511F-CBCF-3E26-B943D734AC01}"/>
              </a:ext>
            </a:extLst>
          </p:cNvPr>
          <p:cNvSpPr/>
          <p:nvPr/>
        </p:nvSpPr>
        <p:spPr>
          <a:xfrm>
            <a:off x="3242729" y="5648370"/>
            <a:ext cx="180000" cy="143956"/>
          </a:xfrm>
          <a:prstGeom prst="rect">
            <a:avLst/>
          </a:prstGeom>
          <a:solidFill>
            <a:srgbClr val="F6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15" name="矩形 314">
            <a:extLst>
              <a:ext uri="{FF2B5EF4-FFF2-40B4-BE49-F238E27FC236}">
                <a16:creationId xmlns:a16="http://schemas.microsoft.com/office/drawing/2014/main" id="{0C474CEE-BF83-59AD-B70F-91728A629480}"/>
              </a:ext>
            </a:extLst>
          </p:cNvPr>
          <p:cNvSpPr/>
          <p:nvPr/>
        </p:nvSpPr>
        <p:spPr>
          <a:xfrm>
            <a:off x="3242729" y="6181399"/>
            <a:ext cx="180000" cy="143956"/>
          </a:xfrm>
          <a:prstGeom prst="rect">
            <a:avLst/>
          </a:prstGeom>
          <a:solidFill>
            <a:srgbClr val="F6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17" name="矩形 316">
            <a:extLst>
              <a:ext uri="{FF2B5EF4-FFF2-40B4-BE49-F238E27FC236}">
                <a16:creationId xmlns:a16="http://schemas.microsoft.com/office/drawing/2014/main" id="{40595CA1-F7C5-DC1C-D91A-ED89CAF66A32}"/>
              </a:ext>
            </a:extLst>
          </p:cNvPr>
          <p:cNvSpPr/>
          <p:nvPr/>
        </p:nvSpPr>
        <p:spPr>
          <a:xfrm>
            <a:off x="3242729" y="733839"/>
            <a:ext cx="180000" cy="143956"/>
          </a:xfrm>
          <a:prstGeom prst="rect">
            <a:avLst/>
          </a:prstGeom>
          <a:solidFill>
            <a:srgbClr val="0E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18" name="矩形 317">
            <a:extLst>
              <a:ext uri="{FF2B5EF4-FFF2-40B4-BE49-F238E27FC236}">
                <a16:creationId xmlns:a16="http://schemas.microsoft.com/office/drawing/2014/main" id="{FED79679-1FFF-679C-1F7B-CF6C4BEA9325}"/>
              </a:ext>
            </a:extLst>
          </p:cNvPr>
          <p:cNvSpPr/>
          <p:nvPr/>
        </p:nvSpPr>
        <p:spPr>
          <a:xfrm>
            <a:off x="3242729" y="1020705"/>
            <a:ext cx="180000" cy="143956"/>
          </a:xfrm>
          <a:prstGeom prst="rect">
            <a:avLst/>
          </a:prstGeom>
          <a:solidFill>
            <a:srgbClr val="0E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19" name="矩形 318">
            <a:extLst>
              <a:ext uri="{FF2B5EF4-FFF2-40B4-BE49-F238E27FC236}">
                <a16:creationId xmlns:a16="http://schemas.microsoft.com/office/drawing/2014/main" id="{E83D183E-2169-69DC-6051-048E88B520B6}"/>
              </a:ext>
            </a:extLst>
          </p:cNvPr>
          <p:cNvSpPr/>
          <p:nvPr/>
        </p:nvSpPr>
        <p:spPr>
          <a:xfrm>
            <a:off x="3242729" y="1307571"/>
            <a:ext cx="180000" cy="143956"/>
          </a:xfrm>
          <a:prstGeom prst="rect">
            <a:avLst/>
          </a:prstGeom>
          <a:solidFill>
            <a:srgbClr val="0E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20" name="矩形 319">
            <a:extLst>
              <a:ext uri="{FF2B5EF4-FFF2-40B4-BE49-F238E27FC236}">
                <a16:creationId xmlns:a16="http://schemas.microsoft.com/office/drawing/2014/main" id="{7D105ACE-BBC6-AD4E-CA35-2A9CB77986D7}"/>
              </a:ext>
            </a:extLst>
          </p:cNvPr>
          <p:cNvSpPr/>
          <p:nvPr/>
        </p:nvSpPr>
        <p:spPr>
          <a:xfrm>
            <a:off x="3242729" y="1594438"/>
            <a:ext cx="180000" cy="143956"/>
          </a:xfrm>
          <a:prstGeom prst="rect">
            <a:avLst/>
          </a:prstGeom>
          <a:solidFill>
            <a:srgbClr val="0E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21" name="矩形 320">
            <a:extLst>
              <a:ext uri="{FF2B5EF4-FFF2-40B4-BE49-F238E27FC236}">
                <a16:creationId xmlns:a16="http://schemas.microsoft.com/office/drawing/2014/main" id="{DCAEFD1B-8AA4-0195-4134-77C1377AFB4E}"/>
              </a:ext>
            </a:extLst>
          </p:cNvPr>
          <p:cNvSpPr/>
          <p:nvPr/>
        </p:nvSpPr>
        <p:spPr>
          <a:xfrm>
            <a:off x="3242729" y="2136463"/>
            <a:ext cx="180000" cy="143956"/>
          </a:xfrm>
          <a:prstGeom prst="rect">
            <a:avLst/>
          </a:prstGeom>
          <a:solidFill>
            <a:srgbClr val="0E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23" name="矩形 322">
            <a:extLst>
              <a:ext uri="{FF2B5EF4-FFF2-40B4-BE49-F238E27FC236}">
                <a16:creationId xmlns:a16="http://schemas.microsoft.com/office/drawing/2014/main" id="{DD562320-E545-6A2E-A757-C76DC59A38AC}"/>
              </a:ext>
            </a:extLst>
          </p:cNvPr>
          <p:cNvSpPr/>
          <p:nvPr/>
        </p:nvSpPr>
        <p:spPr>
          <a:xfrm>
            <a:off x="6058064" y="2130364"/>
            <a:ext cx="180000" cy="143956"/>
          </a:xfrm>
          <a:prstGeom prst="rect">
            <a:avLst/>
          </a:prstGeom>
          <a:solidFill>
            <a:srgbClr val="DF7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34026"/>
              </a:solidFill>
            </a:endParaRPr>
          </a:p>
        </p:txBody>
      </p:sp>
      <p:sp>
        <p:nvSpPr>
          <p:cNvPr id="324" name="矩形 323">
            <a:extLst>
              <a:ext uri="{FF2B5EF4-FFF2-40B4-BE49-F238E27FC236}">
                <a16:creationId xmlns:a16="http://schemas.microsoft.com/office/drawing/2014/main" id="{CC323E9E-C6FB-1FC1-F8B2-F56EBC81C36C}"/>
              </a:ext>
            </a:extLst>
          </p:cNvPr>
          <p:cNvSpPr/>
          <p:nvPr/>
        </p:nvSpPr>
        <p:spPr>
          <a:xfrm>
            <a:off x="6058064" y="2414884"/>
            <a:ext cx="180000" cy="143956"/>
          </a:xfrm>
          <a:prstGeom prst="rect">
            <a:avLst/>
          </a:prstGeom>
          <a:solidFill>
            <a:srgbClr val="DF7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34026"/>
              </a:solidFill>
            </a:endParaRPr>
          </a:p>
        </p:txBody>
      </p:sp>
      <p:sp>
        <p:nvSpPr>
          <p:cNvPr id="325" name="矩形 324">
            <a:extLst>
              <a:ext uri="{FF2B5EF4-FFF2-40B4-BE49-F238E27FC236}">
                <a16:creationId xmlns:a16="http://schemas.microsoft.com/office/drawing/2014/main" id="{42A260AC-D553-0523-857D-52F34B344E09}"/>
              </a:ext>
            </a:extLst>
          </p:cNvPr>
          <p:cNvSpPr/>
          <p:nvPr/>
        </p:nvSpPr>
        <p:spPr>
          <a:xfrm>
            <a:off x="6058064" y="2699404"/>
            <a:ext cx="180000" cy="143956"/>
          </a:xfrm>
          <a:prstGeom prst="rect">
            <a:avLst/>
          </a:prstGeom>
          <a:solidFill>
            <a:srgbClr val="DF7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34026"/>
              </a:solidFill>
            </a:endParaRPr>
          </a:p>
        </p:txBody>
      </p:sp>
      <p:sp>
        <p:nvSpPr>
          <p:cNvPr id="326" name="矩形 325">
            <a:extLst>
              <a:ext uri="{FF2B5EF4-FFF2-40B4-BE49-F238E27FC236}">
                <a16:creationId xmlns:a16="http://schemas.microsoft.com/office/drawing/2014/main" id="{3295C7B0-A8F2-F730-B3B4-51258D3AF88E}"/>
              </a:ext>
            </a:extLst>
          </p:cNvPr>
          <p:cNvSpPr/>
          <p:nvPr/>
        </p:nvSpPr>
        <p:spPr>
          <a:xfrm>
            <a:off x="6058064" y="3078319"/>
            <a:ext cx="180000" cy="143956"/>
          </a:xfrm>
          <a:prstGeom prst="rect">
            <a:avLst/>
          </a:prstGeom>
          <a:solidFill>
            <a:srgbClr val="DF7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34026"/>
              </a:solidFill>
            </a:endParaRPr>
          </a:p>
        </p:txBody>
      </p:sp>
      <p:sp>
        <p:nvSpPr>
          <p:cNvPr id="333" name="燕尾形箭头 332">
            <a:extLst>
              <a:ext uri="{FF2B5EF4-FFF2-40B4-BE49-F238E27FC236}">
                <a16:creationId xmlns:a16="http://schemas.microsoft.com/office/drawing/2014/main" id="{8B76DB2C-CB9D-03A0-1C2E-CF96D00263DF}"/>
              </a:ext>
            </a:extLst>
          </p:cNvPr>
          <p:cNvSpPr/>
          <p:nvPr/>
        </p:nvSpPr>
        <p:spPr>
          <a:xfrm>
            <a:off x="2267153" y="3649773"/>
            <a:ext cx="720000" cy="270000"/>
          </a:xfrm>
          <a:prstGeom prst="notchedRightArrow">
            <a:avLst>
              <a:gd name="adj1" fmla="val 50000"/>
              <a:gd name="adj2" fmla="val 74694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4" name="燕尾形箭头 333">
            <a:extLst>
              <a:ext uri="{FF2B5EF4-FFF2-40B4-BE49-F238E27FC236}">
                <a16:creationId xmlns:a16="http://schemas.microsoft.com/office/drawing/2014/main" id="{367A6029-D7CC-9200-51E4-189202F92117}"/>
              </a:ext>
            </a:extLst>
          </p:cNvPr>
          <p:cNvSpPr/>
          <p:nvPr/>
        </p:nvSpPr>
        <p:spPr>
          <a:xfrm>
            <a:off x="2233987" y="5242754"/>
            <a:ext cx="720000" cy="270000"/>
          </a:xfrm>
          <a:prstGeom prst="notchedRightArrow">
            <a:avLst>
              <a:gd name="adj1" fmla="val 50000"/>
              <a:gd name="adj2" fmla="val 74694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40" name="组合 339">
            <a:extLst>
              <a:ext uri="{FF2B5EF4-FFF2-40B4-BE49-F238E27FC236}">
                <a16:creationId xmlns:a16="http://schemas.microsoft.com/office/drawing/2014/main" id="{0CF96899-B67A-49B2-CBE8-F82E8C10E606}"/>
              </a:ext>
            </a:extLst>
          </p:cNvPr>
          <p:cNvGrpSpPr/>
          <p:nvPr/>
        </p:nvGrpSpPr>
        <p:grpSpPr>
          <a:xfrm>
            <a:off x="143020" y="2594876"/>
            <a:ext cx="1928716" cy="1824747"/>
            <a:chOff x="467071" y="2886352"/>
            <a:chExt cx="1617333" cy="1549276"/>
          </a:xfrm>
        </p:grpSpPr>
        <p:sp>
          <p:nvSpPr>
            <p:cNvPr id="341" name="椭圆 340">
              <a:extLst>
                <a:ext uri="{FF2B5EF4-FFF2-40B4-BE49-F238E27FC236}">
                  <a16:creationId xmlns:a16="http://schemas.microsoft.com/office/drawing/2014/main" id="{B07F877A-B4C4-E8FC-14B7-E48C9AF89BA5}"/>
                </a:ext>
              </a:extLst>
            </p:cNvPr>
            <p:cNvSpPr/>
            <p:nvPr/>
          </p:nvSpPr>
          <p:spPr>
            <a:xfrm>
              <a:off x="467071" y="3188028"/>
              <a:ext cx="1617333" cy="1247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2" name="文本框 341">
                  <a:extLst>
                    <a:ext uri="{FF2B5EF4-FFF2-40B4-BE49-F238E27FC236}">
                      <a16:creationId xmlns:a16="http://schemas.microsoft.com/office/drawing/2014/main" id="{FE2F406F-B292-C0E2-5D55-5640E053A79E}"/>
                    </a:ext>
                  </a:extLst>
                </p:cNvPr>
                <p:cNvSpPr txBox="1"/>
                <p:nvPr/>
              </p:nvSpPr>
              <p:spPr>
                <a:xfrm>
                  <a:off x="539242" y="2886352"/>
                  <a:ext cx="1529507" cy="430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zh-CN" altLang="zh-CN" sz="14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𝑠𝑡𝑖𝑚</m:t>
                          </m:r>
                        </m:sup>
                      </m:sSup>
                    </m:oMath>
                  </a14:m>
                  <a:r>
                    <a:rPr lang="zh-CN" altLang="zh-CN" sz="1400" dirty="0">
                      <a:effectLst/>
                    </a:rPr>
                    <a:t> </a:t>
                  </a:r>
                  <a:endParaRPr kumimoji="1" lang="zh-CN" altLang="en-US" sz="1400" dirty="0"/>
                </a:p>
              </p:txBody>
            </p:sp>
          </mc:Choice>
          <mc:Fallback xmlns="">
            <p:sp>
              <p:nvSpPr>
                <p:cNvPr id="342" name="文本框 341">
                  <a:extLst>
                    <a:ext uri="{FF2B5EF4-FFF2-40B4-BE49-F238E27FC236}">
                      <a16:creationId xmlns:a16="http://schemas.microsoft.com/office/drawing/2014/main" id="{FE2F406F-B292-C0E2-5D55-5640E053A7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242" y="2886352"/>
                  <a:ext cx="1529507" cy="43025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3" name="椭圆 342">
              <a:extLst>
                <a:ext uri="{FF2B5EF4-FFF2-40B4-BE49-F238E27FC236}">
                  <a16:creationId xmlns:a16="http://schemas.microsoft.com/office/drawing/2014/main" id="{7C15A42E-634D-1566-E9A1-A6A2802D5D6E}"/>
                </a:ext>
              </a:extLst>
            </p:cNvPr>
            <p:cNvSpPr>
              <a:spLocks noChangeAspect="1"/>
            </p:cNvSpPr>
            <p:nvPr/>
          </p:nvSpPr>
          <p:spPr>
            <a:xfrm rot="6982807">
              <a:off x="1345678" y="3679425"/>
              <a:ext cx="690223" cy="506044"/>
            </a:xfrm>
            <a:prstGeom prst="ellipse">
              <a:avLst/>
            </a:prstGeom>
            <a:blipFill>
              <a:blip r:embed="rId11"/>
              <a:stretch>
                <a:fillRect l="5564" t="5564" r="5564" b="5564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4" name="椭圆 343">
              <a:extLst>
                <a:ext uri="{FF2B5EF4-FFF2-40B4-BE49-F238E27FC236}">
                  <a16:creationId xmlns:a16="http://schemas.microsoft.com/office/drawing/2014/main" id="{ACDED0D3-565C-91F5-2D32-74D708B220FB}"/>
                </a:ext>
              </a:extLst>
            </p:cNvPr>
            <p:cNvSpPr>
              <a:spLocks noChangeAspect="1"/>
            </p:cNvSpPr>
            <p:nvPr/>
          </p:nvSpPr>
          <p:spPr>
            <a:xfrm rot="20713275">
              <a:off x="895444" y="3238803"/>
              <a:ext cx="649169" cy="512351"/>
            </a:xfrm>
            <a:prstGeom prst="ellipse">
              <a:avLst/>
            </a:prstGeom>
            <a:blipFill dpi="0" rotWithShape="1">
              <a:blip r:embed="rId12"/>
              <a:srcRect/>
              <a:stretch>
                <a:fillRect l="5564" t="-4000" r="5564" b="3000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5" name="椭圆 344">
              <a:extLst>
                <a:ext uri="{FF2B5EF4-FFF2-40B4-BE49-F238E27FC236}">
                  <a16:creationId xmlns:a16="http://schemas.microsoft.com/office/drawing/2014/main" id="{429DEC18-3429-D2A4-F69A-89769142264B}"/>
                </a:ext>
              </a:extLst>
            </p:cNvPr>
            <p:cNvSpPr>
              <a:spLocks noChangeAspect="1"/>
            </p:cNvSpPr>
            <p:nvPr/>
          </p:nvSpPr>
          <p:spPr>
            <a:xfrm rot="1696954">
              <a:off x="593334" y="3798160"/>
              <a:ext cx="658413" cy="519646"/>
            </a:xfrm>
            <a:prstGeom prst="ellipse">
              <a:avLst/>
            </a:prstGeom>
            <a:blipFill>
              <a:blip r:embed="rId13"/>
              <a:stretch>
                <a:fillRect l="8993" t="8433" r="8993" b="8433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346" name="图片 345">
            <a:extLst>
              <a:ext uri="{FF2B5EF4-FFF2-40B4-BE49-F238E27FC236}">
                <a16:creationId xmlns:a16="http://schemas.microsoft.com/office/drawing/2014/main" id="{371FC24C-79AC-CAE0-29AF-5491B4E0A41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59134" y="590919"/>
            <a:ext cx="1668707" cy="1709829"/>
          </a:xfrm>
          <a:prstGeom prst="rect">
            <a:avLst/>
          </a:prstGeom>
        </p:spPr>
      </p:pic>
      <p:grpSp>
        <p:nvGrpSpPr>
          <p:cNvPr id="355" name="组合 354">
            <a:extLst>
              <a:ext uri="{FF2B5EF4-FFF2-40B4-BE49-F238E27FC236}">
                <a16:creationId xmlns:a16="http://schemas.microsoft.com/office/drawing/2014/main" id="{A0A594F6-6E0A-A3E5-21BA-D5421A98A858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6311971" y="1899718"/>
            <a:ext cx="1362195" cy="1620000"/>
            <a:chOff x="1152432" y="1039906"/>
            <a:chExt cx="1841781" cy="2238935"/>
          </a:xfrm>
        </p:grpSpPr>
        <p:grpSp>
          <p:nvGrpSpPr>
            <p:cNvPr id="356" name="组合 355">
              <a:extLst>
                <a:ext uri="{FF2B5EF4-FFF2-40B4-BE49-F238E27FC236}">
                  <a16:creationId xmlns:a16="http://schemas.microsoft.com/office/drawing/2014/main" id="{05714D2B-7285-E24D-41FD-A6218465F86D}"/>
                </a:ext>
              </a:extLst>
            </p:cNvPr>
            <p:cNvGrpSpPr/>
            <p:nvPr/>
          </p:nvGrpSpPr>
          <p:grpSpPr>
            <a:xfrm>
              <a:off x="1311802" y="1039906"/>
              <a:ext cx="322730" cy="2238935"/>
              <a:chOff x="1299882" y="1039906"/>
              <a:chExt cx="322730" cy="2238935"/>
            </a:xfrm>
            <a:solidFill>
              <a:srgbClr val="FEEFAA"/>
            </a:solidFill>
          </p:grpSpPr>
          <p:sp>
            <p:nvSpPr>
              <p:cNvPr id="385" name="椭圆 384">
                <a:extLst>
                  <a:ext uri="{FF2B5EF4-FFF2-40B4-BE49-F238E27FC236}">
                    <a16:creationId xmlns:a16="http://schemas.microsoft.com/office/drawing/2014/main" id="{B311B51F-7794-B609-79A4-83AD5F354BDB}"/>
                  </a:ext>
                </a:extLst>
              </p:cNvPr>
              <p:cNvSpPr/>
              <p:nvPr/>
            </p:nvSpPr>
            <p:spPr>
              <a:xfrm>
                <a:off x="1299882" y="1039906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6" name="椭圆 385">
                <a:extLst>
                  <a:ext uri="{FF2B5EF4-FFF2-40B4-BE49-F238E27FC236}">
                    <a16:creationId xmlns:a16="http://schemas.microsoft.com/office/drawing/2014/main" id="{3E4F7698-5928-30D5-BA33-A02435D7A999}"/>
                  </a:ext>
                </a:extLst>
              </p:cNvPr>
              <p:cNvSpPr/>
              <p:nvPr/>
            </p:nvSpPr>
            <p:spPr>
              <a:xfrm>
                <a:off x="1299882" y="1423147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7" name="椭圆 386">
                <a:extLst>
                  <a:ext uri="{FF2B5EF4-FFF2-40B4-BE49-F238E27FC236}">
                    <a16:creationId xmlns:a16="http://schemas.microsoft.com/office/drawing/2014/main" id="{665AAF0D-2714-91DB-670E-5F4494EF590C}"/>
                  </a:ext>
                </a:extLst>
              </p:cNvPr>
              <p:cNvSpPr/>
              <p:nvPr/>
            </p:nvSpPr>
            <p:spPr>
              <a:xfrm>
                <a:off x="1299882" y="1806388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8" name="椭圆 387">
                <a:extLst>
                  <a:ext uri="{FF2B5EF4-FFF2-40B4-BE49-F238E27FC236}">
                    <a16:creationId xmlns:a16="http://schemas.microsoft.com/office/drawing/2014/main" id="{F14F1324-6A2D-F886-CA06-14B740E2F75F}"/>
                  </a:ext>
                </a:extLst>
              </p:cNvPr>
              <p:cNvSpPr/>
              <p:nvPr/>
            </p:nvSpPr>
            <p:spPr>
              <a:xfrm>
                <a:off x="1299882" y="21896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9" name="椭圆 388">
                <a:extLst>
                  <a:ext uri="{FF2B5EF4-FFF2-40B4-BE49-F238E27FC236}">
                    <a16:creationId xmlns:a16="http://schemas.microsoft.com/office/drawing/2014/main" id="{136CC296-604D-9CFD-64D8-5A421E49A534}"/>
                  </a:ext>
                </a:extLst>
              </p:cNvPr>
              <p:cNvSpPr/>
              <p:nvPr/>
            </p:nvSpPr>
            <p:spPr>
              <a:xfrm>
                <a:off x="1299882" y="2956111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357" name="组合 356">
              <a:extLst>
                <a:ext uri="{FF2B5EF4-FFF2-40B4-BE49-F238E27FC236}">
                  <a16:creationId xmlns:a16="http://schemas.microsoft.com/office/drawing/2014/main" id="{28DA7298-35DD-DDC9-B5BE-DB716496E618}"/>
                </a:ext>
              </a:extLst>
            </p:cNvPr>
            <p:cNvGrpSpPr/>
            <p:nvPr/>
          </p:nvGrpSpPr>
          <p:grpSpPr>
            <a:xfrm>
              <a:off x="2671482" y="1348067"/>
              <a:ext cx="322731" cy="1622612"/>
              <a:chOff x="2671482" y="1423147"/>
              <a:chExt cx="322731" cy="1622612"/>
            </a:xfrm>
            <a:solidFill>
              <a:srgbClr val="D4E6FF"/>
            </a:solidFill>
          </p:grpSpPr>
          <p:sp>
            <p:nvSpPr>
              <p:cNvPr id="381" name="椭圆 380">
                <a:extLst>
                  <a:ext uri="{FF2B5EF4-FFF2-40B4-BE49-F238E27FC236}">
                    <a16:creationId xmlns:a16="http://schemas.microsoft.com/office/drawing/2014/main" id="{4940A87E-4D03-3966-E2B2-BD5C05F1C127}"/>
                  </a:ext>
                </a:extLst>
              </p:cNvPr>
              <p:cNvSpPr/>
              <p:nvPr/>
            </p:nvSpPr>
            <p:spPr>
              <a:xfrm>
                <a:off x="2671482" y="1423147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2" name="椭圆 381">
                <a:extLst>
                  <a:ext uri="{FF2B5EF4-FFF2-40B4-BE49-F238E27FC236}">
                    <a16:creationId xmlns:a16="http://schemas.microsoft.com/office/drawing/2014/main" id="{EA8D76D6-C04A-BC79-BB72-CA42002C6919}"/>
                  </a:ext>
                </a:extLst>
              </p:cNvPr>
              <p:cNvSpPr/>
              <p:nvPr/>
            </p:nvSpPr>
            <p:spPr>
              <a:xfrm>
                <a:off x="2671482" y="1806388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3" name="椭圆 382">
                <a:extLst>
                  <a:ext uri="{FF2B5EF4-FFF2-40B4-BE49-F238E27FC236}">
                    <a16:creationId xmlns:a16="http://schemas.microsoft.com/office/drawing/2014/main" id="{B71B661C-9D47-BAB1-292D-8556E7F3E198}"/>
                  </a:ext>
                </a:extLst>
              </p:cNvPr>
              <p:cNvSpPr/>
              <p:nvPr/>
            </p:nvSpPr>
            <p:spPr>
              <a:xfrm>
                <a:off x="2671483" y="21896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4" name="椭圆 383">
                <a:extLst>
                  <a:ext uri="{FF2B5EF4-FFF2-40B4-BE49-F238E27FC236}">
                    <a16:creationId xmlns:a16="http://schemas.microsoft.com/office/drawing/2014/main" id="{62E94298-918B-79FF-1431-DFE9BC90F315}"/>
                  </a:ext>
                </a:extLst>
              </p:cNvPr>
              <p:cNvSpPr/>
              <p:nvPr/>
            </p:nvSpPr>
            <p:spPr>
              <a:xfrm>
                <a:off x="2671482" y="27230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358" name="直线连接符 357">
              <a:extLst>
                <a:ext uri="{FF2B5EF4-FFF2-40B4-BE49-F238E27FC236}">
                  <a16:creationId xmlns:a16="http://schemas.microsoft.com/office/drawing/2014/main" id="{0053EA87-3D5C-48E2-577E-35C0243A49FE}"/>
                </a:ext>
              </a:extLst>
            </p:cNvPr>
            <p:cNvCxnSpPr>
              <a:stCxn id="385" idx="6"/>
              <a:endCxn id="381" idx="2"/>
            </p:cNvCxnSpPr>
            <p:nvPr/>
          </p:nvCxnSpPr>
          <p:spPr>
            <a:xfrm>
              <a:off x="1634532" y="1201271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直线连接符 358">
              <a:extLst>
                <a:ext uri="{FF2B5EF4-FFF2-40B4-BE49-F238E27FC236}">
                  <a16:creationId xmlns:a16="http://schemas.microsoft.com/office/drawing/2014/main" id="{F7E282E8-D2AB-8DCE-426D-A326F7857E88}"/>
                </a:ext>
              </a:extLst>
            </p:cNvPr>
            <p:cNvCxnSpPr>
              <a:stCxn id="385" idx="6"/>
              <a:endCxn id="382" idx="2"/>
            </p:cNvCxnSpPr>
            <p:nvPr/>
          </p:nvCxnSpPr>
          <p:spPr>
            <a:xfrm>
              <a:off x="1634532" y="1201271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直线连接符 359">
              <a:extLst>
                <a:ext uri="{FF2B5EF4-FFF2-40B4-BE49-F238E27FC236}">
                  <a16:creationId xmlns:a16="http://schemas.microsoft.com/office/drawing/2014/main" id="{8617C6FD-0221-925A-FDF7-865453DF2C75}"/>
                </a:ext>
              </a:extLst>
            </p:cNvPr>
            <p:cNvCxnSpPr>
              <a:stCxn id="385" idx="6"/>
              <a:endCxn id="383" idx="2"/>
            </p:cNvCxnSpPr>
            <p:nvPr/>
          </p:nvCxnSpPr>
          <p:spPr>
            <a:xfrm>
              <a:off x="1634532" y="1201271"/>
              <a:ext cx="1036950" cy="10746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直线连接符 360">
              <a:extLst>
                <a:ext uri="{FF2B5EF4-FFF2-40B4-BE49-F238E27FC236}">
                  <a16:creationId xmlns:a16="http://schemas.microsoft.com/office/drawing/2014/main" id="{223EFD05-C49F-BF7A-3227-46B7C2648536}"/>
                </a:ext>
              </a:extLst>
            </p:cNvPr>
            <p:cNvCxnSpPr>
              <a:stCxn id="385" idx="6"/>
              <a:endCxn id="384" idx="2"/>
            </p:cNvCxnSpPr>
            <p:nvPr/>
          </p:nvCxnSpPr>
          <p:spPr>
            <a:xfrm>
              <a:off x="1634532" y="1201271"/>
              <a:ext cx="1036950" cy="16080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线连接符 361">
              <a:extLst>
                <a:ext uri="{FF2B5EF4-FFF2-40B4-BE49-F238E27FC236}">
                  <a16:creationId xmlns:a16="http://schemas.microsoft.com/office/drawing/2014/main" id="{2E9E6526-05A5-182F-BE2A-8E855B40A4F0}"/>
                </a:ext>
              </a:extLst>
            </p:cNvPr>
            <p:cNvCxnSpPr>
              <a:stCxn id="386" idx="6"/>
              <a:endCxn id="381" idx="2"/>
            </p:cNvCxnSpPr>
            <p:nvPr/>
          </p:nvCxnSpPr>
          <p:spPr>
            <a:xfrm flipV="1">
              <a:off x="1634532" y="1509432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线连接符 362">
              <a:extLst>
                <a:ext uri="{FF2B5EF4-FFF2-40B4-BE49-F238E27FC236}">
                  <a16:creationId xmlns:a16="http://schemas.microsoft.com/office/drawing/2014/main" id="{7A51CCE3-7327-5A5F-6F45-750C052E6632}"/>
                </a:ext>
              </a:extLst>
            </p:cNvPr>
            <p:cNvCxnSpPr>
              <a:stCxn id="386" idx="6"/>
              <a:endCxn id="382" idx="2"/>
            </p:cNvCxnSpPr>
            <p:nvPr/>
          </p:nvCxnSpPr>
          <p:spPr>
            <a:xfrm>
              <a:off x="1634532" y="1584512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线连接符 363">
              <a:extLst>
                <a:ext uri="{FF2B5EF4-FFF2-40B4-BE49-F238E27FC236}">
                  <a16:creationId xmlns:a16="http://schemas.microsoft.com/office/drawing/2014/main" id="{B8654E50-9FF1-5DFE-CB35-7A587D107D0F}"/>
                </a:ext>
              </a:extLst>
            </p:cNvPr>
            <p:cNvCxnSpPr>
              <a:stCxn id="386" idx="6"/>
              <a:endCxn id="383" idx="2"/>
            </p:cNvCxnSpPr>
            <p:nvPr/>
          </p:nvCxnSpPr>
          <p:spPr>
            <a:xfrm>
              <a:off x="1634532" y="1584512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直线连接符 364">
              <a:extLst>
                <a:ext uri="{FF2B5EF4-FFF2-40B4-BE49-F238E27FC236}">
                  <a16:creationId xmlns:a16="http://schemas.microsoft.com/office/drawing/2014/main" id="{B3F7DD02-ADA2-5AD5-6E11-7E25585AA504}"/>
                </a:ext>
              </a:extLst>
            </p:cNvPr>
            <p:cNvCxnSpPr>
              <a:stCxn id="386" idx="6"/>
              <a:endCxn id="383" idx="2"/>
            </p:cNvCxnSpPr>
            <p:nvPr/>
          </p:nvCxnSpPr>
          <p:spPr>
            <a:xfrm>
              <a:off x="1634532" y="1584512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线连接符 365">
              <a:extLst>
                <a:ext uri="{FF2B5EF4-FFF2-40B4-BE49-F238E27FC236}">
                  <a16:creationId xmlns:a16="http://schemas.microsoft.com/office/drawing/2014/main" id="{CE3F3C5F-511E-36F6-45D5-366F51D81A1D}"/>
                </a:ext>
              </a:extLst>
            </p:cNvPr>
            <p:cNvCxnSpPr>
              <a:stCxn id="386" idx="6"/>
              <a:endCxn id="384" idx="2"/>
            </p:cNvCxnSpPr>
            <p:nvPr/>
          </p:nvCxnSpPr>
          <p:spPr>
            <a:xfrm>
              <a:off x="1634532" y="1584512"/>
              <a:ext cx="1036950" cy="12248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线连接符 366">
              <a:extLst>
                <a:ext uri="{FF2B5EF4-FFF2-40B4-BE49-F238E27FC236}">
                  <a16:creationId xmlns:a16="http://schemas.microsoft.com/office/drawing/2014/main" id="{5B61B841-723A-7697-C161-544A1AB4CBA1}"/>
                </a:ext>
              </a:extLst>
            </p:cNvPr>
            <p:cNvCxnSpPr>
              <a:stCxn id="387" idx="6"/>
              <a:endCxn id="381" idx="2"/>
            </p:cNvCxnSpPr>
            <p:nvPr/>
          </p:nvCxnSpPr>
          <p:spPr>
            <a:xfrm flipV="1">
              <a:off x="1634532" y="1509432"/>
              <a:ext cx="1036950" cy="4583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直线连接符 367">
              <a:extLst>
                <a:ext uri="{FF2B5EF4-FFF2-40B4-BE49-F238E27FC236}">
                  <a16:creationId xmlns:a16="http://schemas.microsoft.com/office/drawing/2014/main" id="{2C23BFBB-747F-DD96-3912-640737A31563}"/>
                </a:ext>
              </a:extLst>
            </p:cNvPr>
            <p:cNvCxnSpPr>
              <a:stCxn id="387" idx="6"/>
              <a:endCxn id="382" idx="2"/>
            </p:cNvCxnSpPr>
            <p:nvPr/>
          </p:nvCxnSpPr>
          <p:spPr>
            <a:xfrm flipV="1">
              <a:off x="1634532" y="1892673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直线连接符 368">
              <a:extLst>
                <a:ext uri="{FF2B5EF4-FFF2-40B4-BE49-F238E27FC236}">
                  <a16:creationId xmlns:a16="http://schemas.microsoft.com/office/drawing/2014/main" id="{892F7034-79C8-5024-4A78-6ED037BAB6EB}"/>
                </a:ext>
              </a:extLst>
            </p:cNvPr>
            <p:cNvCxnSpPr>
              <a:stCxn id="387" idx="6"/>
              <a:endCxn id="384" idx="2"/>
            </p:cNvCxnSpPr>
            <p:nvPr/>
          </p:nvCxnSpPr>
          <p:spPr>
            <a:xfrm>
              <a:off x="1634532" y="1967753"/>
              <a:ext cx="1036950" cy="8415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直线连接符 369">
              <a:extLst>
                <a:ext uri="{FF2B5EF4-FFF2-40B4-BE49-F238E27FC236}">
                  <a16:creationId xmlns:a16="http://schemas.microsoft.com/office/drawing/2014/main" id="{6042D829-D93D-E24C-7121-31F222736DED}"/>
                </a:ext>
              </a:extLst>
            </p:cNvPr>
            <p:cNvCxnSpPr>
              <a:stCxn id="387" idx="6"/>
              <a:endCxn id="383" idx="2"/>
            </p:cNvCxnSpPr>
            <p:nvPr/>
          </p:nvCxnSpPr>
          <p:spPr>
            <a:xfrm>
              <a:off x="1634532" y="1967753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直线连接符 370">
              <a:extLst>
                <a:ext uri="{FF2B5EF4-FFF2-40B4-BE49-F238E27FC236}">
                  <a16:creationId xmlns:a16="http://schemas.microsoft.com/office/drawing/2014/main" id="{E420AC61-D474-E37D-D2FF-736DAE78F557}"/>
                </a:ext>
              </a:extLst>
            </p:cNvPr>
            <p:cNvCxnSpPr>
              <a:stCxn id="388" idx="6"/>
              <a:endCxn id="381" idx="2"/>
            </p:cNvCxnSpPr>
            <p:nvPr/>
          </p:nvCxnSpPr>
          <p:spPr>
            <a:xfrm flipV="1">
              <a:off x="1634532" y="1509432"/>
              <a:ext cx="1036950" cy="84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直线连接符 371">
              <a:extLst>
                <a:ext uri="{FF2B5EF4-FFF2-40B4-BE49-F238E27FC236}">
                  <a16:creationId xmlns:a16="http://schemas.microsoft.com/office/drawing/2014/main" id="{779B8292-789D-FB7D-A2B9-CA19CAA68C94}"/>
                </a:ext>
              </a:extLst>
            </p:cNvPr>
            <p:cNvCxnSpPr>
              <a:stCxn id="388" idx="6"/>
              <a:endCxn id="383" idx="2"/>
            </p:cNvCxnSpPr>
            <p:nvPr/>
          </p:nvCxnSpPr>
          <p:spPr>
            <a:xfrm flipV="1">
              <a:off x="1634532" y="2275914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直线连接符 372">
              <a:extLst>
                <a:ext uri="{FF2B5EF4-FFF2-40B4-BE49-F238E27FC236}">
                  <a16:creationId xmlns:a16="http://schemas.microsoft.com/office/drawing/2014/main" id="{8B3DA2CA-4123-56E1-888A-DB74B00BA4CF}"/>
                </a:ext>
              </a:extLst>
            </p:cNvPr>
            <p:cNvCxnSpPr>
              <a:stCxn id="388" idx="6"/>
              <a:endCxn id="382" idx="2"/>
            </p:cNvCxnSpPr>
            <p:nvPr/>
          </p:nvCxnSpPr>
          <p:spPr>
            <a:xfrm flipV="1">
              <a:off x="1634532" y="1892673"/>
              <a:ext cx="1036950" cy="4583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直线连接符 373">
              <a:extLst>
                <a:ext uri="{FF2B5EF4-FFF2-40B4-BE49-F238E27FC236}">
                  <a16:creationId xmlns:a16="http://schemas.microsoft.com/office/drawing/2014/main" id="{C1CA7729-7F90-BAD3-7AF2-4D89F3B8CBEE}"/>
                </a:ext>
              </a:extLst>
            </p:cNvPr>
            <p:cNvCxnSpPr>
              <a:stCxn id="388" idx="6"/>
              <a:endCxn id="384" idx="2"/>
            </p:cNvCxnSpPr>
            <p:nvPr/>
          </p:nvCxnSpPr>
          <p:spPr>
            <a:xfrm>
              <a:off x="1634532" y="2350994"/>
              <a:ext cx="1036950" cy="45832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直线连接符 374">
              <a:extLst>
                <a:ext uri="{FF2B5EF4-FFF2-40B4-BE49-F238E27FC236}">
                  <a16:creationId xmlns:a16="http://schemas.microsoft.com/office/drawing/2014/main" id="{0639CA67-0395-8330-0760-654CD2CBF97A}"/>
                </a:ext>
              </a:extLst>
            </p:cNvPr>
            <p:cNvCxnSpPr>
              <a:stCxn id="389" idx="6"/>
              <a:endCxn id="381" idx="2"/>
            </p:cNvCxnSpPr>
            <p:nvPr/>
          </p:nvCxnSpPr>
          <p:spPr>
            <a:xfrm flipV="1">
              <a:off x="1634532" y="1509432"/>
              <a:ext cx="1036950" cy="160804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直线连接符 375">
              <a:extLst>
                <a:ext uri="{FF2B5EF4-FFF2-40B4-BE49-F238E27FC236}">
                  <a16:creationId xmlns:a16="http://schemas.microsoft.com/office/drawing/2014/main" id="{41905444-AF0A-9104-1A45-425FB4758033}"/>
                </a:ext>
              </a:extLst>
            </p:cNvPr>
            <p:cNvCxnSpPr>
              <a:stCxn id="389" idx="6"/>
              <a:endCxn id="382" idx="2"/>
            </p:cNvCxnSpPr>
            <p:nvPr/>
          </p:nvCxnSpPr>
          <p:spPr>
            <a:xfrm flipV="1">
              <a:off x="1634532" y="1892673"/>
              <a:ext cx="1036950" cy="122480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直线连接符 376">
              <a:extLst>
                <a:ext uri="{FF2B5EF4-FFF2-40B4-BE49-F238E27FC236}">
                  <a16:creationId xmlns:a16="http://schemas.microsoft.com/office/drawing/2014/main" id="{215E8845-26B0-CAA0-EDB0-B4F356B9FC68}"/>
                </a:ext>
              </a:extLst>
            </p:cNvPr>
            <p:cNvCxnSpPr>
              <a:stCxn id="389" idx="6"/>
              <a:endCxn id="383" idx="2"/>
            </p:cNvCxnSpPr>
            <p:nvPr/>
          </p:nvCxnSpPr>
          <p:spPr>
            <a:xfrm flipV="1">
              <a:off x="1634532" y="2275914"/>
              <a:ext cx="1036950" cy="84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直线连接符 377">
              <a:extLst>
                <a:ext uri="{FF2B5EF4-FFF2-40B4-BE49-F238E27FC236}">
                  <a16:creationId xmlns:a16="http://schemas.microsoft.com/office/drawing/2014/main" id="{293C027C-BDAD-F9C5-44FA-9D2CE9455CEA}"/>
                </a:ext>
              </a:extLst>
            </p:cNvPr>
            <p:cNvCxnSpPr>
              <a:stCxn id="389" idx="6"/>
              <a:endCxn id="384" idx="2"/>
            </p:cNvCxnSpPr>
            <p:nvPr/>
          </p:nvCxnSpPr>
          <p:spPr>
            <a:xfrm flipV="1">
              <a:off x="1634532" y="2809314"/>
              <a:ext cx="1036950" cy="3081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9" name="文本框 378">
              <a:extLst>
                <a:ext uri="{FF2B5EF4-FFF2-40B4-BE49-F238E27FC236}">
                  <a16:creationId xmlns:a16="http://schemas.microsoft.com/office/drawing/2014/main" id="{1ECCE33B-AEF2-E191-AC63-B5772CF3E98F}"/>
                </a:ext>
              </a:extLst>
            </p:cNvPr>
            <p:cNvSpPr txBox="1"/>
            <p:nvPr/>
          </p:nvSpPr>
          <p:spPr>
            <a:xfrm>
              <a:off x="1152432" y="2565388"/>
              <a:ext cx="573872" cy="6115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380" name="文本框 379">
              <a:extLst>
                <a:ext uri="{FF2B5EF4-FFF2-40B4-BE49-F238E27FC236}">
                  <a16:creationId xmlns:a16="http://schemas.microsoft.com/office/drawing/2014/main" id="{16AC8D48-0D4E-0B21-F379-9FA4B40B5D47}"/>
                </a:ext>
              </a:extLst>
            </p:cNvPr>
            <p:cNvSpPr txBox="1"/>
            <p:nvPr/>
          </p:nvSpPr>
          <p:spPr>
            <a:xfrm>
              <a:off x="2671483" y="2314358"/>
              <a:ext cx="322729" cy="6115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  <p:grpSp>
        <p:nvGrpSpPr>
          <p:cNvPr id="390" name="组合 389">
            <a:extLst>
              <a:ext uri="{FF2B5EF4-FFF2-40B4-BE49-F238E27FC236}">
                <a16:creationId xmlns:a16="http://schemas.microsoft.com/office/drawing/2014/main" id="{761F543E-CC7C-0673-3B16-1DE41FC31B8D}"/>
              </a:ext>
            </a:extLst>
          </p:cNvPr>
          <p:cNvGrpSpPr/>
          <p:nvPr/>
        </p:nvGrpSpPr>
        <p:grpSpPr>
          <a:xfrm>
            <a:off x="8928476" y="1581364"/>
            <a:ext cx="1928716" cy="1824747"/>
            <a:chOff x="467071" y="2886352"/>
            <a:chExt cx="1617333" cy="1549276"/>
          </a:xfrm>
        </p:grpSpPr>
        <p:sp>
          <p:nvSpPr>
            <p:cNvPr id="391" name="椭圆 390">
              <a:extLst>
                <a:ext uri="{FF2B5EF4-FFF2-40B4-BE49-F238E27FC236}">
                  <a16:creationId xmlns:a16="http://schemas.microsoft.com/office/drawing/2014/main" id="{CF2340BE-BAA4-AB29-3B47-7391E3E83BE2}"/>
                </a:ext>
              </a:extLst>
            </p:cNvPr>
            <p:cNvSpPr/>
            <p:nvPr/>
          </p:nvSpPr>
          <p:spPr>
            <a:xfrm>
              <a:off x="467071" y="3188028"/>
              <a:ext cx="1617333" cy="1247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2" name="文本框 391">
                  <a:extLst>
                    <a:ext uri="{FF2B5EF4-FFF2-40B4-BE49-F238E27FC236}">
                      <a16:creationId xmlns:a16="http://schemas.microsoft.com/office/drawing/2014/main" id="{7E872605-4E07-5F08-2030-DE488DE2C82D}"/>
                    </a:ext>
                  </a:extLst>
                </p:cNvPr>
                <p:cNvSpPr txBox="1"/>
                <p:nvPr/>
              </p:nvSpPr>
              <p:spPr>
                <a:xfrm>
                  <a:off x="539242" y="2886352"/>
                  <a:ext cx="1529507" cy="430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zh-CN" altLang="zh-CN" sz="14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𝑠𝑡𝑖𝑚</m:t>
                          </m:r>
                        </m:sup>
                      </m:sSup>
                    </m:oMath>
                  </a14:m>
                  <a:r>
                    <a:rPr lang="zh-CN" altLang="zh-CN" sz="1400" dirty="0">
                      <a:effectLst/>
                    </a:rPr>
                    <a:t> </a:t>
                  </a:r>
                  <a:endParaRPr kumimoji="1" lang="zh-CN" altLang="en-US" sz="1400" dirty="0"/>
                </a:p>
              </p:txBody>
            </p:sp>
          </mc:Choice>
          <mc:Fallback xmlns="">
            <p:sp>
              <p:nvSpPr>
                <p:cNvPr id="392" name="文本框 391">
                  <a:extLst>
                    <a:ext uri="{FF2B5EF4-FFF2-40B4-BE49-F238E27FC236}">
                      <a16:creationId xmlns:a16="http://schemas.microsoft.com/office/drawing/2014/main" id="{7E872605-4E07-5F08-2030-DE488DE2C8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242" y="2886352"/>
                  <a:ext cx="1529507" cy="43025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3" name="椭圆 392">
              <a:extLst>
                <a:ext uri="{FF2B5EF4-FFF2-40B4-BE49-F238E27FC236}">
                  <a16:creationId xmlns:a16="http://schemas.microsoft.com/office/drawing/2014/main" id="{885BAED8-C3BA-6812-2907-062FC3FE22C7}"/>
                </a:ext>
              </a:extLst>
            </p:cNvPr>
            <p:cNvSpPr>
              <a:spLocks noChangeAspect="1"/>
            </p:cNvSpPr>
            <p:nvPr/>
          </p:nvSpPr>
          <p:spPr>
            <a:xfrm rot="17872354" flipH="1">
              <a:off x="1345678" y="3679425"/>
              <a:ext cx="690223" cy="506044"/>
            </a:xfrm>
            <a:prstGeom prst="ellipse">
              <a:avLst/>
            </a:prstGeom>
            <a:blipFill dpi="0" rotWithShape="1">
              <a:blip r:embed="rId11">
                <a:alphaModFix amt="80000"/>
              </a:blip>
              <a:srcRect/>
              <a:stretch>
                <a:fillRect l="5564" t="5564" r="5564" b="5564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4" name="椭圆 393">
              <a:extLst>
                <a:ext uri="{FF2B5EF4-FFF2-40B4-BE49-F238E27FC236}">
                  <a16:creationId xmlns:a16="http://schemas.microsoft.com/office/drawing/2014/main" id="{6C3675C4-7661-91EC-56C4-A80867B9BE6C}"/>
                </a:ext>
              </a:extLst>
            </p:cNvPr>
            <p:cNvSpPr>
              <a:spLocks noChangeAspect="1"/>
            </p:cNvSpPr>
            <p:nvPr/>
          </p:nvSpPr>
          <p:spPr>
            <a:xfrm rot="268353">
              <a:off x="895444" y="3238803"/>
              <a:ext cx="649169" cy="512351"/>
            </a:xfrm>
            <a:prstGeom prst="ellipse">
              <a:avLst/>
            </a:prstGeom>
            <a:blipFill dpi="0" rotWithShape="1">
              <a:blip r:embed="rId12">
                <a:alphaModFix amt="80000"/>
              </a:blip>
              <a:srcRect/>
              <a:stretch>
                <a:fillRect l="5564" t="-4000" r="5564" b="3000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5" name="椭圆 394">
              <a:extLst>
                <a:ext uri="{FF2B5EF4-FFF2-40B4-BE49-F238E27FC236}">
                  <a16:creationId xmlns:a16="http://schemas.microsoft.com/office/drawing/2014/main" id="{4B97C845-261B-6A04-07D8-042D910BF16D}"/>
                </a:ext>
              </a:extLst>
            </p:cNvPr>
            <p:cNvSpPr>
              <a:spLocks noChangeAspect="1"/>
            </p:cNvSpPr>
            <p:nvPr/>
          </p:nvSpPr>
          <p:spPr>
            <a:xfrm rot="1583727" flipH="1">
              <a:off x="593334" y="3798160"/>
              <a:ext cx="658413" cy="519646"/>
            </a:xfrm>
            <a:prstGeom prst="ellipse">
              <a:avLst/>
            </a:prstGeom>
            <a:blipFill dpi="0" rotWithShape="1">
              <a:blip r:embed="rId13">
                <a:alphaModFix amt="80000"/>
              </a:blip>
              <a:srcRect/>
              <a:stretch>
                <a:fillRect l="8993" t="8433" r="8993" b="8433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401" name="肘形连接符 400">
            <a:extLst>
              <a:ext uri="{FF2B5EF4-FFF2-40B4-BE49-F238E27FC236}">
                <a16:creationId xmlns:a16="http://schemas.microsoft.com/office/drawing/2014/main" id="{CC073D3E-A83A-B9BE-E05F-D28435E37889}"/>
              </a:ext>
            </a:extLst>
          </p:cNvPr>
          <p:cNvCxnSpPr>
            <a:cxnSpLocks/>
            <a:stCxn id="326" idx="2"/>
          </p:cNvCxnSpPr>
          <p:nvPr/>
        </p:nvCxnSpPr>
        <p:spPr>
          <a:xfrm rot="5400000">
            <a:off x="4540268" y="3931841"/>
            <a:ext cx="2317362" cy="898231"/>
          </a:xfrm>
          <a:prstGeom prst="bentConnector2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燕尾形箭头 297">
            <a:extLst>
              <a:ext uri="{FF2B5EF4-FFF2-40B4-BE49-F238E27FC236}">
                <a16:creationId xmlns:a16="http://schemas.microsoft.com/office/drawing/2014/main" id="{3A30A828-3457-1D75-15A9-2195A32F4FF1}"/>
              </a:ext>
            </a:extLst>
          </p:cNvPr>
          <p:cNvSpPr/>
          <p:nvPr/>
        </p:nvSpPr>
        <p:spPr>
          <a:xfrm>
            <a:off x="7997743" y="2461610"/>
            <a:ext cx="720000" cy="270000"/>
          </a:xfrm>
          <a:prstGeom prst="notchedRightArrow">
            <a:avLst>
              <a:gd name="adj1" fmla="val 50000"/>
              <a:gd name="adj2" fmla="val 74694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7" name="矩形 296">
            <a:extLst>
              <a:ext uri="{FF2B5EF4-FFF2-40B4-BE49-F238E27FC236}">
                <a16:creationId xmlns:a16="http://schemas.microsoft.com/office/drawing/2014/main" id="{91069093-6512-143C-6971-5B4D8640DFCD}"/>
              </a:ext>
            </a:extLst>
          </p:cNvPr>
          <p:cNvSpPr/>
          <p:nvPr/>
        </p:nvSpPr>
        <p:spPr>
          <a:xfrm>
            <a:off x="7607010" y="1941037"/>
            <a:ext cx="180000" cy="143956"/>
          </a:xfrm>
          <a:prstGeom prst="rect">
            <a:avLst/>
          </a:prstGeom>
          <a:solidFill>
            <a:srgbClr val="DF7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34026"/>
              </a:solidFill>
            </a:endParaRPr>
          </a:p>
        </p:txBody>
      </p:sp>
      <p:sp>
        <p:nvSpPr>
          <p:cNvPr id="299" name="矩形 298">
            <a:extLst>
              <a:ext uri="{FF2B5EF4-FFF2-40B4-BE49-F238E27FC236}">
                <a16:creationId xmlns:a16="http://schemas.microsoft.com/office/drawing/2014/main" id="{34606099-D8B9-599B-8566-75F5BD1FA4AD}"/>
              </a:ext>
            </a:extLst>
          </p:cNvPr>
          <p:cNvSpPr/>
          <p:nvPr/>
        </p:nvSpPr>
        <p:spPr>
          <a:xfrm>
            <a:off x="7607010" y="2227903"/>
            <a:ext cx="180000" cy="143956"/>
          </a:xfrm>
          <a:prstGeom prst="rect">
            <a:avLst/>
          </a:prstGeom>
          <a:solidFill>
            <a:srgbClr val="DF7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34026"/>
              </a:solidFill>
            </a:endParaRPr>
          </a:p>
        </p:txBody>
      </p:sp>
      <p:sp>
        <p:nvSpPr>
          <p:cNvPr id="300" name="矩形 299">
            <a:extLst>
              <a:ext uri="{FF2B5EF4-FFF2-40B4-BE49-F238E27FC236}">
                <a16:creationId xmlns:a16="http://schemas.microsoft.com/office/drawing/2014/main" id="{3DD197BB-773E-6DA3-AA87-6FE72044C5AB}"/>
              </a:ext>
            </a:extLst>
          </p:cNvPr>
          <p:cNvSpPr/>
          <p:nvPr/>
        </p:nvSpPr>
        <p:spPr>
          <a:xfrm>
            <a:off x="7607010" y="2514769"/>
            <a:ext cx="180000" cy="143956"/>
          </a:xfrm>
          <a:prstGeom prst="rect">
            <a:avLst/>
          </a:prstGeom>
          <a:solidFill>
            <a:srgbClr val="DF7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34026"/>
              </a:solidFill>
            </a:endParaRPr>
          </a:p>
        </p:txBody>
      </p:sp>
      <p:sp>
        <p:nvSpPr>
          <p:cNvPr id="301" name="矩形 300">
            <a:extLst>
              <a:ext uri="{FF2B5EF4-FFF2-40B4-BE49-F238E27FC236}">
                <a16:creationId xmlns:a16="http://schemas.microsoft.com/office/drawing/2014/main" id="{9C23F811-059B-DE7C-3901-A80E861BEF77}"/>
              </a:ext>
            </a:extLst>
          </p:cNvPr>
          <p:cNvSpPr/>
          <p:nvPr/>
        </p:nvSpPr>
        <p:spPr>
          <a:xfrm>
            <a:off x="7607010" y="2801636"/>
            <a:ext cx="180000" cy="143956"/>
          </a:xfrm>
          <a:prstGeom prst="rect">
            <a:avLst/>
          </a:prstGeom>
          <a:solidFill>
            <a:srgbClr val="DF7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34026"/>
              </a:solidFill>
            </a:endParaRPr>
          </a:p>
        </p:txBody>
      </p:sp>
      <p:sp>
        <p:nvSpPr>
          <p:cNvPr id="303" name="矩形 302">
            <a:extLst>
              <a:ext uri="{FF2B5EF4-FFF2-40B4-BE49-F238E27FC236}">
                <a16:creationId xmlns:a16="http://schemas.microsoft.com/office/drawing/2014/main" id="{F36E38FE-A50A-D97D-9CB3-EB68254D19D6}"/>
              </a:ext>
            </a:extLst>
          </p:cNvPr>
          <p:cNvSpPr/>
          <p:nvPr/>
        </p:nvSpPr>
        <p:spPr>
          <a:xfrm>
            <a:off x="7607010" y="3334133"/>
            <a:ext cx="180000" cy="143956"/>
          </a:xfrm>
          <a:prstGeom prst="rect">
            <a:avLst/>
          </a:prstGeom>
          <a:solidFill>
            <a:srgbClr val="DF7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34026"/>
              </a:solidFill>
            </a:endParaRPr>
          </a:p>
        </p:txBody>
      </p:sp>
      <p:sp>
        <p:nvSpPr>
          <p:cNvPr id="304" name="矩形 303">
            <a:extLst>
              <a:ext uri="{FF2B5EF4-FFF2-40B4-BE49-F238E27FC236}">
                <a16:creationId xmlns:a16="http://schemas.microsoft.com/office/drawing/2014/main" id="{BF7D2BAF-3063-EDCB-45FF-B8E563184BE3}"/>
              </a:ext>
            </a:extLst>
          </p:cNvPr>
          <p:cNvSpPr/>
          <p:nvPr/>
        </p:nvSpPr>
        <p:spPr>
          <a:xfrm>
            <a:off x="4917433" y="3209127"/>
            <a:ext cx="180000" cy="143956"/>
          </a:xfrm>
          <a:prstGeom prst="rect">
            <a:avLst/>
          </a:prstGeom>
          <a:solidFill>
            <a:srgbClr val="FFC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5" name="矩形 304">
            <a:extLst>
              <a:ext uri="{FF2B5EF4-FFF2-40B4-BE49-F238E27FC236}">
                <a16:creationId xmlns:a16="http://schemas.microsoft.com/office/drawing/2014/main" id="{7533364E-7F67-FE9D-751C-566053BCD3AB}"/>
              </a:ext>
            </a:extLst>
          </p:cNvPr>
          <p:cNvSpPr/>
          <p:nvPr/>
        </p:nvSpPr>
        <p:spPr>
          <a:xfrm>
            <a:off x="4917433" y="3493647"/>
            <a:ext cx="180000" cy="143956"/>
          </a:xfrm>
          <a:prstGeom prst="rect">
            <a:avLst/>
          </a:prstGeom>
          <a:solidFill>
            <a:srgbClr val="FFC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0" name="矩形 309">
            <a:extLst>
              <a:ext uri="{FF2B5EF4-FFF2-40B4-BE49-F238E27FC236}">
                <a16:creationId xmlns:a16="http://schemas.microsoft.com/office/drawing/2014/main" id="{D4EDEFA4-12D5-B9FD-20EE-C4E7447A8C78}"/>
              </a:ext>
            </a:extLst>
          </p:cNvPr>
          <p:cNvSpPr/>
          <p:nvPr/>
        </p:nvSpPr>
        <p:spPr>
          <a:xfrm>
            <a:off x="4917433" y="3778167"/>
            <a:ext cx="180000" cy="143956"/>
          </a:xfrm>
          <a:prstGeom prst="rect">
            <a:avLst/>
          </a:prstGeom>
          <a:solidFill>
            <a:srgbClr val="FFC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6" name="矩形 315">
            <a:extLst>
              <a:ext uri="{FF2B5EF4-FFF2-40B4-BE49-F238E27FC236}">
                <a16:creationId xmlns:a16="http://schemas.microsoft.com/office/drawing/2014/main" id="{1B90500A-C46B-9A6E-13FD-8C4402CB399C}"/>
              </a:ext>
            </a:extLst>
          </p:cNvPr>
          <p:cNvSpPr/>
          <p:nvPr/>
        </p:nvSpPr>
        <p:spPr>
          <a:xfrm>
            <a:off x="4917433" y="4157082"/>
            <a:ext cx="180000" cy="143956"/>
          </a:xfrm>
          <a:prstGeom prst="rect">
            <a:avLst/>
          </a:prstGeom>
          <a:solidFill>
            <a:srgbClr val="FFC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142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Macintosh PowerPoint</Application>
  <PresentationFormat>宽屏</PresentationFormat>
  <Paragraphs>25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tang zijia</dc:creator>
  <cp:lastModifiedBy>tang zijia</cp:lastModifiedBy>
  <cp:revision>1</cp:revision>
  <dcterms:created xsi:type="dcterms:W3CDTF">2023-08-30T04:41:20Z</dcterms:created>
  <dcterms:modified xsi:type="dcterms:W3CDTF">2023-08-30T04:41:41Z</dcterms:modified>
</cp:coreProperties>
</file>