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4A"/>
    <a:srgbClr val="F76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/>
    <p:restoredTop sz="96327"/>
  </p:normalViewPr>
  <p:slideViewPr>
    <p:cSldViewPr snapToGrid="0">
      <p:cViewPr varScale="1">
        <p:scale>
          <a:sx n="158" d="100"/>
          <a:sy n="15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C059-DFA9-864D-BEF9-C83E5073A06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2611-CDCC-0F4E-8D29-94A3E047E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58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5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79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2C7B-2B52-37F9-2498-D7EEE264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06F04-0FDB-1177-56F9-704B9C64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E0DC5-0F25-7728-3867-57F85534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1D159-A48F-E3A1-3788-6C9026C9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E4FCB-C48A-46AF-18C1-9E685BD6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4C1B-09A6-78F8-151D-5220420C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FCB30-8017-E5F2-AC2B-D6518DD04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B23C-2052-86A0-7301-BD2BB0A3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90A44-224E-8206-58D4-ACC72373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97FC-6FEA-E7BF-3542-EB91860C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9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C23E43-5795-95A4-B4E5-69B505219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88FED-FAB5-F393-2164-48A0AD5B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BA0B8-93D3-A284-AC58-65FD51E9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F0B06-BFE8-795A-AC70-7AF00DA4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67DBD-82F6-AB91-5A69-98D7B77B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3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0E32B-25E1-4150-C2DF-FC2C4FCC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28AF6-07EE-5E9D-4EEB-D012B9CC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52B2F-9623-53DA-3C9A-5EC9728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551F-AEDD-14FC-4651-46DC740B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99438-E9AB-6FCE-EB9F-FFB96397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3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EE90-A1C9-64E5-20F2-651094DB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7E90D-5020-329F-AE7F-A732FF4D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39D29-A118-691F-3FCB-7A89B9FF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72B53-C71E-E3F3-B117-CC1A9512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D5AED-458A-62D3-9194-DE3BA7D1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9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ECE2-BC5A-4D75-7B1D-BF970013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E125-82CD-D06E-144C-C742CA3A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54977-8962-CAD6-B0C5-C53DC099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2A657-6414-1EE6-7F0D-760731CC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B25FF-C67C-3AEC-1EC8-A9FB7FFA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4A8B7-D718-1C97-E87A-202D9C3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FC8-0847-187B-6043-6AFA5D1B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4305E-D654-1791-DC95-850E232D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BBA25-38DD-FA3D-0EB4-C16B3503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B81B8-3994-5FA1-DD68-AA8E09CA2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41E2E-ADB7-3816-87E8-7CA71DF42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6CB47-970B-0414-19DA-2D83B88B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3760B4-EC0D-736D-1E10-1370DC36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578CFC-100A-97F7-A0C2-137A097B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7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35B49-FF28-9BE0-D6D3-E83AFD47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CC32B-3DFF-6464-931F-F68B1E09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03F7FD-8CA0-3840-D389-9EDB5EF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40F5E-71A7-7596-1FFD-29A64FE5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56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EB39-CD06-9350-3044-D60CED7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ADB62-DAAD-C221-1628-90C471A1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8C9B6-A4C0-D583-3462-B67132E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2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37E1-5F75-BAC7-7C0B-1F189801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9F0BA-6531-8412-7B77-DA91C6EB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F0BE6-91EC-67A0-88E1-07F6CFF4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F89E4-0E85-BFA7-A599-CA4478B4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4F2FF-82B7-486F-4958-14D5BBE7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2A203-2573-E7EB-B7E3-C1CAA9C1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0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FE7D-70A7-AD4A-1D36-7C75770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FB39D-4EBE-688B-6070-280B7C81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E7CFA-E3F6-8009-0016-E2192CA8A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347F1-AFC0-4C60-CB22-A2A44DC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F3928-BAB7-53E3-3732-8E3582E3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3320-8F6C-D994-B85A-11FB1D1D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87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E760E-9BF5-134B-9EC0-EDC86C2C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C0332-8AD9-27A2-CAF9-A5E9686B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E0833-E4F8-85BA-7E33-351EC0AD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D503-367C-CB41-98CC-29D505D76453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EF77F-2956-DC92-DF81-EF5AE3C4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E2B0A-12B4-B0FB-30BE-C766EDC56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5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31.png"/><Relationship Id="rId3" Type="http://schemas.openxmlformats.org/officeDocument/2006/relationships/image" Target="../media/image21.png"/><Relationship Id="rId21" Type="http://schemas.openxmlformats.org/officeDocument/2006/relationships/image" Target="../media/image2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7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9.png"/><Relationship Id="rId24" Type="http://schemas.openxmlformats.org/officeDocument/2006/relationships/image" Target="../media/image26.png"/><Relationship Id="rId15" Type="http://schemas.openxmlformats.org/officeDocument/2006/relationships/image" Target="../media/image30.png"/><Relationship Id="rId23" Type="http://schemas.openxmlformats.org/officeDocument/2006/relationships/image" Target="../media/image19.png"/><Relationship Id="rId28" Type="http://schemas.openxmlformats.org/officeDocument/2006/relationships/image" Target="../media/image33.png"/><Relationship Id="rId10" Type="http://schemas.openxmlformats.org/officeDocument/2006/relationships/image" Target="../media/image23.png"/><Relationship Id="rId19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284457" y="2926309"/>
            <a:ext cx="1663293" cy="1620000"/>
            <a:chOff x="985929" y="1039906"/>
            <a:chExt cx="2251571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985929" y="2353927"/>
              <a:ext cx="56245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771" y="218981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62542" y="5043818"/>
            <a:ext cx="16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869841" y="1812466"/>
                <a:ext cx="735077" cy="34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𝑝𝑒𝑟𝑏</m:t>
                        </m:r>
                      </m:sup>
                    </m:sSubSup>
                  </m:oMath>
                </a14:m>
                <a:r>
                  <a:rPr lang="zh-CN" altLang="zh-CN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41" y="1812466"/>
                <a:ext cx="735077" cy="342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21091" y="3795690"/>
            <a:ext cx="16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20A2DD-5115-4FCD-4AE1-5B9481B0854A}"/>
                  </a:ext>
                </a:extLst>
              </p:cNvPr>
              <p:cNvSpPr txBox="1"/>
              <p:nvPr/>
            </p:nvSpPr>
            <p:spPr>
              <a:xfrm>
                <a:off x="-28155" y="213018"/>
                <a:ext cx="2299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Style</a:t>
                </a:r>
                <a:r>
                  <a: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(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20A2DD-5115-4FCD-4AE1-5B9481B08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55" y="213018"/>
                <a:ext cx="2299154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10135" y="4871153"/>
                <a:ext cx="797590" cy="34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35" y="4871153"/>
                <a:ext cx="797590" cy="342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30934" y="2866952"/>
                <a:ext cx="632937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4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𝑐𝑡𝑟𝑙</m:t>
                        </m:r>
                      </m:sup>
                    </m:sSubSup>
                  </m:oMath>
                </a14:m>
                <a:r>
                  <a:rPr lang="zh-CN" altLang="zh-CN" sz="1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34" y="2866952"/>
                <a:ext cx="632937" cy="3115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0858" y="4542785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58" y="4542785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10235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80067" y="271750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6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7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8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6854" y="690330"/>
            <a:ext cx="1665090" cy="1620000"/>
            <a:chOff x="990485" y="1039906"/>
            <a:chExt cx="2251315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0485" y="2359273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9071" y="2176888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6264" y="4956664"/>
            <a:ext cx="1647497" cy="1620000"/>
            <a:chOff x="989687" y="1039906"/>
            <a:chExt cx="2227528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9687" y="2359273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94486" y="2205674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22667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51119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79571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617463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98370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27057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5574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844306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377335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505459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92746" y="4585220"/>
            <a:ext cx="1928716" cy="1872562"/>
            <a:chOff x="467071" y="2845755"/>
            <a:chExt cx="1617333" cy="1589873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𝑝𝑒𝑟𝑏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1" y="2845755"/>
                  <a:ext cx="1529507" cy="31776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32726" cy="1620000"/>
            <a:chOff x="1192276" y="1039906"/>
            <a:chExt cx="1801937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92276" y="2385159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61011" y="220083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33620"/>
            <a:ext cx="1928716" cy="1872492"/>
            <a:chOff x="467071" y="2845815"/>
            <a:chExt cx="1617333" cy="1589813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blipFill>
                  <a:blip r:embed="rId21"/>
                  <a:stretch>
                    <a:fillRect t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4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/>
              <p:nvPr/>
            </p:nvSpPr>
            <p:spPr>
              <a:xfrm>
                <a:off x="6558410" y="1439134"/>
                <a:ext cx="64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410" y="1439134"/>
                <a:ext cx="649200" cy="369332"/>
              </a:xfrm>
              <a:prstGeom prst="rect">
                <a:avLst/>
              </a:prstGeom>
              <a:blipFill>
                <a:blip r:embed="rId22"/>
                <a:stretch>
                  <a:fillRect r="-1730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5790082" y="607240"/>
                <a:ext cx="5689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082" y="607240"/>
                <a:ext cx="5689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6461133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5883293" y="2435345"/>
            <a:ext cx="43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938547" y="5266741"/>
            <a:ext cx="16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6682030" y="1824945"/>
                <a:ext cx="513034" cy="271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𝑝𝑒𝑟𝑏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30" y="1824945"/>
                <a:ext cx="513034" cy="271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10177528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10574668" y="3795690"/>
            <a:ext cx="16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753928" y="4410235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3126564" y="1294442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80067" y="271750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6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7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8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E44B4B-8FB0-19D3-8225-F15C28900055}"/>
              </a:ext>
            </a:extLst>
          </p:cNvPr>
          <p:cNvGrpSpPr/>
          <p:nvPr/>
        </p:nvGrpSpPr>
        <p:grpSpPr>
          <a:xfrm>
            <a:off x="4310873" y="329556"/>
            <a:ext cx="1854704" cy="1980774"/>
            <a:chOff x="4310873" y="329556"/>
            <a:chExt cx="1854704" cy="1980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EB31574-D34A-59A9-B086-5F501F790F48}"/>
                    </a:ext>
                  </a:extLst>
                </p:cNvPr>
                <p:cNvSpPr txBox="1"/>
                <p:nvPr/>
              </p:nvSpPr>
              <p:spPr>
                <a:xfrm>
                  <a:off x="4774376" y="329556"/>
                  <a:ext cx="997389" cy="404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EB31574-D34A-59A9-B086-5F501F790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376" y="329556"/>
                  <a:ext cx="997389" cy="404919"/>
                </a:xfrm>
                <a:prstGeom prst="rect">
                  <a:avLst/>
                </a:prstGeom>
                <a:blipFill>
                  <a:blip r:embed="rId1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1D32A35A-4C39-913E-58A8-8852338A9B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54998" y="690330"/>
              <a:ext cx="1665090" cy="1620000"/>
              <a:chOff x="990485" y="1039906"/>
              <a:chExt cx="2251315" cy="2238935"/>
            </a:xfrm>
          </p:grpSpPr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E1367911-3670-6399-F9B1-5D3946E8D048}"/>
                  </a:ext>
                </a:extLst>
              </p:cNvPr>
              <p:cNvGrpSpPr/>
              <p:nvPr/>
            </p:nvGrpSpPr>
            <p:grpSpPr>
              <a:xfrm>
                <a:off x="1311802" y="1039906"/>
                <a:ext cx="322730" cy="2238935"/>
                <a:chOff x="1299882" y="1039906"/>
                <a:chExt cx="322730" cy="2238935"/>
              </a:xfrm>
              <a:solidFill>
                <a:srgbClr val="FEEFAA"/>
              </a:solidFill>
            </p:grpSpPr>
            <p:sp>
              <p:nvSpPr>
                <p:cNvPr id="222" name="椭圆 221">
                  <a:extLst>
                    <a:ext uri="{FF2B5EF4-FFF2-40B4-BE49-F238E27FC236}">
                      <a16:creationId xmlns:a16="http://schemas.microsoft.com/office/drawing/2014/main" id="{FA48EC41-9EBB-715F-97FC-E28849B1B9B7}"/>
                    </a:ext>
                  </a:extLst>
                </p:cNvPr>
                <p:cNvSpPr/>
                <p:nvPr/>
              </p:nvSpPr>
              <p:spPr>
                <a:xfrm>
                  <a:off x="1299882" y="1039906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CF886964-5CF2-3B20-A777-6EC0B7313113}"/>
                    </a:ext>
                  </a:extLst>
                </p:cNvPr>
                <p:cNvSpPr/>
                <p:nvPr/>
              </p:nvSpPr>
              <p:spPr>
                <a:xfrm>
                  <a:off x="12998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FB3628F9-B246-BC7D-63BA-BACC632228E5}"/>
                    </a:ext>
                  </a:extLst>
                </p:cNvPr>
                <p:cNvSpPr/>
                <p:nvPr/>
              </p:nvSpPr>
              <p:spPr>
                <a:xfrm>
                  <a:off x="12998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F376610B-B5F1-65DC-AF7D-3DB3C8B4D075}"/>
                    </a:ext>
                  </a:extLst>
                </p:cNvPr>
                <p:cNvSpPr/>
                <p:nvPr/>
              </p:nvSpPr>
              <p:spPr>
                <a:xfrm>
                  <a:off x="1299882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60DE148A-80B7-1E50-8F91-26CEC59FF491}"/>
                    </a:ext>
                  </a:extLst>
                </p:cNvPr>
                <p:cNvSpPr/>
                <p:nvPr/>
              </p:nvSpPr>
              <p:spPr>
                <a:xfrm>
                  <a:off x="1299882" y="2956111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A8F083C6-87C8-7B74-1C98-8B5F909A38CB}"/>
                  </a:ext>
                </a:extLst>
              </p:cNvPr>
              <p:cNvGrpSpPr/>
              <p:nvPr/>
            </p:nvGrpSpPr>
            <p:grpSpPr>
              <a:xfrm>
                <a:off x="2671482" y="1348067"/>
                <a:ext cx="322731" cy="1622612"/>
                <a:chOff x="2671482" y="1423147"/>
                <a:chExt cx="322731" cy="1622612"/>
              </a:xfrm>
              <a:solidFill>
                <a:srgbClr val="D4E6FF"/>
              </a:solidFill>
            </p:grpSpPr>
            <p:sp>
              <p:nvSpPr>
                <p:cNvPr id="218" name="椭圆 217">
                  <a:extLst>
                    <a:ext uri="{FF2B5EF4-FFF2-40B4-BE49-F238E27FC236}">
                      <a16:creationId xmlns:a16="http://schemas.microsoft.com/office/drawing/2014/main" id="{8615762A-29AE-DB27-EB25-97CEBD4D2C34}"/>
                    </a:ext>
                  </a:extLst>
                </p:cNvPr>
                <p:cNvSpPr/>
                <p:nvPr/>
              </p:nvSpPr>
              <p:spPr>
                <a:xfrm>
                  <a:off x="2671482" y="1423147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椭圆 218">
                  <a:extLst>
                    <a:ext uri="{FF2B5EF4-FFF2-40B4-BE49-F238E27FC236}">
                      <a16:creationId xmlns:a16="http://schemas.microsoft.com/office/drawing/2014/main" id="{7E409771-FC20-C674-E620-A8F6BAF980DD}"/>
                    </a:ext>
                  </a:extLst>
                </p:cNvPr>
                <p:cNvSpPr/>
                <p:nvPr/>
              </p:nvSpPr>
              <p:spPr>
                <a:xfrm>
                  <a:off x="2671482" y="1806388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4483808C-0D2D-B89A-5A93-656E043BE4DC}"/>
                    </a:ext>
                  </a:extLst>
                </p:cNvPr>
                <p:cNvSpPr/>
                <p:nvPr/>
              </p:nvSpPr>
              <p:spPr>
                <a:xfrm>
                  <a:off x="2671483" y="21896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椭圆 220">
                  <a:extLst>
                    <a:ext uri="{FF2B5EF4-FFF2-40B4-BE49-F238E27FC236}">
                      <a16:creationId xmlns:a16="http://schemas.microsoft.com/office/drawing/2014/main" id="{BE47DF0C-B70D-C771-2F90-BA3EBB2F3EB1}"/>
                    </a:ext>
                  </a:extLst>
                </p:cNvPr>
                <p:cNvSpPr/>
                <p:nvPr/>
              </p:nvSpPr>
              <p:spPr>
                <a:xfrm>
                  <a:off x="2671482" y="2723029"/>
                  <a:ext cx="322730" cy="32273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11927ECE-BAFC-A21C-2998-3163FB6A1EFA}"/>
                  </a:ext>
                </a:extLst>
              </p:cNvPr>
              <p:cNvCxnSpPr>
                <a:stCxn id="222" idx="6"/>
                <a:endCxn id="218" idx="2"/>
              </p:cNvCxnSpPr>
              <p:nvPr/>
            </p:nvCxnSpPr>
            <p:spPr>
              <a:xfrm>
                <a:off x="1634532" y="1201271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线连接符 195">
                <a:extLst>
                  <a:ext uri="{FF2B5EF4-FFF2-40B4-BE49-F238E27FC236}">
                    <a16:creationId xmlns:a16="http://schemas.microsoft.com/office/drawing/2014/main" id="{3D8C0FB3-C217-115F-8878-BE6847FF5E54}"/>
                  </a:ext>
                </a:extLst>
              </p:cNvPr>
              <p:cNvCxnSpPr>
                <a:stCxn id="222" idx="6"/>
                <a:endCxn id="219" idx="2"/>
              </p:cNvCxnSpPr>
              <p:nvPr/>
            </p:nvCxnSpPr>
            <p:spPr>
              <a:xfrm>
                <a:off x="1634532" y="1201271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74D8DC98-79BF-7B6A-BA13-C55670ED932E}"/>
                  </a:ext>
                </a:extLst>
              </p:cNvPr>
              <p:cNvCxnSpPr>
                <a:stCxn id="222" idx="6"/>
                <a:endCxn id="220" idx="2"/>
              </p:cNvCxnSpPr>
              <p:nvPr/>
            </p:nvCxnSpPr>
            <p:spPr>
              <a:xfrm>
                <a:off x="1634532" y="1201271"/>
                <a:ext cx="1036950" cy="1074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>
                <a:extLst>
                  <a:ext uri="{FF2B5EF4-FFF2-40B4-BE49-F238E27FC236}">
                    <a16:creationId xmlns:a16="http://schemas.microsoft.com/office/drawing/2014/main" id="{6963D00D-09FD-294E-5933-6B5A533F5238}"/>
                  </a:ext>
                </a:extLst>
              </p:cNvPr>
              <p:cNvCxnSpPr>
                <a:stCxn id="222" idx="6"/>
                <a:endCxn id="221" idx="2"/>
              </p:cNvCxnSpPr>
              <p:nvPr/>
            </p:nvCxnSpPr>
            <p:spPr>
              <a:xfrm>
                <a:off x="1634532" y="1201271"/>
                <a:ext cx="1036950" cy="1608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>
                <a:extLst>
                  <a:ext uri="{FF2B5EF4-FFF2-40B4-BE49-F238E27FC236}">
                    <a16:creationId xmlns:a16="http://schemas.microsoft.com/office/drawing/2014/main" id="{0C555A01-41A8-69C6-2E44-BDE104221368}"/>
                  </a:ext>
                </a:extLst>
              </p:cNvPr>
              <p:cNvCxnSpPr>
                <a:stCxn id="223" idx="6"/>
                <a:endCxn id="218" idx="2"/>
              </p:cNvCxnSpPr>
              <p:nvPr/>
            </p:nvCxnSpPr>
            <p:spPr>
              <a:xfrm flipV="1">
                <a:off x="1634532" y="1509432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9300D9E1-AD0B-D82C-F666-9CC3A3E32895}"/>
                  </a:ext>
                </a:extLst>
              </p:cNvPr>
              <p:cNvCxnSpPr>
                <a:stCxn id="223" idx="6"/>
                <a:endCxn id="219" idx="2"/>
              </p:cNvCxnSpPr>
              <p:nvPr/>
            </p:nvCxnSpPr>
            <p:spPr>
              <a:xfrm>
                <a:off x="1634532" y="1584512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>
                <a:extLst>
                  <a:ext uri="{FF2B5EF4-FFF2-40B4-BE49-F238E27FC236}">
                    <a16:creationId xmlns:a16="http://schemas.microsoft.com/office/drawing/2014/main" id="{123FC24B-CC0B-3A9E-6BBD-F4A7A2684D2D}"/>
                  </a:ext>
                </a:extLst>
              </p:cNvPr>
              <p:cNvCxnSpPr>
                <a:stCxn id="223" idx="6"/>
                <a:endCxn id="220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>
                <a:extLst>
                  <a:ext uri="{FF2B5EF4-FFF2-40B4-BE49-F238E27FC236}">
                    <a16:creationId xmlns:a16="http://schemas.microsoft.com/office/drawing/2014/main" id="{6432FFE2-AD35-6828-622E-9834673F92BB}"/>
                  </a:ext>
                </a:extLst>
              </p:cNvPr>
              <p:cNvCxnSpPr>
                <a:stCxn id="223" idx="6"/>
                <a:endCxn id="220" idx="2"/>
              </p:cNvCxnSpPr>
              <p:nvPr/>
            </p:nvCxnSpPr>
            <p:spPr>
              <a:xfrm>
                <a:off x="1634532" y="1584512"/>
                <a:ext cx="1036950" cy="6914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>
                <a:extLst>
                  <a:ext uri="{FF2B5EF4-FFF2-40B4-BE49-F238E27FC236}">
                    <a16:creationId xmlns:a16="http://schemas.microsoft.com/office/drawing/2014/main" id="{5AE26E54-5571-740F-CB88-E1D6658B8668}"/>
                  </a:ext>
                </a:extLst>
              </p:cNvPr>
              <p:cNvCxnSpPr>
                <a:stCxn id="223" idx="6"/>
                <a:endCxn id="221" idx="2"/>
              </p:cNvCxnSpPr>
              <p:nvPr/>
            </p:nvCxnSpPr>
            <p:spPr>
              <a:xfrm>
                <a:off x="1634532" y="1584512"/>
                <a:ext cx="1036950" cy="12248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符 203">
                <a:extLst>
                  <a:ext uri="{FF2B5EF4-FFF2-40B4-BE49-F238E27FC236}">
                    <a16:creationId xmlns:a16="http://schemas.microsoft.com/office/drawing/2014/main" id="{558DC104-A3E0-8870-726C-41E9FF67A16E}"/>
                  </a:ext>
                </a:extLst>
              </p:cNvPr>
              <p:cNvCxnSpPr>
                <a:stCxn id="224" idx="6"/>
                <a:endCxn id="218" idx="2"/>
              </p:cNvCxnSpPr>
              <p:nvPr/>
            </p:nvCxnSpPr>
            <p:spPr>
              <a:xfrm flipV="1">
                <a:off x="1634532" y="1509432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符 204">
                <a:extLst>
                  <a:ext uri="{FF2B5EF4-FFF2-40B4-BE49-F238E27FC236}">
                    <a16:creationId xmlns:a16="http://schemas.microsoft.com/office/drawing/2014/main" id="{B6B2842F-63BB-BD7B-7DC4-F96EAEB6052A}"/>
                  </a:ext>
                </a:extLst>
              </p:cNvPr>
              <p:cNvCxnSpPr>
                <a:stCxn id="224" idx="6"/>
                <a:endCxn id="219" idx="2"/>
              </p:cNvCxnSpPr>
              <p:nvPr/>
            </p:nvCxnSpPr>
            <p:spPr>
              <a:xfrm flipV="1">
                <a:off x="1634532" y="1892673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符 205">
                <a:extLst>
                  <a:ext uri="{FF2B5EF4-FFF2-40B4-BE49-F238E27FC236}">
                    <a16:creationId xmlns:a16="http://schemas.microsoft.com/office/drawing/2014/main" id="{240DECA6-EAEE-A2A2-07AB-D595EE5BABCC}"/>
                  </a:ext>
                </a:extLst>
              </p:cNvPr>
              <p:cNvCxnSpPr>
                <a:stCxn id="224" idx="6"/>
                <a:endCxn id="221" idx="2"/>
              </p:cNvCxnSpPr>
              <p:nvPr/>
            </p:nvCxnSpPr>
            <p:spPr>
              <a:xfrm>
                <a:off x="1634532" y="1967753"/>
                <a:ext cx="1036950" cy="8415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206">
                <a:extLst>
                  <a:ext uri="{FF2B5EF4-FFF2-40B4-BE49-F238E27FC236}">
                    <a16:creationId xmlns:a16="http://schemas.microsoft.com/office/drawing/2014/main" id="{396C2AD4-3E54-B322-1998-5649435B09C1}"/>
                  </a:ext>
                </a:extLst>
              </p:cNvPr>
              <p:cNvCxnSpPr>
                <a:stCxn id="224" idx="6"/>
                <a:endCxn id="220" idx="2"/>
              </p:cNvCxnSpPr>
              <p:nvPr/>
            </p:nvCxnSpPr>
            <p:spPr>
              <a:xfrm>
                <a:off x="1634532" y="1967753"/>
                <a:ext cx="1036950" cy="3081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连接符 207">
                <a:extLst>
                  <a:ext uri="{FF2B5EF4-FFF2-40B4-BE49-F238E27FC236}">
                    <a16:creationId xmlns:a16="http://schemas.microsoft.com/office/drawing/2014/main" id="{C382F0A2-8782-7144-7964-39EF13A1A6F5}"/>
                  </a:ext>
                </a:extLst>
              </p:cNvPr>
              <p:cNvCxnSpPr>
                <a:stCxn id="225" idx="6"/>
                <a:endCxn id="218" idx="2"/>
              </p:cNvCxnSpPr>
              <p:nvPr/>
            </p:nvCxnSpPr>
            <p:spPr>
              <a:xfrm flipV="1">
                <a:off x="1634532" y="1509432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连接符 208">
                <a:extLst>
                  <a:ext uri="{FF2B5EF4-FFF2-40B4-BE49-F238E27FC236}">
                    <a16:creationId xmlns:a16="http://schemas.microsoft.com/office/drawing/2014/main" id="{B92C109F-A84C-B8A3-D8C2-2E4D767FEB42}"/>
                  </a:ext>
                </a:extLst>
              </p:cNvPr>
              <p:cNvCxnSpPr>
                <a:stCxn id="225" idx="6"/>
                <a:endCxn id="220" idx="2"/>
              </p:cNvCxnSpPr>
              <p:nvPr/>
            </p:nvCxnSpPr>
            <p:spPr>
              <a:xfrm flipV="1">
                <a:off x="1634532" y="2275914"/>
                <a:ext cx="1036950" cy="750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线连接符 209">
                <a:extLst>
                  <a:ext uri="{FF2B5EF4-FFF2-40B4-BE49-F238E27FC236}">
                    <a16:creationId xmlns:a16="http://schemas.microsoft.com/office/drawing/2014/main" id="{D9B67031-BB3B-98AF-074A-13BEA62841D0}"/>
                  </a:ext>
                </a:extLst>
              </p:cNvPr>
              <p:cNvCxnSpPr>
                <a:stCxn id="225" idx="6"/>
                <a:endCxn id="219" idx="2"/>
              </p:cNvCxnSpPr>
              <p:nvPr/>
            </p:nvCxnSpPr>
            <p:spPr>
              <a:xfrm flipV="1">
                <a:off x="1634532" y="1892673"/>
                <a:ext cx="1036950" cy="4583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线连接符 210">
                <a:extLst>
                  <a:ext uri="{FF2B5EF4-FFF2-40B4-BE49-F238E27FC236}">
                    <a16:creationId xmlns:a16="http://schemas.microsoft.com/office/drawing/2014/main" id="{B73EDD2B-309A-E00E-4A1D-FB7DF9C19DDD}"/>
                  </a:ext>
                </a:extLst>
              </p:cNvPr>
              <p:cNvCxnSpPr>
                <a:stCxn id="225" idx="6"/>
                <a:endCxn id="221" idx="2"/>
              </p:cNvCxnSpPr>
              <p:nvPr/>
            </p:nvCxnSpPr>
            <p:spPr>
              <a:xfrm>
                <a:off x="1634532" y="2350994"/>
                <a:ext cx="1036950" cy="458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线连接符 211">
                <a:extLst>
                  <a:ext uri="{FF2B5EF4-FFF2-40B4-BE49-F238E27FC236}">
                    <a16:creationId xmlns:a16="http://schemas.microsoft.com/office/drawing/2014/main" id="{01E72795-88E5-D3C7-97A2-9A75A33E9F39}"/>
                  </a:ext>
                </a:extLst>
              </p:cNvPr>
              <p:cNvCxnSpPr>
                <a:stCxn id="226" idx="6"/>
                <a:endCxn id="218" idx="2"/>
              </p:cNvCxnSpPr>
              <p:nvPr/>
            </p:nvCxnSpPr>
            <p:spPr>
              <a:xfrm flipV="1">
                <a:off x="1634532" y="1509432"/>
                <a:ext cx="1036950" cy="1608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B094335D-5772-7D9B-C792-054C66E108C0}"/>
                  </a:ext>
                </a:extLst>
              </p:cNvPr>
              <p:cNvCxnSpPr>
                <a:stCxn id="226" idx="6"/>
                <a:endCxn id="219" idx="2"/>
              </p:cNvCxnSpPr>
              <p:nvPr/>
            </p:nvCxnSpPr>
            <p:spPr>
              <a:xfrm flipV="1">
                <a:off x="1634532" y="1892673"/>
                <a:ext cx="1036950" cy="1224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EF147CE8-83FF-CD4F-07EB-5D8035957462}"/>
                  </a:ext>
                </a:extLst>
              </p:cNvPr>
              <p:cNvCxnSpPr>
                <a:stCxn id="226" idx="6"/>
                <a:endCxn id="220" idx="2"/>
              </p:cNvCxnSpPr>
              <p:nvPr/>
            </p:nvCxnSpPr>
            <p:spPr>
              <a:xfrm flipV="1">
                <a:off x="1634532" y="2275914"/>
                <a:ext cx="1036950" cy="8415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BF5FCAC2-A4EF-DB77-C242-ACA7E5A2D26B}"/>
                  </a:ext>
                </a:extLst>
              </p:cNvPr>
              <p:cNvCxnSpPr>
                <a:stCxn id="226" idx="6"/>
                <a:endCxn id="221" idx="2"/>
              </p:cNvCxnSpPr>
              <p:nvPr/>
            </p:nvCxnSpPr>
            <p:spPr>
              <a:xfrm flipV="1">
                <a:off x="1634532" y="2809314"/>
                <a:ext cx="1036950" cy="3081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308C2273-236E-A7E7-4619-9DDFB8677B36}"/>
                  </a:ext>
                </a:extLst>
              </p:cNvPr>
              <p:cNvSpPr txBox="1"/>
              <p:nvPr/>
            </p:nvSpPr>
            <p:spPr>
              <a:xfrm>
                <a:off x="990485" y="2359273"/>
                <a:ext cx="561782" cy="51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6DFD7749-EE44-4544-5F3C-6CF1CF40A8C3}"/>
                  </a:ext>
                </a:extLst>
              </p:cNvPr>
              <p:cNvSpPr txBox="1"/>
              <p:nvPr/>
            </p:nvSpPr>
            <p:spPr>
              <a:xfrm>
                <a:off x="2919071" y="2176888"/>
                <a:ext cx="322729" cy="51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7F58119-EBC0-B45A-47C4-BCB262C76AA5}"/>
                </a:ext>
              </a:extLst>
            </p:cNvPr>
            <p:cNvSpPr/>
            <p:nvPr/>
          </p:nvSpPr>
          <p:spPr>
            <a:xfrm>
              <a:off x="5985577" y="950257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703F7A5-B3E5-3683-59FA-8B1CDDE67DA8}"/>
                </a:ext>
              </a:extLst>
            </p:cNvPr>
            <p:cNvSpPr/>
            <p:nvPr/>
          </p:nvSpPr>
          <p:spPr>
            <a:xfrm>
              <a:off x="5985577" y="1234777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4F5FF9A-F3A3-2571-46BF-80DDC009E91B}"/>
                </a:ext>
              </a:extLst>
            </p:cNvPr>
            <p:cNvSpPr/>
            <p:nvPr/>
          </p:nvSpPr>
          <p:spPr>
            <a:xfrm>
              <a:off x="5985577" y="1519297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0FDE82B3-A20F-1276-A4D0-975D0CE61FF1}"/>
                </a:ext>
              </a:extLst>
            </p:cNvPr>
            <p:cNvSpPr/>
            <p:nvPr/>
          </p:nvSpPr>
          <p:spPr>
            <a:xfrm>
              <a:off x="5985577" y="1898212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40595CA1-F7C5-DC1C-D91A-ED89CAF66A32}"/>
                </a:ext>
              </a:extLst>
            </p:cNvPr>
            <p:cNvSpPr/>
            <p:nvPr/>
          </p:nvSpPr>
          <p:spPr>
            <a:xfrm>
              <a:off x="4310873" y="733839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FED79679-1FFF-679C-1F7B-CF6C4BEA9325}"/>
                </a:ext>
              </a:extLst>
            </p:cNvPr>
            <p:cNvSpPr/>
            <p:nvPr/>
          </p:nvSpPr>
          <p:spPr>
            <a:xfrm>
              <a:off x="4310873" y="1020705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E83D183E-2169-69DC-6051-048E88B520B6}"/>
                </a:ext>
              </a:extLst>
            </p:cNvPr>
            <p:cNvSpPr/>
            <p:nvPr/>
          </p:nvSpPr>
          <p:spPr>
            <a:xfrm>
              <a:off x="4310873" y="1307571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7D105ACE-BBC6-AD4E-CA35-2A9CB77986D7}"/>
                </a:ext>
              </a:extLst>
            </p:cNvPr>
            <p:cNvSpPr/>
            <p:nvPr/>
          </p:nvSpPr>
          <p:spPr>
            <a:xfrm>
              <a:off x="4310873" y="1594438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DCAEFD1B-8AA4-0195-4134-77C1377AFB4E}"/>
                </a:ext>
              </a:extLst>
            </p:cNvPr>
            <p:cNvSpPr/>
            <p:nvPr/>
          </p:nvSpPr>
          <p:spPr>
            <a:xfrm>
              <a:off x="4310873" y="2136463"/>
              <a:ext cx="180000" cy="143956"/>
            </a:xfrm>
            <a:prstGeom prst="rect">
              <a:avLst/>
            </a:prstGeom>
            <a:solidFill>
              <a:srgbClr val="0E6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820597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820597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820597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820597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48563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92746" y="4552564"/>
            <a:ext cx="1928716" cy="1872562"/>
            <a:chOff x="467071" y="2845755"/>
            <a:chExt cx="1617333" cy="1589873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53041" y="2845755"/>
                  <a:ext cx="1529507" cy="313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1" y="2845755"/>
                  <a:ext cx="1529507" cy="313576"/>
                </a:xfrm>
                <a:prstGeom prst="rect">
                  <a:avLst/>
                </a:prstGeom>
                <a:blipFill>
                  <a:blip r:embed="rId20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5CBBE7C-ADFB-F1C7-D22A-32794D4397FA}"/>
              </a:ext>
            </a:extLst>
          </p:cNvPr>
          <p:cNvGrpSpPr/>
          <p:nvPr/>
        </p:nvGrpSpPr>
        <p:grpSpPr>
          <a:xfrm>
            <a:off x="436228" y="61117"/>
            <a:ext cx="2519358" cy="2403391"/>
            <a:chOff x="436228" y="61117"/>
            <a:chExt cx="2519358" cy="2403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020A2DD-5115-4FCD-4AE1-5B9481B0854A}"/>
                    </a:ext>
                  </a:extLst>
                </p:cNvPr>
                <p:cNvSpPr txBox="1"/>
                <p:nvPr/>
              </p:nvSpPr>
              <p:spPr>
                <a:xfrm>
                  <a:off x="436228" y="61117"/>
                  <a:ext cx="25193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Style</a:t>
                  </a:r>
                  <a:r>
                    <a:rPr kumimoji="1"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Vector (</a:t>
                  </a: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</m:oMath>
                  </a14:m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020A2DD-5115-4FCD-4AE1-5B9481B08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28" y="61117"/>
                  <a:ext cx="2519358" cy="369332"/>
                </a:xfrm>
                <a:prstGeom prst="rect">
                  <a:avLst/>
                </a:prstGeom>
                <a:blipFill>
                  <a:blip r:embed="rId21"/>
                  <a:stretch>
                    <a:fillRect t="-6452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371FC24C-79AC-CAE0-29AF-5491B4E0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794" y="466245"/>
              <a:ext cx="1950205" cy="1998263"/>
            </a:xfrm>
            <a:prstGeom prst="rect">
              <a:avLst/>
            </a:prstGeom>
          </p:spPr>
        </p:pic>
      </p:grp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074504" y="1899718"/>
            <a:ext cx="1332726" cy="1620000"/>
            <a:chOff x="1192276" y="1039906"/>
            <a:chExt cx="1801937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92276" y="2385159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61011" y="220083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9598237" y="1533620"/>
            <a:ext cx="1928716" cy="1872492"/>
            <a:chOff x="467071" y="2845815"/>
            <a:chExt cx="1617333" cy="1589813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79" y="2845815"/>
                  <a:ext cx="1529507" cy="319891"/>
                </a:xfrm>
                <a:prstGeom prst="rect">
                  <a:avLst/>
                </a:prstGeom>
                <a:blipFill>
                  <a:blip r:embed="rId23"/>
                  <a:stretch>
                    <a:fillRect t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4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  <a:endCxn id="526" idx="3"/>
          </p:cNvCxnSpPr>
          <p:nvPr/>
        </p:nvCxnSpPr>
        <p:spPr>
          <a:xfrm rot="5400000">
            <a:off x="5531054" y="4245578"/>
            <a:ext cx="2402846" cy="35624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8737049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8369543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8369543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8369543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8369543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8369543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/>
              <p:nvPr/>
            </p:nvSpPr>
            <p:spPr>
              <a:xfrm>
                <a:off x="7320943" y="1439134"/>
                <a:ext cx="64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8FBF6FC-DE4A-226D-223D-0786A013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943" y="1439134"/>
                <a:ext cx="649200" cy="369332"/>
              </a:xfrm>
              <a:prstGeom prst="rect">
                <a:avLst/>
              </a:prstGeom>
              <a:blipFill>
                <a:blip r:embed="rId24"/>
                <a:stretch>
                  <a:fillRect r="-1730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B2F1A2DB-9F4C-3919-430F-D88ABA5B8C4E}"/>
              </a:ext>
            </a:extLst>
          </p:cNvPr>
          <p:cNvGrpSpPr/>
          <p:nvPr/>
        </p:nvGrpSpPr>
        <p:grpSpPr>
          <a:xfrm>
            <a:off x="3242729" y="2926309"/>
            <a:ext cx="3222892" cy="1620000"/>
            <a:chOff x="3242729" y="2926309"/>
            <a:chExt cx="3222892" cy="1620000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3525188" y="2926309"/>
              <a:ext cx="238409" cy="1620000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38E4B400-EEE8-FA18-BC7D-D8B5EF0C7A1D}"/>
                </a:ext>
              </a:extLst>
            </p:cNvPr>
            <p:cNvSpPr/>
            <p:nvPr/>
          </p:nvSpPr>
          <p:spPr>
            <a:xfrm>
              <a:off x="4529618" y="2995337"/>
              <a:ext cx="238409" cy="233514"/>
            </a:xfrm>
            <a:prstGeom prst="ellipse">
              <a:avLst/>
            </a:prstGeom>
            <a:solidFill>
              <a:srgbClr val="D4E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F28E478-1A3B-51A5-E262-C32EFB0B6E23}"/>
                </a:ext>
              </a:extLst>
            </p:cNvPr>
            <p:cNvGrpSpPr/>
            <p:nvPr/>
          </p:nvGrpSpPr>
          <p:grpSpPr>
            <a:xfrm>
              <a:off x="4529618" y="3480903"/>
              <a:ext cx="238409" cy="510811"/>
              <a:chOff x="4529618" y="3426578"/>
              <a:chExt cx="238409" cy="510811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4529618" y="3426578"/>
                <a:ext cx="238409" cy="233514"/>
              </a:xfrm>
              <a:prstGeom prst="ellipse">
                <a:avLst/>
              </a:prstGeom>
              <a:solidFill>
                <a:srgbClr val="D4E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4529618" y="3703875"/>
                <a:ext cx="238409" cy="233514"/>
              </a:xfrm>
              <a:prstGeom prst="ellipse">
                <a:avLst/>
              </a:prstGeom>
              <a:solidFill>
                <a:srgbClr val="D4E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6C18E080-ACF3-FCC9-F22C-C92B6AAC9A4B}"/>
                </a:ext>
              </a:extLst>
            </p:cNvPr>
            <p:cNvSpPr/>
            <p:nvPr/>
          </p:nvSpPr>
          <p:spPr>
            <a:xfrm>
              <a:off x="4522866" y="4202856"/>
              <a:ext cx="238409" cy="233514"/>
            </a:xfrm>
            <a:prstGeom prst="ellipse">
              <a:avLst/>
            </a:prstGeom>
            <a:solidFill>
              <a:srgbClr val="D4E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3763597" y="3043066"/>
              <a:ext cx="766021" cy="690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3763597" y="3043066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3763597" y="3043066"/>
              <a:ext cx="766021" cy="831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3763597" y="3043066"/>
              <a:ext cx="759269" cy="1276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3763597" y="3112094"/>
              <a:ext cx="766021" cy="2082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3763597" y="3320363"/>
              <a:ext cx="766021" cy="2772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3763597" y="3320363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3763597" y="3320363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3763597" y="3320363"/>
              <a:ext cx="759269" cy="999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3763597" y="3112094"/>
              <a:ext cx="766021" cy="4855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>
              <a:off x="3763597" y="3597660"/>
              <a:ext cx="7660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3763597" y="3597660"/>
              <a:ext cx="759269" cy="7219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3763597" y="3597660"/>
              <a:ext cx="766021" cy="2772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3763597" y="3112094"/>
              <a:ext cx="766021" cy="7628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3763597" y="3874957"/>
              <a:ext cx="766021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3763597" y="3597660"/>
              <a:ext cx="766021" cy="2772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3763597" y="3874958"/>
              <a:ext cx="759269" cy="444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3763597" y="3112094"/>
              <a:ext cx="766021" cy="13174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3763597" y="3597660"/>
              <a:ext cx="766021" cy="8318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3763597" y="3874957"/>
              <a:ext cx="766021" cy="5545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3763597" y="4319613"/>
              <a:ext cx="759269" cy="1099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3284457" y="3877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4728428" y="3831161"/>
              <a:ext cx="238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A70126E8-F6DA-F9DB-1B16-CDC621A0B555}"/>
                    </a:ext>
                  </a:extLst>
                </p:cNvPr>
                <p:cNvSpPr txBox="1"/>
                <p:nvPr/>
              </p:nvSpPr>
              <p:spPr>
                <a:xfrm>
                  <a:off x="5814394" y="3473085"/>
                  <a:ext cx="651227" cy="3429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zh-CN" sz="1600" dirty="0">
                      <a:effectLst/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6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bSup>
                    </m:oMath>
                  </a14:m>
                  <a:r>
                    <a:rPr lang="zh-CN" altLang="zh-CN" sz="16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A70126E8-F6DA-F9DB-1B16-CDC621A0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394" y="3473085"/>
                  <a:ext cx="651227" cy="34297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80C73C5-41E9-4227-5F16-783F902C25CF}"/>
                </a:ext>
              </a:extLst>
            </p:cNvPr>
            <p:cNvSpPr/>
            <p:nvPr/>
          </p:nvSpPr>
          <p:spPr>
            <a:xfrm>
              <a:off x="3242729" y="2966400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747AD45-A3D3-4E78-F136-77055A4991FE}"/>
                </a:ext>
              </a:extLst>
            </p:cNvPr>
            <p:cNvSpPr/>
            <p:nvPr/>
          </p:nvSpPr>
          <p:spPr>
            <a:xfrm>
              <a:off x="3242729" y="3253266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57E64F5-C721-A31B-5380-B3BE889E62E0}"/>
                </a:ext>
              </a:extLst>
            </p:cNvPr>
            <p:cNvSpPr/>
            <p:nvPr/>
          </p:nvSpPr>
          <p:spPr>
            <a:xfrm>
              <a:off x="3242729" y="3540132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8FE5C25-848E-C640-37D2-BF5F0B5C5752}"/>
                </a:ext>
              </a:extLst>
            </p:cNvPr>
            <p:cNvSpPr/>
            <p:nvPr/>
          </p:nvSpPr>
          <p:spPr>
            <a:xfrm>
              <a:off x="3242729" y="3826999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F538B26-ACAF-ABEC-AFC1-7FA130ADDB92}"/>
                </a:ext>
              </a:extLst>
            </p:cNvPr>
            <p:cNvSpPr/>
            <p:nvPr/>
          </p:nvSpPr>
          <p:spPr>
            <a:xfrm>
              <a:off x="3242729" y="4359496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BF7D2BAF-3063-EDCB-45FF-B8E563184BE3}"/>
                </a:ext>
              </a:extLst>
            </p:cNvPr>
            <p:cNvSpPr/>
            <p:nvPr/>
          </p:nvSpPr>
          <p:spPr>
            <a:xfrm>
              <a:off x="4917433" y="3040433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7533364E-7F67-FE9D-751C-566053BCD3AB}"/>
                </a:ext>
              </a:extLst>
            </p:cNvPr>
            <p:cNvSpPr/>
            <p:nvPr/>
          </p:nvSpPr>
          <p:spPr>
            <a:xfrm>
              <a:off x="4917433" y="3523463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D4EDEFA4-12D5-B9FD-20EE-C4E7447A8C78}"/>
                </a:ext>
              </a:extLst>
            </p:cNvPr>
            <p:cNvSpPr/>
            <p:nvPr/>
          </p:nvSpPr>
          <p:spPr>
            <a:xfrm>
              <a:off x="4917433" y="3808377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1B90500A-C46B-9A6E-13FD-8C4402CB399C}"/>
                </a:ext>
              </a:extLst>
            </p:cNvPr>
            <p:cNvSpPr/>
            <p:nvPr/>
          </p:nvSpPr>
          <p:spPr>
            <a:xfrm>
              <a:off x="4917136" y="4261591"/>
              <a:ext cx="180000" cy="143956"/>
            </a:xfrm>
            <a:prstGeom prst="rect">
              <a:avLst/>
            </a:prstGeom>
            <a:solidFill>
              <a:srgbClr val="FFC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821101CB-0BA7-9375-CB78-721C28ED976A}"/>
                </a:ext>
              </a:extLst>
            </p:cNvPr>
            <p:cNvSpPr txBox="1"/>
            <p:nvPr/>
          </p:nvSpPr>
          <p:spPr>
            <a:xfrm>
              <a:off x="4728428" y="3059668"/>
              <a:ext cx="238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右大括号 327">
              <a:extLst>
                <a:ext uri="{FF2B5EF4-FFF2-40B4-BE49-F238E27FC236}">
                  <a16:creationId xmlns:a16="http://schemas.microsoft.com/office/drawing/2014/main" id="{61452BF0-92D8-B500-E43E-D86D332728B7}"/>
                </a:ext>
              </a:extLst>
            </p:cNvPr>
            <p:cNvSpPr/>
            <p:nvPr/>
          </p:nvSpPr>
          <p:spPr>
            <a:xfrm>
              <a:off x="5139066" y="3054076"/>
              <a:ext cx="196034" cy="583527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D770A9EE-636F-DADE-28BB-09093E692A58}"/>
                    </a:ext>
                  </a:extLst>
                </p:cNvPr>
                <p:cNvSpPr txBox="1"/>
                <p:nvPr/>
              </p:nvSpPr>
              <p:spPr>
                <a:xfrm>
                  <a:off x="5279529" y="3169682"/>
                  <a:ext cx="463517" cy="2852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ctrl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D770A9EE-636F-DADE-28BB-09093E692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29" y="3169682"/>
                  <a:ext cx="463517" cy="28527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" name="右大括号 329">
              <a:extLst>
                <a:ext uri="{FF2B5EF4-FFF2-40B4-BE49-F238E27FC236}">
                  <a16:creationId xmlns:a16="http://schemas.microsoft.com/office/drawing/2014/main" id="{73BCB04A-E38D-A209-5446-8A15C10D1214}"/>
                </a:ext>
              </a:extLst>
            </p:cNvPr>
            <p:cNvSpPr/>
            <p:nvPr/>
          </p:nvSpPr>
          <p:spPr>
            <a:xfrm>
              <a:off x="5143097" y="3808377"/>
              <a:ext cx="196034" cy="583527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FD8E926C-5035-7FCA-0803-0D7F59060387}"/>
                    </a:ext>
                  </a:extLst>
                </p:cNvPr>
                <p:cNvSpPr txBox="1"/>
                <p:nvPr/>
              </p:nvSpPr>
              <p:spPr>
                <a:xfrm>
                  <a:off x="5283560" y="3923983"/>
                  <a:ext cx="463517" cy="2852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ctrl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FD8E926C-5035-7FCA-0803-0D7F59060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560" y="3923983"/>
                  <a:ext cx="463517" cy="28527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2" name="右大括号 331">
              <a:extLst>
                <a:ext uri="{FF2B5EF4-FFF2-40B4-BE49-F238E27FC236}">
                  <a16:creationId xmlns:a16="http://schemas.microsoft.com/office/drawing/2014/main" id="{421C94FA-14AD-3504-2269-9856AF86B4A7}"/>
                </a:ext>
              </a:extLst>
            </p:cNvPr>
            <p:cNvSpPr/>
            <p:nvPr/>
          </p:nvSpPr>
          <p:spPr>
            <a:xfrm>
              <a:off x="5663383" y="3234183"/>
              <a:ext cx="196034" cy="831892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1B8DABF1-60EA-68E4-8D03-CAA3110872F3}"/>
              </a:ext>
            </a:extLst>
          </p:cNvPr>
          <p:cNvGrpSpPr/>
          <p:nvPr/>
        </p:nvGrpSpPr>
        <p:grpSpPr>
          <a:xfrm>
            <a:off x="3242729" y="4896813"/>
            <a:ext cx="3311627" cy="1620000"/>
            <a:chOff x="3242729" y="2926309"/>
            <a:chExt cx="3311627" cy="1620000"/>
          </a:xfrm>
        </p:grpSpPr>
        <p:grpSp>
          <p:nvGrpSpPr>
            <p:cNvPr id="499" name="组合 498">
              <a:extLst>
                <a:ext uri="{FF2B5EF4-FFF2-40B4-BE49-F238E27FC236}">
                  <a16:creationId xmlns:a16="http://schemas.microsoft.com/office/drawing/2014/main" id="{B6C830AF-5ED5-67EF-249C-FE2B8532D619}"/>
                </a:ext>
              </a:extLst>
            </p:cNvPr>
            <p:cNvGrpSpPr/>
            <p:nvPr/>
          </p:nvGrpSpPr>
          <p:grpSpPr>
            <a:xfrm>
              <a:off x="3525188" y="2926309"/>
              <a:ext cx="238409" cy="1620000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90F6C2DD-B70B-08AE-3A1E-956933E1178E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9E75A14F-C8D8-1DA7-BE02-AAA2A62890C7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F9BF2692-DD3E-4341-82E2-A9FD1C0DEA96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E04B445E-56A6-4C51-43E1-4368E5975E7C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1E562399-13E8-7A3E-0391-9E096AFEEA4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0" name="椭圆 499">
              <a:extLst>
                <a:ext uri="{FF2B5EF4-FFF2-40B4-BE49-F238E27FC236}">
                  <a16:creationId xmlns:a16="http://schemas.microsoft.com/office/drawing/2014/main" id="{D75E3364-9622-56BD-7111-F6ECDC0E878E}"/>
                </a:ext>
              </a:extLst>
            </p:cNvPr>
            <p:cNvSpPr/>
            <p:nvPr/>
          </p:nvSpPr>
          <p:spPr>
            <a:xfrm>
              <a:off x="4529618" y="2995337"/>
              <a:ext cx="238409" cy="233514"/>
            </a:xfrm>
            <a:prstGeom prst="ellipse">
              <a:avLst/>
            </a:prstGeom>
            <a:solidFill>
              <a:srgbClr val="D4E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组合 500">
              <a:extLst>
                <a:ext uri="{FF2B5EF4-FFF2-40B4-BE49-F238E27FC236}">
                  <a16:creationId xmlns:a16="http://schemas.microsoft.com/office/drawing/2014/main" id="{DA849DDF-09F6-4B88-BF82-A1C86C1A3EE3}"/>
                </a:ext>
              </a:extLst>
            </p:cNvPr>
            <p:cNvGrpSpPr/>
            <p:nvPr/>
          </p:nvGrpSpPr>
          <p:grpSpPr>
            <a:xfrm>
              <a:off x="4529618" y="3480903"/>
              <a:ext cx="238409" cy="510811"/>
              <a:chOff x="4529618" y="3426578"/>
              <a:chExt cx="238409" cy="510811"/>
            </a:xfrm>
          </p:grpSpPr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0ED18E44-8800-A45C-1A6D-8F9D38529A88}"/>
                  </a:ext>
                </a:extLst>
              </p:cNvPr>
              <p:cNvSpPr/>
              <p:nvPr/>
            </p:nvSpPr>
            <p:spPr>
              <a:xfrm>
                <a:off x="4529618" y="3426578"/>
                <a:ext cx="238409" cy="233514"/>
              </a:xfrm>
              <a:prstGeom prst="ellipse">
                <a:avLst/>
              </a:prstGeom>
              <a:solidFill>
                <a:srgbClr val="D4E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F0830970-ED08-FCAF-E9AC-6AE8AF796EEB}"/>
                  </a:ext>
                </a:extLst>
              </p:cNvPr>
              <p:cNvSpPr/>
              <p:nvPr/>
            </p:nvSpPr>
            <p:spPr>
              <a:xfrm>
                <a:off x="4529618" y="3703875"/>
                <a:ext cx="238409" cy="233514"/>
              </a:xfrm>
              <a:prstGeom prst="ellipse">
                <a:avLst/>
              </a:prstGeom>
              <a:solidFill>
                <a:srgbClr val="D4E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2" name="椭圆 501">
              <a:extLst>
                <a:ext uri="{FF2B5EF4-FFF2-40B4-BE49-F238E27FC236}">
                  <a16:creationId xmlns:a16="http://schemas.microsoft.com/office/drawing/2014/main" id="{1FF75980-68A1-34A9-0C3D-30971A3370ED}"/>
                </a:ext>
              </a:extLst>
            </p:cNvPr>
            <p:cNvSpPr/>
            <p:nvPr/>
          </p:nvSpPr>
          <p:spPr>
            <a:xfrm>
              <a:off x="4522866" y="4202856"/>
              <a:ext cx="238409" cy="233514"/>
            </a:xfrm>
            <a:prstGeom prst="ellipse">
              <a:avLst/>
            </a:prstGeom>
            <a:solidFill>
              <a:srgbClr val="D4E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3" name="直线连接符 502">
              <a:extLst>
                <a:ext uri="{FF2B5EF4-FFF2-40B4-BE49-F238E27FC236}">
                  <a16:creationId xmlns:a16="http://schemas.microsoft.com/office/drawing/2014/main" id="{1A2BC83F-AFA4-71BD-A5BC-24BF03224EE3}"/>
                </a:ext>
              </a:extLst>
            </p:cNvPr>
            <p:cNvCxnSpPr>
              <a:stCxn id="544" idx="6"/>
              <a:endCxn id="500" idx="2"/>
            </p:cNvCxnSpPr>
            <p:nvPr/>
          </p:nvCxnSpPr>
          <p:spPr>
            <a:xfrm>
              <a:off x="3763597" y="3043066"/>
              <a:ext cx="766021" cy="690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线连接符 503">
              <a:extLst>
                <a:ext uri="{FF2B5EF4-FFF2-40B4-BE49-F238E27FC236}">
                  <a16:creationId xmlns:a16="http://schemas.microsoft.com/office/drawing/2014/main" id="{21133ABF-1F5A-445E-66E3-F33947F7C229}"/>
                </a:ext>
              </a:extLst>
            </p:cNvPr>
            <p:cNvCxnSpPr>
              <a:stCxn id="544" idx="6"/>
              <a:endCxn id="542" idx="2"/>
            </p:cNvCxnSpPr>
            <p:nvPr/>
          </p:nvCxnSpPr>
          <p:spPr>
            <a:xfrm>
              <a:off x="3763597" y="3043066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线连接符 504">
              <a:extLst>
                <a:ext uri="{FF2B5EF4-FFF2-40B4-BE49-F238E27FC236}">
                  <a16:creationId xmlns:a16="http://schemas.microsoft.com/office/drawing/2014/main" id="{7E49495E-E024-30AD-5CB3-3D8BDF842E4F}"/>
                </a:ext>
              </a:extLst>
            </p:cNvPr>
            <p:cNvCxnSpPr>
              <a:stCxn id="544" idx="6"/>
              <a:endCxn id="543" idx="2"/>
            </p:cNvCxnSpPr>
            <p:nvPr/>
          </p:nvCxnSpPr>
          <p:spPr>
            <a:xfrm>
              <a:off x="3763597" y="3043066"/>
              <a:ext cx="766021" cy="831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线连接符 505">
              <a:extLst>
                <a:ext uri="{FF2B5EF4-FFF2-40B4-BE49-F238E27FC236}">
                  <a16:creationId xmlns:a16="http://schemas.microsoft.com/office/drawing/2014/main" id="{6AC28D56-9218-F085-023F-87AFAA31EC50}"/>
                </a:ext>
              </a:extLst>
            </p:cNvPr>
            <p:cNvCxnSpPr>
              <a:stCxn id="544" idx="6"/>
              <a:endCxn id="502" idx="2"/>
            </p:cNvCxnSpPr>
            <p:nvPr/>
          </p:nvCxnSpPr>
          <p:spPr>
            <a:xfrm>
              <a:off x="3763597" y="3043066"/>
              <a:ext cx="759269" cy="1276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线连接符 506">
              <a:extLst>
                <a:ext uri="{FF2B5EF4-FFF2-40B4-BE49-F238E27FC236}">
                  <a16:creationId xmlns:a16="http://schemas.microsoft.com/office/drawing/2014/main" id="{0AB89787-77FB-B52C-F261-B2194B978B20}"/>
                </a:ext>
              </a:extLst>
            </p:cNvPr>
            <p:cNvCxnSpPr>
              <a:stCxn id="545" idx="6"/>
              <a:endCxn id="500" idx="2"/>
            </p:cNvCxnSpPr>
            <p:nvPr/>
          </p:nvCxnSpPr>
          <p:spPr>
            <a:xfrm flipV="1">
              <a:off x="3763597" y="3112094"/>
              <a:ext cx="766021" cy="2082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线连接符 507">
              <a:extLst>
                <a:ext uri="{FF2B5EF4-FFF2-40B4-BE49-F238E27FC236}">
                  <a16:creationId xmlns:a16="http://schemas.microsoft.com/office/drawing/2014/main" id="{50B8D5E8-7794-D377-877A-B29D8ADAC055}"/>
                </a:ext>
              </a:extLst>
            </p:cNvPr>
            <p:cNvCxnSpPr>
              <a:stCxn id="545" idx="6"/>
              <a:endCxn id="542" idx="2"/>
            </p:cNvCxnSpPr>
            <p:nvPr/>
          </p:nvCxnSpPr>
          <p:spPr>
            <a:xfrm>
              <a:off x="3763597" y="3320363"/>
              <a:ext cx="766021" cy="2772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线连接符 508">
              <a:extLst>
                <a:ext uri="{FF2B5EF4-FFF2-40B4-BE49-F238E27FC236}">
                  <a16:creationId xmlns:a16="http://schemas.microsoft.com/office/drawing/2014/main" id="{3AB4F1E8-1FA3-6016-14DA-34A1F8DD4E70}"/>
                </a:ext>
              </a:extLst>
            </p:cNvPr>
            <p:cNvCxnSpPr>
              <a:stCxn id="545" idx="6"/>
              <a:endCxn id="543" idx="2"/>
            </p:cNvCxnSpPr>
            <p:nvPr/>
          </p:nvCxnSpPr>
          <p:spPr>
            <a:xfrm>
              <a:off x="3763597" y="3320363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线连接符 509">
              <a:extLst>
                <a:ext uri="{FF2B5EF4-FFF2-40B4-BE49-F238E27FC236}">
                  <a16:creationId xmlns:a16="http://schemas.microsoft.com/office/drawing/2014/main" id="{0EDF5C34-2386-8555-4B02-25428F1FEC8B}"/>
                </a:ext>
              </a:extLst>
            </p:cNvPr>
            <p:cNvCxnSpPr>
              <a:stCxn id="545" idx="6"/>
              <a:endCxn id="543" idx="2"/>
            </p:cNvCxnSpPr>
            <p:nvPr/>
          </p:nvCxnSpPr>
          <p:spPr>
            <a:xfrm>
              <a:off x="3763597" y="3320363"/>
              <a:ext cx="766021" cy="5545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线连接符 510">
              <a:extLst>
                <a:ext uri="{FF2B5EF4-FFF2-40B4-BE49-F238E27FC236}">
                  <a16:creationId xmlns:a16="http://schemas.microsoft.com/office/drawing/2014/main" id="{C8924CE3-4A2F-D74F-A79B-7DF20BE3C7F3}"/>
                </a:ext>
              </a:extLst>
            </p:cNvPr>
            <p:cNvCxnSpPr>
              <a:stCxn id="545" idx="6"/>
              <a:endCxn id="502" idx="2"/>
            </p:cNvCxnSpPr>
            <p:nvPr/>
          </p:nvCxnSpPr>
          <p:spPr>
            <a:xfrm>
              <a:off x="3763597" y="3320363"/>
              <a:ext cx="759269" cy="9992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线连接符 511">
              <a:extLst>
                <a:ext uri="{FF2B5EF4-FFF2-40B4-BE49-F238E27FC236}">
                  <a16:creationId xmlns:a16="http://schemas.microsoft.com/office/drawing/2014/main" id="{CBBA1C62-AA53-F462-BFD3-9BA5CED1610F}"/>
                </a:ext>
              </a:extLst>
            </p:cNvPr>
            <p:cNvCxnSpPr>
              <a:stCxn id="546" idx="6"/>
              <a:endCxn id="500" idx="2"/>
            </p:cNvCxnSpPr>
            <p:nvPr/>
          </p:nvCxnSpPr>
          <p:spPr>
            <a:xfrm flipV="1">
              <a:off x="3763597" y="3112094"/>
              <a:ext cx="766021" cy="4855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线连接符 512">
              <a:extLst>
                <a:ext uri="{FF2B5EF4-FFF2-40B4-BE49-F238E27FC236}">
                  <a16:creationId xmlns:a16="http://schemas.microsoft.com/office/drawing/2014/main" id="{F930A416-9908-9F73-39C5-B0A2E18FC345}"/>
                </a:ext>
              </a:extLst>
            </p:cNvPr>
            <p:cNvCxnSpPr>
              <a:stCxn id="546" idx="6"/>
              <a:endCxn id="542" idx="2"/>
            </p:cNvCxnSpPr>
            <p:nvPr/>
          </p:nvCxnSpPr>
          <p:spPr>
            <a:xfrm>
              <a:off x="3763597" y="3597660"/>
              <a:ext cx="7660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线连接符 513">
              <a:extLst>
                <a:ext uri="{FF2B5EF4-FFF2-40B4-BE49-F238E27FC236}">
                  <a16:creationId xmlns:a16="http://schemas.microsoft.com/office/drawing/2014/main" id="{A2AF712D-0976-854B-D36E-51A357E3090F}"/>
                </a:ext>
              </a:extLst>
            </p:cNvPr>
            <p:cNvCxnSpPr>
              <a:stCxn id="546" idx="6"/>
              <a:endCxn id="502" idx="2"/>
            </p:cNvCxnSpPr>
            <p:nvPr/>
          </p:nvCxnSpPr>
          <p:spPr>
            <a:xfrm>
              <a:off x="3763597" y="3597660"/>
              <a:ext cx="759269" cy="7219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线连接符 514">
              <a:extLst>
                <a:ext uri="{FF2B5EF4-FFF2-40B4-BE49-F238E27FC236}">
                  <a16:creationId xmlns:a16="http://schemas.microsoft.com/office/drawing/2014/main" id="{DBD6422E-89FC-5CE6-122E-14D773109D03}"/>
                </a:ext>
              </a:extLst>
            </p:cNvPr>
            <p:cNvCxnSpPr>
              <a:stCxn id="546" idx="6"/>
              <a:endCxn id="543" idx="2"/>
            </p:cNvCxnSpPr>
            <p:nvPr/>
          </p:nvCxnSpPr>
          <p:spPr>
            <a:xfrm>
              <a:off x="3763597" y="3597660"/>
              <a:ext cx="766021" cy="2772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线连接符 515">
              <a:extLst>
                <a:ext uri="{FF2B5EF4-FFF2-40B4-BE49-F238E27FC236}">
                  <a16:creationId xmlns:a16="http://schemas.microsoft.com/office/drawing/2014/main" id="{2D07595F-3B95-5AE2-9110-F28596A56672}"/>
                </a:ext>
              </a:extLst>
            </p:cNvPr>
            <p:cNvCxnSpPr>
              <a:stCxn id="547" idx="6"/>
              <a:endCxn id="500" idx="2"/>
            </p:cNvCxnSpPr>
            <p:nvPr/>
          </p:nvCxnSpPr>
          <p:spPr>
            <a:xfrm flipV="1">
              <a:off x="3763597" y="3112094"/>
              <a:ext cx="766021" cy="7628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线连接符 516">
              <a:extLst>
                <a:ext uri="{FF2B5EF4-FFF2-40B4-BE49-F238E27FC236}">
                  <a16:creationId xmlns:a16="http://schemas.microsoft.com/office/drawing/2014/main" id="{4E8F2CF0-EDB4-2C84-31E9-581DE626EBCC}"/>
                </a:ext>
              </a:extLst>
            </p:cNvPr>
            <p:cNvCxnSpPr>
              <a:stCxn id="547" idx="6"/>
              <a:endCxn id="543" idx="2"/>
            </p:cNvCxnSpPr>
            <p:nvPr/>
          </p:nvCxnSpPr>
          <p:spPr>
            <a:xfrm flipV="1">
              <a:off x="3763597" y="3874957"/>
              <a:ext cx="766021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线连接符 517">
              <a:extLst>
                <a:ext uri="{FF2B5EF4-FFF2-40B4-BE49-F238E27FC236}">
                  <a16:creationId xmlns:a16="http://schemas.microsoft.com/office/drawing/2014/main" id="{A5D7758C-0BF6-B693-9DF7-8377C5E3749D}"/>
                </a:ext>
              </a:extLst>
            </p:cNvPr>
            <p:cNvCxnSpPr>
              <a:stCxn id="547" idx="6"/>
              <a:endCxn id="542" idx="2"/>
            </p:cNvCxnSpPr>
            <p:nvPr/>
          </p:nvCxnSpPr>
          <p:spPr>
            <a:xfrm flipV="1">
              <a:off x="3763597" y="3597660"/>
              <a:ext cx="766021" cy="2772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线连接符 518">
              <a:extLst>
                <a:ext uri="{FF2B5EF4-FFF2-40B4-BE49-F238E27FC236}">
                  <a16:creationId xmlns:a16="http://schemas.microsoft.com/office/drawing/2014/main" id="{A069DABA-7ADE-EBF5-327C-4B712A10E559}"/>
                </a:ext>
              </a:extLst>
            </p:cNvPr>
            <p:cNvCxnSpPr>
              <a:stCxn id="547" idx="6"/>
              <a:endCxn id="502" idx="2"/>
            </p:cNvCxnSpPr>
            <p:nvPr/>
          </p:nvCxnSpPr>
          <p:spPr>
            <a:xfrm>
              <a:off x="3763597" y="3874958"/>
              <a:ext cx="759269" cy="444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线连接符 519">
              <a:extLst>
                <a:ext uri="{FF2B5EF4-FFF2-40B4-BE49-F238E27FC236}">
                  <a16:creationId xmlns:a16="http://schemas.microsoft.com/office/drawing/2014/main" id="{DE66DAA1-3FCB-65AD-00D8-14D8A4936143}"/>
                </a:ext>
              </a:extLst>
            </p:cNvPr>
            <p:cNvCxnSpPr>
              <a:stCxn id="548" idx="6"/>
              <a:endCxn id="500" idx="2"/>
            </p:cNvCxnSpPr>
            <p:nvPr/>
          </p:nvCxnSpPr>
          <p:spPr>
            <a:xfrm flipV="1">
              <a:off x="3763597" y="3112094"/>
              <a:ext cx="766021" cy="13174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线连接符 520">
              <a:extLst>
                <a:ext uri="{FF2B5EF4-FFF2-40B4-BE49-F238E27FC236}">
                  <a16:creationId xmlns:a16="http://schemas.microsoft.com/office/drawing/2014/main" id="{A73872F4-DCCF-85BD-58FA-20E209B11CD1}"/>
                </a:ext>
              </a:extLst>
            </p:cNvPr>
            <p:cNvCxnSpPr>
              <a:stCxn id="548" idx="6"/>
              <a:endCxn id="542" idx="2"/>
            </p:cNvCxnSpPr>
            <p:nvPr/>
          </p:nvCxnSpPr>
          <p:spPr>
            <a:xfrm flipV="1">
              <a:off x="3763597" y="3597660"/>
              <a:ext cx="766021" cy="8318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线连接符 521">
              <a:extLst>
                <a:ext uri="{FF2B5EF4-FFF2-40B4-BE49-F238E27FC236}">
                  <a16:creationId xmlns:a16="http://schemas.microsoft.com/office/drawing/2014/main" id="{6B0B96A5-7416-C0B4-90D0-A8BC3B1566B6}"/>
                </a:ext>
              </a:extLst>
            </p:cNvPr>
            <p:cNvCxnSpPr>
              <a:stCxn id="548" idx="6"/>
              <a:endCxn id="543" idx="2"/>
            </p:cNvCxnSpPr>
            <p:nvPr/>
          </p:nvCxnSpPr>
          <p:spPr>
            <a:xfrm flipV="1">
              <a:off x="3763597" y="3874957"/>
              <a:ext cx="766021" cy="5545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线连接符 522">
              <a:extLst>
                <a:ext uri="{FF2B5EF4-FFF2-40B4-BE49-F238E27FC236}">
                  <a16:creationId xmlns:a16="http://schemas.microsoft.com/office/drawing/2014/main" id="{D775F52B-8A7F-00FB-393B-D10829989EE6}"/>
                </a:ext>
              </a:extLst>
            </p:cNvPr>
            <p:cNvCxnSpPr>
              <a:stCxn id="548" idx="6"/>
              <a:endCxn id="502" idx="2"/>
            </p:cNvCxnSpPr>
            <p:nvPr/>
          </p:nvCxnSpPr>
          <p:spPr>
            <a:xfrm flipV="1">
              <a:off x="3763597" y="4319613"/>
              <a:ext cx="759269" cy="1099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文本框 523">
              <a:extLst>
                <a:ext uri="{FF2B5EF4-FFF2-40B4-BE49-F238E27FC236}">
                  <a16:creationId xmlns:a16="http://schemas.microsoft.com/office/drawing/2014/main" id="{6DCAB878-E342-7D6D-D197-90F07AF74EF4}"/>
                </a:ext>
              </a:extLst>
            </p:cNvPr>
            <p:cNvSpPr txBox="1"/>
            <p:nvPr/>
          </p:nvSpPr>
          <p:spPr>
            <a:xfrm>
              <a:off x="3284457" y="3877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文本框 524">
              <a:extLst>
                <a:ext uri="{FF2B5EF4-FFF2-40B4-BE49-F238E27FC236}">
                  <a16:creationId xmlns:a16="http://schemas.microsoft.com/office/drawing/2014/main" id="{E404802A-6A31-7A82-D382-E5217E22EFC1}"/>
                </a:ext>
              </a:extLst>
            </p:cNvPr>
            <p:cNvSpPr txBox="1"/>
            <p:nvPr/>
          </p:nvSpPr>
          <p:spPr>
            <a:xfrm>
              <a:off x="4728428" y="3831161"/>
              <a:ext cx="238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文本框 525">
                  <a:extLst>
                    <a:ext uri="{FF2B5EF4-FFF2-40B4-BE49-F238E27FC236}">
                      <a16:creationId xmlns:a16="http://schemas.microsoft.com/office/drawing/2014/main" id="{307E95F5-A2A4-BFC7-8E08-8D8AC4F09ECA}"/>
                    </a:ext>
                  </a:extLst>
                </p:cNvPr>
                <p:cNvSpPr txBox="1"/>
                <p:nvPr/>
              </p:nvSpPr>
              <p:spPr>
                <a:xfrm>
                  <a:off x="5828306" y="3465398"/>
                  <a:ext cx="726050" cy="3784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zh-CN" sz="1600" dirty="0">
                      <a:effectLst/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6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bSup>
                    </m:oMath>
                  </a14:m>
                  <a:r>
                    <a:rPr lang="zh-CN" altLang="zh-CN" sz="16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6" name="文本框 525">
                  <a:extLst>
                    <a:ext uri="{FF2B5EF4-FFF2-40B4-BE49-F238E27FC236}">
                      <a16:creationId xmlns:a16="http://schemas.microsoft.com/office/drawing/2014/main" id="{307E95F5-A2A4-BFC7-8E08-8D8AC4F09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306" y="3465398"/>
                  <a:ext cx="726050" cy="37843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8EA994A4-A827-6840-07C8-25BB56062EAD}"/>
                </a:ext>
              </a:extLst>
            </p:cNvPr>
            <p:cNvSpPr/>
            <p:nvPr/>
          </p:nvSpPr>
          <p:spPr>
            <a:xfrm>
              <a:off x="3242729" y="2966400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47DC4AF9-E7CC-93FD-8606-16BC3879A651}"/>
                </a:ext>
              </a:extLst>
            </p:cNvPr>
            <p:cNvSpPr/>
            <p:nvPr/>
          </p:nvSpPr>
          <p:spPr>
            <a:xfrm>
              <a:off x="3242729" y="3253266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6810FB67-33B7-5A5F-BCE6-875970D55E47}"/>
                </a:ext>
              </a:extLst>
            </p:cNvPr>
            <p:cNvSpPr/>
            <p:nvPr/>
          </p:nvSpPr>
          <p:spPr>
            <a:xfrm>
              <a:off x="3242729" y="3540132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A8BB5ED6-36D1-4F07-06AE-4D3D9B232395}"/>
                </a:ext>
              </a:extLst>
            </p:cNvPr>
            <p:cNvSpPr/>
            <p:nvPr/>
          </p:nvSpPr>
          <p:spPr>
            <a:xfrm>
              <a:off x="3242729" y="3826999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445A7089-95EB-C863-198E-FEF94906BCE2}"/>
                </a:ext>
              </a:extLst>
            </p:cNvPr>
            <p:cNvSpPr/>
            <p:nvPr/>
          </p:nvSpPr>
          <p:spPr>
            <a:xfrm>
              <a:off x="3242729" y="4359496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F9BBAB37-EF56-79D3-3177-2105176D198B}"/>
                </a:ext>
              </a:extLst>
            </p:cNvPr>
            <p:cNvSpPr/>
            <p:nvPr/>
          </p:nvSpPr>
          <p:spPr>
            <a:xfrm>
              <a:off x="4917433" y="3040433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59CCCEB3-AEBD-B484-B7E4-FF9F795611F5}"/>
                </a:ext>
              </a:extLst>
            </p:cNvPr>
            <p:cNvSpPr/>
            <p:nvPr/>
          </p:nvSpPr>
          <p:spPr>
            <a:xfrm>
              <a:off x="4917433" y="3523463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260C2050-DAD9-85AA-F630-13C710AD1F07}"/>
                </a:ext>
              </a:extLst>
            </p:cNvPr>
            <p:cNvSpPr/>
            <p:nvPr/>
          </p:nvSpPr>
          <p:spPr>
            <a:xfrm>
              <a:off x="4917433" y="3808377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6EE17649-A63B-6048-6A0A-C77C73AAFA87}"/>
                </a:ext>
              </a:extLst>
            </p:cNvPr>
            <p:cNvSpPr/>
            <p:nvPr/>
          </p:nvSpPr>
          <p:spPr>
            <a:xfrm>
              <a:off x="4917136" y="4261591"/>
              <a:ext cx="180000" cy="143956"/>
            </a:xfrm>
            <a:prstGeom prst="rect">
              <a:avLst/>
            </a:prstGeom>
            <a:solidFill>
              <a:srgbClr val="F7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文本框 535">
              <a:extLst>
                <a:ext uri="{FF2B5EF4-FFF2-40B4-BE49-F238E27FC236}">
                  <a16:creationId xmlns:a16="http://schemas.microsoft.com/office/drawing/2014/main" id="{C163D4A5-63DA-D6A1-683C-69E7F682EDDC}"/>
                </a:ext>
              </a:extLst>
            </p:cNvPr>
            <p:cNvSpPr txBox="1"/>
            <p:nvPr/>
          </p:nvSpPr>
          <p:spPr>
            <a:xfrm>
              <a:off x="4728428" y="3059668"/>
              <a:ext cx="238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右大括号 536">
              <a:extLst>
                <a:ext uri="{FF2B5EF4-FFF2-40B4-BE49-F238E27FC236}">
                  <a16:creationId xmlns:a16="http://schemas.microsoft.com/office/drawing/2014/main" id="{955886F5-2CAD-F4B0-B73C-8E0DE3F5AD61}"/>
                </a:ext>
              </a:extLst>
            </p:cNvPr>
            <p:cNvSpPr/>
            <p:nvPr/>
          </p:nvSpPr>
          <p:spPr>
            <a:xfrm>
              <a:off x="5139066" y="3054076"/>
              <a:ext cx="196034" cy="583527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文本框 537">
                  <a:extLst>
                    <a:ext uri="{FF2B5EF4-FFF2-40B4-BE49-F238E27FC236}">
                      <a16:creationId xmlns:a16="http://schemas.microsoft.com/office/drawing/2014/main" id="{EA0AE853-FC1D-E8B5-B0B8-891164A74460}"/>
                    </a:ext>
                  </a:extLst>
                </p:cNvPr>
                <p:cNvSpPr txBox="1"/>
                <p:nvPr/>
              </p:nvSpPr>
              <p:spPr>
                <a:xfrm>
                  <a:off x="5279529" y="3169682"/>
                  <a:ext cx="463517" cy="2852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perb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8" name="文本框 537">
                  <a:extLst>
                    <a:ext uri="{FF2B5EF4-FFF2-40B4-BE49-F238E27FC236}">
                      <a16:creationId xmlns:a16="http://schemas.microsoft.com/office/drawing/2014/main" id="{EA0AE853-FC1D-E8B5-B0B8-891164A74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529" y="3169682"/>
                  <a:ext cx="463517" cy="285271"/>
                </a:xfrm>
                <a:prstGeom prst="rect">
                  <a:avLst/>
                </a:prstGeom>
                <a:blipFill>
                  <a:blip r:embed="rId29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9" name="右大括号 538">
              <a:extLst>
                <a:ext uri="{FF2B5EF4-FFF2-40B4-BE49-F238E27FC236}">
                  <a16:creationId xmlns:a16="http://schemas.microsoft.com/office/drawing/2014/main" id="{E61CF95B-ECE3-0ACB-8541-BEDF42A1DE1A}"/>
                </a:ext>
              </a:extLst>
            </p:cNvPr>
            <p:cNvSpPr/>
            <p:nvPr/>
          </p:nvSpPr>
          <p:spPr>
            <a:xfrm>
              <a:off x="5143097" y="3808377"/>
              <a:ext cx="196034" cy="583527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0" name="文本框 539">
                  <a:extLst>
                    <a:ext uri="{FF2B5EF4-FFF2-40B4-BE49-F238E27FC236}">
                      <a16:creationId xmlns:a16="http://schemas.microsoft.com/office/drawing/2014/main" id="{F3E26FF4-661C-B80B-2907-34AF638D3C36}"/>
                    </a:ext>
                  </a:extLst>
                </p:cNvPr>
                <p:cNvSpPr txBox="1"/>
                <p:nvPr/>
              </p:nvSpPr>
              <p:spPr>
                <a:xfrm>
                  <a:off x="5283560" y="3923983"/>
                  <a:ext cx="463517" cy="2852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perb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0" name="文本框 539">
                  <a:extLst>
                    <a:ext uri="{FF2B5EF4-FFF2-40B4-BE49-F238E27FC236}">
                      <a16:creationId xmlns:a16="http://schemas.microsoft.com/office/drawing/2014/main" id="{F3E26FF4-661C-B80B-2907-34AF638D3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560" y="3923983"/>
                  <a:ext cx="463517" cy="285271"/>
                </a:xfrm>
                <a:prstGeom prst="rect">
                  <a:avLst/>
                </a:prstGeom>
                <a:blipFill>
                  <a:blip r:embed="rId30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1" name="右大括号 540">
              <a:extLst>
                <a:ext uri="{FF2B5EF4-FFF2-40B4-BE49-F238E27FC236}">
                  <a16:creationId xmlns:a16="http://schemas.microsoft.com/office/drawing/2014/main" id="{4BC9CD3D-3842-52A4-8688-BFF511D31BC8}"/>
                </a:ext>
              </a:extLst>
            </p:cNvPr>
            <p:cNvSpPr/>
            <p:nvPr/>
          </p:nvSpPr>
          <p:spPr>
            <a:xfrm>
              <a:off x="5730289" y="3234183"/>
              <a:ext cx="196034" cy="831892"/>
            </a:xfrm>
            <a:prstGeom prst="rightBrace">
              <a:avLst>
                <a:gd name="adj1" fmla="val 523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75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88</Words>
  <Application>Microsoft Macintosh PowerPoint</Application>
  <PresentationFormat>宽屏</PresentationFormat>
  <Paragraphs>58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18</cp:revision>
  <dcterms:created xsi:type="dcterms:W3CDTF">2023-08-30T04:41:20Z</dcterms:created>
  <dcterms:modified xsi:type="dcterms:W3CDTF">2023-09-11T14:47:36Z</dcterms:modified>
</cp:coreProperties>
</file>