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58" d="100"/>
          <a:sy n="15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CD662-2D17-AFEB-92EC-2A15ABBE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ECC75-1744-80EC-9E00-1EA0874A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47255-D2E2-72BF-946E-2935DC3B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6C63F-E252-66A7-C2F3-9A1EA34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C195E-B642-2CD8-CFB5-A8354DE2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38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B7CCD-872F-7798-20F8-D6508629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168F93-43D1-5B51-BDE3-C502C0F4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B200C-BFEB-F486-BB34-FB7BC304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B3A13-B23F-99FA-08C0-CA7A0FE8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F1B1C-6962-382F-1CDB-AF5DD630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10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03CC80-98D8-1D79-D942-6882AA07D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F8F14-6B53-EB14-AFC8-C2A0B558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F4B25-E9A5-1A34-9BAE-8E15364C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31B7E-B555-F675-5246-1481418D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A68FC-34FF-6462-A4F6-67600357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6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334CE-1B9B-26E6-CBD1-7263D60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CB212-2940-286C-16BE-4F5F481D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2D579-09ED-7B26-65A5-DBBCCB12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068-A3D7-45C8-B15D-0A64EBEA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C2BD-7EE0-9820-D0F3-1BF7CB8F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6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174A-1197-3532-04EF-EAF68198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0D785-7D28-F753-4C41-02EBB38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D6272-8A1F-0FBC-7DF6-C81CEC8D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F95D7-C034-D53C-6C97-9A21209B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4CB9F-587D-F254-A647-DEFD2A94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CE7FC-DFB0-1CBC-4DB9-19C41CAA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26FE-679C-8DE3-1E8B-0C4F4592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6D44E-477E-C89F-52AD-D9405B3F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15FAC-73AF-52A0-3339-AA9F37C2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2F101-6CCB-CE61-2604-74D0F7B1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DECD5-C659-7390-F61B-D57CA5A1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4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F215-CE3A-4A89-8A7D-5FD0C135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B1FE3-C23E-5F43-C2DC-2FC4959E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46C91-633D-7B79-B43D-79A383A4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4AC17-9449-D80D-9C0F-06E63E35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0332C-FC03-ADF7-480F-846AFC8F7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DB31E9-80F4-C1C2-0FE5-CCD32EF7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3135AA-1027-4B1F-5C1B-B82A47B8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7F86E-B011-F17E-4AC2-9A652589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36F40-2C22-0D86-2933-A093EC6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0F295F-9528-1334-0483-B58FBD37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7631F-4D48-C800-B13C-3D571694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DDBE4-7C0C-CA2A-7198-C060E5D3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18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90C9B5-E567-62EF-29A7-1C5D89CB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B43B0-82CD-9DA9-3639-6A278B42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EDB07-90C6-DBD2-6C80-68C0F43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0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EA88C-DD96-862C-0677-9215A3EB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0F9FE-3F3E-072F-2B4B-5EF46112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849D6-FF98-4658-7EDF-4BE9963F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7E64C-60D9-6B14-E71A-0BD74709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BE95D-640D-D67B-EA1D-36DDB433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0636F-C6A0-CF61-139E-F142157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5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0005D-8944-57D8-367D-99F7831D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A0680-2D03-3F5D-E588-A7420324C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DA259-4AD7-5A56-73E6-332B71E2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F6F92-8468-E362-FF7A-6CFA2141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8C46B-1CF7-A9B2-7A7B-BA52A401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2BC91-C50B-B4F6-8E27-ABAFE11A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3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378AD-94CF-BCD5-063D-1B6D6B92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4F854-F0AC-97C9-02EA-96A95478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1B82B-DBFF-BB77-CAD4-C0E4EC569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46F9-1436-CF44-87BB-35C23A1B13F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A0891-DD99-01EC-8602-84145FEFD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4E7E0-0244-E2C0-B4DC-3938CA341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A10C-B335-0F4F-A77B-616E487B1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9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B5E50B-1C48-8AF2-A583-D3E03134A3C2}"/>
              </a:ext>
            </a:extLst>
          </p:cNvPr>
          <p:cNvCxnSpPr>
            <a:cxnSpLocks/>
          </p:cNvCxnSpPr>
          <p:nvPr/>
        </p:nvCxnSpPr>
        <p:spPr>
          <a:xfrm>
            <a:off x="2637739" y="1595270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DECDBFCC-FBDF-407A-6769-A403E26006F7}"/>
              </a:ext>
            </a:extLst>
          </p:cNvPr>
          <p:cNvSpPr/>
          <p:nvPr/>
        </p:nvSpPr>
        <p:spPr>
          <a:xfrm rot="5400000">
            <a:off x="3658550" y="1051147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B31574-D34A-59A9-B086-5F501F790F48}"/>
              </a:ext>
            </a:extLst>
          </p:cNvPr>
          <p:cNvSpPr txBox="1"/>
          <p:nvPr/>
        </p:nvSpPr>
        <p:spPr>
          <a:xfrm>
            <a:off x="3583451" y="1262757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Style</a:t>
            </a:r>
          </a:p>
          <a:p>
            <a:pPr algn="ctr"/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3A2E065-DA9F-1EEF-298A-9E9AF3E69D64}"/>
              </a:ext>
            </a:extLst>
          </p:cNvPr>
          <p:cNvCxnSpPr>
            <a:cxnSpLocks/>
          </p:cNvCxnSpPr>
          <p:nvPr/>
        </p:nvCxnSpPr>
        <p:spPr>
          <a:xfrm>
            <a:off x="4792580" y="1608894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ED0C11E-DF20-4719-2035-8E5D2405CEBE}"/>
              </a:ext>
            </a:extLst>
          </p:cNvPr>
          <p:cNvSpPr/>
          <p:nvPr/>
        </p:nvSpPr>
        <p:spPr>
          <a:xfrm>
            <a:off x="5737112" y="1257453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B4FE99-C8F0-028F-00D3-19B49D6BFF59}"/>
              </a:ext>
            </a:extLst>
          </p:cNvPr>
          <p:cNvSpPr/>
          <p:nvPr/>
        </p:nvSpPr>
        <p:spPr>
          <a:xfrm>
            <a:off x="5737112" y="1451314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1AB206-FBA4-3209-8A1E-7D289A78A194}"/>
              </a:ext>
            </a:extLst>
          </p:cNvPr>
          <p:cNvSpPr/>
          <p:nvPr/>
        </p:nvSpPr>
        <p:spPr>
          <a:xfrm>
            <a:off x="5737112" y="1645175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D3F566-EF4A-BEA8-A1A1-439C0F4815F0}"/>
              </a:ext>
            </a:extLst>
          </p:cNvPr>
          <p:cNvSpPr/>
          <p:nvPr/>
        </p:nvSpPr>
        <p:spPr>
          <a:xfrm>
            <a:off x="5737112" y="183903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08AF0C-AF29-FAE3-F7AB-302482540354}"/>
              </a:ext>
            </a:extLst>
          </p:cNvPr>
          <p:cNvSpPr txBox="1"/>
          <p:nvPr/>
        </p:nvSpPr>
        <p:spPr>
          <a:xfrm>
            <a:off x="6384814" y="1387774"/>
            <a:ext cx="809994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style</a:t>
            </a:r>
            <a:endParaRPr kumimoji="1" lang="zh-CN" altLang="en-US" sz="2400" baseline="-25000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52EE0DD4-A064-7596-A675-6FD83554C458}"/>
              </a:ext>
            </a:extLst>
          </p:cNvPr>
          <p:cNvSpPr/>
          <p:nvPr/>
        </p:nvSpPr>
        <p:spPr>
          <a:xfrm rot="5400000">
            <a:off x="3671628" y="3706438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55584C-55C3-F25B-9A34-2364CD995933}"/>
              </a:ext>
            </a:extLst>
          </p:cNvPr>
          <p:cNvSpPr txBox="1"/>
          <p:nvPr/>
        </p:nvSpPr>
        <p:spPr>
          <a:xfrm>
            <a:off x="3602286" y="3920130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Content</a:t>
            </a:r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482811-448A-A751-D537-819AE2D54ACE}"/>
              </a:ext>
            </a:extLst>
          </p:cNvPr>
          <p:cNvSpPr/>
          <p:nvPr/>
        </p:nvSpPr>
        <p:spPr>
          <a:xfrm>
            <a:off x="5682571" y="489348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5C04DF-FBC2-34FC-7318-5D00BFFEB01E}"/>
              </a:ext>
            </a:extLst>
          </p:cNvPr>
          <p:cNvSpPr/>
          <p:nvPr/>
        </p:nvSpPr>
        <p:spPr>
          <a:xfrm>
            <a:off x="5682571" y="508734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71421C-07C9-407D-FC2F-AB9F81D60167}"/>
              </a:ext>
            </a:extLst>
          </p:cNvPr>
          <p:cNvSpPr/>
          <p:nvPr/>
        </p:nvSpPr>
        <p:spPr>
          <a:xfrm>
            <a:off x="5682571" y="528120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6411D7-C066-B718-F764-16F508644E8B}"/>
              </a:ext>
            </a:extLst>
          </p:cNvPr>
          <p:cNvSpPr/>
          <p:nvPr/>
        </p:nvSpPr>
        <p:spPr>
          <a:xfrm>
            <a:off x="5682571" y="547506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1EA47E6-5C95-25BF-7B28-FC7254D0CF84}"/>
              </a:ext>
            </a:extLst>
          </p:cNvPr>
          <p:cNvCxnSpPr>
            <a:cxnSpLocks/>
          </p:cNvCxnSpPr>
          <p:nvPr/>
        </p:nvCxnSpPr>
        <p:spPr>
          <a:xfrm flipV="1">
            <a:off x="3000290" y="4234328"/>
            <a:ext cx="540000" cy="0"/>
          </a:xfrm>
          <a:prstGeom prst="straightConnector1">
            <a:avLst/>
          </a:prstGeom>
          <a:ln w="25400" cmpd="sng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7946086" y="1225315"/>
            <a:ext cx="274225" cy="213904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6572444" y="19472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7587245" y="3875930"/>
            <a:ext cx="96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</a:t>
            </a:r>
          </a:p>
          <a:p>
            <a:r>
              <a:rPr kumimoji="1" lang="en-US" altLang="zh-CN" dirty="0"/>
              <a:t>L1Loss</a:t>
            </a:r>
            <a:endParaRPr kumimoji="1" lang="zh-CN" altLang="en-US" dirty="0"/>
          </a:p>
        </p:txBody>
      </p:sp>
      <p:sp>
        <p:nvSpPr>
          <p:cNvPr id="78" name="梯形 77">
            <a:extLst>
              <a:ext uri="{FF2B5EF4-FFF2-40B4-BE49-F238E27FC236}">
                <a16:creationId xmlns:a16="http://schemas.microsoft.com/office/drawing/2014/main" id="{14E275CF-2D2B-1B98-4FBB-FC3E0251CF4D}"/>
              </a:ext>
            </a:extLst>
          </p:cNvPr>
          <p:cNvSpPr/>
          <p:nvPr/>
        </p:nvSpPr>
        <p:spPr>
          <a:xfrm rot="16200000" flipH="1">
            <a:off x="10049097" y="1851237"/>
            <a:ext cx="1040867" cy="983784"/>
          </a:xfrm>
          <a:prstGeom prst="trapezoid">
            <a:avLst>
              <a:gd name="adj" fmla="val 2879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D1F92A0-A71E-A366-9575-1DE9D03B2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6001" y="2873098"/>
            <a:ext cx="2820452" cy="195534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2D23A697-EF82-3772-12F6-7300A9DC8626}"/>
              </a:ext>
            </a:extLst>
          </p:cNvPr>
          <p:cNvSpPr/>
          <p:nvPr/>
        </p:nvSpPr>
        <p:spPr>
          <a:xfrm>
            <a:off x="5743484" y="2704391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ED455DB-F5C8-95FB-A734-A9B78C4337A0}"/>
              </a:ext>
            </a:extLst>
          </p:cNvPr>
          <p:cNvSpPr/>
          <p:nvPr/>
        </p:nvSpPr>
        <p:spPr>
          <a:xfrm>
            <a:off x="5743484" y="2880732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38A37D9-7F89-84B7-C1E8-6929D6711747}"/>
              </a:ext>
            </a:extLst>
          </p:cNvPr>
          <p:cNvSpPr/>
          <p:nvPr/>
        </p:nvSpPr>
        <p:spPr>
          <a:xfrm>
            <a:off x="5743484" y="3057074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D147F84-7307-A9F7-5C6A-418CBAB9159E}"/>
              </a:ext>
            </a:extLst>
          </p:cNvPr>
          <p:cNvSpPr/>
          <p:nvPr/>
        </p:nvSpPr>
        <p:spPr>
          <a:xfrm>
            <a:off x="5743484" y="3233415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1EB56E9-9B77-E452-9C14-52DBECF8F60D}"/>
              </a:ext>
            </a:extLst>
          </p:cNvPr>
          <p:cNvSpPr txBox="1"/>
          <p:nvPr/>
        </p:nvSpPr>
        <p:spPr>
          <a:xfrm>
            <a:off x="6049322" y="2768680"/>
            <a:ext cx="1805766" cy="33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6B79FC1-1C1E-CA30-97D4-AACB10ABF8FD}"/>
              </a:ext>
            </a:extLst>
          </p:cNvPr>
          <p:cNvGrpSpPr/>
          <p:nvPr/>
        </p:nvGrpSpPr>
        <p:grpSpPr>
          <a:xfrm>
            <a:off x="638352" y="3165336"/>
            <a:ext cx="1853383" cy="987466"/>
            <a:chOff x="1171325" y="2047872"/>
            <a:chExt cx="1853383" cy="98746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14B7BE-55F5-C257-DD73-97E0ECAFE213}"/>
                </a:ext>
              </a:extLst>
            </p:cNvPr>
            <p:cNvSpPr txBox="1"/>
            <p:nvPr/>
          </p:nvSpPr>
          <p:spPr>
            <a:xfrm>
              <a:off x="1527114" y="2690876"/>
              <a:ext cx="1244270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/>
                <a:t>stimulated</a:t>
              </a:r>
              <a:endParaRPr kumimoji="1" lang="zh-CN" altLang="en-US" sz="14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0D6D590-E0E9-4266-1879-60E12CC4841B}"/>
              </a:ext>
            </a:extLst>
          </p:cNvPr>
          <p:cNvGrpSpPr/>
          <p:nvPr/>
        </p:nvGrpSpPr>
        <p:grpSpPr>
          <a:xfrm>
            <a:off x="603849" y="4249922"/>
            <a:ext cx="1853383" cy="1083690"/>
            <a:chOff x="1117595" y="3872335"/>
            <a:chExt cx="1853383" cy="108369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5CB5189-69B0-7890-75CB-E25765F8DD5B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B8988A6-CC65-B308-FB60-89C3D9D53224}"/>
                </a:ext>
              </a:extLst>
            </p:cNvPr>
            <p:cNvSpPr txBox="1"/>
            <p:nvPr/>
          </p:nvSpPr>
          <p:spPr>
            <a:xfrm>
              <a:off x="1564086" y="3872335"/>
              <a:ext cx="96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/>
                <a:t>control</a:t>
              </a:r>
              <a:endParaRPr kumimoji="1" lang="zh-CN" altLang="en-US" sz="1400" dirty="0"/>
            </a:p>
          </p:txBody>
        </p:sp>
      </p:grp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509F55A9-1F29-E363-7D10-1D865042068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1735" y="3659069"/>
            <a:ext cx="508555" cy="5914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E25A98BF-4BFC-8CD8-6605-952A2ABBA758}"/>
              </a:ext>
            </a:extLst>
          </p:cNvPr>
          <p:cNvCxnSpPr>
            <a:cxnSpLocks/>
            <a:stCxn id="94" idx="6"/>
          </p:cNvCxnSpPr>
          <p:nvPr/>
        </p:nvCxnSpPr>
        <p:spPr>
          <a:xfrm flipV="1">
            <a:off x="2457232" y="4249922"/>
            <a:ext cx="543600" cy="563760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0174827-EC4A-2FDD-20FE-36C67D5E9A32}"/>
              </a:ext>
            </a:extLst>
          </p:cNvPr>
          <p:cNvSpPr txBox="1"/>
          <p:nvPr/>
        </p:nvSpPr>
        <p:spPr>
          <a:xfrm>
            <a:off x="6041749" y="5076390"/>
            <a:ext cx="2060179" cy="36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content_Stimulated</a:t>
            </a:r>
            <a:endParaRPr kumimoji="1" lang="zh-CN" altLang="en-US" sz="2400" baseline="-25000" dirty="0"/>
          </a:p>
        </p:txBody>
      </p: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9B024A07-4103-EFD6-4AEA-42E9C33CCE7D}"/>
              </a:ext>
            </a:extLst>
          </p:cNvPr>
          <p:cNvCxnSpPr/>
          <p:nvPr/>
        </p:nvCxnSpPr>
        <p:spPr>
          <a:xfrm>
            <a:off x="4725914" y="4234328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D654D1B8-D864-9297-ED3C-A52D7574A1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6917" y="4552184"/>
            <a:ext cx="1047811" cy="369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>
            <a:extLst>
              <a:ext uri="{FF2B5EF4-FFF2-40B4-BE49-F238E27FC236}">
                <a16:creationId xmlns:a16="http://schemas.microsoft.com/office/drawing/2014/main" id="{A33E6984-74D1-F8DF-F210-F8A650E4FB48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4945010" y="3443453"/>
            <a:ext cx="1119379" cy="4775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0BA38C-FE4D-79AF-198B-BC7A6C9FEECF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3678371"/>
            <a:ext cx="1283284" cy="720000"/>
            <a:chOff x="1117595" y="3916165"/>
            <a:chExt cx="1853383" cy="103986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99B3C5-7669-A5F9-7E1A-1ACD185ECF07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C8CF12B-C356-8C12-37BE-E2A404B655B7}"/>
                </a:ext>
              </a:extLst>
            </p:cNvPr>
            <p:cNvSpPr txBox="1"/>
            <p:nvPr/>
          </p:nvSpPr>
          <p:spPr>
            <a:xfrm>
              <a:off x="1426194" y="3945722"/>
              <a:ext cx="1236186" cy="41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kumimoji="1" lang="en-US" altLang="zh-CN" sz="1050" b="1" dirty="0"/>
                <a:t>^</a:t>
              </a:r>
            </a:p>
            <a:p>
              <a:pPr>
                <a:lnSpc>
                  <a:spcPts val="700"/>
                </a:lnSpc>
              </a:pPr>
              <a:r>
                <a:rPr kumimoji="1" lang="en-US" altLang="zh-CN" sz="1050" i="1" dirty="0" err="1"/>
                <a:t>stimuluated</a:t>
              </a:r>
              <a:endParaRPr kumimoji="1" lang="zh-CN" altLang="en-US" sz="1050" i="1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A2C313D-A731-2B4F-1196-2588F1F5DC23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5032629"/>
            <a:ext cx="1281103" cy="692383"/>
            <a:chOff x="1171325" y="2047872"/>
            <a:chExt cx="1853383" cy="1033504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DFEF3AD-0EE4-1E82-63D1-A50C83BD52EE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DADAD47-37C6-2BC9-65FF-F546787539C3}"/>
                </a:ext>
              </a:extLst>
            </p:cNvPr>
            <p:cNvSpPr txBox="1"/>
            <p:nvPr/>
          </p:nvSpPr>
          <p:spPr>
            <a:xfrm>
              <a:off x="1527114" y="2690877"/>
              <a:ext cx="1244269" cy="390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/>
                <a:t>stimulated</a:t>
              </a:r>
              <a:endParaRPr kumimoji="1" lang="zh-CN" altLang="en-US" sz="11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7FDAE9BD-3975-8968-B6C1-BF00840F0F7F}"/>
              </a:ext>
            </a:extLst>
          </p:cNvPr>
          <p:cNvSpPr txBox="1"/>
          <p:nvPr/>
        </p:nvSpPr>
        <p:spPr>
          <a:xfrm>
            <a:off x="8538971" y="1973909"/>
            <a:ext cx="994362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predict</a:t>
            </a:r>
            <a:endParaRPr kumimoji="1" lang="zh-CN" altLang="en-US" sz="2400" baseline="-25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91CD5D-B2C9-5E05-D7D3-9F9599042303}"/>
              </a:ext>
            </a:extLst>
          </p:cNvPr>
          <p:cNvSpPr txBox="1"/>
          <p:nvPr/>
        </p:nvSpPr>
        <p:spPr>
          <a:xfrm>
            <a:off x="10054806" y="21253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3D4B614-F841-C6C6-C4BE-313971094FF6}"/>
              </a:ext>
            </a:extLst>
          </p:cNvPr>
          <p:cNvCxnSpPr>
            <a:stCxn id="18" idx="3"/>
            <a:endCxn id="70" idx="0"/>
          </p:cNvCxnSpPr>
          <p:nvPr/>
        </p:nvCxnSpPr>
        <p:spPr>
          <a:xfrm flipH="1">
            <a:off x="10546207" y="2309973"/>
            <a:ext cx="538048" cy="1388863"/>
          </a:xfrm>
          <a:prstGeom prst="bentConnector4">
            <a:avLst>
              <a:gd name="adj1" fmla="val -42487"/>
              <a:gd name="adj2" fmla="val 5664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10275875" y="4632695"/>
            <a:ext cx="538483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11F53F-4661-FA2B-D103-F2F0F6C44A9A}"/>
              </a:ext>
            </a:extLst>
          </p:cNvPr>
          <p:cNvSpPr txBox="1"/>
          <p:nvPr/>
        </p:nvSpPr>
        <p:spPr>
          <a:xfrm>
            <a:off x="6239800" y="396170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194824" y="4543926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41C1027-1549-D2AE-9B07-2C3D97E0F882}"/>
              </a:ext>
            </a:extLst>
          </p:cNvPr>
          <p:cNvCxnSpPr>
            <a:endCxn id="18" idx="1"/>
          </p:cNvCxnSpPr>
          <p:nvPr/>
        </p:nvCxnSpPr>
        <p:spPr>
          <a:xfrm>
            <a:off x="9458107" y="2309973"/>
            <a:ext cx="596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963D0E8-4DBF-6ADF-0370-80777D4D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60" y="1032383"/>
            <a:ext cx="1866797" cy="108000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020A2DD-5115-4FCD-4AE1-5B9481B0854A}"/>
              </a:ext>
            </a:extLst>
          </p:cNvPr>
          <p:cNvSpPr txBox="1"/>
          <p:nvPr/>
        </p:nvSpPr>
        <p:spPr>
          <a:xfrm>
            <a:off x="466699" y="662817"/>
            <a:ext cx="229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Style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12791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B5E50B-1C48-8AF2-A583-D3E03134A3C2}"/>
              </a:ext>
            </a:extLst>
          </p:cNvPr>
          <p:cNvCxnSpPr>
            <a:cxnSpLocks/>
          </p:cNvCxnSpPr>
          <p:nvPr/>
        </p:nvCxnSpPr>
        <p:spPr>
          <a:xfrm>
            <a:off x="3184079" y="941223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DECDBFCC-FBDF-407A-6769-A403E26006F7}"/>
              </a:ext>
            </a:extLst>
          </p:cNvPr>
          <p:cNvSpPr/>
          <p:nvPr/>
        </p:nvSpPr>
        <p:spPr>
          <a:xfrm rot="5400000">
            <a:off x="4204890" y="397100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B31574-D34A-59A9-B086-5F501F790F48}"/>
              </a:ext>
            </a:extLst>
          </p:cNvPr>
          <p:cNvSpPr txBox="1"/>
          <p:nvPr/>
        </p:nvSpPr>
        <p:spPr>
          <a:xfrm>
            <a:off x="4129791" y="608710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Style</a:t>
            </a:r>
          </a:p>
          <a:p>
            <a:pPr algn="ctr"/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3A2E065-DA9F-1EEF-298A-9E9AF3E69D64}"/>
              </a:ext>
            </a:extLst>
          </p:cNvPr>
          <p:cNvCxnSpPr>
            <a:cxnSpLocks/>
          </p:cNvCxnSpPr>
          <p:nvPr/>
        </p:nvCxnSpPr>
        <p:spPr>
          <a:xfrm>
            <a:off x="5338920" y="954847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ED0C11E-DF20-4719-2035-8E5D2405CEBE}"/>
              </a:ext>
            </a:extLst>
          </p:cNvPr>
          <p:cNvSpPr/>
          <p:nvPr/>
        </p:nvSpPr>
        <p:spPr>
          <a:xfrm>
            <a:off x="6283452" y="60340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B4FE99-C8F0-028F-00D3-19B49D6BFF59}"/>
              </a:ext>
            </a:extLst>
          </p:cNvPr>
          <p:cNvSpPr/>
          <p:nvPr/>
        </p:nvSpPr>
        <p:spPr>
          <a:xfrm>
            <a:off x="6283452" y="79726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1AB206-FBA4-3209-8A1E-7D289A78A194}"/>
              </a:ext>
            </a:extLst>
          </p:cNvPr>
          <p:cNvSpPr/>
          <p:nvPr/>
        </p:nvSpPr>
        <p:spPr>
          <a:xfrm>
            <a:off x="6283452" y="99112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D3F566-EF4A-BEA8-A1A1-439C0F4815F0}"/>
              </a:ext>
            </a:extLst>
          </p:cNvPr>
          <p:cNvSpPr/>
          <p:nvPr/>
        </p:nvSpPr>
        <p:spPr>
          <a:xfrm>
            <a:off x="6283452" y="1184989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08AF0C-AF29-FAE3-F7AB-302482540354}"/>
              </a:ext>
            </a:extLst>
          </p:cNvPr>
          <p:cNvSpPr txBox="1"/>
          <p:nvPr/>
        </p:nvSpPr>
        <p:spPr>
          <a:xfrm>
            <a:off x="6931154" y="733727"/>
            <a:ext cx="809994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style</a:t>
            </a:r>
            <a:endParaRPr kumimoji="1" lang="zh-CN" altLang="en-US" sz="2400" baseline="-25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F473CC-F231-C68C-3592-1715005E3B55}"/>
              </a:ext>
            </a:extLst>
          </p:cNvPr>
          <p:cNvSpPr/>
          <p:nvPr/>
        </p:nvSpPr>
        <p:spPr>
          <a:xfrm>
            <a:off x="2859535" y="57126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862505-1462-6917-22AC-64B4B4188640}"/>
              </a:ext>
            </a:extLst>
          </p:cNvPr>
          <p:cNvSpPr/>
          <p:nvPr/>
        </p:nvSpPr>
        <p:spPr>
          <a:xfrm>
            <a:off x="2859535" y="765129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FAC281-D3D6-136D-B660-9C5D24E24E3F}"/>
              </a:ext>
            </a:extLst>
          </p:cNvPr>
          <p:cNvSpPr/>
          <p:nvPr/>
        </p:nvSpPr>
        <p:spPr>
          <a:xfrm>
            <a:off x="2859535" y="958990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A1B23FA-A553-81AF-1726-3E9C0231599C}"/>
              </a:ext>
            </a:extLst>
          </p:cNvPr>
          <p:cNvSpPr/>
          <p:nvPr/>
        </p:nvSpPr>
        <p:spPr>
          <a:xfrm>
            <a:off x="2859535" y="1152850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7DE1804-1A21-61F6-7B7F-E9E70E3CB57A}"/>
              </a:ext>
            </a:extLst>
          </p:cNvPr>
          <p:cNvSpPr txBox="1"/>
          <p:nvPr/>
        </p:nvSpPr>
        <p:spPr>
          <a:xfrm>
            <a:off x="2098016" y="707383"/>
            <a:ext cx="764953" cy="49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/>
              <a:t>Style</a:t>
            </a:r>
          </a:p>
          <a:p>
            <a:pPr algn="ctr"/>
            <a:r>
              <a:rPr kumimoji="1" lang="en-US" altLang="zh-CN" sz="1700" dirty="0"/>
              <a:t>vector</a:t>
            </a: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52EE0DD4-A064-7596-A675-6FD83554C458}"/>
              </a:ext>
            </a:extLst>
          </p:cNvPr>
          <p:cNvSpPr/>
          <p:nvPr/>
        </p:nvSpPr>
        <p:spPr>
          <a:xfrm rot="5400000">
            <a:off x="4204890" y="2801969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55584C-55C3-F25B-9A34-2364CD995933}"/>
              </a:ext>
            </a:extLst>
          </p:cNvPr>
          <p:cNvSpPr txBox="1"/>
          <p:nvPr/>
        </p:nvSpPr>
        <p:spPr>
          <a:xfrm>
            <a:off x="4135549" y="3015661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Content</a:t>
            </a:r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482811-448A-A751-D537-819AE2D54ACE}"/>
              </a:ext>
            </a:extLst>
          </p:cNvPr>
          <p:cNvSpPr/>
          <p:nvPr/>
        </p:nvSpPr>
        <p:spPr>
          <a:xfrm>
            <a:off x="6215833" y="398901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5C04DF-FBC2-34FC-7318-5D00BFFEB01E}"/>
              </a:ext>
            </a:extLst>
          </p:cNvPr>
          <p:cNvSpPr/>
          <p:nvPr/>
        </p:nvSpPr>
        <p:spPr>
          <a:xfrm>
            <a:off x="6215833" y="418287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71421C-07C9-407D-FC2F-AB9F81D60167}"/>
              </a:ext>
            </a:extLst>
          </p:cNvPr>
          <p:cNvSpPr/>
          <p:nvPr/>
        </p:nvSpPr>
        <p:spPr>
          <a:xfrm>
            <a:off x="6215833" y="437673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6411D7-C066-B718-F764-16F508644E8B}"/>
              </a:ext>
            </a:extLst>
          </p:cNvPr>
          <p:cNvSpPr/>
          <p:nvPr/>
        </p:nvSpPr>
        <p:spPr>
          <a:xfrm>
            <a:off x="6215833" y="4570599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1EA47E6-5C95-25BF-7B28-FC7254D0CF84}"/>
              </a:ext>
            </a:extLst>
          </p:cNvPr>
          <p:cNvCxnSpPr>
            <a:cxnSpLocks/>
          </p:cNvCxnSpPr>
          <p:nvPr/>
        </p:nvCxnSpPr>
        <p:spPr>
          <a:xfrm flipV="1">
            <a:off x="3533552" y="3329859"/>
            <a:ext cx="540000" cy="0"/>
          </a:xfrm>
          <a:prstGeom prst="straightConnector1">
            <a:avLst/>
          </a:prstGeom>
          <a:ln w="25400" cmpd="sng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8479348" y="953529"/>
            <a:ext cx="274225" cy="109775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7118784" y="1293181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8120507" y="2971461"/>
            <a:ext cx="963725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</a:t>
            </a:r>
          </a:p>
          <a:p>
            <a:r>
              <a:rPr kumimoji="1" lang="en-US" altLang="zh-CN" dirty="0"/>
              <a:t>L1Loss</a:t>
            </a:r>
            <a:endParaRPr kumimoji="1" lang="zh-CN" altLang="en-US" dirty="0"/>
          </a:p>
        </p:txBody>
      </p:sp>
      <p:sp>
        <p:nvSpPr>
          <p:cNvPr id="78" name="梯形 77">
            <a:extLst>
              <a:ext uri="{FF2B5EF4-FFF2-40B4-BE49-F238E27FC236}">
                <a16:creationId xmlns:a16="http://schemas.microsoft.com/office/drawing/2014/main" id="{14E275CF-2D2B-1B98-4FBB-FC3E0251CF4D}"/>
              </a:ext>
            </a:extLst>
          </p:cNvPr>
          <p:cNvSpPr/>
          <p:nvPr/>
        </p:nvSpPr>
        <p:spPr>
          <a:xfrm rot="16200000" flipH="1">
            <a:off x="4442763" y="4946113"/>
            <a:ext cx="841011" cy="1100318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667367F-5EAF-3317-8597-2589CA7BEE44}"/>
              </a:ext>
            </a:extLst>
          </p:cNvPr>
          <p:cNvSpPr txBox="1"/>
          <p:nvPr/>
        </p:nvSpPr>
        <p:spPr>
          <a:xfrm>
            <a:off x="4372387" y="5326183"/>
            <a:ext cx="1040869" cy="26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456F261-7BC2-5FEC-CFA7-385D2FF087BF}"/>
              </a:ext>
            </a:extLst>
          </p:cNvPr>
          <p:cNvCxnSpPr>
            <a:cxnSpLocks/>
          </p:cNvCxnSpPr>
          <p:nvPr/>
        </p:nvCxnSpPr>
        <p:spPr>
          <a:xfrm>
            <a:off x="5572054" y="5510860"/>
            <a:ext cx="8189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A32E4BD9-AA3F-F101-B046-A1BCFBE835ED}"/>
              </a:ext>
            </a:extLst>
          </p:cNvPr>
          <p:cNvSpPr/>
          <p:nvPr/>
        </p:nvSpPr>
        <p:spPr>
          <a:xfrm>
            <a:off x="1010128" y="5135930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963C1FD-2C04-C60C-ECD0-21189B86928F}"/>
              </a:ext>
            </a:extLst>
          </p:cNvPr>
          <p:cNvSpPr/>
          <p:nvPr/>
        </p:nvSpPr>
        <p:spPr>
          <a:xfrm>
            <a:off x="1010128" y="5312271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0A0577D-9A3F-3500-AA61-E7D7C1C2F6BF}"/>
              </a:ext>
            </a:extLst>
          </p:cNvPr>
          <p:cNvSpPr/>
          <p:nvPr/>
        </p:nvSpPr>
        <p:spPr>
          <a:xfrm>
            <a:off x="1010128" y="5488613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A66DF03-74F7-542C-6A15-FEE842E72059}"/>
              </a:ext>
            </a:extLst>
          </p:cNvPr>
          <p:cNvSpPr/>
          <p:nvPr/>
        </p:nvSpPr>
        <p:spPr>
          <a:xfrm>
            <a:off x="1010128" y="5664954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B1538F6-A49C-9F20-7824-6DD9BCDCB4D1}"/>
              </a:ext>
            </a:extLst>
          </p:cNvPr>
          <p:cNvSpPr txBox="1"/>
          <p:nvPr/>
        </p:nvSpPr>
        <p:spPr>
          <a:xfrm>
            <a:off x="1373291" y="5275291"/>
            <a:ext cx="1805766" cy="33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B3B4FBFD-309C-ECEC-CC9E-6740214E7AE5}"/>
              </a:ext>
            </a:extLst>
          </p:cNvPr>
          <p:cNvCxnSpPr>
            <a:cxnSpLocks/>
          </p:cNvCxnSpPr>
          <p:nvPr/>
        </p:nvCxnSpPr>
        <p:spPr>
          <a:xfrm flipV="1">
            <a:off x="3254566" y="5510860"/>
            <a:ext cx="8189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A271F79-0F7B-B6C6-B3B6-FD1BE8FE9FD3}"/>
              </a:ext>
            </a:extLst>
          </p:cNvPr>
          <p:cNvSpPr txBox="1"/>
          <p:nvPr/>
        </p:nvSpPr>
        <p:spPr>
          <a:xfrm>
            <a:off x="9675875" y="4779949"/>
            <a:ext cx="1347197" cy="291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stimulated</a:t>
            </a:r>
            <a:endParaRPr kumimoji="1" lang="zh-CN" altLang="en-US" sz="2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CD5E31C-4FF8-1659-3D3A-E5DFB7C191F3}"/>
              </a:ext>
            </a:extLst>
          </p:cNvPr>
          <p:cNvSpPr txBox="1"/>
          <p:nvPr/>
        </p:nvSpPr>
        <p:spPr>
          <a:xfrm>
            <a:off x="6523981" y="4773541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dirty="0"/>
              <a:t>stimulated</a:t>
            </a:r>
            <a:endParaRPr kumimoji="1" lang="zh-CN" altLang="en-US" sz="2000" i="1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4BC841EE-7FEE-81F8-0C70-F7416464BC21}"/>
              </a:ext>
            </a:extLst>
          </p:cNvPr>
          <p:cNvCxnSpPr>
            <a:cxnSpLocks/>
          </p:cNvCxnSpPr>
          <p:nvPr/>
        </p:nvCxnSpPr>
        <p:spPr>
          <a:xfrm>
            <a:off x="7903145" y="5468200"/>
            <a:ext cx="17727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F880A2E-503A-37B7-A04B-5B977CA18D7A}"/>
              </a:ext>
            </a:extLst>
          </p:cNvPr>
          <p:cNvSpPr txBox="1"/>
          <p:nvPr/>
        </p:nvSpPr>
        <p:spPr>
          <a:xfrm>
            <a:off x="7959276" y="5472541"/>
            <a:ext cx="1583831" cy="26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SmoothL1loss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6B927BB-55AD-7B6D-AAB7-AEF7BF2FA8F9}"/>
              </a:ext>
            </a:extLst>
          </p:cNvPr>
          <p:cNvSpPr txBox="1"/>
          <p:nvPr/>
        </p:nvSpPr>
        <p:spPr>
          <a:xfrm>
            <a:off x="6952137" y="4584179"/>
            <a:ext cx="446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/>
              <a:t>^</a:t>
            </a:r>
            <a:endParaRPr kumimoji="1" lang="zh-CN" altLang="en-US" sz="30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667CFF6-6805-7B2B-644C-D6A2066EEF07}"/>
              </a:ext>
            </a:extLst>
          </p:cNvPr>
          <p:cNvSpPr/>
          <p:nvPr/>
        </p:nvSpPr>
        <p:spPr>
          <a:xfrm>
            <a:off x="6523808" y="5189003"/>
            <a:ext cx="1276670" cy="6493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47" t="-16126" r="-21548" b="16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1D240AA7-C7EB-C773-C0A2-EE146C4EC97D}"/>
              </a:ext>
            </a:extLst>
          </p:cNvPr>
          <p:cNvSpPr/>
          <p:nvPr/>
        </p:nvSpPr>
        <p:spPr>
          <a:xfrm>
            <a:off x="9834673" y="5201403"/>
            <a:ext cx="1347198" cy="64934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43" t="-16010" r="-2219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D1F92A0-A71E-A366-9575-1DE9D03B289E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7410147" y="1965955"/>
            <a:ext cx="2400920" cy="201101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>
            <a:extLst>
              <a:ext uri="{FF2B5EF4-FFF2-40B4-BE49-F238E27FC236}">
                <a16:creationId xmlns:a16="http://schemas.microsoft.com/office/drawing/2014/main" id="{E47C8058-2211-0E70-B980-38323AE2E2E5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 flipV="1">
            <a:off x="897070" y="2041736"/>
            <a:ext cx="5379676" cy="3431283"/>
          </a:xfrm>
          <a:prstGeom prst="bentConnector3">
            <a:avLst>
              <a:gd name="adj1" fmla="val 104249"/>
            </a:avLst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2D23A697-EF82-3772-12F6-7300A9DC8626}"/>
              </a:ext>
            </a:extLst>
          </p:cNvPr>
          <p:cNvSpPr/>
          <p:nvPr/>
        </p:nvSpPr>
        <p:spPr>
          <a:xfrm>
            <a:off x="6276746" y="1799922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ED455DB-F5C8-95FB-A734-A9B78C4337A0}"/>
              </a:ext>
            </a:extLst>
          </p:cNvPr>
          <p:cNvSpPr/>
          <p:nvPr/>
        </p:nvSpPr>
        <p:spPr>
          <a:xfrm>
            <a:off x="6276746" y="1976263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38A37D9-7F89-84B7-C1E8-6929D6711747}"/>
              </a:ext>
            </a:extLst>
          </p:cNvPr>
          <p:cNvSpPr/>
          <p:nvPr/>
        </p:nvSpPr>
        <p:spPr>
          <a:xfrm>
            <a:off x="6276746" y="2152605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D147F84-7307-A9F7-5C6A-418CBAB9159E}"/>
              </a:ext>
            </a:extLst>
          </p:cNvPr>
          <p:cNvSpPr/>
          <p:nvPr/>
        </p:nvSpPr>
        <p:spPr>
          <a:xfrm>
            <a:off x="6276746" y="2328946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1EB56E9-9B77-E452-9C14-52DBECF8F60D}"/>
              </a:ext>
            </a:extLst>
          </p:cNvPr>
          <p:cNvSpPr txBox="1"/>
          <p:nvPr/>
        </p:nvSpPr>
        <p:spPr>
          <a:xfrm>
            <a:off x="6582584" y="1864211"/>
            <a:ext cx="1805766" cy="33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6B79FC1-1C1E-CA30-97D4-AACB10ABF8FD}"/>
              </a:ext>
            </a:extLst>
          </p:cNvPr>
          <p:cNvGrpSpPr/>
          <p:nvPr/>
        </p:nvGrpSpPr>
        <p:grpSpPr>
          <a:xfrm>
            <a:off x="1171614" y="2260867"/>
            <a:ext cx="1853383" cy="987466"/>
            <a:chOff x="1171325" y="2047872"/>
            <a:chExt cx="1853383" cy="98746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14B7BE-55F5-C257-DD73-97E0ECAFE213}"/>
                </a:ext>
              </a:extLst>
            </p:cNvPr>
            <p:cNvSpPr txBox="1"/>
            <p:nvPr/>
          </p:nvSpPr>
          <p:spPr>
            <a:xfrm>
              <a:off x="1527114" y="2690877"/>
              <a:ext cx="1244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stimulated</a:t>
              </a:r>
              <a:endParaRPr kumimoji="1" lang="zh-CN" altLang="en-US" sz="16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0D6D590-E0E9-4266-1879-60E12CC4841B}"/>
              </a:ext>
            </a:extLst>
          </p:cNvPr>
          <p:cNvGrpSpPr/>
          <p:nvPr/>
        </p:nvGrpSpPr>
        <p:grpSpPr>
          <a:xfrm>
            <a:off x="1137111" y="3373690"/>
            <a:ext cx="1853383" cy="1055453"/>
            <a:chOff x="1117595" y="3900572"/>
            <a:chExt cx="1853383" cy="1055453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5CB5189-69B0-7890-75CB-E25765F8DD5B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B8988A6-CC65-B308-FB60-89C3D9D53224}"/>
                </a:ext>
              </a:extLst>
            </p:cNvPr>
            <p:cNvSpPr txBox="1"/>
            <p:nvPr/>
          </p:nvSpPr>
          <p:spPr>
            <a:xfrm>
              <a:off x="1656264" y="3900572"/>
              <a:ext cx="96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control</a:t>
              </a:r>
              <a:endParaRPr kumimoji="1" lang="zh-CN" altLang="en-US" sz="1600" dirty="0"/>
            </a:p>
          </p:txBody>
        </p:sp>
      </p:grp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509F55A9-1F29-E363-7D10-1D865042068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024997" y="2754600"/>
            <a:ext cx="508555" cy="5914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E25A98BF-4BFC-8CD8-6605-952A2ABBA758}"/>
              </a:ext>
            </a:extLst>
          </p:cNvPr>
          <p:cNvCxnSpPr>
            <a:cxnSpLocks/>
            <a:stCxn id="94" idx="6"/>
          </p:cNvCxnSpPr>
          <p:nvPr/>
        </p:nvCxnSpPr>
        <p:spPr>
          <a:xfrm flipV="1">
            <a:off x="2990494" y="3345453"/>
            <a:ext cx="543600" cy="563760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FDAE9BD-3975-8968-B6C1-BF00840F0F7F}"/>
              </a:ext>
            </a:extLst>
          </p:cNvPr>
          <p:cNvSpPr txBox="1"/>
          <p:nvPr/>
        </p:nvSpPr>
        <p:spPr>
          <a:xfrm>
            <a:off x="9095486" y="1283115"/>
            <a:ext cx="994362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predict</a:t>
            </a:r>
            <a:endParaRPr kumimoji="1" lang="zh-CN" altLang="en-US" sz="2400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174827-EC4A-2FDD-20FE-36C67D5E9A32}"/>
              </a:ext>
            </a:extLst>
          </p:cNvPr>
          <p:cNvSpPr txBox="1"/>
          <p:nvPr/>
        </p:nvSpPr>
        <p:spPr>
          <a:xfrm>
            <a:off x="6575011" y="4171921"/>
            <a:ext cx="2060179" cy="36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content_Stimulated</a:t>
            </a:r>
            <a:endParaRPr kumimoji="1" lang="zh-CN" altLang="en-US" sz="2400" baseline="-25000" dirty="0"/>
          </a:p>
        </p:txBody>
      </p: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9B024A07-4103-EFD6-4AEA-42E9C33CCE7D}"/>
              </a:ext>
            </a:extLst>
          </p:cNvPr>
          <p:cNvCxnSpPr/>
          <p:nvPr/>
        </p:nvCxnSpPr>
        <p:spPr>
          <a:xfrm>
            <a:off x="5259176" y="3329859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D654D1B8-D864-9297-ED3C-A52D7574A1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60179" y="3647715"/>
            <a:ext cx="1047811" cy="369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>
            <a:extLst>
              <a:ext uri="{FF2B5EF4-FFF2-40B4-BE49-F238E27FC236}">
                <a16:creationId xmlns:a16="http://schemas.microsoft.com/office/drawing/2014/main" id="{A33E6984-74D1-F8DF-F210-F8A650E4FB48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5478272" y="2538984"/>
            <a:ext cx="1119379" cy="4775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5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B5E50B-1C48-8AF2-A583-D3E03134A3C2}"/>
              </a:ext>
            </a:extLst>
          </p:cNvPr>
          <p:cNvCxnSpPr>
            <a:cxnSpLocks/>
          </p:cNvCxnSpPr>
          <p:nvPr/>
        </p:nvCxnSpPr>
        <p:spPr>
          <a:xfrm>
            <a:off x="2637739" y="1595270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DECDBFCC-FBDF-407A-6769-A403E26006F7}"/>
              </a:ext>
            </a:extLst>
          </p:cNvPr>
          <p:cNvSpPr/>
          <p:nvPr/>
        </p:nvSpPr>
        <p:spPr>
          <a:xfrm rot="5400000">
            <a:off x="3658550" y="1051147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B31574-D34A-59A9-B086-5F501F790F48}"/>
              </a:ext>
            </a:extLst>
          </p:cNvPr>
          <p:cNvSpPr txBox="1"/>
          <p:nvPr/>
        </p:nvSpPr>
        <p:spPr>
          <a:xfrm>
            <a:off x="3583451" y="1262757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Style</a:t>
            </a:r>
          </a:p>
          <a:p>
            <a:pPr algn="ctr"/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3A2E065-DA9F-1EEF-298A-9E9AF3E69D64}"/>
              </a:ext>
            </a:extLst>
          </p:cNvPr>
          <p:cNvCxnSpPr>
            <a:cxnSpLocks/>
          </p:cNvCxnSpPr>
          <p:nvPr/>
        </p:nvCxnSpPr>
        <p:spPr>
          <a:xfrm>
            <a:off x="4792580" y="1608894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ED0C11E-DF20-4719-2035-8E5D2405CEBE}"/>
              </a:ext>
            </a:extLst>
          </p:cNvPr>
          <p:cNvSpPr/>
          <p:nvPr/>
        </p:nvSpPr>
        <p:spPr>
          <a:xfrm>
            <a:off x="5737112" y="1257453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B4FE99-C8F0-028F-00D3-19B49D6BFF59}"/>
              </a:ext>
            </a:extLst>
          </p:cNvPr>
          <p:cNvSpPr/>
          <p:nvPr/>
        </p:nvSpPr>
        <p:spPr>
          <a:xfrm>
            <a:off x="5737112" y="1451314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1AB206-FBA4-3209-8A1E-7D289A78A194}"/>
              </a:ext>
            </a:extLst>
          </p:cNvPr>
          <p:cNvSpPr/>
          <p:nvPr/>
        </p:nvSpPr>
        <p:spPr>
          <a:xfrm>
            <a:off x="5737112" y="1645175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D3F566-EF4A-BEA8-A1A1-439C0F4815F0}"/>
              </a:ext>
            </a:extLst>
          </p:cNvPr>
          <p:cNvSpPr/>
          <p:nvPr/>
        </p:nvSpPr>
        <p:spPr>
          <a:xfrm>
            <a:off x="5737112" y="183903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08AF0C-AF29-FAE3-F7AB-302482540354}"/>
              </a:ext>
            </a:extLst>
          </p:cNvPr>
          <p:cNvSpPr txBox="1"/>
          <p:nvPr/>
        </p:nvSpPr>
        <p:spPr>
          <a:xfrm>
            <a:off x="6384814" y="1387774"/>
            <a:ext cx="809994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style</a:t>
            </a:r>
            <a:endParaRPr kumimoji="1" lang="zh-CN" altLang="en-US" sz="2400" baseline="-25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F473CC-F231-C68C-3592-1715005E3B55}"/>
              </a:ext>
            </a:extLst>
          </p:cNvPr>
          <p:cNvSpPr/>
          <p:nvPr/>
        </p:nvSpPr>
        <p:spPr>
          <a:xfrm>
            <a:off x="2313195" y="1225315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862505-1462-6917-22AC-64B4B4188640}"/>
              </a:ext>
            </a:extLst>
          </p:cNvPr>
          <p:cNvSpPr/>
          <p:nvPr/>
        </p:nvSpPr>
        <p:spPr>
          <a:xfrm>
            <a:off x="2313195" y="141917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FAC281-D3D6-136D-B660-9C5D24E24E3F}"/>
              </a:ext>
            </a:extLst>
          </p:cNvPr>
          <p:cNvSpPr/>
          <p:nvPr/>
        </p:nvSpPr>
        <p:spPr>
          <a:xfrm>
            <a:off x="2313195" y="161303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A1B23FA-A553-81AF-1726-3E9C0231599C}"/>
              </a:ext>
            </a:extLst>
          </p:cNvPr>
          <p:cNvSpPr/>
          <p:nvPr/>
        </p:nvSpPr>
        <p:spPr>
          <a:xfrm>
            <a:off x="2313195" y="180689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7DE1804-1A21-61F6-7B7F-E9E70E3CB57A}"/>
              </a:ext>
            </a:extLst>
          </p:cNvPr>
          <p:cNvSpPr txBox="1"/>
          <p:nvPr/>
        </p:nvSpPr>
        <p:spPr>
          <a:xfrm>
            <a:off x="1551676" y="1361430"/>
            <a:ext cx="764953" cy="49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/>
              <a:t>Style</a:t>
            </a:r>
          </a:p>
          <a:p>
            <a:pPr algn="ctr"/>
            <a:r>
              <a:rPr kumimoji="1" lang="en-US" altLang="zh-CN" sz="1700" dirty="0"/>
              <a:t>vector</a:t>
            </a: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52EE0DD4-A064-7596-A675-6FD83554C458}"/>
              </a:ext>
            </a:extLst>
          </p:cNvPr>
          <p:cNvSpPr/>
          <p:nvPr/>
        </p:nvSpPr>
        <p:spPr>
          <a:xfrm rot="5400000">
            <a:off x="3671628" y="3706438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55584C-55C3-F25B-9A34-2364CD995933}"/>
              </a:ext>
            </a:extLst>
          </p:cNvPr>
          <p:cNvSpPr txBox="1"/>
          <p:nvPr/>
        </p:nvSpPr>
        <p:spPr>
          <a:xfrm>
            <a:off x="3602286" y="3920130"/>
            <a:ext cx="997389" cy="51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Content</a:t>
            </a:r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482811-448A-A751-D537-819AE2D54ACE}"/>
              </a:ext>
            </a:extLst>
          </p:cNvPr>
          <p:cNvSpPr/>
          <p:nvPr/>
        </p:nvSpPr>
        <p:spPr>
          <a:xfrm>
            <a:off x="5682571" y="489348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5C04DF-FBC2-34FC-7318-5D00BFFEB01E}"/>
              </a:ext>
            </a:extLst>
          </p:cNvPr>
          <p:cNvSpPr/>
          <p:nvPr/>
        </p:nvSpPr>
        <p:spPr>
          <a:xfrm>
            <a:off x="5682571" y="508734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71421C-07C9-407D-FC2F-AB9F81D60167}"/>
              </a:ext>
            </a:extLst>
          </p:cNvPr>
          <p:cNvSpPr/>
          <p:nvPr/>
        </p:nvSpPr>
        <p:spPr>
          <a:xfrm>
            <a:off x="5682571" y="528120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6411D7-C066-B718-F764-16F508644E8B}"/>
              </a:ext>
            </a:extLst>
          </p:cNvPr>
          <p:cNvSpPr/>
          <p:nvPr/>
        </p:nvSpPr>
        <p:spPr>
          <a:xfrm>
            <a:off x="5682571" y="547506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1EA47E6-5C95-25BF-7B28-FC7254D0CF84}"/>
              </a:ext>
            </a:extLst>
          </p:cNvPr>
          <p:cNvCxnSpPr>
            <a:cxnSpLocks/>
          </p:cNvCxnSpPr>
          <p:nvPr/>
        </p:nvCxnSpPr>
        <p:spPr>
          <a:xfrm flipV="1">
            <a:off x="3000290" y="4234328"/>
            <a:ext cx="540000" cy="0"/>
          </a:xfrm>
          <a:prstGeom prst="straightConnector1">
            <a:avLst/>
          </a:prstGeom>
          <a:ln w="25400" cmpd="sng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7946086" y="1225315"/>
            <a:ext cx="274225" cy="213904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6572444" y="19472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7587245" y="3875930"/>
            <a:ext cx="96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</a:t>
            </a:r>
          </a:p>
          <a:p>
            <a:r>
              <a:rPr kumimoji="1" lang="en-US" altLang="zh-CN" dirty="0"/>
              <a:t>L1Loss</a:t>
            </a:r>
            <a:endParaRPr kumimoji="1" lang="zh-CN" altLang="en-US" dirty="0"/>
          </a:p>
        </p:txBody>
      </p:sp>
      <p:sp>
        <p:nvSpPr>
          <p:cNvPr id="78" name="梯形 77">
            <a:extLst>
              <a:ext uri="{FF2B5EF4-FFF2-40B4-BE49-F238E27FC236}">
                <a16:creationId xmlns:a16="http://schemas.microsoft.com/office/drawing/2014/main" id="{14E275CF-2D2B-1B98-4FBB-FC3E0251CF4D}"/>
              </a:ext>
            </a:extLst>
          </p:cNvPr>
          <p:cNvSpPr/>
          <p:nvPr/>
        </p:nvSpPr>
        <p:spPr>
          <a:xfrm rot="16200000" flipH="1">
            <a:off x="10049097" y="1851237"/>
            <a:ext cx="1040867" cy="983784"/>
          </a:xfrm>
          <a:prstGeom prst="trapezoid">
            <a:avLst>
              <a:gd name="adj" fmla="val 2879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D1F92A0-A71E-A366-9575-1DE9D03B2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6001" y="2873098"/>
            <a:ext cx="2820452" cy="195534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2D23A697-EF82-3772-12F6-7300A9DC8626}"/>
              </a:ext>
            </a:extLst>
          </p:cNvPr>
          <p:cNvSpPr/>
          <p:nvPr/>
        </p:nvSpPr>
        <p:spPr>
          <a:xfrm>
            <a:off x="5743484" y="2704391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ED455DB-F5C8-95FB-A734-A9B78C4337A0}"/>
              </a:ext>
            </a:extLst>
          </p:cNvPr>
          <p:cNvSpPr/>
          <p:nvPr/>
        </p:nvSpPr>
        <p:spPr>
          <a:xfrm>
            <a:off x="5743484" y="2880732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38A37D9-7F89-84B7-C1E8-6929D6711747}"/>
              </a:ext>
            </a:extLst>
          </p:cNvPr>
          <p:cNvSpPr/>
          <p:nvPr/>
        </p:nvSpPr>
        <p:spPr>
          <a:xfrm>
            <a:off x="5743484" y="3057074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D147F84-7307-A9F7-5C6A-418CBAB9159E}"/>
              </a:ext>
            </a:extLst>
          </p:cNvPr>
          <p:cNvSpPr/>
          <p:nvPr/>
        </p:nvSpPr>
        <p:spPr>
          <a:xfrm>
            <a:off x="5743484" y="3233415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1EB56E9-9B77-E452-9C14-52DBECF8F60D}"/>
              </a:ext>
            </a:extLst>
          </p:cNvPr>
          <p:cNvSpPr txBox="1"/>
          <p:nvPr/>
        </p:nvSpPr>
        <p:spPr>
          <a:xfrm>
            <a:off x="6049322" y="2768680"/>
            <a:ext cx="1805766" cy="33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content_control</a:t>
            </a:r>
            <a:endParaRPr kumimoji="1" lang="zh-CN" altLang="en-US" sz="2400" baseline="-25000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6B79FC1-1C1E-CA30-97D4-AACB10ABF8FD}"/>
              </a:ext>
            </a:extLst>
          </p:cNvPr>
          <p:cNvGrpSpPr/>
          <p:nvPr/>
        </p:nvGrpSpPr>
        <p:grpSpPr>
          <a:xfrm>
            <a:off x="638352" y="3165336"/>
            <a:ext cx="1853383" cy="987466"/>
            <a:chOff x="1171325" y="2047872"/>
            <a:chExt cx="1853383" cy="98746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14B7BE-55F5-C257-DD73-97E0ECAFE213}"/>
                </a:ext>
              </a:extLst>
            </p:cNvPr>
            <p:cNvSpPr txBox="1"/>
            <p:nvPr/>
          </p:nvSpPr>
          <p:spPr>
            <a:xfrm>
              <a:off x="1527114" y="2690876"/>
              <a:ext cx="1244270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/>
                <a:t>stimulated</a:t>
              </a:r>
              <a:endParaRPr kumimoji="1" lang="zh-CN" altLang="en-US" sz="14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0D6D590-E0E9-4266-1879-60E12CC4841B}"/>
              </a:ext>
            </a:extLst>
          </p:cNvPr>
          <p:cNvGrpSpPr/>
          <p:nvPr/>
        </p:nvGrpSpPr>
        <p:grpSpPr>
          <a:xfrm>
            <a:off x="603849" y="4249922"/>
            <a:ext cx="1853383" cy="1083690"/>
            <a:chOff x="1117595" y="3872335"/>
            <a:chExt cx="1853383" cy="108369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5CB5189-69B0-7890-75CB-E25765F8DD5B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B8988A6-CC65-B308-FB60-89C3D9D53224}"/>
                </a:ext>
              </a:extLst>
            </p:cNvPr>
            <p:cNvSpPr txBox="1"/>
            <p:nvPr/>
          </p:nvSpPr>
          <p:spPr>
            <a:xfrm>
              <a:off x="1564086" y="3872335"/>
              <a:ext cx="96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/>
                <a:t>control</a:t>
              </a:r>
              <a:endParaRPr kumimoji="1" lang="zh-CN" altLang="en-US" sz="1400" dirty="0"/>
            </a:p>
          </p:txBody>
        </p:sp>
      </p:grp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509F55A9-1F29-E363-7D10-1D865042068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1735" y="3659069"/>
            <a:ext cx="508555" cy="5914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E25A98BF-4BFC-8CD8-6605-952A2ABBA758}"/>
              </a:ext>
            </a:extLst>
          </p:cNvPr>
          <p:cNvCxnSpPr>
            <a:cxnSpLocks/>
            <a:stCxn id="94" idx="6"/>
          </p:cNvCxnSpPr>
          <p:nvPr/>
        </p:nvCxnSpPr>
        <p:spPr>
          <a:xfrm flipV="1">
            <a:off x="2457232" y="4249922"/>
            <a:ext cx="543600" cy="563760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0174827-EC4A-2FDD-20FE-36C67D5E9A32}"/>
              </a:ext>
            </a:extLst>
          </p:cNvPr>
          <p:cNvSpPr txBox="1"/>
          <p:nvPr/>
        </p:nvSpPr>
        <p:spPr>
          <a:xfrm>
            <a:off x="6041749" y="5076390"/>
            <a:ext cx="2060179" cy="36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content_Stimulated</a:t>
            </a:r>
            <a:endParaRPr kumimoji="1" lang="zh-CN" altLang="en-US" sz="2400" baseline="-25000" dirty="0"/>
          </a:p>
        </p:txBody>
      </p: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9B024A07-4103-EFD6-4AEA-42E9C33CCE7D}"/>
              </a:ext>
            </a:extLst>
          </p:cNvPr>
          <p:cNvCxnSpPr/>
          <p:nvPr/>
        </p:nvCxnSpPr>
        <p:spPr>
          <a:xfrm>
            <a:off x="4725914" y="4234328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D654D1B8-D864-9297-ED3C-A52D7574A1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6917" y="4552184"/>
            <a:ext cx="1047811" cy="369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>
            <a:extLst>
              <a:ext uri="{FF2B5EF4-FFF2-40B4-BE49-F238E27FC236}">
                <a16:creationId xmlns:a16="http://schemas.microsoft.com/office/drawing/2014/main" id="{A33E6984-74D1-F8DF-F210-F8A650E4FB48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4945010" y="3443453"/>
            <a:ext cx="1119379" cy="4775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0BA38C-FE4D-79AF-198B-BC7A6C9FEECF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3678371"/>
            <a:ext cx="1283284" cy="720000"/>
            <a:chOff x="1117595" y="3916165"/>
            <a:chExt cx="1853383" cy="103986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99B3C5-7669-A5F9-7E1A-1ACD185ECF07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C8CF12B-C356-8C12-37BE-E2A404B655B7}"/>
                </a:ext>
              </a:extLst>
            </p:cNvPr>
            <p:cNvSpPr txBox="1"/>
            <p:nvPr/>
          </p:nvSpPr>
          <p:spPr>
            <a:xfrm>
              <a:off x="1426194" y="3945722"/>
              <a:ext cx="1236186" cy="41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</a:pPr>
              <a:r>
                <a:rPr kumimoji="1" lang="en-US" altLang="zh-CN" sz="1050" b="1" dirty="0"/>
                <a:t>^</a:t>
              </a:r>
            </a:p>
            <a:p>
              <a:pPr>
                <a:lnSpc>
                  <a:spcPts val="700"/>
                </a:lnSpc>
              </a:pPr>
              <a:r>
                <a:rPr kumimoji="1" lang="en-US" altLang="zh-CN" sz="1050" i="1" dirty="0" err="1"/>
                <a:t>stimuluated</a:t>
              </a:r>
              <a:endParaRPr kumimoji="1" lang="zh-CN" altLang="en-US" sz="1050" i="1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A2C313D-A731-2B4F-1196-2588F1F5DC23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5032629"/>
            <a:ext cx="1281103" cy="692383"/>
            <a:chOff x="1171325" y="2047872"/>
            <a:chExt cx="1853383" cy="1033504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DFEF3AD-0EE4-1E82-63D1-A50C83BD52EE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DADAD47-37C6-2BC9-65FF-F546787539C3}"/>
                </a:ext>
              </a:extLst>
            </p:cNvPr>
            <p:cNvSpPr txBox="1"/>
            <p:nvPr/>
          </p:nvSpPr>
          <p:spPr>
            <a:xfrm>
              <a:off x="1527114" y="2690877"/>
              <a:ext cx="1244269" cy="390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/>
                <a:t>stimulated</a:t>
              </a:r>
              <a:endParaRPr kumimoji="1" lang="zh-CN" altLang="en-US" sz="11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7FDAE9BD-3975-8968-B6C1-BF00840F0F7F}"/>
              </a:ext>
            </a:extLst>
          </p:cNvPr>
          <p:cNvSpPr txBox="1"/>
          <p:nvPr/>
        </p:nvSpPr>
        <p:spPr>
          <a:xfrm>
            <a:off x="8538971" y="1973909"/>
            <a:ext cx="994362" cy="3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predict</a:t>
            </a:r>
            <a:endParaRPr kumimoji="1" lang="zh-CN" altLang="en-US" sz="2400" baseline="-25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91CD5D-B2C9-5E05-D7D3-9F9599042303}"/>
              </a:ext>
            </a:extLst>
          </p:cNvPr>
          <p:cNvSpPr txBox="1"/>
          <p:nvPr/>
        </p:nvSpPr>
        <p:spPr>
          <a:xfrm>
            <a:off x="10054806" y="21253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3D4B614-F841-C6C6-C4BE-313971094FF6}"/>
              </a:ext>
            </a:extLst>
          </p:cNvPr>
          <p:cNvCxnSpPr>
            <a:stCxn id="18" idx="3"/>
            <a:endCxn id="70" idx="0"/>
          </p:cNvCxnSpPr>
          <p:nvPr/>
        </p:nvCxnSpPr>
        <p:spPr>
          <a:xfrm flipH="1">
            <a:off x="10546207" y="2309973"/>
            <a:ext cx="538048" cy="1388863"/>
          </a:xfrm>
          <a:prstGeom prst="bentConnector4">
            <a:avLst>
              <a:gd name="adj1" fmla="val -42487"/>
              <a:gd name="adj2" fmla="val 5664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10275875" y="4632695"/>
            <a:ext cx="538483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11F53F-4661-FA2B-D103-F2F0F6C44A9A}"/>
              </a:ext>
            </a:extLst>
          </p:cNvPr>
          <p:cNvSpPr txBox="1"/>
          <p:nvPr/>
        </p:nvSpPr>
        <p:spPr>
          <a:xfrm>
            <a:off x="6239800" y="396170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194824" y="4543926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41C1027-1549-D2AE-9B07-2C3D97E0F882}"/>
              </a:ext>
            </a:extLst>
          </p:cNvPr>
          <p:cNvCxnSpPr>
            <a:endCxn id="18" idx="1"/>
          </p:cNvCxnSpPr>
          <p:nvPr/>
        </p:nvCxnSpPr>
        <p:spPr>
          <a:xfrm>
            <a:off x="9458107" y="2309973"/>
            <a:ext cx="596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0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75</Words>
  <Application>Microsoft Macintosh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17</cp:revision>
  <dcterms:created xsi:type="dcterms:W3CDTF">2023-07-12T19:42:08Z</dcterms:created>
  <dcterms:modified xsi:type="dcterms:W3CDTF">2023-07-28T15:58:10Z</dcterms:modified>
</cp:coreProperties>
</file>