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/>
    <p:restoredTop sz="96327"/>
  </p:normalViewPr>
  <p:slideViewPr>
    <p:cSldViewPr snapToGrid="0">
      <p:cViewPr>
        <p:scale>
          <a:sx n="137" d="100"/>
          <a:sy n="137" d="100"/>
        </p:scale>
        <p:origin x="10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IFIT2_Pv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FTL_Pv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ownloads/figures%202/csvs/pbmc_IFIT1_Pv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study_IFIT2_Pval!$B$1</c:f>
              <c:strCache>
                <c:ptCount val="1"/>
                <c:pt idx="0">
                  <c:v>IFIT2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study_IFIT2_Pval!$A$2:$A$6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study_IFIT2_Pval!$B$2:$B$6</c:f>
              <c:numCache>
                <c:formatCode>General</c:formatCode>
                <c:ptCount val="5"/>
                <c:pt idx="0">
                  <c:v>7.42865928875725E-2</c:v>
                </c:pt>
                <c:pt idx="1">
                  <c:v>3.32828954406604E-3</c:v>
                </c:pt>
                <c:pt idx="2" formatCode="0.00E+00">
                  <c:v>1.6346013408443699E-9</c:v>
                </c:pt>
                <c:pt idx="3" formatCode="0.00E+00">
                  <c:v>3.1373860417995501E-103</c:v>
                </c:pt>
                <c:pt idx="4" formatCode="0.00E+00">
                  <c:v>2.4083045486328999E-10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5-3642-BB4F-8CB5EB791F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3521951"/>
        <c:axId val="1766555759"/>
      </c:barChart>
      <c:catAx>
        <c:axId val="159352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6555759"/>
        <c:crosses val="autoZero"/>
        <c:auto val="1"/>
        <c:lblAlgn val="ctr"/>
        <c:lblOffset val="100"/>
        <c:noMultiLvlLbl val="0"/>
      </c:catAx>
      <c:valAx>
        <c:axId val="1766555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352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study_FTL_Pval!$B$1</c:f>
              <c:strCache>
                <c:ptCount val="1"/>
                <c:pt idx="0">
                  <c:v>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study_FTL_Pval!$A$2:$A$6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study_FTL_Pval!$B$2:$B$6</c:f>
              <c:numCache>
                <c:formatCode>0.00E+00</c:formatCode>
                <c:ptCount val="5"/>
                <c:pt idx="0" formatCode="General">
                  <c:v>0.176315778042548</c:v>
                </c:pt>
                <c:pt idx="1">
                  <c:v>6.2987322591173499E-15</c:v>
                </c:pt>
                <c:pt idx="2" formatCode="General">
                  <c:v>3.0758790273955301E-2</c:v>
                </c:pt>
                <c:pt idx="3">
                  <c:v>4.8054196113690002E-109</c:v>
                </c:pt>
                <c:pt idx="4">
                  <c:v>2.0132524562653901E-31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E04F-9CC5-3F22CF4A43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10156479"/>
        <c:axId val="1737727679"/>
      </c:barChart>
      <c:catAx>
        <c:axId val="161015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7727679"/>
        <c:crosses val="autoZero"/>
        <c:auto val="1"/>
        <c:lblAlgn val="ctr"/>
        <c:lblOffset val="100"/>
        <c:noMultiLvlLbl val="0"/>
      </c:catAx>
      <c:valAx>
        <c:axId val="1737727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015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pbmc_IFIT1_Pval!$B$1</c:f>
              <c:strCache>
                <c:ptCount val="1"/>
                <c:pt idx="0">
                  <c:v>IFIT1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pbmc_IFIT1_Pval!$A$2:$A$6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pbmc_IFIT1_Pval!$B$2:$B$6</c:f>
              <c:numCache>
                <c:formatCode>General</c:formatCode>
                <c:ptCount val="5"/>
                <c:pt idx="0">
                  <c:v>5.9711046000312101E-2</c:v>
                </c:pt>
                <c:pt idx="1">
                  <c:v>2.2345535830905401E-3</c:v>
                </c:pt>
                <c:pt idx="2" formatCode="0.00E+00">
                  <c:v>6.04637018211257E-37</c:v>
                </c:pt>
                <c:pt idx="3" formatCode="0.00E+00">
                  <c:v>4.3885043734789504E-84</c:v>
                </c:pt>
                <c:pt idx="4" formatCode="0.00E+00">
                  <c:v>2.9698762295247798E-99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8-4949-BDCB-C00ED8529C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93269407"/>
        <c:axId val="293271055"/>
      </c:barChart>
      <c:catAx>
        <c:axId val="29326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271055"/>
        <c:crosses val="autoZero"/>
        <c:auto val="1"/>
        <c:lblAlgn val="ctr"/>
        <c:lblOffset val="100"/>
        <c:noMultiLvlLbl val="0"/>
      </c:catAx>
      <c:valAx>
        <c:axId val="2932710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326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DEB-4DF0-D73E-FF83-6F3B0AA8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84971-E460-16D4-B0F8-16827254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2C52-250E-DFAF-0E8D-58EEC61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85A8A-672E-EA9A-807C-ECC79B5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9B30-C4C7-48C5-9424-A57C75AD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0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91CE-547A-AE23-4DD4-439F6E6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C504-8F2A-3FE1-3ADB-02DA891C7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28DD-24FB-9ACB-4C30-776DF6DE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A92B1-1D3C-A2B6-3EF7-1C2790D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EC54-3F86-0CAF-CCD4-7C613FA8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157F1-2880-2D84-D8A4-5926EBA4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DA655-3F46-F42C-A42E-44E7EF07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5741A-353A-081F-E4D5-15B75BF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192A6-55D6-C395-530D-C0E37BB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FA4B-A0D5-194E-3276-D45EDA2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A48-4100-4242-1F50-52892F3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6135-4658-BCF8-3C26-4DF9FD8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E41E-E752-B1B2-F382-008B5911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3AAA-1774-192F-8822-0D9CFF3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A3558-55ED-75F5-3481-7B1725B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36A2-1BD0-7B0A-FCC4-008C6C6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03CAD-AAA3-47AD-56E6-EF35B849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B09E-2C71-CB6E-4F89-7609A0C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E8254-3922-A18D-2970-5701BAF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03244-373C-0593-A6AA-67322FF7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086F-A7B6-5758-F79D-82651E3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172F-2D43-977A-27F0-95C7A132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C6B1-A208-5B48-401F-9442D275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E208-3FED-103D-A8BE-8ED2226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CCBBE-0FEB-CFF1-5B59-6E3F0007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8CCF9-B2EC-D46E-8742-6829374C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F61C-9A1B-ABDA-5959-35A3731E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782E5-9C96-A136-010F-FBEF9F4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CFA4-6612-2C51-0C5D-C2DDDED5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084EB-A31F-C068-DC6E-18025114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BBBA7-A07B-CC8A-D150-6E6E5A44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FB63B-CD7C-1E1E-BFCB-88B5C21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BB2B6-E9A1-C8A4-C7B3-CF76731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65048-243C-58DE-1347-D298844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5052-9068-08EF-080F-549FA91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7F71-402C-727D-5B1F-18587A7A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3F264A-B1D1-7D6E-F0F3-209F6C6B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9DC67-721E-D687-1956-1BD860AD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6759F-9E9E-A9A0-1BC5-BA1DB7F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F04C-7235-FC86-A94B-A67AF24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5AB0A-845E-EA83-40AB-CD5573EE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4006-91AE-41BE-ACB0-37FDA6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FCCA-1057-1C42-E25B-07C9B721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84B23-26A4-4D48-18B3-C80D99AF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EB8AA-6A14-A097-F48C-EECFA6DA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8B13B-97A8-1C50-2201-E445B56F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F0E62-C2DF-E0F9-012E-7660A60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F8A2-C7CD-1FC7-309D-3237080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E3334-973E-EA30-27AE-C07DCBA6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F8B48-8F8B-BFB0-2450-9AF6398F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E31A5-4A0B-BFA2-926D-D95EAC3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4B7C3-B178-379D-6811-31D7C8D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978E9-D912-2E48-BC34-52CB7B90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DE077-8971-23A0-8341-85BC9F2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A82EB-355B-4321-13B1-FAF81F2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5621-C18D-A119-D428-9EB1429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D385-7995-294D-97D1-22AA2B80F410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0A39-B957-4238-26A7-C4F160C48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160B-A768-1FA0-65BC-6A843D55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7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BF55A90-0C30-36A8-0E05-0E28F04B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000"/>
            <a:ext cx="4536000" cy="3780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ED3A313-C502-61E3-A47B-29597CC143EE}"/>
              </a:ext>
            </a:extLst>
          </p:cNvPr>
          <p:cNvGrpSpPr/>
          <p:nvPr/>
        </p:nvGrpSpPr>
        <p:grpSpPr>
          <a:xfrm>
            <a:off x="4536000" y="0"/>
            <a:ext cx="7655999" cy="6858000"/>
            <a:chOff x="0" y="0"/>
            <a:chExt cx="7655999" cy="6858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4403010-E932-9EDD-9F2C-8A9974B8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64723" y="3342723"/>
              <a:ext cx="3250554" cy="378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F60E6F2-3DAF-B6FC-F542-0E29FD5DE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124756" y="3422756"/>
              <a:ext cx="3090488" cy="3780000"/>
            </a:xfrm>
            <a:prstGeom prst="rect">
              <a:avLst/>
            </a:prstGeom>
          </p:spPr>
        </p:pic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F930BA6D-B446-12B3-F90C-EF5A2D5018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88283470"/>
                </p:ext>
              </p:extLst>
            </p:nvPr>
          </p:nvGraphicFramePr>
          <p:xfrm>
            <a:off x="1" y="0"/>
            <a:ext cx="37800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06B083C3-71C4-11BC-7371-3EE1B99BF7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232516"/>
                </p:ext>
              </p:extLst>
            </p:nvPr>
          </p:nvGraphicFramePr>
          <p:xfrm>
            <a:off x="3780000" y="0"/>
            <a:ext cx="3875999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386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5CF46-D9A7-CDBB-18E3-0506E7A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77" y="1"/>
            <a:ext cx="4164562" cy="3470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37C7C4-3B56-E713-D94F-F058DE2E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9266"/>
            <a:ext cx="3940365" cy="42051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E7140A-1834-EFC2-AAB7-4391D0CC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446" y="0"/>
            <a:ext cx="4492523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F1EABF-3743-3269-A891-E21F611BE6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14" t="9259" r="8148" b="50000"/>
          <a:stretch/>
        </p:blipFill>
        <p:spPr>
          <a:xfrm>
            <a:off x="4958688" y="3470470"/>
            <a:ext cx="675491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66E631-2145-C4B9-2779-82C1B24D9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3156039" cy="252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A9C357E-8721-53BC-9AA7-F05E4A688FAF}"/>
              </a:ext>
            </a:extLst>
          </p:cNvPr>
          <p:cNvSpPr/>
          <p:nvPr/>
        </p:nvSpPr>
        <p:spPr>
          <a:xfrm>
            <a:off x="1055892" y="5478231"/>
            <a:ext cx="926471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8350C1-3A61-B9B4-E399-2271E775D6AA}"/>
              </a:ext>
            </a:extLst>
          </p:cNvPr>
          <p:cNvSpPr/>
          <p:nvPr/>
        </p:nvSpPr>
        <p:spPr>
          <a:xfrm>
            <a:off x="1970689" y="3751680"/>
            <a:ext cx="591467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95DAF4-0765-DCB0-00D7-3581657C12B9}"/>
              </a:ext>
            </a:extLst>
          </p:cNvPr>
          <p:cNvSpPr/>
          <p:nvPr/>
        </p:nvSpPr>
        <p:spPr>
          <a:xfrm>
            <a:off x="2551757" y="4755585"/>
            <a:ext cx="308918" cy="435540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7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4891C-826A-32D9-F89A-BCFCC78B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4536000" cy="37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49DCEB-7FDD-BEF9-EC38-325FA545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0" t="7707" r="6063" b="49457"/>
          <a:stretch/>
        </p:blipFill>
        <p:spPr>
          <a:xfrm>
            <a:off x="0" y="4198962"/>
            <a:ext cx="5451418" cy="2659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36FCEE-365A-EA87-3539-05B37281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538" y="0"/>
            <a:ext cx="3648462" cy="378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608C3E-06C6-8B21-04D5-BD2913E2440B}"/>
              </a:ext>
            </a:extLst>
          </p:cNvPr>
          <p:cNvSpPr/>
          <p:nvPr/>
        </p:nvSpPr>
        <p:spPr>
          <a:xfrm>
            <a:off x="9495951" y="2518645"/>
            <a:ext cx="946170" cy="37151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C797D6-F21E-7632-45DF-F34A16ECD95A}"/>
              </a:ext>
            </a:extLst>
          </p:cNvPr>
          <p:cNvSpPr/>
          <p:nvPr/>
        </p:nvSpPr>
        <p:spPr>
          <a:xfrm>
            <a:off x="10427049" y="736253"/>
            <a:ext cx="538843" cy="3715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C6ADC6-06D9-5153-2E1A-DDED475DD835}"/>
              </a:ext>
            </a:extLst>
          </p:cNvPr>
          <p:cNvSpPr/>
          <p:nvPr/>
        </p:nvSpPr>
        <p:spPr>
          <a:xfrm>
            <a:off x="10975940" y="1748374"/>
            <a:ext cx="363625" cy="3715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71B27D-7178-394A-8EDA-015219D68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31" y="-1"/>
            <a:ext cx="3402060" cy="3956182"/>
          </a:xfrm>
          <a:prstGeom prst="rect">
            <a:avLst/>
          </a:prstGeom>
        </p:spPr>
      </p:pic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F867BF1-7E01-0669-CBEB-FD9FB420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459135"/>
              </p:ext>
            </p:extLst>
          </p:nvPr>
        </p:nvGraphicFramePr>
        <p:xfrm>
          <a:off x="5520971" y="3803830"/>
          <a:ext cx="6045134" cy="3063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0124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E09E1-DFB8-FC61-EDFF-A5FDE850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36000" cy="37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A6BFAE-EE7E-545E-2F18-0BE39564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000"/>
            <a:ext cx="3960000" cy="2411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B1C01-E1EA-3ED9-B040-6FE03780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1368148"/>
            <a:ext cx="3960000" cy="24118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F2DF4-7909-2323-C301-5384E04EA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001" y="3780000"/>
            <a:ext cx="3960000" cy="24118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ACD937-286C-A5DF-9BF7-32DDFBA58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001" y="1368148"/>
            <a:ext cx="3960000" cy="24118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2225AA-A2DB-EDDB-5068-0431CE3FA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001" y="3779999"/>
            <a:ext cx="3960000" cy="24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</Words>
  <Application>Microsoft Macintosh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9</cp:revision>
  <dcterms:created xsi:type="dcterms:W3CDTF">2023-08-10T04:35:05Z</dcterms:created>
  <dcterms:modified xsi:type="dcterms:W3CDTF">2023-08-11T05:41:07Z</dcterms:modified>
</cp:coreProperties>
</file>