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E"/>
    <a:srgbClr val="834026"/>
    <a:srgbClr val="0E606B"/>
    <a:srgbClr val="1597A5"/>
    <a:srgbClr val="F66F69"/>
    <a:srgbClr val="FEEFAA"/>
    <a:srgbClr val="D4E6FF"/>
    <a:srgbClr val="DBE1FC"/>
    <a:srgbClr val="FFC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/>
    <p:restoredTop sz="97097"/>
  </p:normalViewPr>
  <p:slideViewPr>
    <p:cSldViewPr snapToGrid="0">
      <p:cViewPr>
        <p:scale>
          <a:sx n="116" d="100"/>
          <a:sy n="116" d="100"/>
        </p:scale>
        <p:origin x="1800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/csvs/study_TNFSF10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study_TNFSF10_Pval!$B$1</c:f>
              <c:strCache>
                <c:ptCount val="1"/>
                <c:pt idx="0">
                  <c:v>TNFSF10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study_TNFSF10_Pval!$A$2:$A$6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study_TNFSF10_Pval!$B$2:$B$6</c:f>
              <c:numCache>
                <c:formatCode>0.00E+00</c:formatCode>
                <c:ptCount val="5"/>
                <c:pt idx="0" formatCode="General">
                  <c:v>0.14738467891916299</c:v>
                </c:pt>
                <c:pt idx="1">
                  <c:v>5.9598901454878101E-6</c:v>
                </c:pt>
                <c:pt idx="2">
                  <c:v>5.9175954804329295E-20</c:v>
                </c:pt>
                <c:pt idx="3">
                  <c:v>6.6961601121268598E-108</c:v>
                </c:pt>
                <c:pt idx="4" formatCode="General">
                  <c:v>1.2928051003487601E-3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C-9449-B4A3-0D6C955182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72383152"/>
        <c:axId val="1272418400"/>
      </c:barChart>
      <c:catAx>
        <c:axId val="127238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418400"/>
        <c:crosses val="autoZero"/>
        <c:auto val="1"/>
        <c:lblAlgn val="ctr"/>
        <c:lblOffset val="100"/>
        <c:noMultiLvlLbl val="0"/>
      </c:catAx>
      <c:valAx>
        <c:axId val="1272418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238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2447-D5FC-F74C-A8E9-DAA2D158B9DD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523-B567-FB4A-A9AF-D118D0417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5.png"/><Relationship Id="rId10" Type="http://schemas.openxmlformats.org/officeDocument/2006/relationships/image" Target="../media/image30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chart" Target="../charts/chart2.xml"/><Relationship Id="rId10" Type="http://schemas.openxmlformats.org/officeDocument/2006/relationships/image" Target="../media/image15.emf"/><Relationship Id="rId4" Type="http://schemas.openxmlformats.org/officeDocument/2006/relationships/chart" Target="../charts/chart1.xml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320728" y="2926309"/>
            <a:ext cx="1627098" cy="1620000"/>
            <a:chOff x="1035028" y="1039906"/>
            <a:chExt cx="2202575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1035028" y="2512980"/>
              <a:ext cx="469145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874" y="2314233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9" y="5030739"/>
            <a:ext cx="16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baseline="-25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-28155" y="213018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Style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96901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48089" y="4429552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5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6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7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9450" y="690330"/>
            <a:ext cx="1661126" cy="1620000"/>
            <a:chOff x="993995" y="1039906"/>
            <a:chExt cx="2245956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3995" y="2551555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7222" y="2299785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1792" y="4760728"/>
            <a:ext cx="1629710" cy="1620000"/>
            <a:chOff x="983641" y="1039906"/>
            <a:chExt cx="2203480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3641" y="2516902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64392" y="2318882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43020" y="2594876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62195" cy="1620000"/>
            <a:chOff x="1152432" y="1039906"/>
            <a:chExt cx="1841781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52432" y="2565388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71483" y="2314358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1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B8B5C5A-600A-5BE2-27A3-02440A0D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34512" y="3158141"/>
            <a:ext cx="3164840" cy="33972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FEFF11-3924-8790-EA44-2DD3BEE2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79175" y="3175884"/>
            <a:ext cx="3213754" cy="3637546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930BA6D-B446-12B3-F90C-EF5A2D501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973451"/>
              </p:ext>
            </p:extLst>
          </p:nvPr>
        </p:nvGraphicFramePr>
        <p:xfrm>
          <a:off x="4385990" y="7178180"/>
          <a:ext cx="3780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6B083C3-71C4-11BC-7371-3EE1B99BF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500180"/>
              </p:ext>
            </p:extLst>
          </p:nvPr>
        </p:nvGraphicFramePr>
        <p:xfrm>
          <a:off x="8069991" y="7178180"/>
          <a:ext cx="387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95E8C5-44D7-8E88-11BD-DF23ACD9E7F7}"/>
              </a:ext>
            </a:extLst>
          </p:cNvPr>
          <p:cNvSpPr txBox="1"/>
          <p:nvPr/>
        </p:nvSpPr>
        <p:spPr>
          <a:xfrm>
            <a:off x="8461198" y="33432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5AE12-F6BA-A547-8059-DB0B81DF057E}"/>
              </a:ext>
            </a:extLst>
          </p:cNvPr>
          <p:cNvSpPr txBox="1"/>
          <p:nvPr/>
        </p:nvSpPr>
        <p:spPr>
          <a:xfrm>
            <a:off x="0" y="2893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BD06B3-ED5E-08C9-CD2E-7C5593D4E78A}"/>
              </a:ext>
            </a:extLst>
          </p:cNvPr>
          <p:cNvSpPr txBox="1"/>
          <p:nvPr/>
        </p:nvSpPr>
        <p:spPr>
          <a:xfrm>
            <a:off x="444000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ED9AD-CB5C-E50F-4744-B323509C9475}"/>
              </a:ext>
            </a:extLst>
          </p:cNvPr>
          <p:cNvSpPr txBox="1"/>
          <p:nvPr/>
        </p:nvSpPr>
        <p:spPr>
          <a:xfrm>
            <a:off x="4535999" y="33981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E8F24F-172E-F442-DFDB-9684800EB701}"/>
              </a:ext>
            </a:extLst>
          </p:cNvPr>
          <p:cNvSpPr txBox="1"/>
          <p:nvPr/>
        </p:nvSpPr>
        <p:spPr>
          <a:xfrm>
            <a:off x="-616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9BA8BE-E74E-C099-F11C-254EFFCFE3F7}"/>
              </a:ext>
            </a:extLst>
          </p:cNvPr>
          <p:cNvGrpSpPr/>
          <p:nvPr/>
        </p:nvGrpSpPr>
        <p:grpSpPr>
          <a:xfrm>
            <a:off x="5384292" y="184666"/>
            <a:ext cx="5760000" cy="2880000"/>
            <a:chOff x="4247991" y="-1334333"/>
            <a:chExt cx="5760000" cy="288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2C7FBE4-A3BF-FE48-C394-DC4701F2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7991" y="-1334333"/>
              <a:ext cx="2880000" cy="144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2D656E9-4BF1-7EEA-4D9E-CC9E275B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7991" y="105667"/>
              <a:ext cx="2880000" cy="144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164AB96-DCF1-160F-15C2-E49686FA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991" y="105667"/>
              <a:ext cx="2880000" cy="144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AA5CB48-2B5E-C67E-6B1D-CC9185F7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7991" y="-1334333"/>
              <a:ext cx="2880000" cy="144000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21A041E-4EEF-A95D-076F-DB539394B4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858" y="184666"/>
            <a:ext cx="4227132" cy="2415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A0F8B9-7EFA-FC04-7874-98BA80A44D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58" y="3233352"/>
            <a:ext cx="4227132" cy="35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" y="-41469"/>
            <a:ext cx="4164562" cy="3470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69" y="639166"/>
            <a:ext cx="4492523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78" y="3931125"/>
            <a:ext cx="3156039" cy="2520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826E4E6-13BC-F3EF-6114-B7EEF3076770}"/>
              </a:ext>
            </a:extLst>
          </p:cNvPr>
          <p:cNvGrpSpPr/>
          <p:nvPr/>
        </p:nvGrpSpPr>
        <p:grpSpPr>
          <a:xfrm>
            <a:off x="290709" y="3429000"/>
            <a:ext cx="3156040" cy="3368107"/>
            <a:chOff x="12180" y="3452174"/>
            <a:chExt cx="3940365" cy="420513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37C7C4-3B56-E713-D94F-F058DE2E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80" y="3452174"/>
              <a:ext cx="3940365" cy="4205134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9C357E-8721-53BC-9AA7-F05E4A688FAF}"/>
                </a:ext>
              </a:extLst>
            </p:cNvPr>
            <p:cNvSpPr/>
            <p:nvPr/>
          </p:nvSpPr>
          <p:spPr>
            <a:xfrm>
              <a:off x="1055892" y="5858675"/>
              <a:ext cx="926471" cy="426978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8350C1-3A61-B9B4-E399-2271E775D6AA}"/>
                </a:ext>
              </a:extLst>
            </p:cNvPr>
            <p:cNvSpPr/>
            <p:nvPr/>
          </p:nvSpPr>
          <p:spPr>
            <a:xfrm>
              <a:off x="1970689" y="4132124"/>
              <a:ext cx="591467" cy="426978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95DAF4-0765-DCB0-00D7-3581657C12B9}"/>
                </a:ext>
              </a:extLst>
            </p:cNvPr>
            <p:cNvSpPr/>
            <p:nvPr/>
          </p:nvSpPr>
          <p:spPr>
            <a:xfrm>
              <a:off x="2562156" y="4991118"/>
              <a:ext cx="308918" cy="435540"/>
            </a:xfrm>
            <a:prstGeom prst="rect">
              <a:avLst/>
            </a:prstGeom>
            <a:noFill/>
            <a:ln w="2222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8AFBCBA-0512-DEEE-49A3-C0FDE3AF9C32}"/>
              </a:ext>
            </a:extLst>
          </p:cNvPr>
          <p:cNvSpPr txBox="1"/>
          <p:nvPr/>
        </p:nvSpPr>
        <p:spPr>
          <a:xfrm>
            <a:off x="-59634" y="-89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02A0-ECB9-DF0D-0D14-2589AC4C9FF0}"/>
              </a:ext>
            </a:extLst>
          </p:cNvPr>
          <p:cNvSpPr txBox="1"/>
          <p:nvPr/>
        </p:nvSpPr>
        <p:spPr>
          <a:xfrm>
            <a:off x="-27007" y="3082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AFB97-62D3-7140-8EEB-1071CD5E3FEF}"/>
              </a:ext>
            </a:extLst>
          </p:cNvPr>
          <p:cNvSpPr txBox="1"/>
          <p:nvPr/>
        </p:nvSpPr>
        <p:spPr>
          <a:xfrm>
            <a:off x="4298091" y="34953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7FD52-689F-59F7-0EB8-03F1F9C1DCBD}"/>
              </a:ext>
            </a:extLst>
          </p:cNvPr>
          <p:cNvSpPr txBox="1"/>
          <p:nvPr/>
        </p:nvSpPr>
        <p:spPr>
          <a:xfrm>
            <a:off x="4083521" y="-281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5" y="652391"/>
            <a:ext cx="2667859" cy="222321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B2EE36-FF88-CA03-394B-A8E79DB63858}"/>
              </a:ext>
            </a:extLst>
          </p:cNvPr>
          <p:cNvGrpSpPr/>
          <p:nvPr/>
        </p:nvGrpSpPr>
        <p:grpSpPr>
          <a:xfrm>
            <a:off x="8543538" y="3107541"/>
            <a:ext cx="3648462" cy="3780000"/>
            <a:chOff x="8543538" y="0"/>
            <a:chExt cx="3648462" cy="378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36FCEE-365A-EA87-3539-05B37281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538" y="0"/>
              <a:ext cx="3648462" cy="378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608C3E-06C6-8B21-04D5-BD2913E2440B}"/>
                </a:ext>
              </a:extLst>
            </p:cNvPr>
            <p:cNvSpPr/>
            <p:nvPr/>
          </p:nvSpPr>
          <p:spPr>
            <a:xfrm>
              <a:off x="9495951" y="2518645"/>
              <a:ext cx="946170" cy="3715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C797D6-F21E-7632-45DF-F34A16ECD95A}"/>
                </a:ext>
              </a:extLst>
            </p:cNvPr>
            <p:cNvSpPr/>
            <p:nvPr/>
          </p:nvSpPr>
          <p:spPr>
            <a:xfrm>
              <a:off x="10427049" y="736253"/>
              <a:ext cx="538843" cy="37151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C6ADC6-06D9-5153-2E1A-DDED475DD835}"/>
                </a:ext>
              </a:extLst>
            </p:cNvPr>
            <p:cNvSpPr/>
            <p:nvPr/>
          </p:nvSpPr>
          <p:spPr>
            <a:xfrm>
              <a:off x="10975940" y="1748374"/>
              <a:ext cx="363625" cy="371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6F6796-F4D9-1BBC-7E21-84668DAC42FB}"/>
                </a:ext>
              </a:extLst>
            </p:cNvPr>
            <p:cNvSpPr txBox="1"/>
            <p:nvPr/>
          </p:nvSpPr>
          <p:spPr>
            <a:xfrm>
              <a:off x="8782967" y="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1CDB5-7E4A-782F-DF03-FFF8D60134A5}"/>
              </a:ext>
            </a:extLst>
          </p:cNvPr>
          <p:cNvSpPr txBox="1"/>
          <p:nvPr/>
        </p:nvSpPr>
        <p:spPr>
          <a:xfrm>
            <a:off x="-12897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2DFE2-AB33-E0D3-D159-74343536DC86}"/>
              </a:ext>
            </a:extLst>
          </p:cNvPr>
          <p:cNvSpPr txBox="1"/>
          <p:nvPr/>
        </p:nvSpPr>
        <p:spPr>
          <a:xfrm>
            <a:off x="4444305" y="347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D4D35C-1611-EA6E-479A-E534C2CA118C}"/>
              </a:ext>
            </a:extLst>
          </p:cNvPr>
          <p:cNvSpPr txBox="1"/>
          <p:nvPr/>
        </p:nvSpPr>
        <p:spPr>
          <a:xfrm>
            <a:off x="4728339" y="0"/>
            <a:ext cx="36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267A4D-2B1B-12DC-E476-65C7247A8313}"/>
              </a:ext>
            </a:extLst>
          </p:cNvPr>
          <p:cNvSpPr txBox="1"/>
          <p:nvPr/>
        </p:nvSpPr>
        <p:spPr>
          <a:xfrm>
            <a:off x="0" y="33535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10CD0-DE05-ED1B-1518-B3F34EB0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747" y="1747645"/>
            <a:ext cx="3797128" cy="1898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1550CA-E124-E97B-CEF4-268F015C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33" y="-122731"/>
            <a:ext cx="3797128" cy="18985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8A63BEB-CD9A-84B6-E53D-8648792F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876" y="-134565"/>
            <a:ext cx="3797128" cy="18985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3A6754-9C65-DC2A-B7E0-CD1027F3B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004" y="1769492"/>
            <a:ext cx="3797128" cy="1898564"/>
          </a:xfrm>
          <a:prstGeom prst="rect">
            <a:avLst/>
          </a:prstGeom>
        </p:spPr>
      </p:pic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2E424B8A-D338-C764-0CDA-661DAED52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22910"/>
              </p:ext>
            </p:extLst>
          </p:nvPr>
        </p:nvGraphicFramePr>
        <p:xfrm>
          <a:off x="4085475" y="3895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6EBE6502-B4AF-11C0-80DD-3752FA6ED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18" y="3458068"/>
            <a:ext cx="3023392" cy="3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EDEA63-3C50-E3FD-8AAB-8D1465C07EFA}"/>
              </a:ext>
            </a:extLst>
          </p:cNvPr>
          <p:cNvSpPr txBox="1"/>
          <p:nvPr/>
        </p:nvSpPr>
        <p:spPr>
          <a:xfrm>
            <a:off x="8076001" y="13655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25AA8-955A-A100-5707-86FBD630D407}"/>
              </a:ext>
            </a:extLst>
          </p:cNvPr>
          <p:cNvSpPr txBox="1"/>
          <p:nvPr/>
        </p:nvSpPr>
        <p:spPr>
          <a:xfrm>
            <a:off x="0" y="-6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B7C46A-6AD4-35BB-CC57-52E8BF146F38}"/>
              </a:ext>
            </a:extLst>
          </p:cNvPr>
          <p:cNvSpPr txBox="1"/>
          <p:nvPr/>
        </p:nvSpPr>
        <p:spPr>
          <a:xfrm>
            <a:off x="4116001" y="13655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1D60-FE86-6C22-E89C-8D2445FFCCF5}"/>
              </a:ext>
            </a:extLst>
          </p:cNvPr>
          <p:cNvSpPr txBox="1"/>
          <p:nvPr/>
        </p:nvSpPr>
        <p:spPr>
          <a:xfrm>
            <a:off x="8068788" y="35953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9FA507-F6D0-5C16-C5CF-16CAF201521B}"/>
              </a:ext>
            </a:extLst>
          </p:cNvPr>
          <p:cNvSpPr txBox="1"/>
          <p:nvPr/>
        </p:nvSpPr>
        <p:spPr>
          <a:xfrm>
            <a:off x="-1603" y="3543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1C9FC-4F71-159D-9131-8E962E06AE42}"/>
              </a:ext>
            </a:extLst>
          </p:cNvPr>
          <p:cNvSpPr txBox="1"/>
          <p:nvPr/>
        </p:nvSpPr>
        <p:spPr>
          <a:xfrm>
            <a:off x="4123215" y="35962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B13D8-40E6-E0B9-EC84-3495BC55B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599" y="220362"/>
            <a:ext cx="4125599" cy="3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56</Words>
  <Application>Microsoft Macintosh PowerPoint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38</cp:revision>
  <dcterms:created xsi:type="dcterms:W3CDTF">2023-08-10T04:35:05Z</dcterms:created>
  <dcterms:modified xsi:type="dcterms:W3CDTF">2023-08-19T03:20:56Z</dcterms:modified>
</cp:coreProperties>
</file>