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E"/>
    <a:srgbClr val="834026"/>
    <a:srgbClr val="0E606B"/>
    <a:srgbClr val="1597A5"/>
    <a:srgbClr val="F66F69"/>
    <a:srgbClr val="FEEFAA"/>
    <a:srgbClr val="D4E6FF"/>
    <a:srgbClr val="DBE1FC"/>
    <a:srgbClr val="FFC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7097"/>
  </p:normalViewPr>
  <p:slideViewPr>
    <p:cSldViewPr snapToGrid="0">
      <p:cViewPr>
        <p:scale>
          <a:sx n="132" d="100"/>
          <a:sy n="132" d="100"/>
        </p:scale>
        <p:origin x="1048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%202/csvs/pbmc_IFIT1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pbmc_IFIT1_Pval!$B$1</c:f>
              <c:strCache>
                <c:ptCount val="1"/>
                <c:pt idx="0">
                  <c:v>IFIT1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pbmc_IFIT1_Pval!$A$2:$A$6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pbmc_IFIT1_Pval!$B$2:$B$6</c:f>
              <c:numCache>
                <c:formatCode>General</c:formatCode>
                <c:ptCount val="5"/>
                <c:pt idx="0">
                  <c:v>5.9711046000312101E-2</c:v>
                </c:pt>
                <c:pt idx="1">
                  <c:v>2.2345535830905401E-3</c:v>
                </c:pt>
                <c:pt idx="2" formatCode="0.00E+00">
                  <c:v>6.04637018211257E-37</c:v>
                </c:pt>
                <c:pt idx="3" formatCode="0.00E+00">
                  <c:v>4.3885043734789504E-84</c:v>
                </c:pt>
                <c:pt idx="4" formatCode="0.00E+00">
                  <c:v>2.9698762295247798E-99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8-4949-BDCB-C00ED8529C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93269407"/>
        <c:axId val="293271055"/>
      </c:barChart>
      <c:catAx>
        <c:axId val="29326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271055"/>
        <c:crosses val="autoZero"/>
        <c:auto val="1"/>
        <c:lblAlgn val="ctr"/>
        <c:lblOffset val="100"/>
        <c:noMultiLvlLbl val="0"/>
      </c:catAx>
      <c:valAx>
        <c:axId val="293271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326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2447-D5FC-F74C-A8E9-DAA2D158B9DD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523-B567-FB4A-A9AF-D118D0417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5.png"/><Relationship Id="rId10" Type="http://schemas.openxmlformats.org/officeDocument/2006/relationships/image" Target="../media/image30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chart" Target="../charts/chart3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320728" y="2926309"/>
            <a:ext cx="1627098" cy="1620000"/>
            <a:chOff x="1035028" y="1039906"/>
            <a:chExt cx="2202575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1035028" y="2512980"/>
              <a:ext cx="469145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874" y="2314233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9" y="5030739"/>
            <a:ext cx="16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baseline="-25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795470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01760" y="369390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-28155" y="213018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Style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96901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48089" y="4429552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5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6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7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9450" y="690330"/>
            <a:ext cx="1661126" cy="1620000"/>
            <a:chOff x="993995" y="1039906"/>
            <a:chExt cx="2245956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3995" y="2551555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7222" y="2299785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1792" y="4760728"/>
            <a:ext cx="1629710" cy="1620000"/>
            <a:chOff x="983641" y="1039906"/>
            <a:chExt cx="2203480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3641" y="2516902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64392" y="2318882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43020" y="2594876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62195" cy="1620000"/>
            <a:chOff x="1152432" y="1039906"/>
            <a:chExt cx="1841781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52432" y="2565388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71483" y="2314358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1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F55A90-0C30-36A8-0E05-0E28F04B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000"/>
            <a:ext cx="4536000" cy="3780000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930BA6D-B446-12B3-F90C-EF5A2D501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350928"/>
              </p:ext>
            </p:extLst>
          </p:nvPr>
        </p:nvGraphicFramePr>
        <p:xfrm>
          <a:off x="4470939" y="2893334"/>
          <a:ext cx="3780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6B083C3-71C4-11BC-7371-3EE1B99BF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369095"/>
              </p:ext>
            </p:extLst>
          </p:nvPr>
        </p:nvGraphicFramePr>
        <p:xfrm>
          <a:off x="8154940" y="2893334"/>
          <a:ext cx="387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95E8C5-44D7-8E88-11BD-DF23ACD9E7F7}"/>
              </a:ext>
            </a:extLst>
          </p:cNvPr>
          <p:cNvSpPr txBox="1"/>
          <p:nvPr/>
        </p:nvSpPr>
        <p:spPr>
          <a:xfrm>
            <a:off x="8133419" y="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5AE12-F6BA-A547-8059-DB0B81DF057E}"/>
              </a:ext>
            </a:extLst>
          </p:cNvPr>
          <p:cNvSpPr txBox="1"/>
          <p:nvPr/>
        </p:nvSpPr>
        <p:spPr>
          <a:xfrm>
            <a:off x="0" y="2893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BD06B3-ED5E-08C9-CD2E-7C5593D4E78A}"/>
              </a:ext>
            </a:extLst>
          </p:cNvPr>
          <p:cNvSpPr txBox="1"/>
          <p:nvPr/>
        </p:nvSpPr>
        <p:spPr>
          <a:xfrm>
            <a:off x="444000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9E4875-222B-7B3B-E28B-D1EE1F1ADEF1}"/>
              </a:ext>
            </a:extLst>
          </p:cNvPr>
          <p:cNvSpPr txBox="1"/>
          <p:nvPr/>
        </p:nvSpPr>
        <p:spPr>
          <a:xfrm>
            <a:off x="8315999" y="339818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ED9AD-CB5C-E50F-4744-B323509C9475}"/>
              </a:ext>
            </a:extLst>
          </p:cNvPr>
          <p:cNvSpPr txBox="1"/>
          <p:nvPr/>
        </p:nvSpPr>
        <p:spPr>
          <a:xfrm>
            <a:off x="4535999" y="33981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AB0CA-555F-9110-FE2B-9AF44BA8F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255"/>
            <a:ext cx="4470939" cy="25548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EE8F24F-172E-F442-DFDB-9684800EB701}"/>
              </a:ext>
            </a:extLst>
          </p:cNvPr>
          <p:cNvSpPr txBox="1"/>
          <p:nvPr/>
        </p:nvSpPr>
        <p:spPr>
          <a:xfrm>
            <a:off x="-616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B8B5C5A-600A-5BE2-27A3-02440A0D8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795581" y="-67278"/>
            <a:ext cx="3164840" cy="33972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FEFF11-3924-8790-EA44-2DD3BEE21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81409" y="-174649"/>
            <a:ext cx="3213754" cy="36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" y="-41469"/>
            <a:ext cx="4164562" cy="3470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37C7C4-3B56-E713-D94F-F058DE2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" y="3452174"/>
            <a:ext cx="3940365" cy="4205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17" y="3931125"/>
            <a:ext cx="4492523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78" y="3931125"/>
            <a:ext cx="3156039" cy="252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A9C357E-8721-53BC-9AA7-F05E4A688FAF}"/>
              </a:ext>
            </a:extLst>
          </p:cNvPr>
          <p:cNvSpPr/>
          <p:nvPr/>
        </p:nvSpPr>
        <p:spPr>
          <a:xfrm>
            <a:off x="1055892" y="5858675"/>
            <a:ext cx="926471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8350C1-3A61-B9B4-E399-2271E775D6AA}"/>
              </a:ext>
            </a:extLst>
          </p:cNvPr>
          <p:cNvSpPr/>
          <p:nvPr/>
        </p:nvSpPr>
        <p:spPr>
          <a:xfrm>
            <a:off x="1970689" y="4132124"/>
            <a:ext cx="591467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95DAF4-0765-DCB0-00D7-3581657C12B9}"/>
              </a:ext>
            </a:extLst>
          </p:cNvPr>
          <p:cNvSpPr/>
          <p:nvPr/>
        </p:nvSpPr>
        <p:spPr>
          <a:xfrm>
            <a:off x="2551757" y="5136029"/>
            <a:ext cx="308918" cy="43554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5FD34B-6F71-DFA4-F6E6-9736189070D0}"/>
              </a:ext>
            </a:extLst>
          </p:cNvPr>
          <p:cNvSpPr txBox="1"/>
          <p:nvPr/>
        </p:nvSpPr>
        <p:spPr>
          <a:xfrm>
            <a:off x="7748969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AFBCBA-0512-DEEE-49A3-C0FDE3AF9C32}"/>
              </a:ext>
            </a:extLst>
          </p:cNvPr>
          <p:cNvSpPr txBox="1"/>
          <p:nvPr/>
        </p:nvSpPr>
        <p:spPr>
          <a:xfrm>
            <a:off x="-59634" y="-89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02A0-ECB9-DF0D-0D14-2589AC4C9FF0}"/>
              </a:ext>
            </a:extLst>
          </p:cNvPr>
          <p:cNvSpPr txBox="1"/>
          <p:nvPr/>
        </p:nvSpPr>
        <p:spPr>
          <a:xfrm>
            <a:off x="4168087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AFB97-62D3-7140-8EEB-1071CD5E3FEF}"/>
              </a:ext>
            </a:extLst>
          </p:cNvPr>
          <p:cNvSpPr txBox="1"/>
          <p:nvPr/>
        </p:nvSpPr>
        <p:spPr>
          <a:xfrm>
            <a:off x="4298091" y="34953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7FD52-689F-59F7-0EB8-03F1F9C1DCBD}"/>
              </a:ext>
            </a:extLst>
          </p:cNvPr>
          <p:cNvSpPr txBox="1"/>
          <p:nvPr/>
        </p:nvSpPr>
        <p:spPr>
          <a:xfrm>
            <a:off x="0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1C0282-A848-724B-6D10-F77A89773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49" y="11879"/>
            <a:ext cx="6725208" cy="33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1" y="-14243"/>
            <a:ext cx="4536000" cy="3780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B2EE36-FF88-CA03-394B-A8E79DB63858}"/>
              </a:ext>
            </a:extLst>
          </p:cNvPr>
          <p:cNvGrpSpPr/>
          <p:nvPr/>
        </p:nvGrpSpPr>
        <p:grpSpPr>
          <a:xfrm>
            <a:off x="3642284" y="3078000"/>
            <a:ext cx="3648462" cy="3780000"/>
            <a:chOff x="8543538" y="0"/>
            <a:chExt cx="3648462" cy="378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36FCEE-365A-EA87-3539-05B37281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538" y="0"/>
              <a:ext cx="3648462" cy="378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608C3E-06C6-8B21-04D5-BD2913E2440B}"/>
                </a:ext>
              </a:extLst>
            </p:cNvPr>
            <p:cNvSpPr/>
            <p:nvPr/>
          </p:nvSpPr>
          <p:spPr>
            <a:xfrm>
              <a:off x="9495951" y="2518645"/>
              <a:ext cx="946170" cy="3715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C797D6-F21E-7632-45DF-F34A16ECD95A}"/>
                </a:ext>
              </a:extLst>
            </p:cNvPr>
            <p:cNvSpPr/>
            <p:nvPr/>
          </p:nvSpPr>
          <p:spPr>
            <a:xfrm>
              <a:off x="10427049" y="736253"/>
              <a:ext cx="538843" cy="37151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C6ADC6-06D9-5153-2E1A-DDED475DD835}"/>
                </a:ext>
              </a:extLst>
            </p:cNvPr>
            <p:cNvSpPr/>
            <p:nvPr/>
          </p:nvSpPr>
          <p:spPr>
            <a:xfrm>
              <a:off x="10975940" y="1748374"/>
              <a:ext cx="363625" cy="371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B2793F9-A9CA-219C-2229-4A8AA8B0E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4573" y="3340289"/>
            <a:ext cx="3393138" cy="3642284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F867BF1-7E01-0669-CBEB-FD9FB420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070277"/>
              </p:ext>
            </p:extLst>
          </p:nvPr>
        </p:nvGraphicFramePr>
        <p:xfrm>
          <a:off x="4466236" y="-36328"/>
          <a:ext cx="7725763" cy="295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CE1CDB5-7E4A-782F-DF03-FFF8D60134A5}"/>
              </a:ext>
            </a:extLst>
          </p:cNvPr>
          <p:cNvSpPr txBox="1"/>
          <p:nvPr/>
        </p:nvSpPr>
        <p:spPr>
          <a:xfrm>
            <a:off x="-39493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FBED23-B414-75D0-B602-6DCDE36B4022}"/>
              </a:ext>
            </a:extLst>
          </p:cNvPr>
          <p:cNvSpPr txBox="1"/>
          <p:nvPr/>
        </p:nvSpPr>
        <p:spPr>
          <a:xfrm>
            <a:off x="4612460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2DFE2-AB33-E0D3-D159-74343536DC86}"/>
              </a:ext>
            </a:extLst>
          </p:cNvPr>
          <p:cNvSpPr txBox="1"/>
          <p:nvPr/>
        </p:nvSpPr>
        <p:spPr>
          <a:xfrm>
            <a:off x="-4851" y="37800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EE1E1-A24B-9160-67DA-869DCD590B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41" r="8060"/>
          <a:stretch/>
        </p:blipFill>
        <p:spPr>
          <a:xfrm>
            <a:off x="7299954" y="3935663"/>
            <a:ext cx="4920792" cy="2894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3D4D35C-1611-EA6E-479A-E534C2CA118C}"/>
              </a:ext>
            </a:extLst>
          </p:cNvPr>
          <p:cNvSpPr txBox="1"/>
          <p:nvPr/>
        </p:nvSpPr>
        <p:spPr>
          <a:xfrm>
            <a:off x="3730394" y="3750997"/>
            <a:ext cx="36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78C86B-CE7A-3B0D-3939-02A01B37B053}"/>
              </a:ext>
            </a:extLst>
          </p:cNvPr>
          <p:cNvSpPr txBox="1"/>
          <p:nvPr/>
        </p:nvSpPr>
        <p:spPr>
          <a:xfrm>
            <a:off x="7299954" y="3302708"/>
            <a:ext cx="3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EDEA63-3C50-E3FD-8AAB-8D1465C07EFA}"/>
              </a:ext>
            </a:extLst>
          </p:cNvPr>
          <p:cNvSpPr txBox="1"/>
          <p:nvPr/>
        </p:nvSpPr>
        <p:spPr>
          <a:xfrm>
            <a:off x="8076001" y="13655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25AA8-955A-A100-5707-86FBD630D407}"/>
              </a:ext>
            </a:extLst>
          </p:cNvPr>
          <p:cNvSpPr txBox="1"/>
          <p:nvPr/>
        </p:nvSpPr>
        <p:spPr>
          <a:xfrm>
            <a:off x="0" y="-6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B7C46A-6AD4-35BB-CC57-52E8BF146F38}"/>
              </a:ext>
            </a:extLst>
          </p:cNvPr>
          <p:cNvSpPr txBox="1"/>
          <p:nvPr/>
        </p:nvSpPr>
        <p:spPr>
          <a:xfrm>
            <a:off x="4116001" y="1365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1D60-FE86-6C22-E89C-8D2445FFCCF5}"/>
              </a:ext>
            </a:extLst>
          </p:cNvPr>
          <p:cNvSpPr txBox="1"/>
          <p:nvPr/>
        </p:nvSpPr>
        <p:spPr>
          <a:xfrm>
            <a:off x="8068788" y="35953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9FA507-F6D0-5C16-C5CF-16CAF201521B}"/>
              </a:ext>
            </a:extLst>
          </p:cNvPr>
          <p:cNvSpPr txBox="1"/>
          <p:nvPr/>
        </p:nvSpPr>
        <p:spPr>
          <a:xfrm>
            <a:off x="-1603" y="3543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1C9FC-4F71-159D-9131-8E962E06AE42}"/>
              </a:ext>
            </a:extLst>
          </p:cNvPr>
          <p:cNvSpPr txBox="1"/>
          <p:nvPr/>
        </p:nvSpPr>
        <p:spPr>
          <a:xfrm>
            <a:off x="4123215" y="35962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B13D8-40E6-E0B9-EC84-3495BC55B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599" y="220362"/>
            <a:ext cx="4125599" cy="3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60</Words>
  <Application>Microsoft Macintosh PowerPoint</Application>
  <PresentationFormat>宽屏</PresentationFormat>
  <Paragraphs>50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28</cp:revision>
  <dcterms:created xsi:type="dcterms:W3CDTF">2023-08-10T04:35:05Z</dcterms:created>
  <dcterms:modified xsi:type="dcterms:W3CDTF">2023-08-16T22:27:48Z</dcterms:modified>
</cp:coreProperties>
</file>