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57" r:id="rId3"/>
    <p:sldId id="258" r:id="rId4"/>
    <p:sldId id="256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A5E"/>
    <a:srgbClr val="834026"/>
    <a:srgbClr val="0E606B"/>
    <a:srgbClr val="1597A5"/>
    <a:srgbClr val="F66F69"/>
    <a:srgbClr val="FEEFAA"/>
    <a:srgbClr val="D4E6FF"/>
    <a:srgbClr val="DBE1FC"/>
    <a:srgbClr val="FFC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6"/>
    <p:restoredTop sz="97097"/>
  </p:normalViewPr>
  <p:slideViewPr>
    <p:cSldViewPr snapToGrid="0">
      <p:cViewPr>
        <p:scale>
          <a:sx n="115" d="100"/>
          <a:sy n="115" d="100"/>
        </p:scale>
        <p:origin x="544" y="1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IFIT2_Pv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esktop/algorisms/scperb/figures/csvs/study_FTL_Pv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ongtongtot/Downloads/figures/csvs/study_TNFSF10_Pva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study_IFIT2_Pval!$B$1</c:f>
              <c:strCache>
                <c:ptCount val="1"/>
                <c:pt idx="0">
                  <c:v>IFIT2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study_IFIT2_Pval!$A$2:$A$6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study_IFIT2_Pval!$B$2:$B$6</c:f>
              <c:numCache>
                <c:formatCode>General</c:formatCode>
                <c:ptCount val="5"/>
                <c:pt idx="0">
                  <c:v>7.42865928875725E-2</c:v>
                </c:pt>
                <c:pt idx="1">
                  <c:v>3.32828954406604E-3</c:v>
                </c:pt>
                <c:pt idx="2" formatCode="0.00E+00">
                  <c:v>1.6346013408443699E-9</c:v>
                </c:pt>
                <c:pt idx="3" formatCode="0.00E+00">
                  <c:v>3.1373860417995501E-103</c:v>
                </c:pt>
                <c:pt idx="4" formatCode="0.00E+00">
                  <c:v>2.4083045486328999E-10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5-3642-BB4F-8CB5EB791F2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93521951"/>
        <c:axId val="1766555759"/>
      </c:barChart>
      <c:catAx>
        <c:axId val="159352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6555759"/>
        <c:crosses val="autoZero"/>
        <c:auto val="1"/>
        <c:lblAlgn val="ctr"/>
        <c:lblOffset val="100"/>
        <c:noMultiLvlLbl val="0"/>
      </c:catAx>
      <c:valAx>
        <c:axId val="1766555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9352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study_FTL_Pval!$B$1</c:f>
              <c:strCache>
                <c:ptCount val="1"/>
                <c:pt idx="0">
                  <c:v>FTL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study_FTL_Pval!$A$2:$A$6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study_FTL_Pval!$B$2:$B$6</c:f>
              <c:numCache>
                <c:formatCode>0.00E+00</c:formatCode>
                <c:ptCount val="5"/>
                <c:pt idx="0" formatCode="General">
                  <c:v>0.176315778042548</c:v>
                </c:pt>
                <c:pt idx="1">
                  <c:v>6.2987322591173499E-15</c:v>
                </c:pt>
                <c:pt idx="2" formatCode="General">
                  <c:v>3.0758790273955301E-2</c:v>
                </c:pt>
                <c:pt idx="3">
                  <c:v>4.8054196113690002E-109</c:v>
                </c:pt>
                <c:pt idx="4">
                  <c:v>2.0132524562653901E-31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9-E04F-9CC5-3F22CF4A43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10156479"/>
        <c:axId val="1737727679"/>
      </c:barChart>
      <c:catAx>
        <c:axId val="161015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7727679"/>
        <c:crosses val="autoZero"/>
        <c:auto val="1"/>
        <c:lblAlgn val="ctr"/>
        <c:lblOffset val="100"/>
        <c:noMultiLvlLbl val="0"/>
      </c:catAx>
      <c:valAx>
        <c:axId val="17377276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015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study_TNFSF10_Pval!$B$1</c:f>
              <c:strCache>
                <c:ptCount val="1"/>
                <c:pt idx="0">
                  <c:v>TNFSF10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study_TNFSF10_Pval!$A$2:$A$6</c:f>
              <c:strCache>
                <c:ptCount val="5"/>
                <c:pt idx="0">
                  <c:v>scperb_Pval</c:v>
                </c:pt>
                <c:pt idx="1">
                  <c:v>scgen_Pval</c:v>
                </c:pt>
                <c:pt idx="2">
                  <c:v>CVAE_Pval</c:v>
                </c:pt>
                <c:pt idx="3">
                  <c:v>STGAN_Pval</c:v>
                </c:pt>
                <c:pt idx="4">
                  <c:v>sc-WGAN_Pval</c:v>
                </c:pt>
              </c:strCache>
            </c:strRef>
          </c:cat>
          <c:val>
            <c:numRef>
              <c:f>study_TNFSF10_Pval!$B$2:$B$6</c:f>
              <c:numCache>
                <c:formatCode>0.00E+00</c:formatCode>
                <c:ptCount val="5"/>
                <c:pt idx="0" formatCode="General">
                  <c:v>0.14738467891916299</c:v>
                </c:pt>
                <c:pt idx="1">
                  <c:v>5.9598901454878101E-6</c:v>
                </c:pt>
                <c:pt idx="2">
                  <c:v>5.9175954804329295E-20</c:v>
                </c:pt>
                <c:pt idx="3">
                  <c:v>6.6961601121268598E-108</c:v>
                </c:pt>
                <c:pt idx="4" formatCode="General">
                  <c:v>1.2928051003487601E-3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C-9449-B4A3-0D6C955182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72383152"/>
        <c:axId val="1272418400"/>
      </c:barChart>
      <c:catAx>
        <c:axId val="127238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2418400"/>
        <c:crosses val="autoZero"/>
        <c:auto val="1"/>
        <c:lblAlgn val="ctr"/>
        <c:lblOffset val="100"/>
        <c:noMultiLvlLbl val="0"/>
      </c:catAx>
      <c:valAx>
        <c:axId val="1272418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238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22447-D5FC-F74C-A8E9-DAA2D158B9DD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12523-B567-FB4A-A9AF-D118D0417C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01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Fig1</a:t>
            </a:r>
            <a:r>
              <a:rPr kumimoji="1" lang="zh-CN" altLang="en-US" dirty="0"/>
              <a:t> 模型结构图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B8A97-90E5-3F4A-BA62-FD1027DBE1D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05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8DEB-4DF0-D73E-FF83-6F3B0AA8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84971-E460-16D4-B0F8-168272543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D2C52-250E-DFAF-0E8D-58EEC612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85A8A-672E-EA9A-807C-ECC79B57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19B30-C4C7-48C5-9424-A57C75AD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09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291CE-547A-AE23-4DD4-439F6E62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AC504-8F2A-3FE1-3ADB-02DA891C7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28DD-24FB-9ACB-4C30-776DF6DE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3A92B1-1D3C-A2B6-3EF7-1C2790D0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5EC54-3F86-0CAF-CCD4-7C613FA8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8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157F1-2880-2D84-D8A4-5926EBA45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DA655-3F46-F42C-A42E-44E7EF07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5741A-353A-081F-E4D5-15B75BFE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192A6-55D6-C395-530D-C0E37BB2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BFA4B-A0D5-194E-3276-D45EDA2B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1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3A48-4100-4242-1F50-52892F3A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26135-4658-BCF8-3C26-4DF9FD80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DE41E-E752-B1B2-F382-008B5911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93AAA-1774-192F-8822-0D9CFF3F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A3558-55ED-75F5-3481-7B1725B6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E36A2-1BD0-7B0A-FCC4-008C6C65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03CAD-AAA3-47AD-56E6-EF35B849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BB09E-2C71-CB6E-4F89-7609A0C2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E8254-3922-A18D-2970-5701BAFB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03244-373C-0593-A6AA-67322FF7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9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F086F-A7B6-5758-F79D-82651E3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172F-2D43-977A-27F0-95C7A1320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2C6B1-A208-5B48-401F-9442D275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BAE208-3FED-103D-A8BE-8ED22267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CCBBE-0FEB-CFF1-5B59-6E3F0007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78CCF9-B2EC-D46E-8742-6829374C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7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FF61C-9A1B-ABDA-5959-35A3731E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782E5-9C96-A136-010F-FBEF9F48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9CFA4-6612-2C51-0C5D-C2DDDED5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9084EB-A31F-C068-DC6E-180251141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BBBA7-A07B-CC8A-D150-6E6E5A44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DFB63B-CD7C-1E1E-BFCB-88B5C21D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BB2B6-E9A1-C8A4-C7B3-CF76731B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65048-243C-58DE-1347-D2988449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0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5052-9068-08EF-080F-549FA91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0E7F71-402C-727D-5B1F-18587A7A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3F264A-B1D1-7D6E-F0F3-209F6C6B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9DC67-721E-D687-1956-1BD860AD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3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76759F-9E9E-A9A0-1BC5-BA1DB7FF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CF04C-7235-FC86-A94B-A67AF246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5AB0A-845E-EA83-40AB-CD5573EE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4006-91AE-41BE-ACB0-37FDA6A3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5FCCA-1057-1C42-E25B-07C9B721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84B23-26A4-4D48-18B3-C80D99AF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EB8AA-6A14-A097-F48C-EECFA6DA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8B13B-97A8-1C50-2201-E445B56F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F0E62-C2DF-E0F9-012E-7660A60D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8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F8A2-C7CD-1FC7-309D-3237080D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CE3334-973E-EA30-27AE-C07DCBA64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F8B48-8F8B-BFB0-2450-9AF6398F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E31A5-4A0B-BFA2-926D-D95EAC3E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4B7C3-B178-379D-6811-31D7C8DD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978E9-D912-2E48-BC34-52CB7B90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01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DE077-8971-23A0-8341-85BC9F2E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A82EB-355B-4321-13B1-FAF81F2F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5621-C18D-A119-D428-9EB1429F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5D385-7995-294D-97D1-22AA2B80F410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00A39-B957-4238-26A7-C4F160C48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0160B-A768-1FA0-65BC-6A843D551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BDC0-5322-3347-AA0B-99E2E52895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7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.png"/><Relationship Id="rId1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openxmlformats.org/officeDocument/2006/relationships/image" Target="../media/image5.png"/><Relationship Id="rId10" Type="http://schemas.openxmlformats.org/officeDocument/2006/relationships/image" Target="../media/image30.png"/><Relationship Id="rId19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29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11" Type="http://schemas.openxmlformats.org/officeDocument/2006/relationships/image" Target="../media/image16.emf"/><Relationship Id="rId5" Type="http://schemas.openxmlformats.org/officeDocument/2006/relationships/chart" Target="../charts/chart1.xml"/><Relationship Id="rId10" Type="http://schemas.openxmlformats.org/officeDocument/2006/relationships/image" Target="../media/image15.emf"/><Relationship Id="rId4" Type="http://schemas.openxmlformats.org/officeDocument/2006/relationships/image" Target="../media/image11.emf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B327C94B-3F25-E184-AB6A-0C45C63D2243}"/>
              </a:ext>
            </a:extLst>
          </p:cNvPr>
          <p:cNvGrpSpPr>
            <a:grpSpLocks noChangeAspect="1"/>
          </p:cNvGrpSpPr>
          <p:nvPr/>
        </p:nvGrpSpPr>
        <p:grpSpPr>
          <a:xfrm>
            <a:off x="3320728" y="2926309"/>
            <a:ext cx="1627098" cy="1620000"/>
            <a:chOff x="1035028" y="1039906"/>
            <a:chExt cx="2202575" cy="2238935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D412FD1-B922-DDBB-4469-19ABB3E27CF7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7B3186B5-19E3-CCA7-0FA8-7E3AA4CE1228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3F7EB0EA-555A-DDA8-A30C-B867A5E04210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7F5818D0-96A1-913F-5E9E-02E52221F14B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B88DFCDF-A8D5-C330-7C43-8E3AFD8CDE16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DA9BA75A-AE52-5048-EAEC-0C70202E4993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403C17F8-5A8A-0F53-BA53-D165AC6572E8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38E4B400-EEE8-FA18-BC7D-D8B5EF0C7A1D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48732EBA-6259-60D9-B29B-813EA70259E7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AFF07469-5E5D-EE28-B026-95D735FFDC3F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6C18E080-ACF3-FCC9-F22C-C92B6AAC9A4B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ED78F7-346A-51F0-02BB-726C7E9657E9}"/>
                </a:ext>
              </a:extLst>
            </p:cNvPr>
            <p:cNvCxnSpPr>
              <a:stCxn id="257" idx="6"/>
              <a:endCxn id="253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1C44F398-784F-FF46-ECF0-9666BABB3BDB}"/>
                </a:ext>
              </a:extLst>
            </p:cNvPr>
            <p:cNvCxnSpPr>
              <a:stCxn id="257" idx="6"/>
              <a:endCxn id="254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13AEE069-AFEB-4A1B-9BB9-E025FED46ABA}"/>
                </a:ext>
              </a:extLst>
            </p:cNvPr>
            <p:cNvCxnSpPr>
              <a:stCxn id="257" idx="6"/>
              <a:endCxn id="255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05C91F9E-9F4F-1BF8-9C3B-E005C77CD220}"/>
                </a:ext>
              </a:extLst>
            </p:cNvPr>
            <p:cNvCxnSpPr>
              <a:stCxn id="257" idx="6"/>
              <a:endCxn id="256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82D2EBD9-C258-9B61-72AC-4E978FEF3E8A}"/>
                </a:ext>
              </a:extLst>
            </p:cNvPr>
            <p:cNvCxnSpPr>
              <a:stCxn id="258" idx="6"/>
              <a:endCxn id="253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099F4C30-7ED3-303B-D428-F0F8B8CC0B98}"/>
                </a:ext>
              </a:extLst>
            </p:cNvPr>
            <p:cNvCxnSpPr>
              <a:stCxn id="258" idx="6"/>
              <a:endCxn id="254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06542A-CC4C-B149-D5AB-01C3F60EC313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连接符 236">
              <a:extLst>
                <a:ext uri="{FF2B5EF4-FFF2-40B4-BE49-F238E27FC236}">
                  <a16:creationId xmlns:a16="http://schemas.microsoft.com/office/drawing/2014/main" id="{2DAC1416-61FA-705A-86C6-229AA0346190}"/>
                </a:ext>
              </a:extLst>
            </p:cNvPr>
            <p:cNvCxnSpPr>
              <a:stCxn id="258" idx="6"/>
              <a:endCxn id="255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D741B189-4C16-36D5-A1E3-D1E824F4CCD6}"/>
                </a:ext>
              </a:extLst>
            </p:cNvPr>
            <p:cNvCxnSpPr>
              <a:stCxn id="258" idx="6"/>
              <a:endCxn id="256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594E8350-6CCB-B672-F883-8BA4B3BB2447}"/>
                </a:ext>
              </a:extLst>
            </p:cNvPr>
            <p:cNvCxnSpPr>
              <a:stCxn id="259" idx="6"/>
              <a:endCxn id="253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02C8B15A-C19B-E9A2-BCFD-E6DB7D19F113}"/>
                </a:ext>
              </a:extLst>
            </p:cNvPr>
            <p:cNvCxnSpPr>
              <a:stCxn id="259" idx="6"/>
              <a:endCxn id="254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44E8B68C-9220-D276-55F7-138CAB3DFE1F}"/>
                </a:ext>
              </a:extLst>
            </p:cNvPr>
            <p:cNvCxnSpPr>
              <a:stCxn id="259" idx="6"/>
              <a:endCxn id="256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B5761C97-16CF-2E5C-5652-C30D1D42D9D9}"/>
                </a:ext>
              </a:extLst>
            </p:cNvPr>
            <p:cNvCxnSpPr>
              <a:stCxn id="259" idx="6"/>
              <a:endCxn id="255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212F5182-22AF-4CAF-7FFD-F805111C5626}"/>
                </a:ext>
              </a:extLst>
            </p:cNvPr>
            <p:cNvCxnSpPr>
              <a:stCxn id="260" idx="6"/>
              <a:endCxn id="253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FFFB414A-4CF3-796D-047B-B28575F889FD}"/>
                </a:ext>
              </a:extLst>
            </p:cNvPr>
            <p:cNvCxnSpPr>
              <a:stCxn id="260" idx="6"/>
              <a:endCxn id="255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线连接符 244">
              <a:extLst>
                <a:ext uri="{FF2B5EF4-FFF2-40B4-BE49-F238E27FC236}">
                  <a16:creationId xmlns:a16="http://schemas.microsoft.com/office/drawing/2014/main" id="{855901F4-5CF0-2A84-43A2-1FEDF55EE009}"/>
                </a:ext>
              </a:extLst>
            </p:cNvPr>
            <p:cNvCxnSpPr>
              <a:stCxn id="260" idx="6"/>
              <a:endCxn id="254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线连接符 245">
              <a:extLst>
                <a:ext uri="{FF2B5EF4-FFF2-40B4-BE49-F238E27FC236}">
                  <a16:creationId xmlns:a16="http://schemas.microsoft.com/office/drawing/2014/main" id="{B78D4BD4-3498-5A21-F439-1C81BC4C0A70}"/>
                </a:ext>
              </a:extLst>
            </p:cNvPr>
            <p:cNvCxnSpPr>
              <a:stCxn id="260" idx="6"/>
              <a:endCxn id="256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连接符 246">
              <a:extLst>
                <a:ext uri="{FF2B5EF4-FFF2-40B4-BE49-F238E27FC236}">
                  <a16:creationId xmlns:a16="http://schemas.microsoft.com/office/drawing/2014/main" id="{1878EC54-DB07-EDF6-BF08-F80CA444C562}"/>
                </a:ext>
              </a:extLst>
            </p:cNvPr>
            <p:cNvCxnSpPr>
              <a:stCxn id="261" idx="6"/>
              <a:endCxn id="253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连接符 247">
              <a:extLst>
                <a:ext uri="{FF2B5EF4-FFF2-40B4-BE49-F238E27FC236}">
                  <a16:creationId xmlns:a16="http://schemas.microsoft.com/office/drawing/2014/main" id="{084C0AD8-7CE4-A11B-2286-1C47173C3881}"/>
                </a:ext>
              </a:extLst>
            </p:cNvPr>
            <p:cNvCxnSpPr>
              <a:stCxn id="261" idx="6"/>
              <a:endCxn id="254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线连接符 248">
              <a:extLst>
                <a:ext uri="{FF2B5EF4-FFF2-40B4-BE49-F238E27FC236}">
                  <a16:creationId xmlns:a16="http://schemas.microsoft.com/office/drawing/2014/main" id="{6297D70C-C3CF-F7DD-0470-F7170D961FEA}"/>
                </a:ext>
              </a:extLst>
            </p:cNvPr>
            <p:cNvCxnSpPr>
              <a:stCxn id="261" idx="6"/>
              <a:endCxn id="255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B3FB1401-BE74-10C8-42E8-D7376E4E8AA9}"/>
                </a:ext>
              </a:extLst>
            </p:cNvPr>
            <p:cNvCxnSpPr>
              <a:stCxn id="261" idx="6"/>
              <a:endCxn id="256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BE21255-B045-5E1D-34B3-33FEF8B71ED0}"/>
                </a:ext>
              </a:extLst>
            </p:cNvPr>
            <p:cNvSpPr txBox="1"/>
            <p:nvPr/>
          </p:nvSpPr>
          <p:spPr>
            <a:xfrm>
              <a:off x="1035028" y="2512980"/>
              <a:ext cx="469145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C7AD3C67-FA3C-D403-68C0-70BDF2685AE0}"/>
                </a:ext>
              </a:extLst>
            </p:cNvPr>
            <p:cNvSpPr txBox="1"/>
            <p:nvPr/>
          </p:nvSpPr>
          <p:spPr>
            <a:xfrm>
              <a:off x="2914874" y="2314233"/>
              <a:ext cx="322729" cy="51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/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</m:t>
                        </m:r>
                        <m:r>
                          <a:rPr lang="en-US" altLang="zh-CN" sz="10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𝑦𝑙𝑒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808AF0C-AF29-FAE3-F7AB-302482540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38" y="607240"/>
                <a:ext cx="568997" cy="271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178968AE-6945-C157-6902-42A6279077C1}"/>
              </a:ext>
            </a:extLst>
          </p:cNvPr>
          <p:cNvSpPr/>
          <p:nvPr/>
        </p:nvSpPr>
        <p:spPr>
          <a:xfrm>
            <a:off x="5604291" y="659154"/>
            <a:ext cx="274225" cy="391881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04D29B3-9B4C-BA8F-609C-B0C6F061F50B}"/>
              </a:ext>
            </a:extLst>
          </p:cNvPr>
          <p:cNvSpPr txBox="1"/>
          <p:nvPr/>
        </p:nvSpPr>
        <p:spPr>
          <a:xfrm>
            <a:off x="4782334" y="2176428"/>
            <a:ext cx="434734" cy="41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+</a:t>
            </a:r>
            <a:endParaRPr kumimoji="1" lang="zh-CN" altLang="en-US" sz="28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643DD9-1090-33B3-AD3B-483F0503D103}"/>
              </a:ext>
            </a:extLst>
          </p:cNvPr>
          <p:cNvSpPr txBox="1"/>
          <p:nvPr/>
        </p:nvSpPr>
        <p:spPr>
          <a:xfrm>
            <a:off x="6104369" y="5030739"/>
            <a:ext cx="16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SmoothL1Loss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/>
              <p:nvPr/>
            </p:nvSpPr>
            <p:spPr>
              <a:xfrm>
                <a:off x="5944432" y="1820826"/>
                <a:ext cx="735077" cy="25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zh-CN" altLang="zh-CN" sz="1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kumimoji="1" lang="zh-CN" altLang="en-US" sz="1000" baseline="-250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DAE9BD-3975-8968-B6C1-BF00840F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32" y="1820826"/>
                <a:ext cx="735077" cy="251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左右箭头 98">
            <a:extLst>
              <a:ext uri="{FF2B5EF4-FFF2-40B4-BE49-F238E27FC236}">
                <a16:creationId xmlns:a16="http://schemas.microsoft.com/office/drawing/2014/main" id="{A4371FCD-4607-9718-3F9D-B5E714FBB73E}"/>
              </a:ext>
            </a:extLst>
          </p:cNvPr>
          <p:cNvSpPr/>
          <p:nvPr/>
        </p:nvSpPr>
        <p:spPr>
          <a:xfrm rot="16243277">
            <a:off x="9507767" y="3795470"/>
            <a:ext cx="770135" cy="188728"/>
          </a:xfrm>
          <a:prstGeom prst="leftRightArrow">
            <a:avLst>
              <a:gd name="adj1" fmla="val 15289"/>
              <a:gd name="adj2" fmla="val 98783"/>
            </a:avLst>
          </a:prstGeom>
          <a:gradFill flip="none" rotWithShape="1">
            <a:gsLst>
              <a:gs pos="60000">
                <a:srgbClr val="FFC000">
                  <a:tint val="66000"/>
                  <a:satMod val="160000"/>
                </a:srgbClr>
              </a:gs>
              <a:gs pos="100000">
                <a:srgbClr val="FFC000">
                  <a:tint val="44500"/>
                  <a:satMod val="160000"/>
                </a:srgbClr>
              </a:gs>
              <a:gs pos="86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A2D1583-D7F4-E62B-CB09-F56E3F658B5E}"/>
              </a:ext>
            </a:extLst>
          </p:cNvPr>
          <p:cNvSpPr txBox="1"/>
          <p:nvPr/>
        </p:nvSpPr>
        <p:spPr>
          <a:xfrm>
            <a:off x="9901760" y="3693906"/>
            <a:ext cx="137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SmoothL1Loss</a:t>
            </a:r>
            <a:endParaRPr kumimoji="1"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20A2DD-5115-4FCD-4AE1-5B9481B0854A}"/>
              </a:ext>
            </a:extLst>
          </p:cNvPr>
          <p:cNvSpPr txBox="1"/>
          <p:nvPr/>
        </p:nvSpPr>
        <p:spPr>
          <a:xfrm>
            <a:off x="-28155" y="213018"/>
            <a:ext cx="229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/>
              <a:t>Style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/>
              <p:nvPr/>
            </p:nvSpPr>
            <p:spPr>
              <a:xfrm>
                <a:off x="4607641" y="2783161"/>
                <a:ext cx="797590" cy="248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ED96DCF-3451-D879-170A-F1413440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41" y="2783161"/>
                <a:ext cx="797590" cy="248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/>
              <p:nvPr/>
            </p:nvSpPr>
            <p:spPr>
              <a:xfrm>
                <a:off x="4725375" y="4643790"/>
                <a:ext cx="563987" cy="25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000" dirty="0">
                    <a:effectLst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0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𝑠𝑡𝑖𝑚</m:t>
                        </m:r>
                      </m:sup>
                    </m:sSubSup>
                  </m:oMath>
                </a14:m>
                <a:r>
                  <a:rPr lang="zh-CN" altLang="zh-CN" sz="1000" dirty="0">
                    <a:effectLst/>
                  </a:rPr>
                  <a:t>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70126E8-F6DA-F9DB-1B16-CDC621A0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75" y="4643790"/>
                <a:ext cx="563987" cy="251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/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EB31574-D34A-59A9-B086-5F501F790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32" y="329556"/>
                <a:ext cx="997389" cy="404919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/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55584C-55C3-F25B-9A34-2364CD995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4477202"/>
                <a:ext cx="997389" cy="37196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280C73C5-41E9-4227-5F16-783F902C25CF}"/>
              </a:ext>
            </a:extLst>
          </p:cNvPr>
          <p:cNvSpPr/>
          <p:nvPr/>
        </p:nvSpPr>
        <p:spPr>
          <a:xfrm>
            <a:off x="3242729" y="2966400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47AD45-A3D3-4E78-F136-77055A4991FE}"/>
              </a:ext>
            </a:extLst>
          </p:cNvPr>
          <p:cNvSpPr/>
          <p:nvPr/>
        </p:nvSpPr>
        <p:spPr>
          <a:xfrm>
            <a:off x="3242729" y="325326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57E64F5-C721-A31B-5380-B3BE889E62E0}"/>
              </a:ext>
            </a:extLst>
          </p:cNvPr>
          <p:cNvSpPr/>
          <p:nvPr/>
        </p:nvSpPr>
        <p:spPr>
          <a:xfrm>
            <a:off x="3242729" y="354013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FE5C25-848E-C640-37D2-BF5F0B5C5752}"/>
              </a:ext>
            </a:extLst>
          </p:cNvPr>
          <p:cNvSpPr/>
          <p:nvPr/>
        </p:nvSpPr>
        <p:spPr>
          <a:xfrm>
            <a:off x="3242729" y="3826999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538B26-ACAF-ABEC-AFC1-7FA130ADDB92}"/>
              </a:ext>
            </a:extLst>
          </p:cNvPr>
          <p:cNvSpPr/>
          <p:nvPr/>
        </p:nvSpPr>
        <p:spPr>
          <a:xfrm>
            <a:off x="3242729" y="4359496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/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</a:rPr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C812DD1-9CC2-4143-9FF1-1656B2B8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41" y="2496724"/>
                <a:ext cx="997389" cy="371961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126FC480-746C-02D8-0228-A8B2D4AEED9D}"/>
              </a:ext>
            </a:extLst>
          </p:cNvPr>
          <p:cNvGrpSpPr/>
          <p:nvPr/>
        </p:nvGrpSpPr>
        <p:grpSpPr>
          <a:xfrm>
            <a:off x="9084167" y="4496901"/>
            <a:ext cx="1617333" cy="1549276"/>
            <a:chOff x="467071" y="2886352"/>
            <a:chExt cx="1617333" cy="1549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8C4366-BCEA-2985-6710-444248FA18C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5314B7BE-55F5-C257-DD73-97E0ECAFE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ADA9160-8510-EE3B-3C19-BD6B56308D29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1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70B0453-D257-B09F-817E-82917D48D6E5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462DF8E5-C104-D6DD-79A9-941C8082C10E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3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6" name="燕尾形箭头 185">
            <a:extLst>
              <a:ext uri="{FF2B5EF4-FFF2-40B4-BE49-F238E27FC236}">
                <a16:creationId xmlns:a16="http://schemas.microsoft.com/office/drawing/2014/main" id="{3F885138-E199-13AC-7BF1-10359C8FB860}"/>
              </a:ext>
            </a:extLst>
          </p:cNvPr>
          <p:cNvSpPr/>
          <p:nvPr/>
        </p:nvSpPr>
        <p:spPr>
          <a:xfrm>
            <a:off x="2233987" y="128911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2550D8A-49F0-A957-992B-59B550D6225E}"/>
              </a:ext>
            </a:extLst>
          </p:cNvPr>
          <p:cNvGrpSpPr>
            <a:grpSpLocks noChangeAspect="1"/>
          </p:cNvGrpSpPr>
          <p:nvPr/>
        </p:nvGrpSpPr>
        <p:grpSpPr>
          <a:xfrm>
            <a:off x="148089" y="4429552"/>
            <a:ext cx="1950206" cy="1828800"/>
            <a:chOff x="467071" y="4468255"/>
            <a:chExt cx="1617333" cy="1516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/>
                <p:nvPr/>
              </p:nvSpPr>
              <p:spPr>
                <a:xfrm>
                  <a:off x="672723" y="4468255"/>
                  <a:ext cx="1262543" cy="44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𝑐𝑡𝑟𝑙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6B8988A6-CC65-B308-FB60-89C3D9D53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23" y="4468255"/>
                  <a:ext cx="1262543" cy="44165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DF11120-0984-7975-784F-058E9904D030}"/>
                </a:ext>
              </a:extLst>
            </p:cNvPr>
            <p:cNvSpPr/>
            <p:nvPr/>
          </p:nvSpPr>
          <p:spPr>
            <a:xfrm>
              <a:off x="467071" y="4737304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F3A0CB38-F574-2B09-2A5D-F6913251C449}"/>
                </a:ext>
              </a:extLst>
            </p:cNvPr>
            <p:cNvSpPr>
              <a:spLocks noChangeAspect="1"/>
            </p:cNvSpPr>
            <p:nvPr/>
          </p:nvSpPr>
          <p:spPr>
            <a:xfrm rot="4112667">
              <a:off x="536444" y="5201523"/>
              <a:ext cx="583951" cy="443867"/>
            </a:xfrm>
            <a:prstGeom prst="ellipse">
              <a:avLst/>
            </a:prstGeom>
            <a:blipFill>
              <a:blip r:embed="rId15"/>
              <a:stretch>
                <a:fillRect l="7786" t="5564" r="3342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E701CBD9-D8B2-618F-20B6-A7C06C3F9C09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1122476" y="4813811"/>
              <a:ext cx="611149" cy="482344"/>
            </a:xfrm>
            <a:prstGeom prst="ellipse">
              <a:avLst/>
            </a:prstGeom>
            <a:blipFill>
              <a:blip r:embed="rId16"/>
              <a:stretch>
                <a:fillRect l="5564" t="-2128" r="5564" b="13256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E928A2E-FBCE-E7E4-821A-BC51B41518ED}"/>
                </a:ext>
              </a:extLst>
            </p:cNvPr>
            <p:cNvSpPr>
              <a:spLocks noChangeAspect="1"/>
            </p:cNvSpPr>
            <p:nvPr/>
          </p:nvSpPr>
          <p:spPr>
            <a:xfrm rot="9553939">
              <a:off x="1178892" y="5415232"/>
              <a:ext cx="633179" cy="481286"/>
            </a:xfrm>
            <a:prstGeom prst="ellipse">
              <a:avLst/>
            </a:prstGeom>
            <a:blipFill dpi="0" rotWithShape="1">
              <a:blip r:embed="rId17"/>
              <a:srcRect/>
              <a:stretch>
                <a:fillRect l="7786" t="6000" r="6000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1D32A35A-4C39-913E-58A8-8852338A9BDE}"/>
              </a:ext>
            </a:extLst>
          </p:cNvPr>
          <p:cNvGrpSpPr>
            <a:grpSpLocks noChangeAspect="1"/>
          </p:cNvGrpSpPr>
          <p:nvPr/>
        </p:nvGrpSpPr>
        <p:grpSpPr>
          <a:xfrm>
            <a:off x="3289450" y="690330"/>
            <a:ext cx="1661126" cy="1620000"/>
            <a:chOff x="993995" y="1039906"/>
            <a:chExt cx="2245956" cy="2238935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E1367911-3670-6399-F9B1-5D3946E8D048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FA48EC41-9EBB-715F-97FC-E28849B1B9B7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CF886964-5CF2-3B20-A777-6EC0B7313113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FB3628F9-B246-BC7D-63BA-BACC632228E5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F376610B-B5F1-65DC-AF7D-3DB3C8B4D07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60DE148A-80B7-1E50-8F91-26CEC59FF491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8F083C6-87C8-7B74-1C98-8B5F909A38CB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8615762A-29AE-DB27-EB25-97CEBD4D2C34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7E409771-FC20-C674-E620-A8F6BAF980DD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4483808C-0D2D-B89A-5A93-656E043BE4DC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BE47DF0C-B70D-C771-2F90-BA3EBB2F3EB1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95" name="直线连接符 194">
              <a:extLst>
                <a:ext uri="{FF2B5EF4-FFF2-40B4-BE49-F238E27FC236}">
                  <a16:creationId xmlns:a16="http://schemas.microsoft.com/office/drawing/2014/main" id="{11927ECE-BAFC-A21C-2998-3163FB6A1EFA}"/>
                </a:ext>
              </a:extLst>
            </p:cNvPr>
            <p:cNvCxnSpPr>
              <a:stCxn id="222" idx="6"/>
              <a:endCxn id="21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线连接符 195">
              <a:extLst>
                <a:ext uri="{FF2B5EF4-FFF2-40B4-BE49-F238E27FC236}">
                  <a16:creationId xmlns:a16="http://schemas.microsoft.com/office/drawing/2014/main" id="{3D8C0FB3-C217-115F-8878-BE6847FF5E54}"/>
                </a:ext>
              </a:extLst>
            </p:cNvPr>
            <p:cNvCxnSpPr>
              <a:stCxn id="222" idx="6"/>
              <a:endCxn id="21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连接符 196">
              <a:extLst>
                <a:ext uri="{FF2B5EF4-FFF2-40B4-BE49-F238E27FC236}">
                  <a16:creationId xmlns:a16="http://schemas.microsoft.com/office/drawing/2014/main" id="{74D8DC98-79BF-7B6A-BA13-C55670ED932E}"/>
                </a:ext>
              </a:extLst>
            </p:cNvPr>
            <p:cNvCxnSpPr>
              <a:stCxn id="222" idx="6"/>
              <a:endCxn id="22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6963D00D-09FD-294E-5933-6B5A533F5238}"/>
                </a:ext>
              </a:extLst>
            </p:cNvPr>
            <p:cNvCxnSpPr>
              <a:stCxn id="222" idx="6"/>
              <a:endCxn id="22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0C555A01-41A8-69C6-2E44-BDE104221368}"/>
                </a:ext>
              </a:extLst>
            </p:cNvPr>
            <p:cNvCxnSpPr>
              <a:stCxn id="223" idx="6"/>
              <a:endCxn id="21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>
              <a:extLst>
                <a:ext uri="{FF2B5EF4-FFF2-40B4-BE49-F238E27FC236}">
                  <a16:creationId xmlns:a16="http://schemas.microsoft.com/office/drawing/2014/main" id="{9300D9E1-AD0B-D82C-F666-9CC3A3E32895}"/>
                </a:ext>
              </a:extLst>
            </p:cNvPr>
            <p:cNvCxnSpPr>
              <a:stCxn id="223" idx="6"/>
              <a:endCxn id="21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线连接符 200">
              <a:extLst>
                <a:ext uri="{FF2B5EF4-FFF2-40B4-BE49-F238E27FC236}">
                  <a16:creationId xmlns:a16="http://schemas.microsoft.com/office/drawing/2014/main" id="{123FC24B-CC0B-3A9E-6BBD-F4A7A2684D2D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连接符 201">
              <a:extLst>
                <a:ext uri="{FF2B5EF4-FFF2-40B4-BE49-F238E27FC236}">
                  <a16:creationId xmlns:a16="http://schemas.microsoft.com/office/drawing/2014/main" id="{6432FFE2-AD35-6828-622E-9834673F92BB}"/>
                </a:ext>
              </a:extLst>
            </p:cNvPr>
            <p:cNvCxnSpPr>
              <a:stCxn id="223" idx="6"/>
              <a:endCxn id="22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5AE26E54-5571-740F-CB88-E1D6658B8668}"/>
                </a:ext>
              </a:extLst>
            </p:cNvPr>
            <p:cNvCxnSpPr>
              <a:stCxn id="223" idx="6"/>
              <a:endCxn id="22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连接符 203">
              <a:extLst>
                <a:ext uri="{FF2B5EF4-FFF2-40B4-BE49-F238E27FC236}">
                  <a16:creationId xmlns:a16="http://schemas.microsoft.com/office/drawing/2014/main" id="{558DC104-A3E0-8870-726C-41E9FF67A16E}"/>
                </a:ext>
              </a:extLst>
            </p:cNvPr>
            <p:cNvCxnSpPr>
              <a:stCxn id="224" idx="6"/>
              <a:endCxn id="21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B6B2842F-63BB-BD7B-7DC4-F96EAEB6052A}"/>
                </a:ext>
              </a:extLst>
            </p:cNvPr>
            <p:cNvCxnSpPr>
              <a:stCxn id="224" idx="6"/>
              <a:endCxn id="21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240DECA6-EAEE-A2A2-07AB-D595EE5BABCC}"/>
                </a:ext>
              </a:extLst>
            </p:cNvPr>
            <p:cNvCxnSpPr>
              <a:stCxn id="224" idx="6"/>
              <a:endCxn id="22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线连接符 206">
              <a:extLst>
                <a:ext uri="{FF2B5EF4-FFF2-40B4-BE49-F238E27FC236}">
                  <a16:creationId xmlns:a16="http://schemas.microsoft.com/office/drawing/2014/main" id="{396C2AD4-3E54-B322-1998-5649435B09C1}"/>
                </a:ext>
              </a:extLst>
            </p:cNvPr>
            <p:cNvCxnSpPr>
              <a:stCxn id="224" idx="6"/>
              <a:endCxn id="22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连接符 207">
              <a:extLst>
                <a:ext uri="{FF2B5EF4-FFF2-40B4-BE49-F238E27FC236}">
                  <a16:creationId xmlns:a16="http://schemas.microsoft.com/office/drawing/2014/main" id="{C382F0A2-8782-7144-7964-39EF13A1A6F5}"/>
                </a:ext>
              </a:extLst>
            </p:cNvPr>
            <p:cNvCxnSpPr>
              <a:stCxn id="225" idx="6"/>
              <a:endCxn id="21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连接符 208">
              <a:extLst>
                <a:ext uri="{FF2B5EF4-FFF2-40B4-BE49-F238E27FC236}">
                  <a16:creationId xmlns:a16="http://schemas.microsoft.com/office/drawing/2014/main" id="{B92C109F-A84C-B8A3-D8C2-2E4D767FEB42}"/>
                </a:ext>
              </a:extLst>
            </p:cNvPr>
            <p:cNvCxnSpPr>
              <a:stCxn id="225" idx="6"/>
              <a:endCxn id="22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连接符 209">
              <a:extLst>
                <a:ext uri="{FF2B5EF4-FFF2-40B4-BE49-F238E27FC236}">
                  <a16:creationId xmlns:a16="http://schemas.microsoft.com/office/drawing/2014/main" id="{D9B67031-BB3B-98AF-074A-13BEA62841D0}"/>
                </a:ext>
              </a:extLst>
            </p:cNvPr>
            <p:cNvCxnSpPr>
              <a:stCxn id="225" idx="6"/>
              <a:endCxn id="21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连接符 210">
              <a:extLst>
                <a:ext uri="{FF2B5EF4-FFF2-40B4-BE49-F238E27FC236}">
                  <a16:creationId xmlns:a16="http://schemas.microsoft.com/office/drawing/2014/main" id="{B73EDD2B-309A-E00E-4A1D-FB7DF9C19DDD}"/>
                </a:ext>
              </a:extLst>
            </p:cNvPr>
            <p:cNvCxnSpPr>
              <a:stCxn id="225" idx="6"/>
              <a:endCxn id="22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连接符 211">
              <a:extLst>
                <a:ext uri="{FF2B5EF4-FFF2-40B4-BE49-F238E27FC236}">
                  <a16:creationId xmlns:a16="http://schemas.microsoft.com/office/drawing/2014/main" id="{01E72795-88E5-D3C7-97A2-9A75A33E9F39}"/>
                </a:ext>
              </a:extLst>
            </p:cNvPr>
            <p:cNvCxnSpPr>
              <a:stCxn id="226" idx="6"/>
              <a:endCxn id="218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连接符 212">
              <a:extLst>
                <a:ext uri="{FF2B5EF4-FFF2-40B4-BE49-F238E27FC236}">
                  <a16:creationId xmlns:a16="http://schemas.microsoft.com/office/drawing/2014/main" id="{B094335D-5772-7D9B-C792-054C66E108C0}"/>
                </a:ext>
              </a:extLst>
            </p:cNvPr>
            <p:cNvCxnSpPr>
              <a:stCxn id="226" idx="6"/>
              <a:endCxn id="21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连接符 213">
              <a:extLst>
                <a:ext uri="{FF2B5EF4-FFF2-40B4-BE49-F238E27FC236}">
                  <a16:creationId xmlns:a16="http://schemas.microsoft.com/office/drawing/2014/main" id="{EF147CE8-83FF-CD4F-07EB-5D8035957462}"/>
                </a:ext>
              </a:extLst>
            </p:cNvPr>
            <p:cNvCxnSpPr>
              <a:stCxn id="226" idx="6"/>
              <a:endCxn id="22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连接符 214">
              <a:extLst>
                <a:ext uri="{FF2B5EF4-FFF2-40B4-BE49-F238E27FC236}">
                  <a16:creationId xmlns:a16="http://schemas.microsoft.com/office/drawing/2014/main" id="{BF5FCAC2-A4EF-DB77-C242-ACA7E5A2D26B}"/>
                </a:ext>
              </a:extLst>
            </p:cNvPr>
            <p:cNvCxnSpPr>
              <a:stCxn id="226" idx="6"/>
              <a:endCxn id="22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308C2273-236E-A7E7-4619-9DDFB8677B36}"/>
                </a:ext>
              </a:extLst>
            </p:cNvPr>
            <p:cNvSpPr txBox="1"/>
            <p:nvPr/>
          </p:nvSpPr>
          <p:spPr>
            <a:xfrm>
              <a:off x="993995" y="2551555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DFD7749-EE44-4544-5F3C-6CF1CF40A8C3}"/>
                </a:ext>
              </a:extLst>
            </p:cNvPr>
            <p:cNvSpPr txBox="1"/>
            <p:nvPr/>
          </p:nvSpPr>
          <p:spPr>
            <a:xfrm>
              <a:off x="2917222" y="2299785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ACFFA84-E0F5-967E-8313-C7CF952B1F69}"/>
              </a:ext>
            </a:extLst>
          </p:cNvPr>
          <p:cNvGrpSpPr>
            <a:grpSpLocks noChangeAspect="1"/>
          </p:cNvGrpSpPr>
          <p:nvPr/>
        </p:nvGrpSpPr>
        <p:grpSpPr>
          <a:xfrm>
            <a:off x="3281792" y="4760728"/>
            <a:ext cx="1629710" cy="1620000"/>
            <a:chOff x="983641" y="1039906"/>
            <a:chExt cx="2203480" cy="2238935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04659BD6-C2E5-2C7E-6F4D-0024B7555C0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2FA3D39A-3F7B-3FBF-24BE-904D27081461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CB1EA2A7-10B4-69B3-43B7-7E66E4FCD482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FDC9E397-4858-6B86-5C6D-D9E03EA7BAE8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57376038-84DA-2613-CC63-F2F877CF8905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37A6CD31-E55B-A1D9-0E0D-6AC415F5DEBC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D15EE691-2E93-3AF3-1DF6-FB43E820D35C}"/>
                </a:ext>
              </a:extLst>
            </p:cNvPr>
            <p:cNvGrpSpPr/>
            <p:nvPr/>
          </p:nvGrpSpPr>
          <p:grpSpPr>
            <a:xfrm>
              <a:off x="2671482" y="1348067"/>
              <a:ext cx="322730" cy="1622612"/>
              <a:chOff x="2671482" y="1423147"/>
              <a:chExt cx="322730" cy="1622612"/>
            </a:xfrm>
            <a:solidFill>
              <a:srgbClr val="D4E6FF"/>
            </a:solidFill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FAB1749F-A8C2-B8A4-2394-04CE30F63F82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9BBBFBAF-4B94-D8D6-7F30-11228978A348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A3B70AB4-C54E-D222-FD4A-35C4514D5FD7}"/>
                  </a:ext>
                </a:extLst>
              </p:cNvPr>
              <p:cNvSpPr/>
              <p:nvPr/>
            </p:nvSpPr>
            <p:spPr>
              <a:xfrm>
                <a:off x="26714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115255F7-C68D-3893-E870-F4402D0553BE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2305DBAA-3945-D009-4EFD-CA0D5952F215}"/>
                </a:ext>
              </a:extLst>
            </p:cNvPr>
            <p:cNvCxnSpPr>
              <a:stCxn id="292" idx="6"/>
              <a:endCxn id="288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线连接符 265">
              <a:extLst>
                <a:ext uri="{FF2B5EF4-FFF2-40B4-BE49-F238E27FC236}">
                  <a16:creationId xmlns:a16="http://schemas.microsoft.com/office/drawing/2014/main" id="{152A2F7B-884C-D5B9-93DD-C3558CF87601}"/>
                </a:ext>
              </a:extLst>
            </p:cNvPr>
            <p:cNvCxnSpPr>
              <a:stCxn id="292" idx="6"/>
              <a:endCxn id="289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线连接符 266">
              <a:extLst>
                <a:ext uri="{FF2B5EF4-FFF2-40B4-BE49-F238E27FC236}">
                  <a16:creationId xmlns:a16="http://schemas.microsoft.com/office/drawing/2014/main" id="{FB9DEADA-0F06-EB5E-C2F2-73C5629D4CE9}"/>
                </a:ext>
              </a:extLst>
            </p:cNvPr>
            <p:cNvCxnSpPr>
              <a:stCxn id="292" idx="6"/>
              <a:endCxn id="290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线连接符 267">
              <a:extLst>
                <a:ext uri="{FF2B5EF4-FFF2-40B4-BE49-F238E27FC236}">
                  <a16:creationId xmlns:a16="http://schemas.microsoft.com/office/drawing/2014/main" id="{865FA2D2-99F3-2DCB-1CEC-2B5954ECCC1E}"/>
                </a:ext>
              </a:extLst>
            </p:cNvPr>
            <p:cNvCxnSpPr>
              <a:stCxn id="292" idx="6"/>
              <a:endCxn id="291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线连接符 268">
              <a:extLst>
                <a:ext uri="{FF2B5EF4-FFF2-40B4-BE49-F238E27FC236}">
                  <a16:creationId xmlns:a16="http://schemas.microsoft.com/office/drawing/2014/main" id="{BCD9E2FE-8F96-3327-8FDB-1979480FEC5B}"/>
                </a:ext>
              </a:extLst>
            </p:cNvPr>
            <p:cNvCxnSpPr>
              <a:stCxn id="293" idx="6"/>
              <a:endCxn id="288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>
              <a:extLst>
                <a:ext uri="{FF2B5EF4-FFF2-40B4-BE49-F238E27FC236}">
                  <a16:creationId xmlns:a16="http://schemas.microsoft.com/office/drawing/2014/main" id="{F509F3D9-2A5F-3450-B0FC-BB379DEB8C3A}"/>
                </a:ext>
              </a:extLst>
            </p:cNvPr>
            <p:cNvCxnSpPr>
              <a:stCxn id="293" idx="6"/>
              <a:endCxn id="289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270">
              <a:extLst>
                <a:ext uri="{FF2B5EF4-FFF2-40B4-BE49-F238E27FC236}">
                  <a16:creationId xmlns:a16="http://schemas.microsoft.com/office/drawing/2014/main" id="{BAB24503-9F72-51B0-9B5D-732F3130E7CC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9829B23B-7656-2930-7499-3ECCD6A2DF24}"/>
                </a:ext>
              </a:extLst>
            </p:cNvPr>
            <p:cNvCxnSpPr>
              <a:stCxn id="293" idx="6"/>
              <a:endCxn id="290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>
              <a:extLst>
                <a:ext uri="{FF2B5EF4-FFF2-40B4-BE49-F238E27FC236}">
                  <a16:creationId xmlns:a16="http://schemas.microsoft.com/office/drawing/2014/main" id="{8F18738E-955E-8082-D14E-D11B8C148F4F}"/>
                </a:ext>
              </a:extLst>
            </p:cNvPr>
            <p:cNvCxnSpPr>
              <a:stCxn id="293" idx="6"/>
              <a:endCxn id="291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>
              <a:extLst>
                <a:ext uri="{FF2B5EF4-FFF2-40B4-BE49-F238E27FC236}">
                  <a16:creationId xmlns:a16="http://schemas.microsoft.com/office/drawing/2014/main" id="{AD839231-257B-2D2E-A949-FE49A93BD8E2}"/>
                </a:ext>
              </a:extLst>
            </p:cNvPr>
            <p:cNvCxnSpPr>
              <a:stCxn id="294" idx="6"/>
              <a:endCxn id="288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>
              <a:extLst>
                <a:ext uri="{FF2B5EF4-FFF2-40B4-BE49-F238E27FC236}">
                  <a16:creationId xmlns:a16="http://schemas.microsoft.com/office/drawing/2014/main" id="{51C46CA9-A41F-B057-9062-1CFB0C44628C}"/>
                </a:ext>
              </a:extLst>
            </p:cNvPr>
            <p:cNvCxnSpPr>
              <a:stCxn id="294" idx="6"/>
              <a:endCxn id="289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>
              <a:extLst>
                <a:ext uri="{FF2B5EF4-FFF2-40B4-BE49-F238E27FC236}">
                  <a16:creationId xmlns:a16="http://schemas.microsoft.com/office/drawing/2014/main" id="{2BE18C59-DDEA-9AEF-53A4-7D5B6B8E96F6}"/>
                </a:ext>
              </a:extLst>
            </p:cNvPr>
            <p:cNvCxnSpPr>
              <a:stCxn id="294" idx="6"/>
              <a:endCxn id="291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>
              <a:extLst>
                <a:ext uri="{FF2B5EF4-FFF2-40B4-BE49-F238E27FC236}">
                  <a16:creationId xmlns:a16="http://schemas.microsoft.com/office/drawing/2014/main" id="{7CC1352D-7715-175B-13B5-A80896A0AAB3}"/>
                </a:ext>
              </a:extLst>
            </p:cNvPr>
            <p:cNvCxnSpPr>
              <a:stCxn id="294" idx="6"/>
              <a:endCxn id="290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>
              <a:extLst>
                <a:ext uri="{FF2B5EF4-FFF2-40B4-BE49-F238E27FC236}">
                  <a16:creationId xmlns:a16="http://schemas.microsoft.com/office/drawing/2014/main" id="{02ECE8DD-0013-F2BB-C360-2CA3227209B4}"/>
                </a:ext>
              </a:extLst>
            </p:cNvPr>
            <p:cNvCxnSpPr>
              <a:stCxn id="295" idx="6"/>
              <a:endCxn id="288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>
              <a:extLst>
                <a:ext uri="{FF2B5EF4-FFF2-40B4-BE49-F238E27FC236}">
                  <a16:creationId xmlns:a16="http://schemas.microsoft.com/office/drawing/2014/main" id="{89509D75-FE3F-9D9F-392C-1BF6D2E710CD}"/>
                </a:ext>
              </a:extLst>
            </p:cNvPr>
            <p:cNvCxnSpPr>
              <a:stCxn id="295" idx="6"/>
              <a:endCxn id="290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>
              <a:extLst>
                <a:ext uri="{FF2B5EF4-FFF2-40B4-BE49-F238E27FC236}">
                  <a16:creationId xmlns:a16="http://schemas.microsoft.com/office/drawing/2014/main" id="{FF33E4C3-6B51-7EE0-18E2-270332290C75}"/>
                </a:ext>
              </a:extLst>
            </p:cNvPr>
            <p:cNvCxnSpPr>
              <a:stCxn id="295" idx="6"/>
              <a:endCxn id="289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线连接符 280">
              <a:extLst>
                <a:ext uri="{FF2B5EF4-FFF2-40B4-BE49-F238E27FC236}">
                  <a16:creationId xmlns:a16="http://schemas.microsoft.com/office/drawing/2014/main" id="{8F17A54A-8E0C-7CC3-851F-C5E47B097135}"/>
                </a:ext>
              </a:extLst>
            </p:cNvPr>
            <p:cNvCxnSpPr>
              <a:stCxn id="295" idx="6"/>
              <a:endCxn id="291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线连接符 281">
              <a:extLst>
                <a:ext uri="{FF2B5EF4-FFF2-40B4-BE49-F238E27FC236}">
                  <a16:creationId xmlns:a16="http://schemas.microsoft.com/office/drawing/2014/main" id="{B6FCA050-D313-9DC4-5110-9DB0DC4BDAC6}"/>
                </a:ext>
              </a:extLst>
            </p:cNvPr>
            <p:cNvCxnSpPr>
              <a:cxnSpLocks/>
              <a:stCxn id="296" idx="6"/>
              <a:endCxn id="288" idx="2"/>
            </p:cNvCxnSpPr>
            <p:nvPr/>
          </p:nvCxnSpPr>
          <p:spPr>
            <a:xfrm flipV="1">
              <a:off x="1634532" y="1509431"/>
              <a:ext cx="1036950" cy="160804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线连接符 282">
              <a:extLst>
                <a:ext uri="{FF2B5EF4-FFF2-40B4-BE49-F238E27FC236}">
                  <a16:creationId xmlns:a16="http://schemas.microsoft.com/office/drawing/2014/main" id="{7625E7D1-64F2-D265-C4DA-815DCBC41A78}"/>
                </a:ext>
              </a:extLst>
            </p:cNvPr>
            <p:cNvCxnSpPr>
              <a:stCxn id="296" idx="6"/>
              <a:endCxn id="289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线连接符 283">
              <a:extLst>
                <a:ext uri="{FF2B5EF4-FFF2-40B4-BE49-F238E27FC236}">
                  <a16:creationId xmlns:a16="http://schemas.microsoft.com/office/drawing/2014/main" id="{F99D0B99-388F-ED9C-E6DD-044C5E13D00E}"/>
                </a:ext>
              </a:extLst>
            </p:cNvPr>
            <p:cNvCxnSpPr>
              <a:stCxn id="296" idx="6"/>
              <a:endCxn id="290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线连接符 284">
              <a:extLst>
                <a:ext uri="{FF2B5EF4-FFF2-40B4-BE49-F238E27FC236}">
                  <a16:creationId xmlns:a16="http://schemas.microsoft.com/office/drawing/2014/main" id="{CD0F71EE-DA80-3B2A-9285-E27058D5E235}"/>
                </a:ext>
              </a:extLst>
            </p:cNvPr>
            <p:cNvCxnSpPr>
              <a:stCxn id="296" idx="6"/>
              <a:endCxn id="291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20E85B35-2693-50C9-11B6-509A4B6721DB}"/>
                </a:ext>
              </a:extLst>
            </p:cNvPr>
            <p:cNvSpPr txBox="1"/>
            <p:nvPr/>
          </p:nvSpPr>
          <p:spPr>
            <a:xfrm>
              <a:off x="983641" y="2516902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4981FDA9-47FF-5D36-B236-A8E448D53908}"/>
                </a:ext>
              </a:extLst>
            </p:cNvPr>
            <p:cNvSpPr txBox="1"/>
            <p:nvPr/>
          </p:nvSpPr>
          <p:spPr>
            <a:xfrm>
              <a:off x="2864392" y="2318882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27F58119-EBC0-B45A-47C4-BCB262C76AA5}"/>
              </a:ext>
            </a:extLst>
          </p:cNvPr>
          <p:cNvSpPr/>
          <p:nvPr/>
        </p:nvSpPr>
        <p:spPr>
          <a:xfrm>
            <a:off x="4917433" y="95025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03F7A5-B3E5-3683-59FA-8B1CDDE67DA8}"/>
              </a:ext>
            </a:extLst>
          </p:cNvPr>
          <p:cNvSpPr/>
          <p:nvPr/>
        </p:nvSpPr>
        <p:spPr>
          <a:xfrm>
            <a:off x="4917433" y="123477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F5FF9A-F3A3-2571-46BF-80DDC009E91B}"/>
              </a:ext>
            </a:extLst>
          </p:cNvPr>
          <p:cNvSpPr/>
          <p:nvPr/>
        </p:nvSpPr>
        <p:spPr>
          <a:xfrm>
            <a:off x="4917433" y="1519297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0FDE82B3-A20F-1276-A4D0-975D0CE61FF1}"/>
              </a:ext>
            </a:extLst>
          </p:cNvPr>
          <p:cNvSpPr/>
          <p:nvPr/>
        </p:nvSpPr>
        <p:spPr>
          <a:xfrm>
            <a:off x="4917433" y="1898212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1C3C7262-C71C-14AD-81B7-424FE1C534BD}"/>
              </a:ext>
            </a:extLst>
          </p:cNvPr>
          <p:cNvSpPr/>
          <p:nvPr/>
        </p:nvSpPr>
        <p:spPr>
          <a:xfrm>
            <a:off x="4917433" y="503073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0EFF0C49-3F6A-A06A-465D-B714F4DC08F9}"/>
              </a:ext>
            </a:extLst>
          </p:cNvPr>
          <p:cNvSpPr/>
          <p:nvPr/>
        </p:nvSpPr>
        <p:spPr>
          <a:xfrm>
            <a:off x="4917433" y="531525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E66C254B-1E92-5029-73F1-B2F0461042ED}"/>
              </a:ext>
            </a:extLst>
          </p:cNvPr>
          <p:cNvSpPr/>
          <p:nvPr/>
        </p:nvSpPr>
        <p:spPr>
          <a:xfrm>
            <a:off x="4917433" y="559977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7A58A5FA-D542-4B80-0808-4DABF0A118DE}"/>
              </a:ext>
            </a:extLst>
          </p:cNvPr>
          <p:cNvSpPr/>
          <p:nvPr/>
        </p:nvSpPr>
        <p:spPr>
          <a:xfrm>
            <a:off x="4917433" y="5978694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F5489509-3730-A912-FBCD-29CC7F856FAE}"/>
              </a:ext>
            </a:extLst>
          </p:cNvPr>
          <p:cNvSpPr/>
          <p:nvPr/>
        </p:nvSpPr>
        <p:spPr>
          <a:xfrm>
            <a:off x="3242729" y="4787771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548C7F3-5A7A-E8A6-2546-65D77F4D88DD}"/>
              </a:ext>
            </a:extLst>
          </p:cNvPr>
          <p:cNvSpPr/>
          <p:nvPr/>
        </p:nvSpPr>
        <p:spPr>
          <a:xfrm>
            <a:off x="3242729" y="5074637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423C5CA-5FDE-4B55-30DF-CEB74CA8025F}"/>
              </a:ext>
            </a:extLst>
          </p:cNvPr>
          <p:cNvSpPr/>
          <p:nvPr/>
        </p:nvSpPr>
        <p:spPr>
          <a:xfrm>
            <a:off x="3242729" y="5361503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7E574F51-511F-CBCF-3E26-B943D734AC01}"/>
              </a:ext>
            </a:extLst>
          </p:cNvPr>
          <p:cNvSpPr/>
          <p:nvPr/>
        </p:nvSpPr>
        <p:spPr>
          <a:xfrm>
            <a:off x="3242729" y="5648370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C474CEE-BF83-59AD-B70F-91728A629480}"/>
              </a:ext>
            </a:extLst>
          </p:cNvPr>
          <p:cNvSpPr/>
          <p:nvPr/>
        </p:nvSpPr>
        <p:spPr>
          <a:xfrm>
            <a:off x="3242729" y="6181399"/>
            <a:ext cx="180000" cy="143956"/>
          </a:xfrm>
          <a:prstGeom prst="rect">
            <a:avLst/>
          </a:prstGeom>
          <a:solidFill>
            <a:srgbClr val="F66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0595CA1-F7C5-DC1C-D91A-ED89CAF66A32}"/>
              </a:ext>
            </a:extLst>
          </p:cNvPr>
          <p:cNvSpPr/>
          <p:nvPr/>
        </p:nvSpPr>
        <p:spPr>
          <a:xfrm>
            <a:off x="3242729" y="733839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FED79679-1FFF-679C-1F7B-CF6C4BEA9325}"/>
              </a:ext>
            </a:extLst>
          </p:cNvPr>
          <p:cNvSpPr/>
          <p:nvPr/>
        </p:nvSpPr>
        <p:spPr>
          <a:xfrm>
            <a:off x="3242729" y="1020705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E83D183E-2169-69DC-6051-048E88B520B6}"/>
              </a:ext>
            </a:extLst>
          </p:cNvPr>
          <p:cNvSpPr/>
          <p:nvPr/>
        </p:nvSpPr>
        <p:spPr>
          <a:xfrm>
            <a:off x="3242729" y="1307571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7D105ACE-BBC6-AD4E-CA35-2A9CB77986D7}"/>
              </a:ext>
            </a:extLst>
          </p:cNvPr>
          <p:cNvSpPr/>
          <p:nvPr/>
        </p:nvSpPr>
        <p:spPr>
          <a:xfrm>
            <a:off x="3242729" y="1594438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DCAEFD1B-8AA4-0195-4134-77C1377AFB4E}"/>
              </a:ext>
            </a:extLst>
          </p:cNvPr>
          <p:cNvSpPr/>
          <p:nvPr/>
        </p:nvSpPr>
        <p:spPr>
          <a:xfrm>
            <a:off x="3242729" y="2136463"/>
            <a:ext cx="180000" cy="143956"/>
          </a:xfrm>
          <a:prstGeom prst="rect">
            <a:avLst/>
          </a:prstGeom>
          <a:solidFill>
            <a:srgbClr val="0E6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562320-E545-6A2E-A757-C76DC59A38AC}"/>
              </a:ext>
            </a:extLst>
          </p:cNvPr>
          <p:cNvSpPr/>
          <p:nvPr/>
        </p:nvSpPr>
        <p:spPr>
          <a:xfrm>
            <a:off x="6058064" y="213036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C323E9E-C6FB-1FC1-F8B2-F56EBC81C36C}"/>
              </a:ext>
            </a:extLst>
          </p:cNvPr>
          <p:cNvSpPr/>
          <p:nvPr/>
        </p:nvSpPr>
        <p:spPr>
          <a:xfrm>
            <a:off x="6058064" y="241488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2A260AC-D553-0523-857D-52F34B344E09}"/>
              </a:ext>
            </a:extLst>
          </p:cNvPr>
          <p:cNvSpPr/>
          <p:nvPr/>
        </p:nvSpPr>
        <p:spPr>
          <a:xfrm>
            <a:off x="6058064" y="2699404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3295C7B0-A8F2-F730-B3B4-51258D3AF88E}"/>
              </a:ext>
            </a:extLst>
          </p:cNvPr>
          <p:cNvSpPr/>
          <p:nvPr/>
        </p:nvSpPr>
        <p:spPr>
          <a:xfrm>
            <a:off x="6058064" y="307831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33" name="燕尾形箭头 332">
            <a:extLst>
              <a:ext uri="{FF2B5EF4-FFF2-40B4-BE49-F238E27FC236}">
                <a16:creationId xmlns:a16="http://schemas.microsoft.com/office/drawing/2014/main" id="{8B76DB2C-CB9D-03A0-1C2E-CF96D00263DF}"/>
              </a:ext>
            </a:extLst>
          </p:cNvPr>
          <p:cNvSpPr/>
          <p:nvPr/>
        </p:nvSpPr>
        <p:spPr>
          <a:xfrm>
            <a:off x="2267153" y="3649773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4" name="燕尾形箭头 333">
            <a:extLst>
              <a:ext uri="{FF2B5EF4-FFF2-40B4-BE49-F238E27FC236}">
                <a16:creationId xmlns:a16="http://schemas.microsoft.com/office/drawing/2014/main" id="{367A6029-D7CC-9200-51E4-189202F92117}"/>
              </a:ext>
            </a:extLst>
          </p:cNvPr>
          <p:cNvSpPr/>
          <p:nvPr/>
        </p:nvSpPr>
        <p:spPr>
          <a:xfrm>
            <a:off x="2233987" y="5242754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CF96899-B67A-49B2-CBE8-F82E8C10E606}"/>
              </a:ext>
            </a:extLst>
          </p:cNvPr>
          <p:cNvGrpSpPr/>
          <p:nvPr/>
        </p:nvGrpSpPr>
        <p:grpSpPr>
          <a:xfrm>
            <a:off x="143020" y="2594876"/>
            <a:ext cx="1928716" cy="1824747"/>
            <a:chOff x="467071" y="2886352"/>
            <a:chExt cx="1617333" cy="1549276"/>
          </a:xfrm>
        </p:grpSpPr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B07F877A-B4C4-E8FC-14B7-E48C9AF89BA5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FE2F406F-B292-C0E2-5D55-5640E053A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7C15A42E-634D-1566-E9A1-A6A2802D5D6E}"/>
                </a:ext>
              </a:extLst>
            </p:cNvPr>
            <p:cNvSpPr>
              <a:spLocks noChangeAspect="1"/>
            </p:cNvSpPr>
            <p:nvPr/>
          </p:nvSpPr>
          <p:spPr>
            <a:xfrm rot="6982807">
              <a:off x="1345678" y="3679425"/>
              <a:ext cx="690223" cy="506044"/>
            </a:xfrm>
            <a:prstGeom prst="ellipse">
              <a:avLst/>
            </a:prstGeom>
            <a:blipFill>
              <a:blip r:embed="rId11"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CDED0D3-565C-91F5-2D32-74D708B220FB}"/>
                </a:ext>
              </a:extLst>
            </p:cNvPr>
            <p:cNvSpPr>
              <a:spLocks noChangeAspect="1"/>
            </p:cNvSpPr>
            <p:nvPr/>
          </p:nvSpPr>
          <p:spPr>
            <a:xfrm rot="20713275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/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429DEC18-3429-D2A4-F69A-89769142264B}"/>
                </a:ext>
              </a:extLst>
            </p:cNvPr>
            <p:cNvSpPr>
              <a:spLocks noChangeAspect="1"/>
            </p:cNvSpPr>
            <p:nvPr/>
          </p:nvSpPr>
          <p:spPr>
            <a:xfrm rot="1696954">
              <a:off x="593334" y="3798160"/>
              <a:ext cx="658413" cy="519646"/>
            </a:xfrm>
            <a:prstGeom prst="ellipse">
              <a:avLst/>
            </a:prstGeom>
            <a:blipFill>
              <a:blip r:embed="rId13"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46" name="图片 345">
            <a:extLst>
              <a:ext uri="{FF2B5EF4-FFF2-40B4-BE49-F238E27FC236}">
                <a16:creationId xmlns:a16="http://schemas.microsoft.com/office/drawing/2014/main" id="{371FC24C-79AC-CAE0-29AF-5491B4E0A41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9134" y="590919"/>
            <a:ext cx="1668707" cy="1709829"/>
          </a:xfrm>
          <a:prstGeom prst="rect">
            <a:avLst/>
          </a:prstGeom>
        </p:spPr>
      </p:pic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A0A594F6-6E0A-A3E5-21BA-D5421A98A858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311971" y="1899718"/>
            <a:ext cx="1362195" cy="1620000"/>
            <a:chOff x="1152432" y="1039906"/>
            <a:chExt cx="1841781" cy="2238935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05714D2B-7285-E24D-41FD-A6218465F86D}"/>
                </a:ext>
              </a:extLst>
            </p:cNvPr>
            <p:cNvGrpSpPr/>
            <p:nvPr/>
          </p:nvGrpSpPr>
          <p:grpSpPr>
            <a:xfrm>
              <a:off x="1311802" y="1039906"/>
              <a:ext cx="322730" cy="2238935"/>
              <a:chOff x="1299882" y="1039906"/>
              <a:chExt cx="322730" cy="2238935"/>
            </a:xfrm>
            <a:solidFill>
              <a:srgbClr val="FEEFAA"/>
            </a:solidFill>
          </p:grpSpPr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B311B51F-7794-B609-79A4-83AD5F354BDB}"/>
                  </a:ext>
                </a:extLst>
              </p:cNvPr>
              <p:cNvSpPr/>
              <p:nvPr/>
            </p:nvSpPr>
            <p:spPr>
              <a:xfrm>
                <a:off x="1299882" y="1039906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6" name="椭圆 385">
                <a:extLst>
                  <a:ext uri="{FF2B5EF4-FFF2-40B4-BE49-F238E27FC236}">
                    <a16:creationId xmlns:a16="http://schemas.microsoft.com/office/drawing/2014/main" id="{3E4F7698-5928-30D5-BA33-A02435D7A999}"/>
                  </a:ext>
                </a:extLst>
              </p:cNvPr>
              <p:cNvSpPr/>
              <p:nvPr/>
            </p:nvSpPr>
            <p:spPr>
              <a:xfrm>
                <a:off x="12998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665AAF0D-2714-91DB-670E-5F4494EF590C}"/>
                  </a:ext>
                </a:extLst>
              </p:cNvPr>
              <p:cNvSpPr/>
              <p:nvPr/>
            </p:nvSpPr>
            <p:spPr>
              <a:xfrm>
                <a:off x="12998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8" name="椭圆 387">
                <a:extLst>
                  <a:ext uri="{FF2B5EF4-FFF2-40B4-BE49-F238E27FC236}">
                    <a16:creationId xmlns:a16="http://schemas.microsoft.com/office/drawing/2014/main" id="{F14F1324-6A2D-F886-CA06-14B740E2F75F}"/>
                  </a:ext>
                </a:extLst>
              </p:cNvPr>
              <p:cNvSpPr/>
              <p:nvPr/>
            </p:nvSpPr>
            <p:spPr>
              <a:xfrm>
                <a:off x="1299882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9" name="椭圆 388">
                <a:extLst>
                  <a:ext uri="{FF2B5EF4-FFF2-40B4-BE49-F238E27FC236}">
                    <a16:creationId xmlns:a16="http://schemas.microsoft.com/office/drawing/2014/main" id="{136CC296-604D-9CFD-64D8-5A421E49A534}"/>
                  </a:ext>
                </a:extLst>
              </p:cNvPr>
              <p:cNvSpPr/>
              <p:nvPr/>
            </p:nvSpPr>
            <p:spPr>
              <a:xfrm>
                <a:off x="1299882" y="2956111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28DA7298-35DD-DDC9-B5BE-DB716496E618}"/>
                </a:ext>
              </a:extLst>
            </p:cNvPr>
            <p:cNvGrpSpPr/>
            <p:nvPr/>
          </p:nvGrpSpPr>
          <p:grpSpPr>
            <a:xfrm>
              <a:off x="2671482" y="1348067"/>
              <a:ext cx="322731" cy="1622612"/>
              <a:chOff x="2671482" y="1423147"/>
              <a:chExt cx="322731" cy="1622612"/>
            </a:xfrm>
            <a:solidFill>
              <a:srgbClr val="D4E6FF"/>
            </a:solidFill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4940A87E-4D03-3966-E2B2-BD5C05F1C127}"/>
                  </a:ext>
                </a:extLst>
              </p:cNvPr>
              <p:cNvSpPr/>
              <p:nvPr/>
            </p:nvSpPr>
            <p:spPr>
              <a:xfrm>
                <a:off x="2671482" y="1423147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EA8D76D6-C04A-BC79-BB72-CA42002C6919}"/>
                  </a:ext>
                </a:extLst>
              </p:cNvPr>
              <p:cNvSpPr/>
              <p:nvPr/>
            </p:nvSpPr>
            <p:spPr>
              <a:xfrm>
                <a:off x="2671482" y="1806388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B71B661C-9D47-BAB1-292D-8556E7F3E198}"/>
                  </a:ext>
                </a:extLst>
              </p:cNvPr>
              <p:cNvSpPr/>
              <p:nvPr/>
            </p:nvSpPr>
            <p:spPr>
              <a:xfrm>
                <a:off x="2671483" y="21896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62E94298-918B-79FF-1431-DFE9BC90F315}"/>
                  </a:ext>
                </a:extLst>
              </p:cNvPr>
              <p:cNvSpPr/>
              <p:nvPr/>
            </p:nvSpPr>
            <p:spPr>
              <a:xfrm>
                <a:off x="2671482" y="2723029"/>
                <a:ext cx="322730" cy="32273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58" name="直线连接符 357">
              <a:extLst>
                <a:ext uri="{FF2B5EF4-FFF2-40B4-BE49-F238E27FC236}">
                  <a16:creationId xmlns:a16="http://schemas.microsoft.com/office/drawing/2014/main" id="{0053EA87-3D5C-48E2-577E-35C0243A49FE}"/>
                </a:ext>
              </a:extLst>
            </p:cNvPr>
            <p:cNvCxnSpPr>
              <a:stCxn id="385" idx="6"/>
              <a:endCxn id="381" idx="2"/>
            </p:cNvCxnSpPr>
            <p:nvPr/>
          </p:nvCxnSpPr>
          <p:spPr>
            <a:xfrm>
              <a:off x="1634532" y="1201271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线连接符 358">
              <a:extLst>
                <a:ext uri="{FF2B5EF4-FFF2-40B4-BE49-F238E27FC236}">
                  <a16:creationId xmlns:a16="http://schemas.microsoft.com/office/drawing/2014/main" id="{F7E282E8-D2AB-8DCE-426D-A326F7857E88}"/>
                </a:ext>
              </a:extLst>
            </p:cNvPr>
            <p:cNvCxnSpPr>
              <a:stCxn id="385" idx="6"/>
              <a:endCxn id="382" idx="2"/>
            </p:cNvCxnSpPr>
            <p:nvPr/>
          </p:nvCxnSpPr>
          <p:spPr>
            <a:xfrm>
              <a:off x="1634532" y="1201271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8617C6FD-0221-925A-FDF7-865453DF2C75}"/>
                </a:ext>
              </a:extLst>
            </p:cNvPr>
            <p:cNvCxnSpPr>
              <a:stCxn id="385" idx="6"/>
              <a:endCxn id="383" idx="2"/>
            </p:cNvCxnSpPr>
            <p:nvPr/>
          </p:nvCxnSpPr>
          <p:spPr>
            <a:xfrm>
              <a:off x="1634532" y="1201271"/>
              <a:ext cx="1036950" cy="1074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223EFD05-C49F-BF7A-3227-46B7C2648536}"/>
                </a:ext>
              </a:extLst>
            </p:cNvPr>
            <p:cNvCxnSpPr>
              <a:stCxn id="385" idx="6"/>
              <a:endCxn id="384" idx="2"/>
            </p:cNvCxnSpPr>
            <p:nvPr/>
          </p:nvCxnSpPr>
          <p:spPr>
            <a:xfrm>
              <a:off x="1634532" y="1201271"/>
              <a:ext cx="1036950" cy="16080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线连接符 361">
              <a:extLst>
                <a:ext uri="{FF2B5EF4-FFF2-40B4-BE49-F238E27FC236}">
                  <a16:creationId xmlns:a16="http://schemas.microsoft.com/office/drawing/2014/main" id="{2E9E6526-05A5-182F-BE2A-8E855B40A4F0}"/>
                </a:ext>
              </a:extLst>
            </p:cNvPr>
            <p:cNvCxnSpPr>
              <a:stCxn id="386" idx="6"/>
              <a:endCxn id="381" idx="2"/>
            </p:cNvCxnSpPr>
            <p:nvPr/>
          </p:nvCxnSpPr>
          <p:spPr>
            <a:xfrm flipV="1">
              <a:off x="1634532" y="1509432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线连接符 362">
              <a:extLst>
                <a:ext uri="{FF2B5EF4-FFF2-40B4-BE49-F238E27FC236}">
                  <a16:creationId xmlns:a16="http://schemas.microsoft.com/office/drawing/2014/main" id="{7A51CCE3-7327-5A5F-6F45-750C052E6632}"/>
                </a:ext>
              </a:extLst>
            </p:cNvPr>
            <p:cNvCxnSpPr>
              <a:stCxn id="386" idx="6"/>
              <a:endCxn id="382" idx="2"/>
            </p:cNvCxnSpPr>
            <p:nvPr/>
          </p:nvCxnSpPr>
          <p:spPr>
            <a:xfrm>
              <a:off x="1634532" y="1584512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线连接符 363">
              <a:extLst>
                <a:ext uri="{FF2B5EF4-FFF2-40B4-BE49-F238E27FC236}">
                  <a16:creationId xmlns:a16="http://schemas.microsoft.com/office/drawing/2014/main" id="{B8654E50-9FF1-5DFE-CB35-7A587D107D0F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线连接符 364">
              <a:extLst>
                <a:ext uri="{FF2B5EF4-FFF2-40B4-BE49-F238E27FC236}">
                  <a16:creationId xmlns:a16="http://schemas.microsoft.com/office/drawing/2014/main" id="{B3F7DD02-ADA2-5AD5-6E11-7E25585AA504}"/>
                </a:ext>
              </a:extLst>
            </p:cNvPr>
            <p:cNvCxnSpPr>
              <a:stCxn id="386" idx="6"/>
              <a:endCxn id="383" idx="2"/>
            </p:cNvCxnSpPr>
            <p:nvPr/>
          </p:nvCxnSpPr>
          <p:spPr>
            <a:xfrm>
              <a:off x="1634532" y="1584512"/>
              <a:ext cx="1036950" cy="6914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线连接符 365">
              <a:extLst>
                <a:ext uri="{FF2B5EF4-FFF2-40B4-BE49-F238E27FC236}">
                  <a16:creationId xmlns:a16="http://schemas.microsoft.com/office/drawing/2014/main" id="{CE3F3C5F-511E-36F6-45D5-366F51D81A1D}"/>
                </a:ext>
              </a:extLst>
            </p:cNvPr>
            <p:cNvCxnSpPr>
              <a:stCxn id="386" idx="6"/>
              <a:endCxn id="384" idx="2"/>
            </p:cNvCxnSpPr>
            <p:nvPr/>
          </p:nvCxnSpPr>
          <p:spPr>
            <a:xfrm>
              <a:off x="1634532" y="1584512"/>
              <a:ext cx="1036950" cy="12248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线连接符 366">
              <a:extLst>
                <a:ext uri="{FF2B5EF4-FFF2-40B4-BE49-F238E27FC236}">
                  <a16:creationId xmlns:a16="http://schemas.microsoft.com/office/drawing/2014/main" id="{5B61B841-723A-7697-C161-544A1AB4CBA1}"/>
                </a:ext>
              </a:extLst>
            </p:cNvPr>
            <p:cNvCxnSpPr>
              <a:stCxn id="387" idx="6"/>
              <a:endCxn id="381" idx="2"/>
            </p:cNvCxnSpPr>
            <p:nvPr/>
          </p:nvCxnSpPr>
          <p:spPr>
            <a:xfrm flipV="1">
              <a:off x="1634532" y="1509432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线连接符 367">
              <a:extLst>
                <a:ext uri="{FF2B5EF4-FFF2-40B4-BE49-F238E27FC236}">
                  <a16:creationId xmlns:a16="http://schemas.microsoft.com/office/drawing/2014/main" id="{2C23BFBB-747F-DD96-3912-640737A31563}"/>
                </a:ext>
              </a:extLst>
            </p:cNvPr>
            <p:cNvCxnSpPr>
              <a:stCxn id="387" idx="6"/>
              <a:endCxn id="382" idx="2"/>
            </p:cNvCxnSpPr>
            <p:nvPr/>
          </p:nvCxnSpPr>
          <p:spPr>
            <a:xfrm flipV="1">
              <a:off x="1634532" y="1892673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线连接符 368">
              <a:extLst>
                <a:ext uri="{FF2B5EF4-FFF2-40B4-BE49-F238E27FC236}">
                  <a16:creationId xmlns:a16="http://schemas.microsoft.com/office/drawing/2014/main" id="{892F7034-79C8-5024-4A78-6ED037BAB6EB}"/>
                </a:ext>
              </a:extLst>
            </p:cNvPr>
            <p:cNvCxnSpPr>
              <a:stCxn id="387" idx="6"/>
              <a:endCxn id="384" idx="2"/>
            </p:cNvCxnSpPr>
            <p:nvPr/>
          </p:nvCxnSpPr>
          <p:spPr>
            <a:xfrm>
              <a:off x="1634532" y="1967753"/>
              <a:ext cx="1036950" cy="8415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线连接符 369">
              <a:extLst>
                <a:ext uri="{FF2B5EF4-FFF2-40B4-BE49-F238E27FC236}">
                  <a16:creationId xmlns:a16="http://schemas.microsoft.com/office/drawing/2014/main" id="{6042D829-D93D-E24C-7121-31F222736DED}"/>
                </a:ext>
              </a:extLst>
            </p:cNvPr>
            <p:cNvCxnSpPr>
              <a:stCxn id="387" idx="6"/>
              <a:endCxn id="383" idx="2"/>
            </p:cNvCxnSpPr>
            <p:nvPr/>
          </p:nvCxnSpPr>
          <p:spPr>
            <a:xfrm>
              <a:off x="1634532" y="1967753"/>
              <a:ext cx="1036950" cy="30816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线连接符 370">
              <a:extLst>
                <a:ext uri="{FF2B5EF4-FFF2-40B4-BE49-F238E27FC236}">
                  <a16:creationId xmlns:a16="http://schemas.microsoft.com/office/drawing/2014/main" id="{E420AC61-D474-E37D-D2FF-736DAE78F557}"/>
                </a:ext>
              </a:extLst>
            </p:cNvPr>
            <p:cNvCxnSpPr>
              <a:stCxn id="388" idx="6"/>
              <a:endCxn id="381" idx="2"/>
            </p:cNvCxnSpPr>
            <p:nvPr/>
          </p:nvCxnSpPr>
          <p:spPr>
            <a:xfrm flipV="1">
              <a:off x="1634532" y="1509432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线连接符 371">
              <a:extLst>
                <a:ext uri="{FF2B5EF4-FFF2-40B4-BE49-F238E27FC236}">
                  <a16:creationId xmlns:a16="http://schemas.microsoft.com/office/drawing/2014/main" id="{779B8292-789D-FB7D-A2B9-CA19CAA68C94}"/>
                </a:ext>
              </a:extLst>
            </p:cNvPr>
            <p:cNvCxnSpPr>
              <a:stCxn id="388" idx="6"/>
              <a:endCxn id="383" idx="2"/>
            </p:cNvCxnSpPr>
            <p:nvPr/>
          </p:nvCxnSpPr>
          <p:spPr>
            <a:xfrm flipV="1">
              <a:off x="1634532" y="2275914"/>
              <a:ext cx="1036950" cy="750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线连接符 372">
              <a:extLst>
                <a:ext uri="{FF2B5EF4-FFF2-40B4-BE49-F238E27FC236}">
                  <a16:creationId xmlns:a16="http://schemas.microsoft.com/office/drawing/2014/main" id="{8B3DA2CA-4123-56E1-888A-DB74B00BA4CF}"/>
                </a:ext>
              </a:extLst>
            </p:cNvPr>
            <p:cNvCxnSpPr>
              <a:stCxn id="388" idx="6"/>
              <a:endCxn id="382" idx="2"/>
            </p:cNvCxnSpPr>
            <p:nvPr/>
          </p:nvCxnSpPr>
          <p:spPr>
            <a:xfrm flipV="1">
              <a:off x="1634532" y="1892673"/>
              <a:ext cx="1036950" cy="4583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线连接符 373">
              <a:extLst>
                <a:ext uri="{FF2B5EF4-FFF2-40B4-BE49-F238E27FC236}">
                  <a16:creationId xmlns:a16="http://schemas.microsoft.com/office/drawing/2014/main" id="{C1CA7729-7F90-BAD3-7AF2-4D89F3B8CBEE}"/>
                </a:ext>
              </a:extLst>
            </p:cNvPr>
            <p:cNvCxnSpPr>
              <a:stCxn id="388" idx="6"/>
              <a:endCxn id="384" idx="2"/>
            </p:cNvCxnSpPr>
            <p:nvPr/>
          </p:nvCxnSpPr>
          <p:spPr>
            <a:xfrm>
              <a:off x="1634532" y="2350994"/>
              <a:ext cx="1036950" cy="4583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线连接符 374">
              <a:extLst>
                <a:ext uri="{FF2B5EF4-FFF2-40B4-BE49-F238E27FC236}">
                  <a16:creationId xmlns:a16="http://schemas.microsoft.com/office/drawing/2014/main" id="{0639CA67-0395-8330-0760-654CD2CBF97A}"/>
                </a:ext>
              </a:extLst>
            </p:cNvPr>
            <p:cNvCxnSpPr>
              <a:stCxn id="389" idx="6"/>
              <a:endCxn id="381" idx="2"/>
            </p:cNvCxnSpPr>
            <p:nvPr/>
          </p:nvCxnSpPr>
          <p:spPr>
            <a:xfrm flipV="1">
              <a:off x="1634532" y="1509432"/>
              <a:ext cx="1036950" cy="16080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线连接符 375">
              <a:extLst>
                <a:ext uri="{FF2B5EF4-FFF2-40B4-BE49-F238E27FC236}">
                  <a16:creationId xmlns:a16="http://schemas.microsoft.com/office/drawing/2014/main" id="{41905444-AF0A-9104-1A45-425FB4758033}"/>
                </a:ext>
              </a:extLst>
            </p:cNvPr>
            <p:cNvCxnSpPr>
              <a:stCxn id="389" idx="6"/>
              <a:endCxn id="382" idx="2"/>
            </p:cNvCxnSpPr>
            <p:nvPr/>
          </p:nvCxnSpPr>
          <p:spPr>
            <a:xfrm flipV="1">
              <a:off x="1634532" y="1892673"/>
              <a:ext cx="1036950" cy="12248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线连接符 376">
              <a:extLst>
                <a:ext uri="{FF2B5EF4-FFF2-40B4-BE49-F238E27FC236}">
                  <a16:creationId xmlns:a16="http://schemas.microsoft.com/office/drawing/2014/main" id="{215E8845-26B0-CAA0-EDB0-B4F356B9FC68}"/>
                </a:ext>
              </a:extLst>
            </p:cNvPr>
            <p:cNvCxnSpPr>
              <a:stCxn id="389" idx="6"/>
              <a:endCxn id="383" idx="2"/>
            </p:cNvCxnSpPr>
            <p:nvPr/>
          </p:nvCxnSpPr>
          <p:spPr>
            <a:xfrm flipV="1">
              <a:off x="1634532" y="2275914"/>
              <a:ext cx="1036950" cy="84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线连接符 377">
              <a:extLst>
                <a:ext uri="{FF2B5EF4-FFF2-40B4-BE49-F238E27FC236}">
                  <a16:creationId xmlns:a16="http://schemas.microsoft.com/office/drawing/2014/main" id="{293C027C-BDAD-F9C5-44FA-9D2CE9455CEA}"/>
                </a:ext>
              </a:extLst>
            </p:cNvPr>
            <p:cNvCxnSpPr>
              <a:stCxn id="389" idx="6"/>
              <a:endCxn id="384" idx="2"/>
            </p:cNvCxnSpPr>
            <p:nvPr/>
          </p:nvCxnSpPr>
          <p:spPr>
            <a:xfrm flipV="1">
              <a:off x="1634532" y="2809314"/>
              <a:ext cx="1036950" cy="3081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1ECCE33B-AEF2-E191-AC63-B5772CF3E98F}"/>
                </a:ext>
              </a:extLst>
            </p:cNvPr>
            <p:cNvSpPr txBox="1"/>
            <p:nvPr/>
          </p:nvSpPr>
          <p:spPr>
            <a:xfrm>
              <a:off x="1152432" y="2565388"/>
              <a:ext cx="573872" cy="61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16AC8D48-0D4E-0B21-F379-9FA4B40B5D47}"/>
                </a:ext>
              </a:extLst>
            </p:cNvPr>
            <p:cNvSpPr txBox="1"/>
            <p:nvPr/>
          </p:nvSpPr>
          <p:spPr>
            <a:xfrm>
              <a:off x="2671483" y="2314358"/>
              <a:ext cx="322729" cy="611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761F543E-CC7C-0673-3B16-1DE41FC31B8D}"/>
              </a:ext>
            </a:extLst>
          </p:cNvPr>
          <p:cNvGrpSpPr/>
          <p:nvPr/>
        </p:nvGrpSpPr>
        <p:grpSpPr>
          <a:xfrm>
            <a:off x="8928476" y="1581364"/>
            <a:ext cx="1928716" cy="1824747"/>
            <a:chOff x="467071" y="2886352"/>
            <a:chExt cx="1617333" cy="1549276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CF2340BE-BAA4-AB29-3B47-7391E3E83BE2}"/>
                </a:ext>
              </a:extLst>
            </p:cNvPr>
            <p:cNvSpPr/>
            <p:nvPr/>
          </p:nvSpPr>
          <p:spPr>
            <a:xfrm>
              <a:off x="467071" y="3188028"/>
              <a:ext cx="1617333" cy="124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/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𝑠𝑡𝑖𝑚</m:t>
                          </m:r>
                        </m:sup>
                      </m:sSup>
                    </m:oMath>
                  </a14:m>
                  <a:r>
                    <a:rPr lang="zh-CN" altLang="zh-CN" sz="1400" dirty="0">
                      <a:effectLst/>
                    </a:rPr>
                    <a:t> </a:t>
                  </a:r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7E872605-4E07-5F08-2030-DE488DE2C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42" y="2886352"/>
                  <a:ext cx="1529507" cy="43025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885BAED8-C3BA-6812-2907-062FC3FE22C7}"/>
                </a:ext>
              </a:extLst>
            </p:cNvPr>
            <p:cNvSpPr>
              <a:spLocks noChangeAspect="1"/>
            </p:cNvSpPr>
            <p:nvPr/>
          </p:nvSpPr>
          <p:spPr>
            <a:xfrm rot="17872354" flipH="1">
              <a:off x="1345678" y="3679425"/>
              <a:ext cx="690223" cy="506044"/>
            </a:xfrm>
            <a:prstGeom prst="ellipse">
              <a:avLst/>
            </a:prstGeom>
            <a:blipFill dpi="0" rotWithShape="1">
              <a:blip r:embed="rId11">
                <a:alphaModFix amt="80000"/>
              </a:blip>
              <a:srcRect/>
              <a:stretch>
                <a:fillRect l="5564" t="5564" r="5564" b="5564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4" name="椭圆 393">
              <a:extLst>
                <a:ext uri="{FF2B5EF4-FFF2-40B4-BE49-F238E27FC236}">
                  <a16:creationId xmlns:a16="http://schemas.microsoft.com/office/drawing/2014/main" id="{6C3675C4-7661-91EC-56C4-A80867B9BE6C}"/>
                </a:ext>
              </a:extLst>
            </p:cNvPr>
            <p:cNvSpPr>
              <a:spLocks noChangeAspect="1"/>
            </p:cNvSpPr>
            <p:nvPr/>
          </p:nvSpPr>
          <p:spPr>
            <a:xfrm rot="268353">
              <a:off x="895444" y="3238803"/>
              <a:ext cx="649169" cy="512351"/>
            </a:xfrm>
            <a:prstGeom prst="ellipse">
              <a:avLst/>
            </a:prstGeom>
            <a:blipFill dpi="0" rotWithShape="1">
              <a:blip r:embed="rId12">
                <a:alphaModFix amt="80000"/>
              </a:blip>
              <a:srcRect/>
              <a:stretch>
                <a:fillRect l="5564" t="-4000" r="5564" b="3000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5" name="椭圆 394">
              <a:extLst>
                <a:ext uri="{FF2B5EF4-FFF2-40B4-BE49-F238E27FC236}">
                  <a16:creationId xmlns:a16="http://schemas.microsoft.com/office/drawing/2014/main" id="{4B97C845-261B-6A04-07D8-042D910BF16D}"/>
                </a:ext>
              </a:extLst>
            </p:cNvPr>
            <p:cNvSpPr>
              <a:spLocks noChangeAspect="1"/>
            </p:cNvSpPr>
            <p:nvPr/>
          </p:nvSpPr>
          <p:spPr>
            <a:xfrm rot="1583727" flipH="1">
              <a:off x="593334" y="3798160"/>
              <a:ext cx="658413" cy="519646"/>
            </a:xfrm>
            <a:prstGeom prst="ellipse">
              <a:avLst/>
            </a:prstGeom>
            <a:blipFill dpi="0" rotWithShape="1">
              <a:blip r:embed="rId13">
                <a:alphaModFix amt="80000"/>
              </a:blip>
              <a:srcRect/>
              <a:stretch>
                <a:fillRect l="8993" t="8433" r="8993" b="8433"/>
              </a:stretch>
            </a:blip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01" name="肘形连接符 400">
            <a:extLst>
              <a:ext uri="{FF2B5EF4-FFF2-40B4-BE49-F238E27FC236}">
                <a16:creationId xmlns:a16="http://schemas.microsoft.com/office/drawing/2014/main" id="{CC073D3E-A83A-B9BE-E05F-D28435E37889}"/>
              </a:ext>
            </a:extLst>
          </p:cNvPr>
          <p:cNvCxnSpPr>
            <a:cxnSpLocks/>
            <a:stCxn id="326" idx="2"/>
          </p:cNvCxnSpPr>
          <p:nvPr/>
        </p:nvCxnSpPr>
        <p:spPr>
          <a:xfrm rot="5400000">
            <a:off x="4540268" y="3931841"/>
            <a:ext cx="2317362" cy="89823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燕尾形箭头 297">
            <a:extLst>
              <a:ext uri="{FF2B5EF4-FFF2-40B4-BE49-F238E27FC236}">
                <a16:creationId xmlns:a16="http://schemas.microsoft.com/office/drawing/2014/main" id="{3A30A828-3457-1D75-15A9-2195A32F4FF1}"/>
              </a:ext>
            </a:extLst>
          </p:cNvPr>
          <p:cNvSpPr/>
          <p:nvPr/>
        </p:nvSpPr>
        <p:spPr>
          <a:xfrm>
            <a:off x="7997743" y="2461610"/>
            <a:ext cx="720000" cy="270000"/>
          </a:xfrm>
          <a:prstGeom prst="notchedRightArrow">
            <a:avLst>
              <a:gd name="adj1" fmla="val 50000"/>
              <a:gd name="adj2" fmla="val 7469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1069093-6512-143C-6971-5B4D8640DFCD}"/>
              </a:ext>
            </a:extLst>
          </p:cNvPr>
          <p:cNvSpPr/>
          <p:nvPr/>
        </p:nvSpPr>
        <p:spPr>
          <a:xfrm>
            <a:off x="7607010" y="1941037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4606099-D8B9-599B-8566-75F5BD1FA4AD}"/>
              </a:ext>
            </a:extLst>
          </p:cNvPr>
          <p:cNvSpPr/>
          <p:nvPr/>
        </p:nvSpPr>
        <p:spPr>
          <a:xfrm>
            <a:off x="7607010" y="222790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DD197BB-773E-6DA3-AA87-6FE72044C5AB}"/>
              </a:ext>
            </a:extLst>
          </p:cNvPr>
          <p:cNvSpPr/>
          <p:nvPr/>
        </p:nvSpPr>
        <p:spPr>
          <a:xfrm>
            <a:off x="7607010" y="2514769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23F811-059B-DE7C-3901-A80E861BEF77}"/>
              </a:ext>
            </a:extLst>
          </p:cNvPr>
          <p:cNvSpPr/>
          <p:nvPr/>
        </p:nvSpPr>
        <p:spPr>
          <a:xfrm>
            <a:off x="7607010" y="2801636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36E38FE-A50A-D97D-9CB3-EB68254D19D6}"/>
              </a:ext>
            </a:extLst>
          </p:cNvPr>
          <p:cNvSpPr/>
          <p:nvPr/>
        </p:nvSpPr>
        <p:spPr>
          <a:xfrm>
            <a:off x="7607010" y="3334133"/>
            <a:ext cx="180000" cy="143956"/>
          </a:xfrm>
          <a:prstGeom prst="rect">
            <a:avLst/>
          </a:prstGeom>
          <a:solidFill>
            <a:srgbClr val="DF7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834026"/>
              </a:solidFill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BF7D2BAF-3063-EDCB-45FF-B8E563184BE3}"/>
              </a:ext>
            </a:extLst>
          </p:cNvPr>
          <p:cNvSpPr/>
          <p:nvPr/>
        </p:nvSpPr>
        <p:spPr>
          <a:xfrm>
            <a:off x="4917433" y="320912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7533364E-7F67-FE9D-751C-566053BCD3AB}"/>
              </a:ext>
            </a:extLst>
          </p:cNvPr>
          <p:cNvSpPr/>
          <p:nvPr/>
        </p:nvSpPr>
        <p:spPr>
          <a:xfrm>
            <a:off x="4917433" y="349364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D4EDEFA4-12D5-B9FD-20EE-C4E7447A8C78}"/>
              </a:ext>
            </a:extLst>
          </p:cNvPr>
          <p:cNvSpPr/>
          <p:nvPr/>
        </p:nvSpPr>
        <p:spPr>
          <a:xfrm>
            <a:off x="4917433" y="3778167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1B90500A-C46B-9A6E-13FD-8C4402CB399C}"/>
              </a:ext>
            </a:extLst>
          </p:cNvPr>
          <p:cNvSpPr/>
          <p:nvPr/>
        </p:nvSpPr>
        <p:spPr>
          <a:xfrm>
            <a:off x="4917433" y="4157082"/>
            <a:ext cx="180000" cy="143956"/>
          </a:xfrm>
          <a:prstGeom prst="rect">
            <a:avLst/>
          </a:prstGeom>
          <a:solidFill>
            <a:srgbClr val="FFC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B8B5C5A-600A-5BE2-27A3-02440A0D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34512" y="3158141"/>
            <a:ext cx="3164840" cy="339722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6FEFF11-3924-8790-EA44-2DD3BEE2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79175" y="3175884"/>
            <a:ext cx="3213754" cy="36375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F55A90-0C30-36A8-0E05-0E28F04B8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8000"/>
            <a:ext cx="4536000" cy="3780000"/>
          </a:xfrm>
          <a:prstGeom prst="rect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F930BA6D-B446-12B3-F90C-EF5A2D501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973451"/>
              </p:ext>
            </p:extLst>
          </p:nvPr>
        </p:nvGraphicFramePr>
        <p:xfrm>
          <a:off x="4385990" y="7178180"/>
          <a:ext cx="3780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06B083C3-71C4-11BC-7371-3EE1B99BF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500180"/>
              </p:ext>
            </p:extLst>
          </p:nvPr>
        </p:nvGraphicFramePr>
        <p:xfrm>
          <a:off x="8069991" y="7178180"/>
          <a:ext cx="38759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495E8C5-44D7-8E88-11BD-DF23ACD9E7F7}"/>
              </a:ext>
            </a:extLst>
          </p:cNvPr>
          <p:cNvSpPr txBox="1"/>
          <p:nvPr/>
        </p:nvSpPr>
        <p:spPr>
          <a:xfrm>
            <a:off x="8461198" y="33432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65AE12-F6BA-A547-8059-DB0B81DF057E}"/>
              </a:ext>
            </a:extLst>
          </p:cNvPr>
          <p:cNvSpPr txBox="1"/>
          <p:nvPr/>
        </p:nvSpPr>
        <p:spPr>
          <a:xfrm>
            <a:off x="0" y="2893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BD06B3-ED5E-08C9-CD2E-7C5593D4E78A}"/>
              </a:ext>
            </a:extLst>
          </p:cNvPr>
          <p:cNvSpPr txBox="1"/>
          <p:nvPr/>
        </p:nvSpPr>
        <p:spPr>
          <a:xfrm>
            <a:off x="4440002" y="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ED9AD-CB5C-E50F-4744-B323509C9475}"/>
              </a:ext>
            </a:extLst>
          </p:cNvPr>
          <p:cNvSpPr txBox="1"/>
          <p:nvPr/>
        </p:nvSpPr>
        <p:spPr>
          <a:xfrm>
            <a:off x="4535999" y="33981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AB0CA-555F-9110-FE2B-9AF44BA8F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46255"/>
            <a:ext cx="4470939" cy="255482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EE8F24F-172E-F442-DFDB-9684800EB701}"/>
              </a:ext>
            </a:extLst>
          </p:cNvPr>
          <p:cNvSpPr txBox="1"/>
          <p:nvPr/>
        </p:nvSpPr>
        <p:spPr>
          <a:xfrm>
            <a:off x="-616" y="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9BA8BE-E74E-C099-F11C-254EFFCFE3F7}"/>
              </a:ext>
            </a:extLst>
          </p:cNvPr>
          <p:cNvGrpSpPr/>
          <p:nvPr/>
        </p:nvGrpSpPr>
        <p:grpSpPr>
          <a:xfrm>
            <a:off x="5384292" y="184666"/>
            <a:ext cx="5760000" cy="2880000"/>
            <a:chOff x="4247991" y="-1334333"/>
            <a:chExt cx="5760000" cy="28800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2C7FBE4-A3BF-FE48-C394-DC4701F2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47991" y="-1334333"/>
              <a:ext cx="2880000" cy="1440000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2D656E9-4BF1-7EEA-4D9E-CC9E275B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27991" y="105667"/>
              <a:ext cx="2880000" cy="14400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164AB96-DCF1-160F-15C2-E49686FA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47991" y="105667"/>
              <a:ext cx="2880000" cy="1440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AA5CB48-2B5E-C67E-6B1D-CC9185F7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27991" y="-1334333"/>
              <a:ext cx="288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860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F5CF46-D9A7-CDBB-18E3-0506E7A0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7" y="-41469"/>
            <a:ext cx="4164562" cy="34704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37C7C4-3B56-E713-D94F-F058DE2E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" y="3452174"/>
            <a:ext cx="3940365" cy="42051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E7140A-1834-EFC2-AAB7-4391D0CCC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969" y="639166"/>
            <a:ext cx="4492523" cy="252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66E631-2145-C4B9-2779-82C1B24D9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978" y="3931125"/>
            <a:ext cx="3156039" cy="2520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A9C357E-8721-53BC-9AA7-F05E4A688FAF}"/>
              </a:ext>
            </a:extLst>
          </p:cNvPr>
          <p:cNvSpPr/>
          <p:nvPr/>
        </p:nvSpPr>
        <p:spPr>
          <a:xfrm>
            <a:off x="1055892" y="5858675"/>
            <a:ext cx="926471" cy="426978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8350C1-3A61-B9B4-E399-2271E775D6AA}"/>
              </a:ext>
            </a:extLst>
          </p:cNvPr>
          <p:cNvSpPr/>
          <p:nvPr/>
        </p:nvSpPr>
        <p:spPr>
          <a:xfrm>
            <a:off x="1970689" y="4132124"/>
            <a:ext cx="591467" cy="426978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95DAF4-0765-DCB0-00D7-3581657C12B9}"/>
              </a:ext>
            </a:extLst>
          </p:cNvPr>
          <p:cNvSpPr/>
          <p:nvPr/>
        </p:nvSpPr>
        <p:spPr>
          <a:xfrm>
            <a:off x="2551757" y="5136029"/>
            <a:ext cx="308918" cy="435540"/>
          </a:xfrm>
          <a:prstGeom prst="rect">
            <a:avLst/>
          </a:prstGeom>
          <a:noFill/>
          <a:ln w="222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AFBCBA-0512-DEEE-49A3-C0FDE3AF9C32}"/>
              </a:ext>
            </a:extLst>
          </p:cNvPr>
          <p:cNvSpPr txBox="1"/>
          <p:nvPr/>
        </p:nvSpPr>
        <p:spPr>
          <a:xfrm>
            <a:off x="-59634" y="-894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5602A0-ECB9-DF0D-0D14-2589AC4C9FF0}"/>
              </a:ext>
            </a:extLst>
          </p:cNvPr>
          <p:cNvSpPr txBox="1"/>
          <p:nvPr/>
        </p:nvSpPr>
        <p:spPr>
          <a:xfrm>
            <a:off x="164166" y="3071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4AFB97-62D3-7140-8EEB-1071CD5E3FEF}"/>
              </a:ext>
            </a:extLst>
          </p:cNvPr>
          <p:cNvSpPr txBox="1"/>
          <p:nvPr/>
        </p:nvSpPr>
        <p:spPr>
          <a:xfrm>
            <a:off x="4298091" y="34953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57FD52-689F-59F7-0EB8-03F1F9C1DCBD}"/>
              </a:ext>
            </a:extLst>
          </p:cNvPr>
          <p:cNvSpPr txBox="1"/>
          <p:nvPr/>
        </p:nvSpPr>
        <p:spPr>
          <a:xfrm>
            <a:off x="4083521" y="-281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2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54891C-826A-32D9-F89A-BCFCC78B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96" y="0"/>
            <a:ext cx="4399475" cy="366622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FB2EE36-FF88-CA03-394B-A8E79DB63858}"/>
              </a:ext>
            </a:extLst>
          </p:cNvPr>
          <p:cNvGrpSpPr/>
          <p:nvPr/>
        </p:nvGrpSpPr>
        <p:grpSpPr>
          <a:xfrm>
            <a:off x="8543538" y="3107541"/>
            <a:ext cx="3648462" cy="3780000"/>
            <a:chOff x="8543538" y="0"/>
            <a:chExt cx="3648462" cy="3780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236FCEE-365A-EA87-3539-05B372814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3538" y="0"/>
              <a:ext cx="3648462" cy="3780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2608C3E-06C6-8B21-04D5-BD2913E2440B}"/>
                </a:ext>
              </a:extLst>
            </p:cNvPr>
            <p:cNvSpPr/>
            <p:nvPr/>
          </p:nvSpPr>
          <p:spPr>
            <a:xfrm>
              <a:off x="9495951" y="2518645"/>
              <a:ext cx="946170" cy="371512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0C797D6-F21E-7632-45DF-F34A16ECD95A}"/>
                </a:ext>
              </a:extLst>
            </p:cNvPr>
            <p:cNvSpPr/>
            <p:nvPr/>
          </p:nvSpPr>
          <p:spPr>
            <a:xfrm>
              <a:off x="10427049" y="736253"/>
              <a:ext cx="538843" cy="37151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DC6ADC6-06D9-5153-2E1A-DDED475DD835}"/>
                </a:ext>
              </a:extLst>
            </p:cNvPr>
            <p:cNvSpPr/>
            <p:nvPr/>
          </p:nvSpPr>
          <p:spPr>
            <a:xfrm>
              <a:off x="10975940" y="1748374"/>
              <a:ext cx="363625" cy="3715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6F6796-F4D9-1BBC-7E21-84668DAC42FB}"/>
                </a:ext>
              </a:extLst>
            </p:cNvPr>
            <p:cNvSpPr txBox="1"/>
            <p:nvPr/>
          </p:nvSpPr>
          <p:spPr>
            <a:xfrm>
              <a:off x="8782967" y="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E</a:t>
              </a:r>
              <a:endParaRPr kumimoji="1"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CE1CDB5-7E4A-782F-DF03-FFF8D60134A5}"/>
              </a:ext>
            </a:extLst>
          </p:cNvPr>
          <p:cNvSpPr txBox="1"/>
          <p:nvPr/>
        </p:nvSpPr>
        <p:spPr>
          <a:xfrm>
            <a:off x="-12897" y="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2DFE2-AB33-E0D3-D159-74343536DC86}"/>
              </a:ext>
            </a:extLst>
          </p:cNvPr>
          <p:cNvSpPr txBox="1"/>
          <p:nvPr/>
        </p:nvSpPr>
        <p:spPr>
          <a:xfrm>
            <a:off x="4444305" y="34708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D4D35C-1611-EA6E-479A-E534C2CA118C}"/>
              </a:ext>
            </a:extLst>
          </p:cNvPr>
          <p:cNvSpPr txBox="1"/>
          <p:nvPr/>
        </p:nvSpPr>
        <p:spPr>
          <a:xfrm>
            <a:off x="4728339" y="0"/>
            <a:ext cx="36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267A4D-2B1B-12DC-E476-65C7247A8313}"/>
              </a:ext>
            </a:extLst>
          </p:cNvPr>
          <p:cNvSpPr txBox="1"/>
          <p:nvPr/>
        </p:nvSpPr>
        <p:spPr>
          <a:xfrm>
            <a:off x="0" y="335354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C10CD0-DE05-ED1B-1518-B3F34EB00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004" y="1667541"/>
            <a:ext cx="2880000" cy="14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1550CA-E124-E97B-CEF4-268F015C5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522" y="323999"/>
            <a:ext cx="2880000" cy="144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8A63BEB-CD9A-84B6-E53D-8648792F3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004" y="323999"/>
            <a:ext cx="2880000" cy="144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13A6754-9C65-DC2A-B7E0-CD1027F3B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522" y="1667541"/>
            <a:ext cx="2880000" cy="1440000"/>
          </a:xfrm>
          <a:prstGeom prst="rect">
            <a:avLst/>
          </a:prstGeom>
        </p:spPr>
      </p:pic>
      <p:graphicFrame>
        <p:nvGraphicFramePr>
          <p:cNvPr id="28" name="图表 27">
            <a:extLst>
              <a:ext uri="{FF2B5EF4-FFF2-40B4-BE49-F238E27FC236}">
                <a16:creationId xmlns:a16="http://schemas.microsoft.com/office/drawing/2014/main" id="{2E424B8A-D338-C764-0CDA-661DAED52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622910"/>
              </p:ext>
            </p:extLst>
          </p:nvPr>
        </p:nvGraphicFramePr>
        <p:xfrm>
          <a:off x="4085475" y="38952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30" name="图片 29">
            <a:extLst>
              <a:ext uri="{FF2B5EF4-FFF2-40B4-BE49-F238E27FC236}">
                <a16:creationId xmlns:a16="http://schemas.microsoft.com/office/drawing/2014/main" id="{6EBE6502-B4AF-11C0-80DD-3752FA6ED2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145" y="3465452"/>
            <a:ext cx="3023392" cy="33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4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CA6BFAE-EE7E-545E-2F18-0BE39564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000"/>
            <a:ext cx="3960000" cy="24118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FB1C01-E1EA-3ED9-B040-6FE03780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01" y="1368148"/>
            <a:ext cx="3960000" cy="24118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EF2DF4-7909-2323-C301-5384E04E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001" y="3780000"/>
            <a:ext cx="3960000" cy="24118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2ACD937-286C-A5DF-9BF7-32DDFBA58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001" y="1368148"/>
            <a:ext cx="3960000" cy="24118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92225AA-A2DB-EDDB-5068-0431CE3FA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001" y="3779999"/>
            <a:ext cx="3960000" cy="2411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BEDEA63-3C50-E3FD-8AAB-8D1465C07EFA}"/>
              </a:ext>
            </a:extLst>
          </p:cNvPr>
          <p:cNvSpPr txBox="1"/>
          <p:nvPr/>
        </p:nvSpPr>
        <p:spPr>
          <a:xfrm>
            <a:off x="8076001" y="136558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D25AA8-955A-A100-5707-86FBD630D407}"/>
              </a:ext>
            </a:extLst>
          </p:cNvPr>
          <p:cNvSpPr txBox="1"/>
          <p:nvPr/>
        </p:nvSpPr>
        <p:spPr>
          <a:xfrm>
            <a:off x="0" y="-6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B7C46A-6AD4-35BB-CC57-52E8BF146F38}"/>
              </a:ext>
            </a:extLst>
          </p:cNvPr>
          <p:cNvSpPr txBox="1"/>
          <p:nvPr/>
        </p:nvSpPr>
        <p:spPr>
          <a:xfrm>
            <a:off x="4116001" y="1365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41D60-FE86-6C22-E89C-8D2445FFCCF5}"/>
              </a:ext>
            </a:extLst>
          </p:cNvPr>
          <p:cNvSpPr txBox="1"/>
          <p:nvPr/>
        </p:nvSpPr>
        <p:spPr>
          <a:xfrm>
            <a:off x="8068788" y="35953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9FA507-F6D0-5C16-C5CF-16CAF201521B}"/>
              </a:ext>
            </a:extLst>
          </p:cNvPr>
          <p:cNvSpPr txBox="1"/>
          <p:nvPr/>
        </p:nvSpPr>
        <p:spPr>
          <a:xfrm>
            <a:off x="-1603" y="3543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E1C9FC-4F71-159D-9131-8E962E06AE42}"/>
              </a:ext>
            </a:extLst>
          </p:cNvPr>
          <p:cNvSpPr txBox="1"/>
          <p:nvPr/>
        </p:nvSpPr>
        <p:spPr>
          <a:xfrm>
            <a:off x="4123215" y="35962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5B13D8-40E6-E0B9-EC84-3495BC55B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599" y="220362"/>
            <a:ext cx="4125599" cy="30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56</Words>
  <Application>Microsoft Macintosh PowerPoint</Application>
  <PresentationFormat>宽屏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zijia</dc:creator>
  <cp:lastModifiedBy>tang zijia</cp:lastModifiedBy>
  <cp:revision>32</cp:revision>
  <dcterms:created xsi:type="dcterms:W3CDTF">2023-08-10T04:35:05Z</dcterms:created>
  <dcterms:modified xsi:type="dcterms:W3CDTF">2023-08-16T22:27:26Z</dcterms:modified>
</cp:coreProperties>
</file>