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6"/>
    <p:restoredTop sz="96327"/>
  </p:normalViewPr>
  <p:slideViewPr>
    <p:cSldViewPr snapToGrid="0">
      <p:cViewPr varScale="1">
        <p:scale>
          <a:sx n="156" d="100"/>
          <a:sy n="15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059-DFA9-864D-BEF9-C83E5073A066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A2611-CDCC-0F4E-8D29-94A3E047E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58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12C7B-2B52-37F9-2498-D7EEE264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106F04-0FDB-1177-56F9-704B9C64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0DC5-0F25-7728-3867-57F85534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D159-A48F-E3A1-3788-6C9026C9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4FCB-C48A-46AF-18C1-9E685BD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44C1B-09A6-78F8-151D-5220420C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1FCB30-8017-E5F2-AC2B-D6518DD0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B23C-2052-86A0-7301-BD2BB0A3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90A44-224E-8206-58D4-ACC72373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697FC-6FEA-E7BF-3542-EB91860C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9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23E43-5795-95A4-B4E5-69B505219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788FED-FAB5-F393-2164-48A0AD5B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BA0B8-93D3-A284-AC58-65FD51E9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F0B06-BFE8-795A-AC70-7AF00DA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67DBD-82F6-AB91-5A69-98D7B77B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3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E32B-25E1-4150-C2DF-FC2C4FCC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28AF6-07EE-5E9D-4EEB-D012B9C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52B2F-9623-53DA-3C9A-5EC9728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551F-AEDD-14FC-4651-46DC740B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99438-E9AB-6FCE-EB9F-FFB9639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3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EE90-A1C9-64E5-20F2-651094D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7E90D-5020-329F-AE7F-A732FF4D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39D29-A118-691F-3FCB-7A89B9F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72B53-C71E-E3F3-B117-CC1A9512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D5AED-458A-62D3-9194-DE3BA7D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9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ECE2-BC5A-4D75-7B1D-BF970013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CE125-82CD-D06E-144C-C742CA3A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4977-8962-CAD6-B0C5-C53DC099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2A657-6414-1EE6-7F0D-760731CC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25FF-C67C-3AEC-1EC8-A9FB7FFA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4A8B7-D718-1C97-E87A-202D9C33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FC8-0847-187B-6043-6AFA5D1B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305E-D654-1791-DC95-850E232D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BBA25-38DD-FA3D-0EB4-C16B3503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B81B8-3994-5FA1-DD68-AA8E09CA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41E2E-ADB7-3816-87E8-7CA71DF42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CB47-970B-0414-19DA-2D83B88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760B4-EC0D-736D-1E10-1370DC36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578CFC-100A-97F7-A0C2-137A097B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1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5B49-FF28-9BE0-D6D3-E83AFD4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ACC32B-3DFF-6464-931F-F68B1E0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03F7FD-8CA0-3840-D389-9EDB5EF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40F5E-71A7-7596-1FFD-29A64FE5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5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8EB39-CD06-9350-3044-D60CED7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ADB62-DAAD-C221-1628-90C471A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8C9B6-A4C0-D583-3462-B67132E1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2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37E1-5F75-BAC7-7C0B-1F189801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9F0BA-6531-8412-7B77-DA91C6EB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F0BE6-91EC-67A0-88E1-07F6CFF4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F89E4-0E85-BFA7-A599-CA4478B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4F2FF-82B7-486F-4958-14D5BBE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C2A203-2573-E7EB-B7E3-C1CAA9C1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0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FE7D-70A7-AD4A-1D36-7C75770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B39D-4EBE-688B-6070-280B7C81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E7CFA-E3F6-8009-0016-E2192CA8A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347F1-AFC0-4C60-CB22-A2A44DC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F3928-BAB7-53E3-3732-8E3582E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3320-8F6C-D994-B85A-11FB1D1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87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E760E-9BF5-134B-9EC0-EDC86C2C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C0332-8AD9-27A2-CAF9-A5E9686B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E0833-E4F8-85BA-7E33-351EC0AD3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8D503-367C-CB41-98CC-29D505D76453}" type="datetimeFigureOut">
              <a:rPr kumimoji="1" lang="zh-CN" altLang="en-US" smtClean="0"/>
              <a:t>2023/9/10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EF77F-2956-DC92-DF81-EF5AE3C4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E2B0A-12B4-B0FB-30BE-C766EDC56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96DA-FA91-034B-A368-2ED93DF5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284457" y="2926309"/>
            <a:ext cx="1663293" cy="1620000"/>
            <a:chOff x="985929" y="1039906"/>
            <a:chExt cx="2251571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985929" y="2353927"/>
              <a:ext cx="56245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771" y="218981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9" y="4834195"/>
            <a:ext cx="16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71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𝑝𝑒𝑟𝑏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sz="1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7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857143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21091" y="3795690"/>
            <a:ext cx="161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Loss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/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Style</a:t>
                </a:r>
                <a:r>
                  <a:rPr kumimoji="1"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(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kumimoji="1"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020A2DD-5115-4FCD-4AE1-5B9481B08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55" y="213018"/>
                <a:ext cx="2299154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10135" y="4724821"/>
                <a:ext cx="797590" cy="271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b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35" y="4724821"/>
                <a:ext cx="797590" cy="271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70755" y="2840572"/>
                <a:ext cx="563987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𝑐𝑡𝑟𝑙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55" y="2840572"/>
                <a:ext cx="563987" cy="248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10235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80067" y="2717509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2791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6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7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8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6854" y="690330"/>
            <a:ext cx="1665090" cy="1620000"/>
            <a:chOff x="990485" y="1039906"/>
            <a:chExt cx="2251315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0485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9071" y="2176888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6264" y="4760728"/>
            <a:ext cx="1647497" cy="1620000"/>
            <a:chOff x="989687" y="1039906"/>
            <a:chExt cx="2227528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9687" y="2359273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94486" y="2205674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92746" y="4600380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285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28575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2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4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32726" cy="1620000"/>
            <a:chOff x="1192276" y="1039906"/>
            <a:chExt cx="1801937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92276" y="2385159"/>
              <a:ext cx="561782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61011" y="2200832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266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𝑝𝑒𝑟𝑏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26626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4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Macintosh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6</cp:revision>
  <dcterms:created xsi:type="dcterms:W3CDTF">2023-08-30T04:41:20Z</dcterms:created>
  <dcterms:modified xsi:type="dcterms:W3CDTF">2023-09-10T11:01:52Z</dcterms:modified>
</cp:coreProperties>
</file>