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CD662-2D17-AFEB-92EC-2A15ABBE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3ECC75-1744-80EC-9E00-1EA0874A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47255-D2E2-72BF-946E-2935DC3B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6C63F-E252-66A7-C2F3-9A1EA34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C195E-B642-2CD8-CFB5-A8354DE2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38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B7CCD-872F-7798-20F8-D6508629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168F93-43D1-5B51-BDE3-C502C0F4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B200C-BFEB-F486-BB34-FB7BC304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B3A13-B23F-99FA-08C0-CA7A0FE8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F1B1C-6962-382F-1CDB-AF5DD630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10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03CC80-98D8-1D79-D942-6882AA07D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F8F14-6B53-EB14-AFC8-C2A0B558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F4B25-E9A5-1A34-9BAE-8E15364C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31B7E-B555-F675-5246-1481418D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A68FC-34FF-6462-A4F6-67600357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6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334CE-1B9B-26E6-CBD1-7263D60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CB212-2940-286C-16BE-4F5F481D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2D579-09ED-7B26-65A5-DBBCCB12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D7068-A3D7-45C8-B15D-0A64EBEA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1C2BD-7EE0-9820-D0F3-1BF7CB8F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6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174A-1197-3532-04EF-EAF68198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0D785-7D28-F753-4C41-02EBB389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D6272-8A1F-0FBC-7DF6-C81CEC8D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F95D7-C034-D53C-6C97-9A21209B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4CB9F-587D-F254-A647-DEFD2A94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CE7FC-DFB0-1CBC-4DB9-19C41CAA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26FE-679C-8DE3-1E8B-0C4F4592A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6D44E-477E-C89F-52AD-D9405B3F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15FAC-73AF-52A0-3339-AA9F37C2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2F101-6CCB-CE61-2604-74D0F7B1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DECD5-C659-7390-F61B-D57CA5A1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4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7F215-CE3A-4A89-8A7D-5FD0C135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B1FE3-C23E-5F43-C2DC-2FC4959E0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46C91-633D-7B79-B43D-79A383A4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44AC17-9449-D80D-9C0F-06E63E356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60332C-FC03-ADF7-480F-846AFC8F7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DB31E9-80F4-C1C2-0FE5-CCD32EF7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3135AA-1027-4B1F-5C1B-B82A47B8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C7F86E-B011-F17E-4AC2-9A652589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36F40-2C22-0D86-2933-A093EC6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0F295F-9528-1334-0483-B58FBD37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7631F-4D48-C800-B13C-3D571694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0DDBE4-7C0C-CA2A-7198-C060E5D3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18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90C9B5-E567-62EF-29A7-1C5D89CB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BB43B0-82CD-9DA9-3639-6A278B42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EDB07-90C6-DBD2-6C80-68C0F43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09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EA88C-DD96-862C-0677-9215A3EB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0F9FE-3F3E-072F-2B4B-5EF46112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849D6-FF98-4658-7EDF-4BE9963F4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7E64C-60D9-6B14-E71A-0BD74709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BE95D-640D-D67B-EA1D-36DDB433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0636F-C6A0-CF61-139E-F1421575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50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0005D-8944-57D8-367D-99F7831D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DA0680-2D03-3F5D-E588-A7420324C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DA259-4AD7-5A56-73E6-332B71E22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F6F92-8468-E362-FF7A-6CFA2141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8C46B-1CF7-A9B2-7A7B-BA52A401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2BC91-C50B-B4F6-8E27-ABAFE11A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31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378AD-94CF-BCD5-063D-1B6D6B92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4F854-F0AC-97C9-02EA-96A95478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1B82B-DBFF-BB77-CAD4-C0E4EC569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46F9-1436-CF44-87BB-35C23A1B13F8}" type="datetimeFigureOut">
              <a:rPr kumimoji="1" lang="zh-CN" altLang="en-US" smtClean="0"/>
              <a:t>2023/7/12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A0891-DD99-01EC-8602-84145FEFD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4E7E0-0244-E2C0-B4DC-3938CA341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9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梯形 5">
            <a:extLst>
              <a:ext uri="{FF2B5EF4-FFF2-40B4-BE49-F238E27FC236}">
                <a16:creationId xmlns:a16="http://schemas.microsoft.com/office/drawing/2014/main" id="{52EE0DD4-A064-7596-A675-6FD83554C458}"/>
              </a:ext>
            </a:extLst>
          </p:cNvPr>
          <p:cNvSpPr/>
          <p:nvPr/>
        </p:nvSpPr>
        <p:spPr>
          <a:xfrm rot="5400000">
            <a:off x="4309225" y="1825636"/>
            <a:ext cx="1156059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55584C-55C3-F25B-9A34-2364CD995933}"/>
              </a:ext>
            </a:extLst>
          </p:cNvPr>
          <p:cNvSpPr txBox="1"/>
          <p:nvPr/>
        </p:nvSpPr>
        <p:spPr>
          <a:xfrm>
            <a:off x="4388561" y="2046594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Content</a:t>
            </a:r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426F148-3BEA-9E81-EE08-88EE15D42DE3}"/>
              </a:ext>
            </a:extLst>
          </p:cNvPr>
          <p:cNvCxnSpPr>
            <a:cxnSpLocks/>
          </p:cNvCxnSpPr>
          <p:nvPr/>
        </p:nvCxnSpPr>
        <p:spPr>
          <a:xfrm>
            <a:off x="5476808" y="2369759"/>
            <a:ext cx="72000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9BD7938-8E65-25BB-8094-10CA8F9AAB1A}"/>
              </a:ext>
            </a:extLst>
          </p:cNvPr>
          <p:cNvCxnSpPr/>
          <p:nvPr/>
        </p:nvCxnSpPr>
        <p:spPr>
          <a:xfrm>
            <a:off x="3443953" y="1698909"/>
            <a:ext cx="720000" cy="36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B5E50B-1C48-8AF2-A583-D3E03134A3C2}"/>
              </a:ext>
            </a:extLst>
          </p:cNvPr>
          <p:cNvCxnSpPr/>
          <p:nvPr/>
        </p:nvCxnSpPr>
        <p:spPr>
          <a:xfrm>
            <a:off x="3404160" y="5287674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C6977A1-9207-83AC-CAC8-68799BC22947}"/>
              </a:ext>
            </a:extLst>
          </p:cNvPr>
          <p:cNvCxnSpPr>
            <a:cxnSpLocks/>
          </p:cNvCxnSpPr>
          <p:nvPr/>
        </p:nvCxnSpPr>
        <p:spPr>
          <a:xfrm flipV="1">
            <a:off x="5476808" y="1829759"/>
            <a:ext cx="720000" cy="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E482811-448A-A751-D537-819AE2D54ACE}"/>
              </a:ext>
            </a:extLst>
          </p:cNvPr>
          <p:cNvSpPr/>
          <p:nvPr/>
        </p:nvSpPr>
        <p:spPr>
          <a:xfrm>
            <a:off x="6503533" y="1139394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5C04DF-FBC2-34FC-7318-5D00BFFEB01E}"/>
              </a:ext>
            </a:extLst>
          </p:cNvPr>
          <p:cNvSpPr/>
          <p:nvPr/>
        </p:nvSpPr>
        <p:spPr>
          <a:xfrm>
            <a:off x="6503533" y="1381794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F71421C-07C9-407D-FC2F-AB9F81D60167}"/>
              </a:ext>
            </a:extLst>
          </p:cNvPr>
          <p:cNvSpPr/>
          <p:nvPr/>
        </p:nvSpPr>
        <p:spPr>
          <a:xfrm>
            <a:off x="6503533" y="1624194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B6411D7-C066-B718-F764-16F508644E8B}"/>
              </a:ext>
            </a:extLst>
          </p:cNvPr>
          <p:cNvSpPr/>
          <p:nvPr/>
        </p:nvSpPr>
        <p:spPr>
          <a:xfrm>
            <a:off x="6503533" y="1866594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B30DFA7-7A68-AAD0-51CC-05BB4F2060D0}"/>
              </a:ext>
            </a:extLst>
          </p:cNvPr>
          <p:cNvSpPr/>
          <p:nvPr/>
        </p:nvSpPr>
        <p:spPr>
          <a:xfrm>
            <a:off x="6503533" y="2692925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0FEE83-4B16-B49D-FB47-43FFE4F5D08D}"/>
              </a:ext>
            </a:extLst>
          </p:cNvPr>
          <p:cNvSpPr/>
          <p:nvPr/>
        </p:nvSpPr>
        <p:spPr>
          <a:xfrm>
            <a:off x="6503533" y="2935325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2BA1EAB-7C35-E522-8AD7-130D9DAE7C96}"/>
              </a:ext>
            </a:extLst>
          </p:cNvPr>
          <p:cNvSpPr/>
          <p:nvPr/>
        </p:nvSpPr>
        <p:spPr>
          <a:xfrm>
            <a:off x="6503533" y="3177725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514D751-1E4B-4B01-4741-B10A783FA26B}"/>
              </a:ext>
            </a:extLst>
          </p:cNvPr>
          <p:cNvSpPr/>
          <p:nvPr/>
        </p:nvSpPr>
        <p:spPr>
          <a:xfrm>
            <a:off x="6503533" y="3420125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174827-EC4A-2FDD-20FE-36C67D5E9A32}"/>
              </a:ext>
            </a:extLst>
          </p:cNvPr>
          <p:cNvSpPr txBox="1"/>
          <p:nvPr/>
        </p:nvSpPr>
        <p:spPr>
          <a:xfrm>
            <a:off x="6862711" y="1368094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content_Stimulated</a:t>
            </a:r>
            <a:endParaRPr kumimoji="1" lang="zh-CN" altLang="en-US" sz="2400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7AF5956-0FA7-928B-BB65-3166986BB667}"/>
              </a:ext>
            </a:extLst>
          </p:cNvPr>
          <p:cNvSpPr txBox="1"/>
          <p:nvPr/>
        </p:nvSpPr>
        <p:spPr>
          <a:xfrm>
            <a:off x="6862711" y="2884492"/>
            <a:ext cx="1785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content_control</a:t>
            </a:r>
            <a:endParaRPr kumimoji="1" lang="zh-CN" altLang="en-US" sz="2400" baseline="-25000" dirty="0"/>
          </a:p>
        </p:txBody>
      </p:sp>
      <p:sp>
        <p:nvSpPr>
          <p:cNvPr id="37" name="梯形 36">
            <a:extLst>
              <a:ext uri="{FF2B5EF4-FFF2-40B4-BE49-F238E27FC236}">
                <a16:creationId xmlns:a16="http://schemas.microsoft.com/office/drawing/2014/main" id="{DECDBFCC-FBDF-407A-6769-A403E26006F7}"/>
              </a:ext>
            </a:extLst>
          </p:cNvPr>
          <p:cNvSpPr/>
          <p:nvPr/>
        </p:nvSpPr>
        <p:spPr>
          <a:xfrm rot="5400000">
            <a:off x="4309224" y="4743551"/>
            <a:ext cx="1156059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EB31574-D34A-59A9-B086-5F501F790F48}"/>
              </a:ext>
            </a:extLst>
          </p:cNvPr>
          <p:cNvSpPr txBox="1"/>
          <p:nvPr/>
        </p:nvSpPr>
        <p:spPr>
          <a:xfrm>
            <a:off x="4365705" y="4964509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Style</a:t>
            </a:r>
          </a:p>
          <a:p>
            <a:pPr algn="ctr"/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3A2E065-DA9F-1EEF-298A-9E9AF3E69D64}"/>
              </a:ext>
            </a:extLst>
          </p:cNvPr>
          <p:cNvCxnSpPr>
            <a:cxnSpLocks/>
          </p:cNvCxnSpPr>
          <p:nvPr/>
        </p:nvCxnSpPr>
        <p:spPr>
          <a:xfrm>
            <a:off x="5559001" y="5304709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ED0C11E-DF20-4719-2035-8E5D2405CEBE}"/>
              </a:ext>
            </a:extLst>
          </p:cNvPr>
          <p:cNvSpPr/>
          <p:nvPr/>
        </p:nvSpPr>
        <p:spPr>
          <a:xfrm>
            <a:off x="6503533" y="4865274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B4FE99-C8F0-028F-00D3-19B49D6BFF59}"/>
              </a:ext>
            </a:extLst>
          </p:cNvPr>
          <p:cNvSpPr/>
          <p:nvPr/>
        </p:nvSpPr>
        <p:spPr>
          <a:xfrm>
            <a:off x="6503533" y="5107674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1AB206-FBA4-3209-8A1E-7D289A78A194}"/>
              </a:ext>
            </a:extLst>
          </p:cNvPr>
          <p:cNvSpPr/>
          <p:nvPr/>
        </p:nvSpPr>
        <p:spPr>
          <a:xfrm>
            <a:off x="6503533" y="5350074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0D3F566-EF4A-BEA8-A1A1-439C0F4815F0}"/>
              </a:ext>
            </a:extLst>
          </p:cNvPr>
          <p:cNvSpPr/>
          <p:nvPr/>
        </p:nvSpPr>
        <p:spPr>
          <a:xfrm>
            <a:off x="6503533" y="5592474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08AF0C-AF29-FAE3-F7AB-302482540354}"/>
              </a:ext>
            </a:extLst>
          </p:cNvPr>
          <p:cNvSpPr txBox="1"/>
          <p:nvPr/>
        </p:nvSpPr>
        <p:spPr>
          <a:xfrm>
            <a:off x="7050341" y="5016656"/>
            <a:ext cx="809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style</a:t>
            </a:r>
            <a:endParaRPr kumimoji="1" lang="zh-CN" altLang="en-US" sz="2400" baseline="-25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F473CC-F231-C68C-3592-1715005E3B55}"/>
              </a:ext>
            </a:extLst>
          </p:cNvPr>
          <p:cNvSpPr/>
          <p:nvPr/>
        </p:nvSpPr>
        <p:spPr>
          <a:xfrm>
            <a:off x="3079616" y="4825089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E862505-1462-6917-22AC-64B4B4188640}"/>
              </a:ext>
            </a:extLst>
          </p:cNvPr>
          <p:cNvSpPr/>
          <p:nvPr/>
        </p:nvSpPr>
        <p:spPr>
          <a:xfrm>
            <a:off x="3079616" y="5067489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FAC281-D3D6-136D-B660-9C5D24E24E3F}"/>
              </a:ext>
            </a:extLst>
          </p:cNvPr>
          <p:cNvSpPr/>
          <p:nvPr/>
        </p:nvSpPr>
        <p:spPr>
          <a:xfrm>
            <a:off x="3079616" y="5309889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A1B23FA-A553-81AF-1726-3E9C0231599C}"/>
              </a:ext>
            </a:extLst>
          </p:cNvPr>
          <p:cNvSpPr/>
          <p:nvPr/>
        </p:nvSpPr>
        <p:spPr>
          <a:xfrm>
            <a:off x="3079616" y="5552289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7DE1804-1A21-61F6-7B7F-E9E70E3CB57A}"/>
              </a:ext>
            </a:extLst>
          </p:cNvPr>
          <p:cNvSpPr txBox="1"/>
          <p:nvPr/>
        </p:nvSpPr>
        <p:spPr>
          <a:xfrm>
            <a:off x="2318097" y="4995285"/>
            <a:ext cx="7649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700" dirty="0"/>
              <a:t>Style</a:t>
            </a:r>
          </a:p>
          <a:p>
            <a:pPr algn="ctr"/>
            <a:r>
              <a:rPr kumimoji="1" lang="en-US" altLang="zh-CN" sz="1700" dirty="0"/>
              <a:t>vector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1EA47E6-5C95-25BF-7B28-FC7254D0CF84}"/>
              </a:ext>
            </a:extLst>
          </p:cNvPr>
          <p:cNvCxnSpPr>
            <a:cxnSpLocks/>
          </p:cNvCxnSpPr>
          <p:nvPr/>
        </p:nvCxnSpPr>
        <p:spPr>
          <a:xfrm flipV="1">
            <a:off x="3443953" y="2638391"/>
            <a:ext cx="720000" cy="36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8785777" y="3177725"/>
            <a:ext cx="274225" cy="217234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7237971" y="4002289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FDAE9BD-3975-8968-B6C1-BF00840F0F7F}"/>
              </a:ext>
            </a:extLst>
          </p:cNvPr>
          <p:cNvSpPr txBox="1"/>
          <p:nvPr/>
        </p:nvSpPr>
        <p:spPr>
          <a:xfrm>
            <a:off x="9178712" y="4018120"/>
            <a:ext cx="994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predict</a:t>
            </a:r>
            <a:endParaRPr kumimoji="1" lang="zh-CN" altLang="en-US" sz="2400" baseline="-25000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DEDB8FF-E4F7-F712-F2E6-7236AD0EFE1F}"/>
              </a:ext>
            </a:extLst>
          </p:cNvPr>
          <p:cNvCxnSpPr>
            <a:stCxn id="34" idx="3"/>
            <a:endCxn id="62" idx="0"/>
          </p:cNvCxnSpPr>
          <p:nvPr/>
        </p:nvCxnSpPr>
        <p:spPr>
          <a:xfrm>
            <a:off x="8922890" y="1598927"/>
            <a:ext cx="753003" cy="2419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 rot="20524170">
            <a:off x="9299391" y="2369759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Smooth</a:t>
            </a:r>
          </a:p>
          <a:p>
            <a:r>
              <a:rPr kumimoji="1" lang="en-US" altLang="zh-CN" dirty="0"/>
              <a:t>L1Loss</a:t>
            </a:r>
            <a:endParaRPr kumimoji="1" lang="zh-CN" alt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0B66E5C-39FD-2207-D62E-57B843293BC5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3826" t="16445" r="23929" b="10474"/>
          <a:stretch/>
        </p:blipFill>
        <p:spPr>
          <a:xfrm>
            <a:off x="1598097" y="1058926"/>
            <a:ext cx="1440000" cy="108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4046FDD-4640-9859-75D6-F6D308DBD6C1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4044" t="9412" r="23532" b="4655"/>
          <a:stretch/>
        </p:blipFill>
        <p:spPr>
          <a:xfrm>
            <a:off x="1598097" y="2479635"/>
            <a:ext cx="1440000" cy="1080000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314B7BE-55F5-C257-DD73-97E0ECAFE213}"/>
              </a:ext>
            </a:extLst>
          </p:cNvPr>
          <p:cNvSpPr txBox="1"/>
          <p:nvPr/>
        </p:nvSpPr>
        <p:spPr>
          <a:xfrm>
            <a:off x="1651889" y="518162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stimulated</a:t>
            </a:r>
            <a:endParaRPr kumimoji="1" lang="zh-CN" alt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B8988A6-CC65-B308-FB60-89C3D9D53224}"/>
              </a:ext>
            </a:extLst>
          </p:cNvPr>
          <p:cNvSpPr txBox="1"/>
          <p:nvPr/>
        </p:nvSpPr>
        <p:spPr>
          <a:xfrm>
            <a:off x="1738450" y="3700289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control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985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0664E389-9A9E-52B0-250D-3C35DB62714E}"/>
              </a:ext>
            </a:extLst>
          </p:cNvPr>
          <p:cNvSpPr/>
          <p:nvPr/>
        </p:nvSpPr>
        <p:spPr>
          <a:xfrm rot="16200000" flipH="1">
            <a:off x="4239238" y="2923464"/>
            <a:ext cx="1156059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AD0FD-B929-30F7-720F-FA760F5E2AF8}"/>
              </a:ext>
            </a:extLst>
          </p:cNvPr>
          <p:cNvSpPr txBox="1"/>
          <p:nvPr/>
        </p:nvSpPr>
        <p:spPr>
          <a:xfrm>
            <a:off x="4302542" y="329570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057A49F-D362-1712-7B68-833573E1E631}"/>
              </a:ext>
            </a:extLst>
          </p:cNvPr>
          <p:cNvCxnSpPr>
            <a:cxnSpLocks/>
          </p:cNvCxnSpPr>
          <p:nvPr/>
        </p:nvCxnSpPr>
        <p:spPr>
          <a:xfrm>
            <a:off x="5518276" y="3487640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FD26E28-8250-9000-3894-11ACAE599CEE}"/>
              </a:ext>
            </a:extLst>
          </p:cNvPr>
          <p:cNvSpPr/>
          <p:nvPr/>
        </p:nvSpPr>
        <p:spPr>
          <a:xfrm>
            <a:off x="1006402" y="2972259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390AD8-D66C-0F6D-4218-99F5D09FB974}"/>
              </a:ext>
            </a:extLst>
          </p:cNvPr>
          <p:cNvSpPr/>
          <p:nvPr/>
        </p:nvSpPr>
        <p:spPr>
          <a:xfrm>
            <a:off x="1006402" y="3214659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4C1B18-91B3-A34B-5F56-7CD80CAB87DF}"/>
              </a:ext>
            </a:extLst>
          </p:cNvPr>
          <p:cNvSpPr/>
          <p:nvPr/>
        </p:nvSpPr>
        <p:spPr>
          <a:xfrm>
            <a:off x="1006402" y="3457059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1F0EE-DF4E-0BED-0BB1-3DDA4872EE53}"/>
              </a:ext>
            </a:extLst>
          </p:cNvPr>
          <p:cNvSpPr/>
          <p:nvPr/>
        </p:nvSpPr>
        <p:spPr>
          <a:xfrm>
            <a:off x="1006402" y="3699459"/>
            <a:ext cx="180000" cy="18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023DBC-9782-0671-AA71-18CDA4B85DFF}"/>
              </a:ext>
            </a:extLst>
          </p:cNvPr>
          <p:cNvSpPr txBox="1"/>
          <p:nvPr/>
        </p:nvSpPr>
        <p:spPr>
          <a:xfrm>
            <a:off x="1365580" y="3163826"/>
            <a:ext cx="1785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content_control</a:t>
            </a:r>
            <a:endParaRPr kumimoji="1" lang="zh-CN" altLang="en-US" sz="2400" baseline="-250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3D56375-549F-9715-4020-1274CD86B1AC}"/>
              </a:ext>
            </a:extLst>
          </p:cNvPr>
          <p:cNvCxnSpPr>
            <a:cxnSpLocks/>
          </p:cNvCxnSpPr>
          <p:nvPr/>
        </p:nvCxnSpPr>
        <p:spPr>
          <a:xfrm flipV="1">
            <a:off x="3226215" y="3487640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EE7BE8DC-2402-12B0-9CD1-4DA3C8722C9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4372" t="7013" r="19974" b="4134"/>
          <a:stretch/>
        </p:blipFill>
        <p:spPr>
          <a:xfrm>
            <a:off x="6383791" y="2889000"/>
            <a:ext cx="1440000" cy="108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EF5C18B-DB2F-100C-7083-0DC3DBBE15BF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826" t="16445" r="23929" b="10474"/>
          <a:stretch/>
        </p:blipFill>
        <p:spPr>
          <a:xfrm>
            <a:off x="9577071" y="2889000"/>
            <a:ext cx="1440000" cy="1080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767BB4D-208E-0FBB-35C1-A38C6BA13EA4}"/>
              </a:ext>
            </a:extLst>
          </p:cNvPr>
          <p:cNvSpPr txBox="1"/>
          <p:nvPr/>
        </p:nvSpPr>
        <p:spPr>
          <a:xfrm>
            <a:off x="9577071" y="2482925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stimulated</a:t>
            </a:r>
            <a:endParaRPr kumimoji="1" lang="zh-CN" altLang="en-US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FD67B2-3BBA-27D2-8500-6EB4B2E0D68D}"/>
              </a:ext>
            </a:extLst>
          </p:cNvPr>
          <p:cNvSpPr txBox="1"/>
          <p:nvPr/>
        </p:nvSpPr>
        <p:spPr>
          <a:xfrm>
            <a:off x="6383791" y="247489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1" u="sng" dirty="0"/>
              <a:t>stimulated</a:t>
            </a:r>
            <a:endParaRPr kumimoji="1" lang="zh-CN" altLang="en-US" sz="2000" i="1" u="sng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5B534E-7193-E566-69C6-495D734DAD57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7823791" y="3429000"/>
            <a:ext cx="175328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B045F16-8D16-8B81-3496-4E2D5C291D83}"/>
              </a:ext>
            </a:extLst>
          </p:cNvPr>
          <p:cNvSpPr txBox="1"/>
          <p:nvPr/>
        </p:nvSpPr>
        <p:spPr>
          <a:xfrm>
            <a:off x="7879306" y="3434966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SmoothL1loss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19A567F-E174-1BF1-B79A-AFEBC93DF6D8}"/>
              </a:ext>
            </a:extLst>
          </p:cNvPr>
          <p:cNvSpPr txBox="1"/>
          <p:nvPr/>
        </p:nvSpPr>
        <p:spPr>
          <a:xfrm>
            <a:off x="6829426" y="2194917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dirty="0"/>
              <a:t>^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9214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Macintosh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1</cp:revision>
  <dcterms:created xsi:type="dcterms:W3CDTF">2023-07-12T19:42:08Z</dcterms:created>
  <dcterms:modified xsi:type="dcterms:W3CDTF">2023-07-12T19:45:56Z</dcterms:modified>
</cp:coreProperties>
</file>