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>
        <p:scale>
          <a:sx n="150" d="100"/>
          <a:sy n="150" d="100"/>
        </p:scale>
        <p:origin x="3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D662-2D17-AFEB-92EC-2A15ABB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ECC75-1744-80EC-9E00-1EA0874A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47255-D2E2-72BF-946E-2935DC3B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6C63F-E252-66A7-C2F3-9A1EA34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C195E-B642-2CD8-CFB5-A8354DE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38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7CCD-872F-7798-20F8-D650862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68F93-43D1-5B51-BDE3-C502C0F4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B200C-BFEB-F486-BB34-FB7BC304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3A13-B23F-99FA-08C0-CA7A0FE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F1B1C-6962-382F-1CDB-AF5DD630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1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03CC80-98D8-1D79-D942-6882AA07D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F8F14-6B53-EB14-AFC8-C2A0B558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F4B25-E9A5-1A34-9BAE-8E15364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31B7E-B555-F675-5246-1481418D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A68FC-34FF-6462-A4F6-67600357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34CE-1B9B-26E6-CBD1-7263D60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CB212-2940-286C-16BE-4F5F481D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2D579-09ED-7B26-65A5-DBBCCB1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068-A3D7-45C8-B15D-0A64EBEA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C2BD-7EE0-9820-D0F3-1BF7CB8F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6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174A-1197-3532-04EF-EAF68198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D785-7D28-F753-4C41-02EBB38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6272-8A1F-0FBC-7DF6-C81CEC8D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F95D7-C034-D53C-6C97-9A21209B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CB9F-587D-F254-A647-DEFD2A94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CE7FC-DFB0-1CBC-4DB9-19C41CAA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26FE-679C-8DE3-1E8B-0C4F4592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6D44E-477E-C89F-52AD-D9405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15FAC-73AF-52A0-3339-AA9F37C2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2F101-6CCB-CE61-2604-74D0F7B1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DECD5-C659-7390-F61B-D57CA5A1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F215-CE3A-4A89-8A7D-5FD0C135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B1FE3-C23E-5F43-C2DC-2FC4959E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46C91-633D-7B79-B43D-79A383A4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4AC17-9449-D80D-9C0F-06E63E35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0332C-FC03-ADF7-480F-846AFC8F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B31E9-80F4-C1C2-0FE5-CCD32EF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3135AA-1027-4B1F-5C1B-B82A47B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7F86E-B011-F17E-4AC2-9A652589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6F40-2C22-0D86-2933-A093EC6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F295F-9528-1334-0483-B58FBD37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7631F-4D48-C800-B13C-3D571694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DDBE4-7C0C-CA2A-7198-C060E5D3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1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0C9B5-E567-62EF-29A7-1C5D89CB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43B0-82CD-9DA9-3639-6A278B42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EDB07-90C6-DBD2-6C80-68C0F43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0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EA88C-DD96-862C-0677-9215A3EB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0F9FE-3F3E-072F-2B4B-5EF46112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849D6-FF98-4658-7EDF-4BE9963F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7E64C-60D9-6B14-E71A-0BD7470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BE95D-640D-D67B-EA1D-36DDB43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0636F-C6A0-CF61-139E-F142157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0005D-8944-57D8-367D-99F7831D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A0680-2D03-3F5D-E588-A7420324C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DA259-4AD7-5A56-73E6-332B71E2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F6F92-8468-E362-FF7A-6CFA2141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8C46B-1CF7-A9B2-7A7B-BA52A401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2BC91-C50B-B4F6-8E27-ABAFE11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378AD-94CF-BCD5-063D-1B6D6B92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4F854-F0AC-97C9-02EA-96A95478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1B82B-DBFF-BB77-CAD4-C0E4EC569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46F9-1436-CF44-87BB-35C23A1B13F8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A0891-DD99-01EC-8602-84145FEF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4E7E0-0244-E2C0-B4DC-3938CA341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9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3184079" y="941223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4204890" y="397100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4129791" y="608710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5338920" y="954847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6283452" y="60340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6283452" y="79726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6283452" y="99112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6283452" y="1184989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6931154" y="733727"/>
            <a:ext cx="809994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F473CC-F231-C68C-3592-1715005E3B55}"/>
              </a:ext>
            </a:extLst>
          </p:cNvPr>
          <p:cNvSpPr/>
          <p:nvPr/>
        </p:nvSpPr>
        <p:spPr>
          <a:xfrm>
            <a:off x="2859535" y="5712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862505-1462-6917-22AC-64B4B4188640}"/>
              </a:ext>
            </a:extLst>
          </p:cNvPr>
          <p:cNvSpPr/>
          <p:nvPr/>
        </p:nvSpPr>
        <p:spPr>
          <a:xfrm>
            <a:off x="2859535" y="765129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FAC281-D3D6-136D-B660-9C5D24E24E3F}"/>
              </a:ext>
            </a:extLst>
          </p:cNvPr>
          <p:cNvSpPr/>
          <p:nvPr/>
        </p:nvSpPr>
        <p:spPr>
          <a:xfrm>
            <a:off x="2859535" y="958990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B23FA-A553-81AF-1726-3E9C0231599C}"/>
              </a:ext>
            </a:extLst>
          </p:cNvPr>
          <p:cNvSpPr/>
          <p:nvPr/>
        </p:nvSpPr>
        <p:spPr>
          <a:xfrm>
            <a:off x="2859535" y="1152850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DE1804-1A21-61F6-7B7F-E9E70E3CB57A}"/>
              </a:ext>
            </a:extLst>
          </p:cNvPr>
          <p:cNvSpPr txBox="1"/>
          <p:nvPr/>
        </p:nvSpPr>
        <p:spPr>
          <a:xfrm>
            <a:off x="2098016" y="707383"/>
            <a:ext cx="764953" cy="49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/>
              <a:t>Style</a:t>
            </a:r>
          </a:p>
          <a:p>
            <a:pPr algn="ctr"/>
            <a:r>
              <a:rPr kumimoji="1" lang="en-US" altLang="zh-CN" sz="1700" dirty="0"/>
              <a:t>vector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4204890" y="2801969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4135549" y="3015661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6215833" y="398901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6215833" y="418287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6215833" y="437673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6215833" y="4570599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533552" y="3329859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8479348" y="953529"/>
            <a:ext cx="274225" cy="10977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7118784" y="1293181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8120507" y="2971461"/>
            <a:ext cx="963725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4442763" y="4946113"/>
            <a:ext cx="841011" cy="1100318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667367F-5EAF-3317-8597-2589CA7BEE44}"/>
              </a:ext>
            </a:extLst>
          </p:cNvPr>
          <p:cNvSpPr txBox="1"/>
          <p:nvPr/>
        </p:nvSpPr>
        <p:spPr>
          <a:xfrm>
            <a:off x="4372387" y="5326183"/>
            <a:ext cx="1040869" cy="2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456F261-7BC2-5FEC-CFA7-385D2FF087BF}"/>
              </a:ext>
            </a:extLst>
          </p:cNvPr>
          <p:cNvCxnSpPr>
            <a:cxnSpLocks/>
          </p:cNvCxnSpPr>
          <p:nvPr/>
        </p:nvCxnSpPr>
        <p:spPr>
          <a:xfrm>
            <a:off x="5572054" y="5510860"/>
            <a:ext cx="818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32E4BD9-AA3F-F101-B046-A1BCFBE835ED}"/>
              </a:ext>
            </a:extLst>
          </p:cNvPr>
          <p:cNvSpPr/>
          <p:nvPr/>
        </p:nvSpPr>
        <p:spPr>
          <a:xfrm>
            <a:off x="1010128" y="5135930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963C1FD-2C04-C60C-ECD0-21189B86928F}"/>
              </a:ext>
            </a:extLst>
          </p:cNvPr>
          <p:cNvSpPr/>
          <p:nvPr/>
        </p:nvSpPr>
        <p:spPr>
          <a:xfrm>
            <a:off x="1010128" y="531227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0A0577D-9A3F-3500-AA61-E7D7C1C2F6BF}"/>
              </a:ext>
            </a:extLst>
          </p:cNvPr>
          <p:cNvSpPr/>
          <p:nvPr/>
        </p:nvSpPr>
        <p:spPr>
          <a:xfrm>
            <a:off x="1010128" y="5488613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66DF03-74F7-542C-6A15-FEE842E72059}"/>
              </a:ext>
            </a:extLst>
          </p:cNvPr>
          <p:cNvSpPr/>
          <p:nvPr/>
        </p:nvSpPr>
        <p:spPr>
          <a:xfrm>
            <a:off x="1010128" y="566495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B1538F6-A49C-9F20-7824-6DD9BCDCB4D1}"/>
              </a:ext>
            </a:extLst>
          </p:cNvPr>
          <p:cNvSpPr txBox="1"/>
          <p:nvPr/>
        </p:nvSpPr>
        <p:spPr>
          <a:xfrm>
            <a:off x="1373291" y="5275291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B3B4FBFD-309C-ECEC-CC9E-6740214E7AE5}"/>
              </a:ext>
            </a:extLst>
          </p:cNvPr>
          <p:cNvCxnSpPr>
            <a:cxnSpLocks/>
          </p:cNvCxnSpPr>
          <p:nvPr/>
        </p:nvCxnSpPr>
        <p:spPr>
          <a:xfrm flipV="1">
            <a:off x="3254566" y="5510860"/>
            <a:ext cx="818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A271F79-0F7B-B6C6-B3B6-FD1BE8FE9FD3}"/>
              </a:ext>
            </a:extLst>
          </p:cNvPr>
          <p:cNvSpPr txBox="1"/>
          <p:nvPr/>
        </p:nvSpPr>
        <p:spPr>
          <a:xfrm>
            <a:off x="9675875" y="4779949"/>
            <a:ext cx="1347197" cy="291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stimulated</a:t>
            </a:r>
            <a:endParaRPr kumimoji="1" lang="zh-CN" altLang="en-US" sz="2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CD5E31C-4FF8-1659-3D3A-E5DFB7C191F3}"/>
              </a:ext>
            </a:extLst>
          </p:cNvPr>
          <p:cNvSpPr txBox="1"/>
          <p:nvPr/>
        </p:nvSpPr>
        <p:spPr>
          <a:xfrm>
            <a:off x="6523981" y="4773541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stimulated</a:t>
            </a:r>
            <a:endParaRPr kumimoji="1" lang="zh-CN" altLang="en-US" sz="2000" i="1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BC841EE-7FEE-81F8-0C70-F7416464BC21}"/>
              </a:ext>
            </a:extLst>
          </p:cNvPr>
          <p:cNvCxnSpPr>
            <a:cxnSpLocks/>
          </p:cNvCxnSpPr>
          <p:nvPr/>
        </p:nvCxnSpPr>
        <p:spPr>
          <a:xfrm>
            <a:off x="7903145" y="5468200"/>
            <a:ext cx="17727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F880A2E-503A-37B7-A04B-5B977CA18D7A}"/>
              </a:ext>
            </a:extLst>
          </p:cNvPr>
          <p:cNvSpPr txBox="1"/>
          <p:nvPr/>
        </p:nvSpPr>
        <p:spPr>
          <a:xfrm>
            <a:off x="7959276" y="5472541"/>
            <a:ext cx="1583831" cy="2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SmoothL1loss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6B927BB-55AD-7B6D-AAB7-AEF7BF2FA8F9}"/>
              </a:ext>
            </a:extLst>
          </p:cNvPr>
          <p:cNvSpPr txBox="1"/>
          <p:nvPr/>
        </p:nvSpPr>
        <p:spPr>
          <a:xfrm>
            <a:off x="6952137" y="4584179"/>
            <a:ext cx="446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/>
              <a:t>^</a:t>
            </a:r>
            <a:endParaRPr kumimoji="1" lang="zh-CN" altLang="en-US" sz="30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667CFF6-6805-7B2B-644C-D6A2066EEF07}"/>
              </a:ext>
            </a:extLst>
          </p:cNvPr>
          <p:cNvSpPr/>
          <p:nvPr/>
        </p:nvSpPr>
        <p:spPr>
          <a:xfrm>
            <a:off x="6523808" y="5189003"/>
            <a:ext cx="1276670" cy="6493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47" t="-16126" r="-21548" b="16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D240AA7-C7EB-C773-C0A2-EE146C4EC97D}"/>
              </a:ext>
            </a:extLst>
          </p:cNvPr>
          <p:cNvSpPr/>
          <p:nvPr/>
        </p:nvSpPr>
        <p:spPr>
          <a:xfrm>
            <a:off x="9834673" y="5201403"/>
            <a:ext cx="1347198" cy="6493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43" t="-16010" r="-2219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7410147" y="1965955"/>
            <a:ext cx="2400920" cy="201101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E47C8058-2211-0E70-B980-38323AE2E2E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 flipV="1">
            <a:off x="897070" y="2041736"/>
            <a:ext cx="5379676" cy="3431283"/>
          </a:xfrm>
          <a:prstGeom prst="bentConnector3">
            <a:avLst>
              <a:gd name="adj1" fmla="val 104249"/>
            </a:avLst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6276746" y="179992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6276746" y="1976263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6276746" y="215260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6276746" y="2328946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1EB56E9-9B77-E452-9C14-52DBECF8F60D}"/>
              </a:ext>
            </a:extLst>
          </p:cNvPr>
          <p:cNvSpPr txBox="1"/>
          <p:nvPr/>
        </p:nvSpPr>
        <p:spPr>
          <a:xfrm>
            <a:off x="6582584" y="1864211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1171614" y="2260867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14B7BE-55F5-C257-DD73-97E0ECAFE213}"/>
                </a:ext>
              </a:extLst>
            </p:cNvPr>
            <p:cNvSpPr txBox="1"/>
            <p:nvPr/>
          </p:nvSpPr>
          <p:spPr>
            <a:xfrm>
              <a:off x="1527114" y="2690877"/>
              <a:ext cx="1244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stimulated</a:t>
              </a:r>
              <a:endParaRPr kumimoji="1" lang="zh-CN" altLang="en-US" sz="16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1137111" y="3373690"/>
            <a:ext cx="1853383" cy="1055453"/>
            <a:chOff x="1117595" y="3900572"/>
            <a:chExt cx="1853383" cy="1055453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8988A6-CC65-B308-FB60-89C3D9D53224}"/>
                </a:ext>
              </a:extLst>
            </p:cNvPr>
            <p:cNvSpPr txBox="1"/>
            <p:nvPr/>
          </p:nvSpPr>
          <p:spPr>
            <a:xfrm>
              <a:off x="1656264" y="3900572"/>
              <a:ext cx="96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control</a:t>
              </a:r>
              <a:endParaRPr kumimoji="1" lang="zh-CN" altLang="en-US" sz="1600" dirty="0"/>
            </a:p>
          </p:txBody>
        </p:sp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24997" y="2754600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990494" y="3345453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9095486" y="1283115"/>
            <a:ext cx="994362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575011" y="4171921"/>
            <a:ext cx="2060179" cy="3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5259176" y="3329859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0179" y="3647715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5478272" y="2538984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2637739" y="159527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3658550" y="1051147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3583451" y="1262757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4792580" y="1608894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5737112" y="1257453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5737112" y="1451314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5737112" y="164517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5737112" y="183903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6384814" y="1387774"/>
            <a:ext cx="809994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F473CC-F231-C68C-3592-1715005E3B55}"/>
              </a:ext>
            </a:extLst>
          </p:cNvPr>
          <p:cNvSpPr/>
          <p:nvPr/>
        </p:nvSpPr>
        <p:spPr>
          <a:xfrm>
            <a:off x="2313195" y="122531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862505-1462-6917-22AC-64B4B4188640}"/>
              </a:ext>
            </a:extLst>
          </p:cNvPr>
          <p:cNvSpPr/>
          <p:nvPr/>
        </p:nvSpPr>
        <p:spPr>
          <a:xfrm>
            <a:off x="2313195" y="141917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FAC281-D3D6-136D-B660-9C5D24E24E3F}"/>
              </a:ext>
            </a:extLst>
          </p:cNvPr>
          <p:cNvSpPr/>
          <p:nvPr/>
        </p:nvSpPr>
        <p:spPr>
          <a:xfrm>
            <a:off x="2313195" y="161303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B23FA-A553-81AF-1726-3E9C0231599C}"/>
              </a:ext>
            </a:extLst>
          </p:cNvPr>
          <p:cNvSpPr/>
          <p:nvPr/>
        </p:nvSpPr>
        <p:spPr>
          <a:xfrm>
            <a:off x="2313195" y="180689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DE1804-1A21-61F6-7B7F-E9E70E3CB57A}"/>
              </a:ext>
            </a:extLst>
          </p:cNvPr>
          <p:cNvSpPr txBox="1"/>
          <p:nvPr/>
        </p:nvSpPr>
        <p:spPr>
          <a:xfrm>
            <a:off x="1551676" y="1361430"/>
            <a:ext cx="764953" cy="49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/>
              <a:t>Style</a:t>
            </a:r>
          </a:p>
          <a:p>
            <a:pPr algn="ctr"/>
            <a:r>
              <a:rPr kumimoji="1" lang="en-US" altLang="zh-CN" sz="1700" dirty="0"/>
              <a:t>vector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3671628" y="3706438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3602286" y="3920130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5682571" y="489348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5682571" y="508734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5682571" y="528120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5682571" y="54750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000290" y="4234328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7946086" y="1225315"/>
            <a:ext cx="274225" cy="21390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6572444" y="19472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7587245" y="3875930"/>
            <a:ext cx="96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10049097" y="1851237"/>
            <a:ext cx="1040867" cy="983784"/>
          </a:xfrm>
          <a:prstGeom prst="trapezoid">
            <a:avLst>
              <a:gd name="adj" fmla="val 2879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6001" y="2873098"/>
            <a:ext cx="2820452" cy="195534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5743484" y="270439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5743484" y="288073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5743484" y="305707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5743484" y="323341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1EB56E9-9B77-E452-9C14-52DBECF8F60D}"/>
              </a:ext>
            </a:extLst>
          </p:cNvPr>
          <p:cNvSpPr txBox="1"/>
          <p:nvPr/>
        </p:nvSpPr>
        <p:spPr>
          <a:xfrm>
            <a:off x="6049322" y="2768680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638352" y="3165336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14B7BE-55F5-C257-DD73-97E0ECAFE213}"/>
                </a:ext>
              </a:extLst>
            </p:cNvPr>
            <p:cNvSpPr txBox="1"/>
            <p:nvPr/>
          </p:nvSpPr>
          <p:spPr>
            <a:xfrm>
              <a:off x="1527114" y="2690876"/>
              <a:ext cx="1244270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stimulated</a:t>
              </a:r>
              <a:endParaRPr kumimoji="1" lang="zh-CN" altLang="en-US" sz="14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603849" y="4249922"/>
            <a:ext cx="1853383" cy="1083690"/>
            <a:chOff x="1117595" y="3872335"/>
            <a:chExt cx="1853383" cy="108369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8988A6-CC65-B308-FB60-89C3D9D53224}"/>
                </a:ext>
              </a:extLst>
            </p:cNvPr>
            <p:cNvSpPr txBox="1"/>
            <p:nvPr/>
          </p:nvSpPr>
          <p:spPr>
            <a:xfrm>
              <a:off x="1564086" y="3872335"/>
              <a:ext cx="96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control</a:t>
              </a:r>
              <a:endParaRPr kumimoji="1" lang="zh-CN" altLang="en-US" sz="1400" dirty="0"/>
            </a:p>
          </p:txBody>
        </p:sp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1735" y="3659069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457232" y="4249922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041749" y="5076390"/>
            <a:ext cx="2060179" cy="3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4725914" y="4234328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6917" y="4552184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4945010" y="3443453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0BA38C-FE4D-79AF-198B-BC7A6C9FEECF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3678371"/>
            <a:ext cx="1283284" cy="720000"/>
            <a:chOff x="1117595" y="3916165"/>
            <a:chExt cx="1853383" cy="103986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99B3C5-7669-A5F9-7E1A-1ACD185ECF07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C8CF12B-C356-8C12-37BE-E2A404B655B7}"/>
                </a:ext>
              </a:extLst>
            </p:cNvPr>
            <p:cNvSpPr txBox="1"/>
            <p:nvPr/>
          </p:nvSpPr>
          <p:spPr>
            <a:xfrm>
              <a:off x="1426194" y="3945722"/>
              <a:ext cx="1236186" cy="41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kumimoji="1" lang="en-US" altLang="zh-CN" sz="1050" b="1" dirty="0"/>
                <a:t>^</a:t>
              </a:r>
            </a:p>
            <a:p>
              <a:pPr>
                <a:lnSpc>
                  <a:spcPts val="700"/>
                </a:lnSpc>
              </a:pPr>
              <a:r>
                <a:rPr kumimoji="1" lang="en-US" altLang="zh-CN" sz="1050" i="1" dirty="0" err="1"/>
                <a:t>stimuluated</a:t>
              </a:r>
              <a:endParaRPr kumimoji="1" lang="zh-CN" altLang="en-US" sz="1050" i="1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A2C313D-A731-2B4F-1196-2588F1F5DC23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5032629"/>
            <a:ext cx="1281103" cy="692383"/>
            <a:chOff x="1171325" y="2047872"/>
            <a:chExt cx="1853383" cy="103350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DFEF3AD-0EE4-1E82-63D1-A50C83BD52EE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DADAD47-37C6-2BC9-65FF-F546787539C3}"/>
                </a:ext>
              </a:extLst>
            </p:cNvPr>
            <p:cNvSpPr txBox="1"/>
            <p:nvPr/>
          </p:nvSpPr>
          <p:spPr>
            <a:xfrm>
              <a:off x="1527114" y="2690877"/>
              <a:ext cx="1244269" cy="390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stimulated</a:t>
              </a:r>
              <a:endParaRPr kumimoji="1" lang="zh-CN" altLang="en-US" sz="11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8538971" y="1973909"/>
            <a:ext cx="994362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91CD5D-B2C9-5E05-D7D3-9F9599042303}"/>
              </a:ext>
            </a:extLst>
          </p:cNvPr>
          <p:cNvSpPr txBox="1"/>
          <p:nvPr/>
        </p:nvSpPr>
        <p:spPr>
          <a:xfrm>
            <a:off x="10054806" y="2125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3D4B614-F841-C6C6-C4BE-313971094FF6}"/>
              </a:ext>
            </a:extLst>
          </p:cNvPr>
          <p:cNvCxnSpPr>
            <a:stCxn id="18" idx="3"/>
            <a:endCxn id="70" idx="0"/>
          </p:cNvCxnSpPr>
          <p:nvPr/>
        </p:nvCxnSpPr>
        <p:spPr>
          <a:xfrm flipH="1">
            <a:off x="10546207" y="2309973"/>
            <a:ext cx="538048" cy="1388863"/>
          </a:xfrm>
          <a:prstGeom prst="bentConnector4">
            <a:avLst>
              <a:gd name="adj1" fmla="val -42487"/>
              <a:gd name="adj2" fmla="val 5664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275875" y="4632695"/>
            <a:ext cx="538483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1F53F-4661-FA2B-D103-F2F0F6C44A9A}"/>
              </a:ext>
            </a:extLst>
          </p:cNvPr>
          <p:cNvSpPr txBox="1"/>
          <p:nvPr/>
        </p:nvSpPr>
        <p:spPr>
          <a:xfrm>
            <a:off x="6239800" y="39617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194824" y="454392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41C1027-1549-D2AE-9B07-2C3D97E0F882}"/>
              </a:ext>
            </a:extLst>
          </p:cNvPr>
          <p:cNvCxnSpPr>
            <a:endCxn id="18" idx="1"/>
          </p:cNvCxnSpPr>
          <p:nvPr/>
        </p:nvCxnSpPr>
        <p:spPr>
          <a:xfrm>
            <a:off x="9458107" y="2309973"/>
            <a:ext cx="596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0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2637739" y="159527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3658550" y="1051147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3583451" y="1262757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4792580" y="1608894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5737112" y="1257453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5737112" y="1451314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5737112" y="164517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5737112" y="183903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6384814" y="1387774"/>
            <a:ext cx="809994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F473CC-F231-C68C-3592-1715005E3B55}"/>
              </a:ext>
            </a:extLst>
          </p:cNvPr>
          <p:cNvSpPr/>
          <p:nvPr/>
        </p:nvSpPr>
        <p:spPr>
          <a:xfrm>
            <a:off x="2313195" y="122531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862505-1462-6917-22AC-64B4B4188640}"/>
              </a:ext>
            </a:extLst>
          </p:cNvPr>
          <p:cNvSpPr/>
          <p:nvPr/>
        </p:nvSpPr>
        <p:spPr>
          <a:xfrm>
            <a:off x="2313195" y="141917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FAC281-D3D6-136D-B660-9C5D24E24E3F}"/>
              </a:ext>
            </a:extLst>
          </p:cNvPr>
          <p:cNvSpPr/>
          <p:nvPr/>
        </p:nvSpPr>
        <p:spPr>
          <a:xfrm>
            <a:off x="2313195" y="161303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B23FA-A553-81AF-1726-3E9C0231599C}"/>
              </a:ext>
            </a:extLst>
          </p:cNvPr>
          <p:cNvSpPr/>
          <p:nvPr/>
        </p:nvSpPr>
        <p:spPr>
          <a:xfrm>
            <a:off x="2313195" y="180689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DE1804-1A21-61F6-7B7F-E9E70E3CB57A}"/>
              </a:ext>
            </a:extLst>
          </p:cNvPr>
          <p:cNvSpPr txBox="1"/>
          <p:nvPr/>
        </p:nvSpPr>
        <p:spPr>
          <a:xfrm>
            <a:off x="1551676" y="1361430"/>
            <a:ext cx="764953" cy="49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/>
              <a:t>Style</a:t>
            </a:r>
          </a:p>
          <a:p>
            <a:pPr algn="ctr"/>
            <a:r>
              <a:rPr kumimoji="1" lang="en-US" altLang="zh-CN" sz="1700" dirty="0"/>
              <a:t>vector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3671628" y="3706438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3602286" y="3920130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5682571" y="489348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5682571" y="508734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5682571" y="528120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5682571" y="54750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000290" y="4234328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7946086" y="1225315"/>
            <a:ext cx="274225" cy="21390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6572444" y="19472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7587245" y="3875930"/>
            <a:ext cx="96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10049097" y="1851237"/>
            <a:ext cx="1040867" cy="983784"/>
          </a:xfrm>
          <a:prstGeom prst="trapezoid">
            <a:avLst>
              <a:gd name="adj" fmla="val 2879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6001" y="2873098"/>
            <a:ext cx="2820452" cy="195534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5743484" y="270439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5743484" y="288073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5743484" y="305707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5743484" y="323341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1EB56E9-9B77-E452-9C14-52DBECF8F60D}"/>
              </a:ext>
            </a:extLst>
          </p:cNvPr>
          <p:cNvSpPr txBox="1"/>
          <p:nvPr/>
        </p:nvSpPr>
        <p:spPr>
          <a:xfrm>
            <a:off x="6049322" y="2768680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638352" y="3165336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14B7BE-55F5-C257-DD73-97E0ECAFE213}"/>
                </a:ext>
              </a:extLst>
            </p:cNvPr>
            <p:cNvSpPr txBox="1"/>
            <p:nvPr/>
          </p:nvSpPr>
          <p:spPr>
            <a:xfrm>
              <a:off x="1527114" y="2690876"/>
              <a:ext cx="1244270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stimulated</a:t>
              </a:r>
              <a:endParaRPr kumimoji="1" lang="zh-CN" altLang="en-US" sz="14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603849" y="4249922"/>
            <a:ext cx="1853383" cy="1083690"/>
            <a:chOff x="1117595" y="3872335"/>
            <a:chExt cx="1853383" cy="108369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8988A6-CC65-B308-FB60-89C3D9D53224}"/>
                </a:ext>
              </a:extLst>
            </p:cNvPr>
            <p:cNvSpPr txBox="1"/>
            <p:nvPr/>
          </p:nvSpPr>
          <p:spPr>
            <a:xfrm>
              <a:off x="1564086" y="3872335"/>
              <a:ext cx="96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control</a:t>
              </a:r>
              <a:endParaRPr kumimoji="1" lang="zh-CN" altLang="en-US" sz="1400" dirty="0"/>
            </a:p>
          </p:txBody>
        </p:sp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1735" y="3659069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457232" y="4249922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041749" y="5076390"/>
            <a:ext cx="2060179" cy="3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4725914" y="4234328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6917" y="4552184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4945010" y="3443453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0BA38C-FE4D-79AF-198B-BC7A6C9FEECF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3678371"/>
            <a:ext cx="1283284" cy="720000"/>
            <a:chOff x="1117595" y="3916165"/>
            <a:chExt cx="1853383" cy="103986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99B3C5-7669-A5F9-7E1A-1ACD185ECF07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C8CF12B-C356-8C12-37BE-E2A404B655B7}"/>
                </a:ext>
              </a:extLst>
            </p:cNvPr>
            <p:cNvSpPr txBox="1"/>
            <p:nvPr/>
          </p:nvSpPr>
          <p:spPr>
            <a:xfrm>
              <a:off x="1426194" y="3945722"/>
              <a:ext cx="1236186" cy="41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kumimoji="1" lang="en-US" altLang="zh-CN" sz="1050" b="1" dirty="0"/>
                <a:t>^</a:t>
              </a:r>
            </a:p>
            <a:p>
              <a:pPr>
                <a:lnSpc>
                  <a:spcPts val="700"/>
                </a:lnSpc>
              </a:pPr>
              <a:r>
                <a:rPr kumimoji="1" lang="en-US" altLang="zh-CN" sz="1050" i="1" dirty="0" err="1"/>
                <a:t>stimuluated</a:t>
              </a:r>
              <a:endParaRPr kumimoji="1" lang="zh-CN" altLang="en-US" sz="1050" i="1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A2C313D-A731-2B4F-1196-2588F1F5DC23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5032629"/>
            <a:ext cx="1281103" cy="692383"/>
            <a:chOff x="1171325" y="2047872"/>
            <a:chExt cx="1853383" cy="103350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DFEF3AD-0EE4-1E82-63D1-A50C83BD52EE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DADAD47-37C6-2BC9-65FF-F546787539C3}"/>
                </a:ext>
              </a:extLst>
            </p:cNvPr>
            <p:cNvSpPr txBox="1"/>
            <p:nvPr/>
          </p:nvSpPr>
          <p:spPr>
            <a:xfrm>
              <a:off x="1527114" y="2690877"/>
              <a:ext cx="1244269" cy="390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stimulated</a:t>
              </a:r>
              <a:endParaRPr kumimoji="1" lang="zh-CN" altLang="en-US" sz="11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8538971" y="1973909"/>
            <a:ext cx="994362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91CD5D-B2C9-5E05-D7D3-9F9599042303}"/>
              </a:ext>
            </a:extLst>
          </p:cNvPr>
          <p:cNvSpPr txBox="1"/>
          <p:nvPr/>
        </p:nvSpPr>
        <p:spPr>
          <a:xfrm>
            <a:off x="10054806" y="2125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3D4B614-F841-C6C6-C4BE-313971094FF6}"/>
              </a:ext>
            </a:extLst>
          </p:cNvPr>
          <p:cNvCxnSpPr>
            <a:stCxn id="18" idx="3"/>
            <a:endCxn id="70" idx="0"/>
          </p:cNvCxnSpPr>
          <p:nvPr/>
        </p:nvCxnSpPr>
        <p:spPr>
          <a:xfrm flipH="1">
            <a:off x="10546207" y="2309973"/>
            <a:ext cx="538048" cy="1388863"/>
          </a:xfrm>
          <a:prstGeom prst="bentConnector4">
            <a:avLst>
              <a:gd name="adj1" fmla="val -42487"/>
              <a:gd name="adj2" fmla="val 5664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275875" y="4632695"/>
            <a:ext cx="538483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1F53F-4661-FA2B-D103-F2F0F6C44A9A}"/>
              </a:ext>
            </a:extLst>
          </p:cNvPr>
          <p:cNvSpPr txBox="1"/>
          <p:nvPr/>
        </p:nvSpPr>
        <p:spPr>
          <a:xfrm>
            <a:off x="6239800" y="39617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194824" y="454392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41C1027-1549-D2AE-9B07-2C3D97E0F882}"/>
              </a:ext>
            </a:extLst>
          </p:cNvPr>
          <p:cNvCxnSpPr>
            <a:endCxn id="18" idx="1"/>
          </p:cNvCxnSpPr>
          <p:nvPr/>
        </p:nvCxnSpPr>
        <p:spPr>
          <a:xfrm>
            <a:off x="9458107" y="2309973"/>
            <a:ext cx="596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</Words>
  <Application>Microsoft Macintosh PowerPoint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14</cp:revision>
  <dcterms:created xsi:type="dcterms:W3CDTF">2023-07-12T19:42:08Z</dcterms:created>
  <dcterms:modified xsi:type="dcterms:W3CDTF">2023-07-28T05:20:53Z</dcterms:modified>
</cp:coreProperties>
</file>