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7" r:id="rId2"/>
    <p:sldId id="429" r:id="rId3"/>
    <p:sldId id="430" r:id="rId4"/>
    <p:sldId id="437" r:id="rId5"/>
    <p:sldId id="433" r:id="rId6"/>
    <p:sldId id="448" r:id="rId7"/>
    <p:sldId id="444" r:id="rId8"/>
    <p:sldId id="443" r:id="rId9"/>
    <p:sldId id="451" r:id="rId10"/>
    <p:sldId id="442" r:id="rId11"/>
    <p:sldId id="446" r:id="rId12"/>
    <p:sldId id="449" r:id="rId13"/>
    <p:sldId id="434" r:id="rId14"/>
    <p:sldId id="435" r:id="rId15"/>
  </p:sldIdLst>
  <p:sldSz cx="9144000" cy="6858000" type="screen4x3"/>
  <p:notesSz cx="6784975" cy="9856788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3F2F7"/>
    <a:srgbClr val="F6F3FA"/>
    <a:srgbClr val="EEEEF3"/>
    <a:srgbClr val="F1EEF5"/>
    <a:srgbClr val="F0EFF5"/>
    <a:srgbClr val="F2EFF6"/>
    <a:srgbClr val="F2F0F7"/>
    <a:srgbClr val="F2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56A6F-C074-4139-B135-6594642C5DD0}" v="3" dt="2022-09-25T15:01:39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7350" autoAdjust="0"/>
  </p:normalViewPr>
  <p:slideViewPr>
    <p:cSldViewPr snapToGrid="0">
      <p:cViewPr varScale="1">
        <p:scale>
          <a:sx n="66" d="100"/>
          <a:sy n="66" d="100"/>
        </p:scale>
        <p:origin x="70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현훈" userId="c7624e1a9da181c8" providerId="LiveId" clId="{91D56A6F-C074-4139-B135-6594642C5DD0}"/>
    <pc:docChg chg="custSel addSld delSld modSld sldOrd">
      <pc:chgData name="최 현훈" userId="c7624e1a9da181c8" providerId="LiveId" clId="{91D56A6F-C074-4139-B135-6594642C5DD0}" dt="2022-09-25T15:01:48.933" v="49" actId="1076"/>
      <pc:docMkLst>
        <pc:docMk/>
      </pc:docMkLst>
      <pc:sldChg chg="modSp mod">
        <pc:chgData name="최 현훈" userId="c7624e1a9da181c8" providerId="LiveId" clId="{91D56A6F-C074-4139-B135-6594642C5DD0}" dt="2022-09-25T11:14:02.676" v="2" actId="20577"/>
        <pc:sldMkLst>
          <pc:docMk/>
          <pc:sldMk cId="1780853877" sldId="437"/>
        </pc:sldMkLst>
        <pc:spChg chg="mod">
          <ac:chgData name="최 현훈" userId="c7624e1a9da181c8" providerId="LiveId" clId="{91D56A6F-C074-4139-B135-6594642C5DD0}" dt="2022-09-25T11:14:02.676" v="2" actId="20577"/>
          <ac:spMkLst>
            <pc:docMk/>
            <pc:sldMk cId="1780853877" sldId="437"/>
            <ac:spMk id="5" creationId="{99C0532A-2339-C9CB-6862-91267D22FA86}"/>
          </ac:spMkLst>
        </pc:spChg>
      </pc:sldChg>
      <pc:sldChg chg="modSp mod">
        <pc:chgData name="최 현훈" userId="c7624e1a9da181c8" providerId="LiveId" clId="{91D56A6F-C074-4139-B135-6594642C5DD0}" dt="2022-09-25T15:00:30.714" v="15"/>
        <pc:sldMkLst>
          <pc:docMk/>
          <pc:sldMk cId="2470396406" sldId="446"/>
        </pc:sldMkLst>
        <pc:spChg chg="mod">
          <ac:chgData name="최 현훈" userId="c7624e1a9da181c8" providerId="LiveId" clId="{91D56A6F-C074-4139-B135-6594642C5DD0}" dt="2022-09-25T15:00:30.714" v="15"/>
          <ac:spMkLst>
            <pc:docMk/>
            <pc:sldMk cId="2470396406" sldId="446"/>
            <ac:spMk id="2" creationId="{0F052E20-9A4E-0135-5673-F11CE9CEDBE4}"/>
          </ac:spMkLst>
        </pc:spChg>
      </pc:sldChg>
      <pc:sldChg chg="delSp modSp mod modAnim">
        <pc:chgData name="최 현훈" userId="c7624e1a9da181c8" providerId="LiveId" clId="{91D56A6F-C074-4139-B135-6594642C5DD0}" dt="2022-09-25T15:01:48.933" v="49" actId="1076"/>
        <pc:sldMkLst>
          <pc:docMk/>
          <pc:sldMk cId="3810975534" sldId="447"/>
        </pc:sldMkLst>
        <pc:spChg chg="mod">
          <ac:chgData name="최 현훈" userId="c7624e1a9da181c8" providerId="LiveId" clId="{91D56A6F-C074-4139-B135-6594642C5DD0}" dt="2022-09-25T15:01:10.702" v="45" actId="20577"/>
          <ac:spMkLst>
            <pc:docMk/>
            <pc:sldMk cId="3810975534" sldId="447"/>
            <ac:spMk id="3" creationId="{6B1A72E3-1BD1-DA17-2B71-9561E3763748}"/>
          </ac:spMkLst>
        </pc:spChg>
        <pc:picChg chg="del">
          <ac:chgData name="최 현훈" userId="c7624e1a9da181c8" providerId="LiveId" clId="{91D56A6F-C074-4139-B135-6594642C5DD0}" dt="2022-09-25T15:00:55.470" v="20" actId="478"/>
          <ac:picMkLst>
            <pc:docMk/>
            <pc:sldMk cId="3810975534" sldId="447"/>
            <ac:picMk id="4" creationId="{F3FA156A-5EC9-BC84-1AE1-409BE40EBD0C}"/>
          </ac:picMkLst>
        </pc:picChg>
        <pc:picChg chg="mod">
          <ac:chgData name="최 현훈" userId="c7624e1a9da181c8" providerId="LiveId" clId="{91D56A6F-C074-4139-B135-6594642C5DD0}" dt="2022-09-25T15:01:48.933" v="49" actId="1076"/>
          <ac:picMkLst>
            <pc:docMk/>
            <pc:sldMk cId="3810975534" sldId="447"/>
            <ac:picMk id="7" creationId="{E271557B-CAC2-6118-703E-CDADCB828333}"/>
          </ac:picMkLst>
        </pc:picChg>
      </pc:sldChg>
      <pc:sldChg chg="delSp add mod ord delAnim">
        <pc:chgData name="최 현훈" userId="c7624e1a9da181c8" providerId="LiveId" clId="{91D56A6F-C074-4139-B135-6594642C5DD0}" dt="2022-09-25T15:00:51.113" v="19"/>
        <pc:sldMkLst>
          <pc:docMk/>
          <pc:sldMk cId="3581228183" sldId="449"/>
        </pc:sldMkLst>
        <pc:picChg chg="del">
          <ac:chgData name="최 현훈" userId="c7624e1a9da181c8" providerId="LiveId" clId="{91D56A6F-C074-4139-B135-6594642C5DD0}" dt="2022-09-25T15:00:43.637" v="17" actId="478"/>
          <ac:picMkLst>
            <pc:docMk/>
            <pc:sldMk cId="3581228183" sldId="449"/>
            <ac:picMk id="7" creationId="{E271557B-CAC2-6118-703E-CDADCB828333}"/>
          </ac:picMkLst>
        </pc:picChg>
      </pc:sldChg>
      <pc:sldChg chg="del">
        <pc:chgData name="최 현훈" userId="c7624e1a9da181c8" providerId="LiveId" clId="{91D56A6F-C074-4139-B135-6594642C5DD0}" dt="2022-09-25T11:12:08.695" v="0" actId="47"/>
        <pc:sldMkLst>
          <pc:docMk/>
          <pc:sldMk cId="4281560875" sldId="449"/>
        </pc:sldMkLst>
      </pc:sldChg>
    </pc:docChg>
  </pc:docChgLst>
  <pc:docChgLst>
    <pc:chgData name="최 현훈" userId="c7624e1a9da181c8" providerId="LiveId" clId="{1D5FF5BD-DA0C-4639-8B79-8E2B16FC822B}"/>
    <pc:docChg chg="undo custSel addSld delSld modSld sldOrd">
      <pc:chgData name="최 현훈" userId="c7624e1a9da181c8" providerId="LiveId" clId="{1D5FF5BD-DA0C-4639-8B79-8E2B16FC822B}" dt="2022-09-12T04:46:59.140" v="5620"/>
      <pc:docMkLst>
        <pc:docMk/>
      </pc:docMkLst>
      <pc:sldChg chg="modSp mod">
        <pc:chgData name="최 현훈" userId="c7624e1a9da181c8" providerId="LiveId" clId="{1D5FF5BD-DA0C-4639-8B79-8E2B16FC822B}" dt="2022-09-06T12:14:18.750" v="57" actId="20577"/>
        <pc:sldMkLst>
          <pc:docMk/>
          <pc:sldMk cId="0" sldId="277"/>
        </pc:sldMkLst>
        <pc:spChg chg="mod">
          <ac:chgData name="최 현훈" userId="c7624e1a9da181c8" providerId="LiveId" clId="{1D5FF5BD-DA0C-4639-8B79-8E2B16FC822B}" dt="2022-09-06T12:14:18.750" v="57" actId="20577"/>
          <ac:spMkLst>
            <pc:docMk/>
            <pc:sldMk cId="0" sldId="277"/>
            <ac:spMk id="4100" creationId="{B68EFB69-C857-421F-8298-EA8A39412FF7}"/>
          </ac:spMkLst>
        </pc:spChg>
      </pc:sldChg>
      <pc:sldChg chg="del">
        <pc:chgData name="최 현훈" userId="c7624e1a9da181c8" providerId="LiveId" clId="{1D5FF5BD-DA0C-4639-8B79-8E2B16FC822B}" dt="2022-09-07T13:49:05.801" v="58" actId="47"/>
        <pc:sldMkLst>
          <pc:docMk/>
          <pc:sldMk cId="0" sldId="428"/>
        </pc:sldMkLst>
      </pc:sldChg>
      <pc:sldChg chg="modSp mod">
        <pc:chgData name="최 현훈" userId="c7624e1a9da181c8" providerId="LiveId" clId="{1D5FF5BD-DA0C-4639-8B79-8E2B16FC822B}" dt="2022-09-10T11:21:31.196" v="4069" actId="20577"/>
        <pc:sldMkLst>
          <pc:docMk/>
          <pc:sldMk cId="2523669603" sldId="429"/>
        </pc:sldMkLst>
        <pc:spChg chg="mod">
          <ac:chgData name="최 현훈" userId="c7624e1a9da181c8" providerId="LiveId" clId="{1D5FF5BD-DA0C-4639-8B79-8E2B16FC822B}" dt="2022-09-10T11:21:31.196" v="4069" actId="20577"/>
          <ac:spMkLst>
            <pc:docMk/>
            <pc:sldMk cId="2523669603" sldId="429"/>
            <ac:spMk id="6149" creationId="{3085144C-A132-4DA6-B8CF-2A571B71116F}"/>
          </ac:spMkLst>
        </pc:spChg>
      </pc:sldChg>
      <pc:sldChg chg="addSp delSp modSp mod">
        <pc:chgData name="최 현훈" userId="c7624e1a9da181c8" providerId="LiveId" clId="{1D5FF5BD-DA0C-4639-8B79-8E2B16FC822B}" dt="2022-09-10T15:14:43.237" v="4993" actId="1036"/>
        <pc:sldMkLst>
          <pc:docMk/>
          <pc:sldMk cId="447941486" sldId="430"/>
        </pc:sldMkLst>
        <pc:spChg chg="add del mod">
          <ac:chgData name="최 현훈" userId="c7624e1a9da181c8" providerId="LiveId" clId="{1D5FF5BD-DA0C-4639-8B79-8E2B16FC822B}" dt="2022-09-10T14:45:12.385" v="4952" actId="478"/>
          <ac:spMkLst>
            <pc:docMk/>
            <pc:sldMk cId="447941486" sldId="430"/>
            <ac:spMk id="3" creationId="{A62FACFF-8C47-BC09-BBB9-78E8A0B29EE0}"/>
          </ac:spMkLst>
        </pc:spChg>
        <pc:spChg chg="mod">
          <ac:chgData name="최 현훈" userId="c7624e1a9da181c8" providerId="LiveId" clId="{1D5FF5BD-DA0C-4639-8B79-8E2B16FC822B}" dt="2022-09-10T11:35:33.380" v="4751"/>
          <ac:spMkLst>
            <pc:docMk/>
            <pc:sldMk cId="447941486" sldId="430"/>
            <ac:spMk id="6148" creationId="{769E8B2D-AD85-4B3E-BED4-3BAEF3C9A926}"/>
          </ac:spMkLst>
        </pc:spChg>
        <pc:spChg chg="del mod">
          <ac:chgData name="최 현훈" userId="c7624e1a9da181c8" providerId="LiveId" clId="{1D5FF5BD-DA0C-4639-8B79-8E2B16FC822B}" dt="2022-09-10T11:35:35.987" v="4752" actId="478"/>
          <ac:spMkLst>
            <pc:docMk/>
            <pc:sldMk cId="447941486" sldId="430"/>
            <ac:spMk id="6149" creationId="{3085144C-A132-4DA6-B8CF-2A571B71116F}"/>
          </ac:spMkLst>
        </pc:spChg>
        <pc:graphicFrameChg chg="add del mod">
          <ac:chgData name="최 현훈" userId="c7624e1a9da181c8" providerId="LiveId" clId="{1D5FF5BD-DA0C-4639-8B79-8E2B16FC822B}" dt="2022-09-10T14:45:12.385" v="4952" actId="478"/>
          <ac:graphicFrameMkLst>
            <pc:docMk/>
            <pc:sldMk cId="447941486" sldId="430"/>
            <ac:graphicFrameMk id="2" creationId="{29D8EB87-A8A6-E3B1-1303-DBAAF9AE694F}"/>
          </ac:graphicFrameMkLst>
        </pc:graphicFrameChg>
        <pc:picChg chg="del mod">
          <ac:chgData name="최 현훈" userId="c7624e1a9da181c8" providerId="LiveId" clId="{1D5FF5BD-DA0C-4639-8B79-8E2B16FC822B}" dt="2022-09-10T15:12:52.519" v="4953" actId="478"/>
          <ac:picMkLst>
            <pc:docMk/>
            <pc:sldMk cId="447941486" sldId="430"/>
            <ac:picMk id="5" creationId="{1FEDA878-118F-46BF-ACA7-72EC56890C9E}"/>
          </ac:picMkLst>
        </pc:picChg>
        <pc:picChg chg="add del mod">
          <ac:chgData name="최 현훈" userId="c7624e1a9da181c8" providerId="LiveId" clId="{1D5FF5BD-DA0C-4639-8B79-8E2B16FC822B}" dt="2022-09-10T15:14:30.256" v="4977" actId="478"/>
          <ac:picMkLst>
            <pc:docMk/>
            <pc:sldMk cId="447941486" sldId="430"/>
            <ac:picMk id="6" creationId="{7DAB4534-0E30-7CE5-1401-6CD56C3AB44A}"/>
          </ac:picMkLst>
        </pc:picChg>
        <pc:picChg chg="add mod">
          <ac:chgData name="최 현훈" userId="c7624e1a9da181c8" providerId="LiveId" clId="{1D5FF5BD-DA0C-4639-8B79-8E2B16FC822B}" dt="2022-09-10T15:14:43.237" v="4993" actId="1036"/>
          <ac:picMkLst>
            <pc:docMk/>
            <pc:sldMk cId="447941486" sldId="430"/>
            <ac:picMk id="8" creationId="{3E5DC28D-72B9-D5EA-CEE0-D1AE5965533D}"/>
          </ac:picMkLst>
        </pc:picChg>
      </pc:sldChg>
      <pc:sldChg chg="addSp delSp modSp mod">
        <pc:chgData name="최 현훈" userId="c7624e1a9da181c8" providerId="LiveId" clId="{1D5FF5BD-DA0C-4639-8B79-8E2B16FC822B}" dt="2022-09-10T15:38:28.666" v="5064" actId="255"/>
        <pc:sldMkLst>
          <pc:docMk/>
          <pc:sldMk cId="2759682264" sldId="431"/>
        </pc:sldMkLst>
        <pc:spChg chg="mod">
          <ac:chgData name="최 현훈" userId="c7624e1a9da181c8" providerId="LiveId" clId="{1D5FF5BD-DA0C-4639-8B79-8E2B16FC822B}" dt="2022-09-10T11:37:38.271" v="4881"/>
          <ac:spMkLst>
            <pc:docMk/>
            <pc:sldMk cId="2759682264" sldId="431"/>
            <ac:spMk id="6148" creationId="{769E8B2D-AD85-4B3E-BED4-3BAEF3C9A926}"/>
          </ac:spMkLst>
        </pc:spChg>
        <pc:spChg chg="del mod">
          <ac:chgData name="최 현훈" userId="c7624e1a9da181c8" providerId="LiveId" clId="{1D5FF5BD-DA0C-4639-8B79-8E2B16FC822B}" dt="2022-09-10T11:37:40.580" v="4882" actId="478"/>
          <ac:spMkLst>
            <pc:docMk/>
            <pc:sldMk cId="2759682264" sldId="431"/>
            <ac:spMk id="6149" creationId="{3085144C-A132-4DA6-B8CF-2A571B71116F}"/>
          </ac:spMkLst>
        </pc:spChg>
        <pc:graphicFrameChg chg="add del mod modGraphic">
          <ac:chgData name="최 현훈" userId="c7624e1a9da181c8" providerId="LiveId" clId="{1D5FF5BD-DA0C-4639-8B79-8E2B16FC822B}" dt="2022-09-08T16:28:44.840" v="67" actId="478"/>
          <ac:graphicFrameMkLst>
            <pc:docMk/>
            <pc:sldMk cId="2759682264" sldId="431"/>
            <ac:graphicFrameMk id="2" creationId="{91873FBC-A89B-0C40-59DA-0E7317C0D348}"/>
          </ac:graphicFrameMkLst>
        </pc:graphicFrameChg>
        <pc:graphicFrameChg chg="add del mod modGraphic">
          <ac:chgData name="최 현훈" userId="c7624e1a9da181c8" providerId="LiveId" clId="{1D5FF5BD-DA0C-4639-8B79-8E2B16FC822B}" dt="2022-09-08T16:29:51.567" v="73" actId="478"/>
          <ac:graphicFrameMkLst>
            <pc:docMk/>
            <pc:sldMk cId="2759682264" sldId="431"/>
            <ac:graphicFrameMk id="3" creationId="{4AD5A95E-3FBD-840D-5EDA-82EEDF214814}"/>
          </ac:graphicFrameMkLst>
        </pc:graphicFrameChg>
        <pc:graphicFrameChg chg="add mod modGraphic">
          <ac:chgData name="최 현훈" userId="c7624e1a9da181c8" providerId="LiveId" clId="{1D5FF5BD-DA0C-4639-8B79-8E2B16FC822B}" dt="2022-09-10T15:38:28.666" v="5064" actId="255"/>
          <ac:graphicFrameMkLst>
            <pc:docMk/>
            <pc:sldMk cId="2759682264" sldId="431"/>
            <ac:graphicFrameMk id="4" creationId="{03E7B58C-A3D9-8EFB-949A-170F9A04996A}"/>
          </ac:graphicFrameMkLst>
        </pc:graphicFrameChg>
      </pc:sldChg>
      <pc:sldChg chg="addSp delSp modSp del mod">
        <pc:chgData name="최 현훈" userId="c7624e1a9da181c8" providerId="LiveId" clId="{1D5FF5BD-DA0C-4639-8B79-8E2B16FC822B}" dt="2022-09-09T16:31:59.250" v="1766" actId="47"/>
        <pc:sldMkLst>
          <pc:docMk/>
          <pc:sldMk cId="751483876" sldId="432"/>
        </pc:sldMkLst>
        <pc:spChg chg="add del mod">
          <ac:chgData name="최 현훈" userId="c7624e1a9da181c8" providerId="LiveId" clId="{1D5FF5BD-DA0C-4639-8B79-8E2B16FC822B}" dt="2022-09-08T17:17:14.922" v="662" actId="478"/>
          <ac:spMkLst>
            <pc:docMk/>
            <pc:sldMk cId="751483876" sldId="432"/>
            <ac:spMk id="2" creationId="{001B409C-39EC-4A07-32D3-E9D2E1A512A6}"/>
          </ac:spMkLst>
        </pc:spChg>
        <pc:spChg chg="add del mod">
          <ac:chgData name="최 현훈" userId="c7624e1a9da181c8" providerId="LiveId" clId="{1D5FF5BD-DA0C-4639-8B79-8E2B16FC822B}" dt="2022-09-09T16:08:33.978" v="935" actId="478"/>
          <ac:spMkLst>
            <pc:docMk/>
            <pc:sldMk cId="751483876" sldId="432"/>
            <ac:spMk id="2" creationId="{95BF2462-A02B-52D9-E71D-6F5B46E9F588}"/>
          </ac:spMkLst>
        </pc:spChg>
        <pc:spChg chg="add del mod">
          <ac:chgData name="최 현훈" userId="c7624e1a9da181c8" providerId="LiveId" clId="{1D5FF5BD-DA0C-4639-8B79-8E2B16FC822B}" dt="2022-09-09T16:17:05.831" v="1051" actId="478"/>
          <ac:spMkLst>
            <pc:docMk/>
            <pc:sldMk cId="751483876" sldId="432"/>
            <ac:spMk id="3" creationId="{6A8FB9E3-3FC1-5E7E-6934-D4DDF10288DA}"/>
          </ac:spMkLst>
        </pc:spChg>
        <pc:spChg chg="add del mod">
          <ac:chgData name="최 현훈" userId="c7624e1a9da181c8" providerId="LiveId" clId="{1D5FF5BD-DA0C-4639-8B79-8E2B16FC822B}" dt="2022-09-09T16:22:35.141" v="1473" actId="478"/>
          <ac:spMkLst>
            <pc:docMk/>
            <pc:sldMk cId="751483876" sldId="432"/>
            <ac:spMk id="4" creationId="{773AC5C4-CC8C-9393-1290-D9CD3CB3A4A2}"/>
          </ac:spMkLst>
        </pc:spChg>
        <pc:spChg chg="add mod">
          <ac:chgData name="최 현훈" userId="c7624e1a9da181c8" providerId="LiveId" clId="{1D5FF5BD-DA0C-4639-8B79-8E2B16FC822B}" dt="2022-09-09T16:25:01.165" v="1516" actId="20577"/>
          <ac:spMkLst>
            <pc:docMk/>
            <pc:sldMk cId="751483876" sldId="432"/>
            <ac:spMk id="5" creationId="{99C0532A-2339-C9CB-6862-91267D22FA86}"/>
          </ac:spMkLst>
        </pc:spChg>
      </pc:sldChg>
      <pc:sldChg chg="addSp delSp modSp mod modNotesTx">
        <pc:chgData name="최 현훈" userId="c7624e1a9da181c8" providerId="LiveId" clId="{1D5FF5BD-DA0C-4639-8B79-8E2B16FC822B}" dt="2022-09-11T12:51:37.575" v="5614" actId="20577"/>
        <pc:sldMkLst>
          <pc:docMk/>
          <pc:sldMk cId="1743246666" sldId="433"/>
        </pc:sldMkLst>
        <pc:spChg chg="add mod">
          <ac:chgData name="최 현훈" userId="c7624e1a9da181c8" providerId="LiveId" clId="{1D5FF5BD-DA0C-4639-8B79-8E2B16FC822B}" dt="2022-09-11T00:47:42.386" v="5254" actId="20577"/>
          <ac:spMkLst>
            <pc:docMk/>
            <pc:sldMk cId="1743246666" sldId="433"/>
            <ac:spMk id="2" creationId="{0F052E20-9A4E-0135-5673-F11CE9CEDBE4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" creationId="{EB0281DA-E8C6-4C77-56F4-45B81D4BFF44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" creationId="{4388838D-43D2-58E8-9242-0F0EEB24D0A6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" creationId="{D985CE87-F835-58E0-B8B6-D082442683AB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7" creationId="{30774ED1-3297-2393-42EA-521B45559380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8" creationId="{E3B31D8C-E093-AD63-A5C6-7BBAFE923C69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9" creationId="{D038F921-1351-58D5-0EC0-AAD2E6CF304A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10" creationId="{B4D90F0E-B3D4-A695-CFA2-8BB2397A6FD3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11" creationId="{DB8182B6-6119-C25E-CFA0-516F074A2970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12" creationId="{9478A45E-931E-11B8-9F01-700C93A70A2B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13" creationId="{5A1D043B-663D-1DA9-2370-BC02E768586F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14" creationId="{15E32010-31D0-1E68-C706-AC8E1F97A36D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15" creationId="{E94A7D46-96A9-3738-7BCC-26D6BD35A49B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16" creationId="{68D3D604-321B-8FF8-3CCA-C3931BA79AB7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17" creationId="{74244A6B-96D1-6284-E008-838498FC2229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18" creationId="{567405C3-D932-C100-6200-0885EBCBF3AB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19" creationId="{952328E9-5A54-E219-4BD9-B5E540201A81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20" creationId="{625CDC2B-C2D1-6F90-2E38-5A5D111E3406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21" creationId="{EED8216C-9D9C-7D3F-6F54-CE47DDDF2C93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22" creationId="{5A36DCA2-016C-70AE-1F0F-E59FC93BDD2A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23" creationId="{CC37F576-E5C9-F827-ECB4-CECFF788AB84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24" creationId="{69F952AC-95FB-51B7-3DA0-FBD4A0196D7D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25" creationId="{7D051DCD-CC8C-ABF8-96B4-227B6420F1B3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26" creationId="{53A93B65-49BB-E920-D584-D6117257C086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27" creationId="{7E305299-727E-B8C8-F69D-04DF3CE3E36F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28" creationId="{982AA37D-87C0-ED2F-F1FF-E8C5D0ED72F8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29" creationId="{5C7CF80A-7FEB-3554-8007-76E5ECD4FCED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30" creationId="{2F6270DC-7BE4-9038-659F-8814E3528D63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31" creationId="{B8FBD978-95EE-29AA-8045-2F1A46E4CCA7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32" creationId="{875FF3CA-9605-04D1-21EF-6ACC2553A3DD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33" creationId="{63634E23-9FD8-CB16-6D5B-A7F30C4681E4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34" creationId="{9538D7C0-7F38-166B-2ED4-61AF5384121C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35" creationId="{2795A079-7889-303D-ABA5-E64A30A9FC66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36" creationId="{DE5F869E-3C14-1847-1CE2-7E39E524E5C4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37" creationId="{6C6CB8C1-2DF9-2BB0-DBCB-5C08421B885A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38" creationId="{0FA45BC0-EB9C-475B-CAFF-3BFA44FB6F4E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39" creationId="{35DD3770-2664-2107-1A3C-34828E588F83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0" creationId="{CB992811-C241-2E93-BE73-3DC55C1A8422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1" creationId="{792AC52A-F312-9564-F42C-83D04E4BC533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2" creationId="{F08DB383-BEEA-032D-7600-FB0495B27CA0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3" creationId="{0A26912A-D249-3417-436C-1D9C433B87FA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4" creationId="{E4B969BF-FF57-7418-C9B9-C65F7C0B13BB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5" creationId="{6DB65A56-6A35-9FA9-8190-31E8E8862C64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6" creationId="{D88C57BB-08E3-7062-EF55-16ABDB18E7C3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7" creationId="{005F44B0-ED6C-2F78-0445-50383E44A4A2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8" creationId="{BD0F87E9-02C1-3918-15E1-3E6B5EC35B2F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49" creationId="{0DF609C6-E823-E9DC-D494-EC2E6DFF1D54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0" creationId="{1CEA2023-71E7-B404-2DD5-D2F199F711C6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1" creationId="{1E39D139-E933-A40C-8684-0C3A1643FEBD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2" creationId="{79AC1F77-2F3E-6790-8293-048853643A2D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3" creationId="{1C08859C-2236-8D70-0BBC-C46B4EB64C3C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4" creationId="{18FA0DB9-8A11-1C4B-F620-7867E1E9127E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5" creationId="{331F561E-3E5A-7141-EB4E-149F0A10B73E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6" creationId="{1829E9A3-A307-4E0F-8A0B-56530F1415BB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7" creationId="{1579897E-5F81-79D5-A46E-F96B5FF8BA76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8" creationId="{20600546-647C-0AF1-7140-B406997BBE75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59" creationId="{11CADC00-672F-30E1-9F4F-BA2538CEEDC5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0" creationId="{B341488F-A7D6-B8F6-EC03-5468F2627D41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" creationId="{397D4ABE-9D8A-545E-9B26-BB62378C92F1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2" creationId="{7F5804FB-8C01-CFE3-8306-05AD33897C39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3" creationId="{ED73A662-6BD4-88D0-5CAF-28B075D1075C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44" creationId="{97C37C7E-9792-2DA9-42B4-CEC39E234A2D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45" creationId="{0A6EC913-8C07-9221-1A9E-60177AB5589E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47" creationId="{00C3345E-60C2-2BAE-25B8-81230B32DB80}"/>
          </ac:spMkLst>
        </pc:spChg>
        <pc:spChg chg="mod">
          <ac:chgData name="최 현훈" userId="c7624e1a9da181c8" providerId="LiveId" clId="{1D5FF5BD-DA0C-4639-8B79-8E2B16FC822B}" dt="2022-09-10T11:29:51.640" v="4334"/>
          <ac:spMkLst>
            <pc:docMk/>
            <pc:sldMk cId="1743246666" sldId="433"/>
            <ac:spMk id="6148" creationId="{769E8B2D-AD85-4B3E-BED4-3BAEF3C9A926}"/>
          </ac:spMkLst>
        </pc:spChg>
        <pc:spChg chg="del mod">
          <ac:chgData name="최 현훈" userId="c7624e1a9da181c8" providerId="LiveId" clId="{1D5FF5BD-DA0C-4639-8B79-8E2B16FC822B}" dt="2022-09-10T11:29:58.147" v="4335" actId="478"/>
          <ac:spMkLst>
            <pc:docMk/>
            <pc:sldMk cId="1743246666" sldId="433"/>
            <ac:spMk id="6149" creationId="{3085144C-A132-4DA6-B8CF-2A571B71116F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50" creationId="{E8E9F038-1EC8-CF9C-2BDE-AA060992A181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51" creationId="{76FD2335-883B-0004-43E8-F379C5BC693C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52" creationId="{70E67392-5037-098E-BCD8-C4577BB38AFC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53" creationId="{1A688746-6724-A27F-26E4-A090795DE9B4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54" creationId="{6DC64A29-A69A-4A6B-D46D-26BA0B0653FC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55" creationId="{F9F93A91-EC29-6B28-8F89-D81D78B80E33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56" creationId="{24515E65-9FF7-9930-0843-847B7173F244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57" creationId="{B1A0982C-0368-051C-68B9-FEC6877AE240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58" creationId="{6C4C42EE-35C8-B496-58F5-C21175E9796C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59" creationId="{095E127A-F5C0-ABB1-0199-44400E5363A5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60" creationId="{F062E7DC-883A-E19A-63FC-3205F901F6A8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61" creationId="{F8F6C9A0-A470-C868-88A4-87515D56AA3A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62" creationId="{692818EB-44F4-2482-0762-E13153B00D9D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63" creationId="{A66A9202-6F18-FECC-AFAF-2E6B3F2C7BFB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64" creationId="{23B19F97-E0BE-B7E1-C249-96A5AEC77D2E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65" creationId="{ECD9FCE9-B0E0-EB2D-2469-0795B2BE9F4C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66" creationId="{7B3BEC38-DEDC-2341-F69F-09AAD5CB0CFA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67" creationId="{34398E0D-9C95-8909-EBDE-0F25DB04887D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68" creationId="{E21218C9-BD84-8247-1316-70BE6DC518F9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69" creationId="{21A2B36A-8470-1D91-F244-0933CA99C2F2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70" creationId="{ED714C38-6E84-25EA-B0DC-C9DB6338BCF5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71" creationId="{F92FCA52-1339-1C62-04C5-9F719BC521A4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72" creationId="{F5891AED-ED94-87D2-DEEA-C74FF7010418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74" creationId="{3162DF16-2983-120C-6BB5-CE17CB5187B3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75" creationId="{02F2D7E9-FE5E-57FF-E634-C1FC3FFDE10E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77" creationId="{F1CF201A-0044-32AA-D112-A1BD296F74C6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79" creationId="{D27CFBD0-3253-E4BE-6577-685F9BA21D22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80" creationId="{2DD26D4A-5186-8EF6-5B14-4300CE760569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81" creationId="{EA58CD10-53AB-9433-46A6-1C02F5FBA952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82" creationId="{41EFE95A-D30F-6D0B-075D-E6B94BFB1F68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83" creationId="{1DE9F2B6-C4E7-A133-C5D4-4C0E17662682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84" creationId="{58C02303-282B-F93E-795C-382CC3033D1E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87" creationId="{D31D0EE5-9823-946A-5CB9-CE24E048EC1C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88" creationId="{1402C6D8-975B-F56C-4FE1-3A6A662A6F10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89" creationId="{BEC7222E-5375-0E04-A9BF-866AA9138B10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90" creationId="{A10BDC10-B52F-526D-63AA-01998D789A6A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91" creationId="{7EED2874-BE33-D7A9-7163-0C8FCCA5FC99}"/>
          </ac:spMkLst>
        </pc:spChg>
        <pc:spChg chg="mod">
          <ac:chgData name="최 현훈" userId="c7624e1a9da181c8" providerId="LiveId" clId="{1D5FF5BD-DA0C-4639-8B79-8E2B16FC822B}" dt="2022-09-09T16:39:33.482" v="1887"/>
          <ac:spMkLst>
            <pc:docMk/>
            <pc:sldMk cId="1743246666" sldId="433"/>
            <ac:spMk id="6192" creationId="{2EB3D9EC-F57F-9C4B-30D7-BBC5B59CA0A8}"/>
          </ac:spMkLst>
        </pc:spChg>
        <pc:grpChg chg="add del mod">
          <ac:chgData name="최 현훈" userId="c7624e1a9da181c8" providerId="LiveId" clId="{1D5FF5BD-DA0C-4639-8B79-8E2B16FC822B}" dt="2022-09-09T16:39:49.632" v="1890"/>
          <ac:grpSpMkLst>
            <pc:docMk/>
            <pc:sldMk cId="1743246666" sldId="433"/>
            <ac:grpSpMk id="3" creationId="{A6CEBB14-D9E7-BD1E-E7E8-0C3C47A5672E}"/>
          </ac:grpSpMkLst>
        </pc:grpChg>
        <pc:grpChg chg="mod">
          <ac:chgData name="최 현훈" userId="c7624e1a9da181c8" providerId="LiveId" clId="{1D5FF5BD-DA0C-4639-8B79-8E2B16FC822B}" dt="2022-09-09T16:39:33.482" v="1887"/>
          <ac:grpSpMkLst>
            <pc:docMk/>
            <pc:sldMk cId="1743246666" sldId="433"/>
            <ac:grpSpMk id="6173" creationId="{2185D905-E784-0E36-7C8D-E3AB1C23B289}"/>
          </ac:grpSpMkLst>
        </pc:grpChg>
        <pc:grpChg chg="mod">
          <ac:chgData name="최 현훈" userId="c7624e1a9da181c8" providerId="LiveId" clId="{1D5FF5BD-DA0C-4639-8B79-8E2B16FC822B}" dt="2022-09-09T16:39:33.482" v="1887"/>
          <ac:grpSpMkLst>
            <pc:docMk/>
            <pc:sldMk cId="1743246666" sldId="433"/>
            <ac:grpSpMk id="6176" creationId="{20A0EC88-2797-FAAE-8C41-2D4E85449D21}"/>
          </ac:grpSpMkLst>
        </pc:grpChg>
        <pc:grpChg chg="add del mod">
          <ac:chgData name="최 현훈" userId="c7624e1a9da181c8" providerId="LiveId" clId="{1D5FF5BD-DA0C-4639-8B79-8E2B16FC822B}" dt="2022-09-09T16:39:49.632" v="1890"/>
          <ac:grpSpMkLst>
            <pc:docMk/>
            <pc:sldMk cId="1743246666" sldId="433"/>
            <ac:grpSpMk id="6185" creationId="{6622E334-EFCC-5C9A-34BE-F8DBAAE39DDB}"/>
          </ac:grpSpMkLst>
        </pc:grpChg>
        <pc:grpChg chg="mod">
          <ac:chgData name="최 현훈" userId="c7624e1a9da181c8" providerId="LiveId" clId="{1D5FF5BD-DA0C-4639-8B79-8E2B16FC822B}" dt="2022-09-09T16:39:33.482" v="1887"/>
          <ac:grpSpMkLst>
            <pc:docMk/>
            <pc:sldMk cId="1743246666" sldId="433"/>
            <ac:grpSpMk id="6186" creationId="{7713B689-8870-62F5-1A82-0DD12301B06A}"/>
          </ac:grpSpMkLst>
        </pc:grpChg>
        <pc:picChg chg="add del mod modCrop">
          <ac:chgData name="최 현훈" userId="c7624e1a9da181c8" providerId="LiveId" clId="{1D5FF5BD-DA0C-4639-8B79-8E2B16FC822B}" dt="2022-09-11T00:40:19.520" v="5151" actId="478"/>
          <ac:picMkLst>
            <pc:docMk/>
            <pc:sldMk cId="1743246666" sldId="433"/>
            <ac:picMk id="4" creationId="{0E0E7982-0253-BC19-18DC-813B6A67E55E}"/>
          </ac:picMkLst>
        </pc:picChg>
        <pc:picChg chg="add del mod">
          <ac:chgData name="최 현훈" userId="c7624e1a9da181c8" providerId="LiveId" clId="{1D5FF5BD-DA0C-4639-8B79-8E2B16FC822B}" dt="2022-09-09T16:42:18.457" v="1939" actId="478"/>
          <ac:picMkLst>
            <pc:docMk/>
            <pc:sldMk cId="1743246666" sldId="433"/>
            <ac:picMk id="6194" creationId="{B5A3BEE8-D35B-4F8F-3CAC-47EA7CEC5A75}"/>
          </ac:picMkLst>
        </pc:picChg>
        <pc:picChg chg="add del mod">
          <ac:chgData name="최 현훈" userId="c7624e1a9da181c8" providerId="LiveId" clId="{1D5FF5BD-DA0C-4639-8B79-8E2B16FC822B}" dt="2022-09-09T16:42:21.122" v="1940" actId="478"/>
          <ac:picMkLst>
            <pc:docMk/>
            <pc:sldMk cId="1743246666" sldId="433"/>
            <ac:picMk id="6196" creationId="{89A1E22B-89EA-CAD9-DB62-9D792D34CFA0}"/>
          </ac:picMkLst>
        </pc:picChg>
        <pc:picChg chg="add del mod">
          <ac:chgData name="최 현훈" userId="c7624e1a9da181c8" providerId="LiveId" clId="{1D5FF5BD-DA0C-4639-8B79-8E2B16FC822B}" dt="2022-09-09T16:51:55.111" v="2416" actId="478"/>
          <ac:picMkLst>
            <pc:docMk/>
            <pc:sldMk cId="1743246666" sldId="433"/>
            <ac:picMk id="6198" creationId="{AAFF6606-0502-89A4-C482-64D31D5BA9E5}"/>
          </ac:picMkLst>
        </pc:picChg>
        <pc:picChg chg="add del mod">
          <ac:chgData name="최 현훈" userId="c7624e1a9da181c8" providerId="LiveId" clId="{1D5FF5BD-DA0C-4639-8B79-8E2B16FC822B}" dt="2022-09-09T16:52:54.374" v="2419" actId="478"/>
          <ac:picMkLst>
            <pc:docMk/>
            <pc:sldMk cId="1743246666" sldId="433"/>
            <ac:picMk id="6199" creationId="{E337F127-F523-62F0-7DFD-C5BB9225F7BD}"/>
          </ac:picMkLst>
        </pc:picChg>
        <pc:picChg chg="add mod">
          <ac:chgData name="최 현훈" userId="c7624e1a9da181c8" providerId="LiveId" clId="{1D5FF5BD-DA0C-4639-8B79-8E2B16FC822B}" dt="2022-09-11T00:40:31.142" v="5222" actId="1038"/>
          <ac:picMkLst>
            <pc:docMk/>
            <pc:sldMk cId="1743246666" sldId="433"/>
            <ac:picMk id="6201" creationId="{9DBBFEA7-BF7A-278C-1F6E-E61329983320}"/>
          </ac:picMkLst>
        </pc:picChg>
        <pc:cxnChg chg="mod">
          <ac:chgData name="최 현훈" userId="c7624e1a9da181c8" providerId="LiveId" clId="{1D5FF5BD-DA0C-4639-8B79-8E2B16FC822B}" dt="2022-09-09T16:39:33.482" v="1887"/>
          <ac:cxnSpMkLst>
            <pc:docMk/>
            <pc:sldMk cId="1743246666" sldId="433"/>
            <ac:cxnSpMk id="6178" creationId="{4F65DF4B-2D0C-28D8-7985-D6764354A64B}"/>
          </ac:cxnSpMkLst>
        </pc:cxnChg>
      </pc:sldChg>
      <pc:sldChg chg="addSp delSp modSp mod">
        <pc:chgData name="최 현훈" userId="c7624e1a9da181c8" providerId="LiveId" clId="{1D5FF5BD-DA0C-4639-8B79-8E2B16FC822B}" dt="2022-09-10T15:37:22.832" v="5063" actId="20577"/>
        <pc:sldMkLst>
          <pc:docMk/>
          <pc:sldMk cId="4194909819" sldId="434"/>
        </pc:sldMkLst>
        <pc:spChg chg="add del mod">
          <ac:chgData name="최 현훈" userId="c7624e1a9da181c8" providerId="LiveId" clId="{1D5FF5BD-DA0C-4639-8B79-8E2B16FC822B}" dt="2022-09-10T14:24:10.064" v="4945" actId="478"/>
          <ac:spMkLst>
            <pc:docMk/>
            <pc:sldMk cId="4194909819" sldId="434"/>
            <ac:spMk id="2" creationId="{BAF85F9B-CB1B-F018-D524-84BE7AD76EB7}"/>
          </ac:spMkLst>
        </pc:spChg>
        <pc:spChg chg="mod">
          <ac:chgData name="최 현훈" userId="c7624e1a9da181c8" providerId="LiveId" clId="{1D5FF5BD-DA0C-4639-8B79-8E2B16FC822B}" dt="2022-09-10T11:26:02.594" v="4104" actId="20577"/>
          <ac:spMkLst>
            <pc:docMk/>
            <pc:sldMk cId="4194909819" sldId="434"/>
            <ac:spMk id="6148" creationId="{769E8B2D-AD85-4B3E-BED4-3BAEF3C9A926}"/>
          </ac:spMkLst>
        </pc:spChg>
        <pc:spChg chg="mod">
          <ac:chgData name="최 현훈" userId="c7624e1a9da181c8" providerId="LiveId" clId="{1D5FF5BD-DA0C-4639-8B79-8E2B16FC822B}" dt="2022-09-10T15:37:22.832" v="5063" actId="20577"/>
          <ac:spMkLst>
            <pc:docMk/>
            <pc:sldMk cId="4194909819" sldId="434"/>
            <ac:spMk id="6149" creationId="{3085144C-A132-4DA6-B8CF-2A571B71116F}"/>
          </ac:spMkLst>
        </pc:spChg>
      </pc:sldChg>
      <pc:sldChg chg="delSp modSp mod">
        <pc:chgData name="최 현훈" userId="c7624e1a9da181c8" providerId="LiveId" clId="{1D5FF5BD-DA0C-4639-8B79-8E2B16FC822B}" dt="2022-09-10T11:20:59.333" v="4065" actId="478"/>
        <pc:sldMkLst>
          <pc:docMk/>
          <pc:sldMk cId="3404634823" sldId="435"/>
        </pc:sldMkLst>
        <pc:spChg chg="mod">
          <ac:chgData name="최 현훈" userId="c7624e1a9da181c8" providerId="LiveId" clId="{1D5FF5BD-DA0C-4639-8B79-8E2B16FC822B}" dt="2022-09-10T11:20:54.442" v="4064" actId="20577"/>
          <ac:spMkLst>
            <pc:docMk/>
            <pc:sldMk cId="3404634823" sldId="435"/>
            <ac:spMk id="6148" creationId="{769E8B2D-AD85-4B3E-BED4-3BAEF3C9A926}"/>
          </ac:spMkLst>
        </pc:spChg>
        <pc:spChg chg="del">
          <ac:chgData name="최 현훈" userId="c7624e1a9da181c8" providerId="LiveId" clId="{1D5FF5BD-DA0C-4639-8B79-8E2B16FC822B}" dt="2022-09-10T11:20:59.333" v="4065" actId="478"/>
          <ac:spMkLst>
            <pc:docMk/>
            <pc:sldMk cId="3404634823" sldId="435"/>
            <ac:spMk id="6149" creationId="{3085144C-A132-4DA6-B8CF-2A571B71116F}"/>
          </ac:spMkLst>
        </pc:spChg>
      </pc:sldChg>
      <pc:sldChg chg="addSp delSp modSp add mod modAnim modNotesTx">
        <pc:chgData name="최 현훈" userId="c7624e1a9da181c8" providerId="LiveId" clId="{1D5FF5BD-DA0C-4639-8B79-8E2B16FC822B}" dt="2022-09-12T04:46:59.140" v="5620"/>
        <pc:sldMkLst>
          <pc:docMk/>
          <pc:sldMk cId="3877687510" sldId="436"/>
        </pc:sldMkLst>
        <pc:spChg chg="mod">
          <ac:chgData name="최 현훈" userId="c7624e1a9da181c8" providerId="LiveId" clId="{1D5FF5BD-DA0C-4639-8B79-8E2B16FC822B}" dt="2022-09-10T14:20:30.102" v="4886" actId="571"/>
          <ac:spMkLst>
            <pc:docMk/>
            <pc:sldMk cId="3877687510" sldId="436"/>
            <ac:spMk id="4" creationId="{0F8FCE6D-8CCB-C9C4-BD0E-BE2490CB0D78}"/>
          </ac:spMkLst>
        </pc:spChg>
        <pc:spChg chg="mod">
          <ac:chgData name="최 현훈" userId="c7624e1a9da181c8" providerId="LiveId" clId="{1D5FF5BD-DA0C-4639-8B79-8E2B16FC822B}" dt="2022-09-12T04:46:59.140" v="5620"/>
          <ac:spMkLst>
            <pc:docMk/>
            <pc:sldMk cId="3877687510" sldId="436"/>
            <ac:spMk id="5" creationId="{99C0532A-2339-C9CB-6862-91267D22FA86}"/>
          </ac:spMkLst>
        </pc:spChg>
        <pc:spChg chg="mod">
          <ac:chgData name="최 현훈" userId="c7624e1a9da181c8" providerId="LiveId" clId="{1D5FF5BD-DA0C-4639-8B79-8E2B16FC822B}" dt="2022-09-10T14:20:30.102" v="4886" actId="571"/>
          <ac:spMkLst>
            <pc:docMk/>
            <pc:sldMk cId="3877687510" sldId="436"/>
            <ac:spMk id="6" creationId="{80B5B8BF-219E-6C54-EB21-AF7DE98D522B}"/>
          </ac:spMkLst>
        </pc:spChg>
        <pc:spChg chg="mod">
          <ac:chgData name="최 현훈" userId="c7624e1a9da181c8" providerId="LiveId" clId="{1D5FF5BD-DA0C-4639-8B79-8E2B16FC822B}" dt="2022-09-10T14:20:30.102" v="4886" actId="571"/>
          <ac:spMkLst>
            <pc:docMk/>
            <pc:sldMk cId="3877687510" sldId="436"/>
            <ac:spMk id="7" creationId="{7942C9D5-3301-D181-54A3-3DA9012E6B77}"/>
          </ac:spMkLst>
        </pc:spChg>
        <pc:spChg chg="add mod">
          <ac:chgData name="최 현훈" userId="c7624e1a9da181c8" providerId="LiveId" clId="{1D5FF5BD-DA0C-4639-8B79-8E2B16FC822B}" dt="2022-09-10T11:32:36.171" v="4676" actId="1036"/>
          <ac:spMkLst>
            <pc:docMk/>
            <pc:sldMk cId="3877687510" sldId="436"/>
            <ac:spMk id="12" creationId="{8E1566A0-2292-1054-BF35-AA434820EC13}"/>
          </ac:spMkLst>
        </pc:spChg>
        <pc:spChg chg="add mod">
          <ac:chgData name="최 현훈" userId="c7624e1a9da181c8" providerId="LiveId" clId="{1D5FF5BD-DA0C-4639-8B79-8E2B16FC822B}" dt="2022-09-10T11:32:36.171" v="4676" actId="1036"/>
          <ac:spMkLst>
            <pc:docMk/>
            <pc:sldMk cId="3877687510" sldId="436"/>
            <ac:spMk id="14" creationId="{0DD30D18-952D-3EC1-1B76-9684F47C47D3}"/>
          </ac:spMkLst>
        </pc:spChg>
        <pc:spChg chg="add mod">
          <ac:chgData name="최 현훈" userId="c7624e1a9da181c8" providerId="LiveId" clId="{1D5FF5BD-DA0C-4639-8B79-8E2B16FC822B}" dt="2022-09-10T14:20:30.102" v="4886" actId="571"/>
          <ac:spMkLst>
            <pc:docMk/>
            <pc:sldMk cId="3877687510" sldId="436"/>
            <ac:spMk id="18" creationId="{637CFB89-AAD4-6842-A113-7E5FA328EFBF}"/>
          </ac:spMkLst>
        </pc:spChg>
        <pc:spChg chg="add mod">
          <ac:chgData name="최 현훈" userId="c7624e1a9da181c8" providerId="LiveId" clId="{1D5FF5BD-DA0C-4639-8B79-8E2B16FC822B}" dt="2022-09-10T11:32:36.171" v="4676" actId="1036"/>
          <ac:spMkLst>
            <pc:docMk/>
            <pc:sldMk cId="3877687510" sldId="436"/>
            <ac:spMk id="19" creationId="{FB718033-BE6A-BBC9-A3C8-3F4E0904E642}"/>
          </ac:spMkLst>
        </pc:spChg>
        <pc:spChg chg="add del mod">
          <ac:chgData name="최 현훈" userId="c7624e1a9da181c8" providerId="LiveId" clId="{1D5FF5BD-DA0C-4639-8B79-8E2B16FC822B}" dt="2022-09-10T02:48:09.853" v="4054" actId="478"/>
          <ac:spMkLst>
            <pc:docMk/>
            <pc:sldMk cId="3877687510" sldId="436"/>
            <ac:spMk id="22" creationId="{0CD7292A-070F-9E1C-E7B3-F70AE13EE6B1}"/>
          </ac:spMkLst>
        </pc:spChg>
        <pc:spChg chg="add del mod">
          <ac:chgData name="최 현훈" userId="c7624e1a9da181c8" providerId="LiveId" clId="{1D5FF5BD-DA0C-4639-8B79-8E2B16FC822B}" dt="2022-09-10T14:20:24.414" v="4884" actId="478"/>
          <ac:spMkLst>
            <pc:docMk/>
            <pc:sldMk cId="3877687510" sldId="436"/>
            <ac:spMk id="22" creationId="{2D33065D-57BA-4337-65B6-B5377CA9D6B9}"/>
          </ac:spMkLst>
        </pc:spChg>
        <pc:spChg chg="add mod">
          <ac:chgData name="최 현훈" userId="c7624e1a9da181c8" providerId="LiveId" clId="{1D5FF5BD-DA0C-4639-8B79-8E2B16FC822B}" dt="2022-09-10T14:20:30.102" v="4886" actId="571"/>
          <ac:spMkLst>
            <pc:docMk/>
            <pc:sldMk cId="3877687510" sldId="436"/>
            <ac:spMk id="24" creationId="{7E98865C-620F-C4B1-04B5-DA0E9A959565}"/>
          </ac:spMkLst>
        </pc:spChg>
        <pc:spChg chg="add mod">
          <ac:chgData name="최 현훈" userId="c7624e1a9da181c8" providerId="LiveId" clId="{1D5FF5BD-DA0C-4639-8B79-8E2B16FC822B}" dt="2022-09-10T14:21:09.598" v="4918" actId="1076"/>
          <ac:spMkLst>
            <pc:docMk/>
            <pc:sldMk cId="3877687510" sldId="436"/>
            <ac:spMk id="25" creationId="{A8C01519-E3CE-D054-77D0-1FB878CC2BA7}"/>
          </ac:spMkLst>
        </pc:spChg>
        <pc:spChg chg="add mod">
          <ac:chgData name="최 현훈" userId="c7624e1a9da181c8" providerId="LiveId" clId="{1D5FF5BD-DA0C-4639-8B79-8E2B16FC822B}" dt="2022-09-10T14:21:28.200" v="4921" actId="20577"/>
          <ac:spMkLst>
            <pc:docMk/>
            <pc:sldMk cId="3877687510" sldId="436"/>
            <ac:spMk id="26" creationId="{8412326F-36F4-B041-8412-337AB801A6A5}"/>
          </ac:spMkLst>
        </pc:spChg>
        <pc:spChg chg="mod">
          <ac:chgData name="최 현훈" userId="c7624e1a9da181c8" providerId="LiveId" clId="{1D5FF5BD-DA0C-4639-8B79-8E2B16FC822B}" dt="2022-09-10T11:31:28.809" v="4547"/>
          <ac:spMkLst>
            <pc:docMk/>
            <pc:sldMk cId="3877687510" sldId="436"/>
            <ac:spMk id="6148" creationId="{769E8B2D-AD85-4B3E-BED4-3BAEF3C9A926}"/>
          </ac:spMkLst>
        </pc:spChg>
        <pc:spChg chg="del">
          <ac:chgData name="최 현훈" userId="c7624e1a9da181c8" providerId="LiveId" clId="{1D5FF5BD-DA0C-4639-8B79-8E2B16FC822B}" dt="2022-09-10T11:31:32.457" v="4548" actId="478"/>
          <ac:spMkLst>
            <pc:docMk/>
            <pc:sldMk cId="3877687510" sldId="436"/>
            <ac:spMk id="6149" creationId="{3085144C-A132-4DA6-B8CF-2A571B71116F}"/>
          </ac:spMkLst>
        </pc:spChg>
        <pc:grpChg chg="add mod">
          <ac:chgData name="최 현훈" userId="c7624e1a9da181c8" providerId="LiveId" clId="{1D5FF5BD-DA0C-4639-8B79-8E2B16FC822B}" dt="2022-09-10T14:20:30.102" v="4886" actId="571"/>
          <ac:grpSpMkLst>
            <pc:docMk/>
            <pc:sldMk cId="3877687510" sldId="436"/>
            <ac:grpSpMk id="2" creationId="{3CE313E3-9F55-4B62-C83B-49AB28850E9C}"/>
          </ac:grpSpMkLst>
        </pc:grpChg>
        <pc:grpChg chg="mod">
          <ac:chgData name="최 현훈" userId="c7624e1a9da181c8" providerId="LiveId" clId="{1D5FF5BD-DA0C-4639-8B79-8E2B16FC822B}" dt="2022-09-10T14:20:30.102" v="4886" actId="571"/>
          <ac:grpSpMkLst>
            <pc:docMk/>
            <pc:sldMk cId="3877687510" sldId="436"/>
            <ac:grpSpMk id="3" creationId="{4D34DCB9-CBBB-A343-40DF-0F2F669D6C19}"/>
          </ac:grpSpMkLst>
        </pc:grpChg>
        <pc:grpChg chg="add mod">
          <ac:chgData name="최 현훈" userId="c7624e1a9da181c8" providerId="LiveId" clId="{1D5FF5BD-DA0C-4639-8B79-8E2B16FC822B}" dt="2022-09-10T11:32:36.171" v="4676" actId="1036"/>
          <ac:grpSpMkLst>
            <pc:docMk/>
            <pc:sldMk cId="3877687510" sldId="436"/>
            <ac:grpSpMk id="16" creationId="{0C2B6EDF-32BA-5040-C525-40EFBE7189E9}"/>
          </ac:grpSpMkLst>
        </pc:grpChg>
        <pc:grpChg chg="add mod">
          <ac:chgData name="최 현훈" userId="c7624e1a9da181c8" providerId="LiveId" clId="{1D5FF5BD-DA0C-4639-8B79-8E2B16FC822B}" dt="2022-09-10T14:20:30.102" v="4886" actId="571"/>
          <ac:grpSpMkLst>
            <pc:docMk/>
            <pc:sldMk cId="3877687510" sldId="436"/>
            <ac:grpSpMk id="21" creationId="{A4649FDA-F803-4166-1672-4D261891B8D9}"/>
          </ac:grpSpMkLst>
        </pc:grpChg>
        <pc:grpChg chg="add mod">
          <ac:chgData name="최 현훈" userId="c7624e1a9da181c8" providerId="LiveId" clId="{1D5FF5BD-DA0C-4639-8B79-8E2B16FC822B}" dt="2022-09-10T11:32:36.171" v="4676" actId="1036"/>
          <ac:grpSpMkLst>
            <pc:docMk/>
            <pc:sldMk cId="3877687510" sldId="436"/>
            <ac:grpSpMk id="23" creationId="{02FEF53F-B084-CF8C-7ED6-D540671250DE}"/>
          </ac:grpSpMkLst>
        </pc:grpChg>
        <pc:picChg chg="mod modCrop">
          <ac:chgData name="최 현훈" userId="c7624e1a9da181c8" providerId="LiveId" clId="{1D5FF5BD-DA0C-4639-8B79-8E2B16FC822B}" dt="2022-09-10T14:20:30.102" v="4886" actId="571"/>
          <ac:picMkLst>
            <pc:docMk/>
            <pc:sldMk cId="3877687510" sldId="436"/>
            <ac:picMk id="8" creationId="{69861140-C368-2825-D54A-E9F0B1ED7D77}"/>
          </ac:picMkLst>
        </pc:picChg>
        <pc:picChg chg="add mod">
          <ac:chgData name="최 현훈" userId="c7624e1a9da181c8" providerId="LiveId" clId="{1D5FF5BD-DA0C-4639-8B79-8E2B16FC822B}" dt="2022-09-10T11:32:36.171" v="4676" actId="1036"/>
          <ac:picMkLst>
            <pc:docMk/>
            <pc:sldMk cId="3877687510" sldId="436"/>
            <ac:picMk id="13" creationId="{5472C4B8-FB40-78A8-B1AF-F537BE84A600}"/>
          </ac:picMkLst>
        </pc:picChg>
        <pc:picChg chg="add mod">
          <ac:chgData name="최 현훈" userId="c7624e1a9da181c8" providerId="LiveId" clId="{1D5FF5BD-DA0C-4639-8B79-8E2B16FC822B}" dt="2022-09-10T11:32:36.171" v="4676" actId="1036"/>
          <ac:picMkLst>
            <pc:docMk/>
            <pc:sldMk cId="3877687510" sldId="436"/>
            <ac:picMk id="15" creationId="{329F6A1A-933A-3D83-FA0C-6F15C9302B52}"/>
          </ac:picMkLst>
        </pc:picChg>
        <pc:picChg chg="add mod">
          <ac:chgData name="최 현훈" userId="c7624e1a9da181c8" providerId="LiveId" clId="{1D5FF5BD-DA0C-4639-8B79-8E2B16FC822B}" dt="2022-09-10T11:32:36.171" v="4676" actId="1036"/>
          <ac:picMkLst>
            <pc:docMk/>
            <pc:sldMk cId="3877687510" sldId="436"/>
            <ac:picMk id="17" creationId="{8F0F0984-D0CD-5A58-4F20-C46388D26F45}"/>
          </ac:picMkLst>
        </pc:picChg>
        <pc:inkChg chg="mod">
          <ac:chgData name="최 현훈" userId="c7624e1a9da181c8" providerId="LiveId" clId="{1D5FF5BD-DA0C-4639-8B79-8E2B16FC822B}" dt="2022-09-10T14:20:30.102" v="4886" actId="571"/>
          <ac:inkMkLst>
            <pc:docMk/>
            <pc:sldMk cId="3877687510" sldId="436"/>
            <ac:inkMk id="9" creationId="{96E1F7FD-C4F0-7669-1842-424C059A0F95}"/>
          </ac:inkMkLst>
        </pc:inkChg>
        <pc:inkChg chg="mod">
          <ac:chgData name="최 현훈" userId="c7624e1a9da181c8" providerId="LiveId" clId="{1D5FF5BD-DA0C-4639-8B79-8E2B16FC822B}" dt="2022-09-10T14:20:30.102" v="4886" actId="571"/>
          <ac:inkMkLst>
            <pc:docMk/>
            <pc:sldMk cId="3877687510" sldId="436"/>
            <ac:inkMk id="10" creationId="{9DA00E64-3556-4642-09C3-E69E82F063BE}"/>
          </ac:inkMkLst>
        </pc:inkChg>
        <pc:inkChg chg="mod">
          <ac:chgData name="최 현훈" userId="c7624e1a9da181c8" providerId="LiveId" clId="{1D5FF5BD-DA0C-4639-8B79-8E2B16FC822B}" dt="2022-09-10T14:20:30.102" v="4886" actId="571"/>
          <ac:inkMkLst>
            <pc:docMk/>
            <pc:sldMk cId="3877687510" sldId="436"/>
            <ac:inkMk id="11" creationId="{6371C05A-CB8B-291A-833A-93FD77C6C39B}"/>
          </ac:inkMkLst>
        </pc:inkChg>
        <pc:cxnChg chg="add mod">
          <ac:chgData name="최 현훈" userId="c7624e1a9da181c8" providerId="LiveId" clId="{1D5FF5BD-DA0C-4639-8B79-8E2B16FC822B}" dt="2022-09-10T11:32:36.171" v="4676" actId="1036"/>
          <ac:cxnSpMkLst>
            <pc:docMk/>
            <pc:sldMk cId="3877687510" sldId="436"/>
            <ac:cxnSpMk id="20" creationId="{B0D05D67-C998-6130-BCA4-597E075C244C}"/>
          </ac:cxnSpMkLst>
        </pc:cxnChg>
      </pc:sldChg>
      <pc:sldChg chg="addSp delSp modSp add mod modNotesTx">
        <pc:chgData name="최 현훈" userId="c7624e1a9da181c8" providerId="LiveId" clId="{1D5FF5BD-DA0C-4639-8B79-8E2B16FC822B}" dt="2022-09-11T12:51:09.683" v="5610" actId="20577"/>
        <pc:sldMkLst>
          <pc:docMk/>
          <pc:sldMk cId="1780853877" sldId="437"/>
        </pc:sldMkLst>
        <pc:spChg chg="add del mod">
          <ac:chgData name="최 현훈" userId="c7624e1a9da181c8" providerId="LiveId" clId="{1D5FF5BD-DA0C-4639-8B79-8E2B16FC822B}" dt="2022-09-11T01:39:35.703" v="5318"/>
          <ac:spMkLst>
            <pc:docMk/>
            <pc:sldMk cId="1780853877" sldId="437"/>
            <ac:spMk id="4" creationId="{05A39AF4-0514-529F-5764-0B07402BD6FF}"/>
          </ac:spMkLst>
        </pc:spChg>
        <pc:spChg chg="mod">
          <ac:chgData name="최 현훈" userId="c7624e1a9da181c8" providerId="LiveId" clId="{1D5FF5BD-DA0C-4639-8B79-8E2B16FC822B}" dt="2022-09-10T11:34:31.304" v="4735" actId="1036"/>
          <ac:spMkLst>
            <pc:docMk/>
            <pc:sldMk cId="1780853877" sldId="437"/>
            <ac:spMk id="5" creationId="{99C0532A-2339-C9CB-6862-91267D22FA86}"/>
          </ac:spMkLst>
        </pc:spChg>
        <pc:spChg chg="add mod">
          <ac:chgData name="최 현훈" userId="c7624e1a9da181c8" providerId="LiveId" clId="{1D5FF5BD-DA0C-4639-8B79-8E2B16FC822B}" dt="2022-09-11T12:49:58.088" v="5601" actId="14100"/>
          <ac:spMkLst>
            <pc:docMk/>
            <pc:sldMk cId="1780853877" sldId="437"/>
            <ac:spMk id="9" creationId="{1907B6B0-F15C-D87B-04C7-E221C84C05C6}"/>
          </ac:spMkLst>
        </pc:spChg>
        <pc:spChg chg="add del">
          <ac:chgData name="최 현훈" userId="c7624e1a9da181c8" providerId="LiveId" clId="{1D5FF5BD-DA0C-4639-8B79-8E2B16FC822B}" dt="2022-09-11T12:47:52.817" v="5524" actId="11529"/>
          <ac:spMkLst>
            <pc:docMk/>
            <pc:sldMk cId="1780853877" sldId="437"/>
            <ac:spMk id="12" creationId="{A7BA36BD-8E59-BCD0-1D31-A5ED87EEAD96}"/>
          </ac:spMkLst>
        </pc:spChg>
        <pc:spChg chg="add del mod">
          <ac:chgData name="최 현훈" userId="c7624e1a9da181c8" providerId="LiveId" clId="{1D5FF5BD-DA0C-4639-8B79-8E2B16FC822B}" dt="2022-09-11T12:48:13.330" v="5528" actId="11529"/>
          <ac:spMkLst>
            <pc:docMk/>
            <pc:sldMk cId="1780853877" sldId="437"/>
            <ac:spMk id="13" creationId="{8F379BB4-642B-FC16-112D-A2452A97F242}"/>
          </ac:spMkLst>
        </pc:spChg>
        <pc:spChg chg="add mod">
          <ac:chgData name="최 현훈" userId="c7624e1a9da181c8" providerId="LiveId" clId="{1D5FF5BD-DA0C-4639-8B79-8E2B16FC822B}" dt="2022-09-11T12:49:44.261" v="5598" actId="1038"/>
          <ac:spMkLst>
            <pc:docMk/>
            <pc:sldMk cId="1780853877" sldId="437"/>
            <ac:spMk id="14" creationId="{AC025532-8C9D-BF32-59EB-4A3562D1ED2A}"/>
          </ac:spMkLst>
        </pc:spChg>
        <pc:spChg chg="mod">
          <ac:chgData name="최 현훈" userId="c7624e1a9da181c8" providerId="LiveId" clId="{1D5FF5BD-DA0C-4639-8B79-8E2B16FC822B}" dt="2022-09-10T11:34:17.959" v="4721"/>
          <ac:spMkLst>
            <pc:docMk/>
            <pc:sldMk cId="1780853877" sldId="437"/>
            <ac:spMk id="6148" creationId="{769E8B2D-AD85-4B3E-BED4-3BAEF3C9A926}"/>
          </ac:spMkLst>
        </pc:spChg>
        <pc:spChg chg="del mod">
          <ac:chgData name="최 현훈" userId="c7624e1a9da181c8" providerId="LiveId" clId="{1D5FF5BD-DA0C-4639-8B79-8E2B16FC822B}" dt="2022-09-10T11:34:22.266" v="4722" actId="478"/>
          <ac:spMkLst>
            <pc:docMk/>
            <pc:sldMk cId="1780853877" sldId="437"/>
            <ac:spMk id="6149" creationId="{3085144C-A132-4DA6-B8CF-2A571B71116F}"/>
          </ac:spMkLst>
        </pc:spChg>
        <pc:grpChg chg="add mod">
          <ac:chgData name="최 현훈" userId="c7624e1a9da181c8" providerId="LiveId" clId="{1D5FF5BD-DA0C-4639-8B79-8E2B16FC822B}" dt="2022-09-11T12:49:39.370" v="5581" actId="1037"/>
          <ac:grpSpMkLst>
            <pc:docMk/>
            <pc:sldMk cId="1780853877" sldId="437"/>
            <ac:grpSpMk id="10" creationId="{C0296FFC-080C-EF38-347C-2E51DD0ADBFB}"/>
          </ac:grpSpMkLst>
        </pc:grpChg>
        <pc:picChg chg="add del mod">
          <ac:chgData name="최 현훈" userId="c7624e1a9da181c8" providerId="LiveId" clId="{1D5FF5BD-DA0C-4639-8B79-8E2B16FC822B}" dt="2022-09-11T00:55:39.106" v="5255" actId="478"/>
          <ac:picMkLst>
            <pc:docMk/>
            <pc:sldMk cId="1780853877" sldId="437"/>
            <ac:picMk id="3" creationId="{5A05F0E0-A2EA-8549-3A64-20DB05ED8E4F}"/>
          </ac:picMkLst>
        </pc:picChg>
        <pc:picChg chg="add mod">
          <ac:chgData name="최 현훈" userId="c7624e1a9da181c8" providerId="LiveId" clId="{1D5FF5BD-DA0C-4639-8B79-8E2B16FC822B}" dt="2022-09-11T12:50:09.759" v="5609" actId="1038"/>
          <ac:picMkLst>
            <pc:docMk/>
            <pc:sldMk cId="1780853877" sldId="437"/>
            <ac:picMk id="3" creationId="{D56B3224-D8CF-4DD6-F3D2-DB2E1E4994A2}"/>
          </ac:picMkLst>
        </pc:picChg>
        <pc:picChg chg="add del mod">
          <ac:chgData name="최 현훈" userId="c7624e1a9da181c8" providerId="LiveId" clId="{1D5FF5BD-DA0C-4639-8B79-8E2B16FC822B}" dt="2022-09-11T00:34:24.677" v="5097" actId="478"/>
          <ac:picMkLst>
            <pc:docMk/>
            <pc:sldMk cId="1780853877" sldId="437"/>
            <ac:picMk id="4" creationId="{A62AAF3E-03C8-08BE-508A-05814B228931}"/>
          </ac:picMkLst>
        </pc:picChg>
        <pc:picChg chg="add del mod">
          <ac:chgData name="최 현훈" userId="c7624e1a9da181c8" providerId="LiveId" clId="{1D5FF5BD-DA0C-4639-8B79-8E2B16FC822B}" dt="2022-09-11T12:47:12.140" v="5519" actId="478"/>
          <ac:picMkLst>
            <pc:docMk/>
            <pc:sldMk cId="1780853877" sldId="437"/>
            <ac:picMk id="7" creationId="{84C31DF6-EEF7-C6D7-51F5-A23B15B8CAFC}"/>
          </ac:picMkLst>
        </pc:picChg>
        <pc:picChg chg="add del">
          <ac:chgData name="최 현훈" userId="c7624e1a9da181c8" providerId="LiveId" clId="{1D5FF5BD-DA0C-4639-8B79-8E2B16FC822B}" dt="2022-09-11T01:39:35.693" v="5316" actId="478"/>
          <ac:picMkLst>
            <pc:docMk/>
            <pc:sldMk cId="1780853877" sldId="437"/>
            <ac:picMk id="8" creationId="{EE668C80-95DA-A772-597C-FB95F18FC899}"/>
          </ac:picMkLst>
        </pc:picChg>
        <pc:picChg chg="add mod">
          <ac:chgData name="최 현훈" userId="c7624e1a9da181c8" providerId="LiveId" clId="{1D5FF5BD-DA0C-4639-8B79-8E2B16FC822B}" dt="2022-09-11T12:49:30.469" v="5552" actId="1037"/>
          <ac:picMkLst>
            <pc:docMk/>
            <pc:sldMk cId="1780853877" sldId="437"/>
            <ac:picMk id="11" creationId="{BACF4874-455D-825F-AA90-F44A9D8D5435}"/>
          </ac:picMkLst>
        </pc:picChg>
      </pc:sldChg>
      <pc:sldChg chg="addSp delSp modSp add del mod ord">
        <pc:chgData name="최 현훈" userId="c7624e1a9da181c8" providerId="LiveId" clId="{1D5FF5BD-DA0C-4639-8B79-8E2B16FC822B}" dt="2022-09-09T17:10:18.108" v="2695" actId="47"/>
        <pc:sldMkLst>
          <pc:docMk/>
          <pc:sldMk cId="792827921" sldId="438"/>
        </pc:sldMkLst>
        <pc:spChg chg="add del mod">
          <ac:chgData name="최 현훈" userId="c7624e1a9da181c8" providerId="LiveId" clId="{1D5FF5BD-DA0C-4639-8B79-8E2B16FC822B}" dt="2022-09-09T17:06:51.188" v="2656"/>
          <ac:spMkLst>
            <pc:docMk/>
            <pc:sldMk cId="792827921" sldId="438"/>
            <ac:spMk id="3" creationId="{1BBA498F-C261-561B-EA5A-EC67A2C6B2CE}"/>
          </ac:spMkLst>
        </pc:spChg>
        <pc:spChg chg="mod">
          <ac:chgData name="최 현훈" userId="c7624e1a9da181c8" providerId="LiveId" clId="{1D5FF5BD-DA0C-4639-8B79-8E2B16FC822B}" dt="2022-09-09T17:10:01.490" v="2679" actId="20577"/>
          <ac:spMkLst>
            <pc:docMk/>
            <pc:sldMk cId="792827921" sldId="438"/>
            <ac:spMk id="5" creationId="{99C0532A-2339-C9CB-6862-91267D22FA86}"/>
          </ac:spMkLst>
        </pc:spChg>
        <pc:spChg chg="add mod">
          <ac:chgData name="최 현훈" userId="c7624e1a9da181c8" providerId="LiveId" clId="{1D5FF5BD-DA0C-4639-8B79-8E2B16FC822B}" dt="2022-09-09T17:10:16.368" v="2694"/>
          <ac:spMkLst>
            <pc:docMk/>
            <pc:sldMk cId="792827921" sldId="438"/>
            <ac:spMk id="14" creationId="{A36865F7-D6F3-A549-C76D-67E04290C4F4}"/>
          </ac:spMkLst>
        </pc:spChg>
        <pc:spChg chg="mod">
          <ac:chgData name="최 현훈" userId="c7624e1a9da181c8" providerId="LiveId" clId="{1D5FF5BD-DA0C-4639-8B79-8E2B16FC822B}" dt="2022-09-09T17:06:18.414" v="2611" actId="1036"/>
          <ac:spMkLst>
            <pc:docMk/>
            <pc:sldMk cId="792827921" sldId="438"/>
            <ac:spMk id="6149" creationId="{3085144C-A132-4DA6-B8CF-2A571B71116F}"/>
          </ac:spMkLst>
        </pc:spChg>
        <pc:grpChg chg="add del mod">
          <ac:chgData name="최 현훈" userId="c7624e1a9da181c8" providerId="LiveId" clId="{1D5FF5BD-DA0C-4639-8B79-8E2B16FC822B}" dt="2022-09-09T17:08:47.115" v="2676" actId="478"/>
          <ac:grpSpMkLst>
            <pc:docMk/>
            <pc:sldMk cId="792827921" sldId="438"/>
            <ac:grpSpMk id="6" creationId="{4624AA02-2B5E-29F9-4BED-DD85247D7214}"/>
          </ac:grpSpMkLst>
        </pc:grpChg>
        <pc:picChg chg="add del mod">
          <ac:chgData name="최 현훈" userId="c7624e1a9da181c8" providerId="LiveId" clId="{1D5FF5BD-DA0C-4639-8B79-8E2B16FC822B}" dt="2022-09-09T17:06:51.188" v="2656"/>
          <ac:picMkLst>
            <pc:docMk/>
            <pc:sldMk cId="792827921" sldId="438"/>
            <ac:picMk id="2" creationId="{1C2FA4AE-6D67-64F9-A55B-23E41B67019F}"/>
          </ac:picMkLst>
        </pc:picChg>
        <pc:picChg chg="add del mod">
          <ac:chgData name="최 현훈" userId="c7624e1a9da181c8" providerId="LiveId" clId="{1D5FF5BD-DA0C-4639-8B79-8E2B16FC822B}" dt="2022-09-09T17:08:44.370" v="2675" actId="478"/>
          <ac:picMkLst>
            <pc:docMk/>
            <pc:sldMk cId="792827921" sldId="438"/>
            <ac:picMk id="4" creationId="{BF743C19-082C-EDFA-5E96-7D1CC85AC045}"/>
          </ac:picMkLst>
        </pc:picChg>
        <pc:picChg chg="mod">
          <ac:chgData name="최 현훈" userId="c7624e1a9da181c8" providerId="LiveId" clId="{1D5FF5BD-DA0C-4639-8B79-8E2B16FC822B}" dt="2022-09-09T17:07:38.370" v="2662"/>
          <ac:picMkLst>
            <pc:docMk/>
            <pc:sldMk cId="792827921" sldId="438"/>
            <ac:picMk id="7" creationId="{EA149FB6-5BAC-9877-7679-353251BCFE2A}"/>
          </ac:picMkLst>
        </pc:picChg>
        <pc:picChg chg="mod">
          <ac:chgData name="최 현훈" userId="c7624e1a9da181c8" providerId="LiveId" clId="{1D5FF5BD-DA0C-4639-8B79-8E2B16FC822B}" dt="2022-09-09T17:07:38.370" v="2662"/>
          <ac:picMkLst>
            <pc:docMk/>
            <pc:sldMk cId="792827921" sldId="438"/>
            <ac:picMk id="8" creationId="{69282153-C6E9-2A10-BCA3-641AD3154025}"/>
          </ac:picMkLst>
        </pc:picChg>
        <pc:picChg chg="mod">
          <ac:chgData name="최 현훈" userId="c7624e1a9da181c8" providerId="LiveId" clId="{1D5FF5BD-DA0C-4639-8B79-8E2B16FC822B}" dt="2022-09-09T17:07:38.370" v="2662"/>
          <ac:picMkLst>
            <pc:docMk/>
            <pc:sldMk cId="792827921" sldId="438"/>
            <ac:picMk id="9" creationId="{FB8B3BA5-D5C1-79C3-260B-F8FC7AA701DD}"/>
          </ac:picMkLst>
        </pc:picChg>
        <pc:picChg chg="mod">
          <ac:chgData name="최 현훈" userId="c7624e1a9da181c8" providerId="LiveId" clId="{1D5FF5BD-DA0C-4639-8B79-8E2B16FC822B}" dt="2022-09-09T17:07:38.370" v="2662"/>
          <ac:picMkLst>
            <pc:docMk/>
            <pc:sldMk cId="792827921" sldId="438"/>
            <ac:picMk id="10" creationId="{074F33FE-1063-5C53-9D1D-A3E43F8E9463}"/>
          </ac:picMkLst>
        </pc:picChg>
        <pc:picChg chg="mod">
          <ac:chgData name="최 현훈" userId="c7624e1a9da181c8" providerId="LiveId" clId="{1D5FF5BD-DA0C-4639-8B79-8E2B16FC822B}" dt="2022-09-09T17:07:38.370" v="2662"/>
          <ac:picMkLst>
            <pc:docMk/>
            <pc:sldMk cId="792827921" sldId="438"/>
            <ac:picMk id="11" creationId="{D3542D42-E9F9-F676-9BC6-7302870A82A5}"/>
          </ac:picMkLst>
        </pc:picChg>
        <pc:picChg chg="mod">
          <ac:chgData name="최 현훈" userId="c7624e1a9da181c8" providerId="LiveId" clId="{1D5FF5BD-DA0C-4639-8B79-8E2B16FC822B}" dt="2022-09-09T17:07:38.370" v="2662"/>
          <ac:picMkLst>
            <pc:docMk/>
            <pc:sldMk cId="792827921" sldId="438"/>
            <ac:picMk id="12" creationId="{15EEBAFC-725C-9E15-6712-018319E43079}"/>
          </ac:picMkLst>
        </pc:picChg>
        <pc:picChg chg="add del mod">
          <ac:chgData name="최 현훈" userId="c7624e1a9da181c8" providerId="LiveId" clId="{1D5FF5BD-DA0C-4639-8B79-8E2B16FC822B}" dt="2022-09-09T17:08:49.363" v="2677" actId="478"/>
          <ac:picMkLst>
            <pc:docMk/>
            <pc:sldMk cId="792827921" sldId="438"/>
            <ac:picMk id="13" creationId="{E5DB488F-2616-0699-582E-FB7DC4105011}"/>
          </ac:picMkLst>
        </pc:picChg>
      </pc:sldChg>
      <pc:sldChg chg="modSp add del mod">
        <pc:chgData name="최 현훈" userId="c7624e1a9da181c8" providerId="LiveId" clId="{1D5FF5BD-DA0C-4639-8B79-8E2B16FC822B}" dt="2022-09-09T16:42:23.815" v="1941" actId="47"/>
        <pc:sldMkLst>
          <pc:docMk/>
          <pc:sldMk cId="2337207941" sldId="439"/>
        </pc:sldMkLst>
        <pc:spChg chg="mod">
          <ac:chgData name="최 현훈" userId="c7624e1a9da181c8" providerId="LiveId" clId="{1D5FF5BD-DA0C-4639-8B79-8E2B16FC822B}" dt="2022-09-09T16:38:13.049" v="1886"/>
          <ac:spMkLst>
            <pc:docMk/>
            <pc:sldMk cId="2337207941" sldId="439"/>
            <ac:spMk id="2" creationId="{0F052E20-9A4E-0135-5673-F11CE9CEDBE4}"/>
          </ac:spMkLst>
        </pc:spChg>
      </pc:sldChg>
      <pc:sldChg chg="modSp add del mod">
        <pc:chgData name="최 현훈" userId="c7624e1a9da181c8" providerId="LiveId" clId="{1D5FF5BD-DA0C-4639-8B79-8E2B16FC822B}" dt="2022-09-09T16:47:18.608" v="2118" actId="47"/>
        <pc:sldMkLst>
          <pc:docMk/>
          <pc:sldMk cId="3299163991" sldId="440"/>
        </pc:sldMkLst>
        <pc:spChg chg="mod">
          <ac:chgData name="최 현훈" userId="c7624e1a9da181c8" providerId="LiveId" clId="{1D5FF5BD-DA0C-4639-8B79-8E2B16FC822B}" dt="2022-09-09T16:42:13.096" v="1938"/>
          <ac:spMkLst>
            <pc:docMk/>
            <pc:sldMk cId="3299163991" sldId="440"/>
            <ac:spMk id="2" creationId="{0F052E20-9A4E-0135-5673-F11CE9CEDBE4}"/>
          </ac:spMkLst>
        </pc:spChg>
        <pc:spChg chg="mod">
          <ac:chgData name="최 현훈" userId="c7624e1a9da181c8" providerId="LiveId" clId="{1D5FF5BD-DA0C-4639-8B79-8E2B16FC822B}" dt="2022-09-09T16:45:17.944" v="2058" actId="20577"/>
          <ac:spMkLst>
            <pc:docMk/>
            <pc:sldMk cId="3299163991" sldId="440"/>
            <ac:spMk id="6149" creationId="{3085144C-A132-4DA6-B8CF-2A571B71116F}"/>
          </ac:spMkLst>
        </pc:spChg>
      </pc:sldChg>
      <pc:sldChg chg="addSp delSp modSp add mod modNotesTx">
        <pc:chgData name="최 현훈" userId="c7624e1a9da181c8" providerId="LiveId" clId="{1D5FF5BD-DA0C-4639-8B79-8E2B16FC822B}" dt="2022-09-11T12:51:49.345" v="5616" actId="20577"/>
        <pc:sldMkLst>
          <pc:docMk/>
          <pc:sldMk cId="2573146516" sldId="441"/>
        </pc:sldMkLst>
        <pc:spChg chg="mod">
          <ac:chgData name="최 현훈" userId="c7624e1a9da181c8" providerId="LiveId" clId="{1D5FF5BD-DA0C-4639-8B79-8E2B16FC822B}" dt="2022-09-10T11:29:09.296" v="4274" actId="1037"/>
          <ac:spMkLst>
            <pc:docMk/>
            <pc:sldMk cId="2573146516" sldId="441"/>
            <ac:spMk id="2" creationId="{0F052E20-9A4E-0135-5673-F11CE9CEDBE4}"/>
          </ac:spMkLst>
        </pc:spChg>
        <pc:spChg chg="mod">
          <ac:chgData name="최 현훈" userId="c7624e1a9da181c8" providerId="LiveId" clId="{1D5FF5BD-DA0C-4639-8B79-8E2B16FC822B}" dt="2022-09-10T11:27:45.342" v="4157" actId="20577"/>
          <ac:spMkLst>
            <pc:docMk/>
            <pc:sldMk cId="2573146516" sldId="441"/>
            <ac:spMk id="6148" creationId="{769E8B2D-AD85-4B3E-BED4-3BAEF3C9A926}"/>
          </ac:spMkLst>
        </pc:spChg>
        <pc:spChg chg="del mod">
          <ac:chgData name="최 현훈" userId="c7624e1a9da181c8" providerId="LiveId" clId="{1D5FF5BD-DA0C-4639-8B79-8E2B16FC822B}" dt="2022-09-10T11:28:04.265" v="4159" actId="478"/>
          <ac:spMkLst>
            <pc:docMk/>
            <pc:sldMk cId="2573146516" sldId="441"/>
            <ac:spMk id="6149" creationId="{3085144C-A132-4DA6-B8CF-2A571B71116F}"/>
          </ac:spMkLst>
        </pc:spChg>
        <pc:picChg chg="add mod">
          <ac:chgData name="최 현훈" userId="c7624e1a9da181c8" providerId="LiveId" clId="{1D5FF5BD-DA0C-4639-8B79-8E2B16FC822B}" dt="2022-09-10T11:29:23.335" v="4297" actId="1036"/>
          <ac:picMkLst>
            <pc:docMk/>
            <pc:sldMk cId="2573146516" sldId="441"/>
            <ac:picMk id="3" creationId="{F0506AE8-BD7A-5740-3876-335A780F0E57}"/>
          </ac:picMkLst>
        </pc:picChg>
        <pc:picChg chg="add mod">
          <ac:chgData name="최 현훈" userId="c7624e1a9da181c8" providerId="LiveId" clId="{1D5FF5BD-DA0C-4639-8B79-8E2B16FC822B}" dt="2022-09-10T11:29:23.335" v="4297" actId="1036"/>
          <ac:picMkLst>
            <pc:docMk/>
            <pc:sldMk cId="2573146516" sldId="441"/>
            <ac:picMk id="4" creationId="{AE28B524-2B8B-9EB1-1030-81EC6E20BE51}"/>
          </ac:picMkLst>
        </pc:picChg>
        <pc:picChg chg="del">
          <ac:chgData name="최 현훈" userId="c7624e1a9da181c8" providerId="LiveId" clId="{1D5FF5BD-DA0C-4639-8B79-8E2B16FC822B}" dt="2022-09-09T16:45:42.893" v="2062" actId="478"/>
          <ac:picMkLst>
            <pc:docMk/>
            <pc:sldMk cId="2573146516" sldId="441"/>
            <ac:picMk id="6198" creationId="{AAFF6606-0502-89A4-C482-64D31D5BA9E5}"/>
          </ac:picMkLst>
        </pc:picChg>
      </pc:sldChg>
      <pc:sldChg chg="delSp modSp add mod modNotesTx">
        <pc:chgData name="최 현훈" userId="c7624e1a9da181c8" providerId="LiveId" clId="{1D5FF5BD-DA0C-4639-8B79-8E2B16FC822B}" dt="2022-09-11T12:51:44.270" v="5615" actId="20577"/>
        <pc:sldMkLst>
          <pc:docMk/>
          <pc:sldMk cId="1735143580" sldId="442"/>
        </pc:sldMkLst>
        <pc:spChg chg="mod">
          <ac:chgData name="최 현훈" userId="c7624e1a9da181c8" providerId="LiveId" clId="{1D5FF5BD-DA0C-4639-8B79-8E2B16FC822B}" dt="2022-09-10T11:28:49.787" v="4219" actId="1035"/>
          <ac:spMkLst>
            <pc:docMk/>
            <pc:sldMk cId="1735143580" sldId="442"/>
            <ac:spMk id="2" creationId="{0F052E20-9A4E-0135-5673-F11CE9CEDBE4}"/>
          </ac:spMkLst>
        </pc:spChg>
        <pc:spChg chg="mod">
          <ac:chgData name="최 현훈" userId="c7624e1a9da181c8" providerId="LiveId" clId="{1D5FF5BD-DA0C-4639-8B79-8E2B16FC822B}" dt="2022-09-10T11:28:22.897" v="4160"/>
          <ac:spMkLst>
            <pc:docMk/>
            <pc:sldMk cId="1735143580" sldId="442"/>
            <ac:spMk id="6148" creationId="{769E8B2D-AD85-4B3E-BED4-3BAEF3C9A926}"/>
          </ac:spMkLst>
        </pc:spChg>
        <pc:spChg chg="del">
          <ac:chgData name="최 현훈" userId="c7624e1a9da181c8" providerId="LiveId" clId="{1D5FF5BD-DA0C-4639-8B79-8E2B16FC822B}" dt="2022-09-10T11:28:33.016" v="4161" actId="478"/>
          <ac:spMkLst>
            <pc:docMk/>
            <pc:sldMk cId="1735143580" sldId="442"/>
            <ac:spMk id="6149" creationId="{3085144C-A132-4DA6-B8CF-2A571B71116F}"/>
          </ac:spMkLst>
        </pc:spChg>
        <pc:picChg chg="mod">
          <ac:chgData name="최 현훈" userId="c7624e1a9da181c8" providerId="LiveId" clId="{1D5FF5BD-DA0C-4639-8B79-8E2B16FC822B}" dt="2022-09-10T11:29:35.236" v="4333" actId="1036"/>
          <ac:picMkLst>
            <pc:docMk/>
            <pc:sldMk cId="1735143580" sldId="442"/>
            <ac:picMk id="6198" creationId="{AAFF6606-0502-89A4-C482-64D31D5BA9E5}"/>
          </ac:picMkLst>
        </pc:picChg>
      </pc:sldChg>
      <pc:sldChg chg="addSp delSp modSp add del mod modAnim modNotesTx">
        <pc:chgData name="최 현훈" userId="c7624e1a9da181c8" providerId="LiveId" clId="{1D5FF5BD-DA0C-4639-8B79-8E2B16FC822B}" dt="2022-09-12T04:46:41.161" v="5618" actId="47"/>
        <pc:sldMkLst>
          <pc:docMk/>
          <pc:sldMk cId="545005720" sldId="443"/>
        </pc:sldMkLst>
        <pc:spChg chg="add del">
          <ac:chgData name="최 현훈" userId="c7624e1a9da181c8" providerId="LiveId" clId="{1D5FF5BD-DA0C-4639-8B79-8E2B16FC822B}" dt="2022-09-09T17:17:39.296" v="3085" actId="11529"/>
          <ac:spMkLst>
            <pc:docMk/>
            <pc:sldMk cId="545005720" sldId="443"/>
            <ac:spMk id="2" creationId="{958737D4-1936-23DD-3D7B-F3093C8A05D1}"/>
          </ac:spMkLst>
        </pc:spChg>
        <pc:spChg chg="add del">
          <ac:chgData name="최 현훈" userId="c7624e1a9da181c8" providerId="LiveId" clId="{1D5FF5BD-DA0C-4639-8B79-8E2B16FC822B}" dt="2022-09-09T17:17:58.460" v="3087" actId="11529"/>
          <ac:spMkLst>
            <pc:docMk/>
            <pc:sldMk cId="545005720" sldId="443"/>
            <ac:spMk id="3" creationId="{0809A8CC-1BC9-3319-CFEE-46AAF7578901}"/>
          </ac:spMkLst>
        </pc:spChg>
        <pc:spChg chg="mod">
          <ac:chgData name="최 현훈" userId="c7624e1a9da181c8" providerId="LiveId" clId="{1D5FF5BD-DA0C-4639-8B79-8E2B16FC822B}" dt="2022-09-10T11:33:26.342" v="4697" actId="1038"/>
          <ac:spMkLst>
            <pc:docMk/>
            <pc:sldMk cId="545005720" sldId="443"/>
            <ac:spMk id="5" creationId="{99C0532A-2339-C9CB-6862-91267D22FA86}"/>
          </ac:spMkLst>
        </pc:spChg>
        <pc:spChg chg="add del mod">
          <ac:chgData name="최 현훈" userId="c7624e1a9da181c8" providerId="LiveId" clId="{1D5FF5BD-DA0C-4639-8B79-8E2B16FC822B}" dt="2022-09-09T17:20:39.472" v="3173" actId="478"/>
          <ac:spMkLst>
            <pc:docMk/>
            <pc:sldMk cId="545005720" sldId="443"/>
            <ac:spMk id="14" creationId="{E17A72B4-EA79-C668-1C2F-01EC18101ED5}"/>
          </ac:spMkLst>
        </pc:spChg>
        <pc:spChg chg="add mod">
          <ac:chgData name="최 현훈" userId="c7624e1a9da181c8" providerId="LiveId" clId="{1D5FF5BD-DA0C-4639-8B79-8E2B16FC822B}" dt="2022-09-10T11:33:42.242" v="4720" actId="1036"/>
          <ac:spMkLst>
            <pc:docMk/>
            <pc:sldMk cId="545005720" sldId="443"/>
            <ac:spMk id="15" creationId="{24F5E0B0-6798-EAF3-F501-522703932186}"/>
          </ac:spMkLst>
        </pc:spChg>
        <pc:spChg chg="mod">
          <ac:chgData name="최 현훈" userId="c7624e1a9da181c8" providerId="LiveId" clId="{1D5FF5BD-DA0C-4639-8B79-8E2B16FC822B}" dt="2022-09-10T11:33:09.552" v="4682"/>
          <ac:spMkLst>
            <pc:docMk/>
            <pc:sldMk cId="545005720" sldId="443"/>
            <ac:spMk id="6148" creationId="{769E8B2D-AD85-4B3E-BED4-3BAEF3C9A926}"/>
          </ac:spMkLst>
        </pc:spChg>
        <pc:spChg chg="del">
          <ac:chgData name="최 현훈" userId="c7624e1a9da181c8" providerId="LiveId" clId="{1D5FF5BD-DA0C-4639-8B79-8E2B16FC822B}" dt="2022-09-10T11:33:17.104" v="4683" actId="478"/>
          <ac:spMkLst>
            <pc:docMk/>
            <pc:sldMk cId="545005720" sldId="443"/>
            <ac:spMk id="6149" creationId="{3085144C-A132-4DA6-B8CF-2A571B71116F}"/>
          </ac:spMkLst>
        </pc:spChg>
        <pc:grpChg chg="mod">
          <ac:chgData name="최 현훈" userId="c7624e1a9da181c8" providerId="LiveId" clId="{1D5FF5BD-DA0C-4639-8B79-8E2B16FC822B}" dt="2022-09-10T11:33:42.242" v="4720" actId="1036"/>
          <ac:grpSpMkLst>
            <pc:docMk/>
            <pc:sldMk cId="545005720" sldId="443"/>
            <ac:grpSpMk id="6" creationId="{4624AA02-2B5E-29F9-4BED-DD85247D7214}"/>
          </ac:grpSpMkLst>
        </pc:grpChg>
        <pc:picChg chg="mod">
          <ac:chgData name="최 현훈" userId="c7624e1a9da181c8" providerId="LiveId" clId="{1D5FF5BD-DA0C-4639-8B79-8E2B16FC822B}" dt="2022-09-10T11:33:42.242" v="4720" actId="1036"/>
          <ac:picMkLst>
            <pc:docMk/>
            <pc:sldMk cId="545005720" sldId="443"/>
            <ac:picMk id="4" creationId="{BF743C19-082C-EDFA-5E96-7D1CC85AC045}"/>
          </ac:picMkLst>
        </pc:picChg>
        <pc:picChg chg="mod">
          <ac:chgData name="최 현훈" userId="c7624e1a9da181c8" providerId="LiveId" clId="{1D5FF5BD-DA0C-4639-8B79-8E2B16FC822B}" dt="2022-09-10T11:33:42.242" v="4720" actId="1036"/>
          <ac:picMkLst>
            <pc:docMk/>
            <pc:sldMk cId="545005720" sldId="443"/>
            <ac:picMk id="13" creationId="{E5DB488F-2616-0699-582E-FB7DC4105011}"/>
          </ac:picMkLst>
        </pc:picChg>
      </pc:sldChg>
      <pc:sldChg chg="addSp delSp modSp add del mod">
        <pc:chgData name="최 현훈" userId="c7624e1a9da181c8" providerId="LiveId" clId="{1D5FF5BD-DA0C-4639-8B79-8E2B16FC822B}" dt="2022-09-11T00:41:58.877" v="5227" actId="47"/>
        <pc:sldMkLst>
          <pc:docMk/>
          <pc:sldMk cId="1018356345" sldId="444"/>
        </pc:sldMkLst>
        <pc:picChg chg="add mod">
          <ac:chgData name="최 현훈" userId="c7624e1a9da181c8" providerId="LiveId" clId="{1D5FF5BD-DA0C-4639-8B79-8E2B16FC822B}" dt="2022-09-11T00:35:40.750" v="5139" actId="962"/>
          <ac:picMkLst>
            <pc:docMk/>
            <pc:sldMk cId="1018356345" sldId="444"/>
            <ac:picMk id="4" creationId="{8F25DDE2-A3B0-D34F-A1D1-F1DDC9FB6CC8}"/>
          </ac:picMkLst>
        </pc:picChg>
        <pc:picChg chg="del">
          <ac:chgData name="최 현훈" userId="c7624e1a9da181c8" providerId="LiveId" clId="{1D5FF5BD-DA0C-4639-8B79-8E2B16FC822B}" dt="2022-09-11T00:34:57.423" v="5103" actId="478"/>
          <ac:picMkLst>
            <pc:docMk/>
            <pc:sldMk cId="1018356345" sldId="444"/>
            <ac:picMk id="6201" creationId="{9DBBFEA7-BF7A-278C-1F6E-E61329983320}"/>
          </ac:picMkLst>
        </pc:picChg>
      </pc:sldChg>
      <pc:sldChg chg="delSp new del mod">
        <pc:chgData name="최 현훈" userId="c7624e1a9da181c8" providerId="LiveId" clId="{1D5FF5BD-DA0C-4639-8B79-8E2B16FC822B}" dt="2022-09-11T00:34:39.589" v="5101" actId="47"/>
        <pc:sldMkLst>
          <pc:docMk/>
          <pc:sldMk cId="4290217128" sldId="444"/>
        </pc:sldMkLst>
        <pc:spChg chg="del">
          <ac:chgData name="최 현훈" userId="c7624e1a9da181c8" providerId="LiveId" clId="{1D5FF5BD-DA0C-4639-8B79-8E2B16FC822B}" dt="2022-09-11T00:34:30.895" v="5099" actId="478"/>
          <ac:spMkLst>
            <pc:docMk/>
            <pc:sldMk cId="4290217128" sldId="444"/>
            <ac:spMk id="2" creationId="{72E3415D-AB6E-1EB4-F35B-D022B2E020AC}"/>
          </ac:spMkLst>
        </pc:spChg>
        <pc:spChg chg="del">
          <ac:chgData name="최 현훈" userId="c7624e1a9da181c8" providerId="LiveId" clId="{1D5FF5BD-DA0C-4639-8B79-8E2B16FC822B}" dt="2022-09-11T00:34:35.994" v="5100" actId="478"/>
          <ac:spMkLst>
            <pc:docMk/>
            <pc:sldMk cId="4290217128" sldId="444"/>
            <ac:spMk id="3" creationId="{8DCCFBD5-5178-14FB-F862-01D1981A624F}"/>
          </ac:spMkLst>
        </pc:spChg>
      </pc:sldChg>
      <pc:sldChg chg="addSp delSp modSp add mod modNotesTx">
        <pc:chgData name="최 현훈" userId="c7624e1a9da181c8" providerId="LiveId" clId="{1D5FF5BD-DA0C-4639-8B79-8E2B16FC822B}" dt="2022-09-11T12:51:53.748" v="5617" actId="20577"/>
        <pc:sldMkLst>
          <pc:docMk/>
          <pc:sldMk cId="731364994" sldId="445"/>
        </pc:sldMkLst>
        <pc:picChg chg="del">
          <ac:chgData name="최 현훈" userId="c7624e1a9da181c8" providerId="LiveId" clId="{1D5FF5BD-DA0C-4639-8B79-8E2B16FC822B}" dt="2022-09-11T00:41:40.180" v="5224" actId="478"/>
          <ac:picMkLst>
            <pc:docMk/>
            <pc:sldMk cId="731364994" sldId="445"/>
            <ac:picMk id="3" creationId="{F0506AE8-BD7A-5740-3876-335A780F0E57}"/>
          </ac:picMkLst>
        </pc:picChg>
        <pc:picChg chg="del">
          <ac:chgData name="최 현훈" userId="c7624e1a9da181c8" providerId="LiveId" clId="{1D5FF5BD-DA0C-4639-8B79-8E2B16FC822B}" dt="2022-09-11T00:41:42.474" v="5225" actId="478"/>
          <ac:picMkLst>
            <pc:docMk/>
            <pc:sldMk cId="731364994" sldId="445"/>
            <ac:picMk id="4" creationId="{AE28B524-2B8B-9EB1-1030-81EC6E20BE51}"/>
          </ac:picMkLst>
        </pc:picChg>
        <pc:picChg chg="add mod">
          <ac:chgData name="최 현훈" userId="c7624e1a9da181c8" providerId="LiveId" clId="{1D5FF5BD-DA0C-4639-8B79-8E2B16FC822B}" dt="2022-09-11T00:41:49.891" v="5226"/>
          <ac:picMkLst>
            <pc:docMk/>
            <pc:sldMk cId="731364994" sldId="445"/>
            <ac:picMk id="5" creationId="{5563C457-FB0A-A5B3-6E66-CB4BD9EF282D}"/>
          </ac:picMkLst>
        </pc:picChg>
      </pc:sldChg>
      <pc:sldChg chg="addSp delSp modSp add mod modNotesTx">
        <pc:chgData name="최 현훈" userId="c7624e1a9da181c8" providerId="LiveId" clId="{1D5FF5BD-DA0C-4639-8B79-8E2B16FC822B}" dt="2022-09-11T12:51:16.638" v="5611" actId="20577"/>
        <pc:sldMkLst>
          <pc:docMk/>
          <pc:sldMk cId="814027048" sldId="446"/>
        </pc:sldMkLst>
        <pc:spChg chg="del mod topLvl">
          <ac:chgData name="최 현훈" userId="c7624e1a9da181c8" providerId="LiveId" clId="{1D5FF5BD-DA0C-4639-8B79-8E2B16FC822B}" dt="2022-09-11T12:30:17.940" v="5432" actId="478"/>
          <ac:spMkLst>
            <pc:docMk/>
            <pc:sldMk cId="814027048" sldId="446"/>
            <ac:spMk id="9" creationId="{1907B6B0-F15C-D87B-04C7-E221C84C05C6}"/>
          </ac:spMkLst>
        </pc:spChg>
        <pc:grpChg chg="del">
          <ac:chgData name="최 현훈" userId="c7624e1a9da181c8" providerId="LiveId" clId="{1D5FF5BD-DA0C-4639-8B79-8E2B16FC822B}" dt="2022-09-11T12:30:13.857" v="5431" actId="478"/>
          <ac:grpSpMkLst>
            <pc:docMk/>
            <pc:sldMk cId="814027048" sldId="446"/>
            <ac:grpSpMk id="10" creationId="{C0296FFC-080C-EF38-347C-2E51DD0ADBFB}"/>
          </ac:grpSpMkLst>
        </pc:grpChg>
        <pc:picChg chg="del topLvl">
          <ac:chgData name="최 현훈" userId="c7624e1a9da181c8" providerId="LiveId" clId="{1D5FF5BD-DA0C-4639-8B79-8E2B16FC822B}" dt="2022-09-11T12:30:13.857" v="5431" actId="478"/>
          <ac:picMkLst>
            <pc:docMk/>
            <pc:sldMk cId="814027048" sldId="446"/>
            <ac:picMk id="3" creationId="{D56B3224-D8CF-4DD6-F3D2-DB2E1E4994A2}"/>
          </ac:picMkLst>
        </pc:picChg>
        <pc:picChg chg="add del">
          <ac:chgData name="최 현훈" userId="c7624e1a9da181c8" providerId="LiveId" clId="{1D5FF5BD-DA0C-4639-8B79-8E2B16FC822B}" dt="2022-09-11T12:30:24.017" v="5434" actId="478"/>
          <ac:picMkLst>
            <pc:docMk/>
            <pc:sldMk cId="814027048" sldId="446"/>
            <ac:picMk id="4" creationId="{28F3A779-3C09-7D44-C9AA-2537E8A16537}"/>
          </ac:picMkLst>
        </pc:picChg>
        <pc:picChg chg="del">
          <ac:chgData name="최 현훈" userId="c7624e1a9da181c8" providerId="LiveId" clId="{1D5FF5BD-DA0C-4639-8B79-8E2B16FC822B}" dt="2022-09-11T12:30:10.056" v="5429" actId="478"/>
          <ac:picMkLst>
            <pc:docMk/>
            <pc:sldMk cId="814027048" sldId="446"/>
            <ac:picMk id="7" creationId="{84C31DF6-EEF7-C6D7-51F5-A23B15B8CAFC}"/>
          </ac:picMkLst>
        </pc:picChg>
        <pc:picChg chg="add mod">
          <ac:chgData name="최 현훈" userId="c7624e1a9da181c8" providerId="LiveId" clId="{1D5FF5BD-DA0C-4639-8B79-8E2B16FC822B}" dt="2022-09-11T12:32:20.192" v="5515" actId="962"/>
          <ac:picMkLst>
            <pc:docMk/>
            <pc:sldMk cId="814027048" sldId="446"/>
            <ac:picMk id="8" creationId="{4F5B4B55-6ED2-8C4A-B4BE-E0E20CD23AF9}"/>
          </ac:picMkLst>
        </pc:picChg>
      </pc:sldChg>
      <pc:sldChg chg="addSp delSp modSp new del mod">
        <pc:chgData name="최 현훈" userId="c7624e1a9da181c8" providerId="LiveId" clId="{1D5FF5BD-DA0C-4639-8B79-8E2B16FC822B}" dt="2022-09-11T12:30:03.476" v="5427" actId="47"/>
        <pc:sldMkLst>
          <pc:docMk/>
          <pc:sldMk cId="2876046924" sldId="446"/>
        </pc:sldMkLst>
        <pc:spChg chg="add del">
          <ac:chgData name="최 현훈" userId="c7624e1a9da181c8" providerId="LiveId" clId="{1D5FF5BD-DA0C-4639-8B79-8E2B16FC822B}" dt="2022-09-11T12:29:59.747" v="5426" actId="478"/>
          <ac:spMkLst>
            <pc:docMk/>
            <pc:sldMk cId="2876046924" sldId="446"/>
            <ac:spMk id="2" creationId="{EF698EB0-16A1-D32B-786E-1ED0604A7279}"/>
          </ac:spMkLst>
        </pc:spChg>
        <pc:spChg chg="del mod">
          <ac:chgData name="최 현훈" userId="c7624e1a9da181c8" providerId="LiveId" clId="{1D5FF5BD-DA0C-4639-8B79-8E2B16FC822B}" dt="2022-09-11T12:29:51.173" v="5424" actId="478"/>
          <ac:spMkLst>
            <pc:docMk/>
            <pc:sldMk cId="2876046924" sldId="446"/>
            <ac:spMk id="3" creationId="{2147883D-E7D9-DB4E-33F0-00C0CE68A68A}"/>
          </ac:spMkLst>
        </pc:spChg>
      </pc:sldChg>
    </pc:docChg>
  </pc:docChgLst>
  <pc:docChgLst>
    <pc:chgData name="최 현훈" userId="c7624e1a9da181c8" providerId="LiveId" clId="{15C1D042-8A29-4177-B364-2E5ACF7CCB07}"/>
    <pc:docChg chg="undo redo custSel addSld delSld modSld sldOrd">
      <pc:chgData name="최 현훈" userId="c7624e1a9da181c8" providerId="LiveId" clId="{15C1D042-8A29-4177-B364-2E5ACF7CCB07}" dt="2022-09-23T13:05:53.674" v="3408" actId="20577"/>
      <pc:docMkLst>
        <pc:docMk/>
      </pc:docMkLst>
      <pc:sldChg chg="modSp mod">
        <pc:chgData name="최 현훈" userId="c7624e1a9da181c8" providerId="LiveId" clId="{15C1D042-8A29-4177-B364-2E5ACF7CCB07}" dt="2022-09-18T13:47:33.591" v="3" actId="20577"/>
        <pc:sldMkLst>
          <pc:docMk/>
          <pc:sldMk cId="0" sldId="277"/>
        </pc:sldMkLst>
        <pc:spChg chg="mod">
          <ac:chgData name="최 현훈" userId="c7624e1a9da181c8" providerId="LiveId" clId="{15C1D042-8A29-4177-B364-2E5ACF7CCB07}" dt="2022-09-18T13:47:33.591" v="3" actId="20577"/>
          <ac:spMkLst>
            <pc:docMk/>
            <pc:sldMk cId="0" sldId="277"/>
            <ac:spMk id="4100" creationId="{B68EFB69-C857-421F-8298-EA8A39412FF7}"/>
          </ac:spMkLst>
        </pc:spChg>
      </pc:sldChg>
      <pc:sldChg chg="addSp delSp modSp mod">
        <pc:chgData name="최 현훈" userId="c7624e1a9da181c8" providerId="LiveId" clId="{15C1D042-8A29-4177-B364-2E5ACF7CCB07}" dt="2022-09-21T17:42:54.835" v="3407" actId="478"/>
        <pc:sldMkLst>
          <pc:docMk/>
          <pc:sldMk cId="2759682264" sldId="431"/>
        </pc:sldMkLst>
        <pc:graphicFrameChg chg="add del">
          <ac:chgData name="최 현훈" userId="c7624e1a9da181c8" providerId="LiveId" clId="{15C1D042-8A29-4177-B364-2E5ACF7CCB07}" dt="2022-09-21T17:42:54.835" v="3407" actId="478"/>
          <ac:graphicFrameMkLst>
            <pc:docMk/>
            <pc:sldMk cId="2759682264" sldId="431"/>
            <ac:graphicFrameMk id="4" creationId="{03E7B58C-A3D9-8EFB-949A-170F9A04996A}"/>
          </ac:graphicFrameMkLst>
        </pc:graphicFrameChg>
        <pc:picChg chg="add del mod">
          <ac:chgData name="최 현훈" userId="c7624e1a9da181c8" providerId="LiveId" clId="{15C1D042-8A29-4177-B364-2E5ACF7CCB07}" dt="2022-09-21T17:42:54.394" v="3406" actId="22"/>
          <ac:picMkLst>
            <pc:docMk/>
            <pc:sldMk cId="2759682264" sldId="431"/>
            <ac:picMk id="3" creationId="{D5A183B1-6CD3-D52E-5BD4-E12F4DC34E34}"/>
          </ac:picMkLst>
        </pc:picChg>
      </pc:sldChg>
      <pc:sldChg chg="addSp delSp modSp add del mod modNotesTx">
        <pc:chgData name="최 현훈" userId="c7624e1a9da181c8" providerId="LiveId" clId="{15C1D042-8A29-4177-B364-2E5ACF7CCB07}" dt="2022-09-21T16:54:14.745" v="2956" actId="20577"/>
        <pc:sldMkLst>
          <pc:docMk/>
          <pc:sldMk cId="1743246666" sldId="433"/>
        </pc:sldMkLst>
        <pc:spChg chg="mod">
          <ac:chgData name="최 현훈" userId="c7624e1a9da181c8" providerId="LiveId" clId="{15C1D042-8A29-4177-B364-2E5ACF7CCB07}" dt="2022-09-21T16:50:38.267" v="2908"/>
          <ac:spMkLst>
            <pc:docMk/>
            <pc:sldMk cId="1743246666" sldId="433"/>
            <ac:spMk id="2" creationId="{0F052E20-9A4E-0135-5673-F11CE9CEDBE4}"/>
          </ac:spMkLst>
        </pc:spChg>
        <pc:spChg chg="mod">
          <ac:chgData name="최 현훈" userId="c7624e1a9da181c8" providerId="LiveId" clId="{15C1D042-8A29-4177-B364-2E5ACF7CCB07}" dt="2022-09-21T16:45:14.447" v="2796"/>
          <ac:spMkLst>
            <pc:docMk/>
            <pc:sldMk cId="1743246666" sldId="433"/>
            <ac:spMk id="25" creationId="{2FCA5B4E-0E8C-3B10-A57F-0CA00E0AA23E}"/>
          </ac:spMkLst>
        </pc:spChg>
        <pc:spChg chg="add mod">
          <ac:chgData name="최 현훈" userId="c7624e1a9da181c8" providerId="LiveId" clId="{15C1D042-8A29-4177-B364-2E5ACF7CCB07}" dt="2022-09-21T16:52:10.063" v="2917" actId="164"/>
          <ac:spMkLst>
            <pc:docMk/>
            <pc:sldMk cId="1743246666" sldId="433"/>
            <ac:spMk id="26" creationId="{11280273-39F6-68D2-C8AD-FAF799FCC9D2}"/>
          </ac:spMkLst>
        </pc:spChg>
        <pc:spChg chg="add mod">
          <ac:chgData name="최 현훈" userId="c7624e1a9da181c8" providerId="LiveId" clId="{15C1D042-8A29-4177-B364-2E5ACF7CCB07}" dt="2022-09-21T16:53:02.305" v="2926" actId="1076"/>
          <ac:spMkLst>
            <pc:docMk/>
            <pc:sldMk cId="1743246666" sldId="433"/>
            <ac:spMk id="27" creationId="{9087F543-3A42-C277-8BB3-8B5A3E734059}"/>
          </ac:spMkLst>
        </pc:spChg>
        <pc:spChg chg="add mod">
          <ac:chgData name="최 현훈" userId="c7624e1a9da181c8" providerId="LiveId" clId="{15C1D042-8A29-4177-B364-2E5ACF7CCB07}" dt="2022-09-21T16:53:01.704" v="2925" actId="164"/>
          <ac:spMkLst>
            <pc:docMk/>
            <pc:sldMk cId="1743246666" sldId="433"/>
            <ac:spMk id="28" creationId="{3E4305CF-4174-897F-47A1-170408291D53}"/>
          </ac:spMkLst>
        </pc:spChg>
        <pc:grpChg chg="add del mod">
          <ac:chgData name="최 현훈" userId="c7624e1a9da181c8" providerId="LiveId" clId="{15C1D042-8A29-4177-B364-2E5ACF7CCB07}" dt="2022-09-21T16:44:51.256" v="2792" actId="478"/>
          <ac:grpSpMkLst>
            <pc:docMk/>
            <pc:sldMk cId="1743246666" sldId="433"/>
            <ac:grpSpMk id="14" creationId="{265EFBD6-5460-781B-89E7-154115620E50}"/>
          </ac:grpSpMkLst>
        </pc:grpChg>
        <pc:grpChg chg="add mod ord">
          <ac:chgData name="최 현훈" userId="c7624e1a9da181c8" providerId="LiveId" clId="{15C1D042-8A29-4177-B364-2E5ACF7CCB07}" dt="2022-09-21T16:45:25.815" v="2799" actId="1076"/>
          <ac:grpSpMkLst>
            <pc:docMk/>
            <pc:sldMk cId="1743246666" sldId="433"/>
            <ac:grpSpMk id="23" creationId="{0D7AE450-75DC-7A0B-2F45-B2DB5BCF5876}"/>
          </ac:grpSpMkLst>
        </pc:grpChg>
        <pc:grpChg chg="add mod">
          <ac:chgData name="최 현훈" userId="c7624e1a9da181c8" providerId="LiveId" clId="{15C1D042-8A29-4177-B364-2E5ACF7CCB07}" dt="2022-09-21T16:53:23.315" v="2928" actId="1076"/>
          <ac:grpSpMkLst>
            <pc:docMk/>
            <pc:sldMk cId="1743246666" sldId="433"/>
            <ac:grpSpMk id="36" creationId="{496C6468-1498-2F66-321A-8A84936C9C13}"/>
          </ac:grpSpMkLst>
        </pc:grpChg>
        <pc:grpChg chg="add mod">
          <ac:chgData name="최 현훈" userId="c7624e1a9da181c8" providerId="LiveId" clId="{15C1D042-8A29-4177-B364-2E5ACF7CCB07}" dt="2022-09-21T16:53:02.305" v="2926" actId="1076"/>
          <ac:grpSpMkLst>
            <pc:docMk/>
            <pc:sldMk cId="1743246666" sldId="433"/>
            <ac:grpSpMk id="37" creationId="{8E7788D1-8721-CCAB-DA84-FDAA7F681D0C}"/>
          </ac:grpSpMkLst>
        </pc:grpChg>
        <pc:grpChg chg="add mod">
          <ac:chgData name="최 현훈" userId="c7624e1a9da181c8" providerId="LiveId" clId="{15C1D042-8A29-4177-B364-2E5ACF7CCB07}" dt="2022-09-21T16:53:01.704" v="2925" actId="164"/>
          <ac:grpSpMkLst>
            <pc:docMk/>
            <pc:sldMk cId="1743246666" sldId="433"/>
            <ac:grpSpMk id="38" creationId="{A392FA3C-F4C2-4995-9EE7-B51A12059DE4}"/>
          </ac:grpSpMkLst>
        </pc:grpChg>
        <pc:picChg chg="add mod">
          <ac:chgData name="최 현훈" userId="c7624e1a9da181c8" providerId="LiveId" clId="{15C1D042-8A29-4177-B364-2E5ACF7CCB07}" dt="2022-09-21T16:23:19.054" v="2634" actId="164"/>
          <ac:picMkLst>
            <pc:docMk/>
            <pc:sldMk cId="1743246666" sldId="433"/>
            <ac:picMk id="4" creationId="{3447BABB-BFE1-7FAC-3939-32864B5F1217}"/>
          </ac:picMkLst>
        </pc:picChg>
        <pc:picChg chg="add del mod">
          <ac:chgData name="최 현훈" userId="c7624e1a9da181c8" providerId="LiveId" clId="{15C1D042-8A29-4177-B364-2E5ACF7CCB07}" dt="2022-09-21T16:22:37.738" v="2626" actId="478"/>
          <ac:picMkLst>
            <pc:docMk/>
            <pc:sldMk cId="1743246666" sldId="433"/>
            <ac:picMk id="5" creationId="{598E1B79-B303-270B-FC91-D54CBA69E565}"/>
          </ac:picMkLst>
        </pc:picChg>
        <pc:picChg chg="add mod">
          <ac:chgData name="최 현훈" userId="c7624e1a9da181c8" providerId="LiveId" clId="{15C1D042-8A29-4177-B364-2E5ACF7CCB07}" dt="2022-09-21T16:23:19.054" v="2634" actId="164"/>
          <ac:picMkLst>
            <pc:docMk/>
            <pc:sldMk cId="1743246666" sldId="433"/>
            <ac:picMk id="6" creationId="{228A299E-1544-7671-60C4-362D112DAD22}"/>
          </ac:picMkLst>
        </pc:picChg>
        <pc:picChg chg="add mod">
          <ac:chgData name="최 현훈" userId="c7624e1a9da181c8" providerId="LiveId" clId="{15C1D042-8A29-4177-B364-2E5ACF7CCB07}" dt="2022-09-21T16:23:19.054" v="2634" actId="164"/>
          <ac:picMkLst>
            <pc:docMk/>
            <pc:sldMk cId="1743246666" sldId="433"/>
            <ac:picMk id="8" creationId="{44850D89-3A5A-DBCC-CB31-688B874EB2F2}"/>
          </ac:picMkLst>
        </pc:picChg>
        <pc:picChg chg="add del mod">
          <ac:chgData name="최 현훈" userId="c7624e1a9da181c8" providerId="LiveId" clId="{15C1D042-8A29-4177-B364-2E5ACF7CCB07}" dt="2022-09-21T16:22:39.907" v="2627" actId="478"/>
          <ac:picMkLst>
            <pc:docMk/>
            <pc:sldMk cId="1743246666" sldId="433"/>
            <ac:picMk id="9" creationId="{3B7E7999-8753-57BB-B3CE-29EFCC9C383F}"/>
          </ac:picMkLst>
        </pc:picChg>
        <pc:picChg chg="add mod">
          <ac:chgData name="최 현훈" userId="c7624e1a9da181c8" providerId="LiveId" clId="{15C1D042-8A29-4177-B364-2E5ACF7CCB07}" dt="2022-09-21T16:23:19.054" v="2634" actId="164"/>
          <ac:picMkLst>
            <pc:docMk/>
            <pc:sldMk cId="1743246666" sldId="433"/>
            <ac:picMk id="10" creationId="{A356FDED-5767-EA88-1B48-7C3ADDEC9F5B}"/>
          </ac:picMkLst>
        </pc:picChg>
        <pc:picChg chg="add del mod">
          <ac:chgData name="최 현훈" userId="c7624e1a9da181c8" providerId="LiveId" clId="{15C1D042-8A29-4177-B364-2E5ACF7CCB07}" dt="2022-09-21T16:22:42.329" v="2629" actId="478"/>
          <ac:picMkLst>
            <pc:docMk/>
            <pc:sldMk cId="1743246666" sldId="433"/>
            <ac:picMk id="11" creationId="{F342B6DB-A69F-6289-412C-23E8AED4797E}"/>
          </ac:picMkLst>
        </pc:picChg>
        <pc:picChg chg="add mod">
          <ac:chgData name="최 현훈" userId="c7624e1a9da181c8" providerId="LiveId" clId="{15C1D042-8A29-4177-B364-2E5ACF7CCB07}" dt="2022-09-21T16:22:29.424" v="2624" actId="571"/>
          <ac:picMkLst>
            <pc:docMk/>
            <pc:sldMk cId="1743246666" sldId="433"/>
            <ac:picMk id="12" creationId="{3649E16A-A355-AFE4-EA31-1873599E37A5}"/>
          </ac:picMkLst>
        </pc:picChg>
        <pc:picChg chg="add mod">
          <ac:chgData name="최 현훈" userId="c7624e1a9da181c8" providerId="LiveId" clId="{15C1D042-8A29-4177-B364-2E5ACF7CCB07}" dt="2022-09-21T16:22:29.135" v="2623" actId="571"/>
          <ac:picMkLst>
            <pc:docMk/>
            <pc:sldMk cId="1743246666" sldId="433"/>
            <ac:picMk id="13" creationId="{2DA493B7-981B-422C-1F6D-3C83D6AB6B96}"/>
          </ac:picMkLst>
        </pc:picChg>
        <pc:picChg chg="add mod">
          <ac:chgData name="최 현훈" userId="c7624e1a9da181c8" providerId="LiveId" clId="{15C1D042-8A29-4177-B364-2E5ACF7CCB07}" dt="2022-09-21T16:53:02.305" v="2926" actId="1076"/>
          <ac:picMkLst>
            <pc:docMk/>
            <pc:sldMk cId="1743246666" sldId="433"/>
            <ac:picMk id="16" creationId="{14814057-1C32-A658-8EDA-C2F216AB055F}"/>
          </ac:picMkLst>
        </pc:picChg>
        <pc:picChg chg="add mod">
          <ac:chgData name="최 현훈" userId="c7624e1a9da181c8" providerId="LiveId" clId="{15C1D042-8A29-4177-B364-2E5ACF7CCB07}" dt="2022-09-21T16:53:01.704" v="2925" actId="164"/>
          <ac:picMkLst>
            <pc:docMk/>
            <pc:sldMk cId="1743246666" sldId="433"/>
            <ac:picMk id="18" creationId="{85161702-6BA3-4412-CA6C-6CF124DCE022}"/>
          </ac:picMkLst>
        </pc:picChg>
        <pc:picChg chg="add del mod">
          <ac:chgData name="최 현훈" userId="c7624e1a9da181c8" providerId="LiveId" clId="{15C1D042-8A29-4177-B364-2E5ACF7CCB07}" dt="2022-09-21T16:45:06.078" v="2794" actId="478"/>
          <ac:picMkLst>
            <pc:docMk/>
            <pc:sldMk cId="1743246666" sldId="433"/>
            <ac:picMk id="20" creationId="{65B44682-FD55-5457-B4BF-4F0BB211E26D}"/>
          </ac:picMkLst>
        </pc:picChg>
        <pc:picChg chg="add mod">
          <ac:chgData name="최 현훈" userId="c7624e1a9da181c8" providerId="LiveId" clId="{15C1D042-8A29-4177-B364-2E5ACF7CCB07}" dt="2022-09-21T16:52:10.063" v="2917" actId="164"/>
          <ac:picMkLst>
            <pc:docMk/>
            <pc:sldMk cId="1743246666" sldId="433"/>
            <ac:picMk id="22" creationId="{5217DB20-825D-E30C-0709-47A55FB2D6A6}"/>
          </ac:picMkLst>
        </pc:picChg>
        <pc:picChg chg="mod">
          <ac:chgData name="최 현훈" userId="c7624e1a9da181c8" providerId="LiveId" clId="{15C1D042-8A29-4177-B364-2E5ACF7CCB07}" dt="2022-09-21T16:45:14.447" v="2796"/>
          <ac:picMkLst>
            <pc:docMk/>
            <pc:sldMk cId="1743246666" sldId="433"/>
            <ac:picMk id="24" creationId="{8FEE6B13-89AE-496C-710D-31F1AF55BFFF}"/>
          </ac:picMkLst>
        </pc:picChg>
        <pc:picChg chg="del">
          <ac:chgData name="최 현훈" userId="c7624e1a9da181c8" providerId="LiveId" clId="{15C1D042-8A29-4177-B364-2E5ACF7CCB07}" dt="2022-09-20T00:49:13.271" v="22" actId="478"/>
          <ac:picMkLst>
            <pc:docMk/>
            <pc:sldMk cId="1743246666" sldId="433"/>
            <ac:picMk id="6201" creationId="{9DBBFEA7-BF7A-278C-1F6E-E61329983320}"/>
          </ac:picMkLst>
        </pc:picChg>
        <pc:cxnChg chg="add mod">
          <ac:chgData name="최 현훈" userId="c7624e1a9da181c8" providerId="LiveId" clId="{15C1D042-8A29-4177-B364-2E5ACF7CCB07}" dt="2022-09-21T16:53:23.315" v="2928" actId="1076"/>
          <ac:cxnSpMkLst>
            <pc:docMk/>
            <pc:sldMk cId="1743246666" sldId="433"/>
            <ac:cxnSpMk id="30" creationId="{C20A2369-27AA-8A3E-BC35-7821F6BD004F}"/>
          </ac:cxnSpMkLst>
        </pc:cxnChg>
        <pc:cxnChg chg="add mod">
          <ac:chgData name="최 현훈" userId="c7624e1a9da181c8" providerId="LiveId" clId="{15C1D042-8A29-4177-B364-2E5ACF7CCB07}" dt="2022-09-21T16:53:32.963" v="2929" actId="14100"/>
          <ac:cxnSpMkLst>
            <pc:docMk/>
            <pc:sldMk cId="1743246666" sldId="433"/>
            <ac:cxnSpMk id="32" creationId="{5E7CF02F-CF76-FF4A-2E78-FAB79A519B3F}"/>
          </ac:cxnSpMkLst>
        </pc:cxnChg>
        <pc:cxnChg chg="add mod">
          <ac:chgData name="최 현훈" userId="c7624e1a9da181c8" providerId="LiveId" clId="{15C1D042-8A29-4177-B364-2E5ACF7CCB07}" dt="2022-09-21T16:53:37.059" v="2930" actId="14100"/>
          <ac:cxnSpMkLst>
            <pc:docMk/>
            <pc:sldMk cId="1743246666" sldId="433"/>
            <ac:cxnSpMk id="34" creationId="{B2908D13-7489-0DDB-E42E-A354AB109601}"/>
          </ac:cxnSpMkLst>
        </pc:cxnChg>
      </pc:sldChg>
      <pc:sldChg chg="modSp mod modNotesTx">
        <pc:chgData name="최 현훈" userId="c7624e1a9da181c8" providerId="LiveId" clId="{15C1D042-8A29-4177-B364-2E5ACF7CCB07}" dt="2022-09-21T17:16:16.167" v="3356"/>
        <pc:sldMkLst>
          <pc:docMk/>
          <pc:sldMk cId="4194909819" sldId="434"/>
        </pc:sldMkLst>
        <pc:spChg chg="mod">
          <ac:chgData name="최 현훈" userId="c7624e1a9da181c8" providerId="LiveId" clId="{15C1D042-8A29-4177-B364-2E5ACF7CCB07}" dt="2022-09-21T17:16:16.167" v="3356"/>
          <ac:spMkLst>
            <pc:docMk/>
            <pc:sldMk cId="4194909819" sldId="434"/>
            <ac:spMk id="6149" creationId="{3085144C-A132-4DA6-B8CF-2A571B71116F}"/>
          </ac:spMkLst>
        </pc:spChg>
      </pc:sldChg>
      <pc:sldChg chg="delSp modSp del mod modAnim">
        <pc:chgData name="최 현훈" userId="c7624e1a9da181c8" providerId="LiveId" clId="{15C1D042-8A29-4177-B364-2E5ACF7CCB07}" dt="2022-09-20T00:52:23.168" v="236" actId="47"/>
        <pc:sldMkLst>
          <pc:docMk/>
          <pc:sldMk cId="3877687510" sldId="436"/>
        </pc:sldMkLst>
        <pc:spChg chg="mod">
          <ac:chgData name="최 현훈" userId="c7624e1a9da181c8" providerId="LiveId" clId="{15C1D042-8A29-4177-B364-2E5ACF7CCB07}" dt="2022-09-20T00:48:41.766" v="19" actId="20577"/>
          <ac:spMkLst>
            <pc:docMk/>
            <pc:sldMk cId="3877687510" sldId="436"/>
            <ac:spMk id="5" creationId="{99C0532A-2339-C9CB-6862-91267D22FA86}"/>
          </ac:spMkLst>
        </pc:spChg>
        <pc:spChg chg="del">
          <ac:chgData name="최 현훈" userId="c7624e1a9da181c8" providerId="LiveId" clId="{15C1D042-8A29-4177-B364-2E5ACF7CCB07}" dt="2022-09-20T00:48:34.624" v="18" actId="478"/>
          <ac:spMkLst>
            <pc:docMk/>
            <pc:sldMk cId="3877687510" sldId="436"/>
            <ac:spMk id="25" creationId="{A8C01519-E3CE-D054-77D0-1FB878CC2BA7}"/>
          </ac:spMkLst>
        </pc:spChg>
        <pc:spChg chg="del">
          <ac:chgData name="최 현훈" userId="c7624e1a9da181c8" providerId="LiveId" clId="{15C1D042-8A29-4177-B364-2E5ACF7CCB07}" dt="2022-09-20T00:48:31.421" v="16" actId="478"/>
          <ac:spMkLst>
            <pc:docMk/>
            <pc:sldMk cId="3877687510" sldId="436"/>
            <ac:spMk id="26" creationId="{8412326F-36F4-B041-8412-337AB801A6A5}"/>
          </ac:spMkLst>
        </pc:spChg>
        <pc:grpChg chg="del">
          <ac:chgData name="최 현훈" userId="c7624e1a9da181c8" providerId="LiveId" clId="{15C1D042-8A29-4177-B364-2E5ACF7CCB07}" dt="2022-09-20T00:48:28.589" v="14" actId="478"/>
          <ac:grpSpMkLst>
            <pc:docMk/>
            <pc:sldMk cId="3877687510" sldId="436"/>
            <ac:grpSpMk id="16" creationId="{0C2B6EDF-32BA-5040-C525-40EFBE7189E9}"/>
          </ac:grpSpMkLst>
        </pc:grpChg>
        <pc:grpChg chg="del">
          <ac:chgData name="최 현훈" userId="c7624e1a9da181c8" providerId="LiveId" clId="{15C1D042-8A29-4177-B364-2E5ACF7CCB07}" dt="2022-09-20T00:48:29.883" v="15" actId="478"/>
          <ac:grpSpMkLst>
            <pc:docMk/>
            <pc:sldMk cId="3877687510" sldId="436"/>
            <ac:grpSpMk id="21" creationId="{A4649FDA-F803-4166-1672-4D261891B8D9}"/>
          </ac:grpSpMkLst>
        </pc:grpChg>
        <pc:grpChg chg="del">
          <ac:chgData name="최 현훈" userId="c7624e1a9da181c8" providerId="LiveId" clId="{15C1D042-8A29-4177-B364-2E5ACF7CCB07}" dt="2022-09-20T00:48:32.420" v="17" actId="478"/>
          <ac:grpSpMkLst>
            <pc:docMk/>
            <pc:sldMk cId="3877687510" sldId="436"/>
            <ac:grpSpMk id="23" creationId="{02FEF53F-B084-CF8C-7ED6-D540671250DE}"/>
          </ac:grpSpMkLst>
        </pc:grpChg>
      </pc:sldChg>
      <pc:sldChg chg="delSp modSp mod">
        <pc:chgData name="최 현훈" userId="c7624e1a9da181c8" providerId="LiveId" clId="{15C1D042-8A29-4177-B364-2E5ACF7CCB07}" dt="2022-09-23T13:05:53.674" v="3408" actId="20577"/>
        <pc:sldMkLst>
          <pc:docMk/>
          <pc:sldMk cId="1780853877" sldId="437"/>
        </pc:sldMkLst>
        <pc:spChg chg="mod">
          <ac:chgData name="최 현훈" userId="c7624e1a9da181c8" providerId="LiveId" clId="{15C1D042-8A29-4177-B364-2E5ACF7CCB07}" dt="2022-09-23T13:05:53.674" v="3408" actId="20577"/>
          <ac:spMkLst>
            <pc:docMk/>
            <pc:sldMk cId="1780853877" sldId="437"/>
            <ac:spMk id="5" creationId="{99C0532A-2339-C9CB-6862-91267D22FA86}"/>
          </ac:spMkLst>
        </pc:spChg>
        <pc:spChg chg="del mod topLvl">
          <ac:chgData name="최 현훈" userId="c7624e1a9da181c8" providerId="LiveId" clId="{15C1D042-8A29-4177-B364-2E5ACF7CCB07}" dt="2022-09-20T00:48:14.409" v="9" actId="478"/>
          <ac:spMkLst>
            <pc:docMk/>
            <pc:sldMk cId="1780853877" sldId="437"/>
            <ac:spMk id="9" creationId="{1907B6B0-F15C-D87B-04C7-E221C84C05C6}"/>
          </ac:spMkLst>
        </pc:spChg>
        <pc:spChg chg="del">
          <ac:chgData name="최 현훈" userId="c7624e1a9da181c8" providerId="LiveId" clId="{15C1D042-8A29-4177-B364-2E5ACF7CCB07}" dt="2022-09-20T00:48:16.087" v="10" actId="478"/>
          <ac:spMkLst>
            <pc:docMk/>
            <pc:sldMk cId="1780853877" sldId="437"/>
            <ac:spMk id="14" creationId="{AC025532-8C9D-BF32-59EB-4A3562D1ED2A}"/>
          </ac:spMkLst>
        </pc:spChg>
        <pc:grpChg chg="del">
          <ac:chgData name="최 현훈" userId="c7624e1a9da181c8" providerId="LiveId" clId="{15C1D042-8A29-4177-B364-2E5ACF7CCB07}" dt="2022-09-20T00:48:12.394" v="7" actId="478"/>
          <ac:grpSpMkLst>
            <pc:docMk/>
            <pc:sldMk cId="1780853877" sldId="437"/>
            <ac:grpSpMk id="10" creationId="{C0296FFC-080C-EF38-347C-2E51DD0ADBFB}"/>
          </ac:grpSpMkLst>
        </pc:grpChg>
        <pc:picChg chg="del mod topLvl">
          <ac:chgData name="최 현훈" userId="c7624e1a9da181c8" providerId="LiveId" clId="{15C1D042-8A29-4177-B364-2E5ACF7CCB07}" dt="2022-09-20T00:48:12.394" v="7" actId="478"/>
          <ac:picMkLst>
            <pc:docMk/>
            <pc:sldMk cId="1780853877" sldId="437"/>
            <ac:picMk id="3" creationId="{D56B3224-D8CF-4DD6-F3D2-DB2E1E4994A2}"/>
          </ac:picMkLst>
        </pc:picChg>
        <pc:picChg chg="del">
          <ac:chgData name="최 현훈" userId="c7624e1a9da181c8" providerId="LiveId" clId="{15C1D042-8A29-4177-B364-2E5ACF7CCB07}" dt="2022-09-20T00:48:10.762" v="4" actId="478"/>
          <ac:picMkLst>
            <pc:docMk/>
            <pc:sldMk cId="1780853877" sldId="437"/>
            <ac:picMk id="11" creationId="{BACF4874-455D-825F-AA90-F44A9D8D5435}"/>
          </ac:picMkLst>
        </pc:picChg>
      </pc:sldChg>
      <pc:sldChg chg="del">
        <pc:chgData name="최 현훈" userId="c7624e1a9da181c8" providerId="LiveId" clId="{15C1D042-8A29-4177-B364-2E5ACF7CCB07}" dt="2022-09-20T00:50:53.059" v="149" actId="47"/>
        <pc:sldMkLst>
          <pc:docMk/>
          <pc:sldMk cId="2573146516" sldId="441"/>
        </pc:sldMkLst>
      </pc:sldChg>
      <pc:sldChg chg="addSp delSp modSp mod modNotesTx">
        <pc:chgData name="최 현훈" userId="c7624e1a9da181c8" providerId="LiveId" clId="{15C1D042-8A29-4177-B364-2E5ACF7CCB07}" dt="2022-09-21T17:23:06.834" v="3367" actId="14100"/>
        <pc:sldMkLst>
          <pc:docMk/>
          <pc:sldMk cId="1735143580" sldId="442"/>
        </pc:sldMkLst>
        <pc:spChg chg="mod">
          <ac:chgData name="최 현훈" userId="c7624e1a9da181c8" providerId="LiveId" clId="{15C1D042-8A29-4177-B364-2E5ACF7CCB07}" dt="2022-09-21T15:42:32.527" v="998" actId="255"/>
          <ac:spMkLst>
            <pc:docMk/>
            <pc:sldMk cId="1735143580" sldId="442"/>
            <ac:spMk id="2" creationId="{0F052E20-9A4E-0135-5673-F11CE9CEDBE4}"/>
          </ac:spMkLst>
        </pc:spChg>
        <pc:spChg chg="add mod">
          <ac:chgData name="최 현훈" userId="c7624e1a9da181c8" providerId="LiveId" clId="{15C1D042-8A29-4177-B364-2E5ACF7CCB07}" dt="2022-09-21T15:47:53.613" v="1025" actId="1037"/>
          <ac:spMkLst>
            <pc:docMk/>
            <pc:sldMk cId="1735143580" sldId="442"/>
            <ac:spMk id="3" creationId="{D432BF7D-1461-045A-DE81-713ABE65101A}"/>
          </ac:spMkLst>
        </pc:spChg>
        <pc:spChg chg="add mod">
          <ac:chgData name="최 현훈" userId="c7624e1a9da181c8" providerId="LiveId" clId="{15C1D042-8A29-4177-B364-2E5ACF7CCB07}" dt="2022-09-21T15:47:59.085" v="1032" actId="1037"/>
          <ac:spMkLst>
            <pc:docMk/>
            <pc:sldMk cId="1735143580" sldId="442"/>
            <ac:spMk id="4" creationId="{4859D974-271E-2682-FD29-B7DCD9704A43}"/>
          </ac:spMkLst>
        </pc:spChg>
        <pc:spChg chg="add mod">
          <ac:chgData name="최 현훈" userId="c7624e1a9da181c8" providerId="LiveId" clId="{15C1D042-8A29-4177-B364-2E5ACF7CCB07}" dt="2022-09-21T17:23:06.834" v="3367" actId="14100"/>
          <ac:spMkLst>
            <pc:docMk/>
            <pc:sldMk cId="1735143580" sldId="442"/>
            <ac:spMk id="5" creationId="{D743251D-9076-6A6B-4BFE-594EE31E0502}"/>
          </ac:spMkLst>
        </pc:spChg>
        <pc:spChg chg="add mod">
          <ac:chgData name="최 현훈" userId="c7624e1a9da181c8" providerId="LiveId" clId="{15C1D042-8A29-4177-B364-2E5ACF7CCB07}" dt="2022-09-21T17:06:31.364" v="3128" actId="571"/>
          <ac:spMkLst>
            <pc:docMk/>
            <pc:sldMk cId="1735143580" sldId="442"/>
            <ac:spMk id="7" creationId="{E0B6F641-57E9-A35F-0907-68AFF4FDA7C7}"/>
          </ac:spMkLst>
        </pc:spChg>
        <pc:spChg chg="add mod">
          <ac:chgData name="최 현훈" userId="c7624e1a9da181c8" providerId="LiveId" clId="{15C1D042-8A29-4177-B364-2E5ACF7CCB07}" dt="2022-09-21T17:07:04.211" v="3146"/>
          <ac:spMkLst>
            <pc:docMk/>
            <pc:sldMk cId="1735143580" sldId="442"/>
            <ac:spMk id="10" creationId="{E97D2311-E0F9-6E41-2762-849F385979DE}"/>
          </ac:spMkLst>
        </pc:spChg>
        <pc:picChg chg="add del mod">
          <ac:chgData name="최 현훈" userId="c7624e1a9da181c8" providerId="LiveId" clId="{15C1D042-8A29-4177-B364-2E5ACF7CCB07}" dt="2022-09-21T01:59:17.210" v="580" actId="478"/>
          <ac:picMkLst>
            <pc:docMk/>
            <pc:sldMk cId="1735143580" sldId="442"/>
            <ac:picMk id="4" creationId="{0A681F5A-9968-9256-F685-F0A736FDA510}"/>
          </ac:picMkLst>
        </pc:picChg>
        <pc:picChg chg="add del mod">
          <ac:chgData name="최 현훈" userId="c7624e1a9da181c8" providerId="LiveId" clId="{15C1D042-8A29-4177-B364-2E5ACF7CCB07}" dt="2022-09-21T01:58:31.989" v="569" actId="21"/>
          <ac:picMkLst>
            <pc:docMk/>
            <pc:sldMk cId="1735143580" sldId="442"/>
            <ac:picMk id="6" creationId="{040BCB1E-234D-08AF-B29C-8489CE007C88}"/>
          </ac:picMkLst>
        </pc:picChg>
        <pc:picChg chg="add mod">
          <ac:chgData name="최 현훈" userId="c7624e1a9da181c8" providerId="LiveId" clId="{15C1D042-8A29-4177-B364-2E5ACF7CCB07}" dt="2022-09-21T15:47:42.295" v="1017" actId="1035"/>
          <ac:picMkLst>
            <pc:docMk/>
            <pc:sldMk cId="1735143580" sldId="442"/>
            <ac:picMk id="8" creationId="{69B1FF71-584F-0380-41B7-A478459D73FB}"/>
          </ac:picMkLst>
        </pc:picChg>
        <pc:picChg chg="del">
          <ac:chgData name="최 현훈" userId="c7624e1a9da181c8" providerId="LiveId" clId="{15C1D042-8A29-4177-B364-2E5ACF7CCB07}" dt="2022-09-20T00:50:46.196" v="148" actId="478"/>
          <ac:picMkLst>
            <pc:docMk/>
            <pc:sldMk cId="1735143580" sldId="442"/>
            <ac:picMk id="6198" creationId="{AAFF6606-0502-89A4-C482-64D31D5BA9E5}"/>
          </ac:picMkLst>
        </pc:picChg>
        <pc:cxnChg chg="add mod">
          <ac:chgData name="최 현훈" userId="c7624e1a9da181c8" providerId="LiveId" clId="{15C1D042-8A29-4177-B364-2E5ACF7CCB07}" dt="2022-09-21T17:23:06.834" v="3367" actId="14100"/>
          <ac:cxnSpMkLst>
            <pc:docMk/>
            <pc:sldMk cId="1735143580" sldId="442"/>
            <ac:cxnSpMk id="6" creationId="{652E7406-6965-824C-3586-5EC6942B3078}"/>
          </ac:cxnSpMkLst>
        </pc:cxnChg>
        <pc:cxnChg chg="add mod">
          <ac:chgData name="최 현훈" userId="c7624e1a9da181c8" providerId="LiveId" clId="{15C1D042-8A29-4177-B364-2E5ACF7CCB07}" dt="2022-09-21T17:06:31.364" v="3128" actId="571"/>
          <ac:cxnSpMkLst>
            <pc:docMk/>
            <pc:sldMk cId="1735143580" sldId="442"/>
            <ac:cxnSpMk id="9" creationId="{C1855CCC-C8EA-8516-24C2-0A627B5D1998}"/>
          </ac:cxnSpMkLst>
        </pc:cxnChg>
        <pc:cxnChg chg="add mod">
          <ac:chgData name="최 현훈" userId="c7624e1a9da181c8" providerId="LiveId" clId="{15C1D042-8A29-4177-B364-2E5ACF7CCB07}" dt="2022-09-21T17:06:55.416" v="3132" actId="14100"/>
          <ac:cxnSpMkLst>
            <pc:docMk/>
            <pc:sldMk cId="1735143580" sldId="442"/>
            <ac:cxnSpMk id="11" creationId="{D9519EDB-2381-60F9-2BA0-95BD24B11270}"/>
          </ac:cxnSpMkLst>
        </pc:cxnChg>
      </pc:sldChg>
      <pc:sldChg chg="addSp delSp modSp add mod ord modNotesTx">
        <pc:chgData name="최 현훈" userId="c7624e1a9da181c8" providerId="LiveId" clId="{15C1D042-8A29-4177-B364-2E5ACF7CCB07}" dt="2022-09-21T16:59:39.655" v="3042" actId="1076"/>
        <pc:sldMkLst>
          <pc:docMk/>
          <pc:sldMk cId="1889849492" sldId="443"/>
        </pc:sldMkLst>
        <pc:spChg chg="mod">
          <ac:chgData name="최 현훈" userId="c7624e1a9da181c8" providerId="LiveId" clId="{15C1D042-8A29-4177-B364-2E5ACF7CCB07}" dt="2022-09-21T15:39:40.680" v="947"/>
          <ac:spMkLst>
            <pc:docMk/>
            <pc:sldMk cId="1889849492" sldId="443"/>
            <ac:spMk id="2" creationId="{0F052E20-9A4E-0135-5673-F11CE9CEDBE4}"/>
          </ac:spMkLst>
        </pc:spChg>
        <pc:spChg chg="add mod">
          <ac:chgData name="최 현훈" userId="c7624e1a9da181c8" providerId="LiveId" clId="{15C1D042-8A29-4177-B364-2E5ACF7CCB07}" dt="2022-09-21T05:56:02.674" v="822" actId="1036"/>
          <ac:spMkLst>
            <pc:docMk/>
            <pc:sldMk cId="1889849492" sldId="443"/>
            <ac:spMk id="4" creationId="{64503AF2-8D14-243A-3C8F-3132D615EDD9}"/>
          </ac:spMkLst>
        </pc:spChg>
        <pc:spChg chg="add mod">
          <ac:chgData name="최 현훈" userId="c7624e1a9da181c8" providerId="LiveId" clId="{15C1D042-8A29-4177-B364-2E5ACF7CCB07}" dt="2022-09-21T16:59:20.664" v="3038" actId="1076"/>
          <ac:spMkLst>
            <pc:docMk/>
            <pc:sldMk cId="1889849492" sldId="443"/>
            <ac:spMk id="5" creationId="{7F83C84F-F07F-E0AE-D989-9FA8182EE49D}"/>
          </ac:spMkLst>
        </pc:spChg>
        <pc:spChg chg="add mod">
          <ac:chgData name="최 현훈" userId="c7624e1a9da181c8" providerId="LiveId" clId="{15C1D042-8A29-4177-B364-2E5ACF7CCB07}" dt="2022-09-21T16:59:39.655" v="3042" actId="1076"/>
          <ac:spMkLst>
            <pc:docMk/>
            <pc:sldMk cId="1889849492" sldId="443"/>
            <ac:spMk id="6" creationId="{CE7D0920-6231-D5A6-9FA4-ACB6A00B98B9}"/>
          </ac:spMkLst>
        </pc:spChg>
        <pc:picChg chg="add mod">
          <ac:chgData name="최 현훈" userId="c7624e1a9da181c8" providerId="LiveId" clId="{15C1D042-8A29-4177-B364-2E5ACF7CCB07}" dt="2022-09-21T16:58:42.833" v="3035" actId="1076"/>
          <ac:picMkLst>
            <pc:docMk/>
            <pc:sldMk cId="1889849492" sldId="443"/>
            <ac:picMk id="3" creationId="{D05EE148-03D9-481C-B65D-B5E9FB0DE57D}"/>
          </ac:picMkLst>
        </pc:picChg>
        <pc:picChg chg="del">
          <ac:chgData name="최 현훈" userId="c7624e1a9da181c8" providerId="LiveId" clId="{15C1D042-8A29-4177-B364-2E5ACF7CCB07}" dt="2022-09-21T01:58:40.149" v="571" actId="478"/>
          <ac:picMkLst>
            <pc:docMk/>
            <pc:sldMk cId="1889849492" sldId="443"/>
            <ac:picMk id="4" creationId="{0A681F5A-9968-9256-F685-F0A736FDA510}"/>
          </ac:picMkLst>
        </pc:picChg>
        <pc:picChg chg="del">
          <ac:chgData name="최 현훈" userId="c7624e1a9da181c8" providerId="LiveId" clId="{15C1D042-8A29-4177-B364-2E5ACF7CCB07}" dt="2022-09-21T01:58:40.672" v="572" actId="478"/>
          <ac:picMkLst>
            <pc:docMk/>
            <pc:sldMk cId="1889849492" sldId="443"/>
            <ac:picMk id="8" creationId="{69B1FF71-584F-0380-41B7-A478459D73FB}"/>
          </ac:picMkLst>
        </pc:picChg>
        <pc:cxnChg chg="add mod">
          <ac:chgData name="최 현훈" userId="c7624e1a9da181c8" providerId="LiveId" clId="{15C1D042-8A29-4177-B364-2E5ACF7CCB07}" dt="2022-09-21T16:59:23.658" v="3039" actId="14100"/>
          <ac:cxnSpMkLst>
            <pc:docMk/>
            <pc:sldMk cId="1889849492" sldId="443"/>
            <ac:cxnSpMk id="8" creationId="{87E240A7-C951-067D-7F2C-D810FF100AAE}"/>
          </ac:cxnSpMkLst>
        </pc:cxnChg>
        <pc:cxnChg chg="add mod">
          <ac:chgData name="최 현훈" userId="c7624e1a9da181c8" providerId="LiveId" clId="{15C1D042-8A29-4177-B364-2E5ACF7CCB07}" dt="2022-09-21T16:59:35.649" v="3041" actId="14100"/>
          <ac:cxnSpMkLst>
            <pc:docMk/>
            <pc:sldMk cId="1889849492" sldId="443"/>
            <ac:cxnSpMk id="9" creationId="{B1CECCD2-FA82-E801-862F-596AEBC8ACC1}"/>
          </ac:cxnSpMkLst>
        </pc:cxnChg>
      </pc:sldChg>
      <pc:sldChg chg="addSp delSp modSp add mod ord modNotesTx">
        <pc:chgData name="최 현훈" userId="c7624e1a9da181c8" providerId="LiveId" clId="{15C1D042-8A29-4177-B364-2E5ACF7CCB07}" dt="2022-09-21T17:05:00.179" v="3124" actId="120"/>
        <pc:sldMkLst>
          <pc:docMk/>
          <pc:sldMk cId="2507078433" sldId="444"/>
        </pc:sldMkLst>
        <pc:spChg chg="mod">
          <ac:chgData name="최 현훈" userId="c7624e1a9da181c8" providerId="LiveId" clId="{15C1D042-8A29-4177-B364-2E5ACF7CCB07}" dt="2022-09-21T15:39:12.027" v="886" actId="20577"/>
          <ac:spMkLst>
            <pc:docMk/>
            <pc:sldMk cId="2507078433" sldId="444"/>
            <ac:spMk id="2" creationId="{0F052E20-9A4E-0135-5673-F11CE9CEDBE4}"/>
          </ac:spMkLst>
        </pc:spChg>
        <pc:spChg chg="add mod">
          <ac:chgData name="최 현훈" userId="c7624e1a9da181c8" providerId="LiveId" clId="{15C1D042-8A29-4177-B364-2E5ACF7CCB07}" dt="2022-09-21T16:32:48.833" v="2788"/>
          <ac:spMkLst>
            <pc:docMk/>
            <pc:sldMk cId="2507078433" sldId="444"/>
            <ac:spMk id="3" creationId="{665DBF7A-1961-3C17-34BC-81ECC9216B88}"/>
          </ac:spMkLst>
        </pc:spChg>
        <pc:spChg chg="add mod">
          <ac:chgData name="최 현훈" userId="c7624e1a9da181c8" providerId="LiveId" clId="{15C1D042-8A29-4177-B364-2E5ACF7CCB07}" dt="2022-09-21T16:30:20.968" v="2779" actId="1076"/>
          <ac:spMkLst>
            <pc:docMk/>
            <pc:sldMk cId="2507078433" sldId="444"/>
            <ac:spMk id="5" creationId="{A50E476F-1D65-72A2-CAA4-43C689A3BF0C}"/>
          </ac:spMkLst>
        </pc:spChg>
        <pc:spChg chg="add mod">
          <ac:chgData name="최 현훈" userId="c7624e1a9da181c8" providerId="LiveId" clId="{15C1D042-8A29-4177-B364-2E5ACF7CCB07}" dt="2022-09-21T17:05:00.179" v="3124" actId="120"/>
          <ac:spMkLst>
            <pc:docMk/>
            <pc:sldMk cId="2507078433" sldId="444"/>
            <ac:spMk id="13" creationId="{FF42F027-E19E-F8D7-022F-6F2B30920E05}"/>
          </ac:spMkLst>
        </pc:spChg>
        <pc:spChg chg="add mod">
          <ac:chgData name="최 현훈" userId="c7624e1a9da181c8" providerId="LiveId" clId="{15C1D042-8A29-4177-B364-2E5ACF7CCB07}" dt="2022-09-21T17:03:36.150" v="3112" actId="1076"/>
          <ac:spMkLst>
            <pc:docMk/>
            <pc:sldMk cId="2507078433" sldId="444"/>
            <ac:spMk id="14" creationId="{AFE9C8D9-296B-1EC5-1E4C-DC7817DD8740}"/>
          </ac:spMkLst>
        </pc:spChg>
        <pc:picChg chg="mod">
          <ac:chgData name="최 현훈" userId="c7624e1a9da181c8" providerId="LiveId" clId="{15C1D042-8A29-4177-B364-2E5ACF7CCB07}" dt="2022-09-21T17:00:03.719" v="3046" actId="1076"/>
          <ac:picMkLst>
            <pc:docMk/>
            <pc:sldMk cId="2507078433" sldId="444"/>
            <ac:picMk id="4" creationId="{0A681F5A-9968-9256-F685-F0A736FDA510}"/>
          </ac:picMkLst>
        </pc:picChg>
        <pc:picChg chg="add mod">
          <ac:chgData name="최 현훈" userId="c7624e1a9da181c8" providerId="LiveId" clId="{15C1D042-8A29-4177-B364-2E5ACF7CCB07}" dt="2022-09-21T16:32:10.393" v="2786" actId="692"/>
          <ac:picMkLst>
            <pc:docMk/>
            <pc:sldMk cId="2507078433" sldId="444"/>
            <ac:picMk id="7" creationId="{6343B066-9962-3289-03C8-4EFD3AA0247F}"/>
          </ac:picMkLst>
        </pc:picChg>
        <pc:picChg chg="del">
          <ac:chgData name="최 현훈" userId="c7624e1a9da181c8" providerId="LiveId" clId="{15C1D042-8A29-4177-B364-2E5ACF7CCB07}" dt="2022-09-21T01:59:01.802" v="576" actId="478"/>
          <ac:picMkLst>
            <pc:docMk/>
            <pc:sldMk cId="2507078433" sldId="444"/>
            <ac:picMk id="8" creationId="{69B1FF71-584F-0380-41B7-A478459D73FB}"/>
          </ac:picMkLst>
        </pc:picChg>
        <pc:cxnChg chg="add mod">
          <ac:chgData name="최 현훈" userId="c7624e1a9da181c8" providerId="LiveId" clId="{15C1D042-8A29-4177-B364-2E5ACF7CCB07}" dt="2022-09-21T17:00:09.019" v="3047" actId="14100"/>
          <ac:cxnSpMkLst>
            <pc:docMk/>
            <pc:sldMk cId="2507078433" sldId="444"/>
            <ac:cxnSpMk id="8" creationId="{0E5F76CD-2BE3-C1A7-B0A9-52D6C9B1394C}"/>
          </ac:cxnSpMkLst>
        </pc:cxnChg>
        <pc:cxnChg chg="add mod">
          <ac:chgData name="최 현훈" userId="c7624e1a9da181c8" providerId="LiveId" clId="{15C1D042-8A29-4177-B364-2E5ACF7CCB07}" dt="2022-09-21T17:00:25.623" v="3051" actId="14100"/>
          <ac:cxnSpMkLst>
            <pc:docMk/>
            <pc:sldMk cId="2507078433" sldId="444"/>
            <ac:cxnSpMk id="10" creationId="{EA8DCCB2-A538-5A82-DEE8-E4A78B762423}"/>
          </ac:cxnSpMkLst>
        </pc:cxnChg>
      </pc:sldChg>
      <pc:sldChg chg="del">
        <pc:chgData name="최 현훈" userId="c7624e1a9da181c8" providerId="LiveId" clId="{15C1D042-8A29-4177-B364-2E5ACF7CCB07}" dt="2022-09-20T00:51:00.621" v="150" actId="47"/>
        <pc:sldMkLst>
          <pc:docMk/>
          <pc:sldMk cId="731364994" sldId="445"/>
        </pc:sldMkLst>
      </pc:sldChg>
      <pc:sldChg chg="addSp delSp modSp add mod modAnim modNotesTx">
        <pc:chgData name="최 현훈" userId="c7624e1a9da181c8" providerId="LiveId" clId="{15C1D042-8A29-4177-B364-2E5ACF7CCB07}" dt="2022-09-21T17:08:09.992" v="3185" actId="20577"/>
        <pc:sldMkLst>
          <pc:docMk/>
          <pc:sldMk cId="3819351847" sldId="445"/>
        </pc:sldMkLst>
        <pc:spChg chg="del">
          <ac:chgData name="최 현훈" userId="c7624e1a9da181c8" providerId="LiveId" clId="{15C1D042-8A29-4177-B364-2E5ACF7CCB07}" dt="2022-09-21T15:43:06.834" v="999" actId="478"/>
          <ac:spMkLst>
            <pc:docMk/>
            <pc:sldMk cId="3819351847" sldId="445"/>
            <ac:spMk id="2" creationId="{0F052E20-9A4E-0135-5673-F11CE9CEDBE4}"/>
          </ac:spMkLst>
        </pc:spChg>
        <pc:spChg chg="add mod">
          <ac:chgData name="최 현훈" userId="c7624e1a9da181c8" providerId="LiveId" clId="{15C1D042-8A29-4177-B364-2E5ACF7CCB07}" dt="2022-09-21T17:08:09.992" v="3185" actId="20577"/>
          <ac:spMkLst>
            <pc:docMk/>
            <pc:sldMk cId="3819351847" sldId="445"/>
            <ac:spMk id="4" creationId="{45E3CD40-3724-37FE-0545-85EFF986DD0F}"/>
          </ac:spMkLst>
        </pc:spChg>
        <pc:picChg chg="add mod">
          <ac:chgData name="최 현훈" userId="c7624e1a9da181c8" providerId="LiveId" clId="{15C1D042-8A29-4177-B364-2E5ACF7CCB07}" dt="2022-09-21T15:43:28.477" v="1010" actId="1076"/>
          <ac:picMkLst>
            <pc:docMk/>
            <pc:sldMk cId="3819351847" sldId="445"/>
            <ac:picMk id="3" creationId="{0CD14BFB-380F-76D3-1327-88410867EAE3}"/>
          </ac:picMkLst>
        </pc:picChg>
        <pc:picChg chg="del">
          <ac:chgData name="최 현훈" userId="c7624e1a9da181c8" providerId="LiveId" clId="{15C1D042-8A29-4177-B364-2E5ACF7CCB07}" dt="2022-09-21T02:00:53.227" v="668" actId="478"/>
          <ac:picMkLst>
            <pc:docMk/>
            <pc:sldMk cId="3819351847" sldId="445"/>
            <ac:picMk id="8" creationId="{69B1FF71-584F-0380-41B7-A478459D73FB}"/>
          </ac:picMkLst>
        </pc:picChg>
      </pc:sldChg>
      <pc:sldChg chg="delSp del mod">
        <pc:chgData name="최 현훈" userId="c7624e1a9da181c8" providerId="LiveId" clId="{15C1D042-8A29-4177-B364-2E5ACF7CCB07}" dt="2022-09-20T00:48:49.435" v="21" actId="47"/>
        <pc:sldMkLst>
          <pc:docMk/>
          <pc:sldMk cId="814027048" sldId="446"/>
        </pc:sldMkLst>
        <pc:picChg chg="del">
          <ac:chgData name="최 현훈" userId="c7624e1a9da181c8" providerId="LiveId" clId="{15C1D042-8A29-4177-B364-2E5ACF7CCB07}" dt="2022-09-20T00:48:21.706" v="11" actId="478"/>
          <ac:picMkLst>
            <pc:docMk/>
            <pc:sldMk cId="814027048" sldId="446"/>
            <ac:picMk id="8" creationId="{4F5B4B55-6ED2-8C4A-B4BE-E0E20CD23AF9}"/>
          </ac:picMkLst>
        </pc:picChg>
      </pc:sldChg>
      <pc:sldChg chg="addSp delSp modSp add mod delAnim modNotesTx">
        <pc:chgData name="최 현훈" userId="c7624e1a9da181c8" providerId="LiveId" clId="{15C1D042-8A29-4177-B364-2E5ACF7CCB07}" dt="2022-09-21T16:10:13.575" v="2326" actId="20577"/>
        <pc:sldMkLst>
          <pc:docMk/>
          <pc:sldMk cId="2470396406" sldId="446"/>
        </pc:sldMkLst>
        <pc:spChg chg="mod">
          <ac:chgData name="최 현훈" userId="c7624e1a9da181c8" providerId="LiveId" clId="{15C1D042-8A29-4177-B364-2E5ACF7CCB07}" dt="2022-09-21T15:51:23.483" v="1145" actId="1076"/>
          <ac:spMkLst>
            <pc:docMk/>
            <pc:sldMk cId="2470396406" sldId="446"/>
            <ac:spMk id="2" creationId="{0F052E20-9A4E-0135-5673-F11CE9CEDBE4}"/>
          </ac:spMkLst>
        </pc:spChg>
        <pc:picChg chg="del">
          <ac:chgData name="최 현훈" userId="c7624e1a9da181c8" providerId="LiveId" clId="{15C1D042-8A29-4177-B364-2E5ACF7CCB07}" dt="2022-09-21T02:02:17.131" v="672" actId="478"/>
          <ac:picMkLst>
            <pc:docMk/>
            <pc:sldMk cId="2470396406" sldId="446"/>
            <ac:picMk id="3" creationId="{0CD14BFB-380F-76D3-1327-88410867EAE3}"/>
          </ac:picMkLst>
        </pc:picChg>
        <pc:picChg chg="add mod">
          <ac:chgData name="최 현훈" userId="c7624e1a9da181c8" providerId="LiveId" clId="{15C1D042-8A29-4177-B364-2E5ACF7CCB07}" dt="2022-09-21T02:03:56.442" v="778" actId="1076"/>
          <ac:picMkLst>
            <pc:docMk/>
            <pc:sldMk cId="2470396406" sldId="446"/>
            <ac:picMk id="5" creationId="{262DEE2B-346F-52BB-5D90-2E276048B672}"/>
          </ac:picMkLst>
        </pc:picChg>
      </pc:sldChg>
      <pc:sldChg chg="addSp delSp modSp add mod modAnim modNotesTx">
        <pc:chgData name="최 현훈" userId="c7624e1a9da181c8" providerId="LiveId" clId="{15C1D042-8A29-4177-B364-2E5ACF7CCB07}" dt="2022-09-21T17:35:10.970" v="3395"/>
        <pc:sldMkLst>
          <pc:docMk/>
          <pc:sldMk cId="3810975534" sldId="447"/>
        </pc:sldMkLst>
        <pc:spChg chg="mod">
          <ac:chgData name="최 현훈" userId="c7624e1a9da181c8" providerId="LiveId" clId="{15C1D042-8A29-4177-B364-2E5ACF7CCB07}" dt="2022-09-21T15:51:31.705" v="1165" actId="20577"/>
          <ac:spMkLst>
            <pc:docMk/>
            <pc:sldMk cId="3810975534" sldId="447"/>
            <ac:spMk id="2" creationId="{0F052E20-9A4E-0135-5673-F11CE9CEDBE4}"/>
          </ac:spMkLst>
        </pc:spChg>
        <pc:spChg chg="add mod">
          <ac:chgData name="최 현훈" userId="c7624e1a9da181c8" providerId="LiveId" clId="{15C1D042-8A29-4177-B364-2E5ACF7CCB07}" dt="2022-09-21T15:51:32.094" v="1166"/>
          <ac:spMkLst>
            <pc:docMk/>
            <pc:sldMk cId="3810975534" sldId="447"/>
            <ac:spMk id="3" creationId="{6B1A72E3-1BD1-DA17-2B71-9561E3763748}"/>
          </ac:spMkLst>
        </pc:spChg>
        <pc:picChg chg="add mod modCrop">
          <ac:chgData name="최 현훈" userId="c7624e1a9da181c8" providerId="LiveId" clId="{15C1D042-8A29-4177-B364-2E5ACF7CCB07}" dt="2022-09-21T05:58:07.846" v="838" actId="1076"/>
          <ac:picMkLst>
            <pc:docMk/>
            <pc:sldMk cId="3810975534" sldId="447"/>
            <ac:picMk id="4" creationId="{F3FA156A-5EC9-BC84-1AE1-409BE40EBD0C}"/>
          </ac:picMkLst>
        </pc:picChg>
        <pc:picChg chg="del">
          <ac:chgData name="최 현훈" userId="c7624e1a9da181c8" providerId="LiveId" clId="{15C1D042-8A29-4177-B364-2E5ACF7CCB07}" dt="2022-09-21T02:04:01.253" v="780" actId="478"/>
          <ac:picMkLst>
            <pc:docMk/>
            <pc:sldMk cId="3810975534" sldId="447"/>
            <ac:picMk id="5" creationId="{262DEE2B-346F-52BB-5D90-2E276048B672}"/>
          </ac:picMkLst>
        </pc:picChg>
        <pc:picChg chg="add mod">
          <ac:chgData name="최 현훈" userId="c7624e1a9da181c8" providerId="LiveId" clId="{15C1D042-8A29-4177-B364-2E5ACF7CCB07}" dt="2022-09-21T17:34:19.388" v="3391" actId="1076"/>
          <ac:picMkLst>
            <pc:docMk/>
            <pc:sldMk cId="3810975534" sldId="447"/>
            <ac:picMk id="6" creationId="{7DD54AFA-A814-A5CC-BDED-CF339C698527}"/>
          </ac:picMkLst>
        </pc:picChg>
      </pc:sldChg>
      <pc:sldChg chg="add modNotesTx">
        <pc:chgData name="최 현훈" userId="c7624e1a9da181c8" providerId="LiveId" clId="{15C1D042-8A29-4177-B364-2E5ACF7CCB07}" dt="2022-09-21T17:32:20.120" v="3390" actId="20577"/>
        <pc:sldMkLst>
          <pc:docMk/>
          <pc:sldMk cId="3527218598" sldId="44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B6EE48-FE0C-4B10-ADAC-822F976BEB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A08A75-E6B6-4D82-B486-D8875D1DEA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FEEB861-E714-4628-8597-E2CB6E019BF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474986D-6FAC-4A9A-994F-4D5C38EDE6D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19C9B89F-973D-418D-BC7E-E800B7747A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79C0069-CB28-46C4-86F2-4B02B5BDF1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51840-7F1A-452E-B01B-8829E55577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D5DA7E4-734A-4EDC-9757-00C81FEFB8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7713"/>
            <a:ext cx="4911725" cy="368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DE5CE0F-1500-4F81-BF42-C6E2C6D6EA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ADD17AD-4112-4E41-90CE-89EFF93A01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45FCE13-F567-4EF0-AE1A-022CF68D7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8F1CAE25-1617-4714-8F73-1618B4FE23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B3130AD-E7B8-4A29-8ADC-B055A659B2A3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10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97105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03034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12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66698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718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14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78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2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5269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731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4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6767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4408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5771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1929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845410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727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7988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779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17301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4578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9616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981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2408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438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638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394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445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097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714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View.nhn?blogId=codethem&amp;logNo=221605493081&amp;redirect=Dlog&amp;widgetTypeCall=true&amp;directAccess=fal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8.sv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DA5E9AAD-C021-433C-8CF9-8F7E7A69E45A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종합 프로젝트 발표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7" y="3171534"/>
            <a:ext cx="5718175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테   마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스마트 폴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팀   명</a:t>
            </a:r>
            <a:r>
              <a:rPr lang="en-US" altLang="ko-KR" dirty="0">
                <a:latin typeface="+mn-ea"/>
                <a:ea typeface="+mn-ea"/>
              </a:rPr>
              <a:t> : </a:t>
            </a:r>
            <a:r>
              <a:rPr lang="ko-KR" altLang="en-US" dirty="0">
                <a:latin typeface="+mn-ea"/>
                <a:ea typeface="+mn-ea"/>
              </a:rPr>
              <a:t>세미콜론 </a:t>
            </a:r>
            <a:r>
              <a:rPr lang="en-US" altLang="ko-KR" dirty="0">
                <a:latin typeface="+mn-ea"/>
                <a:ea typeface="+mn-ea"/>
              </a:rPr>
              <a:t>(8</a:t>
            </a:r>
            <a:r>
              <a:rPr lang="ko-KR" altLang="en-US" dirty="0">
                <a:latin typeface="+mn-ea"/>
                <a:ea typeface="+mn-ea"/>
              </a:rPr>
              <a:t>조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발표자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최현훈</a:t>
            </a:r>
            <a:r>
              <a:rPr lang="en-US" altLang="ko-KR" dirty="0">
                <a:latin typeface="+mn-ea"/>
                <a:ea typeface="+mn-ea"/>
              </a:rPr>
              <a:t>                   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발표일</a:t>
            </a:r>
            <a:r>
              <a:rPr lang="en-US" altLang="ko-KR" dirty="0">
                <a:latin typeface="+mn-ea"/>
                <a:ea typeface="+mn-ea"/>
              </a:rPr>
              <a:t> : 2022.09.27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10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7" y="1349153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비상벨 기능 구현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시뮬레이션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B1FF71-584F-0380-41B7-A478459D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776045"/>
            <a:ext cx="4912494" cy="46136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432BF7D-1461-045A-DE81-713ABE65101A}"/>
              </a:ext>
            </a:extLst>
          </p:cNvPr>
          <p:cNvSpPr/>
          <p:nvPr/>
        </p:nvSpPr>
        <p:spPr bwMode="auto">
          <a:xfrm>
            <a:off x="2297832" y="1770956"/>
            <a:ext cx="1167264" cy="11303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9D974-271E-2682-FD29-B7DCD9704A43}"/>
              </a:ext>
            </a:extLst>
          </p:cNvPr>
          <p:cNvSpPr/>
          <p:nvPr/>
        </p:nvSpPr>
        <p:spPr bwMode="auto">
          <a:xfrm>
            <a:off x="2625293" y="5853017"/>
            <a:ext cx="599172" cy="61842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743251D-9076-6A6B-4BFE-594EE31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1" y="2072366"/>
            <a:ext cx="1521880" cy="38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 dirty="0" err="1">
                <a:solidFill>
                  <a:srgbClr val="FF0000"/>
                </a:solidFill>
                <a:latin typeface="+mn-ea"/>
                <a:ea typeface="+mn-ea"/>
              </a:rPr>
              <a:t>피에조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  <a:ea typeface="+mn-ea"/>
              </a:rPr>
              <a:t>부저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2E7406-6965-824C-3586-5EC6942B3078}"/>
              </a:ext>
            </a:extLst>
          </p:cNvPr>
          <p:cNvCxnSpPr>
            <a:stCxn id="5" idx="3"/>
          </p:cNvCxnSpPr>
          <p:nvPr/>
        </p:nvCxnSpPr>
        <p:spPr bwMode="auto">
          <a:xfrm>
            <a:off x="1704761" y="2265240"/>
            <a:ext cx="716166" cy="2557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E97D2311-E0F9-6E41-2762-849F3859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85" y="5882048"/>
            <a:ext cx="849837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버튼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519EDB-2381-60F9-2BA0-95BD24B11270}"/>
              </a:ext>
            </a:extLst>
          </p:cNvPr>
          <p:cNvCxnSpPr>
            <a:stCxn id="10" idx="3"/>
          </p:cNvCxnSpPr>
          <p:nvPr/>
        </p:nvCxnSpPr>
        <p:spPr bwMode="auto">
          <a:xfrm>
            <a:off x="1701722" y="6078512"/>
            <a:ext cx="1070354" cy="72031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514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14" y="1349153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부가적인 기능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전체 회로 설계 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2DEE2B-346F-52BB-5D90-2E276048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64" y="2011487"/>
            <a:ext cx="7170821" cy="3964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A0700-7259-ECDB-38CC-4D77B8945B2C}"/>
              </a:ext>
            </a:extLst>
          </p:cNvPr>
          <p:cNvSpPr txBox="1"/>
          <p:nvPr/>
        </p:nvSpPr>
        <p:spPr>
          <a:xfrm>
            <a:off x="4047423" y="5957440"/>
            <a:ext cx="104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그림</a:t>
            </a:r>
            <a:r>
              <a:rPr lang="en-US" altLang="ko-KR" sz="1600" dirty="0"/>
              <a:t>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039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12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7" y="1349153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FA156A-5EC9-BC84-1AE1-409BE40EB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3" t="13199" r="6720" b="17157"/>
          <a:stretch/>
        </p:blipFill>
        <p:spPr>
          <a:xfrm>
            <a:off x="710057" y="1742081"/>
            <a:ext cx="7723886" cy="4705671"/>
          </a:xfrm>
          <a:prstGeom prst="rect">
            <a:avLst/>
          </a:prstGeom>
        </p:spPr>
      </p:pic>
      <p:sp>
        <p:nvSpPr>
          <p:cNvPr id="3" name="Rectangle 8">
            <a:extLst>
              <a:ext uri="{FF2B5EF4-FFF2-40B4-BE49-F238E27FC236}">
                <a16:creationId xmlns:a16="http://schemas.microsoft.com/office/drawing/2014/main" id="{6B1A72E3-1BD1-DA17-2B71-9561E376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14" y="1349153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부가적인 기능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전체 회로 도안 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76AB79-E90B-49BE-7360-72FC02DF9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9" y="3579181"/>
            <a:ext cx="7518401" cy="17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2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참고문헌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26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 dirty="0">
                <a:latin typeface="+mn-ea"/>
                <a:ea typeface="+mn-ea"/>
              </a:rPr>
              <a:t>[</a:t>
            </a:r>
            <a:r>
              <a:rPr lang="ko-KR" altLang="en-US" sz="1600" b="1" dirty="0">
                <a:latin typeface="+mn-ea"/>
                <a:ea typeface="+mn-ea"/>
              </a:rPr>
              <a:t>그림</a:t>
            </a:r>
            <a:r>
              <a:rPr lang="en-US" altLang="ko-KR" sz="1600" b="1" dirty="0">
                <a:latin typeface="+mn-ea"/>
                <a:ea typeface="+mn-ea"/>
              </a:rPr>
              <a:t>1] </a:t>
            </a:r>
            <a:r>
              <a:rPr lang="ko-KR" altLang="en-US" sz="1600" b="1" dirty="0" err="1">
                <a:latin typeface="+mn-ea"/>
                <a:ea typeface="+mn-ea"/>
              </a:rPr>
              <a:t>코드덤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  <a:ea typeface="+mn-ea"/>
              </a:rPr>
              <a:t>CodeThem</a:t>
            </a:r>
            <a:r>
              <a:rPr lang="en-US" altLang="ko-KR" sz="1600" b="1" dirty="0">
                <a:latin typeface="+mn-lt"/>
                <a:ea typeface="+mn-ea"/>
              </a:rPr>
              <a:t>. (2019.08.04).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ko-KR" altLang="en-US" sz="1600" b="1" i="0" dirty="0" err="1">
                <a:solidFill>
                  <a:srgbClr val="333333"/>
                </a:solidFill>
                <a:effectLst/>
                <a:latin typeface="+mn-lt"/>
              </a:rPr>
              <a:t>틴커캐드로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+mn-lt"/>
              </a:rPr>
              <a:t> 배우는 </a:t>
            </a:r>
            <a:r>
              <a:rPr lang="ko-KR" altLang="en-US" sz="1600" b="1" i="0" dirty="0" err="1">
                <a:solidFill>
                  <a:srgbClr val="333333"/>
                </a:solidFill>
                <a:effectLst/>
                <a:latin typeface="+mn-lt"/>
              </a:rPr>
              <a:t>아두이노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+mn-lt"/>
              </a:rPr>
              <a:t>.</a:t>
            </a: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 dirty="0">
                <a:latin typeface="+mn-lt"/>
                <a:ea typeface="+mn-ea"/>
                <a:hlinkClick r:id="rId3"/>
              </a:rPr>
              <a:t>https://blog.naver.com/PostView.nhn?blogId=codethem&amp;logNo=221605493081&amp;redirect=Dlog&amp;widgetTypeCall=true&amp;directAccess=false</a:t>
            </a:r>
            <a:endParaRPr lang="en-US" altLang="ko-KR" sz="1600" b="1" dirty="0">
              <a:latin typeface="+mn-lt"/>
              <a:ea typeface="+mn-ea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1600" b="1" dirty="0">
              <a:latin typeface="+mn-lt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    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0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14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5. Q&amp;A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2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종합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272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목차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1. </a:t>
            </a:r>
            <a:r>
              <a:rPr lang="ko-KR" altLang="en-US" sz="1600" b="1" dirty="0">
                <a:latin typeface="+mn-ea"/>
                <a:ea typeface="+mn-ea"/>
              </a:rPr>
              <a:t>프로젝트 일정표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2. </a:t>
            </a:r>
            <a:r>
              <a:rPr lang="ko-KR" altLang="en-US" sz="1600" b="1" dirty="0">
                <a:latin typeface="+mn-ea"/>
                <a:ea typeface="+mn-ea"/>
              </a:rPr>
              <a:t>이전 주 발표 지적사항 수정 내용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3. </a:t>
            </a:r>
            <a:r>
              <a:rPr lang="ko-KR" altLang="en-US" sz="1600" b="1" dirty="0">
                <a:latin typeface="+mn-ea"/>
                <a:ea typeface="+mn-ea"/>
              </a:rPr>
              <a:t>이번 주  프로젝트 진행 사항 발표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4. </a:t>
            </a:r>
            <a:r>
              <a:rPr lang="ko-KR" altLang="en-US" sz="1600" b="1" dirty="0">
                <a:latin typeface="+mn-ea"/>
                <a:ea typeface="+mn-ea"/>
              </a:rPr>
              <a:t>참고문헌</a:t>
            </a:r>
            <a:r>
              <a:rPr lang="en-US" altLang="ko-KR" sz="1600" b="1" dirty="0">
                <a:latin typeface="+mn-ea"/>
                <a:ea typeface="+mn-ea"/>
              </a:rPr>
              <a:t>(APA </a:t>
            </a:r>
            <a:r>
              <a:rPr lang="ko-KR" altLang="en-US" sz="1600" b="1" dirty="0">
                <a:latin typeface="+mn-ea"/>
                <a:ea typeface="+mn-ea"/>
              </a:rPr>
              <a:t>방식으로 작성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5. </a:t>
            </a:r>
            <a:r>
              <a:rPr lang="en-US" altLang="ko-KR" sz="1600" b="1" dirty="0" err="1">
                <a:latin typeface="+mn-ea"/>
                <a:ea typeface="+mn-ea"/>
              </a:rPr>
              <a:t>QnA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366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프로젝트 일정표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5DC28D-72B9-D5EA-CEE0-D1AE5965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7" y="1523322"/>
            <a:ext cx="8441356" cy="41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4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이전 주 지적사항 및 수정내용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9C0532A-2339-C9CB-6862-91267D22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14" y="1589483"/>
            <a:ext cx="7723886" cy="133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①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PPT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시각적 효과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(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애니메이션 등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)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사용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+mn-lt"/>
              <a:ea typeface="함초롬바탕" panose="02030604000101010101" pitchFamily="18" charset="-127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+mn-lt"/>
                <a:ea typeface="함초롬바탕" panose="02030604000101010101" pitchFamily="18" charset="-127"/>
              </a:rPr>
              <a:t>② 복잡한 도로 디자인 단순하게 변경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+mn-lt"/>
              <a:ea typeface="함초롬바탕" panose="02030604000101010101" pitchFamily="18" charset="-127"/>
            </a:endParaRPr>
          </a:p>
          <a:p>
            <a:pPr marL="182562" indent="0"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85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D7AE450-75DC-7A0B-2F45-B2DB5BCF5876}"/>
              </a:ext>
            </a:extLst>
          </p:cNvPr>
          <p:cNvGrpSpPr/>
          <p:nvPr/>
        </p:nvGrpSpPr>
        <p:grpSpPr>
          <a:xfrm>
            <a:off x="5160932" y="1823774"/>
            <a:ext cx="2782303" cy="4459318"/>
            <a:chOff x="5409193" y="1846032"/>
            <a:chExt cx="2782303" cy="44593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FEE6B13-89AE-496C-710D-31F1AF55B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9193" y="1846032"/>
              <a:ext cx="2782303" cy="44593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CA5B4E-0E8C-3B10-A57F-0CA00E0AA23E}"/>
                </a:ext>
              </a:extLst>
            </p:cNvPr>
            <p:cNvSpPr txBox="1"/>
            <p:nvPr/>
          </p:nvSpPr>
          <p:spPr>
            <a:xfrm>
              <a:off x="5495876" y="3984857"/>
              <a:ext cx="17519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🌡</a:t>
              </a:r>
              <a:r>
                <a:rPr lang="en-US" altLang="ko-KR" sz="1600" dirty="0">
                  <a:solidFill>
                    <a:schemeClr val="bg1"/>
                  </a:solidFill>
                </a:rPr>
                <a:t>: 00°C </a:t>
              </a:r>
              <a:r>
                <a:rPr lang="ko-KR" altLang="en-US" sz="1600" dirty="0">
                  <a:solidFill>
                    <a:schemeClr val="bg1"/>
                  </a:solidFill>
                </a:rPr>
                <a:t>💧</a:t>
              </a:r>
              <a:r>
                <a:rPr lang="en-US" altLang="ko-KR" sz="1600" dirty="0">
                  <a:solidFill>
                    <a:schemeClr val="bg1"/>
                  </a:solidFill>
                </a:rPr>
                <a:t>:00%  </a:t>
              </a: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💨</a:t>
              </a:r>
              <a:r>
                <a:rPr lang="en-US" altLang="ko-KR" sz="1600" dirty="0">
                  <a:solidFill>
                    <a:schemeClr val="bg1"/>
                  </a:solidFill>
                </a:rPr>
                <a:t>: 00㎍/㎥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5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7" y="1337723"/>
            <a:ext cx="7723886" cy="3929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⓪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kern="0" dirty="0">
                <a:solidFill>
                  <a:srgbClr val="3333CC"/>
                </a:solidFill>
                <a:latin typeface="+mn-ea"/>
                <a:ea typeface="+mn-ea"/>
              </a:rPr>
              <a:t>부가적인 기능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가로등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 err="1">
                <a:solidFill>
                  <a:srgbClr val="000000"/>
                </a:solidFill>
                <a:latin typeface="+mn-ea"/>
                <a:ea typeface="+mn-ea"/>
              </a:rPr>
              <a:t>온도알림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디스플레이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비상벨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순차적 구현</a:t>
            </a:r>
            <a:endParaRPr lang="en-US" altLang="ko-KR" sz="1600" b="1" dirty="0">
              <a:latin typeface="+mn-ea"/>
              <a:ea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C6468-1498-2F66-321A-8A84936C9C13}"/>
              </a:ext>
            </a:extLst>
          </p:cNvPr>
          <p:cNvGrpSpPr/>
          <p:nvPr/>
        </p:nvGrpSpPr>
        <p:grpSpPr>
          <a:xfrm>
            <a:off x="1852433" y="1922652"/>
            <a:ext cx="1269392" cy="418196"/>
            <a:chOff x="1852433" y="1922652"/>
            <a:chExt cx="1269392" cy="418196"/>
          </a:xfrm>
        </p:grpSpPr>
        <p:pic>
          <p:nvPicPr>
            <p:cNvPr id="22" name="그래픽 21" descr="배지 1 단색으로 채워진">
              <a:extLst>
                <a:ext uri="{FF2B5EF4-FFF2-40B4-BE49-F238E27FC236}">
                  <a16:creationId xmlns:a16="http://schemas.microsoft.com/office/drawing/2014/main" id="{5217DB20-825D-E30C-0709-47A55FB2D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52433" y="1954371"/>
              <a:ext cx="386477" cy="386477"/>
            </a:xfrm>
            <a:prstGeom prst="rect">
              <a:avLst/>
            </a:prstGeom>
          </p:spPr>
        </p:pic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11280273-39F6-68D2-C8AD-FAF799FCC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473" y="1922652"/>
              <a:ext cx="1122352" cy="3929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342900" indent="-160338">
                <a:spcBef>
                  <a:spcPct val="20000"/>
                </a:spcBef>
                <a:buSzPct val="110000"/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50000"/>
                </a:spcBef>
                <a:buNone/>
              </a:pPr>
              <a:r>
                <a:rPr lang="ko-KR" altLang="en-US" sz="1600" b="1" kern="0" dirty="0">
                  <a:solidFill>
                    <a:srgbClr val="3333CC"/>
                  </a:solidFill>
                  <a:latin typeface="+mn-ea"/>
                  <a:ea typeface="+mn-ea"/>
                </a:rPr>
                <a:t>가로등</a:t>
              </a:r>
              <a:endParaRPr lang="en-US" altLang="ko-KR" sz="1600" b="1" dirty="0">
                <a:solidFill>
                  <a:srgbClr val="3333CC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7788D1-8721-CCAB-DA84-FDAA7F681D0C}"/>
              </a:ext>
            </a:extLst>
          </p:cNvPr>
          <p:cNvGrpSpPr/>
          <p:nvPr/>
        </p:nvGrpSpPr>
        <p:grpSpPr>
          <a:xfrm>
            <a:off x="1569283" y="3767915"/>
            <a:ext cx="2130637" cy="730456"/>
            <a:chOff x="1852432" y="3586260"/>
            <a:chExt cx="2130637" cy="730456"/>
          </a:xfrm>
        </p:grpSpPr>
        <p:pic>
          <p:nvPicPr>
            <p:cNvPr id="16" name="그래픽 15" descr="배지 단색으로 채워진">
              <a:extLst>
                <a:ext uri="{FF2B5EF4-FFF2-40B4-BE49-F238E27FC236}">
                  <a16:creationId xmlns:a16="http://schemas.microsoft.com/office/drawing/2014/main" id="{14814057-1C32-A658-8EDA-C2F216AB0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52432" y="3788611"/>
              <a:ext cx="386477" cy="386477"/>
            </a:xfrm>
            <a:prstGeom prst="rect">
              <a:avLst/>
            </a:prstGeom>
          </p:spPr>
        </p:pic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9087F543-3A42-C277-8BB3-8B5A3E73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473" y="3586260"/>
              <a:ext cx="1983596" cy="730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160338">
                <a:spcBef>
                  <a:spcPct val="20000"/>
                </a:spcBef>
                <a:buSzPct val="110000"/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  <a:buNone/>
              </a:pPr>
              <a:r>
                <a:rPr lang="ko-KR" altLang="en-US" sz="1600" b="1" kern="0" dirty="0">
                  <a:solidFill>
                    <a:srgbClr val="3333CC"/>
                  </a:solidFill>
                  <a:latin typeface="+mn-ea"/>
                  <a:ea typeface="+mn-ea"/>
                </a:rPr>
                <a:t>온도</a:t>
              </a:r>
              <a:r>
                <a:rPr lang="en-US" altLang="ko-KR" sz="1600" b="1" kern="0" dirty="0">
                  <a:solidFill>
                    <a:srgbClr val="3333CC"/>
                  </a:solidFill>
                  <a:latin typeface="+mn-ea"/>
                  <a:ea typeface="+mn-ea"/>
                </a:rPr>
                <a:t>,</a:t>
              </a:r>
              <a:r>
                <a:rPr lang="ko-KR" altLang="en-US" sz="1600" b="1" kern="0" dirty="0">
                  <a:solidFill>
                    <a:srgbClr val="3333CC"/>
                  </a:solidFill>
                  <a:latin typeface="+mn-ea"/>
                  <a:ea typeface="+mn-ea"/>
                </a:rPr>
                <a:t>습도</a:t>
              </a:r>
              <a:r>
                <a:rPr lang="en-US" altLang="ko-KR" sz="1600" b="1" kern="0" dirty="0">
                  <a:solidFill>
                    <a:srgbClr val="3333CC"/>
                  </a:solidFill>
                  <a:latin typeface="+mn-ea"/>
                  <a:ea typeface="+mn-ea"/>
                </a:rPr>
                <a:t>,</a:t>
              </a:r>
              <a:r>
                <a:rPr lang="ko-KR" altLang="en-US" sz="1600" b="1" kern="0" dirty="0" err="1">
                  <a:solidFill>
                    <a:srgbClr val="3333CC"/>
                  </a:solidFill>
                  <a:latin typeface="+mn-ea"/>
                  <a:ea typeface="+mn-ea"/>
                </a:rPr>
                <a:t>먼지량</a:t>
              </a:r>
              <a:r>
                <a:rPr lang="ko-KR" altLang="en-US" sz="1600" b="1" kern="0" dirty="0">
                  <a:solidFill>
                    <a:srgbClr val="3333CC"/>
                  </a:solidFill>
                  <a:latin typeface="+mn-ea"/>
                  <a:ea typeface="+mn-ea"/>
                </a:rPr>
                <a:t> 디스플레이</a:t>
              </a:r>
              <a:endParaRPr lang="en-US" altLang="ko-KR" sz="1600" b="1" dirty="0">
                <a:solidFill>
                  <a:srgbClr val="3333CC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392FA3C-F4C2-4995-9EE7-B51A12059DE4}"/>
              </a:ext>
            </a:extLst>
          </p:cNvPr>
          <p:cNvGrpSpPr/>
          <p:nvPr/>
        </p:nvGrpSpPr>
        <p:grpSpPr>
          <a:xfrm>
            <a:off x="1852431" y="5188799"/>
            <a:ext cx="1269394" cy="424495"/>
            <a:chOff x="1852431" y="5188799"/>
            <a:chExt cx="1269394" cy="424495"/>
          </a:xfrm>
        </p:grpSpPr>
        <p:pic>
          <p:nvPicPr>
            <p:cNvPr id="18" name="그래픽 17" descr="배지 3 단색으로 채워진">
              <a:extLst>
                <a:ext uri="{FF2B5EF4-FFF2-40B4-BE49-F238E27FC236}">
                  <a16:creationId xmlns:a16="http://schemas.microsoft.com/office/drawing/2014/main" id="{85161702-6BA3-4412-CA6C-6CF124DC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2431" y="5226817"/>
              <a:ext cx="386477" cy="386477"/>
            </a:xfrm>
            <a:prstGeom prst="rect">
              <a:avLst/>
            </a:prstGeom>
          </p:spPr>
        </p:pic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E4305CF-4174-897F-47A1-170408291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473" y="5188799"/>
              <a:ext cx="1122352" cy="39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160338">
                <a:spcBef>
                  <a:spcPct val="20000"/>
                </a:spcBef>
                <a:buSzPct val="110000"/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50000"/>
                </a:spcBef>
                <a:buNone/>
              </a:pPr>
              <a:r>
                <a:rPr lang="ko-KR" altLang="en-US" sz="1600" b="1" kern="0" dirty="0">
                  <a:solidFill>
                    <a:srgbClr val="3333CC"/>
                  </a:solidFill>
                  <a:latin typeface="+mn-ea"/>
                  <a:ea typeface="+mn-ea"/>
                </a:rPr>
                <a:t>비상벨</a:t>
              </a:r>
              <a:endParaRPr lang="en-US" altLang="ko-KR" sz="1600" b="1" dirty="0">
                <a:solidFill>
                  <a:srgbClr val="3333CC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0A2369-27AA-8A3E-BC35-7821F6BD004F}"/>
              </a:ext>
            </a:extLst>
          </p:cNvPr>
          <p:cNvCxnSpPr>
            <a:stCxn id="26" idx="3"/>
          </p:cNvCxnSpPr>
          <p:nvPr/>
        </p:nvCxnSpPr>
        <p:spPr bwMode="auto">
          <a:xfrm flipV="1">
            <a:off x="3121825" y="2040556"/>
            <a:ext cx="2900352" cy="78560"/>
          </a:xfrm>
          <a:prstGeom prst="line">
            <a:avLst/>
          </a:prstGeom>
          <a:noFill/>
          <a:ln w="127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7CF02F-CF76-FF4A-2E78-FAB79A519B3F}"/>
              </a:ext>
            </a:extLst>
          </p:cNvPr>
          <p:cNvCxnSpPr>
            <a:stCxn id="27" idx="3"/>
            <a:endCxn id="25" idx="1"/>
          </p:cNvCxnSpPr>
          <p:nvPr/>
        </p:nvCxnSpPr>
        <p:spPr bwMode="auto">
          <a:xfrm>
            <a:off x="3699920" y="4133143"/>
            <a:ext cx="1547695" cy="121844"/>
          </a:xfrm>
          <a:prstGeom prst="line">
            <a:avLst/>
          </a:prstGeom>
          <a:noFill/>
          <a:ln w="127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08D13-7489-0DDB-E42E-A354AB109601}"/>
              </a:ext>
            </a:extLst>
          </p:cNvPr>
          <p:cNvCxnSpPr>
            <a:stCxn id="28" idx="3"/>
          </p:cNvCxnSpPr>
          <p:nvPr/>
        </p:nvCxnSpPr>
        <p:spPr bwMode="auto">
          <a:xfrm flipV="1">
            <a:off x="3121825" y="5127070"/>
            <a:ext cx="4270377" cy="258193"/>
          </a:xfrm>
          <a:prstGeom prst="line">
            <a:avLst/>
          </a:prstGeom>
          <a:noFill/>
          <a:ln w="127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32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6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7" y="1337723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⓪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부가적인 기능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가로등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 err="1">
                <a:solidFill>
                  <a:srgbClr val="000000"/>
                </a:solidFill>
                <a:latin typeface="+mn-ea"/>
                <a:ea typeface="+mn-ea"/>
              </a:rPr>
              <a:t>온도알림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디스플레이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비상벨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순차적 구현</a:t>
            </a:r>
            <a:endParaRPr lang="en-US" altLang="ko-KR" sz="1600" b="1" dirty="0">
              <a:latin typeface="+mn-ea"/>
              <a:ea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5EFBD6-5460-781B-89E7-154115620E50}"/>
              </a:ext>
            </a:extLst>
          </p:cNvPr>
          <p:cNvGrpSpPr/>
          <p:nvPr/>
        </p:nvGrpSpPr>
        <p:grpSpPr>
          <a:xfrm>
            <a:off x="2237920" y="1903511"/>
            <a:ext cx="4668159" cy="4476829"/>
            <a:chOff x="2143671" y="1803193"/>
            <a:chExt cx="4668159" cy="44768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47BABB-BFE1-7FAC-3939-32864B5F1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3671" y="1803193"/>
              <a:ext cx="2269106" cy="214079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8A299E-1544-7671-60C4-362D112DA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2724" y="1803193"/>
              <a:ext cx="2269106" cy="216137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4850D89-3A5A-DBCC-CB31-688B874EB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3671" y="4131400"/>
              <a:ext cx="2269106" cy="214862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356FDED-5767-EA88-1B48-7C3ADDEC9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2348" y="4131400"/>
              <a:ext cx="2269482" cy="2148622"/>
            </a:xfrm>
            <a:prstGeom prst="rect">
              <a:avLst/>
            </a:prstGeom>
          </p:spPr>
        </p:pic>
      </p:grpSp>
      <p:pic>
        <p:nvPicPr>
          <p:cNvPr id="16" name="그래픽 15" descr="배지 단색으로 채워진">
            <a:extLst>
              <a:ext uri="{FF2B5EF4-FFF2-40B4-BE49-F238E27FC236}">
                <a16:creationId xmlns:a16="http://schemas.microsoft.com/office/drawing/2014/main" id="{14814057-1C32-A658-8EDA-C2F216AB05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597" y="1909041"/>
            <a:ext cx="386477" cy="386477"/>
          </a:xfrm>
          <a:prstGeom prst="rect">
            <a:avLst/>
          </a:prstGeom>
        </p:spPr>
      </p:pic>
      <p:pic>
        <p:nvPicPr>
          <p:cNvPr id="18" name="그래픽 17" descr="배지 3 단색으로 채워진">
            <a:extLst>
              <a:ext uri="{FF2B5EF4-FFF2-40B4-BE49-F238E27FC236}">
                <a16:creationId xmlns:a16="http://schemas.microsoft.com/office/drawing/2014/main" id="{85161702-6BA3-4412-CA6C-6CF124DCE0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37920" y="4231718"/>
            <a:ext cx="386477" cy="386477"/>
          </a:xfrm>
          <a:prstGeom prst="rect">
            <a:avLst/>
          </a:prstGeom>
        </p:spPr>
      </p:pic>
      <p:pic>
        <p:nvPicPr>
          <p:cNvPr id="20" name="그래픽 19" descr="배지 4 단색으로 채워진">
            <a:extLst>
              <a:ext uri="{FF2B5EF4-FFF2-40B4-BE49-F238E27FC236}">
                <a16:creationId xmlns:a16="http://schemas.microsoft.com/office/drawing/2014/main" id="{65B44682-FD55-5457-B4BF-4F0BB211E2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6775" y="4243275"/>
            <a:ext cx="386477" cy="386477"/>
          </a:xfrm>
          <a:prstGeom prst="rect">
            <a:avLst/>
          </a:prstGeom>
        </p:spPr>
      </p:pic>
      <p:pic>
        <p:nvPicPr>
          <p:cNvPr id="22" name="그래픽 21" descr="배지 1 단색으로 채워진">
            <a:extLst>
              <a:ext uri="{FF2B5EF4-FFF2-40B4-BE49-F238E27FC236}">
                <a16:creationId xmlns:a16="http://schemas.microsoft.com/office/drawing/2014/main" id="{5217DB20-825D-E30C-0709-47A55FB2D6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37920" y="1903511"/>
            <a:ext cx="386477" cy="3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7" y="1349153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온도 알림 디스플레이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구현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시뮬레이션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0A681F5A-9968-9256-F685-F0A736FDA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998069"/>
            <a:ext cx="5810250" cy="40576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5DBF7A-1961-3C17-34BC-81ECC9216B88}"/>
              </a:ext>
            </a:extLst>
          </p:cNvPr>
          <p:cNvSpPr/>
          <p:nvPr/>
        </p:nvSpPr>
        <p:spPr bwMode="auto">
          <a:xfrm>
            <a:off x="2067026" y="3551722"/>
            <a:ext cx="1330691" cy="6858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0E476F-1D65-72A2-CAA4-43C689A3BF0C}"/>
              </a:ext>
            </a:extLst>
          </p:cNvPr>
          <p:cNvSpPr/>
          <p:nvPr/>
        </p:nvSpPr>
        <p:spPr bwMode="auto">
          <a:xfrm>
            <a:off x="3771900" y="4389120"/>
            <a:ext cx="1600199" cy="6858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pic>
        <p:nvPicPr>
          <p:cNvPr id="7" name="그래픽 6" descr="오른쪽으로 굽은 화살표 단색으로 채워진">
            <a:extLst>
              <a:ext uri="{FF2B5EF4-FFF2-40B4-BE49-F238E27FC236}">
                <a16:creationId xmlns:a16="http://schemas.microsoft.com/office/drawing/2014/main" id="{6343B066-9962-3289-03C8-4EFD3AA02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5830" y="3474720"/>
            <a:ext cx="914400" cy="9144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F76CD-2BE3-C1A7-B0A9-52D6C9B1394C}"/>
              </a:ext>
            </a:extLst>
          </p:cNvPr>
          <p:cNvCxnSpPr/>
          <p:nvPr/>
        </p:nvCxnSpPr>
        <p:spPr bwMode="auto">
          <a:xfrm>
            <a:off x="1309036" y="4346633"/>
            <a:ext cx="1292317" cy="0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8DCCB2-A538-5A82-DEE8-E4A78B762423}"/>
              </a:ext>
            </a:extLst>
          </p:cNvPr>
          <p:cNvCxnSpPr/>
          <p:nvPr/>
        </p:nvCxnSpPr>
        <p:spPr bwMode="auto">
          <a:xfrm flipV="1">
            <a:off x="6891689" y="3429000"/>
            <a:ext cx="0" cy="65053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8">
            <a:extLst>
              <a:ext uri="{FF2B5EF4-FFF2-40B4-BE49-F238E27FC236}">
                <a16:creationId xmlns:a16="http://schemas.microsoft.com/office/drawing/2014/main" id="{FF42F027-E19E-F8D7-022F-6F2B3092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8" y="4079532"/>
            <a:ext cx="1358372" cy="85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온도센서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[TMP36]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AFE9C8D9-296B-1EC5-1E4C-DC7817DD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20" y="2575433"/>
            <a:ext cx="2373232" cy="85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LCD 16x2 4pin(12C)</a:t>
            </a:r>
          </a:p>
          <a:p>
            <a:pPr algn="ctr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디스플레이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07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7" y="1349153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가로등 기능 구현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 (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시뮬레이션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5EE148-03D9-481C-B65D-B5E9FB0D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55" y="1742081"/>
            <a:ext cx="5314950" cy="44386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503AF2-8D14-243A-3C8F-3132D615EDD9}"/>
              </a:ext>
            </a:extLst>
          </p:cNvPr>
          <p:cNvSpPr/>
          <p:nvPr/>
        </p:nvSpPr>
        <p:spPr bwMode="auto">
          <a:xfrm>
            <a:off x="2586790" y="1695278"/>
            <a:ext cx="1686827" cy="6858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F83C84F-F07F-E0AE-D989-9FA8182EE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47" y="1831735"/>
            <a:ext cx="849837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LED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7D0920-6231-D5A6-9FA4-ACB6A00B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443" y="1831735"/>
            <a:ext cx="1358372" cy="38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조도센서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7E240A7-C951-067D-7F2C-D810FF100AAE}"/>
              </a:ext>
            </a:extLst>
          </p:cNvPr>
          <p:cNvCxnSpPr>
            <a:stCxn id="5" idx="3"/>
          </p:cNvCxnSpPr>
          <p:nvPr/>
        </p:nvCxnSpPr>
        <p:spPr bwMode="auto">
          <a:xfrm>
            <a:off x="2084784" y="2028199"/>
            <a:ext cx="716168" cy="2198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CECCD2-FA82-E801-862F-596AEBC8ACC1}"/>
              </a:ext>
            </a:extLst>
          </p:cNvPr>
          <p:cNvCxnSpPr/>
          <p:nvPr/>
        </p:nvCxnSpPr>
        <p:spPr bwMode="auto">
          <a:xfrm flipV="1">
            <a:off x="3710445" y="2073173"/>
            <a:ext cx="955715" cy="15033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8984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1BF88C7-D4AB-CEE9-AE2E-E8F600720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3" y="1803666"/>
            <a:ext cx="2709226" cy="1449121"/>
          </a:xfrm>
          <a:prstGeom prst="rect">
            <a:avLst/>
          </a:prstGeom>
        </p:spPr>
      </p:pic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프로젝트 진행사항 발표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F052E20-9A4E-0135-5673-F11CE9CE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7" y="1349153"/>
            <a:ext cx="7723886" cy="3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가로등 기능 구현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 (LED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ON/OFF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 기준 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– </a:t>
            </a:r>
            <a:r>
              <a:rPr lang="ko-KR" altLang="en-US" sz="1600" b="1" kern="0" dirty="0">
                <a:solidFill>
                  <a:srgbClr val="000000"/>
                </a:solidFill>
                <a:latin typeface="+mn-ea"/>
                <a:ea typeface="+mn-ea"/>
              </a:rPr>
              <a:t>임시 값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503AF2-8D14-243A-3C8F-3132D615EDD9}"/>
              </a:ext>
            </a:extLst>
          </p:cNvPr>
          <p:cNvSpPr/>
          <p:nvPr/>
        </p:nvSpPr>
        <p:spPr bwMode="auto">
          <a:xfrm>
            <a:off x="1355110" y="1922712"/>
            <a:ext cx="2187884" cy="6858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7D0920-6231-D5A6-9FA4-ACB6A00B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766" y="2606344"/>
            <a:ext cx="1217815" cy="38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조도센서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E61D5C-4E04-9B6F-ABFD-8C4F10C31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02" y="3634198"/>
            <a:ext cx="3704407" cy="27374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8197ED8-44C8-B568-53CD-BF1D5C5A9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022" y="2730982"/>
            <a:ext cx="4103656" cy="201583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A8F413-832E-63CB-CE5D-80ED831BFDFD}"/>
              </a:ext>
            </a:extLst>
          </p:cNvPr>
          <p:cNvSpPr/>
          <p:nvPr/>
        </p:nvSpPr>
        <p:spPr bwMode="auto">
          <a:xfrm>
            <a:off x="953052" y="4122886"/>
            <a:ext cx="500365" cy="31435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B6B5BC3-4B51-8040-9D10-1D1A7C4B1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665" y="4106441"/>
            <a:ext cx="2249062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//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빛의세기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20BECF-1231-4D35-5C81-8E8AA58EB82E}"/>
              </a:ext>
            </a:extLst>
          </p:cNvPr>
          <p:cNvSpPr/>
          <p:nvPr/>
        </p:nvSpPr>
        <p:spPr bwMode="auto">
          <a:xfrm>
            <a:off x="6883890" y="3196337"/>
            <a:ext cx="622062" cy="33769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B0EB9072-078C-763E-8C70-37F7336DC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304" y="4378558"/>
            <a:ext cx="2249062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//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온도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2E26F8-205E-722E-C917-33FA721DEA4A}"/>
              </a:ext>
            </a:extLst>
          </p:cNvPr>
          <p:cNvCxnSpPr>
            <a:stCxn id="4" idx="2"/>
            <a:endCxn id="16" idx="0"/>
          </p:cNvCxnSpPr>
          <p:nvPr/>
        </p:nvCxnSpPr>
        <p:spPr bwMode="auto">
          <a:xfrm flipH="1">
            <a:off x="1203235" y="2608512"/>
            <a:ext cx="1245817" cy="15143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932A61-0FD8-9E35-CA86-20EFAC4CEA96}"/>
              </a:ext>
            </a:extLst>
          </p:cNvPr>
          <p:cNvCxnSpPr>
            <a:cxnSpLocks/>
            <a:stCxn id="18" idx="1"/>
            <a:endCxn id="17" idx="1"/>
          </p:cNvCxnSpPr>
          <p:nvPr/>
        </p:nvCxnSpPr>
        <p:spPr bwMode="auto">
          <a:xfrm flipH="1">
            <a:off x="1456665" y="3365184"/>
            <a:ext cx="5427225" cy="915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19452"/>
      </p:ext>
    </p:extLst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Designs\Azure.pot</Template>
  <TotalTime>8051</TotalTime>
  <Words>339</Words>
  <Application>Microsoft Office PowerPoint</Application>
  <PresentationFormat>화면 슬라이드 쇼(4:3)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신명조</vt:lpstr>
      <vt:lpstr>함초롬바탕</vt:lpstr>
      <vt:lpstr>Arial</vt:lpstr>
      <vt:lpstr>Times New Roman</vt:lpstr>
      <vt:lpstr>Wingdings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박양재</dc:creator>
  <cp:lastModifiedBy>최 현훈</cp:lastModifiedBy>
  <cp:revision>457</cp:revision>
  <cp:lastPrinted>1997-07-26T06:01:56Z</cp:lastPrinted>
  <dcterms:created xsi:type="dcterms:W3CDTF">1995-06-17T23:31:02Z</dcterms:created>
  <dcterms:modified xsi:type="dcterms:W3CDTF">2022-09-26T13:13:45Z</dcterms:modified>
</cp:coreProperties>
</file>