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1" r:id="rId3"/>
    <p:sldId id="292" r:id="rId4"/>
    <p:sldId id="297" r:id="rId5"/>
    <p:sldId id="300" r:id="rId6"/>
    <p:sldId id="301" r:id="rId7"/>
    <p:sldId id="285" r:id="rId8"/>
    <p:sldId id="299" r:id="rId9"/>
    <p:sldId id="296" r:id="rId10"/>
    <p:sldId id="298" r:id="rId11"/>
    <p:sldId id="302" r:id="rId12"/>
    <p:sldId id="295" r:id="rId13"/>
    <p:sldId id="293" r:id="rId14"/>
  </p:sldIdLst>
  <p:sldSz cx="12192000" cy="6858000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12E"/>
    <a:srgbClr val="BFBFBF"/>
    <a:srgbClr val="FFC001"/>
    <a:srgbClr val="E97E48"/>
    <a:srgbClr val="01B0F0"/>
    <a:srgbClr val="02BE91"/>
    <a:srgbClr val="6992C1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91208" autoAdjust="0"/>
  </p:normalViewPr>
  <p:slideViewPr>
    <p:cSldViewPr>
      <p:cViewPr varScale="1">
        <p:scale>
          <a:sx n="93" d="100"/>
          <a:sy n="93" d="100"/>
        </p:scale>
        <p:origin x="6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29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A Constructor</a:t>
            </a:r>
            <a:r>
              <a:rPr lang="en-CA" baseline="0" dirty="0"/>
              <a:t> is not considered a method</a:t>
            </a:r>
          </a:p>
          <a:p>
            <a:r>
              <a:rPr lang="en-CA" baseline="0" dirty="0"/>
              <a:t>A constructor does not create an object. The new operator does that.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5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with single </a:t>
            </a:r>
            <a:r>
              <a:rPr lang="en-US" dirty="0" err="1"/>
              <a:t>constuctor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491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Constructor with optional argument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77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the this keyword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555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06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A Constructor</a:t>
            </a:r>
            <a:r>
              <a:rPr lang="en-CA" baseline="0" dirty="0"/>
              <a:t> is not considered a method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55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62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55A6-B845-4BC5-87B3-ABB980ECC859}" type="datetime1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61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9A8F-12EB-4542-9952-062EEF130201}" type="datetime1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87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05D5-ED46-42E7-8D3F-97FD7A54B438}" type="datetime1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851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2DCC-B204-4146-9F0C-B80CE7494715}" type="datetime1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56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9DFA-3C9B-4C25-8491-5694D89B2529}" type="datetime1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259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6DC4-00D0-4778-B57B-DE49E32EA621}" type="datetime1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129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400B-E2BF-4321-92BD-4335AF3EA013}" type="datetime1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840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5FD2-46C9-4F58-B767-BC9260B9DB47}" type="datetime1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77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7B94-1867-4B72-9A8D-7390672D30D3}" type="datetime1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6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02F7-49E4-45F8-B38C-DC112D71CF26}" type="datetime1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095C-703B-4805-BA13-ABB61CBD4C65}" type="datetime1">
              <a:rPr lang="en-CA" smtClean="0"/>
              <a:t>2021-09-08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1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4886-2A7F-4E28-AA5C-8DA2B8F6110E}" type="datetime1">
              <a:rPr lang="en-CA" smtClean="0"/>
              <a:t>2021-09-08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82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99E-3C92-4815-841E-048C87559B6F}" type="datetime1">
              <a:rPr lang="en-CA" smtClean="0"/>
              <a:t>2021-09-08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05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D406-C943-4896-846F-896D0F5F8F0C}" type="datetime1">
              <a:rPr lang="en-CA" smtClean="0"/>
              <a:t>2021-09-08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93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7A51-CC21-4B60-847E-54B4994874C8}" type="datetime1">
              <a:rPr lang="en-CA" smtClean="0"/>
              <a:t>2021-09-08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70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2EAB-E253-4BCE-B788-D9E2C4C9A0F1}" type="datetime1">
              <a:rPr lang="en-CA" smtClean="0"/>
              <a:t>2021-09-08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7986-230C-4683-91D9-517097A1093F}" type="datetime1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Lecture02c - Constructors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98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Classes: Constructors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  <a:br>
              <a:rPr lang="en-CA" dirty="0"/>
            </a:br>
            <a:r>
              <a:rPr lang="en-CA" dirty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278C3-53BB-C544-BF69-B7446138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04664"/>
            <a:ext cx="10891274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1D1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//maximum allowable minions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static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1D1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//how many minions created so far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mischievousLevel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//A value indicating how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//mischievous this minion is</a:t>
            </a:r>
          </a:p>
          <a:p>
            <a:pPr marL="0" indent="0">
              <a:buNone/>
            </a:pP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//not accessible externally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mischievousLevel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//An object was created so 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//update the count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  </a:t>
            </a:r>
            <a:endParaRPr lang="en-US" dirty="0">
              <a:solidFill>
                <a:srgbClr val="01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C9643D-4BE5-4827-BA2F-2839DEA1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</p:spTree>
    <p:extLst>
      <p:ext uri="{BB962C8B-B14F-4D97-AF65-F5344CB8AC3E}">
        <p14:creationId xmlns:p14="http://schemas.microsoft.com/office/powerpoint/2010/main" val="420458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278C3-53BB-C544-BF69-B7446138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64704"/>
            <a:ext cx="11514666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static </a:t>
            </a:r>
            <a:r>
              <a:rPr lang="en-US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CreateMinion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mischievousLevel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//Check for room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mischievousLevel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//No room so return nothing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mischievousLevel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7D7EE-DA05-6149-A0AD-C9C3D959130A}"/>
              </a:ext>
            </a:extLst>
          </p:cNvPr>
          <p:cNvSpPr/>
          <p:nvPr/>
        </p:nvSpPr>
        <p:spPr>
          <a:xfrm>
            <a:off x="2639616" y="5018992"/>
            <a:ext cx="9505057" cy="123089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Minion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CreateMinion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"Stuart"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1D1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//give you a minion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);                       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//Stuart 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22C8FE-CDFD-4A47-BD8F-BE64CDBA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</p:spTree>
    <p:extLst>
      <p:ext uri="{BB962C8B-B14F-4D97-AF65-F5344CB8AC3E}">
        <p14:creationId xmlns:p14="http://schemas.microsoft.com/office/powerpoint/2010/main" val="121077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4420-508F-F541-9C1D-2F005F74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A3E3-C7E0-D847-9B85-1489F19F3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667138" cy="4522935"/>
          </a:xfrm>
        </p:spPr>
        <p:txBody>
          <a:bodyPr/>
          <a:lstStyle/>
          <a:p>
            <a:r>
              <a:rPr lang="en-US" dirty="0"/>
              <a:t>A constructor without the static modifier is an instance constructor (this is the default)</a:t>
            </a:r>
          </a:p>
          <a:p>
            <a:r>
              <a:rPr lang="en-US" dirty="0"/>
              <a:t>A constructor that is decorated with the static keyword is a static constructor</a:t>
            </a:r>
          </a:p>
          <a:p>
            <a:r>
              <a:rPr lang="en-US" dirty="0"/>
              <a:t>Called once in the life of an application</a:t>
            </a:r>
          </a:p>
          <a:p>
            <a:r>
              <a:rPr lang="en-US" dirty="0"/>
              <a:t>There is no accessibility modifier: public, protected or private</a:t>
            </a:r>
          </a:p>
          <a:p>
            <a:r>
              <a:rPr lang="en-US" dirty="0"/>
              <a:t>Does not take any parameter</a:t>
            </a:r>
          </a:p>
          <a:p>
            <a:r>
              <a:rPr lang="en-US" dirty="0"/>
              <a:t>Called before any member of the class is accessed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a good place to initialized class variables. </a:t>
            </a:r>
          </a:p>
          <a:p>
            <a:r>
              <a:rPr lang="en-US" dirty="0"/>
              <a:t>E.g. a sequencer (indexer), or an overlook for all the instances of a 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75A1C-3792-45CA-948A-E7C7F783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</p:spTree>
    <p:extLst>
      <p:ext uri="{BB962C8B-B14F-4D97-AF65-F5344CB8AC3E}">
        <p14:creationId xmlns:p14="http://schemas.microsoft.com/office/powerpoint/2010/main" val="350355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0CE4-E09E-FC4D-97DD-49E04ACC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4ADE-B342-8745-A964-1BA147A81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that has the same name as the class</a:t>
            </a:r>
          </a:p>
          <a:p>
            <a:r>
              <a:rPr lang="en-US" dirty="0"/>
              <a:t>Are defined like methods</a:t>
            </a:r>
          </a:p>
          <a:p>
            <a:r>
              <a:rPr lang="en-US" dirty="0"/>
              <a:t>Maybe overloaded</a:t>
            </a:r>
          </a:p>
          <a:p>
            <a:r>
              <a:rPr lang="en-US" dirty="0"/>
              <a:t>If accessibility is declared private, then the class may not be instantiate outside of the class</a:t>
            </a:r>
          </a:p>
          <a:p>
            <a:r>
              <a:rPr lang="en-US" dirty="0"/>
              <a:t>Static constructors help initialize class members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052CA-BFB1-4E82-9D95-F1D98397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</p:spTree>
    <p:extLst>
      <p:ext uri="{BB962C8B-B14F-4D97-AF65-F5344CB8AC3E}">
        <p14:creationId xmlns:p14="http://schemas.microsoft.com/office/powerpoint/2010/main" val="287980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B7A5-8E4F-454E-832C-2586EF84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6863-3949-0C40-B4EA-3F36E43B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6763"/>
          </a:xfrm>
        </p:spPr>
        <p:txBody>
          <a:bodyPr>
            <a:normAutofit/>
          </a:bodyPr>
          <a:lstStyle/>
          <a:p>
            <a:r>
              <a:rPr lang="en-US" dirty="0"/>
              <a:t>What is a Constructors?</a:t>
            </a:r>
          </a:p>
          <a:p>
            <a:endParaRPr lang="en-US" dirty="0"/>
          </a:p>
          <a:p>
            <a:r>
              <a:rPr lang="en-US" dirty="0"/>
              <a:t>Why is it important?</a:t>
            </a:r>
          </a:p>
          <a:p>
            <a:endParaRPr lang="en-US" dirty="0"/>
          </a:p>
          <a:p>
            <a:r>
              <a:rPr lang="en-US" dirty="0"/>
              <a:t>When there is no constructor?</a:t>
            </a:r>
          </a:p>
          <a:p>
            <a:endParaRPr lang="en-US" dirty="0"/>
          </a:p>
          <a:p>
            <a:r>
              <a:rPr lang="en-US" dirty="0"/>
              <a:t>Private Constructor</a:t>
            </a:r>
          </a:p>
          <a:p>
            <a:pPr lvl="1"/>
            <a:r>
              <a:rPr lang="en-US" dirty="0"/>
              <a:t>Why private constructor</a:t>
            </a:r>
          </a:p>
          <a:p>
            <a:endParaRPr lang="en-US" dirty="0"/>
          </a:p>
          <a:p>
            <a:r>
              <a:rPr lang="en-US" dirty="0"/>
              <a:t>Static Constructor</a:t>
            </a:r>
          </a:p>
          <a:p>
            <a:pPr lvl="1"/>
            <a:r>
              <a:rPr lang="en-US" dirty="0"/>
              <a:t>What are the benefits of a static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4AB62-9C15-4618-AA2C-821B6768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</p:spTree>
    <p:extLst>
      <p:ext uri="{BB962C8B-B14F-4D97-AF65-F5344CB8AC3E}">
        <p14:creationId xmlns:p14="http://schemas.microsoft.com/office/powerpoint/2010/main" val="370237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constructor?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0809"/>
            <a:ext cx="10099186" cy="4536503"/>
          </a:xfrm>
        </p:spPr>
        <p:txBody>
          <a:bodyPr>
            <a:normAutofit fontScale="77500" lnSpcReduction="20000"/>
          </a:bodyPr>
          <a:lstStyle/>
          <a:p>
            <a:r>
              <a:rPr lang="en-CA" sz="2200" dirty="0"/>
              <a:t>It has the same name as the name of the class</a:t>
            </a:r>
          </a:p>
          <a:p>
            <a:endParaRPr lang="en-CA" sz="2200" dirty="0"/>
          </a:p>
          <a:p>
            <a:r>
              <a:rPr lang="en-CA" sz="2200" dirty="0"/>
              <a:t>It is declared like a method, except it does not specify a return type</a:t>
            </a:r>
          </a:p>
          <a:p>
            <a:endParaRPr lang="en-CA" sz="2200" dirty="0"/>
          </a:p>
          <a:p>
            <a:r>
              <a:rPr lang="en-CA" sz="2200" dirty="0"/>
              <a:t>May or may not take arguments</a:t>
            </a:r>
          </a:p>
          <a:p>
            <a:endParaRPr lang="en-CA" sz="2200" dirty="0"/>
          </a:p>
          <a:p>
            <a:r>
              <a:rPr lang="en-CA" sz="2200" dirty="0"/>
              <a:t>The constructor is normally used to initialize an object to some usable state</a:t>
            </a:r>
          </a:p>
          <a:p>
            <a:endParaRPr lang="en-CA" sz="2200" dirty="0"/>
          </a:p>
          <a:p>
            <a:r>
              <a:rPr lang="en-CA" sz="2200" dirty="0"/>
              <a:t>There can be multiple constructors </a:t>
            </a:r>
            <a:r>
              <a:rPr lang="en-CA" sz="2400" dirty="0">
                <a:sym typeface="Wingdings"/>
              </a:rPr>
              <a:t> </a:t>
            </a:r>
            <a:r>
              <a:rPr lang="en-CA" sz="2200" dirty="0"/>
              <a:t>(overloading)</a:t>
            </a:r>
          </a:p>
          <a:p>
            <a:endParaRPr lang="en-CA" sz="2200" dirty="0"/>
          </a:p>
          <a:p>
            <a:r>
              <a:rPr lang="en-CA" sz="2200" dirty="0"/>
              <a:t>You may call other methods in the constructor</a:t>
            </a:r>
          </a:p>
          <a:p>
            <a:endParaRPr lang="en-CA" sz="2200" dirty="0"/>
          </a:p>
          <a:p>
            <a:r>
              <a:rPr lang="en-CA" sz="2200" dirty="0"/>
              <a:t>If you don’t define one, then the compiler will create one for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6D816-CC6E-4B59-83C4-AE792065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</p:spTree>
    <p:extLst>
      <p:ext uri="{BB962C8B-B14F-4D97-AF65-F5344CB8AC3E}">
        <p14:creationId xmlns:p14="http://schemas.microsoft.com/office/powerpoint/2010/main" val="360088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278C3-53BB-C544-BF69-B7446138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2656"/>
            <a:ext cx="11899386" cy="612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health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//Not set in constructor, will have default value</a:t>
            </a:r>
          </a:p>
          <a:p>
            <a:pPr marL="0" indent="0">
              <a:buNone/>
            </a:pP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health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units of health"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"Robin"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//Robin has 0 units of health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03BC13-6213-49A4-B4CA-707A937B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</p:spTree>
    <p:extLst>
      <p:ext uri="{BB962C8B-B14F-4D97-AF65-F5344CB8AC3E}">
        <p14:creationId xmlns:p14="http://schemas.microsoft.com/office/powerpoint/2010/main" val="25140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278C3-53BB-C544-BF69-B7446138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0648"/>
            <a:ext cx="10891274" cy="6696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81D1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.bottom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4B951-0311-AA4C-A663-0A153D8B9008}"/>
              </a:ext>
            </a:extLst>
          </p:cNvPr>
          <p:cNvSpPr/>
          <p:nvPr/>
        </p:nvSpPr>
        <p:spPr>
          <a:xfrm>
            <a:off x="5015880" y="4711618"/>
            <a:ext cx="7488833" cy="188573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1D1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//using the default value </a:t>
            </a:r>
          </a:p>
          <a:p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//for the second argument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1D1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1D1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);,</a:t>
            </a:r>
          </a:p>
          <a:p>
            <a:r>
              <a:rPr lang="en-US" sz="1600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81D1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81D1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);            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//[5, 1]</a:t>
            </a:r>
          </a:p>
          <a:p>
            <a:r>
              <a:rPr lang="en-US" sz="1600" dirty="0" err="1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);            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//[3, 10]</a:t>
            </a:r>
          </a:p>
          <a:p>
            <a:r>
              <a:rPr lang="en-US" sz="1600" dirty="0" err="1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);            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//[2, 7]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22D6ED-543B-4863-9B9D-58D0A1BF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</p:spTree>
    <p:extLst>
      <p:ext uri="{BB962C8B-B14F-4D97-AF65-F5344CB8AC3E}">
        <p14:creationId xmlns:p14="http://schemas.microsoft.com/office/powerpoint/2010/main" val="316457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278C3-53BB-C544-BF69-B7446138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0"/>
            <a:ext cx="11899386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.mate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.mate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(mate </a:t>
            </a:r>
            <a:r>
              <a:rPr lang="en-US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null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mate.name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"Not Married"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2FFB5F-8F45-AA49-B16B-C47552312331}"/>
              </a:ext>
            </a:extLst>
          </p:cNvPr>
          <p:cNvSpPr/>
          <p:nvPr/>
        </p:nvSpPr>
        <p:spPr>
          <a:xfrm>
            <a:off x="4583832" y="908720"/>
            <a:ext cx="7488833" cy="188573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"Tai Shan"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E97E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"Hua Mei"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);            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//Tai Shan mate: Not Married</a:t>
            </a:r>
          </a:p>
          <a:p>
            <a:r>
              <a:rPr lang="en-US" sz="16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);            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//Tai Shan mate: Hua Mei</a:t>
            </a:r>
          </a:p>
          <a:p>
            <a:r>
              <a:rPr lang="en-US" sz="1600" dirty="0" err="1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);            </a:t>
            </a:r>
            <a:r>
              <a:rPr lang="en-US" sz="1600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//Hua Mei mate: Tai Shan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5B3EC3-5EF7-4457-9313-0E7AD2DE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</p:spTree>
    <p:extLst>
      <p:ext uri="{BB962C8B-B14F-4D97-AF65-F5344CB8AC3E}">
        <p14:creationId xmlns:p14="http://schemas.microsoft.com/office/powerpoint/2010/main" val="155649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0809"/>
            <a:ext cx="10099186" cy="4340554"/>
          </a:xfrm>
        </p:spPr>
        <p:txBody>
          <a:bodyPr>
            <a:normAutofit fontScale="70000" lnSpcReduction="20000"/>
          </a:bodyPr>
          <a:lstStyle/>
          <a:p>
            <a:endParaRPr lang="en-CA" sz="2400" dirty="0"/>
          </a:p>
          <a:p>
            <a:r>
              <a:rPr lang="en-CA" sz="2400" dirty="0"/>
              <a:t>The constructor is automatically invoked when an instance of the class is created. </a:t>
            </a:r>
          </a:p>
          <a:p>
            <a:endParaRPr lang="en-CA" sz="2400" dirty="0"/>
          </a:p>
          <a:p>
            <a:r>
              <a:rPr lang="en-CA" sz="2400" dirty="0"/>
              <a:t>It is invoked immediately after an object is created</a:t>
            </a:r>
          </a:p>
          <a:p>
            <a:r>
              <a:rPr lang="en-CA" sz="2400" dirty="0"/>
              <a:t>It is a good place to make the intending object useable (or functioning) upon creating.</a:t>
            </a:r>
          </a:p>
          <a:p>
            <a:endParaRPr lang="en-CA" sz="2400" dirty="0"/>
          </a:p>
          <a:p>
            <a:r>
              <a:rPr lang="en-CA" sz="2400" dirty="0"/>
              <a:t>Constructor does not create an object</a:t>
            </a:r>
          </a:p>
          <a:p>
            <a:endParaRPr lang="en-CA" sz="2400" dirty="0"/>
          </a:p>
          <a:p>
            <a:r>
              <a:rPr lang="en-CA" sz="2400" dirty="0"/>
              <a:t>The new operator actually creates an object</a:t>
            </a:r>
          </a:p>
          <a:p>
            <a:pPr lvl="1"/>
            <a:endParaRPr lang="en-CA" sz="2200" dirty="0"/>
          </a:p>
          <a:p>
            <a:pPr lvl="1"/>
            <a:r>
              <a:rPr lang="en-CA" sz="2200" dirty="0"/>
              <a:t>It calls the constructor</a:t>
            </a:r>
          </a:p>
          <a:p>
            <a:pPr lvl="1"/>
            <a:endParaRPr lang="en-CA" sz="2200" dirty="0"/>
          </a:p>
          <a:p>
            <a:pPr lvl="1"/>
            <a:r>
              <a:rPr lang="en-CA" sz="2200" dirty="0"/>
              <a:t>Then it returns an object reference to the object created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82FE5-C7DC-4043-B73A-4A612008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</p:spTree>
    <p:extLst>
      <p:ext uri="{BB962C8B-B14F-4D97-AF65-F5344CB8AC3E}">
        <p14:creationId xmlns:p14="http://schemas.microsoft.com/office/powerpoint/2010/main" val="186109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happens if there is no constructor?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/>
              <a:t>If a constructor is not defined by the programmer, then the compiler will create one for you</a:t>
            </a:r>
          </a:p>
          <a:p>
            <a:pPr lvl="1"/>
            <a:r>
              <a:rPr lang="en-CA" sz="2000" dirty="0"/>
              <a:t>This is call a default constructor</a:t>
            </a:r>
          </a:p>
          <a:p>
            <a:pPr lvl="1"/>
            <a:r>
              <a:rPr lang="en-CA" sz="2000" dirty="0"/>
              <a:t>It does not take any argument and it does not do anything</a:t>
            </a:r>
          </a:p>
          <a:p>
            <a:r>
              <a:rPr lang="en-CA" sz="2200" dirty="0"/>
              <a:t>If you define a constructor then the compiler does not supply one of its own.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91CBC-4145-40E5-BB69-878BBFE4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</p:spTree>
    <p:extLst>
      <p:ext uri="{BB962C8B-B14F-4D97-AF65-F5344CB8AC3E}">
        <p14:creationId xmlns:p14="http://schemas.microsoft.com/office/powerpoint/2010/main" val="293403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4420-508F-F541-9C1D-2F005F74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A3E3-C7E0-D847-9B85-1489F19F3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91274" cy="4292747"/>
          </a:xfrm>
        </p:spPr>
        <p:txBody>
          <a:bodyPr>
            <a:normAutofit fontScale="85000" lnSpcReduction="20000"/>
          </a:bodyPr>
          <a:lstStyle/>
          <a:p>
            <a:endParaRPr lang="en-CA" sz="2200" dirty="0"/>
          </a:p>
          <a:p>
            <a:r>
              <a:rPr lang="en-CA" sz="2200" dirty="0"/>
              <a:t>Constructors are normally public.</a:t>
            </a:r>
          </a:p>
          <a:p>
            <a:endParaRPr lang="en-CA" sz="2200" dirty="0"/>
          </a:p>
          <a:p>
            <a:r>
              <a:rPr lang="en-CA" sz="2200" dirty="0"/>
              <a:t>If you make it private, then you will not be able to create objects outside of the class directly.</a:t>
            </a:r>
          </a:p>
          <a:p>
            <a:endParaRPr lang="en-CA" sz="2200" dirty="0"/>
          </a:p>
          <a:p>
            <a:r>
              <a:rPr lang="en-CA" sz="2200" dirty="0"/>
              <a:t>Hence you are able to control object creation.</a:t>
            </a:r>
          </a:p>
          <a:p>
            <a:endParaRPr lang="en-CA" sz="2200" dirty="0"/>
          </a:p>
          <a:p>
            <a:r>
              <a:rPr lang="en-CA" sz="2200" dirty="0"/>
              <a:t>If you don’t want code to instantiate the class externally</a:t>
            </a:r>
          </a:p>
          <a:p>
            <a:pPr lvl="1"/>
            <a:r>
              <a:rPr lang="en-CA" sz="2000" dirty="0"/>
              <a:t>How do you get an object?</a:t>
            </a:r>
          </a:p>
          <a:p>
            <a:endParaRPr lang="en-US" dirty="0"/>
          </a:p>
          <a:p>
            <a:r>
              <a:rPr lang="en-US" dirty="0"/>
              <a:t>To get an object you need a public class method that creates and returns an object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64286-726C-4F57-8D42-DD1D0C12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Lecture02c - Constructors</a:t>
            </a:r>
          </a:p>
        </p:txBody>
      </p:sp>
    </p:spTree>
    <p:extLst>
      <p:ext uri="{BB962C8B-B14F-4D97-AF65-F5344CB8AC3E}">
        <p14:creationId xmlns:p14="http://schemas.microsoft.com/office/powerpoint/2010/main" val="34110078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10344</TotalTime>
  <Words>1146</Words>
  <Application>Microsoft Office PowerPoint</Application>
  <PresentationFormat>Widescreen</PresentationFormat>
  <Paragraphs>211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 3</vt:lpstr>
      <vt:lpstr>Facet</vt:lpstr>
      <vt:lpstr>Introduction to Classes: Constructors</vt:lpstr>
      <vt:lpstr>Agenda</vt:lpstr>
      <vt:lpstr>What is a constructor?</vt:lpstr>
      <vt:lpstr>PowerPoint Presentation</vt:lpstr>
      <vt:lpstr>PowerPoint Presentation</vt:lpstr>
      <vt:lpstr>PowerPoint Presentation</vt:lpstr>
      <vt:lpstr>Importance</vt:lpstr>
      <vt:lpstr>What happens if there is no constructor?</vt:lpstr>
      <vt:lpstr>Private constructors</vt:lpstr>
      <vt:lpstr>PowerPoint Presentation</vt:lpstr>
      <vt:lpstr>PowerPoint Presentation</vt:lpstr>
      <vt:lpstr>Static constructors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123</cp:revision>
  <cp:lastPrinted>2014-06-05T14:33:09Z</cp:lastPrinted>
  <dcterms:created xsi:type="dcterms:W3CDTF">2013-05-01T13:47:21Z</dcterms:created>
  <dcterms:modified xsi:type="dcterms:W3CDTF">2021-09-08T04:49:23Z</dcterms:modified>
</cp:coreProperties>
</file>