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1" r:id="rId3"/>
    <p:sldId id="287" r:id="rId4"/>
    <p:sldId id="293" r:id="rId5"/>
    <p:sldId id="285" r:id="rId6"/>
    <p:sldId id="294" r:id="rId7"/>
    <p:sldId id="292" r:id="rId8"/>
    <p:sldId id="286" r:id="rId9"/>
    <p:sldId id="295" r:id="rId10"/>
    <p:sldId id="297" r:id="rId11"/>
    <p:sldId id="298" r:id="rId12"/>
    <p:sldId id="296" r:id="rId13"/>
  </p:sldIdLst>
  <p:sldSz cx="12192000" cy="6858000"/>
  <p:notesSz cx="69342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8CB9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8" autoAdjust="0"/>
    <p:restoredTop sz="79439" autoAdjust="0"/>
  </p:normalViewPr>
  <p:slideViewPr>
    <p:cSldViewPr>
      <p:cViewPr varScale="1">
        <p:scale>
          <a:sx n="87" d="100"/>
          <a:sy n="87" d="100"/>
        </p:scale>
        <p:origin x="9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297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2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217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06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13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A Constructor</a:t>
            </a:r>
            <a:r>
              <a:rPr lang="en-CA" baseline="0" dirty="0"/>
              <a:t> is not considered a method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524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</p:spTree>
    <p:extLst>
      <p:ext uri="{BB962C8B-B14F-4D97-AF65-F5344CB8AC3E}">
        <p14:creationId xmlns:p14="http://schemas.microsoft.com/office/powerpoint/2010/main" val="79267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</p:spTree>
    <p:extLst>
      <p:ext uri="{BB962C8B-B14F-4D97-AF65-F5344CB8AC3E}">
        <p14:creationId xmlns:p14="http://schemas.microsoft.com/office/powerpoint/2010/main" val="307666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BA23-8B4E-49EF-96B0-5DFC116F965E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765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DD82-B0FA-4CF9-B040-B4FDEA27130B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89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AC43-C791-4B1D-A46B-27768BCA120F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430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2045-2C71-4830-9451-C22134091E35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490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24AA-430E-4C36-A3A6-7384C04804C5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4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8316-D08C-4CC9-AC16-D18B5546FB1A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052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F268-1B2D-4783-AD07-A7CC066BD79A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239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1F36-DC36-4CFD-84ED-48BD016882E4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61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28D1-0D66-493E-A6EA-DDCF7D6BA80C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75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84B0-DEB6-4B1E-AE60-1A2007F46995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18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E5C3-DDF3-4E1E-B941-0BC4A6953148}" type="datetime1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39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3A55-8B68-4D1F-916F-7F44B9405131}" type="datetime1">
              <a:rPr lang="en-CA" smtClean="0"/>
              <a:t>2021-09-07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50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F814-38C3-4A15-A5F1-2633CD59BC3B}" type="datetime1">
              <a:rPr lang="en-CA" smtClean="0"/>
              <a:t>2021-09-07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11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B29-9957-433F-894A-DABDF775FB68}" type="datetime1">
              <a:rPr lang="en-CA" smtClean="0"/>
              <a:t>2021-09-07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84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7B8-7FAF-4860-9AE5-23C9896E7F3F}" type="datetime1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93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21CE-E654-44C4-934C-EDE460BB35FC}" type="datetime1">
              <a:rPr lang="en-CA" smtClean="0"/>
              <a:t>2021-09-07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8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F74F-4BD1-4373-9399-DAD098899DD3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Lecture02b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3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Classes: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  <a:br>
              <a:rPr lang="en-CA" dirty="0"/>
            </a:br>
            <a:r>
              <a:rPr lang="en-CA" dirty="0"/>
              <a:t>Narendra Pershad</a:t>
            </a:r>
            <a:br>
              <a:rPr lang="en-CA" dirty="0"/>
            </a:br>
            <a:r>
              <a:rPr lang="en-CA" dirty="0"/>
              <a:t>Centennial College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3B2E-8257-4BBD-AA44-0551E4650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2656"/>
            <a:ext cx="8596668" cy="61926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width;</a:t>
            </a:r>
          </a:p>
          <a:p>
            <a:pPr marL="0" indent="0"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length =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width =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$"Length: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{length}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, width: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{width}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GetDescription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 planar figure with two pairs of parallel sides and all angles 90 degrees"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length * width;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C47A5-044E-4E64-A902-F94D7E10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</p:spTree>
    <p:extLst>
      <p:ext uri="{BB962C8B-B14F-4D97-AF65-F5344CB8AC3E}">
        <p14:creationId xmlns:p14="http://schemas.microsoft.com/office/powerpoint/2010/main" val="364020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257BF-7983-4A5C-9D3B-DC0CD09F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2FDA-4B25-41C3-A16C-7905E04F4E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538162"/>
            <a:ext cx="8596313" cy="5781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>
                <a:solidFill>
                  <a:srgbClr val="008000"/>
                </a:solidFill>
                <a:latin typeface="Consolas" panose="020B0609020204030204" pitchFamily="49" charset="0"/>
              </a:rPr>
              <a:t>//instantiating the class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B0F0"/>
                </a:solidFill>
                <a:latin typeface="Consolas" panose="020B0609020204030204" pitchFamily="49" charset="0"/>
              </a:rPr>
              <a:t>Rectangle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r1 =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B0F0"/>
                </a:solidFill>
                <a:latin typeface="Consolas" panose="020B0609020204030204" pitchFamily="49" charset="0"/>
              </a:rPr>
              <a:t>Rectangle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(8, 5);</a:t>
            </a:r>
          </a:p>
          <a:p>
            <a:pPr marL="0" indent="0">
              <a:buNone/>
            </a:pPr>
            <a:endParaRPr lang="en-CA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8000"/>
                </a:solidFill>
                <a:latin typeface="Consolas" panose="020B0609020204030204" pitchFamily="49" charset="0"/>
              </a:rPr>
              <a:t>//printing the resulting object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(r1);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Length: 8, width: 5</a:t>
            </a:r>
          </a:p>
          <a:p>
            <a:pPr marL="0" indent="0">
              <a:buNone/>
            </a:pPr>
            <a:endParaRPr lang="en-CA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8000"/>
                </a:solidFill>
                <a:latin typeface="Consolas" panose="020B0609020204030204" pitchFamily="49" charset="0"/>
              </a:rPr>
              <a:t>//invoking an instance method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(r1.GetArea());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40</a:t>
            </a:r>
          </a:p>
          <a:p>
            <a:pPr marL="0" indent="0"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8000"/>
                </a:solidFill>
                <a:latin typeface="Consolas" panose="020B0609020204030204" pitchFamily="49" charset="0"/>
              </a:rPr>
              <a:t>//invoking the static method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Rectangle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.GetDescription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planar figure with two pairs of parallel sides and all angles 90 degrees</a:t>
            </a:r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9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8E3B-E794-4EFB-9561-3680314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A11A-9F6B-45E7-B4A1-DCBE3746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Methods are the work horses of programming.</a:t>
            </a:r>
          </a:p>
          <a:p>
            <a:r>
              <a:rPr lang="en-CA" dirty="0"/>
              <a:t>Facilitates the decomposition of complex task into simpler more manageable ones.</a:t>
            </a:r>
          </a:p>
          <a:p>
            <a:r>
              <a:rPr lang="en-CA" dirty="0"/>
              <a:t>Allows you to re-use code.</a:t>
            </a:r>
          </a:p>
          <a:p>
            <a:r>
              <a:rPr lang="en-CA" dirty="0"/>
              <a:t>Some special methods are Main, and </a:t>
            </a:r>
            <a:r>
              <a:rPr lang="en-CA" dirty="0" err="1"/>
              <a:t>ToString</a:t>
            </a:r>
            <a:r>
              <a:rPr lang="en-CA" dirty="0"/>
              <a:t>.</a:t>
            </a:r>
          </a:p>
          <a:p>
            <a:r>
              <a:rPr lang="en-CA" dirty="0"/>
              <a:t>Can be overloaded.</a:t>
            </a:r>
          </a:p>
          <a:p>
            <a:r>
              <a:rPr lang="en-CA" dirty="0"/>
              <a:t>Can have argument with default values.</a:t>
            </a:r>
          </a:p>
          <a:p>
            <a:r>
              <a:rPr lang="en-CA" dirty="0"/>
              <a:t>Can be decorated with various modifier to change its default behavior.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19176-18E3-4F63-B6F6-DBF845D6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</p:spTree>
    <p:extLst>
      <p:ext uri="{BB962C8B-B14F-4D97-AF65-F5344CB8AC3E}">
        <p14:creationId xmlns:p14="http://schemas.microsoft.com/office/powerpoint/2010/main" val="138352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B7A5-8E4F-454E-832C-2586EF84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6863-3949-0C40-B4EA-3F36E43B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  <a:p>
            <a:r>
              <a:rPr lang="en-US" dirty="0"/>
              <a:t>Important methods</a:t>
            </a:r>
          </a:p>
          <a:p>
            <a:pPr lvl="1"/>
            <a:r>
              <a:rPr lang="en-US" dirty="0"/>
              <a:t>Main</a:t>
            </a:r>
          </a:p>
          <a:p>
            <a:pPr lvl="1"/>
            <a:r>
              <a:rPr lang="en-US" dirty="0"/>
              <a:t>ToString</a:t>
            </a:r>
          </a:p>
          <a:p>
            <a:pPr lvl="1"/>
            <a:r>
              <a:rPr lang="en-US" dirty="0"/>
              <a:t>Constructor (not a method in the true sense)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7898A-41F0-46F0-B5E3-E2A45089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</p:spTree>
    <p:extLst>
      <p:ext uri="{BB962C8B-B14F-4D97-AF65-F5344CB8AC3E}">
        <p14:creationId xmlns:p14="http://schemas.microsoft.com/office/powerpoint/2010/main" val="370237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26433"/>
            <a:ext cx="10387218" cy="452690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Is a labeled statement block</a:t>
            </a:r>
          </a:p>
          <a:p>
            <a:endParaRPr lang="en-CA" dirty="0"/>
          </a:p>
          <a:p>
            <a:r>
              <a:rPr lang="en-CA" dirty="0"/>
              <a:t>Normally used to perform some action or realise a logic</a:t>
            </a:r>
          </a:p>
          <a:p>
            <a:pPr lvl="1"/>
            <a:r>
              <a:rPr lang="en-CA" dirty="0"/>
              <a:t>It may take inputs – parameter(s) </a:t>
            </a:r>
          </a:p>
          <a:p>
            <a:pPr lvl="1"/>
            <a:r>
              <a:rPr lang="en-CA" dirty="0"/>
              <a:t>It may give output – return a single value</a:t>
            </a:r>
          </a:p>
          <a:p>
            <a:pPr lvl="1"/>
            <a:r>
              <a:rPr lang="en-CA" dirty="0"/>
              <a:t>It may declare and use it own variables</a:t>
            </a:r>
          </a:p>
          <a:p>
            <a:pPr lvl="1"/>
            <a:r>
              <a:rPr lang="en-CA" dirty="0"/>
              <a:t>It may call other methods or even itself</a:t>
            </a:r>
          </a:p>
          <a:p>
            <a:endParaRPr lang="en-CA" dirty="0"/>
          </a:p>
          <a:p>
            <a:r>
              <a:rPr lang="en-CA" dirty="0"/>
              <a:t>Must be declared within  a class i.e. must be a member of a class</a:t>
            </a:r>
          </a:p>
          <a:p>
            <a:endParaRPr lang="en-CA" dirty="0"/>
          </a:p>
          <a:p>
            <a:r>
              <a:rPr lang="en-CA" dirty="0"/>
              <a:t>Cannot be nested i.e. define a method within another method</a:t>
            </a:r>
          </a:p>
          <a:p>
            <a:pPr lvl="1"/>
            <a:r>
              <a:rPr lang="en-CA" dirty="0"/>
              <a:t>More recent version of C# allows local methods (must not be used in this course)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9F749-7169-4C7B-9505-1B84F813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</p:spTree>
    <p:extLst>
      <p:ext uri="{BB962C8B-B14F-4D97-AF65-F5344CB8AC3E}">
        <p14:creationId xmlns:p14="http://schemas.microsoft.com/office/powerpoint/2010/main" val="178460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26433"/>
            <a:ext cx="10387218" cy="402284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648CB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CA" dirty="0"/>
              <a:t> may be used to decorate a method</a:t>
            </a:r>
          </a:p>
          <a:p>
            <a:r>
              <a:rPr lang="en-CA" dirty="0"/>
              <a:t>The </a:t>
            </a:r>
            <a:r>
              <a:rPr lang="en-CA" dirty="0">
                <a:solidFill>
                  <a:srgbClr val="648CB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/>
              <a:t> keyword is normally used to decorate methods</a:t>
            </a:r>
          </a:p>
          <a:p>
            <a:r>
              <a:rPr lang="en-CA" dirty="0"/>
              <a:t>Can be used to access private fields in a guarded way</a:t>
            </a:r>
          </a:p>
          <a:p>
            <a:r>
              <a:rPr lang="en-CA" dirty="0"/>
              <a:t>You may overload method: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PrintOrders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 { }</a:t>
            </a:r>
          </a:p>
          <a:p>
            <a:pPr marL="0" indent="0">
              <a:buNone/>
            </a:pP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PrintOrders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phoneNumber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 { }</a:t>
            </a:r>
          </a:p>
          <a:p>
            <a:pPr marL="40005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/>
              <a:t>Both methods print orders, the first one prints all the orders and the second one prints orders only with the matching phone number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E6061-1B46-4DA0-B97F-869285B0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</p:spTree>
    <p:extLst>
      <p:ext uri="{BB962C8B-B14F-4D97-AF65-F5344CB8AC3E}">
        <p14:creationId xmlns:p14="http://schemas.microsoft.com/office/powerpoint/2010/main" val="228022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11323322" cy="4536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There are three important methods: </a:t>
            </a:r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Main, </a:t>
            </a:r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ToString and the </a:t>
            </a:r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constructor (</a:t>
            </a:r>
            <a:r>
              <a:rPr lang="en-CA" sz="2000" dirty="0">
                <a:solidFill>
                  <a:srgbClr val="FF0000"/>
                </a:solidFill>
              </a:rPr>
              <a:t>not really a method</a:t>
            </a:r>
            <a:r>
              <a:rPr lang="en-CA" sz="2000" dirty="0"/>
              <a:t>)</a:t>
            </a:r>
          </a:p>
          <a:p>
            <a:endParaRPr lang="en-CA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01114-C0C0-4C90-82C1-64279744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</p:spTree>
    <p:extLst>
      <p:ext uri="{BB962C8B-B14F-4D97-AF65-F5344CB8AC3E}">
        <p14:creationId xmlns:p14="http://schemas.microsoft.com/office/powerpoint/2010/main" val="186109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Important Methods –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11323322" cy="4306912"/>
          </a:xfrm>
        </p:spPr>
        <p:txBody>
          <a:bodyPr>
            <a:normAutofit fontScale="92500" lnSpcReduction="20000"/>
          </a:bodyPr>
          <a:lstStyle/>
          <a:p>
            <a:endParaRPr lang="en-CA" sz="2400" dirty="0"/>
          </a:p>
          <a:p>
            <a:r>
              <a:rPr lang="en-CA" sz="2400" dirty="0"/>
              <a:t>The method </a:t>
            </a:r>
            <a:r>
              <a:rPr lang="en-CA" sz="24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CA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CA" sz="24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CA" sz="2400" dirty="0"/>
              <a:t>is the entry or starting point of the application</a:t>
            </a:r>
          </a:p>
          <a:p>
            <a:pPr lvl="1"/>
            <a:r>
              <a:rPr lang="en-CA" sz="2200" dirty="0"/>
              <a:t>Must have the </a:t>
            </a:r>
            <a:r>
              <a:rPr lang="en-CA" sz="2200" dirty="0">
                <a:solidFill>
                  <a:srgbClr val="648CB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2200" dirty="0"/>
              <a:t> accessibility. Why?</a:t>
            </a:r>
          </a:p>
          <a:p>
            <a:pPr lvl="1"/>
            <a:r>
              <a:rPr lang="en-CA" sz="2200" dirty="0"/>
              <a:t>Must have the </a:t>
            </a:r>
            <a:r>
              <a:rPr lang="en-CA" sz="2200" dirty="0">
                <a:solidFill>
                  <a:srgbClr val="648CB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CA" sz="2200" dirty="0"/>
              <a:t> accessibility. Why?</a:t>
            </a:r>
          </a:p>
          <a:p>
            <a:pPr lvl="1"/>
            <a:r>
              <a:rPr lang="en-CA" sz="2200" dirty="0"/>
              <a:t>You may specify a return type other than </a:t>
            </a:r>
            <a:r>
              <a:rPr lang="en-CA" sz="2200" dirty="0">
                <a:solidFill>
                  <a:srgbClr val="648CB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endParaRPr lang="en-CA" sz="2200" dirty="0"/>
          </a:p>
          <a:p>
            <a:pPr lvl="1"/>
            <a:r>
              <a:rPr lang="en-CA" sz="2200" dirty="0"/>
              <a:t>May choose not to require any argument</a:t>
            </a:r>
            <a:endParaRPr lang="en-CA" sz="1800" dirty="0"/>
          </a:p>
          <a:p>
            <a:endParaRPr lang="en-CA" sz="2200" dirty="0"/>
          </a:p>
          <a:p>
            <a:r>
              <a:rPr lang="en-CA" sz="2200" dirty="0"/>
              <a:t>Thus there can only be a single main in an application, or none at all </a:t>
            </a:r>
          </a:p>
          <a:p>
            <a:endParaRPr lang="en-CA" sz="2200" dirty="0"/>
          </a:p>
          <a:p>
            <a:r>
              <a:rPr lang="en-CA" sz="2200" dirty="0"/>
              <a:t>Some projects such as libraries (collection of methods) does not require a main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0DCC3-1E66-4978-98D6-A977C840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</p:spTree>
    <p:extLst>
      <p:ext uri="{BB962C8B-B14F-4D97-AF65-F5344CB8AC3E}">
        <p14:creationId xmlns:p14="http://schemas.microsoft.com/office/powerpoint/2010/main" val="118770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Important Methods –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10099186" cy="4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The constructor is automatically invoked when an instance of the class is created. </a:t>
            </a:r>
          </a:p>
          <a:p>
            <a:pPr lvl="1"/>
            <a:r>
              <a:rPr lang="en-CA" sz="2000" dirty="0"/>
              <a:t>It has the same name as the name of the class</a:t>
            </a:r>
          </a:p>
          <a:p>
            <a:pPr lvl="1"/>
            <a:r>
              <a:rPr lang="en-CA" sz="2000" dirty="0"/>
              <a:t>The constructor is normally used to initialize an object to some usable state</a:t>
            </a:r>
          </a:p>
          <a:p>
            <a:pPr lvl="1"/>
            <a:r>
              <a:rPr lang="en-CA" sz="2000" dirty="0"/>
              <a:t>There can be multiple constructors  (overloading)</a:t>
            </a:r>
          </a:p>
          <a:p>
            <a:pPr lvl="1"/>
            <a:r>
              <a:rPr lang="en-CA" sz="2000" dirty="0"/>
              <a:t>If you don’t define one, then the compiler will create one for you</a:t>
            </a:r>
          </a:p>
          <a:p>
            <a:pPr lvl="1"/>
            <a:r>
              <a:rPr lang="en-CA" sz="2000" dirty="0"/>
              <a:t>Is normally public</a:t>
            </a:r>
          </a:p>
          <a:p>
            <a:pPr lvl="1"/>
            <a:r>
              <a:rPr lang="en-CA" sz="2000" dirty="0"/>
              <a:t>Can be private if you don’t want code to instantiate the class externally</a:t>
            </a:r>
          </a:p>
          <a:p>
            <a:pPr lvl="2"/>
            <a:r>
              <a:rPr lang="en-CA" sz="1800" dirty="0"/>
              <a:t>How do you get an object?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151C3-EC7D-4C50-AA67-B30D2B47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</p:spTree>
    <p:extLst>
      <p:ext uri="{BB962C8B-B14F-4D97-AF65-F5344CB8AC3E}">
        <p14:creationId xmlns:p14="http://schemas.microsoft.com/office/powerpoint/2010/main" val="360088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Important Methods – ToString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CA" dirty="0"/>
              <a:t>The method </a:t>
            </a:r>
            <a:r>
              <a:rPr lang="en-CA" dirty="0">
                <a:solidFill>
                  <a:srgbClr val="648CB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overrides 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CA" dirty="0"/>
              <a:t>is called whenever you try to print an object. </a:t>
            </a:r>
          </a:p>
          <a:p>
            <a:pPr lvl="1"/>
            <a:r>
              <a:rPr lang="en-CA" dirty="0"/>
              <a:t>This is not necessary, but it is useful to have</a:t>
            </a:r>
          </a:p>
          <a:p>
            <a:pPr lvl="1"/>
            <a:r>
              <a:rPr lang="en-CA" dirty="0"/>
              <a:t>If you do not have a </a:t>
            </a:r>
            <a:r>
              <a:rPr lang="en-CA" dirty="0" err="1"/>
              <a:t>ToString</a:t>
            </a:r>
            <a:r>
              <a:rPr lang="en-CA" dirty="0"/>
              <a:t>(), then when you print an object, it will some the pathname of the assembly </a:t>
            </a:r>
          </a:p>
          <a:p>
            <a:r>
              <a:rPr lang="en-CA" dirty="0"/>
              <a:t>The static modifier denotes that the item belongs to the class instead of a particular object. </a:t>
            </a:r>
          </a:p>
          <a:p>
            <a:pPr lvl="1"/>
            <a:r>
              <a:rPr lang="en-CA" dirty="0"/>
              <a:t>The class name is used to access a static member </a:t>
            </a:r>
          </a:p>
          <a:p>
            <a:r>
              <a:rPr lang="en-CA" dirty="0"/>
              <a:t>When you are building a class, the recommended workflow is to go fields, properties, constructor, </a:t>
            </a:r>
            <a:r>
              <a:rPr lang="en-CA" dirty="0" err="1"/>
              <a:t>ToString</a:t>
            </a:r>
            <a:r>
              <a:rPr lang="en-CA" dirty="0"/>
              <a:t> and then the main method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14214-DE21-4C3F-982E-7F454B12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</p:spTree>
    <p:extLst>
      <p:ext uri="{BB962C8B-B14F-4D97-AF65-F5344CB8AC3E}">
        <p14:creationId xmlns:p14="http://schemas.microsoft.com/office/powerpoint/2010/main" val="288949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CA" dirty="0"/>
              <a:t>How to invoking a method depends if the method is a static or normal method.</a:t>
            </a:r>
          </a:p>
          <a:p>
            <a:r>
              <a:rPr lang="en-CA" dirty="0"/>
              <a:t>Static methods are attached to the type so you will need the type to invoke it.</a:t>
            </a:r>
          </a:p>
          <a:p>
            <a:pPr lvl="1"/>
            <a:r>
              <a:rPr lang="en-CA" dirty="0" err="1"/>
              <a:t>ReadLine</a:t>
            </a:r>
            <a:r>
              <a:rPr lang="en-CA" dirty="0"/>
              <a:t>, Write and WriteLine are static methods in the Console class, so you invoke them:</a:t>
            </a:r>
          </a:p>
          <a:p>
            <a:pPr lvl="1"/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</a:rPr>
              <a:t>.Readline</a:t>
            </a:r>
            <a:r>
              <a:rPr lang="en-CA" dirty="0">
                <a:latin typeface="Consolas" panose="020B0609020204030204" pitchFamily="49" charset="0"/>
              </a:rPr>
              <a:t>(),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r>
              <a:rPr lang="en-CA" dirty="0"/>
              <a:t>Normal methods are attached to the object, so you will need an object reference to invoke it.</a:t>
            </a:r>
          </a:p>
          <a:p>
            <a:pPr lvl="1"/>
            <a:r>
              <a:rPr lang="en-CA" dirty="0"/>
              <a:t>Split() is a string method, so you invoke it with a string reference</a:t>
            </a:r>
          </a:p>
          <a:p>
            <a:pPr lvl="1"/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</a:rPr>
              <a:t>"Justin Elliot  </a:t>
            </a:r>
            <a:r>
              <a:rPr lang="en-CA" dirty="0" err="1">
                <a:solidFill>
                  <a:srgbClr val="C00000"/>
                </a:solidFill>
                <a:latin typeface="Consolas" panose="020B0609020204030204" pitchFamily="49" charset="0"/>
              </a:rPr>
              <a:t>Trudeau"</a:t>
            </a:r>
            <a:r>
              <a:rPr lang="en-CA" dirty="0" err="1">
                <a:latin typeface="Consolas" panose="020B0609020204030204" pitchFamily="49" charset="0"/>
              </a:rPr>
              <a:t>.Split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14214-DE21-4C3F-982E-7F454B12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Lecture02b - Methods</a:t>
            </a:r>
          </a:p>
        </p:txBody>
      </p:sp>
    </p:spTree>
    <p:extLst>
      <p:ext uri="{BB962C8B-B14F-4D97-AF65-F5344CB8AC3E}">
        <p14:creationId xmlns:p14="http://schemas.microsoft.com/office/powerpoint/2010/main" val="2346031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6499</TotalTime>
  <Words>923</Words>
  <Application>Microsoft Office PowerPoint</Application>
  <PresentationFormat>Widescreen</PresentationFormat>
  <Paragraphs>154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Trebuchet MS</vt:lpstr>
      <vt:lpstr>Wingdings 3</vt:lpstr>
      <vt:lpstr>Facet</vt:lpstr>
      <vt:lpstr>Introduction to Classes: Methods</vt:lpstr>
      <vt:lpstr>Agenda</vt:lpstr>
      <vt:lpstr>Method</vt:lpstr>
      <vt:lpstr>Method</vt:lpstr>
      <vt:lpstr>Important Methods</vt:lpstr>
      <vt:lpstr>Important Methods – Main</vt:lpstr>
      <vt:lpstr>Important Methods – Constructor</vt:lpstr>
      <vt:lpstr>Important Methods – ToString</vt:lpstr>
      <vt:lpstr>Using Methods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96</cp:revision>
  <cp:lastPrinted>2014-06-05T14:33:09Z</cp:lastPrinted>
  <dcterms:created xsi:type="dcterms:W3CDTF">2013-05-01T13:47:21Z</dcterms:created>
  <dcterms:modified xsi:type="dcterms:W3CDTF">2021-09-08T00:53:11Z</dcterms:modified>
</cp:coreProperties>
</file>