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handoutMasterIdLst>
    <p:handoutMasterId r:id="rId16"/>
  </p:handoutMasterIdLst>
  <p:sldIdLst>
    <p:sldId id="256" r:id="rId5"/>
    <p:sldId id="258" r:id="rId6"/>
    <p:sldId id="265" r:id="rId7"/>
    <p:sldId id="266" r:id="rId8"/>
    <p:sldId id="257" r:id="rId9"/>
    <p:sldId id="260" r:id="rId10"/>
    <p:sldId id="263" r:id="rId11"/>
    <p:sldId id="262" r:id="rId12"/>
    <p:sldId id="264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5"/>
    <p:restoredTop sz="94673"/>
  </p:normalViewPr>
  <p:slideViewPr>
    <p:cSldViewPr snapToGrid="0" snapToObjects="1">
      <p:cViewPr varScale="1">
        <p:scale>
          <a:sx n="94" d="100"/>
          <a:sy n="94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798086-BBE5-B646-AE3B-F6F7544C4C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BAA27-9BF1-CF43-950C-64FEDADD4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8EC86-C7E2-C64B-9572-3A5EF9D13B6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8EC4-04D1-FB47-8146-8ABF6F118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1EFF4-DA68-8B4C-B4E2-0CF9BCE3E7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E4093-C83E-F94A-A175-CAF098720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9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9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95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2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471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0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4FDF7-5D2A-E64E-BE38-0C0B641F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90A7AA-90D0-034C-BD00-DDAC9B84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7D4625-C58A-4F4E-AECB-34480C26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9607F3A-52CA-F441-A9DA-CF9C940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2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3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3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2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COMP123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II</a:t>
            </a:r>
          </a:p>
          <a:p>
            <a:r>
              <a:rPr lang="en-US" dirty="0"/>
              <a:t>Narendra Pershad</a:t>
            </a:r>
          </a:p>
          <a:p>
            <a:r>
              <a:rPr lang="en-US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165279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D4A592-74F6-7F41-BDB6-6454038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at a distance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EBECEF-F85E-E840-AC15-E91FA7BF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likely that this medium of delivery will continue until the start of the winter semester</a:t>
            </a:r>
          </a:p>
          <a:p>
            <a:r>
              <a:rPr lang="en-US" dirty="0"/>
              <a:t>You are expected to attend all classes and do all the assign work</a:t>
            </a:r>
          </a:p>
          <a:p>
            <a:r>
              <a:rPr lang="en-US" dirty="0"/>
              <a:t>It is recommended to continue to do your personal prep</a:t>
            </a:r>
          </a:p>
        </p:txBody>
      </p:sp>
    </p:spTree>
    <p:extLst>
      <p:ext uri="{BB962C8B-B14F-4D97-AF65-F5344CB8AC3E}">
        <p14:creationId xmlns:p14="http://schemas.microsoft.com/office/powerpoint/2010/main" val="368974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C3D2-9B3B-4CC1-8ABC-FDBA9018713D}" type="datetime1">
              <a:rPr lang="en-CA" smtClean="0"/>
              <a:t>2022-01-14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2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Narendra </a:t>
            </a:r>
            <a:r>
              <a:rPr lang="en-US" dirty="0" err="1"/>
              <a:t>Pershad</a:t>
            </a:r>
            <a:endParaRPr lang="en-US" dirty="0"/>
          </a:p>
          <a:p>
            <a:pPr lvl="1"/>
            <a:r>
              <a:rPr lang="en-US" strike="sngStrike" dirty="0"/>
              <a:t>Office A2-30</a:t>
            </a:r>
          </a:p>
          <a:p>
            <a:pPr lvl="1"/>
            <a:r>
              <a:rPr lang="en-US" strike="sngStrike" dirty="0"/>
              <a:t>Extension: 8231</a:t>
            </a:r>
          </a:p>
          <a:p>
            <a:pPr lvl="1"/>
            <a:r>
              <a:rPr lang="en-US" dirty="0"/>
              <a:t>Email: </a:t>
            </a:r>
            <a:r>
              <a:rPr lang="en-US" dirty="0" err="1"/>
              <a:t>npershad@my.centennialcollege.ca</a:t>
            </a:r>
            <a:endParaRPr lang="en-US" dirty="0"/>
          </a:p>
          <a:p>
            <a:pPr lvl="1"/>
            <a:r>
              <a:rPr lang="en-US" dirty="0"/>
              <a:t>Software Program Cluster, ICET, SETAS</a:t>
            </a:r>
          </a:p>
        </p:txBody>
      </p:sp>
    </p:spTree>
    <p:extLst>
      <p:ext uri="{BB962C8B-B14F-4D97-AF65-F5344CB8AC3E}">
        <p14:creationId xmlns:p14="http://schemas.microsoft.com/office/powerpoint/2010/main" val="153172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Programming II?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Extend on the concepts covered in Programming I</a:t>
            </a:r>
          </a:p>
          <a:p>
            <a:pPr lvl="1"/>
            <a:r>
              <a:rPr lang="en-CA" dirty="0"/>
              <a:t>Data types</a:t>
            </a:r>
          </a:p>
          <a:p>
            <a:pPr lvl="1"/>
            <a:r>
              <a:rPr lang="en-CA" dirty="0"/>
              <a:t>Control structures</a:t>
            </a:r>
          </a:p>
          <a:p>
            <a:r>
              <a:rPr lang="en-CA" dirty="0"/>
              <a:t>Creating solutions with multiple projects</a:t>
            </a:r>
          </a:p>
          <a:p>
            <a:pPr lvl="1"/>
            <a:r>
              <a:rPr lang="en-CA" dirty="0"/>
              <a:t>Running a project</a:t>
            </a:r>
          </a:p>
          <a:p>
            <a:pPr lvl="1"/>
            <a:r>
              <a:rPr lang="en-CA" dirty="0"/>
              <a:t>Unloading a project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C6BC-D462-46AC-A7D7-A1253BC843DE}" type="datetime1">
              <a:rPr lang="en-CA" smtClean="0"/>
              <a:t>2022-01-14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89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Major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Classes and objects</a:t>
            </a:r>
          </a:p>
          <a:p>
            <a:r>
              <a:rPr lang="en-CA" dirty="0"/>
              <a:t>File I/O</a:t>
            </a:r>
          </a:p>
          <a:p>
            <a:r>
              <a:rPr lang="en-CA" dirty="0"/>
              <a:t>Exceptions</a:t>
            </a:r>
          </a:p>
          <a:p>
            <a:r>
              <a:rPr lang="en-CA" dirty="0"/>
              <a:t>Test driven development</a:t>
            </a:r>
          </a:p>
          <a:p>
            <a:r>
              <a:rPr lang="en-CA" dirty="0"/>
              <a:t>Inheritance</a:t>
            </a:r>
          </a:p>
          <a:p>
            <a:r>
              <a:rPr lang="en-CA" dirty="0"/>
              <a:t>Polymorphism</a:t>
            </a:r>
          </a:p>
          <a:p>
            <a:r>
              <a:rPr lang="en-CA" dirty="0"/>
              <a:t>Generics, Delegates and Collection</a:t>
            </a:r>
          </a:p>
          <a:p>
            <a:r>
              <a:rPr lang="en-CA" dirty="0" err="1"/>
              <a:t>Gui</a:t>
            </a:r>
            <a:r>
              <a:rPr lang="en-CA" dirty="0"/>
              <a:t>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CBC2-37FA-4D27-BCA5-A12D09AC2884}" type="datetime1">
              <a:rPr lang="en-CA" smtClean="0"/>
              <a:t>2022-01-14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33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</a:t>
            </a:r>
          </a:p>
          <a:p>
            <a:pPr lvl="1"/>
            <a:r>
              <a:rPr lang="en-US" dirty="0"/>
              <a:t>2 totaling 50 %</a:t>
            </a:r>
          </a:p>
          <a:p>
            <a:r>
              <a:rPr lang="en-US" dirty="0"/>
              <a:t>Quizzes/Labs</a:t>
            </a:r>
          </a:p>
          <a:p>
            <a:pPr lvl="1"/>
            <a:r>
              <a:rPr lang="en-US" dirty="0"/>
              <a:t>Multiple totaling 50 %</a:t>
            </a:r>
          </a:p>
          <a:p>
            <a:r>
              <a:rPr lang="en-CA" dirty="0"/>
              <a:t>Total 100%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4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Textbook and Learning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Farrell, Joyce. 2017. Microsoft Visual C#: An Introduction to Object-Oriented Programming  (7</a:t>
            </a:r>
            <a:r>
              <a:rPr lang="en-CA" baseline="30000" dirty="0"/>
              <a:t>th</a:t>
            </a:r>
            <a:r>
              <a:rPr lang="en-CA" dirty="0"/>
              <a:t> Edition.): Course Technology, Cengage Learning.</a:t>
            </a:r>
          </a:p>
          <a:p>
            <a:r>
              <a:rPr lang="en-CA" dirty="0"/>
              <a:t>Available on Safari IT Books online.</a:t>
            </a:r>
          </a:p>
          <a:p>
            <a:r>
              <a:rPr lang="en-CA" dirty="0"/>
              <a:t>MSDN Documentation</a:t>
            </a:r>
          </a:p>
          <a:p>
            <a:r>
              <a:rPr lang="en-CA" dirty="0"/>
              <a:t>Lecture Slides</a:t>
            </a:r>
          </a:p>
          <a:p>
            <a:r>
              <a:rPr lang="en-CA" dirty="0"/>
              <a:t>Instructor Demonstration</a:t>
            </a:r>
          </a:p>
          <a:p>
            <a:r>
              <a:rPr lang="en-CA" dirty="0"/>
              <a:t>google, </a:t>
            </a:r>
            <a:r>
              <a:rPr lang="en-CA" dirty="0" err="1"/>
              <a:t>youtube</a:t>
            </a:r>
            <a:r>
              <a:rPr lang="en-CA" dirty="0"/>
              <a:t>, dot net </a:t>
            </a:r>
            <a:r>
              <a:rPr lang="en-CA" dirty="0" err="1"/>
              <a:t>perls</a:t>
            </a:r>
            <a:endParaRPr lang="en-CA" dirty="0"/>
          </a:p>
          <a:p>
            <a:r>
              <a:rPr lang="en-CA" dirty="0" err="1"/>
              <a:t>Stackoverflow</a:t>
            </a:r>
            <a:r>
              <a:rPr lang="en-CA" dirty="0"/>
              <a:t>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92EB9-478C-4FFB-BBA3-C6D1EFD531DA}" type="datetime1">
              <a:rPr lang="en-CA" smtClean="0"/>
              <a:t>2022-01-14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72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Regular and punctual</a:t>
            </a:r>
          </a:p>
          <a:p>
            <a:r>
              <a:rPr lang="en-CA" dirty="0"/>
              <a:t>Must have Visual Studio ready</a:t>
            </a:r>
          </a:p>
          <a:p>
            <a:r>
              <a:rPr lang="en-CA" dirty="0"/>
              <a:t>Complete all assignment etc.</a:t>
            </a:r>
          </a:p>
          <a:p>
            <a:r>
              <a:rPr lang="en-CA" dirty="0"/>
              <a:t>Do the required reading before class</a:t>
            </a:r>
          </a:p>
          <a:p>
            <a:r>
              <a:rPr lang="en-CA" dirty="0"/>
              <a:t>If you are absent, you are responsible for the missed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88C0-6AB1-4D44-AA39-5589980F8D0A}" type="datetime1">
              <a:rPr lang="en-CA" smtClean="0"/>
              <a:t>2022-01-14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33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Honesty</a:t>
            </a:r>
            <a:br>
              <a:rPr lang="en-CA"/>
            </a:b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plagiarism</a:t>
            </a:r>
          </a:p>
          <a:p>
            <a:pPr lvl="1"/>
            <a:r>
              <a:rPr lang="en-CA" dirty="0"/>
              <a:t>Serious offence, repercussions</a:t>
            </a:r>
          </a:p>
          <a:p>
            <a:pPr lvl="2"/>
            <a:r>
              <a:rPr lang="en-CA" dirty="0"/>
              <a:t>Stress, entry into your academic record, probation, suspension </a:t>
            </a:r>
          </a:p>
          <a:p>
            <a:r>
              <a:rPr lang="en-CA" dirty="0"/>
              <a:t>You will be ask to verify any work submitted to the instructor</a:t>
            </a:r>
          </a:p>
          <a:p>
            <a:r>
              <a:rPr lang="en-CA" dirty="0"/>
              <a:t>Any incident will comprise of at least 2 individuals – ALL PARTIES WILL BE PENALIZED</a:t>
            </a:r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www.centennialcollege.ca</a:t>
            </a:r>
            <a:r>
              <a:rPr lang="en-CA" dirty="0"/>
              <a:t>/pdf/new-website/</a:t>
            </a:r>
            <a:r>
              <a:rPr lang="en-CA" dirty="0" err="1"/>
              <a:t>about_centennial</a:t>
            </a:r>
            <a:r>
              <a:rPr lang="en-CA" dirty="0"/>
              <a:t>/policies/</a:t>
            </a:r>
            <a:r>
              <a:rPr lang="en-CA" dirty="0" err="1"/>
              <a:t>academichonestyandplagiarismpolicy.pdf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2A88-F091-470C-8AEB-27DA37A04A44}" type="datetime1">
              <a:rPr lang="en-CA" smtClean="0"/>
              <a:t>2022-01-14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69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Labs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Lateness </a:t>
            </a:r>
          </a:p>
          <a:p>
            <a:r>
              <a:rPr lang="en-CA" dirty="0"/>
              <a:t>50% after deadline</a:t>
            </a:r>
          </a:p>
          <a:p>
            <a:r>
              <a:rPr lang="en-CA" dirty="0"/>
              <a:t>100% after the first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3A12-7EE1-471F-AFC4-6BA160B8C167}" type="datetime1">
              <a:rPr lang="en-CA" smtClean="0"/>
              <a:t>2022-01-14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Programming 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483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B0BDC8BC28594A8C95584CC1683EC5" ma:contentTypeVersion="4" ma:contentTypeDescription="Create a new document." ma:contentTypeScope="" ma:versionID="ba19bf0850a265bd174d3d3df8d9b414">
  <xsd:schema xmlns:xsd="http://www.w3.org/2001/XMLSchema" xmlns:xs="http://www.w3.org/2001/XMLSchema" xmlns:p="http://schemas.microsoft.com/office/2006/metadata/properties" xmlns:ns2="0a87bd31-99b0-4c94-b97c-39171d591e36" targetNamespace="http://schemas.microsoft.com/office/2006/metadata/properties" ma:root="true" ma:fieldsID="4518a898f2543007963650e1c4d3c457" ns2:_="">
    <xsd:import namespace="0a87bd31-99b0-4c94-b97c-39171d591e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7bd31-99b0-4c94-b97c-39171d591e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E2199E-804A-47F6-A643-3E6C15F743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79BAEF-AB68-48F5-8225-C2D64BF44E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248053-4A45-4E9E-9EC3-8EE645D05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7bd31-99b0-4c94-b97c-39171d591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2040</TotalTime>
  <Words>334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COMP123</vt:lpstr>
      <vt:lpstr>Instructor</vt:lpstr>
      <vt:lpstr>Why Programming II?</vt:lpstr>
      <vt:lpstr>Major Concepts</vt:lpstr>
      <vt:lpstr>Evaluation</vt:lpstr>
      <vt:lpstr>Textbook and Learning Materials</vt:lpstr>
      <vt:lpstr>Responsibilities</vt:lpstr>
      <vt:lpstr>Honesty </vt:lpstr>
      <vt:lpstr>Labs and Assignments</vt:lpstr>
      <vt:lpstr>Teaching at a distance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COMP100</dc:title>
  <dc:creator>Microsoft Office User</dc:creator>
  <cp:lastModifiedBy>Narendra Pershad</cp:lastModifiedBy>
  <cp:revision>29</cp:revision>
  <dcterms:created xsi:type="dcterms:W3CDTF">2017-08-30T20:21:54Z</dcterms:created>
  <dcterms:modified xsi:type="dcterms:W3CDTF">2022-01-14T15:05:18Z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0x01010061B0BDC8BC28594A8C95584CC1683EC5</vt:lpwstr>
  </property>
</Properties>
</file>