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3" r:id="rId1"/>
  </p:sldMasterIdLst>
  <p:notesMasterIdLst>
    <p:notesMasterId r:id="rId13"/>
  </p:notesMasterIdLst>
  <p:handoutMasterIdLst>
    <p:handoutMasterId r:id="rId14"/>
  </p:handoutMasterIdLst>
  <p:sldIdLst>
    <p:sldId id="256" r:id="rId2"/>
    <p:sldId id="276" r:id="rId3"/>
    <p:sldId id="290" r:id="rId4"/>
    <p:sldId id="291" r:id="rId5"/>
    <p:sldId id="286" r:id="rId6"/>
    <p:sldId id="287" r:id="rId7"/>
    <p:sldId id="288" r:id="rId8"/>
    <p:sldId id="292" r:id="rId9"/>
    <p:sldId id="289" r:id="rId10"/>
    <p:sldId id="293" r:id="rId11"/>
    <p:sldId id="264" r:id="rId12"/>
  </p:sldIdLst>
  <p:sldSz cx="12192000" cy="6858000"/>
  <p:notesSz cx="6934200" cy="9220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4">
          <p15:clr>
            <a:srgbClr val="A4A3A4"/>
          </p15:clr>
        </p15:guide>
        <p15:guide id="2" pos="218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FFC001"/>
    <a:srgbClr val="00CE9E"/>
    <a:srgbClr val="01B0F0"/>
    <a:srgbClr val="719D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5" autoAdjust="0"/>
    <p:restoredTop sz="79346" autoAdjust="0"/>
  </p:normalViewPr>
  <p:slideViewPr>
    <p:cSldViewPr>
      <p:cViewPr varScale="1">
        <p:scale>
          <a:sx n="102" d="100"/>
          <a:sy n="102" d="100"/>
        </p:scale>
        <p:origin x="486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9" d="100"/>
          <a:sy n="89" d="100"/>
        </p:scale>
        <p:origin x="-3744" y="-108"/>
      </p:cViewPr>
      <p:guideLst>
        <p:guide orient="horz" pos="2904"/>
        <p:guide pos="218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l">
              <a:defRPr sz="1200"/>
            </a:lvl1pPr>
          </a:lstStyle>
          <a:p>
            <a:r>
              <a:rPr lang="en-CA"/>
              <a:t>COMP123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27775" y="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r">
              <a:defRPr sz="1200"/>
            </a:lvl1pPr>
          </a:lstStyle>
          <a:p>
            <a:fld id="{D3C97F6A-83C7-4D32-8B22-BFAEF1652D62}" type="datetimeFigureOut">
              <a:rPr lang="en-CA" smtClean="0"/>
              <a:t>2021-09-07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5759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l">
              <a:defRPr sz="1200"/>
            </a:lvl1pPr>
          </a:lstStyle>
          <a:p>
            <a:r>
              <a:rPr lang="en-CA"/>
              <a:t>Chapter 9 - Types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27775" y="875759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r">
              <a:defRPr sz="1200"/>
            </a:lvl1pPr>
          </a:lstStyle>
          <a:p>
            <a:fld id="{20F411BF-A14B-40A5-A855-24DE453E66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882838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l">
              <a:defRPr sz="1200"/>
            </a:lvl1pPr>
          </a:lstStyle>
          <a:p>
            <a:r>
              <a:rPr lang="en-CA"/>
              <a:t>COMP123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27775" y="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r">
              <a:defRPr sz="1200"/>
            </a:lvl1pPr>
          </a:lstStyle>
          <a:p>
            <a:fld id="{6A55C393-271D-46D6-8CF4-2624FFDFDF0B}" type="datetimeFigureOut">
              <a:rPr lang="en-CA" smtClean="0"/>
              <a:t>2021-09-07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93700" y="692150"/>
            <a:ext cx="6146800" cy="3457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309" tIns="46154" rIns="92309" bIns="46154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3420" y="4379595"/>
            <a:ext cx="5547360" cy="4149090"/>
          </a:xfrm>
          <a:prstGeom prst="rect">
            <a:avLst/>
          </a:prstGeom>
        </p:spPr>
        <p:txBody>
          <a:bodyPr vert="horz" lIns="92309" tIns="46154" rIns="92309" bIns="4615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5759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l">
              <a:defRPr sz="1200"/>
            </a:lvl1pPr>
          </a:lstStyle>
          <a:p>
            <a:r>
              <a:rPr lang="en-CA"/>
              <a:t>Chapter 9 - Types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27775" y="875759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r">
              <a:defRPr sz="1200"/>
            </a:lvl1pPr>
          </a:lstStyle>
          <a:p>
            <a:fld id="{6CEAA908-8890-4B84-A482-FC6A5173D03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00166507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3700" y="692150"/>
            <a:ext cx="6146800" cy="3457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CA"/>
              <a:t>COMP123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Chapter 9 - Types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AA908-8890-4B84-A482-FC6A5173D03A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94699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Purpose of each type of data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CA"/>
              <a:t>COMP123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CA"/>
              <a:t>Chapter 9 - Types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EAA908-8890-4B84-A482-FC6A5173D03A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360496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Operator precedence</a:t>
            </a:r>
          </a:p>
          <a:p>
            <a:r>
              <a:rPr lang="en-US" dirty="0"/>
              <a:t>3 | 8 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CA"/>
              <a:t>COMP123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CA"/>
              <a:t>Chapter 9 - Types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EAA908-8890-4B84-A482-FC6A5173D03A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797742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CA"/>
              <a:t>COMP123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CA"/>
              <a:t>Chapter 9 - Types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EAA908-8890-4B84-A482-FC6A5173D03A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601797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may think of it as a contracted if-else statement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CA"/>
              <a:t>COMP123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CA"/>
              <a:t>Chapter 9 - Types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EAA908-8890-4B84-A482-FC6A5173D03A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60024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C28CA-1EB2-4FDA-9FEC-EAAA06395067}" type="datetime1">
              <a:rPr lang="en-CA" smtClean="0"/>
              <a:t>2021-09-07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Lecture01b -  Programming I Review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51335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28E41-4D9C-4C4B-A85D-CDFD87752C30}" type="datetime1">
              <a:rPr lang="en-CA" smtClean="0"/>
              <a:t>2021-09-07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Lecture01b -  Programming I Review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09325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6542B-7F4E-439C-A3C3-1F05A9DFEAE3}" type="datetime1">
              <a:rPr lang="en-CA" smtClean="0"/>
              <a:t>2021-09-07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Lecture01b -  Programming I Review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700354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EC337-F5DA-4F8D-A373-3F058AEE0517}" type="datetime1">
              <a:rPr lang="en-CA" smtClean="0"/>
              <a:t>2021-09-07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Lecture01b -  Programming I Review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74354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74093-83FA-4B30-A703-8BEBA412906C}" type="datetime1">
              <a:rPr lang="en-CA" smtClean="0"/>
              <a:t>2021-09-07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Lecture01b -  Programming I Review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848618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1C6CD-024D-4D0A-86F5-83CE9AC07505}" type="datetime1">
              <a:rPr lang="en-CA" smtClean="0"/>
              <a:t>2021-09-07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Lecture01b -  Programming I Review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86254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F425-EA0E-45FB-985D-9DF220E5ADE3}" type="datetime1">
              <a:rPr lang="en-CA" smtClean="0"/>
              <a:t>2021-09-07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Lecture01b -  Programming I 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074417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D3EB-C09D-4316-946D-506B0406ECE7}" type="datetime1">
              <a:rPr lang="en-CA" smtClean="0"/>
              <a:t>2021-09-07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Lecture01b -  Programming I 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80767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3BAD1-05C7-4784-87DB-1C05F0109191}" type="datetime1">
              <a:rPr lang="en-CA" smtClean="0"/>
              <a:t>2021-09-07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Lecture01b -  Programming I Review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18145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F0845-729D-4441-AEB1-91F687EC5A51}" type="datetime1">
              <a:rPr lang="en-CA" smtClean="0"/>
              <a:t>2021-09-07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Lecture01b -  Programming I Review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7509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E5065-13DF-43A1-B7DA-DC1863B68EFA}" type="datetime1">
              <a:rPr lang="en-CA" smtClean="0"/>
              <a:t>2021-09-07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Lecture01b -  Programming I Review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69883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0EBB0-951D-49F9-BB47-5637C00C41F5}" type="datetime1">
              <a:rPr lang="en-CA" smtClean="0"/>
              <a:t>2021-09-07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Lecture01b -  Programming I Review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57284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196A1-80F6-4E55-AE4D-C26C969057FC}" type="datetime1">
              <a:rPr lang="en-CA" smtClean="0"/>
              <a:t>2021-09-07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Lecture01b -  Programming I Review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29724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8BC28-C9A2-4A2A-B397-08EF12063FB1}" type="datetime1">
              <a:rPr lang="en-CA" smtClean="0"/>
              <a:t>2021-09-07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Lecture01b -  Programming I Review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2275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FADF5-195D-4614-B264-A29F3AE90AA3}" type="datetime1">
              <a:rPr lang="en-CA" smtClean="0"/>
              <a:t>2021-09-07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Lecture01b -  Programming I Review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55732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Lecture01b -  Programming I Review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4DC60-7493-48B6-96B9-213C145ABCB9}" type="datetime1">
              <a:rPr lang="en-CA" smtClean="0"/>
              <a:t>2021-09-07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1616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4F7C6-032B-470D-BA07-E0179D1586CE}" type="datetime1">
              <a:rPr lang="en-CA" smtClean="0"/>
              <a:t>2021-09-07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CA"/>
              <a:t>Lecture01b -  Programming I Review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3279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4" r:id="rId1"/>
    <p:sldLayoutId id="2147483935" r:id="rId2"/>
    <p:sldLayoutId id="2147483936" r:id="rId3"/>
    <p:sldLayoutId id="2147483937" r:id="rId4"/>
    <p:sldLayoutId id="2147483938" r:id="rId5"/>
    <p:sldLayoutId id="2147483939" r:id="rId6"/>
    <p:sldLayoutId id="2147483940" r:id="rId7"/>
    <p:sldLayoutId id="2147483941" r:id="rId8"/>
    <p:sldLayoutId id="2147483942" r:id="rId9"/>
    <p:sldLayoutId id="2147483943" r:id="rId10"/>
    <p:sldLayoutId id="2147483944" r:id="rId11"/>
    <p:sldLayoutId id="2147483945" r:id="rId12"/>
    <p:sldLayoutId id="2147483946" r:id="rId13"/>
    <p:sldLayoutId id="2147483947" r:id="rId14"/>
    <p:sldLayoutId id="2147483948" r:id="rId15"/>
    <p:sldLayoutId id="2147483949" r:id="rId16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6" y="2404534"/>
            <a:ext cx="8045317" cy="1646302"/>
          </a:xfrm>
        </p:spPr>
        <p:txBody>
          <a:bodyPr>
            <a:normAutofit/>
          </a:bodyPr>
          <a:lstStyle/>
          <a:p>
            <a:r>
              <a:rPr lang="en-CA" dirty="0"/>
              <a:t>Review of Programming 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Programming II</a:t>
            </a:r>
            <a:br>
              <a:rPr lang="en-CA" dirty="0"/>
            </a:br>
            <a:r>
              <a:rPr lang="en-CA" dirty="0"/>
              <a:t>Narendra Pershad</a:t>
            </a:r>
            <a:br>
              <a:rPr lang="en-CA"/>
            </a:br>
            <a:r>
              <a:rPr lang="en-CA"/>
              <a:t>Centennial College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Lecture01b -  Programming I Review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3072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049AE-0830-B747-B58E-16CE01B5C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User defined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6A7F7-3387-E947-9556-80044AE1E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Programming I, the syntax of a method was: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«accessibility modifier» «persistence» «return type» «name» ( «type-argument pair», «type-argument pair»)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33CC"/>
                </a:solidFill>
                <a:latin typeface="Consolas" panose="020B0609020204030204" pitchFamily="49" charset="0"/>
              </a:rPr>
              <a:t>public static double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CalculateTax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33CC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latin typeface="Consolas" panose="020B0609020204030204" pitchFamily="49" charset="0"/>
              </a:rPr>
              <a:t> price, </a:t>
            </a:r>
            <a:r>
              <a:rPr lang="en-US" dirty="0">
                <a:solidFill>
                  <a:srgbClr val="0033CC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latin typeface="Consolas" panose="020B0609020204030204" pitchFamily="49" charset="0"/>
              </a:rPr>
              <a:t> province)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The persistence specifier or lack of is crucial in this course.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D282D3-DF54-DF48-B07D-E10249363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Lecture01b -  Programming I Review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06122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Programming I is an introductory course using native types and imperative programming technique.</a:t>
            </a:r>
          </a:p>
          <a:p>
            <a:r>
              <a:rPr lang="en-US" dirty="0"/>
              <a:t>The control structures will not change but might be improved upon.</a:t>
            </a:r>
          </a:p>
          <a:p>
            <a:r>
              <a:rPr lang="en-US" dirty="0"/>
              <a:t>There are lots of useful built-in methods, but you will be required to create lots more.</a:t>
            </a:r>
          </a:p>
          <a:p>
            <a:r>
              <a:rPr lang="en-US" dirty="0"/>
              <a:t>Similarly, there are lots of useful built-in type, but you will be required to create lots more. This will be done using:</a:t>
            </a:r>
          </a:p>
          <a:p>
            <a:r>
              <a:rPr lang="en-US" dirty="0"/>
              <a:t>Composition:</a:t>
            </a:r>
          </a:p>
          <a:p>
            <a:pPr lvl="1"/>
            <a:r>
              <a:rPr lang="en-US" dirty="0"/>
              <a:t>with native type </a:t>
            </a:r>
          </a:p>
          <a:p>
            <a:pPr lvl="1"/>
            <a:r>
              <a:rPr lang="en-US" dirty="0"/>
              <a:t>or even user defined types</a:t>
            </a:r>
          </a:p>
          <a:p>
            <a:r>
              <a:rPr lang="en-US" dirty="0"/>
              <a:t>Or Inheritance</a:t>
            </a:r>
          </a:p>
          <a:p>
            <a:pPr lvl="1"/>
            <a:r>
              <a:rPr lang="en-US" dirty="0"/>
              <a:t>Use an existing type as a base and add more features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Lecture01b -  Programming I Review</a:t>
            </a:r>
          </a:p>
        </p:txBody>
      </p:sp>
    </p:spTree>
    <p:extLst>
      <p:ext uri="{BB962C8B-B14F-4D97-AF65-F5344CB8AC3E}">
        <p14:creationId xmlns:p14="http://schemas.microsoft.com/office/powerpoint/2010/main" val="2766821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Quick review of Programming I</a:t>
            </a:r>
          </a:p>
          <a:p>
            <a:r>
              <a:rPr lang="en-CA" dirty="0"/>
              <a:t>C sharp language</a:t>
            </a:r>
          </a:p>
          <a:p>
            <a:r>
              <a:rPr lang="en-CA" dirty="0"/>
              <a:t>Data types</a:t>
            </a:r>
          </a:p>
          <a:p>
            <a:r>
              <a:rPr lang="en-CA" dirty="0"/>
              <a:t>Control structures</a:t>
            </a:r>
          </a:p>
          <a:p>
            <a:r>
              <a:rPr lang="en-CA" dirty="0"/>
              <a:t>Native type (limitations)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Lecture01b -  Programming I Review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53215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7722B-CA53-4F41-9418-4FADB8D70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C#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7D798-3B2D-6641-BF85-555DA020FA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Invented by Anders Hejlsberg from Microsoft</a:t>
            </a:r>
          </a:p>
          <a:p>
            <a:pPr lvl="1"/>
            <a:r>
              <a:rPr lang="en-US" dirty="0"/>
              <a:t>He also worked on Turbo-pascal, Delphi, and Typescript</a:t>
            </a:r>
          </a:p>
          <a:p>
            <a:r>
              <a:rPr lang="en-US" dirty="0"/>
              <a:t>A strongly typed language</a:t>
            </a:r>
          </a:p>
          <a:p>
            <a:pPr lvl="1"/>
            <a:r>
              <a:rPr lang="en-US" dirty="0"/>
              <a:t>Everything must have a type and the compiler enforces type-checking</a:t>
            </a:r>
          </a:p>
          <a:p>
            <a:r>
              <a:rPr lang="en-US" dirty="0"/>
              <a:t>Statically typed</a:t>
            </a:r>
          </a:p>
          <a:p>
            <a:pPr lvl="1"/>
            <a:r>
              <a:rPr lang="en-US" dirty="0"/>
              <a:t>The type that a variable can contain in fixed in the life of </a:t>
            </a:r>
            <a:r>
              <a:rPr lang="en-US"/>
              <a:t>the application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657819-4D7D-A54C-BEA1-CA09E5C41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Lecture01b -  Programming I Review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6169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7722B-CA53-4F41-9418-4FADB8D70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Paradigm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7D798-3B2D-6641-BF85-555DA020FA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Imperative</a:t>
            </a:r>
          </a:p>
          <a:p>
            <a:pPr lvl="1"/>
            <a:r>
              <a:rPr lang="en-US" dirty="0"/>
              <a:t>You complete a task by specifying a series of instructions (COMP100)</a:t>
            </a:r>
          </a:p>
          <a:p>
            <a:r>
              <a:rPr lang="en-US" dirty="0"/>
              <a:t>Object oriented language</a:t>
            </a:r>
          </a:p>
          <a:p>
            <a:pPr lvl="1"/>
            <a:r>
              <a:rPr lang="en-US" dirty="0"/>
              <a:t>Model your solution as a system of interacting objects</a:t>
            </a:r>
          </a:p>
          <a:p>
            <a:r>
              <a:rPr lang="en-US" dirty="0"/>
              <a:t>Declarative</a:t>
            </a:r>
          </a:p>
          <a:p>
            <a:pPr lvl="1"/>
            <a:r>
              <a:rPr lang="en-US" dirty="0"/>
              <a:t>You describe what you want. e.g. </a:t>
            </a:r>
            <a:r>
              <a:rPr lang="en-US" dirty="0" err="1"/>
              <a:t>sql</a:t>
            </a:r>
            <a:r>
              <a:rPr lang="en-US" dirty="0"/>
              <a:t> commands, HTML markup</a:t>
            </a:r>
          </a:p>
          <a:p>
            <a:r>
              <a:rPr lang="en-US" dirty="0"/>
              <a:t>Functional </a:t>
            </a:r>
          </a:p>
          <a:p>
            <a:pPr lvl="1"/>
            <a:r>
              <a:rPr lang="en-US" dirty="0"/>
              <a:t>Your application is a series of transform on data by functions</a:t>
            </a:r>
          </a:p>
          <a:p>
            <a:pPr lvl="1"/>
            <a:endParaRPr lang="en-US" dirty="0"/>
          </a:p>
          <a:p>
            <a:r>
              <a:rPr lang="en-US" dirty="0"/>
              <a:t>No language follows any of the above paradigm 100%</a:t>
            </a:r>
          </a:p>
          <a:p>
            <a:r>
              <a:rPr lang="en-US" dirty="0"/>
              <a:t>Most languages facilitates all paradigm to some degree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657819-4D7D-A54C-BEA1-CA09E5C41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Lecture01b -  Programming I Review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86851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049AE-0830-B747-B58E-16CE01B5C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6A7F7-3387-E947-9556-80044AE1E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following native types were covered in your first course:</a:t>
            </a:r>
          </a:p>
          <a:p>
            <a:r>
              <a:rPr lang="en-US" dirty="0"/>
              <a:t>byte, int, char (Delimited by single quotes), long, double, float, decimal</a:t>
            </a:r>
          </a:p>
          <a:p>
            <a:r>
              <a:rPr lang="en-US" dirty="0"/>
              <a:t>bool</a:t>
            </a:r>
          </a:p>
          <a:p>
            <a:r>
              <a:rPr lang="en-US" dirty="0"/>
              <a:t>string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D282D3-DF54-DF48-B07D-E10249363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Lecture01b -  Programming I Review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40351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049AE-0830-B747-B58E-16CE01B5C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6A7F7-3387-E947-9556-80044AE1E4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4785"/>
            <a:ext cx="10027178" cy="4556578"/>
          </a:xfrm>
        </p:spPr>
        <p:txBody>
          <a:bodyPr>
            <a:normAutofit/>
          </a:bodyPr>
          <a:lstStyle/>
          <a:p>
            <a:r>
              <a:rPr lang="en-US" dirty="0"/>
              <a:t>Arithmetic: 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+, -, *, /, ++, --, %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Operates on numbers and produces a number (sometime up-casting the results)</a:t>
            </a:r>
          </a:p>
          <a:p>
            <a:r>
              <a:rPr lang="en-US" dirty="0"/>
              <a:t>Relational: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&gt;, &gt;=, &lt;, &lt;=, ==, !=, (? :)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Operates on similar types and produces a bool</a:t>
            </a:r>
          </a:p>
          <a:p>
            <a:r>
              <a:rPr lang="en-US" dirty="0"/>
              <a:t>Logical: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&amp;&amp;, ||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Operates on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expression and produces a bool</a:t>
            </a:r>
          </a:p>
          <a:p>
            <a:r>
              <a:rPr lang="en-US" dirty="0"/>
              <a:t>Bitwise (not covered):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|, &amp;, ~, ^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D282D3-DF54-DF48-B07D-E10249363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Lecture01b -  Programming I Review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15688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049AE-0830-B747-B58E-16CE01B5C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structures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6A7F7-3387-E947-9556-80044AE1E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Sequence</a:t>
            </a:r>
          </a:p>
          <a:p>
            <a:r>
              <a:rPr lang="en-US" dirty="0"/>
              <a:t>Selection, Conditional, Branching</a:t>
            </a:r>
          </a:p>
          <a:p>
            <a:pPr lvl="1"/>
            <a:r>
              <a:rPr lang="en-US" dirty="0"/>
              <a:t>if, switch</a:t>
            </a:r>
          </a:p>
          <a:p>
            <a:r>
              <a:rPr lang="en-US" dirty="0"/>
              <a:t>Repetition, Iteration, Looping</a:t>
            </a:r>
          </a:p>
          <a:p>
            <a:pPr lvl="1"/>
            <a:r>
              <a:rPr lang="en-US" dirty="0"/>
              <a:t>Do-while, while, for, foreach</a:t>
            </a:r>
          </a:p>
          <a:p>
            <a:r>
              <a:rPr lang="en-US" dirty="0"/>
              <a:t>Methods</a:t>
            </a:r>
          </a:p>
          <a:p>
            <a:pPr lvl="1"/>
            <a:r>
              <a:rPr lang="en-US" dirty="0"/>
              <a:t>Signature, return value, arguments,</a:t>
            </a:r>
          </a:p>
          <a:p>
            <a:pPr lvl="1"/>
            <a:r>
              <a:rPr lang="en-US" dirty="0"/>
              <a:t>Overloading methods</a:t>
            </a:r>
          </a:p>
          <a:p>
            <a:pPr lvl="1"/>
            <a:r>
              <a:rPr lang="en-US" dirty="0"/>
              <a:t>Default arguments, named arguments 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D282D3-DF54-DF48-B07D-E10249363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Lecture01b -  Programming I Review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13789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049AE-0830-B747-B58E-16CE01B5C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Conditional operator ( </a:t>
            </a:r>
            <a:r>
              <a:rPr lang="en-US" dirty="0">
                <a:latin typeface="Consolas" panose="020B0609020204030204" pitchFamily="49" charset="0"/>
              </a:rPr>
              <a:t>? : </a:t>
            </a:r>
            <a:r>
              <a:rPr lang="en-US" dirty="0"/>
              <a:t>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6A7F7-3387-E947-9556-80044AE1E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 evaluates a Boolean Expression and returns the result of one of two expressions</a:t>
            </a:r>
          </a:p>
          <a:p>
            <a:endParaRPr lang="en-US" dirty="0"/>
          </a:p>
          <a:p>
            <a:r>
              <a:rPr lang="en-US" dirty="0"/>
              <a:t>Syntax:</a:t>
            </a:r>
          </a:p>
          <a:p>
            <a:pPr marL="355600" indent="0">
              <a:buNone/>
            </a:pPr>
            <a:r>
              <a:rPr lang="en-US" dirty="0">
                <a:latin typeface="Consolas" panose="020B0609020204030204" pitchFamily="49" charset="0"/>
              </a:rPr>
              <a:t>Condition ? Consequent : alternative</a:t>
            </a:r>
          </a:p>
          <a:p>
            <a:endParaRPr lang="en-US" dirty="0"/>
          </a:p>
          <a:p>
            <a:r>
              <a:rPr lang="en-US" dirty="0"/>
              <a:t>Example:</a:t>
            </a:r>
          </a:p>
          <a:p>
            <a:pPr marL="355600" indent="0">
              <a:buNone/>
            </a:pPr>
            <a:r>
              <a:rPr lang="en-US" dirty="0">
                <a:solidFill>
                  <a:srgbClr val="0033CC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latin typeface="Consolas" panose="020B0609020204030204" pitchFamily="49" charset="0"/>
              </a:rPr>
              <a:t> cost = (qty &gt; 3) ? price * qty * discount : price * qty;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D282D3-DF54-DF48-B07D-E10249363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Lecture01b -  Programming I Review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42347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049AE-0830-B747-B58E-16CE01B5C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Some standard methods in the System namespace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6A7F7-3387-E947-9556-80044AE1E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Console class</a:t>
            </a:r>
          </a:p>
          <a:p>
            <a:pPr lvl="1"/>
            <a:r>
              <a:rPr lang="en-US" dirty="0"/>
              <a:t>Write, WriteLine, </a:t>
            </a:r>
            <a:r>
              <a:rPr lang="en-US" dirty="0" err="1"/>
              <a:t>ReadLine</a:t>
            </a:r>
            <a:r>
              <a:rPr lang="en-US" dirty="0"/>
              <a:t>, </a:t>
            </a:r>
            <a:r>
              <a:rPr lang="en-US" strike="sngStrike" dirty="0"/>
              <a:t>Read</a:t>
            </a:r>
            <a:r>
              <a:rPr lang="en-US" dirty="0"/>
              <a:t>, </a:t>
            </a:r>
            <a:r>
              <a:rPr lang="en-US" strike="sngStrike" dirty="0" err="1"/>
              <a:t>ReadChar</a:t>
            </a:r>
            <a:r>
              <a:rPr lang="en-US" dirty="0"/>
              <a:t>, </a:t>
            </a:r>
          </a:p>
          <a:p>
            <a:r>
              <a:rPr lang="en-US" dirty="0"/>
              <a:t>Convert class</a:t>
            </a:r>
          </a:p>
          <a:p>
            <a:pPr lvl="1"/>
            <a:r>
              <a:rPr lang="en-US" dirty="0"/>
              <a:t>ToInt32, </a:t>
            </a:r>
            <a:r>
              <a:rPr lang="en-US" dirty="0" err="1"/>
              <a:t>ToDouble</a:t>
            </a:r>
            <a:r>
              <a:rPr lang="en-US" dirty="0"/>
              <a:t>, </a:t>
            </a:r>
            <a:r>
              <a:rPr lang="en-US" dirty="0" err="1"/>
              <a:t>ToChar</a:t>
            </a:r>
            <a:r>
              <a:rPr lang="en-US" dirty="0"/>
              <a:t>, </a:t>
            </a:r>
            <a:r>
              <a:rPr lang="en-US" dirty="0" err="1"/>
              <a:t>ToBoolean</a:t>
            </a:r>
            <a:r>
              <a:rPr lang="en-US" dirty="0"/>
              <a:t>, </a:t>
            </a:r>
            <a:r>
              <a:rPr lang="en-US"/>
              <a:t>ToString</a:t>
            </a:r>
            <a:endParaRPr lang="en-US" dirty="0"/>
          </a:p>
          <a:p>
            <a:r>
              <a:rPr lang="en-US" dirty="0"/>
              <a:t>Math class</a:t>
            </a:r>
          </a:p>
          <a:p>
            <a:pPr lvl="1"/>
            <a:r>
              <a:rPr lang="en-US" dirty="0"/>
              <a:t>Sqrt, Pow, Sin, Cos, Log</a:t>
            </a:r>
          </a:p>
          <a:p>
            <a:r>
              <a:rPr lang="en-US" dirty="0"/>
              <a:t>String class</a:t>
            </a:r>
          </a:p>
          <a:p>
            <a:pPr lvl="1"/>
            <a:r>
              <a:rPr lang="en-US" dirty="0"/>
              <a:t>Split, </a:t>
            </a:r>
            <a:r>
              <a:rPr lang="en-US" dirty="0" err="1"/>
              <a:t>ToCharArray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D282D3-DF54-DF48-B07D-E10249363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Lecture01b -  Programming I Review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7547995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9282</TotalTime>
  <Words>650</Words>
  <Application>Microsoft Office PowerPoint</Application>
  <PresentationFormat>Widescreen</PresentationFormat>
  <Paragraphs>121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Consolas</vt:lpstr>
      <vt:lpstr>Trebuchet MS</vt:lpstr>
      <vt:lpstr>Wingdings 3</vt:lpstr>
      <vt:lpstr>Facet</vt:lpstr>
      <vt:lpstr>Review of Programming I</vt:lpstr>
      <vt:lpstr>Objectives</vt:lpstr>
      <vt:lpstr>What is C#</vt:lpstr>
      <vt:lpstr>Programming Paradigm</vt:lpstr>
      <vt:lpstr>Data type </vt:lpstr>
      <vt:lpstr>Operators </vt:lpstr>
      <vt:lpstr>Control structures </vt:lpstr>
      <vt:lpstr>Conditional operator ( ? : ) </vt:lpstr>
      <vt:lpstr>Some standard methods in the System namespace</vt:lpstr>
      <vt:lpstr>User defined methods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Narendra Pershad</dc:creator>
  <cp:lastModifiedBy>Narendra Pershad</cp:lastModifiedBy>
  <cp:revision>118</cp:revision>
  <cp:lastPrinted>2014-06-02T12:59:36Z</cp:lastPrinted>
  <dcterms:created xsi:type="dcterms:W3CDTF">2013-05-01T13:47:21Z</dcterms:created>
  <dcterms:modified xsi:type="dcterms:W3CDTF">2021-09-08T01:44:19Z</dcterms:modified>
</cp:coreProperties>
</file>