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1" r:id="rId4"/>
    <p:sldId id="294" r:id="rId5"/>
    <p:sldId id="292" r:id="rId6"/>
    <p:sldId id="296" r:id="rId7"/>
    <p:sldId id="293" r:id="rId8"/>
    <p:sldId id="282" r:id="rId9"/>
    <p:sldId id="280" r:id="rId10"/>
    <p:sldId id="290" r:id="rId11"/>
    <p:sldId id="277" r:id="rId12"/>
    <p:sldId id="270" r:id="rId13"/>
    <p:sldId id="291" r:id="rId14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CFF"/>
    <a:srgbClr val="FC1B70"/>
    <a:srgbClr val="719DCF"/>
    <a:srgbClr val="BFBFBF"/>
    <a:srgbClr val="FFC001"/>
    <a:srgbClr val="01B0F0"/>
    <a:srgbClr val="789769"/>
    <a:srgbClr val="89E132"/>
    <a:srgbClr val="4EC9B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5" autoAdjust="0"/>
    <p:restoredTop sz="94486" autoAdjust="0"/>
  </p:normalViewPr>
  <p:slideViewPr>
    <p:cSldViewPr>
      <p:cViewPr varScale="1">
        <p:scale>
          <a:sx n="91" d="100"/>
          <a:sy n="91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Was</a:t>
            </a:r>
            <a:r>
              <a:rPr lang="en-CA" baseline="0" dirty="0"/>
              <a:t> introduced in 3.5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16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get and set present</a:t>
            </a:r>
            <a:r>
              <a:rPr lang="en-CA" baseline="0" dirty="0"/>
              <a:t> -&gt; </a:t>
            </a:r>
            <a:r>
              <a:rPr lang="en-CA" dirty="0"/>
              <a:t>read-write property</a:t>
            </a:r>
          </a:p>
          <a:p>
            <a:r>
              <a:rPr lang="en-CA" dirty="0"/>
              <a:t>get</a:t>
            </a:r>
            <a:r>
              <a:rPr lang="en-CA" baseline="0" dirty="0"/>
              <a:t> only present -&gt; read-only property</a:t>
            </a:r>
          </a:p>
          <a:p>
            <a:r>
              <a:rPr lang="en-CA" baseline="0" dirty="0"/>
              <a:t>set only present -&gt; write-only property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</a:t>
            </a:r>
            <a:r>
              <a:rPr lang="en-CA" baseline="0" dirty="0"/>
              <a:t> are 9 lines!!</a:t>
            </a:r>
          </a:p>
          <a:p>
            <a:r>
              <a:rPr lang="en-CA" baseline="0" dirty="0"/>
              <a:t>You may change the access modifier for the </a:t>
            </a:r>
            <a:r>
              <a:rPr lang="en-CA" baseline="0" dirty="0" err="1"/>
              <a:t>SetAge</a:t>
            </a:r>
            <a:r>
              <a:rPr lang="en-CA" baseline="0" dirty="0"/>
              <a:t> method to make it more restrictive</a:t>
            </a:r>
          </a:p>
          <a:p>
            <a:r>
              <a:rPr lang="en-CA" baseline="0" dirty="0"/>
              <a:t>But you have lost the simplicity:</a:t>
            </a:r>
          </a:p>
          <a:p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personObj.GetAge</a:t>
            </a:r>
            <a:r>
              <a:rPr lang="en-CA" baseline="0" dirty="0"/>
              <a:t>());</a:t>
            </a:r>
          </a:p>
          <a:p>
            <a:endParaRPr lang="en-CA" dirty="0"/>
          </a:p>
          <a:p>
            <a:r>
              <a:rPr lang="en-CA" dirty="0"/>
              <a:t>Instead of:</a:t>
            </a:r>
          </a:p>
          <a:p>
            <a:pPr defTabSz="923087">
              <a:defRPr/>
            </a:pPr>
            <a:r>
              <a:rPr lang="en-CA" baseline="0" dirty="0" err="1"/>
              <a:t>Console.WriteLine</a:t>
            </a:r>
            <a:r>
              <a:rPr lang="en-CA" baseline="0" dirty="0"/>
              <a:t>(</a:t>
            </a:r>
            <a:r>
              <a:rPr lang="en-CA" baseline="0" dirty="0" err="1"/>
              <a:t>personObj.Age</a:t>
            </a:r>
            <a:r>
              <a:rPr lang="en-CA" baseline="0" dirty="0"/>
              <a:t>);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property</a:t>
            </a:r>
            <a:r>
              <a:rPr lang="en-CA" baseline="0" dirty="0"/>
              <a:t> is used just like a field i.e. «object_reference».«</a:t>
            </a:r>
            <a:r>
              <a:rPr lang="en-CA" baseline="0" dirty="0" err="1"/>
              <a:t>member_name</a:t>
            </a:r>
            <a:r>
              <a:rPr lang="en-CA" baseline="0" dirty="0"/>
              <a:t>»</a:t>
            </a:r>
          </a:p>
          <a:p>
            <a:r>
              <a:rPr lang="en-CA" baseline="0" dirty="0"/>
              <a:t>No brackets are required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21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7983-91C1-4FDE-B17C-AB527BE7A82A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0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32A4-DCB9-47FC-A6D7-BCCAC3629FE6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35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54BE-64DB-42A4-BA53-CDD791717E1F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71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3E60-30AF-4FB7-B52F-6E0674E57112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0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459-E63F-4FD3-913F-A9DBDEE2DBA3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73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2CF3-E0C3-4870-9E00-B197C12F772B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80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E582-ACF7-4E3A-95AC-BCB85EFF2970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77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89AB-A1A0-47A5-BA67-18AB9F1D67CE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8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C149-7B15-4985-A8CC-4FDEA5753202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6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515D-CA17-4C14-AE5A-BC71AE9B1580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0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CA5-761C-415C-A797-B0F9E8FD6A1F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54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367F-7510-4ED9-9E92-3BBD36111D70}" type="datetime1">
              <a:rPr lang="en-CA" smtClean="0"/>
              <a:t>2021-09-10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17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5BAD-D58E-4DBB-9C90-5948BE9F269A}" type="datetime1">
              <a:rPr lang="en-CA" smtClean="0"/>
              <a:t>2021-09-10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1C1B-AC24-4308-BC14-C251DB36180A}" type="datetime1">
              <a:rPr lang="en-CA" smtClean="0"/>
              <a:t>2021-09-10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2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DC65-B0FF-4DB4-A03E-806AC45203D1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50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2668-5CAA-4F44-93CE-D2B329B1BBAF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Lecture03a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5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D6FC-9EE6-4D55-A720-0412281F3AE3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Lecture03a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Properties (I)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Properties –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047" y="1930400"/>
            <a:ext cx="8596668" cy="4522936"/>
          </a:xfrm>
        </p:spPr>
        <p:txBody>
          <a:bodyPr>
            <a:normAutofit/>
          </a:bodyPr>
          <a:lstStyle/>
          <a:p>
            <a:pPr marL="0" indent="-400050">
              <a:buNone/>
            </a:pP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//create an instance of the enclosing class</a:t>
            </a:r>
          </a:p>
          <a:p>
            <a:pPr marL="0" indent="-400050">
              <a:buNone/>
            </a:pP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//assuming the class defines a property Age</a:t>
            </a:r>
          </a:p>
          <a:p>
            <a:pPr marL="0" indent="-400050">
              <a:buNone/>
            </a:pPr>
            <a:r>
              <a:rPr lang="en-CA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-400050">
              <a:buNone/>
            </a:pPr>
            <a:endParaRPr lang="en-CA" dirty="0">
              <a:solidFill>
                <a:srgbClr val="789769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//read the property value</a:t>
            </a:r>
          </a:p>
          <a:p>
            <a:pPr marL="0" indent="-400050">
              <a:buNone/>
            </a:pPr>
            <a:r>
              <a:rPr lang="en-CA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f.Age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-400050">
              <a:buNone/>
            </a:pPr>
            <a:endParaRPr lang="en-CA" dirty="0">
              <a:solidFill>
                <a:srgbClr val="789769"/>
              </a:solidFill>
              <a:latin typeface="Consolas" pitchFamily="49" charset="0"/>
              <a:cs typeface="Consolas" pitchFamily="49" charset="0"/>
            </a:endParaRPr>
          </a:p>
          <a:p>
            <a:pPr marL="0" indent="-400050">
              <a:buNone/>
            </a:pP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//set the property value to 33</a:t>
            </a:r>
          </a:p>
          <a:p>
            <a:pPr marL="0" indent="-40005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f.Age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>
                <a:solidFill>
                  <a:srgbClr val="89E132"/>
                </a:solidFill>
                <a:latin typeface="Consolas" pitchFamily="49" charset="0"/>
                <a:cs typeface="Consolas" pitchFamily="49" charset="0"/>
              </a:rPr>
              <a:t>33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74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Remove public write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15" y="1442646"/>
            <a:ext cx="10963769" cy="4392487"/>
          </a:xfrm>
        </p:spPr>
        <p:txBody>
          <a:bodyPr>
            <a:normAutofit/>
          </a:bodyPr>
          <a:lstStyle/>
          <a:p>
            <a:pPr marL="14288" lvl="2" indent="-14288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Account</a:t>
            </a:r>
          </a:p>
          <a:p>
            <a:pPr marL="14288" lvl="2" indent="-14288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14288" lvl="2" indent="-14288">
              <a:buNone/>
            </a:pP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Balance {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14288" lvl="2" indent="-14288">
              <a:buNone/>
            </a:pP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Deposit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amount){ Balance </a:t>
            </a:r>
            <a:r>
              <a:rPr lang="en-CA" sz="1800" dirty="0">
                <a:solidFill>
                  <a:srgbClr val="FC1B70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amount; }</a:t>
            </a:r>
          </a:p>
          <a:p>
            <a:pPr marL="14288" lvl="2" indent="-14288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288" lvl="2" indent="-14288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14288" lvl="2" indent="-14288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Other members of the class such as Deposit(int amount) still have un-restricted access to balance.</a:t>
            </a:r>
          </a:p>
          <a:p>
            <a:pPr marL="14288" lvl="2" indent="-14288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Outside members have only read access to Balance.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1242B-819C-7946-BA3B-7F742BD1843D}"/>
              </a:ext>
            </a:extLst>
          </p:cNvPr>
          <p:cNvSpPr/>
          <p:nvPr/>
        </p:nvSpPr>
        <p:spPr>
          <a:xfrm>
            <a:off x="3503712" y="4971057"/>
            <a:ext cx="8496944" cy="172815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the test harness</a:t>
            </a:r>
          </a:p>
          <a:p>
            <a:pPr>
              <a:lnSpc>
                <a:spcPct val="120000"/>
              </a:lnSpc>
            </a:pP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Account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Account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//create an object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CA" sz="1600" strike="sngStrike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CA" sz="1600" strike="sngStrike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strike="sngStrike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Balance</a:t>
            </a:r>
            <a:r>
              <a:rPr lang="en-CA" sz="16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trike="sngStrike" dirty="0">
                <a:solidFill>
                  <a:srgbClr val="AD7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500</a:t>
            </a:r>
            <a:r>
              <a:rPr lang="en-CA" sz="16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//write access not allowed outside of class</a:t>
            </a: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Deposit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D7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500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//indirectly accessing Balance</a:t>
            </a:r>
          </a:p>
          <a:p>
            <a:pPr>
              <a:lnSpc>
                <a:spcPct val="120000"/>
              </a:lnSpc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Console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Balance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access allowed the Balance</a:t>
            </a:r>
          </a:p>
        </p:txBody>
      </p:sp>
    </p:spTree>
    <p:extLst>
      <p:ext uri="{BB962C8B-B14F-4D97-AF65-F5344CB8AC3E}">
        <p14:creationId xmlns:p14="http://schemas.microsoft.com/office/powerpoint/2010/main" val="312841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87218" cy="1320800"/>
          </a:xfrm>
        </p:spPr>
        <p:txBody>
          <a:bodyPr/>
          <a:lstStyle/>
          <a:p>
            <a:r>
              <a:rPr lang="en-CA" dirty="0"/>
              <a:t>Immutable class (unchanging objects 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2816"/>
            <a:ext cx="11251314" cy="5085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Name {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>
              <a:solidFill>
                <a:srgbClr val="719DC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Age =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Name = </a:t>
            </a:r>
            <a:r>
              <a:rPr lang="en-CA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Once this particular class is instantiated, there is no way to change Age or Name of the resulting object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75250" cy="3880773"/>
          </a:xfrm>
        </p:spPr>
        <p:txBody>
          <a:bodyPr/>
          <a:lstStyle/>
          <a:p>
            <a:r>
              <a:rPr lang="en-CA" dirty="0"/>
              <a:t>A property member is a cross between a method and a field.</a:t>
            </a:r>
          </a:p>
          <a:p>
            <a:r>
              <a:rPr lang="en-CA" dirty="0"/>
              <a:t>Y</a:t>
            </a:r>
            <a:r>
              <a:rPr lang="en-CA" strike="sngStrike" dirty="0"/>
              <a:t>ou have the storage of a field and the logic of methods.</a:t>
            </a:r>
          </a:p>
          <a:p>
            <a:r>
              <a:rPr lang="en-CA" dirty="0"/>
              <a:t>Auto-implemented properties are best when you just want to set or read a value.</a:t>
            </a:r>
          </a:p>
          <a:p>
            <a:r>
              <a:rPr lang="en-CA" dirty="0"/>
              <a:t>You may set different level of access for reading and writing.</a:t>
            </a:r>
          </a:p>
          <a:p>
            <a:r>
              <a:rPr lang="en-CA" dirty="0"/>
              <a:t>If you omit the set then that property is </a:t>
            </a:r>
            <a:r>
              <a:rPr lang="en-CA" dirty="0" err="1"/>
              <a:t>readonly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/>
              <a:t>This is the first of two ppt covering Properties.</a:t>
            </a:r>
          </a:p>
          <a:p>
            <a:endParaRPr lang="en-CA" dirty="0"/>
          </a:p>
          <a:p>
            <a:r>
              <a:rPr lang="en-CA" dirty="0"/>
              <a:t>For the remainder of this course this will be the preferred way of working with data.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dirty="0"/>
              <a:t>Auto-implemented Properties</a:t>
            </a:r>
          </a:p>
          <a:p>
            <a:r>
              <a:rPr lang="en-CA" dirty="0"/>
              <a:t>Life without Properties</a:t>
            </a:r>
          </a:p>
          <a:p>
            <a:r>
              <a:rPr lang="en-CA" dirty="0"/>
              <a:t>Definition</a:t>
            </a:r>
          </a:p>
          <a:p>
            <a:r>
              <a:rPr lang="en-CA" dirty="0"/>
              <a:t>Usage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A0494-ACA5-F44A-A613-5990C823863D}"/>
              </a:ext>
            </a:extLst>
          </p:cNvPr>
          <p:cNvSpPr/>
          <p:nvPr/>
        </p:nvSpPr>
        <p:spPr>
          <a:xfrm rot="19498667">
            <a:off x="4485900" y="3027569"/>
            <a:ext cx="4824536" cy="143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stage we will be working only with Auto-Implemented Properties.</a:t>
            </a:r>
          </a:p>
          <a:p>
            <a:pPr algn="ctr"/>
            <a:r>
              <a:rPr lang="en-US" dirty="0"/>
              <a:t>Normal properties will be covered in a subsequent lecture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dirty="0"/>
          </a:p>
          <a:p>
            <a:r>
              <a:rPr lang="en-CA" dirty="0"/>
              <a:t>This member is an extension of the field member</a:t>
            </a:r>
          </a:p>
          <a:p>
            <a:pPr lvl="1"/>
            <a:r>
              <a:rPr lang="en-CA" dirty="0"/>
              <a:t>It is a named member with an associated type</a:t>
            </a:r>
          </a:p>
          <a:p>
            <a:pPr lvl="1"/>
            <a:r>
              <a:rPr lang="en-CA" dirty="0"/>
              <a:t>The syntax for access is the same as a normal member</a:t>
            </a:r>
          </a:p>
          <a:p>
            <a:endParaRPr lang="en-CA" dirty="0"/>
          </a:p>
          <a:p>
            <a:r>
              <a:rPr lang="en-CA" dirty="0"/>
              <a:t>Unlike a field does not denote storage location</a:t>
            </a:r>
          </a:p>
          <a:p>
            <a:endParaRPr lang="en-CA" dirty="0"/>
          </a:p>
          <a:p>
            <a:r>
              <a:rPr lang="en-CA" dirty="0"/>
              <a:t>Declared like a field except there is a get accessor and/or a set accessor written between delimiters</a:t>
            </a:r>
          </a:p>
          <a:p>
            <a:endParaRPr lang="en-CA" dirty="0"/>
          </a:p>
          <a:p>
            <a:r>
              <a:rPr lang="en-CA" dirty="0"/>
              <a:t>Some .NET technologies only work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25972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Usage of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Can be used to perform the following:</a:t>
            </a:r>
          </a:p>
          <a:p>
            <a:pPr lvl="1"/>
            <a:r>
              <a:rPr lang="en-CA" strike="sngStrike" dirty="0"/>
              <a:t>Conversion</a:t>
            </a:r>
          </a:p>
          <a:p>
            <a:pPr lvl="1"/>
            <a:r>
              <a:rPr lang="en-CA" strike="sngStrike" dirty="0"/>
              <a:t>Sanity checks</a:t>
            </a:r>
          </a:p>
          <a:p>
            <a:pPr lvl="1"/>
            <a:r>
              <a:rPr lang="en-CA" strike="sngStrike" dirty="0"/>
              <a:t>Secret stuffs</a:t>
            </a:r>
          </a:p>
          <a:p>
            <a:pPr lvl="1"/>
            <a:r>
              <a:rPr lang="en-CA" dirty="0"/>
              <a:t>Remove write access</a:t>
            </a:r>
          </a:p>
          <a:p>
            <a:pPr lvl="1"/>
            <a:r>
              <a:rPr lang="en-CA" dirty="0"/>
              <a:t>Properties are used for data binding and serialization, not fields</a:t>
            </a:r>
          </a:p>
          <a:p>
            <a:pPr lvl="1"/>
            <a:r>
              <a:rPr lang="en-CA" dirty="0"/>
              <a:t>Allows you to specify different read and write access level for the same property</a:t>
            </a:r>
          </a:p>
          <a:p>
            <a:pPr lvl="1"/>
            <a:endParaRPr lang="en-CA" dirty="0"/>
          </a:p>
          <a:p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CA" dirty="0"/>
              <a:t> and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CA" dirty="0"/>
              <a:t> decorators will not work when parameters are properties </a:t>
            </a:r>
          </a:p>
        </p:txBody>
      </p:sp>
    </p:spTree>
    <p:extLst>
      <p:ext uri="{BB962C8B-B14F-4D97-AF65-F5344CB8AC3E}">
        <p14:creationId xmlns:p14="http://schemas.microsoft.com/office/powerpoint/2010/main" val="413871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Auto-implemented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you are using a property to ONLY read or write a variable, C# provides an auto implemented property</a:t>
            </a:r>
          </a:p>
          <a:p>
            <a:endParaRPr lang="en-CA" dirty="0"/>
          </a:p>
          <a:p>
            <a:pPr marL="639763" lvl="1"/>
            <a:r>
              <a:rPr lang="en-CA" dirty="0"/>
              <a:t>The syntax is extremely simple</a:t>
            </a:r>
          </a:p>
          <a:p>
            <a:pPr marL="639763" lvl="1"/>
            <a:r>
              <a:rPr lang="en-CA" dirty="0"/>
              <a:t>Great for trivial set and get:</a:t>
            </a:r>
          </a:p>
          <a:p>
            <a:pPr marL="639763" lvl="1"/>
            <a:endParaRPr lang="en-CA" dirty="0"/>
          </a:p>
          <a:p>
            <a:pPr marL="354013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indent="-46037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get and set are contextual keyword </a:t>
            </a:r>
          </a:p>
          <a:p>
            <a:pPr marL="0" indent="-46037">
              <a:buNone/>
            </a:pPr>
            <a:r>
              <a:rPr lang="en-CA" sz="20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 int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Age { </a:t>
            </a:r>
            <a:r>
              <a:rPr lang="en-CA" sz="20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20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21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Auto-implemented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Some examples:</a:t>
            </a:r>
          </a:p>
          <a:p>
            <a:endParaRPr lang="en-US" dirty="0"/>
          </a:p>
          <a:p>
            <a:pPr marL="40005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Age {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           </a:t>
            </a: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//public read and write</a:t>
            </a:r>
            <a:endParaRPr lang="en-US" dirty="0">
              <a:solidFill>
                <a:srgbClr val="789769"/>
              </a:solidFill>
              <a:latin typeface="Consolas" panose="020B0609020204030204" pitchFamily="49" charset="0"/>
            </a:endParaRPr>
          </a:p>
          <a:p>
            <a:pPr marL="40005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Name{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;}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//public read private write</a:t>
            </a:r>
            <a:endParaRPr lang="en-US" dirty="0">
              <a:solidFill>
                <a:srgbClr val="789769"/>
              </a:solidFill>
              <a:latin typeface="Consolas" panose="020B0609020204030204" pitchFamily="49" charset="0"/>
            </a:endParaRPr>
          </a:p>
          <a:p>
            <a:pPr marL="40005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}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CA" dirty="0">
                <a:solidFill>
                  <a:srgbClr val="789769"/>
                </a:solidFill>
                <a:latin typeface="Consolas" pitchFamily="49" charset="0"/>
                <a:cs typeface="Consolas" pitchFamily="49" charset="0"/>
              </a:rPr>
              <a:t>//public read and set only in constructor</a:t>
            </a:r>
            <a:endParaRPr lang="en-US" dirty="0">
              <a:solidFill>
                <a:srgbClr val="789769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CA" dirty="0"/>
              <a:t>If you omit the accessor modifier for the property, then private is assumed (this is true for all members)</a:t>
            </a:r>
          </a:p>
          <a:p>
            <a:endParaRPr lang="en-CA" dirty="0"/>
          </a:p>
          <a:p>
            <a:r>
              <a:rPr lang="en-CA" dirty="0"/>
              <a:t>If you omit the accessor modifier for the getter and the setter then the accessibility of the property is assumed</a:t>
            </a:r>
          </a:p>
          <a:p>
            <a:endParaRPr lang="en-CA" dirty="0"/>
          </a:p>
          <a:p>
            <a:r>
              <a:rPr lang="en-CA" dirty="0"/>
              <a:t>An explicit accessor of both the getter and the setter </a:t>
            </a:r>
            <a:r>
              <a:rPr lang="en-CA" b="1" dirty="0"/>
              <a:t>MUST BE</a:t>
            </a:r>
            <a:r>
              <a:rPr lang="en-CA" dirty="0"/>
              <a:t> less restrictive than the property accessor</a:t>
            </a:r>
          </a:p>
        </p:txBody>
      </p:sp>
    </p:spTree>
    <p:extLst>
      <p:ext uri="{BB962C8B-B14F-4D97-AF65-F5344CB8AC3E}">
        <p14:creationId xmlns:p14="http://schemas.microsoft.com/office/powerpoint/2010/main" val="251088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632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Which are incorrect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3784"/>
            <a:ext cx="10603242" cy="6154216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A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B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D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E {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F {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G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H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	</a:t>
            </a:r>
            <a:r>
              <a:rPr lang="en-CA" sz="1800" dirty="0">
                <a:sym typeface="Wingdings"/>
              </a:rPr>
              <a:t> 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I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 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J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K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L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/>
              <a:t> 					</a:t>
            </a:r>
            <a:r>
              <a:rPr lang="en-CA" sz="1800" dirty="0">
                <a:sym typeface="Wingdings"/>
              </a:rPr>
              <a:t> </a:t>
            </a:r>
            <a:r>
              <a:rPr lang="en-CA" sz="1800" dirty="0">
                <a:solidFill>
                  <a:srgbClr val="00B050"/>
                </a:solidFill>
                <a:sym typeface="Wingdings"/>
              </a:rPr>
              <a:t>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N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O {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P {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}</a:t>
            </a:r>
            <a:r>
              <a:rPr lang="en-CA" sz="1800" dirty="0">
                <a:sym typeface="Wingdings"/>
              </a:rPr>
              <a:t> 				 </a:t>
            </a:r>
            <a:r>
              <a:rPr lang="en-CA" sz="1800" dirty="0">
                <a:solidFill>
                  <a:srgbClr val="FF0000"/>
                </a:solidFill>
                <a:sym typeface="Wingdings"/>
              </a:rPr>
              <a:t>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6408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23122" cy="1320800"/>
          </a:xfrm>
        </p:spPr>
        <p:txBody>
          <a:bodyPr/>
          <a:lstStyle/>
          <a:p>
            <a:r>
              <a:rPr lang="en-CA" dirty="0"/>
              <a:t>How does Auto-implemented Property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8316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 compiler does the following:</a:t>
            </a:r>
          </a:p>
          <a:p>
            <a:endParaRPr lang="en-CA" dirty="0"/>
          </a:p>
          <a:p>
            <a:r>
              <a:rPr lang="en-CA" dirty="0"/>
              <a:t>Creates a private anonymous backing field</a:t>
            </a:r>
          </a:p>
          <a:p>
            <a:pPr lvl="1"/>
            <a:r>
              <a:rPr lang="en-CA" dirty="0"/>
              <a:t>This is not available directly to the developer </a:t>
            </a:r>
          </a:p>
          <a:p>
            <a:endParaRPr lang="en-CA" dirty="0"/>
          </a:p>
          <a:p>
            <a:r>
              <a:rPr lang="en-CA" dirty="0"/>
              <a:t>For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/>
              <a:t> it creates a parameter less method that returns the above backing field</a:t>
            </a:r>
          </a:p>
          <a:p>
            <a:pPr lvl="1"/>
            <a:r>
              <a:rPr lang="en-CA" dirty="0"/>
              <a:t>This method is automatically invoked whenever the property has to be read</a:t>
            </a:r>
          </a:p>
          <a:p>
            <a:endParaRPr lang="en-CA" dirty="0"/>
          </a:p>
          <a:p>
            <a:r>
              <a:rPr lang="en-CA" dirty="0"/>
              <a:t>For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/>
              <a:t> it creates a method with a single implicit parameter name </a:t>
            </a:r>
            <a:r>
              <a:rPr lang="en-CA" b="1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en-CA" dirty="0"/>
          </a:p>
          <a:p>
            <a:pPr lvl="1"/>
            <a:r>
              <a:rPr lang="en-CA" dirty="0"/>
              <a:t>This method is automatically invoked with the implicit argument whenever the property has to be written to</a:t>
            </a:r>
          </a:p>
        </p:txBody>
      </p:sp>
    </p:spTree>
    <p:extLst>
      <p:ext uri="{BB962C8B-B14F-4D97-AF65-F5344CB8AC3E}">
        <p14:creationId xmlns:p14="http://schemas.microsoft.com/office/powerpoint/2010/main" val="2054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Before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243202" cy="468052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FFC001"/>
                </a:solidFill>
                <a:latin typeface="Consolas" pitchFamily="49" charset="0"/>
                <a:cs typeface="Consolas" pitchFamily="49" charset="0"/>
              </a:rPr>
              <a:t>GetAge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()           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//method to read age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solidFill>
                  <a:srgbClr val="FFC001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01B0F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//method to write age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CA" sz="1800" dirty="0">
                <a:solidFill>
                  <a:srgbClr val="01B0F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211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9206</TotalTime>
  <Words>1138</Words>
  <Application>Microsoft Office PowerPoint</Application>
  <PresentationFormat>Widescreen</PresentationFormat>
  <Paragraphs>174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Introduction to Classes: Properties (I)</vt:lpstr>
      <vt:lpstr>Objectives</vt:lpstr>
      <vt:lpstr>Definition</vt:lpstr>
      <vt:lpstr>Usage of Properties</vt:lpstr>
      <vt:lpstr>Auto-implemented Property</vt:lpstr>
      <vt:lpstr>Auto-implemented properties</vt:lpstr>
      <vt:lpstr>Which are incorrect and why?</vt:lpstr>
      <vt:lpstr>How does Auto-implemented Property work?</vt:lpstr>
      <vt:lpstr>Before Properties</vt:lpstr>
      <vt:lpstr>Properties – Usage</vt:lpstr>
      <vt:lpstr>Remove public write access</vt:lpstr>
      <vt:lpstr>Immutable class (unchanging objects state)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148</cp:revision>
  <cp:lastPrinted>2014-06-02T13:01:36Z</cp:lastPrinted>
  <dcterms:created xsi:type="dcterms:W3CDTF">2013-05-01T13:47:21Z</dcterms:created>
  <dcterms:modified xsi:type="dcterms:W3CDTF">2021-09-11T02:02:22Z</dcterms:modified>
</cp:coreProperties>
</file>