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8"/>
  </p:notesMasterIdLst>
  <p:sldIdLst>
    <p:sldId id="256" r:id="rId2"/>
    <p:sldId id="272" r:id="rId3"/>
    <p:sldId id="266" r:id="rId4"/>
    <p:sldId id="257" r:id="rId5"/>
    <p:sldId id="258" r:id="rId6"/>
    <p:sldId id="259" r:id="rId7"/>
    <p:sldId id="261" r:id="rId8"/>
    <p:sldId id="260" r:id="rId9"/>
    <p:sldId id="267" r:id="rId10"/>
    <p:sldId id="262" r:id="rId11"/>
    <p:sldId id="264" r:id="rId12"/>
    <p:sldId id="265" r:id="rId13"/>
    <p:sldId id="270" r:id="rId14"/>
    <p:sldId id="268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80187" autoAdjust="0"/>
  </p:normalViewPr>
  <p:slideViewPr>
    <p:cSldViewPr>
      <p:cViewPr varScale="1">
        <p:scale>
          <a:sx n="97" d="100"/>
          <a:sy n="97" d="100"/>
        </p:scale>
        <p:origin x="9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2021-09-10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52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the line that we read the input</a:t>
            </a:r>
            <a:r>
              <a:rPr lang="en-CA" baseline="0" dirty="0"/>
              <a:t> =&gt; convert to integer =&gt; cast to Days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75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may also have a </a:t>
            </a:r>
            <a:r>
              <a:rPr lang="en-CA" dirty="0" err="1"/>
              <a:t>const</a:t>
            </a:r>
            <a:r>
              <a:rPr lang="en-CA" dirty="0"/>
              <a:t> string, char or </a:t>
            </a:r>
            <a:r>
              <a:rPr lang="en-CA" dirty="0" err="1"/>
              <a:t>bool</a:t>
            </a:r>
            <a:endParaRPr lang="en-CA" dirty="0"/>
          </a:p>
          <a:p>
            <a:r>
              <a:rPr lang="en-CA" dirty="0"/>
              <a:t>Let’s say that </a:t>
            </a:r>
            <a:r>
              <a:rPr lang="en-CA" dirty="0" err="1"/>
              <a:t>tax_rate</a:t>
            </a:r>
            <a:r>
              <a:rPr lang="en-CA" baseline="0" dirty="0"/>
              <a:t> is 0.13 and commission is 0.13, and if your want to replace commission with 0.17, a search and replace would not work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64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Remember</a:t>
            </a:r>
            <a:r>
              <a:rPr lang="en-CA" baseline="0" dirty="0"/>
              <a:t> no magic numbers in your code</a:t>
            </a:r>
          </a:p>
          <a:p>
            <a:r>
              <a:rPr lang="en-CA" baseline="0" dirty="0"/>
              <a:t>You may also use bytes, and longs but not char for </a:t>
            </a:r>
            <a:r>
              <a:rPr lang="en-CA" baseline="0" dirty="0" err="1"/>
              <a:t>enums</a:t>
            </a:r>
            <a:endParaRPr lang="en-CA" baseline="0" dirty="0"/>
          </a:p>
          <a:p>
            <a:endParaRPr lang="en-CA" baseline="0" dirty="0"/>
          </a:p>
          <a:p>
            <a:r>
              <a:rPr lang="en-CA" baseline="0" dirty="0"/>
              <a:t>You may want to define a variable that will store a day of the week:</a:t>
            </a:r>
          </a:p>
          <a:p>
            <a:r>
              <a:rPr lang="en-CA" baseline="0" dirty="0"/>
              <a:t>You may use a string, but this is not restrictive enough!!!</a:t>
            </a:r>
          </a:p>
          <a:p>
            <a:r>
              <a:rPr lang="en-CA" baseline="0" dirty="0"/>
              <a:t>Declaring an </a:t>
            </a:r>
            <a:r>
              <a:rPr lang="en-CA" baseline="0" dirty="0" err="1"/>
              <a:t>enum</a:t>
            </a:r>
            <a:r>
              <a:rPr lang="en-CA" baseline="0" dirty="0"/>
              <a:t> of 7 elements will do the trick!!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83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the declaration, there is no operator</a:t>
            </a:r>
            <a:r>
              <a:rPr lang="en-CA" baseline="0" dirty="0"/>
              <a:t> (especially assignment) after the enumeration type</a:t>
            </a:r>
          </a:p>
          <a:p>
            <a:r>
              <a:rPr lang="en-CA" dirty="0"/>
              <a:t>The things</a:t>
            </a:r>
            <a:r>
              <a:rPr lang="en-CA" baseline="0" dirty="0"/>
              <a:t> in the list is called an enumeration list, actually an enumeration item/element</a:t>
            </a:r>
          </a:p>
          <a:p>
            <a:endParaRPr lang="en-CA" baseline="0" dirty="0"/>
          </a:p>
          <a:p>
            <a:r>
              <a:rPr lang="en-CA" baseline="0" dirty="0"/>
              <a:t>The default values start at 0 and is sequential.. But you may start at any value, you can even set each value individually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default value of an </a:t>
            </a:r>
            <a:r>
              <a:rPr lang="en-CA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is the value produced by the expression </a:t>
            </a:r>
            <a:r>
              <a:rPr lang="en-CA" dirty="0"/>
              <a:t>(E)0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30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</a:t>
            </a:r>
            <a:r>
              <a:rPr lang="en-CA" baseline="0" dirty="0"/>
              <a:t> the element exist, then Write will output the item otherwise the numeric value will be displayed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30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List of provinces, List of Genres</a:t>
            </a:r>
            <a:r>
              <a:rPr lang="en-CA" baseline="0" dirty="0"/>
              <a:t> in a video store, </a:t>
            </a:r>
            <a:r>
              <a:rPr lang="en-CA" dirty="0"/>
              <a:t>List of Named Colors,</a:t>
            </a:r>
            <a:r>
              <a:rPr lang="en-CA" baseline="0" dirty="0"/>
              <a:t> … lots of examples in C# libraries</a:t>
            </a:r>
          </a:p>
          <a:p>
            <a:endParaRPr lang="en-CA" baseline="0" dirty="0"/>
          </a:p>
          <a:p>
            <a:r>
              <a:rPr lang="en-CA" baseline="0" dirty="0"/>
              <a:t>You may assign value to them.</a:t>
            </a:r>
          </a:p>
          <a:p>
            <a:endParaRPr lang="en-CA" baseline="0" dirty="0"/>
          </a:p>
          <a:p>
            <a:r>
              <a:rPr lang="en-CA" baseline="0" dirty="0"/>
              <a:t>In some list, the items are all mutually exclusive.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10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Essentially enumerations are of two types: Simple Enumerations and Flags Enumerations</a:t>
            </a:r>
          </a:p>
          <a:p>
            <a:endParaRPr lang="en-CA" baseline="0" dirty="0"/>
          </a:p>
          <a:p>
            <a:r>
              <a:rPr lang="en-CA" baseline="0" dirty="0"/>
              <a:t>You are able to combine multiple value. That is the reason why the Flags attribute was used. A valid </a:t>
            </a:r>
            <a:r>
              <a:rPr lang="en-CA" baseline="0" dirty="0" err="1"/>
              <a:t>CarOptions</a:t>
            </a:r>
            <a:r>
              <a:rPr lang="en-CA" baseline="0" dirty="0"/>
              <a:t> can be a combination of all four items!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105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is</a:t>
            </a:r>
            <a:r>
              <a:rPr lang="en-CA" baseline="0" dirty="0"/>
              <a:t> wrong with the above code?</a:t>
            </a:r>
          </a:p>
          <a:p>
            <a:r>
              <a:rPr lang="en-CA" baseline="0" dirty="0"/>
              <a:t>What happens when the input is 21?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75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8C0-D516-47C0-B1AC-18224146FEB9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83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021D-7388-4D67-9215-AE6CCC62A73C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89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FC45-66A6-489F-83A2-6A0ACBE2E69F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28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AE5-13D0-49D7-9A05-57A56492A2EA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15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68CA-22BD-4374-9B29-CA414B0D1A83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761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24EF-9C74-4207-A45E-7DF1983F19F1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276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839-F6A5-4848-A6EF-38303E3A60CA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56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2EA-210F-4974-B257-2A0D82377A7B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410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B5B5-629D-4795-8667-93E794AD0FA6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32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3D0F-C44A-4BF5-87C5-BB7DA4F44E47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73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6C8D-76A9-4647-BA99-DE7C413CB04A}" type="datetime1">
              <a:rPr lang="en-CA" smtClean="0"/>
              <a:t>2021-09-10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6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DC39-EDAC-4E3B-B0E4-ADEA1BDCE9F4}" type="datetime1">
              <a:rPr lang="en-CA" smtClean="0"/>
              <a:t>2021-09-10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2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84A5-50C3-43C6-A945-8F68118A77BA}" type="datetime1">
              <a:rPr lang="en-CA" smtClean="0"/>
              <a:t>2021-09-10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94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89AE-E5F8-4919-8D5F-9B6CF17C3327}" type="datetime1">
              <a:rPr lang="en-CA" smtClean="0"/>
              <a:t>2021-09-10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5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8328-D9E8-4453-993F-67B3C5418893}" type="datetime1">
              <a:rPr lang="en-CA" smtClean="0"/>
              <a:t>2021-09-10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51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3AC1-4A77-4B16-A296-4DE045C46CDB}" type="datetime1">
              <a:rPr lang="en-CA" smtClean="0"/>
              <a:t>2021-09-10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47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428B-854D-430E-BC19-82249FDED49D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Lecture04b - Enum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41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Constants and </a:t>
            </a:r>
            <a:r>
              <a:rPr lang="en-CA" dirty="0" err="1"/>
              <a:t>Enums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Programming II</a:t>
            </a:r>
          </a:p>
          <a:p>
            <a:r>
              <a:rPr lang="en-CA" dirty="0"/>
              <a:t>Narendra Pershad</a:t>
            </a:r>
          </a:p>
          <a:p>
            <a:r>
              <a:rPr lang="en-CA" dirty="0"/>
              <a:t>Centennial College</a:t>
            </a:r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71182"/>
            <a:ext cx="10314639" cy="6498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 Sun = 1, Mon = 2, Tue = 3, Wed = 4, Thu = 5, Fri = 6 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Program{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    {           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("Enter a day of the week: 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response =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.ToInt32(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day = 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)response;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(day ==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.Mon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|| day ==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.Wed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day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 is a Home day"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}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day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 is a Work day"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EFE60A-01E4-44E4-8568-660903C2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</p:spTree>
    <p:extLst>
      <p:ext uri="{BB962C8B-B14F-4D97-AF65-F5344CB8AC3E}">
        <p14:creationId xmlns:p14="http://schemas.microsoft.com/office/powerpoint/2010/main" val="377593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89402"/>
            <a:ext cx="10315210" cy="66967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 Sun = 1, Mon = 2, Tue = 3, Wed = 4, Thu = 5, Fri = 6 }</a:t>
            </a:r>
          </a:p>
          <a:p>
            <a:pPr marL="0" indent="0">
              <a:buNone/>
            </a:pPr>
            <a:endParaRPr lang="en-CA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Program{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    {           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("Enter a day of the week: ");       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day = 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Convert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.ToInt32(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(day)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.Mon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.Wed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day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 is a Home day"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default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day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 is a Work day"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C163B-A4AC-4F6A-AB0D-3C61F92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</p:spTree>
    <p:extLst>
      <p:ext uri="{BB962C8B-B14F-4D97-AF65-F5344CB8AC3E}">
        <p14:creationId xmlns:p14="http://schemas.microsoft.com/office/powerpoint/2010/main" val="245415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</a:t>
            </a:r>
            <a:r>
              <a:rPr lang="en-CA" dirty="0" err="1"/>
              <a:t>enum</a:t>
            </a:r>
            <a:r>
              <a:rPr lang="en-CA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Code is more readable</a:t>
            </a:r>
          </a:p>
          <a:p>
            <a:r>
              <a:rPr lang="en-CA" dirty="0"/>
              <a:t>You can use Visual Studio </a:t>
            </a:r>
            <a:r>
              <a:rPr lang="en-CA" dirty="0" err="1"/>
              <a:t>intellisense</a:t>
            </a:r>
            <a:r>
              <a:rPr lang="en-CA" dirty="0"/>
              <a:t> to list the defined values</a:t>
            </a:r>
          </a:p>
          <a:p>
            <a:r>
              <a:rPr lang="en-CA" dirty="0" err="1"/>
              <a:t>Console.Write</a:t>
            </a:r>
            <a:r>
              <a:rPr lang="en-CA" dirty="0"/>
              <a:t> produces the string rather than the numeric value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DB8D7-7BFA-4FB4-A22E-13DC7C7B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</p:spTree>
    <p:extLst>
      <p:ext uri="{BB962C8B-B14F-4D97-AF65-F5344CB8AC3E}">
        <p14:creationId xmlns:p14="http://schemas.microsoft.com/office/powerpoint/2010/main" val="328736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</a:t>
            </a:r>
            <a:r>
              <a:rPr lang="en-CA" dirty="0" err="1"/>
              <a:t>Enum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26752"/>
            <a:ext cx="8596668" cy="431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Consider the following </a:t>
            </a:r>
            <a:r>
              <a:rPr lang="en-CA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definition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      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 the underlying type is declared byte to save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 storage</a:t>
            </a:r>
          </a:p>
          <a:p>
            <a:pPr marL="0" indent="0">
              <a:buNone/>
            </a:pPr>
            <a:endParaRPr lang="en-CA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Volume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Low = 1,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Medium,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High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AE3FE-69E2-45C3-ADEA-0589A06E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</p:spTree>
    <p:extLst>
      <p:ext uri="{BB962C8B-B14F-4D97-AF65-F5344CB8AC3E}">
        <p14:creationId xmlns:p14="http://schemas.microsoft.com/office/powerpoint/2010/main" val="239417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</a:t>
            </a:r>
            <a:r>
              <a:rPr lang="en-CA" dirty="0" err="1"/>
              <a:t>Enum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1251314" cy="387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 list of member names from Volume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figure out the numeric value, and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display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    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.GetNames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Volume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           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"Member: {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}\n Value: {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.Parse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Volume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       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6BA40-FB0A-4582-AF3E-D1C35F37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</p:spTree>
    <p:extLst>
      <p:ext uri="{BB962C8B-B14F-4D97-AF65-F5344CB8AC3E}">
        <p14:creationId xmlns:p14="http://schemas.microsoft.com/office/powerpoint/2010/main" val="71125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</a:t>
            </a:r>
            <a:r>
              <a:rPr lang="en-CA" dirty="0" err="1"/>
              <a:t>Enum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1107298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values (numeric values) from the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Volume </a:t>
            </a:r>
            <a:r>
              <a:rPr lang="en-CA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type, figure out member name,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and display</a:t>
            </a:r>
          </a:p>
          <a:p>
            <a:pPr marL="0" indent="0">
              <a:buNone/>
            </a:pPr>
            <a:endParaRPr lang="en-CA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.GetValues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Volume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{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}\n Member: {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.GetName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Volume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567B4-07C0-4952-92BB-E6A8CB4D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</p:spTree>
    <p:extLst>
      <p:ext uri="{BB962C8B-B14F-4D97-AF65-F5344CB8AC3E}">
        <p14:creationId xmlns:p14="http://schemas.microsoft.com/office/powerpoint/2010/main" val="391279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648E-1110-DD44-AD92-C111D2B8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1EEF-2474-FC45-9882-E1DD27D3F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69" y="1930400"/>
            <a:ext cx="8596668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Enum</a:t>
            </a:r>
            <a:r>
              <a:rPr lang="en-US" dirty="0"/>
              <a:t> are a user-defined type consisting of only constants</a:t>
            </a:r>
          </a:p>
          <a:p>
            <a:r>
              <a:rPr lang="en-US" dirty="0"/>
              <a:t>It facilitates more robust programming</a:t>
            </a:r>
          </a:p>
          <a:p>
            <a:pPr lvl="1"/>
            <a:r>
              <a:rPr lang="en-US" dirty="0"/>
              <a:t>Eliminates magic numbers</a:t>
            </a:r>
          </a:p>
          <a:p>
            <a:pPr lvl="1"/>
            <a:r>
              <a:rPr lang="en-US" dirty="0"/>
              <a:t>Does type checking</a:t>
            </a:r>
          </a:p>
          <a:p>
            <a:pPr lvl="1"/>
            <a:r>
              <a:rPr lang="en-US" dirty="0"/>
              <a:t>More readable code</a:t>
            </a:r>
          </a:p>
          <a:p>
            <a:pPr lvl="1"/>
            <a:r>
              <a:rPr lang="en-US" dirty="0"/>
              <a:t>More maintainable code</a:t>
            </a:r>
          </a:p>
          <a:p>
            <a:r>
              <a:rPr lang="en-US" dirty="0"/>
              <a:t>Bit-</a:t>
            </a:r>
            <a:r>
              <a:rPr lang="en-US" dirty="0" err="1"/>
              <a:t>wize</a:t>
            </a:r>
            <a:r>
              <a:rPr lang="en-US" dirty="0"/>
              <a:t> combining multiple values into a single value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D8768-2950-4362-9C73-1B977AD4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</p:spTree>
    <p:extLst>
      <p:ext uri="{BB962C8B-B14F-4D97-AF65-F5344CB8AC3E}">
        <p14:creationId xmlns:p14="http://schemas.microsoft.com/office/powerpoint/2010/main" val="32675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B996-E51B-DA41-BD36-611816BE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842D-AE91-3041-BA90-1DCDDA119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Magic numbers</a:t>
            </a:r>
          </a:p>
          <a:p>
            <a:endParaRPr lang="en-US" dirty="0"/>
          </a:p>
          <a:p>
            <a:r>
              <a:rPr lang="en-US" dirty="0"/>
              <a:t>Constants</a:t>
            </a:r>
          </a:p>
          <a:p>
            <a:endParaRPr lang="en-US" dirty="0"/>
          </a:p>
          <a:p>
            <a:r>
              <a:rPr lang="en-US" dirty="0" err="1"/>
              <a:t>Enum</a:t>
            </a:r>
            <a:endParaRPr lang="en-US" dirty="0"/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Converting to and from integers</a:t>
            </a:r>
          </a:p>
          <a:p>
            <a:pPr lvl="1"/>
            <a:r>
              <a:rPr lang="en-US" dirty="0"/>
              <a:t>Using with if and switch statements</a:t>
            </a:r>
          </a:p>
          <a:p>
            <a:pPr lvl="1"/>
            <a:r>
              <a:rPr lang="en-US" dirty="0"/>
              <a:t>Working with flags</a:t>
            </a:r>
          </a:p>
          <a:p>
            <a:pPr lvl="1"/>
            <a:r>
              <a:rPr lang="en-US" dirty="0"/>
              <a:t>Enumerating the values and names of an </a:t>
            </a:r>
            <a:r>
              <a:rPr lang="en-US" dirty="0" err="1"/>
              <a:t>enum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6D994-FB8D-45E6-A9B4-B5B5AB1A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</p:spTree>
    <p:extLst>
      <p:ext uri="{BB962C8B-B14F-4D97-AF65-F5344CB8AC3E}">
        <p14:creationId xmlns:p14="http://schemas.microsoft.com/office/powerpoint/2010/main" val="267646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7218" cy="4556578"/>
          </a:xfrm>
        </p:spPr>
        <p:txBody>
          <a:bodyPr>
            <a:normAutofit/>
          </a:bodyPr>
          <a:lstStyle/>
          <a:p>
            <a:r>
              <a:rPr lang="en-CA" dirty="0"/>
              <a:t>Magic numbers are numeric literals that appears in your code statements other than zero and 1</a:t>
            </a:r>
          </a:p>
          <a:p>
            <a:pPr marL="3556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area = 3.14 * radius * radius;</a:t>
            </a:r>
          </a:p>
          <a:p>
            <a:pPr marL="3556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tax  = 0.13 * price;</a:t>
            </a:r>
          </a:p>
          <a:p>
            <a:r>
              <a:rPr lang="en-CA" dirty="0"/>
              <a:t>It makes code less readable and more difficult to maintain</a:t>
            </a:r>
          </a:p>
          <a:p>
            <a:r>
              <a:rPr lang="en-CA" dirty="0"/>
              <a:t>Named constants solves this problem and as the name suggest, it may not be modified after it is declared</a:t>
            </a:r>
          </a:p>
          <a:p>
            <a:endParaRPr lang="en-CA" dirty="0"/>
          </a:p>
          <a:p>
            <a:pPr marL="35560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PI = 3.1415;</a:t>
            </a:r>
          </a:p>
          <a:p>
            <a:pPr marL="35560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TAX_RATE = 0.13;</a:t>
            </a:r>
          </a:p>
          <a:p>
            <a:pPr marL="35560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MAX_NUMBER_OF_COURSE = 7;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82B82-71B2-4419-9608-12DA141C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</p:spTree>
    <p:extLst>
      <p:ext uri="{BB962C8B-B14F-4D97-AF65-F5344CB8AC3E}">
        <p14:creationId xmlns:p14="http://schemas.microsoft.com/office/powerpoint/2010/main" val="79040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</a:t>
            </a:r>
            <a:r>
              <a:rPr lang="en-CA" dirty="0" err="1"/>
              <a:t>enums</a:t>
            </a:r>
            <a:r>
              <a:rPr lang="en-CA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531234" cy="3880773"/>
          </a:xfrm>
        </p:spPr>
        <p:txBody>
          <a:bodyPr/>
          <a:lstStyle/>
          <a:p>
            <a:r>
              <a:rPr lang="en-CA" dirty="0"/>
              <a:t>Provides an efficient way of defining a set of named constants</a:t>
            </a:r>
          </a:p>
          <a:p>
            <a:r>
              <a:rPr lang="en-CA" dirty="0"/>
              <a:t>The underlining data type are </a:t>
            </a:r>
            <a:r>
              <a:rPr lang="en-CA" dirty="0" err="1"/>
              <a:t>ints</a:t>
            </a:r>
            <a:endParaRPr lang="en-CA" dirty="0"/>
          </a:p>
          <a:p>
            <a:pPr lvl="1"/>
            <a:r>
              <a:rPr lang="en-CA" dirty="0"/>
              <a:t>You may overwrite this with any integral type such as byte, short, </a:t>
            </a:r>
            <a:r>
              <a:rPr lang="en-CA" dirty="0" err="1"/>
              <a:t>int</a:t>
            </a:r>
            <a:r>
              <a:rPr lang="en-CA" dirty="0"/>
              <a:t> or long</a:t>
            </a:r>
          </a:p>
          <a:p>
            <a:pPr lvl="2"/>
            <a:r>
              <a:rPr lang="en-CA" dirty="0"/>
              <a:t>No doubles, or strings, or chars</a:t>
            </a:r>
          </a:p>
          <a:p>
            <a:r>
              <a:rPr lang="en-CA" dirty="0"/>
              <a:t>Useful when you have a variable that can exist in a limited number of discrete states</a:t>
            </a:r>
          </a:p>
          <a:p>
            <a:endParaRPr lang="en-CA" dirty="0"/>
          </a:p>
          <a:p>
            <a:r>
              <a:rPr lang="en-CA" dirty="0"/>
              <a:t>Like classes, </a:t>
            </a:r>
            <a:r>
              <a:rPr lang="en-CA" dirty="0" err="1"/>
              <a:t>enums</a:t>
            </a:r>
            <a:r>
              <a:rPr lang="en-CA" dirty="0"/>
              <a:t> is also a user-define type.</a:t>
            </a:r>
          </a:p>
          <a:p>
            <a:pPr lvl="1"/>
            <a:r>
              <a:rPr lang="en-CA" dirty="0"/>
              <a:t>This type contains only numeric constants</a:t>
            </a:r>
          </a:p>
          <a:p>
            <a:pPr lvl="1"/>
            <a:r>
              <a:rPr lang="en-CA" dirty="0"/>
              <a:t>No action members or constructors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6AD22-008E-43F8-BD86-ACB6A2E1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</p:spTree>
    <p:extLst>
      <p:ext uri="{BB962C8B-B14F-4D97-AF65-F5344CB8AC3E}">
        <p14:creationId xmlns:p14="http://schemas.microsoft.com/office/powerpoint/2010/main" val="220043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{Mon, Tue, Wed, Thu, Fri, Sat, Sun}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Best place is outside the class</a:t>
            </a:r>
          </a:p>
          <a:p>
            <a:pPr lvl="1"/>
            <a:r>
              <a:rPr lang="en-CA" dirty="0"/>
              <a:t>Then accessibility is more</a:t>
            </a:r>
          </a:p>
          <a:p>
            <a:r>
              <a:rPr lang="en-CA" dirty="0"/>
              <a:t>You may assign integral values to each </a:t>
            </a:r>
            <a:r>
              <a:rPr lang="en-CA" dirty="0" err="1"/>
              <a:t>enum</a:t>
            </a:r>
            <a:endParaRPr lang="en-CA" dirty="0"/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 Mon = 5, Tue = 2, Wed = 0, Thu, Fri, Sat, Sun }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95025-C13B-4DEC-97F3-C8F61A41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</p:spTree>
    <p:extLst>
      <p:ext uri="{BB962C8B-B14F-4D97-AF65-F5344CB8AC3E}">
        <p14:creationId xmlns:p14="http://schemas.microsoft.com/office/powerpoint/2010/main" val="293341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Operations –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Conversion to and from base-data type</a:t>
            </a:r>
          </a:p>
          <a:p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x = 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.Mon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d = 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)3;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d = (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Enum.Parse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"Mon"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When fields and properties are initialize, its value is set to the default value of that type. E.g. int:0, </a:t>
            </a:r>
          </a:p>
          <a:p>
            <a:r>
              <a:rPr lang="en-CA" dirty="0"/>
              <a:t>The default for a </a:t>
            </a:r>
            <a:r>
              <a:rPr lang="en-CA" dirty="0" err="1"/>
              <a:t>enum</a:t>
            </a:r>
            <a:r>
              <a:rPr lang="en-CA" dirty="0"/>
              <a:t> such as Days is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d = 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)0;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243DF-737E-4EB6-ADB1-442029F8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</p:spTree>
    <p:extLst>
      <p:ext uri="{BB962C8B-B14F-4D97-AF65-F5344CB8AC3E}">
        <p14:creationId xmlns:p14="http://schemas.microsoft.com/office/powerpoint/2010/main" val="243822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Operations –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Although not intended, you may perform the normal operations of +, -, * and /</a:t>
            </a:r>
          </a:p>
          <a:p>
            <a:endParaRPr lang="en-CA" dirty="0"/>
          </a:p>
          <a:p>
            <a:r>
              <a:rPr lang="en-CA" dirty="0" err="1">
                <a:solidFill>
                  <a:srgbClr val="00B0F0"/>
                </a:solidFill>
              </a:rPr>
              <a:t>Console</a:t>
            </a:r>
            <a:r>
              <a:rPr lang="en-CA" dirty="0" err="1"/>
              <a:t>.WriteLine</a:t>
            </a:r>
            <a:r>
              <a:rPr lang="en-CA" dirty="0"/>
              <a:t>(d);</a:t>
            </a:r>
          </a:p>
          <a:p>
            <a:r>
              <a:rPr lang="en-CA" dirty="0" err="1">
                <a:solidFill>
                  <a:srgbClr val="00B0F0"/>
                </a:solidFill>
              </a:rPr>
              <a:t>Console</a:t>
            </a:r>
            <a:r>
              <a:rPr lang="en-CA" dirty="0" err="1"/>
              <a:t>.WriteLine</a:t>
            </a:r>
            <a:r>
              <a:rPr lang="en-CA" dirty="0"/>
              <a:t>(d + 1);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C5E2B-EB15-42B7-8869-B0C11945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</p:spTree>
    <p:extLst>
      <p:ext uri="{BB962C8B-B14F-4D97-AF65-F5344CB8AC3E}">
        <p14:creationId xmlns:p14="http://schemas.microsoft.com/office/powerpoint/2010/main" val="143519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6"/>
            <a:ext cx="1009918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Monday, Tuesday, Wednesday, Thursday, Friday, Saturday, Sunday }</a:t>
            </a:r>
          </a:p>
          <a:p>
            <a:pPr marL="0" indent="0">
              <a:buNone/>
            </a:pPr>
            <a:endParaRPr lang="en-CA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MaritalStatus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 Single = 6, Married = 2, Separated, Divorced, Widowed }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OrderStatus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 None, Confirmed, Paid, Shipped }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Color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None, Red, Green, Blue 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CoffeeSize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 Small, Medium, Large,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Extra_Large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Direction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 East, West, North, South 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10447-B0D4-4347-B725-8CC354B3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</p:spTree>
    <p:extLst>
      <p:ext uri="{BB962C8B-B14F-4D97-AF65-F5344CB8AC3E}">
        <p14:creationId xmlns:p14="http://schemas.microsoft.com/office/powerpoint/2010/main" val="293714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7218" cy="47005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Flags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CarOptions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40005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None = 0x00, </a:t>
            </a:r>
          </a:p>
          <a:p>
            <a:pPr marL="400050" lvl="1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SunRoof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0x01, </a:t>
            </a:r>
          </a:p>
          <a:p>
            <a:pPr marL="40005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Spoiler = 0x02, </a:t>
            </a:r>
          </a:p>
          <a:p>
            <a:pPr marL="400050" lvl="1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FogLights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0x04, </a:t>
            </a:r>
          </a:p>
          <a:p>
            <a:pPr marL="400050" lvl="1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TintedWindows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0x08,</a:t>
            </a:r>
          </a:p>
          <a:p>
            <a:pPr marL="40005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Hydraulics = 0x16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Flags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MovieGenre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 None, Action, Romance, Documentary, Adult,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Sci_Fi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Religious}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2A881-40E4-4F00-9BB6-7E222E1B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Lecture04b - Enum</a:t>
            </a:r>
          </a:p>
        </p:txBody>
      </p:sp>
    </p:spTree>
    <p:extLst>
      <p:ext uri="{BB962C8B-B14F-4D97-AF65-F5344CB8AC3E}">
        <p14:creationId xmlns:p14="http://schemas.microsoft.com/office/powerpoint/2010/main" val="20356905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3053</TotalTime>
  <Words>1372</Words>
  <Application>Microsoft Office PowerPoint</Application>
  <PresentationFormat>Widescreen</PresentationFormat>
  <Paragraphs>211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Trebuchet MS</vt:lpstr>
      <vt:lpstr>Wingdings 3</vt:lpstr>
      <vt:lpstr>Facet</vt:lpstr>
      <vt:lpstr>Constants and Enums</vt:lpstr>
      <vt:lpstr>Agenda</vt:lpstr>
      <vt:lpstr>No Magic</vt:lpstr>
      <vt:lpstr>What is an enums?</vt:lpstr>
      <vt:lpstr>Example</vt:lpstr>
      <vt:lpstr>Operations – Conversion</vt:lpstr>
      <vt:lpstr>Operations – Arithmetic</vt:lpstr>
      <vt:lpstr>Examples</vt:lpstr>
      <vt:lpstr>More Examples</vt:lpstr>
      <vt:lpstr>PowerPoint Presentation</vt:lpstr>
      <vt:lpstr>PowerPoint Presentation</vt:lpstr>
      <vt:lpstr>Why enum?</vt:lpstr>
      <vt:lpstr>Advanced Enum</vt:lpstr>
      <vt:lpstr>Advanced Enum</vt:lpstr>
      <vt:lpstr>Advanced Enum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56</cp:revision>
  <dcterms:created xsi:type="dcterms:W3CDTF">2013-02-12T13:42:02Z</dcterms:created>
  <dcterms:modified xsi:type="dcterms:W3CDTF">2021-09-11T02:46:37Z</dcterms:modified>
</cp:coreProperties>
</file>