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4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E5DB73"/>
    <a:srgbClr val="FFC001"/>
    <a:srgbClr val="01B0F0"/>
    <a:srgbClr val="E97E48"/>
    <a:srgbClr val="BFBFBF"/>
    <a:srgbClr val="4EC9B0"/>
    <a:srgbClr val="8AE232"/>
    <a:srgbClr val="719DCF"/>
    <a:srgbClr val="4DC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/>
    <p:restoredTop sz="83738"/>
  </p:normalViewPr>
  <p:slideViewPr>
    <p:cSldViewPr snapToGrid="0" snapToObjects="1">
      <p:cViewPr varScale="1">
        <p:scale>
          <a:sx n="80" d="100"/>
          <a:sy n="80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364F-1476-DD41-A66D-89A325661F6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CEEDD-E45A-1A4C-B60C-5991F15AA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97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CEEDD-E45A-1A4C-B60C-5991F15AA7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39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CEEDD-E45A-1A4C-B60C-5991F15AA7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95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//new syntax</a:t>
            </a:r>
          </a:p>
          <a:p>
            <a:pPr marL="0" indent="0">
              <a:buNone/>
            </a:pP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 radii = </a:t>
            </a: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(){ </a:t>
            </a:r>
            <a:r>
              <a:rPr lang="en-CA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1.0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3.6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pms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(){ </a:t>
            </a:r>
            <a:r>
              <a:rPr lang="en-CA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"Trudeau"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"Harper"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"Martin"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"Chretien"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"Campbell"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CEEDD-E45A-1A4C-B60C-5991F15AA7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4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18F7-E701-47A2-9E7F-98DB57DF1B07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Lecture03b - List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4167-3620-9249-BA13-2175577F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4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3B1-76A3-49B7-83E9-616A7AA5815A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Lecture03b - List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4167-3620-9249-BA13-2175577F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4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9D97-86AB-4796-BC0D-FF79F4E7AC93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Lecture03b - List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4167-3620-9249-BA13-2175577F80D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5178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0BCA-3F37-4B00-B36D-17899262F5FD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Lecture03b - List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4167-3620-9249-BA13-2175577F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38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C31D-F271-480C-97AF-413D7CBFD038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Lecture03b - List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4167-3620-9249-BA13-2175577F80D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2586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0ED7-C2C3-4777-9AF2-51456CAF219D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Lecture03b - List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4167-3620-9249-BA13-2175577F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17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0CAA-7373-47AA-B71E-80C443F7FAE4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Lecture03b - List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4167-3620-9249-BA13-2175577F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03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DE72-2C36-410A-8E93-3955D836D04F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Lecture03b - List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4167-3620-9249-BA13-2175577F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94B0-55D9-408A-9948-EC929F1B16F0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Lecture03b - List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4167-3620-9249-BA13-2175577F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8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0847-737C-4CA7-B77C-63BFC525241B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Lecture03b - List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4167-3620-9249-BA13-2175577F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5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EC49-F13F-44B9-AA62-4F5C67593F10}" type="datetime1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Lecture03b - List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4167-3620-9249-BA13-2175577F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2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4DF8-990D-4871-B90A-AD2F3A3BB315}" type="datetime1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Lecture03b - List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4167-3620-9249-BA13-2175577F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8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995-15E6-44D0-B924-688F92592423}" type="datetime1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Lecture03b - 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4167-3620-9249-BA13-2175577F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4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CA02-7703-465C-BA29-333CFF3FD1CB}" type="datetime1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Lecture03b -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4167-3620-9249-BA13-2175577F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3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3EF4-B81D-4816-9DC0-AAC8B0723118}" type="datetime1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Lecture03b - List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4167-3620-9249-BA13-2175577F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0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8679-4062-49F4-A079-A3864EB9E8CF}" type="datetime1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Lecture03b - List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4167-3620-9249-BA13-2175577F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E7B05-A8CF-4B45-93CD-E4F3B7A7506C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Lecture03b - List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774167-3620-9249-BA13-2175577F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7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CE82-5657-5044-93A8-6495EF8C75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the List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8C324-7680-0C4A-9907-F2A000622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Programming II</a:t>
            </a:r>
          </a:p>
          <a:p>
            <a:r>
              <a:rPr lang="en-US" dirty="0"/>
              <a:t>Narendra Pershad</a:t>
            </a:r>
          </a:p>
          <a:p>
            <a:r>
              <a:rPr lang="en-US" dirty="0"/>
              <a:t>Centennial College</a:t>
            </a:r>
          </a:p>
        </p:txBody>
      </p:sp>
    </p:spTree>
    <p:extLst>
      <p:ext uri="{BB962C8B-B14F-4D97-AF65-F5344CB8AC3E}">
        <p14:creationId xmlns:p14="http://schemas.microsoft.com/office/powerpoint/2010/main" val="222246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10A3-30D1-B74A-A302-F1D0FBD4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 list to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17128-C5FF-BC4A-8BA0-509502939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10650308" cy="41109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you just want to print a list, you can use the static method in the string class Join()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res = </a:t>
            </a:r>
            <a:r>
              <a:rPr lang="en-CA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.Join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pm);</a:t>
            </a:r>
            <a:r>
              <a:rPr lang="en-CA" dirty="0">
                <a:solidFill>
                  <a:srgbClr val="78976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//each item is separated by a space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res = </a:t>
            </a:r>
            <a:r>
              <a:rPr lang="en-CA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.Join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pm);</a:t>
            </a:r>
            <a:r>
              <a:rPr lang="en-CA" dirty="0">
                <a:solidFill>
                  <a:srgbClr val="78976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//each item is separated by a comma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res = </a:t>
            </a:r>
            <a:r>
              <a:rPr lang="en-CA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.Join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pm);</a:t>
            </a:r>
            <a:r>
              <a:rPr lang="en-CA" dirty="0">
                <a:solidFill>
                  <a:srgbClr val="78976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//each item is separated by a comma and a space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res = </a:t>
            </a:r>
            <a:r>
              <a:rPr lang="en-CA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.Join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"\n"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pm);</a:t>
            </a:r>
            <a:r>
              <a:rPr lang="en-CA" dirty="0">
                <a:solidFill>
                  <a:srgbClr val="78976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//each item is separated by a newline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res = </a:t>
            </a:r>
            <a:r>
              <a:rPr lang="en-CA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.Join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"\n 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pm);</a:t>
            </a:r>
            <a:r>
              <a:rPr lang="en-CA" dirty="0">
                <a:solidFill>
                  <a:srgbClr val="78976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//each item is separated by a newline and a space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res = </a:t>
            </a:r>
            <a:r>
              <a:rPr lang="en-CA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.Join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"\n\t 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pm);</a:t>
            </a:r>
            <a:r>
              <a:rPr lang="en-CA" dirty="0">
                <a:solidFill>
                  <a:srgbClr val="78976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//each item is separated by a newline and a tab</a:t>
            </a:r>
          </a:p>
          <a:p>
            <a:pPr marL="0" indent="0">
              <a:buNone/>
            </a:pPr>
            <a:endParaRPr lang="en-CA" dirty="0">
              <a:solidFill>
                <a:srgbClr val="BFBFB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 res );</a:t>
            </a:r>
            <a:r>
              <a:rPr lang="en-CA" dirty="0">
                <a:solidFill>
                  <a:srgbClr val="78976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CA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//send the results to the screen</a:t>
            </a:r>
            <a:endParaRPr lang="en-US" dirty="0">
              <a:solidFill>
                <a:srgbClr val="BFBFB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60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AC2C-2A2A-7B4E-AAF7-CC64D806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25DDB-6421-1046-912C-0D9E2220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is a generic collection</a:t>
            </a:r>
          </a:p>
          <a:p>
            <a:pPr lvl="1"/>
            <a:r>
              <a:rPr lang="en-US" dirty="0"/>
              <a:t>It takes a type parameter</a:t>
            </a:r>
          </a:p>
          <a:p>
            <a:pPr lvl="1"/>
            <a:r>
              <a:rPr lang="en-US" dirty="0"/>
              <a:t>This parameter affects the subsequent behavior of this collection</a:t>
            </a:r>
          </a:p>
          <a:p>
            <a:pPr lvl="1"/>
            <a:r>
              <a:rPr lang="en-US" dirty="0"/>
              <a:t>It can grow and shrink as items are added or remove</a:t>
            </a:r>
          </a:p>
          <a:p>
            <a:endParaRPr lang="en-US" dirty="0"/>
          </a:p>
          <a:p>
            <a:r>
              <a:rPr lang="en-US" dirty="0"/>
              <a:t>Some useful methods of the list class:</a:t>
            </a:r>
          </a:p>
          <a:p>
            <a:pPr lvl="1"/>
            <a:r>
              <a:rPr lang="en-US" dirty="0"/>
              <a:t>Add, </a:t>
            </a:r>
            <a:r>
              <a:rPr lang="en-US" dirty="0" err="1"/>
              <a:t>AddRange</a:t>
            </a:r>
            <a:r>
              <a:rPr lang="en-US" dirty="0"/>
              <a:t>, Insert, Contains, Remove and Clear</a:t>
            </a:r>
          </a:p>
          <a:p>
            <a:endParaRPr lang="en-US" dirty="0"/>
          </a:p>
          <a:p>
            <a:r>
              <a:rPr lang="en-US" dirty="0"/>
              <a:t>It is the Object Oriented version of array</a:t>
            </a:r>
          </a:p>
        </p:txBody>
      </p:sp>
    </p:spTree>
    <p:extLst>
      <p:ext uri="{BB962C8B-B14F-4D97-AF65-F5344CB8AC3E}">
        <p14:creationId xmlns:p14="http://schemas.microsoft.com/office/powerpoint/2010/main" val="163599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5A68-2010-0C4D-B86C-D42D9502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FDA8-85E1-B148-87EA-593131BC8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list and what can you do with it?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Adding items</a:t>
            </a:r>
          </a:p>
          <a:p>
            <a:r>
              <a:rPr lang="en-US" dirty="0"/>
              <a:t>Removing items</a:t>
            </a:r>
          </a:p>
          <a:p>
            <a:r>
              <a:rPr lang="en-US" dirty="0"/>
              <a:t>Traversing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  <a:p>
            <a:r>
              <a:rPr lang="en-US" dirty="0"/>
              <a:t>This is not a complete treatment of List</a:t>
            </a:r>
          </a:p>
        </p:txBody>
      </p:sp>
    </p:spTree>
    <p:extLst>
      <p:ext uri="{BB962C8B-B14F-4D97-AF65-F5344CB8AC3E}">
        <p14:creationId xmlns:p14="http://schemas.microsoft.com/office/powerpoint/2010/main" val="334850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E98D-893B-2146-9F35-AC9550D28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6376B-113B-FD4E-8028-575EE227E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10976784" cy="4681192"/>
          </a:xfrm>
        </p:spPr>
        <p:txBody>
          <a:bodyPr>
            <a:normAutofit/>
          </a:bodyPr>
          <a:lstStyle/>
          <a:p>
            <a:r>
              <a:rPr lang="en-US" dirty="0"/>
              <a:t>It is a collection.</a:t>
            </a:r>
          </a:p>
          <a:p>
            <a:r>
              <a:rPr lang="en-US" dirty="0"/>
              <a:t>A list is an object that can hold objects. </a:t>
            </a:r>
          </a:p>
          <a:p>
            <a:r>
              <a:rPr lang="en-US" dirty="0"/>
              <a:t>Can be considered as the Object Oriented version of an array.</a:t>
            </a:r>
          </a:p>
          <a:p>
            <a:r>
              <a:rPr lang="en-US" dirty="0"/>
              <a:t>The list may grow or shrink as items are adding or removed. </a:t>
            </a:r>
          </a:p>
          <a:p>
            <a:r>
              <a:rPr lang="en-US" dirty="0"/>
              <a:t>A list is a generic collection type. </a:t>
            </a:r>
          </a:p>
          <a:p>
            <a:pPr lvl="1"/>
            <a:r>
              <a:rPr lang="en-US" dirty="0"/>
              <a:t>List is a generic collection that means amongst other things is that at declaration you specify what type the collection will work with.</a:t>
            </a:r>
          </a:p>
          <a:p>
            <a:r>
              <a:rPr lang="en-US" dirty="0"/>
              <a:t>You may have a list of </a:t>
            </a:r>
            <a:r>
              <a:rPr lang="en-US" dirty="0" err="1"/>
              <a:t>ints</a:t>
            </a:r>
            <a:r>
              <a:rPr lang="en-US" dirty="0"/>
              <a:t>, or chars or even a number of custom objects. It is possible to have duplicates in a list. </a:t>
            </a:r>
          </a:p>
          <a:p>
            <a:r>
              <a:rPr lang="en-US" dirty="0"/>
              <a:t>Other collections include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SortedList</a:t>
            </a:r>
            <a:r>
              <a:rPr lang="en-US" dirty="0"/>
              <a:t>,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LinkedList</a:t>
            </a:r>
            <a:r>
              <a:rPr lang="en-US" dirty="0"/>
              <a:t>,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Stacks</a:t>
            </a:r>
            <a:r>
              <a:rPr lang="en-US" dirty="0"/>
              <a:t>,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en-US" dirty="0"/>
              <a:t> and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</a:t>
            </a:r>
            <a:r>
              <a:rPr lang="en-US" dirty="0"/>
              <a:t>. These collections will be covered later in the course.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1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07716-EF78-2648-8F9B-5304B7C6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7EA61-091D-2C4B-AD34-99F720548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999"/>
            <a:ext cx="11687538" cy="53082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 declaration of uninitialized list</a:t>
            </a:r>
          </a:p>
          <a:p>
            <a:pPr marL="0" indent="0">
              <a:buNone/>
            </a:pP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 evens;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//Creating an empty list of </a:t>
            </a:r>
            <a:r>
              <a:rPr lang="en-CA" dirty="0" err="1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CA" dirty="0">
              <a:solidFill>
                <a:srgbClr val="BFBFB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 numbers = </a:t>
            </a: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//Creating a list with three doubles</a:t>
            </a:r>
          </a:p>
          <a:p>
            <a:pPr marL="0" indent="0">
              <a:buNone/>
            </a:pP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 radii = </a:t>
            </a: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&gt;(){ </a:t>
            </a:r>
            <a:r>
              <a:rPr lang="en-CA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1.0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3.6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//Creating a list with five strings</a:t>
            </a:r>
          </a:p>
          <a:p>
            <a:pPr marL="0" indent="0">
              <a:buNone/>
            </a:pP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pms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&gt;(){ </a:t>
            </a:r>
            <a:r>
              <a:rPr lang="en-CA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"Trudeau"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"Harper"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"Martin"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"Chretien"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"Campbell"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//Creating a list of rectangle</a:t>
            </a:r>
          </a:p>
          <a:p>
            <a:pPr marL="0" indent="0">
              <a:buNone/>
            </a:pP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 rectangles = </a:t>
            </a: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endParaRPr lang="en-US" dirty="0">
              <a:solidFill>
                <a:srgbClr val="0096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68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7E2D-D997-E84F-AB27-6812B50F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D4760-605E-2446-9213-45A964A26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0"/>
            <a:ext cx="11292993" cy="4634173"/>
          </a:xfrm>
        </p:spPr>
        <p:txBody>
          <a:bodyPr>
            <a:normAutofit/>
          </a:bodyPr>
          <a:lstStyle/>
          <a:p>
            <a:r>
              <a:rPr lang="en-CA" b="1" dirty="0"/>
              <a:t>Adding an item to a list:</a:t>
            </a:r>
          </a:p>
          <a:p>
            <a:pPr marL="0" indent="0">
              <a:buNone/>
            </a:pPr>
            <a:r>
              <a:rPr lang="en-CA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//The new item will be appended to the end of the list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numbers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FFC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         </a:t>
            </a:r>
            <a:r>
              <a:rPr lang="en-CA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//numbers will have a single item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pms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FFC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"Mulroney"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    </a:t>
            </a:r>
            <a:r>
              <a:rPr lang="en-CA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CA" dirty="0" err="1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pms</a:t>
            </a:r>
            <a:r>
              <a:rPr lang="en-CA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will now have six items</a:t>
            </a:r>
          </a:p>
          <a:p>
            <a:endParaRPr lang="en-CA" dirty="0"/>
          </a:p>
          <a:p>
            <a:r>
              <a:rPr lang="en-CA" b="1" dirty="0"/>
              <a:t>Adding a collection  to a list: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pms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FFC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AddRange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CA" dirty="0" err="1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);    </a:t>
            </a:r>
            <a:r>
              <a:rPr lang="en-CA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//add the </a:t>
            </a:r>
            <a:r>
              <a:rPr lang="en-CA" dirty="0" err="1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pms</a:t>
            </a:r>
            <a:r>
              <a:rPr lang="en-CA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collection to itself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b="1" dirty="0"/>
              <a:t>Inserting an item to a list</a:t>
            </a:r>
          </a:p>
          <a:p>
            <a:pPr marL="0" indent="0">
              <a:buNone/>
            </a:pPr>
            <a:r>
              <a:rPr lang="en-CA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//This adds an item at a specified position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pms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FFC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"William Lyon Mackenzie King"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4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827D-602F-AE4F-A20E-E832E997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9DA22-E25B-8346-88EE-5EF21DA4A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04145"/>
            <a:ext cx="10610260" cy="4737218"/>
          </a:xfrm>
        </p:spPr>
        <p:txBody>
          <a:bodyPr>
            <a:normAutofit fontScale="92500" lnSpcReduction="20000"/>
          </a:bodyPr>
          <a:lstStyle/>
          <a:p>
            <a:r>
              <a:rPr lang="en-CA" b="1" dirty="0"/>
              <a:t>Removing an item from a list</a:t>
            </a:r>
          </a:p>
          <a:p>
            <a:pPr marL="0" indent="0">
              <a:buNone/>
            </a:pPr>
            <a:r>
              <a:rPr lang="en-CA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//This method will remove an item from the list if it exists. </a:t>
            </a:r>
          </a:p>
          <a:p>
            <a:pPr marL="0" indent="0">
              <a:buNone/>
            </a:pPr>
            <a:r>
              <a:rPr lang="en-CA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//If it not present, nothing happens.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pms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FFC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"Mulroney"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             </a:t>
            </a:r>
            <a:r>
              <a:rPr lang="en-CA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CA" dirty="0" err="1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pms</a:t>
            </a:r>
            <a:r>
              <a:rPr lang="en-CA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will now have six items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//You may also remove an item at a specified location in a list.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radii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FFC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RemoveAt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CA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//You may also remove multiple items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radii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FFC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RemoveRange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CA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amount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endParaRPr lang="en-CA" dirty="0"/>
          </a:p>
          <a:p>
            <a:r>
              <a:rPr lang="en-CA" b="1" dirty="0"/>
              <a:t>Removing all items from a list</a:t>
            </a:r>
          </a:p>
          <a:p>
            <a:pPr marL="0" indent="0">
              <a:buNone/>
            </a:pPr>
            <a:r>
              <a:rPr lang="en-CA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//This method will remove all of the items from a list.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numbers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FFC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();                   </a:t>
            </a:r>
            <a:r>
              <a:rPr lang="en-CA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//numbers is now empty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07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7E2D-D997-E84F-AB27-6812B50F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an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D4760-605E-2446-9213-45A964A26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0"/>
            <a:ext cx="11292993" cy="4634173"/>
          </a:xfrm>
        </p:spPr>
        <p:txBody>
          <a:bodyPr>
            <a:normAutofit/>
          </a:bodyPr>
          <a:lstStyle/>
          <a:p>
            <a:r>
              <a:rPr lang="en-CA" b="1" dirty="0"/>
              <a:t>The contains method checks for any occurrence of an item to a list:</a:t>
            </a:r>
          </a:p>
          <a:p>
            <a:pPr marL="0" indent="0">
              <a:buNone/>
            </a:pPr>
            <a:endParaRPr lang="en-CA" dirty="0">
              <a:solidFill>
                <a:srgbClr val="BFBFB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"Mulroney"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        </a:t>
            </a:r>
            <a:endParaRPr lang="en-CA" dirty="0">
              <a:solidFill>
                <a:srgbClr val="BFBFB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pms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FFC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err="1">
                <a:solidFill>
                  <a:srgbClr val="4DC5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FFC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CA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{name}</a:t>
            </a:r>
            <a:r>
              <a:rPr lang="en-CA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present in the list"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    </a:t>
            </a:r>
            <a:r>
              <a:rPr lang="en-CA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//this will be executed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err="1">
                <a:solidFill>
                  <a:srgbClr val="4DC5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FFC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CA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{name}</a:t>
            </a:r>
            <a:r>
              <a:rPr lang="en-CA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not present in the list"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CA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//this will not be executed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endParaRPr lang="en-CA" dirty="0">
              <a:solidFill>
                <a:srgbClr val="BFBFB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8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200B-7E1D-104F-A392-EFE2B97E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1AACF-EDB1-AF48-B108-5AA18F24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8958"/>
            <a:ext cx="11919551" cy="4467068"/>
          </a:xfrm>
        </p:spPr>
        <p:txBody>
          <a:bodyPr>
            <a:normAutofit/>
          </a:bodyPr>
          <a:lstStyle/>
          <a:p>
            <a:r>
              <a:rPr lang="en-CA" dirty="0"/>
              <a:t>You may use any type of loop to traverse a list, however the preferred way is using a foreach loop. 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;i &lt;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numbers.</a:t>
            </a:r>
            <a:r>
              <a:rPr lang="en-CA" dirty="0" err="1">
                <a:solidFill>
                  <a:srgbClr val="FFC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;i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r>
              <a:rPr lang="en-CA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CA" dirty="0" err="1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numbers.Count</a:t>
            </a:r>
            <a:r>
              <a:rPr lang="en-CA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will give the number of items</a:t>
            </a: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err="1">
                <a:solidFill>
                  <a:srgbClr val="4DC5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FFC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(numbers[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] + </a:t>
            </a:r>
            <a:r>
              <a:rPr lang="en-CA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numbers)</a:t>
            </a:r>
            <a:r>
              <a:rPr lang="en-CA" dirty="0">
                <a:solidFill>
                  <a:srgbClr val="78976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CA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//more optimized, but you may not modify the collection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err="1">
                <a:solidFill>
                  <a:srgbClr val="4DC5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FFC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(x + </a:t>
            </a:r>
            <a:r>
              <a:rPr lang="en-CA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3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02C7D-0362-DA4D-A624-58E5C7441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644577"/>
            <a:ext cx="10775151" cy="5899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2000" dirty="0" err="1">
                <a:solidFill>
                  <a:srgbClr val="FFC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20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"\n\</a:t>
            </a:r>
            <a:r>
              <a:rPr lang="en-CA" sz="2000" dirty="0" err="1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nDisplay</a:t>
            </a:r>
            <a:r>
              <a:rPr lang="en-CA" sz="20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names that are longer than 6 letters"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20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20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pm </a:t>
            </a:r>
            <a:r>
              <a:rPr lang="en-CA" sz="20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pms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20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2000" dirty="0" err="1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.Length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CA" sz="2000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b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2000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2000" dirty="0" err="1">
                <a:solidFill>
                  <a:srgbClr val="FFC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(pm + </a:t>
            </a:r>
            <a:r>
              <a:rPr lang="en-CA" sz="20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CA" sz="2000" dirty="0">
              <a:solidFill>
                <a:srgbClr val="0096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2000" dirty="0" err="1">
                <a:solidFill>
                  <a:srgbClr val="FFC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20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"\n\</a:t>
            </a:r>
            <a:r>
              <a:rPr lang="en-CA" sz="2000" dirty="0" err="1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nDisplay</a:t>
            </a:r>
            <a:r>
              <a:rPr lang="en-CA" sz="20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names that starts with C"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20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20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pm </a:t>
            </a:r>
            <a:r>
              <a:rPr lang="en-CA" sz="20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pms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20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2000" dirty="0" err="1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2000" dirty="0" err="1">
                <a:solidFill>
                  <a:srgbClr val="FFC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StartsWith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20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"C"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b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2000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2000" dirty="0" err="1">
                <a:solidFill>
                  <a:srgbClr val="FFC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(pm + </a:t>
            </a:r>
            <a:r>
              <a:rPr lang="en-CA" sz="20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17733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2467</TotalTime>
  <Words>1007</Words>
  <Application>Microsoft Office PowerPoint</Application>
  <PresentationFormat>Widescreen</PresentationFormat>
  <Paragraphs>114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Trebuchet MS</vt:lpstr>
      <vt:lpstr>Wingdings 3</vt:lpstr>
      <vt:lpstr>Facet</vt:lpstr>
      <vt:lpstr>Using the List Collection</vt:lpstr>
      <vt:lpstr>Agenda</vt:lpstr>
      <vt:lpstr>What is a list?</vt:lpstr>
      <vt:lpstr>Examples</vt:lpstr>
      <vt:lpstr>Adding items</vt:lpstr>
      <vt:lpstr>Removing items</vt:lpstr>
      <vt:lpstr>Checking for an item</vt:lpstr>
      <vt:lpstr>Traversing</vt:lpstr>
      <vt:lpstr>PowerPoint Presentation</vt:lpstr>
      <vt:lpstr>Converting a list to a string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lists</dc:title>
  <dc:creator>Microsoft Office User</dc:creator>
  <cp:lastModifiedBy>Narendra Pershad</cp:lastModifiedBy>
  <cp:revision>34</cp:revision>
  <dcterms:created xsi:type="dcterms:W3CDTF">2020-01-09T16:22:02Z</dcterms:created>
  <dcterms:modified xsi:type="dcterms:W3CDTF">2021-09-11T02:14:54Z</dcterms:modified>
</cp:coreProperties>
</file>