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8" r:id="rId3"/>
    <p:sldId id="281" r:id="rId4"/>
    <p:sldId id="297" r:id="rId5"/>
    <p:sldId id="294" r:id="rId6"/>
    <p:sldId id="289" r:id="rId7"/>
    <p:sldId id="279" r:id="rId8"/>
    <p:sldId id="285" r:id="rId9"/>
    <p:sldId id="295" r:id="rId10"/>
    <p:sldId id="276" r:id="rId11"/>
    <p:sldId id="286" r:id="rId12"/>
    <p:sldId id="296" r:id="rId13"/>
  </p:sldIdLst>
  <p:sldSz cx="12192000" cy="6858000"/>
  <p:notesSz cx="6934200" cy="9220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BB105"/>
    <a:srgbClr val="4EC9B0"/>
    <a:srgbClr val="E97E48"/>
    <a:srgbClr val="03A8E5"/>
    <a:srgbClr val="8AE232"/>
    <a:srgbClr val="B7B7B7"/>
    <a:srgbClr val="719DC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8" autoAdjust="0"/>
    <p:restoredTop sz="79439" autoAdjust="0"/>
  </p:normalViewPr>
  <p:slideViewPr>
    <p:cSldViewPr>
      <p:cViewPr varScale="1">
        <p:scale>
          <a:sx n="75" d="100"/>
          <a:sy n="75" d="100"/>
        </p:scale>
        <p:origin x="9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D3C97F6A-83C7-4D32-8B22-BFAEF1652D62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/>
              <a:t>Chapter 9 - Properties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20F411BF-A14B-40A5-A855-24DE453E6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8283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A55C393-271D-46D6-8CF4-2624FFDFDF0B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/>
              <a:t>Chapter 9 - Properties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6CEAA908-8890-4B84-A482-FC6A5173D0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1665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5281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get and set present</a:t>
            </a:r>
            <a:r>
              <a:rPr lang="en-CA" baseline="0" dirty="0"/>
              <a:t> -&gt; </a:t>
            </a:r>
            <a:r>
              <a:rPr lang="en-CA" dirty="0"/>
              <a:t>read-write property</a:t>
            </a:r>
          </a:p>
          <a:p>
            <a:r>
              <a:rPr lang="en-CA" dirty="0"/>
              <a:t>get</a:t>
            </a:r>
            <a:r>
              <a:rPr lang="en-CA" baseline="0" dirty="0"/>
              <a:t> only present -&gt; read-only property</a:t>
            </a:r>
          </a:p>
          <a:p>
            <a:r>
              <a:rPr lang="en-CA" baseline="0" dirty="0"/>
              <a:t>set only present -&gt; write-only property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818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Properties</a:t>
            </a:r>
            <a:r>
              <a:rPr lang="en-CA" baseline="0" dirty="0"/>
              <a:t> works really well with a supporting backing field</a:t>
            </a:r>
          </a:p>
          <a:p>
            <a:r>
              <a:rPr lang="en-CA" baseline="0" dirty="0"/>
              <a:t>In auto-implemented properties, the compiler creates the backing filed for you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A property</a:t>
            </a:r>
            <a:r>
              <a:rPr lang="en-CA" baseline="0" dirty="0"/>
              <a:t> is used just like a field i.e. «object_reference».«</a:t>
            </a:r>
            <a:r>
              <a:rPr lang="en-CA" baseline="0" dirty="0" err="1"/>
              <a:t>member_name</a:t>
            </a:r>
            <a:r>
              <a:rPr lang="en-CA" baseline="0" dirty="0"/>
              <a:t>»</a:t>
            </a:r>
          </a:p>
          <a:p>
            <a:r>
              <a:rPr lang="en-CA" baseline="0" dirty="0"/>
              <a:t>No brackets are required</a:t>
            </a:r>
            <a:endParaRPr lang="en-CA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Advanced Graphics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4C31F-5E38-4BFB-BACD-FB0C9651061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5339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584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You may check</a:t>
            </a:r>
            <a:r>
              <a:rPr lang="en-CA" baseline="0" dirty="0"/>
              <a:t> the validity of the value before setting and then decide what to do if it is not valid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88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You may check</a:t>
            </a:r>
            <a:r>
              <a:rPr lang="en-CA" baseline="0" dirty="0"/>
              <a:t> the validity of the value before setting and then decide what to do if it is not valid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6888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Here neither the reader nor</a:t>
            </a:r>
            <a:r>
              <a:rPr lang="en-CA" baseline="0" dirty="0"/>
              <a:t> the writer is aware that their action is being recorded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769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56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590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0112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6029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1811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3842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0928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182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91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24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663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317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643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229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512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224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CE65A-3EA8-4E8A-A5BE-5CE4C6AFE207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00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Classes: </a:t>
            </a:r>
            <a:br>
              <a:rPr lang="en-CA" dirty="0"/>
            </a:br>
            <a:r>
              <a:rPr lang="en-CA" dirty="0"/>
              <a:t>Properties (II)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Programming II</a:t>
            </a:r>
          </a:p>
          <a:p>
            <a:r>
              <a:rPr lang="en-CA" dirty="0"/>
              <a:t>Narendra Pershad</a:t>
            </a:r>
          </a:p>
        </p:txBody>
      </p:sp>
    </p:spTree>
    <p:extLst>
      <p:ext uri="{BB962C8B-B14F-4D97-AF65-F5344CB8AC3E}">
        <p14:creationId xmlns:p14="http://schemas.microsoft.com/office/powerpoint/2010/main" val="23307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397" y="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Logging in the getter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2776"/>
            <a:ext cx="8596668" cy="4896544"/>
          </a:xfrm>
        </p:spPr>
        <p:txBody>
          <a:bodyPr lIns="90000">
            <a:normAutofit/>
          </a:bodyPr>
          <a:lstStyle/>
          <a:p>
            <a:pPr marL="0" lvl="1" indent="-493712">
              <a:buNone/>
            </a:pP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 err="1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balance;</a:t>
            </a:r>
            <a:endParaRPr lang="en-CA" sz="1800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0" lvl="2" indent="-550862">
              <a:buNone/>
            </a:pP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numberOfTimeAccessed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 = 0;</a:t>
            </a:r>
            <a:endParaRPr lang="en-CA" sz="1800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0" lvl="2" indent="-550862">
              <a:buNone/>
            </a:pPr>
            <a:endParaRPr lang="en-CA" sz="1800" dirty="0">
              <a:solidFill>
                <a:srgbClr val="719DCF"/>
              </a:solidFill>
              <a:latin typeface="Consolas" pitchFamily="49" charset="0"/>
              <a:cs typeface="Consolas" pitchFamily="49" charset="0"/>
            </a:endParaRPr>
          </a:p>
          <a:p>
            <a:pPr marL="0" indent="-441325">
              <a:buNone/>
            </a:pP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Balance</a:t>
            </a:r>
            <a:br>
              <a:rPr lang="en-CA" dirty="0">
                <a:latin typeface="Consolas" pitchFamily="49" charset="0"/>
                <a:cs typeface="Consolas" pitchFamily="49" charset="0"/>
              </a:rPr>
            </a:b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-441325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get</a:t>
            </a:r>
          </a:p>
          <a:p>
            <a:pPr marL="0" indent="-441325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indent="-441325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numberOfTimeAccessed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++;     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//you can also log to file</a:t>
            </a:r>
          </a:p>
          <a:p>
            <a:pPr marL="0" indent="-441325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month;</a:t>
            </a:r>
          </a:p>
          <a:p>
            <a:pPr marL="0" indent="-441325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-441325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0224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32" y="1021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More on </a:t>
            </a:r>
            <a:r>
              <a:rPr lang="en-CA" dirty="0" err="1"/>
              <a:t>Accessors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76672"/>
            <a:ext cx="10891274" cy="6381327"/>
          </a:xfrm>
        </p:spPr>
        <p:txBody>
          <a:bodyPr>
            <a:normAutofit lnSpcReduction="10000"/>
          </a:bodyPr>
          <a:lstStyle/>
          <a:p>
            <a:pPr marL="0" indent="-400050">
              <a:buNone/>
            </a:pP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private string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secret_information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-400050">
              <a:buNone/>
            </a:pPr>
            <a:endParaRPr lang="en-CA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0" indent="-400050">
              <a:buNone/>
            </a:pP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Information</a:t>
            </a:r>
          </a:p>
          <a:p>
            <a:pPr marL="0" indent="-40005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-40005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-40005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{ </a:t>
            </a:r>
            <a:endParaRPr lang="en-CA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-40005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logger.</a:t>
            </a:r>
            <a:r>
              <a:rPr lang="en-CA" dirty="0" err="1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WriteLine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>
                <a:solidFill>
                  <a:srgbClr val="EBB105"/>
                </a:solidFill>
                <a:latin typeface="Consolas" pitchFamily="49" charset="0"/>
                <a:cs typeface="Consolas" pitchFamily="49" charset="0"/>
              </a:rPr>
              <a:t>$"Accessed by 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CA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userId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EBB105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CA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DateTime.Now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CA" dirty="0">
                <a:solidFill>
                  <a:srgbClr val="EBB10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);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//logs id and time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-40005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secret_information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-40005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-40005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-40005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-40005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{ 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indent="-40005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logger.WriteLine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>
                <a:solidFill>
                  <a:srgbClr val="EBB105"/>
                </a:solidFill>
                <a:latin typeface="Consolas" pitchFamily="49" charset="0"/>
                <a:cs typeface="Consolas" pitchFamily="49" charset="0"/>
              </a:rPr>
              <a:t>$"Written by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CA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userId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EBB105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CA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DateTime.Now</a:t>
            </a:r>
            <a:r>
              <a:rPr lang="en-CA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);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//logs id and time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-40005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secret_information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-40005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-40005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111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FABD-BE54-B349-B860-8D57F2AC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4AA32-C5BB-6447-A130-04ED9B142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property member is a cross between a method and a field.</a:t>
            </a:r>
          </a:p>
          <a:p>
            <a:r>
              <a:rPr lang="en-CA" dirty="0"/>
              <a:t>You have the storage of a field and the logic of methods.</a:t>
            </a:r>
          </a:p>
          <a:p>
            <a:r>
              <a:rPr lang="en-CA" dirty="0"/>
              <a:t>You may set different level of access for reading and writing.</a:t>
            </a:r>
          </a:p>
          <a:p>
            <a:r>
              <a:rPr lang="en-CA" dirty="0"/>
              <a:t>Auto-implemented properties are best when you just want to set or read a value.</a:t>
            </a:r>
          </a:p>
          <a:p>
            <a:r>
              <a:rPr lang="en-CA" dirty="0"/>
              <a:t>When you implement your own get and set you can incorporate logic, to realize additional (sometimes non-related) logic such as conversion, sanity checks, loggings etc.</a:t>
            </a:r>
          </a:p>
          <a:p>
            <a:r>
              <a:rPr lang="en-CA" dirty="0"/>
              <a:t>If you omit the set then that property is </a:t>
            </a:r>
            <a:r>
              <a:rPr lang="en-CA" dirty="0" err="1"/>
              <a:t>readonly</a:t>
            </a:r>
            <a:r>
              <a:rPr lang="en-CA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7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Definition</a:t>
            </a:r>
          </a:p>
          <a:p>
            <a:r>
              <a:rPr lang="en-CA" strike="sngStrike" dirty="0"/>
              <a:t>Auto-implemented Properties</a:t>
            </a:r>
          </a:p>
          <a:p>
            <a:r>
              <a:rPr lang="en-CA" strike="sngStrike" dirty="0"/>
              <a:t>Life without Properties</a:t>
            </a:r>
          </a:p>
          <a:p>
            <a:r>
              <a:rPr lang="en-CA" dirty="0"/>
              <a:t>Definition</a:t>
            </a:r>
          </a:p>
          <a:p>
            <a:r>
              <a:rPr lang="en-CA" dirty="0"/>
              <a:t>Get and Set accessor</a:t>
            </a:r>
          </a:p>
          <a:p>
            <a:r>
              <a:rPr lang="en-CA" dirty="0"/>
              <a:t>Declaration</a:t>
            </a:r>
          </a:p>
          <a:p>
            <a:r>
              <a:rPr lang="en-CA" dirty="0"/>
              <a:t>Usage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8A548B-8D29-8E4E-982E-3491A4CF04B7}"/>
              </a:ext>
            </a:extLst>
          </p:cNvPr>
          <p:cNvSpPr/>
          <p:nvPr/>
        </p:nvSpPr>
        <p:spPr>
          <a:xfrm rot="19498667">
            <a:off x="4364308" y="3065933"/>
            <a:ext cx="48245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this discussion we will do a complete treatment of Properties</a:t>
            </a:r>
          </a:p>
        </p:txBody>
      </p:sp>
    </p:spTree>
    <p:extLst>
      <p:ext uri="{BB962C8B-B14F-4D97-AF65-F5344CB8AC3E}">
        <p14:creationId xmlns:p14="http://schemas.microsoft.com/office/powerpoint/2010/main" val="245014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1035290" cy="4292747"/>
          </a:xfrm>
        </p:spPr>
        <p:txBody>
          <a:bodyPr>
            <a:normAutofit lnSpcReduction="10000"/>
          </a:bodyPr>
          <a:lstStyle/>
          <a:p>
            <a:r>
              <a:rPr lang="en-CA" dirty="0"/>
              <a:t>This member is an extension of the field member</a:t>
            </a:r>
          </a:p>
          <a:p>
            <a:pPr lvl="1"/>
            <a:r>
              <a:rPr lang="en-CA" dirty="0"/>
              <a:t>It is a named member with an associated type</a:t>
            </a:r>
          </a:p>
          <a:p>
            <a:pPr lvl="1"/>
            <a:r>
              <a:rPr lang="en-CA" dirty="0"/>
              <a:t>The syntax for access is the same</a:t>
            </a:r>
          </a:p>
          <a:p>
            <a:endParaRPr lang="en-CA" dirty="0"/>
          </a:p>
          <a:p>
            <a:r>
              <a:rPr lang="en-CA" dirty="0"/>
              <a:t>Unlike a field does not denote storage location</a:t>
            </a:r>
          </a:p>
          <a:p>
            <a:endParaRPr lang="en-CA" dirty="0"/>
          </a:p>
          <a:p>
            <a:r>
              <a:rPr lang="en-CA" dirty="0"/>
              <a:t>Declared like a field except there is a get accessor and/or a set accessor written between delimiters</a:t>
            </a:r>
          </a:p>
          <a:p>
            <a:endParaRPr lang="en-CA" dirty="0"/>
          </a:p>
          <a:p>
            <a:r>
              <a:rPr lang="en-CA" dirty="0"/>
              <a:t>Accessors may specify the statements to be executed when their values are read or written</a:t>
            </a:r>
          </a:p>
          <a:p>
            <a:endParaRPr lang="en-CA" dirty="0"/>
          </a:p>
          <a:p>
            <a:r>
              <a:rPr lang="en-CA" dirty="0"/>
              <a:t>Some .NET technologies only work with properties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721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523122" cy="1320800"/>
          </a:xfrm>
        </p:spPr>
        <p:txBody>
          <a:bodyPr/>
          <a:lstStyle/>
          <a:p>
            <a:r>
              <a:rPr lang="en-CA" dirty="0"/>
              <a:t>Reminder: Auto-implemented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883162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The compiler does the following:</a:t>
            </a:r>
          </a:p>
          <a:p>
            <a:endParaRPr lang="en-CA" dirty="0"/>
          </a:p>
          <a:p>
            <a:r>
              <a:rPr lang="en-CA" dirty="0"/>
              <a:t>Creates a private anonymous backing field</a:t>
            </a:r>
          </a:p>
          <a:p>
            <a:pPr lvl="1"/>
            <a:r>
              <a:rPr lang="en-CA" dirty="0"/>
              <a:t>This is not available directly to the developer </a:t>
            </a:r>
          </a:p>
          <a:p>
            <a:endParaRPr lang="en-CA" dirty="0"/>
          </a:p>
          <a:p>
            <a:r>
              <a:rPr lang="en-CA" dirty="0"/>
              <a:t>For </a:t>
            </a:r>
            <a:r>
              <a:rPr lang="en-CA" b="1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CA" dirty="0"/>
              <a:t> it creates a parameter less method that returns the above backing field</a:t>
            </a:r>
          </a:p>
          <a:p>
            <a:pPr lvl="1"/>
            <a:r>
              <a:rPr lang="en-CA" dirty="0"/>
              <a:t>This method is invoked whenever the property has to be read</a:t>
            </a:r>
          </a:p>
          <a:p>
            <a:endParaRPr lang="en-CA" dirty="0"/>
          </a:p>
          <a:p>
            <a:r>
              <a:rPr lang="en-CA" dirty="0"/>
              <a:t>For </a:t>
            </a:r>
            <a:r>
              <a:rPr lang="en-CA" b="1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CA" dirty="0"/>
              <a:t> it creates a method with a single implicit parameter name </a:t>
            </a:r>
            <a:r>
              <a:rPr lang="en-CA" b="1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endParaRPr lang="en-CA" dirty="0"/>
          </a:p>
          <a:p>
            <a:pPr lvl="1"/>
            <a:r>
              <a:rPr lang="en-CA" dirty="0"/>
              <a:t>This method is invokes whenever the property has to be written to</a:t>
            </a:r>
          </a:p>
        </p:txBody>
      </p:sp>
    </p:spTree>
    <p:extLst>
      <p:ext uri="{BB962C8B-B14F-4D97-AF65-F5344CB8AC3E}">
        <p14:creationId xmlns:p14="http://schemas.microsoft.com/office/powerpoint/2010/main" val="414850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Usage of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Can be used to perform the following:</a:t>
            </a:r>
          </a:p>
          <a:p>
            <a:pPr lvl="1"/>
            <a:r>
              <a:rPr lang="en-CA" dirty="0"/>
              <a:t>S</a:t>
            </a:r>
            <a:r>
              <a:rPr lang="en-CA" strike="sngStrike" dirty="0"/>
              <a:t>imple read and write</a:t>
            </a:r>
          </a:p>
          <a:p>
            <a:pPr lvl="1"/>
            <a:r>
              <a:rPr lang="en-CA" dirty="0"/>
              <a:t>Conversion</a:t>
            </a:r>
          </a:p>
          <a:p>
            <a:pPr lvl="1"/>
            <a:r>
              <a:rPr lang="en-CA" dirty="0"/>
              <a:t>Sanity checks</a:t>
            </a:r>
          </a:p>
          <a:p>
            <a:pPr lvl="1"/>
            <a:r>
              <a:rPr lang="en-CA" dirty="0"/>
              <a:t>Secret stuffs</a:t>
            </a:r>
          </a:p>
          <a:p>
            <a:pPr lvl="1"/>
            <a:r>
              <a:rPr lang="en-CA" dirty="0"/>
              <a:t>R</a:t>
            </a:r>
            <a:r>
              <a:rPr lang="en-CA" strike="sngStrike" dirty="0"/>
              <a:t>emove write access</a:t>
            </a:r>
          </a:p>
          <a:p>
            <a:pPr lvl="1"/>
            <a:r>
              <a:rPr lang="en-CA" dirty="0"/>
              <a:t>Properties are used for data binding and serialization, not fields</a:t>
            </a:r>
          </a:p>
          <a:p>
            <a:pPr lvl="1"/>
            <a:r>
              <a:rPr lang="en-CA" dirty="0"/>
              <a:t>Logic in the get/set can be changed without breaking code compatibility</a:t>
            </a:r>
          </a:p>
          <a:p>
            <a:pPr lvl="1"/>
            <a:endParaRPr lang="en-CA" dirty="0"/>
          </a:p>
          <a:p>
            <a:r>
              <a:rPr lang="en-CA" dirty="0"/>
              <a:t>Auto-implemented property is used only for trivial reads and writes</a:t>
            </a:r>
          </a:p>
        </p:txBody>
      </p:sp>
    </p:spTree>
    <p:extLst>
      <p:ext uri="{BB962C8B-B14F-4D97-AF65-F5344CB8AC3E}">
        <p14:creationId xmlns:p14="http://schemas.microsoft.com/office/powerpoint/2010/main" val="413871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7B9763A-8CC3-7E4D-BAAE-27E1310B4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631" y="1757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Properties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07B22-E67B-F846-AAEF-37ED6C7BD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6" y="260648"/>
            <a:ext cx="11179305" cy="626469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 </a:t>
            </a:r>
            <a:r>
              <a:rPr lang="en-CA" dirty="0">
                <a:solidFill>
                  <a:srgbClr val="00CE9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Thermometer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private double 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_Celsius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;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//A backing field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public double 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Celsius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//A property using the field _Celsius</a:t>
            </a:r>
            <a:endParaRPr lang="en-CA" dirty="0">
              <a:solidFill>
                <a:srgbClr val="7FD2FF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get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return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_Celsius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} </a:t>
            </a:r>
          </a:p>
          <a:p>
            <a:pPr marL="0" indent="0">
              <a:buNone/>
            </a:pP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set</a:t>
            </a:r>
            <a:endParaRPr lang="en-CA" dirty="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_Celsius </a:t>
            </a:r>
            <a:r>
              <a:rPr lang="en-CA" dirty="0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value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;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//this is an implicit parameter supplied by the runtime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A5FA5E-F67C-354D-9C9C-001F8035C6B1}"/>
              </a:ext>
            </a:extLst>
          </p:cNvPr>
          <p:cNvSpPr/>
          <p:nvPr/>
        </p:nvSpPr>
        <p:spPr>
          <a:xfrm>
            <a:off x="3975878" y="5761795"/>
            <a:ext cx="8208913" cy="10801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CA" sz="1600" dirty="0">
                <a:solidFill>
                  <a:srgbClr val="00CE9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Thermometer </a:t>
            </a:r>
            <a:r>
              <a:rPr lang="en-CA" sz="1600" dirty="0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sz="1600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new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CE9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Thermometer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CA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//create an object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CA" sz="1600" dirty="0" err="1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1600" dirty="0" err="1">
                <a:solidFill>
                  <a:srgbClr val="DADA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Celsius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9D8F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10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    </a:t>
            </a:r>
            <a:r>
              <a:rPr lang="en-CA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//set the field</a:t>
            </a:r>
          </a:p>
          <a:p>
            <a:pPr>
              <a:lnSpc>
                <a:spcPct val="120000"/>
              </a:lnSpc>
            </a:pPr>
            <a:r>
              <a:rPr lang="en-CA" sz="1600" dirty="0" err="1">
                <a:solidFill>
                  <a:srgbClr val="00CE9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Console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1600" dirty="0" err="1">
                <a:solidFill>
                  <a:srgbClr val="DADA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WriteLine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600" dirty="0" err="1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1600" dirty="0" err="1">
                <a:solidFill>
                  <a:srgbClr val="DADA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Celsius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);      </a:t>
            </a:r>
            <a:r>
              <a:rPr lang="en-CA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//read the field</a:t>
            </a:r>
          </a:p>
          <a:p>
            <a:pPr algn="ctr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68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31" y="1757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Properties – Conversion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77613"/>
            <a:ext cx="10531234" cy="6651787"/>
          </a:xfrm>
        </p:spPr>
        <p:txBody>
          <a:bodyPr>
            <a:normAutofit lnSpcReduction="10000"/>
          </a:bodyPr>
          <a:lstStyle/>
          <a:p>
            <a:pPr marL="0" indent="-400050">
              <a:buNone/>
            </a:pP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CA" dirty="0">
                <a:solidFill>
                  <a:srgbClr val="00CE9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Distance</a:t>
            </a:r>
          </a:p>
          <a:p>
            <a:pPr marL="0" indent="-40005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-400050">
              <a:buNone/>
            </a:pP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err="1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 double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KM_TO_MILES = </a:t>
            </a:r>
            <a:r>
              <a:rPr lang="en-CA" dirty="0">
                <a:solidFill>
                  <a:srgbClr val="8AE232"/>
                </a:solidFill>
                <a:latin typeface="Consolas" pitchFamily="49" charset="0"/>
                <a:cs typeface="Consolas" pitchFamily="49" charset="0"/>
              </a:rPr>
              <a:t>0.621371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</a:t>
            </a:r>
            <a:r>
              <a:rPr lang="en-CA" dirty="0">
                <a:solidFill>
                  <a:srgbClr val="B7B7B7"/>
                </a:solidFill>
                <a:latin typeface="Consolas" pitchFamily="49" charset="0"/>
                <a:cs typeface="Consolas" pitchFamily="49" charset="0"/>
              </a:rPr>
              <a:t>       //conversion factor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-400050">
              <a:buNone/>
            </a:pP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  private double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_km;                        </a:t>
            </a:r>
            <a:r>
              <a:rPr lang="en-CA" dirty="0">
                <a:solidFill>
                  <a:srgbClr val="B7B7B7"/>
                </a:solidFill>
                <a:latin typeface="Consolas" pitchFamily="49" charset="0"/>
                <a:cs typeface="Consolas" pitchFamily="49" charset="0"/>
              </a:rPr>
              <a:t>//in kilometer</a:t>
            </a:r>
          </a:p>
          <a:p>
            <a:pPr marL="0" indent="-400050">
              <a:buNone/>
            </a:pPr>
            <a:endParaRPr lang="en-CA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0" indent="-400050">
              <a:buNone/>
            </a:pP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  public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Km</a:t>
            </a:r>
          </a:p>
          <a:p>
            <a:pPr marL="0" indent="-40005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indent="-40005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{ </a:t>
            </a: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_km; }</a:t>
            </a:r>
          </a:p>
          <a:p>
            <a:pPr marL="0" indent="-40005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{_km =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indent="-40005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-40005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-400050">
              <a:buNone/>
            </a:pP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  public double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Mile</a:t>
            </a:r>
          </a:p>
          <a:p>
            <a:pPr marL="0" indent="-40005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indent="-40005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{ </a:t>
            </a: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_km * KM_TO_MILES; }</a:t>
            </a:r>
            <a:r>
              <a:rPr lang="en-CA" dirty="0">
                <a:solidFill>
                  <a:srgbClr val="B7B7B7"/>
                </a:solidFill>
                <a:latin typeface="Consolas" pitchFamily="49" charset="0"/>
                <a:cs typeface="Consolas" pitchFamily="49" charset="0"/>
              </a:rPr>
              <a:t>       //get the correct mile value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-40005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{_km =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/ KM_TO_MILES; }</a:t>
            </a:r>
            <a:r>
              <a:rPr lang="en-CA" dirty="0">
                <a:solidFill>
                  <a:srgbClr val="B7B7B7"/>
                </a:solidFill>
                <a:latin typeface="Consolas" pitchFamily="49" charset="0"/>
                <a:cs typeface="Consolas" pitchFamily="49" charset="0"/>
              </a:rPr>
              <a:t>       //set the correct kilometer value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-40005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-40005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F5FDE6-6E45-4A48-8929-18BE3620A3CB}"/>
              </a:ext>
            </a:extLst>
          </p:cNvPr>
          <p:cNvSpPr/>
          <p:nvPr/>
        </p:nvSpPr>
        <p:spPr>
          <a:xfrm>
            <a:off x="3994303" y="6165304"/>
            <a:ext cx="8208913" cy="10216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CA" sz="1600" dirty="0">
                <a:solidFill>
                  <a:srgbClr val="00CE9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Distance </a:t>
            </a:r>
            <a:r>
              <a:rPr lang="en-CA" sz="1600" dirty="0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sz="1600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new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CE9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Distance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CA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//create an object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CA" sz="1600" dirty="0" err="1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1600" dirty="0" err="1">
                <a:solidFill>
                  <a:srgbClr val="DADA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Km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9D8F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10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   </a:t>
            </a:r>
            <a:r>
              <a:rPr lang="en-CA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//set the distance in km</a:t>
            </a:r>
          </a:p>
          <a:p>
            <a:pPr>
              <a:lnSpc>
                <a:spcPct val="120000"/>
              </a:lnSpc>
            </a:pPr>
            <a:r>
              <a:rPr lang="en-CA" sz="1600" dirty="0" err="1">
                <a:solidFill>
                  <a:srgbClr val="00CE9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Console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1600" dirty="0" err="1">
                <a:solidFill>
                  <a:srgbClr val="DADA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WriteLine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600" dirty="0" err="1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1600" dirty="0" err="1">
                <a:solidFill>
                  <a:srgbClr val="DADA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Mile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r>
              <a:rPr lang="en-CA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//read the distance in mile</a:t>
            </a:r>
          </a:p>
        </p:txBody>
      </p:sp>
    </p:spTree>
    <p:extLst>
      <p:ext uri="{BB962C8B-B14F-4D97-AF65-F5344CB8AC3E}">
        <p14:creationId xmlns:p14="http://schemas.microsoft.com/office/powerpoint/2010/main" val="248984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661" y="19969"/>
            <a:ext cx="8596668" cy="1320800"/>
          </a:xfrm>
        </p:spPr>
        <p:txBody>
          <a:bodyPr>
            <a:normAutofit/>
          </a:bodyPr>
          <a:lstStyle/>
          <a:p>
            <a:r>
              <a:rPr lang="en-CA" dirty="0"/>
              <a:t>Properties – checks before Setting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60653"/>
            <a:ext cx="8596668" cy="5204651"/>
          </a:xfrm>
        </p:spPr>
        <p:txBody>
          <a:bodyPr>
            <a:normAutofit/>
          </a:bodyPr>
          <a:lstStyle/>
          <a:p>
            <a:pPr marL="0" indent="-400050">
              <a:buNone/>
            </a:pP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private double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month;</a:t>
            </a:r>
          </a:p>
          <a:p>
            <a:pPr marL="0" indent="-400050">
              <a:buNone/>
            </a:pPr>
            <a:endParaRPr lang="en-CA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0" indent="-400050">
              <a:buNone/>
            </a:pP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Month</a:t>
            </a:r>
          </a:p>
          <a:p>
            <a:pPr marL="0" indent="-40005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-40005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{ </a:t>
            </a: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month; }</a:t>
            </a:r>
          </a:p>
          <a:p>
            <a:pPr marL="0" indent="-40005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-40005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//a month value has to be between 0 and 11</a:t>
            </a:r>
          </a:p>
          <a:p>
            <a:pPr marL="0" indent="-40005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set</a:t>
            </a:r>
          </a:p>
          <a:p>
            <a:pPr marL="0" indent="-40005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-40005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&lt; 0 || </a:t>
            </a: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&gt; 11 ) </a:t>
            </a: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= 0; </a:t>
            </a:r>
          </a:p>
          <a:p>
            <a:pPr marL="0" indent="-40005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month = </a:t>
            </a: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-40005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-40005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7816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3444" y="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Properties – checks before Getting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0769"/>
            <a:ext cx="8596668" cy="4700594"/>
          </a:xfrm>
        </p:spPr>
        <p:txBody>
          <a:bodyPr>
            <a:normAutofit lnSpcReduction="10000"/>
          </a:bodyPr>
          <a:lstStyle/>
          <a:p>
            <a:pPr marL="0" indent="-400050">
              <a:buNone/>
            </a:pP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name;</a:t>
            </a:r>
          </a:p>
          <a:p>
            <a:pPr marL="0" indent="-400050">
              <a:buNone/>
            </a:pPr>
            <a:endParaRPr lang="en-CA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0" indent="-400050">
              <a:buNone/>
            </a:pP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Name</a:t>
            </a:r>
          </a:p>
          <a:p>
            <a:pPr marL="0" indent="-40005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-40005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{ </a:t>
            </a: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(name == </a:t>
            </a:r>
            <a:r>
              <a:rPr lang="en-CA" dirty="0">
                <a:solidFill>
                  <a:srgbClr val="EBB105"/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 ? </a:t>
            </a:r>
            <a:r>
              <a:rPr lang="en-CA" dirty="0">
                <a:solidFill>
                  <a:srgbClr val="EBB105"/>
                </a:solidFill>
                <a:latin typeface="Consolas" pitchFamily="49" charset="0"/>
                <a:cs typeface="Consolas" pitchFamily="49" charset="0"/>
              </a:rPr>
              <a:t>"NA"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: name; }</a:t>
            </a:r>
          </a:p>
          <a:p>
            <a:pPr marL="0" indent="-40005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-40005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//sets the name field</a:t>
            </a:r>
          </a:p>
          <a:p>
            <a:pPr marL="0" indent="-40005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set</a:t>
            </a:r>
          </a:p>
          <a:p>
            <a:pPr marL="0" indent="-40005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-40005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name = </a:t>
            </a: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-40005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-40005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80517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8676</TotalTime>
  <Words>964</Words>
  <Application>Microsoft Office PowerPoint</Application>
  <PresentationFormat>Widescreen</PresentationFormat>
  <Paragraphs>181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Trebuchet MS</vt:lpstr>
      <vt:lpstr>Wingdings 3</vt:lpstr>
      <vt:lpstr>Facet</vt:lpstr>
      <vt:lpstr>Classes:  Properties (II)</vt:lpstr>
      <vt:lpstr>Objectives</vt:lpstr>
      <vt:lpstr>Recap</vt:lpstr>
      <vt:lpstr>Reminder: Auto-implemented</vt:lpstr>
      <vt:lpstr>Usage of Properties</vt:lpstr>
      <vt:lpstr>Properties – Example</vt:lpstr>
      <vt:lpstr>Properties – Conversion </vt:lpstr>
      <vt:lpstr>Properties – checks before Setting</vt:lpstr>
      <vt:lpstr>Properties – checks before Getting</vt:lpstr>
      <vt:lpstr>Logging in the getter</vt:lpstr>
      <vt:lpstr>More on Accessors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Narendra Pershad</cp:lastModifiedBy>
  <cp:revision>131</cp:revision>
  <cp:lastPrinted>2014-06-02T13:01:36Z</cp:lastPrinted>
  <dcterms:created xsi:type="dcterms:W3CDTF">2013-05-01T13:47:21Z</dcterms:created>
  <dcterms:modified xsi:type="dcterms:W3CDTF">2021-09-11T21:28:09Z</dcterms:modified>
</cp:coreProperties>
</file>