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notesMasterIdLst>
    <p:notesMasterId r:id="rId25"/>
  </p:notesMasterIdLst>
  <p:sldIdLst>
    <p:sldId id="256" r:id="rId5"/>
    <p:sldId id="273" r:id="rId6"/>
    <p:sldId id="260" r:id="rId7"/>
    <p:sldId id="261" r:id="rId8"/>
    <p:sldId id="262" r:id="rId9"/>
    <p:sldId id="268" r:id="rId10"/>
    <p:sldId id="267" r:id="rId11"/>
    <p:sldId id="257" r:id="rId12"/>
    <p:sldId id="258" r:id="rId13"/>
    <p:sldId id="275" r:id="rId14"/>
    <p:sldId id="263" r:id="rId15"/>
    <p:sldId id="264" r:id="rId16"/>
    <p:sldId id="259" r:id="rId17"/>
    <p:sldId id="269" r:id="rId18"/>
    <p:sldId id="265" r:id="rId19"/>
    <p:sldId id="266" r:id="rId20"/>
    <p:sldId id="272" r:id="rId21"/>
    <p:sldId id="271" r:id="rId22"/>
    <p:sldId id="274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C9B0"/>
    <a:srgbClr val="E97E48"/>
    <a:srgbClr val="8AE232"/>
    <a:srgbClr val="EBB105"/>
    <a:srgbClr val="719DCF"/>
    <a:srgbClr val="01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262"/>
    <p:restoredTop sz="94478" autoAdjust="0"/>
  </p:normalViewPr>
  <p:slideViewPr>
    <p:cSldViewPr>
      <p:cViewPr varScale="1">
        <p:scale>
          <a:sx n="89" d="100"/>
          <a:sy n="89" d="100"/>
        </p:scale>
        <p:origin x="9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A863-98C4-BB45-B3BA-E7E98E12BD03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ECF16-BCF5-D446-8507-E96FACCD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ECF16-BCF5-D446-8507-E96FACCDD9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ECF16-BCF5-D446-8507-E96FACCDD9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18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49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0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38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71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15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5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87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6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7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06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21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76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C095-6E8E-4C99-9EE4-5BF5B68E0A64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2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Serialization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922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0274-C0CA-9845-8885-10DDB0FB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serialized? (xml)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7C72-BBFF-F846-BF31-654F8D91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serialize a type it must be decorated with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SerializableAttribute</a:t>
            </a:r>
            <a:r>
              <a:rPr lang="en-US" dirty="0"/>
              <a:t> </a:t>
            </a:r>
          </a:p>
          <a:p>
            <a:r>
              <a:rPr lang="en-CA" dirty="0"/>
              <a:t>The fields, the object's type, such as its version, culture, and assembly name are all serialized</a:t>
            </a:r>
            <a:endParaRPr lang="en-US" dirty="0"/>
          </a:p>
          <a:p>
            <a:r>
              <a:rPr lang="en-US" dirty="0"/>
              <a:t>If you don’t want a field to be serialize, apply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NotSerializedAttribute</a:t>
            </a:r>
            <a:r>
              <a:rPr lang="en-US" dirty="0"/>
              <a:t> attribute to that member</a:t>
            </a:r>
          </a:p>
        </p:txBody>
      </p:sp>
    </p:spTree>
    <p:extLst>
      <p:ext uri="{BB962C8B-B14F-4D97-AF65-F5344CB8AC3E}">
        <p14:creationId xmlns:p14="http://schemas.microsoft.com/office/powerpoint/2010/main" val="18083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0" y="1930400"/>
            <a:ext cx="9955170" cy="4772602"/>
          </a:xfrm>
        </p:spPr>
        <p:txBody>
          <a:bodyPr>
            <a:noAutofit/>
          </a:bodyPr>
          <a:lstStyle/>
          <a:p>
            <a:r>
              <a:rPr lang="en-CA" dirty="0"/>
              <a:t>Add the necessary namespace</a:t>
            </a:r>
          </a:p>
          <a:p>
            <a:pPr marL="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System.Xml.Serialization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/>
              <a:t>Create and initialise a </a:t>
            </a:r>
            <a:r>
              <a:rPr lang="en-CA" dirty="0" err="1"/>
              <a:t>serializer</a:t>
            </a:r>
            <a:r>
              <a:rPr lang="en-CA" dirty="0"/>
              <a:t>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XmlSerializer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XmlSerializer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a writable stream such as a </a:t>
            </a:r>
            <a:r>
              <a:rPr lang="en-CA" dirty="0" err="1"/>
              <a:t>TextWriter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the Serialize method to serialize the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281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De-Serialization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38" y="1930400"/>
            <a:ext cx="11409826" cy="4772602"/>
          </a:xfrm>
        </p:spPr>
        <p:txBody>
          <a:bodyPr>
            <a:noAutofit/>
          </a:bodyPr>
          <a:lstStyle/>
          <a:p>
            <a:r>
              <a:rPr lang="en-CA" dirty="0"/>
              <a:t>Add the necessary namespace</a:t>
            </a:r>
          </a:p>
          <a:p>
            <a:pPr marL="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System.Xml.Serialization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Create and initialise a </a:t>
            </a:r>
            <a:r>
              <a:rPr lang="en-CA" dirty="0" err="1"/>
              <a:t>serializer</a:t>
            </a:r>
            <a:r>
              <a:rPr lang="en-CA" dirty="0"/>
              <a:t>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XmlSerializer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XmlSerializer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a readable stream such as a </a:t>
            </a:r>
            <a:r>
              <a:rPr lang="en-CA" dirty="0" err="1"/>
              <a:t>TextReader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solidFill>
                <a:srgbClr val="01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/>
              <a:t>Use the </a:t>
            </a:r>
            <a:r>
              <a:rPr lang="en-CA" dirty="0" err="1"/>
              <a:t>Deserialize</a:t>
            </a:r>
            <a:r>
              <a:rPr lang="en-CA" dirty="0"/>
              <a:t> method to de-serialize the object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serializer.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Deserialize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294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Industry specification</a:t>
            </a:r>
          </a:p>
          <a:p>
            <a:r>
              <a:rPr lang="en-CA" dirty="0"/>
              <a:t>Readable </a:t>
            </a:r>
          </a:p>
          <a:p>
            <a:r>
              <a:rPr lang="en-CA" dirty="0"/>
              <a:t>Also requires a parameter-less constructor</a:t>
            </a:r>
          </a:p>
          <a:p>
            <a:r>
              <a:rPr lang="en-CA" dirty="0"/>
              <a:t>The fields/properties must have public writable access</a:t>
            </a:r>
          </a:p>
          <a:p>
            <a:r>
              <a:rPr lang="en-CA" dirty="0"/>
              <a:t>Less verbose than xml and easer to read/verify by human</a:t>
            </a:r>
          </a:p>
          <a:p>
            <a:r>
              <a:rPr lang="en-CA" dirty="0"/>
              <a:t>Easier to code than xml</a:t>
            </a:r>
          </a:p>
          <a:p>
            <a:r>
              <a:rPr lang="en-CA" dirty="0"/>
              <a:t>There are two built-in json assemblies </a:t>
            </a:r>
            <a:r>
              <a:rPr lang="en-CA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System.Text.Json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dirty="0"/>
              <a:t>and </a:t>
            </a:r>
            <a:r>
              <a:rPr lang="en-CA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System.Web.Script.Serialization</a:t>
            </a:r>
            <a:endParaRPr lang="en-CA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There is also a well-respected nu-get package </a:t>
            </a:r>
            <a:r>
              <a:rPr lang="en-CA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NewtonSoft.Json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endParaRPr lang="en-CA" dirty="0"/>
          </a:p>
        </p:txBody>
      </p:sp>
      <p:pic>
        <p:nvPicPr>
          <p:cNvPr id="2050" name="Picture 2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1124744"/>
            <a:ext cx="363232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8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0274-C0CA-9845-8885-10DDB0FB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serialized?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7C72-BBFF-F846-BF31-654F8D91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67138" cy="3880773"/>
          </a:xfrm>
        </p:spPr>
        <p:txBody>
          <a:bodyPr/>
          <a:lstStyle/>
          <a:p>
            <a:r>
              <a:rPr lang="en-US" dirty="0"/>
              <a:t>Only public instance fields and properties.</a:t>
            </a:r>
          </a:p>
          <a:p>
            <a:r>
              <a:rPr lang="en-US" dirty="0"/>
              <a:t>When using </a:t>
            </a:r>
            <a:r>
              <a:rPr lang="en-US" dirty="0" err="1">
                <a:latin typeface="Consolas" panose="020B0609020204030204" pitchFamily="49" charset="0"/>
              </a:rPr>
              <a:t>NewtonSoft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System.Text.Json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libraries, you may specify the following:</a:t>
            </a:r>
          </a:p>
          <a:p>
            <a:r>
              <a:rPr lang="en-US" dirty="0"/>
              <a:t>Attribute to ignore a public member –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4EC9B0"/>
                </a:solidFill>
                <a:latin typeface="Consolas" panose="020B0609020204030204" pitchFamily="49" charset="0"/>
              </a:rPr>
              <a:t>JsonIgnore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You may specify an alternate name for a member –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</a:rPr>
              <a:t>Species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05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Json</a:t>
            </a:r>
            <a:r>
              <a:rPr lang="en-CA" dirty="0"/>
              <a:t>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 the necessary namespace</a:t>
            </a:r>
          </a:p>
          <a:p>
            <a:pPr marL="36195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System.Text.Json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a writable stream such as a </a:t>
            </a:r>
            <a:r>
              <a:rPr lang="en-CA" dirty="0" err="1"/>
              <a:t>TextWriter</a:t>
            </a:r>
            <a:r>
              <a:rPr lang="en-CA" dirty="0"/>
              <a:t>)</a:t>
            </a:r>
          </a:p>
          <a:p>
            <a:pPr marL="36195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the static Serialize method to serialize the object. The method returns a string that is normally written to a file</a:t>
            </a:r>
          </a:p>
          <a:p>
            <a:pPr marL="361950" indent="0">
              <a:buNone/>
            </a:pP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.Serialize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«object»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399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Json</a:t>
            </a:r>
            <a:r>
              <a:rPr lang="en-CA" dirty="0"/>
              <a:t> Deserialization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Add the necessary namespace</a:t>
            </a:r>
          </a:p>
          <a:p>
            <a:pPr marL="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System.Text.Json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the source of the serialized data normally contents from a file)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the Deserialize method to serialize the object. The method returns an object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Lizard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lizard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.Deserialize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«object»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.ReadToEnd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091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632"/>
            <a:ext cx="11514666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Name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Quantity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Price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"Bananas"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Quantity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Price 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0.49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item.json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//contents of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item.json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"Bananas"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"Quantity"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"Price"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0.49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85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2656"/>
            <a:ext cx="11514666" cy="63367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Street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PostalCode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Name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WorkAddress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 Children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"Larry Curly </a:t>
            </a:r>
            <a:r>
              <a:rPr lang="en-CA" dirty="0" err="1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Moe"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&gt;(),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 Sheppard Avenue"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PostalCode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"M1B6E8"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"941 Progress Avenue"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PostalCode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"M1K5E9"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person.json</a:t>
            </a:r>
            <a:r>
              <a:rPr lang="en-CA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EBB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(p));</a:t>
            </a:r>
          </a:p>
        </p:txBody>
      </p:sp>
    </p:spTree>
    <p:extLst>
      <p:ext uri="{BB962C8B-B14F-4D97-AF65-F5344CB8AC3E}">
        <p14:creationId xmlns:p14="http://schemas.microsoft.com/office/powerpoint/2010/main" val="134077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8082E0-8547-4D78-BCD4-C6BBFE75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Resulting Json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7E7AE-BC2E-44C2-AF12-11373574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"Narendra"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WorkAddress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"Street"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"941 Progress Avenue"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PostalCode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"M1K5E9"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HomeAddress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"Street"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"20 Sheppard Avenue"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PostalCode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"M1B6E8"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2E75B6"/>
                </a:solidFill>
                <a:latin typeface="Consolas" panose="020B0609020204030204" pitchFamily="49" charset="0"/>
              </a:rPr>
              <a:t>"Children"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[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"Larry"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"Curly"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"Moe"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pPr marL="360363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73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9768-08AF-437F-A520-26C0A24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67D7-5718-4199-9686-AC8F3831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Serialization</a:t>
            </a:r>
          </a:p>
          <a:p>
            <a:r>
              <a:rPr lang="en-CA" dirty="0"/>
              <a:t>Why Serialize?</a:t>
            </a:r>
          </a:p>
          <a:p>
            <a:r>
              <a:rPr lang="en-CA" dirty="0"/>
              <a:t>Techniques to Serialize</a:t>
            </a:r>
          </a:p>
          <a:p>
            <a:pPr lvl="1"/>
            <a:r>
              <a:rPr lang="en-CA" dirty="0"/>
              <a:t>Binary</a:t>
            </a:r>
          </a:p>
          <a:p>
            <a:pPr lvl="1"/>
            <a:r>
              <a:rPr lang="en-CA" dirty="0"/>
              <a:t>Manual</a:t>
            </a:r>
          </a:p>
          <a:p>
            <a:pPr lvl="1"/>
            <a:r>
              <a:rPr lang="en-CA" dirty="0"/>
              <a:t>XML</a:t>
            </a:r>
          </a:p>
          <a:p>
            <a:pPr lvl="1"/>
            <a:r>
              <a:rPr lang="en-CA" dirty="0"/>
              <a:t>Json</a:t>
            </a:r>
          </a:p>
          <a:p>
            <a:r>
              <a:rPr lang="en-CA" dirty="0"/>
              <a:t>Serialize and deserialize collection of objects</a:t>
            </a:r>
          </a:p>
        </p:txBody>
      </p:sp>
    </p:spTree>
    <p:extLst>
      <p:ext uri="{BB962C8B-B14F-4D97-AF65-F5344CB8AC3E}">
        <p14:creationId xmlns:p14="http://schemas.microsoft.com/office/powerpoint/2010/main" val="29772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99F6-B663-154B-B936-8E1F47F2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A210-9711-B540-8A5D-513DFDD2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Serialization allows you to convert an object into a byte stream.</a:t>
            </a:r>
          </a:p>
          <a:p>
            <a:r>
              <a:rPr lang="en-US" dirty="0"/>
              <a:t>The results can be stored to persist the object.</a:t>
            </a:r>
          </a:p>
          <a:p>
            <a:r>
              <a:rPr lang="en-US" dirty="0"/>
              <a:t>Or transmitted to another application.</a:t>
            </a:r>
          </a:p>
          <a:p>
            <a:r>
              <a:rPr lang="en-US" dirty="0"/>
              <a:t>The most popular method is to use the </a:t>
            </a:r>
            <a:r>
              <a:rPr lang="en-CA" dirty="0"/>
              <a:t>Json format for serialization </a:t>
            </a:r>
            <a:r>
              <a:rPr lang="en-CA"/>
              <a:t>and deserialization.</a:t>
            </a:r>
            <a:endParaRPr lang="en-CA" dirty="0"/>
          </a:p>
          <a:p>
            <a:r>
              <a:rPr lang="en-CA" dirty="0"/>
              <a:t>In this course we will use Json format for serialization.</a:t>
            </a:r>
          </a:p>
          <a:p>
            <a:r>
              <a:rPr lang="en-CA" dirty="0"/>
              <a:t>It is more popular, easy to troubleshot and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Serialization?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the process of converting an object into a stream of bytes either to store or to transmit.</a:t>
            </a:r>
          </a:p>
          <a:p>
            <a:r>
              <a:rPr lang="en-CA" dirty="0"/>
              <a:t>The data members of the object and the name of the class, including the assembly containing the class, is converted to a stream of bytes, which is then written to a data stream.</a:t>
            </a:r>
          </a:p>
          <a:p>
            <a:r>
              <a:rPr lang="en-CA" dirty="0"/>
              <a:t>It is the only way to persistent an object.</a:t>
            </a:r>
          </a:p>
          <a:p>
            <a:r>
              <a:rPr lang="en-CA" dirty="0"/>
              <a:t>When the object is subsequently de-serialized, an exact clone of the original object is created.</a:t>
            </a:r>
          </a:p>
          <a:p>
            <a:r>
              <a:rPr lang="en-CA" dirty="0"/>
              <a:t>Can be used for deep copy of an object (Shallow copy is provided by .NET)</a:t>
            </a:r>
          </a:p>
          <a:p>
            <a:r>
              <a:rPr lang="en-CA" dirty="0"/>
              <a:t>Serialization is not part of C# language but part of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4807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serialize?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793"/>
            <a:ext cx="8596668" cy="4484570"/>
          </a:xfrm>
        </p:spPr>
        <p:txBody>
          <a:bodyPr/>
          <a:lstStyle/>
          <a:p>
            <a:r>
              <a:rPr lang="en-CA" dirty="0"/>
              <a:t>To save an object to memory/disk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To send an object to another application</a:t>
            </a:r>
          </a:p>
          <a:p>
            <a:endParaRPr lang="en-CA" dirty="0"/>
          </a:p>
        </p:txBody>
      </p:sp>
      <p:sp>
        <p:nvSpPr>
          <p:cNvPr id="4" name="AutoShape 2" descr="Image result for transmi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 descr="Image result for transm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328528"/>
            <a:ext cx="936104" cy="11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ransm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4152" y="4256520"/>
            <a:ext cx="936104" cy="11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dis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163987"/>
            <a:ext cx="1577739" cy="12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6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of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Manual </a:t>
            </a:r>
          </a:p>
          <a:p>
            <a:pPr lvl="1"/>
            <a:r>
              <a:rPr lang="en-CA" dirty="0"/>
              <a:t>Lots of work, but completely customizable (everything that you want and nothing that you do not want).</a:t>
            </a:r>
          </a:p>
          <a:p>
            <a:pPr lvl="1"/>
            <a:r>
              <a:rPr lang="en-CA" dirty="0"/>
              <a:t>You have to handle each member yourself in the writing and reading process.</a:t>
            </a:r>
          </a:p>
          <a:p>
            <a:pPr lvl="1"/>
            <a:r>
              <a:rPr lang="en-CA" dirty="0"/>
              <a:t>Not portable.</a:t>
            </a:r>
          </a:p>
          <a:p>
            <a:pPr lvl="1"/>
            <a:r>
              <a:rPr lang="en-CA" dirty="0"/>
              <a:t>You decide what will be stored.</a:t>
            </a:r>
          </a:p>
          <a:p>
            <a:r>
              <a:rPr lang="en-CA" dirty="0"/>
              <a:t>Binary</a:t>
            </a:r>
          </a:p>
          <a:p>
            <a:pPr lvl="1"/>
            <a:r>
              <a:rPr lang="en-CA" dirty="0"/>
              <a:t>Very efficient in speed and memory.</a:t>
            </a:r>
          </a:p>
          <a:p>
            <a:pPr lvl="1"/>
            <a:r>
              <a:rPr lang="en-CA" dirty="0"/>
              <a:t>Not humanly-readable (good/bad?).</a:t>
            </a:r>
          </a:p>
          <a:p>
            <a:pPr lvl="1"/>
            <a:r>
              <a:rPr lang="en-CA" dirty="0"/>
              <a:t>Useful socket-based network stream.</a:t>
            </a:r>
          </a:p>
          <a:p>
            <a:pPr lvl="1"/>
            <a:r>
              <a:rPr lang="en-CA" dirty="0"/>
              <a:t>Not useful for character-based stream.</a:t>
            </a:r>
          </a:p>
        </p:txBody>
      </p:sp>
    </p:spTree>
    <p:extLst>
      <p:ext uri="{BB962C8B-B14F-4D97-AF65-F5344CB8AC3E}">
        <p14:creationId xmlns:p14="http://schemas.microsoft.com/office/powerpoint/2010/main" val="375382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of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26" y="1930400"/>
            <a:ext cx="8596668" cy="4628586"/>
          </a:xfrm>
        </p:spPr>
        <p:txBody>
          <a:bodyPr>
            <a:normAutofit/>
          </a:bodyPr>
          <a:lstStyle/>
          <a:p>
            <a:r>
              <a:rPr lang="en-CA" dirty="0"/>
              <a:t>Binary</a:t>
            </a:r>
          </a:p>
          <a:p>
            <a:pPr lvl="1"/>
            <a:r>
              <a:rPr lang="en-CA" dirty="0"/>
              <a:t>Efficient but not portable or extendable.</a:t>
            </a:r>
          </a:p>
          <a:p>
            <a:r>
              <a:rPr lang="en-CA" dirty="0"/>
              <a:t>Soap</a:t>
            </a:r>
          </a:p>
          <a:p>
            <a:pPr lvl="1"/>
            <a:r>
              <a:rPr lang="en-CA" dirty="0"/>
              <a:t>Open standard.</a:t>
            </a:r>
          </a:p>
          <a:p>
            <a:pPr lvl="1"/>
            <a:r>
              <a:rPr lang="en-CA" dirty="0"/>
              <a:t>Does extra work so that the result encoding follows the required standard.</a:t>
            </a:r>
          </a:p>
          <a:p>
            <a:r>
              <a:rPr lang="en-CA" dirty="0"/>
              <a:t>Xml</a:t>
            </a:r>
          </a:p>
          <a:p>
            <a:pPr lvl="1"/>
            <a:r>
              <a:rPr lang="en-CA" dirty="0"/>
              <a:t>Readable, but verbose, open standard.</a:t>
            </a:r>
          </a:p>
          <a:p>
            <a:pPr lvl="1"/>
            <a:r>
              <a:rPr lang="en-CA" dirty="0"/>
              <a:t>Must have a public parameter-less constructor.</a:t>
            </a:r>
          </a:p>
          <a:p>
            <a:r>
              <a:rPr lang="en-CA" dirty="0" err="1"/>
              <a:t>Json</a:t>
            </a:r>
            <a:endParaRPr lang="en-CA" dirty="0"/>
          </a:p>
          <a:p>
            <a:pPr lvl="1"/>
            <a:r>
              <a:rPr lang="en-CA" dirty="0"/>
              <a:t>Readable and compact, open standard.</a:t>
            </a:r>
          </a:p>
          <a:p>
            <a:pPr lvl="1"/>
            <a:r>
              <a:rPr lang="en-CA" dirty="0"/>
              <a:t>This is the most used of all the above methods.</a:t>
            </a:r>
          </a:p>
        </p:txBody>
      </p:sp>
    </p:spTree>
    <p:extLst>
      <p:ext uri="{BB962C8B-B14F-4D97-AF65-F5344CB8AC3E}">
        <p14:creationId xmlns:p14="http://schemas.microsoft.com/office/powerpoint/2010/main" val="92227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3416" y="1196752"/>
            <a:ext cx="208823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 Text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Leopard gecko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3416" y="3573016"/>
            <a:ext cx="475672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&lt;Lizard&gt;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&lt;Species&gt;Leopard gecko&lt;/Species&gt;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&lt;Number&gt;3&lt;/Number&gt;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IsDangerous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IsDangerous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&lt;/Lizard&gt;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052736"/>
            <a:ext cx="3744416" cy="210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Species":"Leopard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gecko",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"Number":3,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IsDangerous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":true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5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Serializer</a:t>
            </a:r>
            <a:r>
              <a:rPr lang="en-CA" dirty="0"/>
              <a:t> provided by </a:t>
            </a:r>
            <a:r>
              <a:rPr lang="en-CA" dirty="0" err="1"/>
              <a:t>.Net</a:t>
            </a:r>
            <a:r>
              <a:rPr lang="en-CA" dirty="0"/>
              <a:t> </a:t>
            </a:r>
          </a:p>
          <a:p>
            <a:r>
              <a:rPr lang="en-CA" dirty="0"/>
              <a:t>Fast and efficient</a:t>
            </a:r>
          </a:p>
          <a:p>
            <a:r>
              <a:rPr lang="en-CA" dirty="0"/>
              <a:t>Truest replication</a:t>
            </a:r>
          </a:p>
          <a:p>
            <a:endParaRPr lang="en-CA" dirty="0"/>
          </a:p>
        </p:txBody>
      </p:sp>
      <p:pic>
        <p:nvPicPr>
          <p:cNvPr id="4098" name="Picture 2" descr="파일:Open Binary File To Notep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836712"/>
            <a:ext cx="266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4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Industry specification</a:t>
            </a:r>
          </a:p>
          <a:p>
            <a:r>
              <a:rPr lang="en-CA" dirty="0"/>
              <a:t>Readable </a:t>
            </a:r>
          </a:p>
          <a:p>
            <a:r>
              <a:rPr lang="en-CA" dirty="0"/>
              <a:t>Requires a parameter-less constructor</a:t>
            </a:r>
          </a:p>
          <a:p>
            <a:r>
              <a:rPr lang="en-CA" dirty="0"/>
              <a:t>Data members have to public</a:t>
            </a:r>
          </a:p>
          <a:p>
            <a:r>
              <a:rPr lang="en-CA" dirty="0"/>
              <a:t>You can choose which members to persist</a:t>
            </a:r>
          </a:p>
        </p:txBody>
      </p:sp>
      <p:pic>
        <p:nvPicPr>
          <p:cNvPr id="3074" name="Picture 2" descr="Image result for x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72" y="332657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15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0BDC8BC28594A8C95584CC1683EC5" ma:contentTypeVersion="4" ma:contentTypeDescription="Create a new document." ma:contentTypeScope="" ma:versionID="ba19bf0850a265bd174d3d3df8d9b414">
  <xsd:schema xmlns:xsd="http://www.w3.org/2001/XMLSchema" xmlns:xs="http://www.w3.org/2001/XMLSchema" xmlns:p="http://schemas.microsoft.com/office/2006/metadata/properties" xmlns:ns2="0a87bd31-99b0-4c94-b97c-39171d591e36" targetNamespace="http://schemas.microsoft.com/office/2006/metadata/properties" ma:root="true" ma:fieldsID="4518a898f2543007963650e1c4d3c457" ns2:_="">
    <xsd:import namespace="0a87bd31-99b0-4c94-b97c-39171d591e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7bd31-99b0-4c94-b97c-39171d591e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FEC16-4FD9-4444-B9C4-C3E41E56DB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28E0CD-0DCB-4E06-8916-0427DD4F07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7bd31-99b0-4c94-b97c-39171d591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49C821-4DC6-4A68-B8F1-C562971CADC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10662</TotalTime>
  <Words>1229</Words>
  <Application>Microsoft Office PowerPoint</Application>
  <PresentationFormat>Widescreen</PresentationFormat>
  <Paragraphs>192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 3</vt:lpstr>
      <vt:lpstr>Facet</vt:lpstr>
      <vt:lpstr>Serialization</vt:lpstr>
      <vt:lpstr>Objectives</vt:lpstr>
      <vt:lpstr>What is Serialization?</vt:lpstr>
      <vt:lpstr>Why serialize?</vt:lpstr>
      <vt:lpstr>Methods of serialization</vt:lpstr>
      <vt:lpstr>Methods of serialization</vt:lpstr>
      <vt:lpstr>PowerPoint Presentation</vt:lpstr>
      <vt:lpstr>Binary</vt:lpstr>
      <vt:lpstr>Xml</vt:lpstr>
      <vt:lpstr>What is serialized? (xml)</vt:lpstr>
      <vt:lpstr>Xml Serialization</vt:lpstr>
      <vt:lpstr>Xml De-Serialization</vt:lpstr>
      <vt:lpstr>json</vt:lpstr>
      <vt:lpstr>What is serialized? (json)</vt:lpstr>
      <vt:lpstr>Json Serialization</vt:lpstr>
      <vt:lpstr>Json Deserialization</vt:lpstr>
      <vt:lpstr>PowerPoint Presentation</vt:lpstr>
      <vt:lpstr>PowerPoint Presentation</vt:lpstr>
      <vt:lpstr>Resulting Json file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57</cp:revision>
  <dcterms:created xsi:type="dcterms:W3CDTF">2017-06-14T14:50:41Z</dcterms:created>
  <dcterms:modified xsi:type="dcterms:W3CDTF">2022-01-31T00:47:25Z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0x01010061B0BDC8BC28594A8C95584CC1683EC5</vt:lpwstr>
  </property>
</Properties>
</file>