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6" r:id="rId4"/>
    <p:sldId id="304" r:id="rId5"/>
    <p:sldId id="305" r:id="rId6"/>
    <p:sldId id="310" r:id="rId7"/>
    <p:sldId id="311" r:id="rId8"/>
    <p:sldId id="302" r:id="rId9"/>
    <p:sldId id="307" r:id="rId10"/>
    <p:sldId id="308" r:id="rId11"/>
    <p:sldId id="309" r:id="rId12"/>
    <p:sldId id="291" r:id="rId13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DCF"/>
    <a:srgbClr val="4EC9B0"/>
    <a:srgbClr val="E97E48"/>
    <a:srgbClr val="E6DB7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 autoAdjust="0"/>
    <p:restoredTop sz="79346" autoAdjust="0"/>
  </p:normalViewPr>
  <p:slideViewPr>
    <p:cSldViewPr>
      <p:cViewPr varScale="1">
        <p:scale>
          <a:sx n="75" d="100"/>
          <a:sy n="75" d="100"/>
        </p:scale>
        <p:origin x="2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5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85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4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2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2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6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66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48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33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0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52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3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8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4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46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53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3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9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1251314" cy="4700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(){ 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//replaces the same member of the parent class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a circle."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(){ 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//replaces the same member of the parent class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a square."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9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648"/>
            <a:ext cx="1125131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obj.Draw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Draw() method points to different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                    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logic (depending on the type of obj)</a:t>
            </a:r>
            <a:endParaRPr lang="en-CA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 – Although all the Draw method have a single WriteLine(), it does not have to be so. They can implement different logic.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a Line.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a Circle.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a Square.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am just a generic drawing object.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1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Early binding and late binding are important features of the runtime</a:t>
            </a:r>
          </a:p>
          <a:p>
            <a:r>
              <a:rPr lang="en-CA" dirty="0"/>
              <a:t>Late binding depends on inheritance.</a:t>
            </a:r>
          </a:p>
          <a:p>
            <a:r>
              <a:rPr lang="en-CA" dirty="0"/>
              <a:t>You don’t have to know the type at runtime to invoke the appropriate method, this is done automatically by the runtime.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Polymorphism?</a:t>
            </a:r>
          </a:p>
          <a:p>
            <a:r>
              <a:rPr lang="en-CA" dirty="0"/>
              <a:t>Benefits of Polymorphism</a:t>
            </a:r>
          </a:p>
          <a:p>
            <a:endParaRPr lang="en-CA" dirty="0"/>
          </a:p>
          <a:p>
            <a:r>
              <a:rPr lang="en-CA" dirty="0"/>
              <a:t>Example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is often referred to as the third pillar of object-oriented programming, after encapsulation and inheritance.</a:t>
            </a:r>
          </a:p>
          <a:p>
            <a:r>
              <a:rPr lang="en-US" dirty="0"/>
              <a:t>It facilitates a class to have many implementation with the same name</a:t>
            </a:r>
          </a:p>
          <a:p>
            <a:r>
              <a:rPr lang="en-US" dirty="0"/>
              <a:t>There are two distinct aspects:</a:t>
            </a:r>
          </a:p>
          <a:p>
            <a:pPr lvl="1"/>
            <a:r>
              <a:rPr lang="en-US" dirty="0"/>
              <a:t>Static (compile time)</a:t>
            </a:r>
          </a:p>
          <a:p>
            <a:pPr lvl="1"/>
            <a:r>
              <a:rPr lang="en-US" dirty="0"/>
              <a:t>Dynamic (runtime)</a:t>
            </a:r>
          </a:p>
        </p:txBody>
      </p:sp>
    </p:spTree>
    <p:extLst>
      <p:ext uri="{BB962C8B-B14F-4D97-AF65-F5344CB8AC3E}">
        <p14:creationId xmlns:p14="http://schemas.microsoft.com/office/powerpoint/2010/main" val="40562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123B49-D62B-8047-B7CF-145288077C4A}"/>
              </a:ext>
            </a:extLst>
          </p:cNvPr>
          <p:cNvSpPr/>
          <p:nvPr/>
        </p:nvSpPr>
        <p:spPr>
          <a:xfrm>
            <a:off x="4511823" y="548680"/>
            <a:ext cx="3600000" cy="8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Polymorphism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61556-0D46-4748-8D33-260A947E9F6A}"/>
              </a:ext>
            </a:extLst>
          </p:cNvPr>
          <p:cNvSpPr/>
          <p:nvPr/>
        </p:nvSpPr>
        <p:spPr>
          <a:xfrm>
            <a:off x="8616248" y="4549209"/>
            <a:ext cx="2304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Virtual/Overriding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9A392-1D67-E847-957C-4C8992E4EA1D}"/>
              </a:ext>
            </a:extLst>
          </p:cNvPr>
          <p:cNvSpPr/>
          <p:nvPr/>
        </p:nvSpPr>
        <p:spPr>
          <a:xfrm>
            <a:off x="335360" y="4545856"/>
            <a:ext cx="223224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Method Overloading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6AF2C-4B57-CA49-A09E-DC35254C9BF0}"/>
              </a:ext>
            </a:extLst>
          </p:cNvPr>
          <p:cNvSpPr/>
          <p:nvPr/>
        </p:nvSpPr>
        <p:spPr>
          <a:xfrm>
            <a:off x="8328248" y="2636912"/>
            <a:ext cx="2880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or 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52D60-AD25-B140-89C7-8AF686B123CE}"/>
              </a:ext>
            </a:extLst>
          </p:cNvPr>
          <p:cNvSpPr/>
          <p:nvPr/>
        </p:nvSpPr>
        <p:spPr>
          <a:xfrm>
            <a:off x="1451484" y="2636912"/>
            <a:ext cx="2880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or Compile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693A3-EB0B-0F43-B2D1-3A7CF93523AB}"/>
              </a:ext>
            </a:extLst>
          </p:cNvPr>
          <p:cNvSpPr/>
          <p:nvPr/>
        </p:nvSpPr>
        <p:spPr>
          <a:xfrm>
            <a:off x="3071664" y="4549742"/>
            <a:ext cx="223224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Overloading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147D1E1-033D-F741-B8E0-66972BCEBE53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3989538" y="314627"/>
            <a:ext cx="1224232" cy="3420339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3DC1399-7222-6748-825E-B957170AF2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907221" y="3269175"/>
            <a:ext cx="1264830" cy="129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FDBDA83-CBDC-5C47-84F8-CDD5B765CBA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427919" y="296583"/>
            <a:ext cx="1224232" cy="34564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2F820B-9640-744E-850C-9B86F2C60CD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9142450" y="3923410"/>
            <a:ext cx="1264297" cy="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14B8292-40CA-5D4F-984E-F30AAFF9BE5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541012" y="3195384"/>
            <a:ext cx="1260944" cy="144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Static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is also known as Early Binding. </a:t>
            </a:r>
          </a:p>
          <a:p>
            <a:r>
              <a:rPr lang="en-CA" dirty="0"/>
              <a:t>It is also known as Compile Time Polymorphism because the decision of which method is to be called is made at compile time. </a:t>
            </a:r>
          </a:p>
          <a:p>
            <a:r>
              <a:rPr lang="en-CA" dirty="0"/>
              <a:t>Method overloading is an example of Static Polymorphism. </a:t>
            </a:r>
          </a:p>
          <a:p>
            <a:r>
              <a:rPr lang="en-CA" dirty="0"/>
              <a:t>Operator overloading is another example of Static Polymorphism</a:t>
            </a:r>
          </a:p>
          <a:p>
            <a:r>
              <a:rPr lang="en-CA" dirty="0"/>
              <a:t>Overloading is when multiple methods have the same name. They are different by the parameter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Dynamic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It is also known as Late Binding. </a:t>
            </a:r>
          </a:p>
          <a:p>
            <a:r>
              <a:rPr lang="en-CA" dirty="0"/>
              <a:t>It is also known as Runtime Polymorphism because the decision of which method is to be called is made at runtime. </a:t>
            </a:r>
          </a:p>
          <a:p>
            <a:r>
              <a:rPr lang="en-CA" dirty="0"/>
              <a:t>Inheritance facilitates this type of polymorphism</a:t>
            </a:r>
          </a:p>
          <a:p>
            <a:r>
              <a:rPr lang="en-CA" dirty="0"/>
              <a:t>In your source code you might invoke a call on the base class, but because that member is replaced, the implementation in the child class is called</a:t>
            </a:r>
          </a:p>
          <a:p>
            <a:r>
              <a:rPr lang="en-CA" dirty="0"/>
              <a:t>Member replacement is done via the virtual/override technique</a:t>
            </a:r>
          </a:p>
          <a:p>
            <a:endParaRPr lang="en-CA" dirty="0"/>
          </a:p>
          <a:p>
            <a:r>
              <a:rPr lang="en-CA" dirty="0"/>
              <a:t>This form of polymorphism depends on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EB9E-F67A-4102-B6BD-F9959EDB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D419-F143-448D-BDAF-DDBBA916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 to be called is is fixed when the program complies.</a:t>
            </a:r>
          </a:p>
          <a:p>
            <a:r>
              <a:rPr lang="en-CA" dirty="0"/>
              <a:t>We have already looked a lots of examples of method overloading as well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0934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will be the parent class of all the other classes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//may be overridden in derived classes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just a generic drawing object."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3272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1251314" cy="4700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DrawingObject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//replaces the same member of the parent class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		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am a line."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24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{FB1B6778-5011-754A-9820-C6C1AB8D15D4}tf10001060</Template>
  <TotalTime>14020</TotalTime>
  <Words>628</Words>
  <Application>Microsoft Office PowerPoint</Application>
  <PresentationFormat>Widescreen</PresentationFormat>
  <Paragraphs>102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Classes: Polymorphism</vt:lpstr>
      <vt:lpstr>Objectives</vt:lpstr>
      <vt:lpstr>What is polymorphism?</vt:lpstr>
      <vt:lpstr>PowerPoint Presentation</vt:lpstr>
      <vt:lpstr>Static Polymorphism</vt:lpstr>
      <vt:lpstr>Dynamic Polymorphism</vt:lpstr>
      <vt:lpstr>Static Binding</vt:lpstr>
      <vt:lpstr>Example 1 – Dynamic binding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134</cp:revision>
  <cp:lastPrinted>2014-06-02T13:01:36Z</cp:lastPrinted>
  <dcterms:created xsi:type="dcterms:W3CDTF">2013-05-01T13:47:21Z</dcterms:created>
  <dcterms:modified xsi:type="dcterms:W3CDTF">2021-10-18T23:44:45Z</dcterms:modified>
</cp:coreProperties>
</file>