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7CC"/>
    <a:srgbClr val="FCF6B8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94673"/>
  </p:normalViewPr>
  <p:slideViewPr>
    <p:cSldViewPr snapToGrid="0" snapToObjects="1">
      <p:cViewPr>
        <p:scale>
          <a:sx n="70" d="100"/>
          <a:sy n="70" d="100"/>
        </p:scale>
        <p:origin x="3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4490-DEB2-0343-8E20-897E76CE3BE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9EA49-6AE8-9F41-8D37-B5907F08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9EA49-6AE8-9F41-8D37-B5907F080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9EA49-6AE8-9F41-8D37-B5907F080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00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65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9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7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1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3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Pershad</a:t>
            </a:r>
          </a:p>
          <a:p>
            <a:r>
              <a:rPr lang="en-US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61403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321A-57ED-4F48-9291-B6EDA21F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A465-A9DC-4F89-B0F3-052778FA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Events plays an important role in responding to user event in a GUI.</a:t>
            </a:r>
          </a:p>
          <a:p>
            <a:r>
              <a:rPr lang="en-CA" dirty="0"/>
              <a:t>The alternative is poll each widget on you User Interface to check if something has happened and need attention.</a:t>
            </a:r>
          </a:p>
          <a:p>
            <a:r>
              <a:rPr lang="en-CA" dirty="0"/>
              <a:t>It is a clean technique that leads to loser coupling, the generator does not have to know about the consumer/subscriber/handler.</a:t>
            </a:r>
          </a:p>
          <a:p>
            <a:endParaRPr lang="en-CA" dirty="0"/>
          </a:p>
          <a:p>
            <a:r>
              <a:rPr lang="en-CA" dirty="0"/>
              <a:t>We will come back to Event when we start </a:t>
            </a:r>
            <a:r>
              <a:rPr lang="en-CA"/>
              <a:t>WinForms next week.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24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know what is an event</a:t>
            </a:r>
          </a:p>
          <a:p>
            <a:r>
              <a:rPr lang="en-US" dirty="0"/>
              <a:t>To understand how it works</a:t>
            </a:r>
          </a:p>
          <a:p>
            <a:r>
              <a:rPr lang="en-US" dirty="0"/>
              <a:t>Learn to use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enable a class or object to notify other classes or objects when something of interest occurs. </a:t>
            </a:r>
          </a:p>
          <a:p>
            <a:r>
              <a:rPr lang="en-US" dirty="0"/>
              <a:t>The class that sends (or raises) the event is called the publisher and the classes that receive (or handle) the event are called subscribers.</a:t>
            </a:r>
          </a:p>
          <a:p>
            <a:r>
              <a:rPr lang="en-US" dirty="0"/>
              <a:t>In a typical GUI application, you subscribe to events raised by controls such as buttons and list boxes. </a:t>
            </a:r>
          </a:p>
          <a:p>
            <a:r>
              <a:rPr lang="en-US" dirty="0"/>
              <a:t>You can use IDE to browse the events that a control publishes and select the ones that you want to handle. </a:t>
            </a:r>
          </a:p>
          <a:p>
            <a:r>
              <a:rPr lang="en-US" dirty="0"/>
              <a:t>The IDE provides an easy way to automatically add an empty event handler method and the code to subscribe to the event.</a:t>
            </a:r>
          </a:p>
        </p:txBody>
      </p:sp>
    </p:spTree>
    <p:extLst>
      <p:ext uri="{BB962C8B-B14F-4D97-AF65-F5344CB8AC3E}">
        <p14:creationId xmlns:p14="http://schemas.microsoft.com/office/powerpoint/2010/main" val="108238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3955-3320-4C85-A51B-3B2BBADA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have the following properties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10A0-2025-4D40-923E-3857A7F3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publisher determines when an event is raised; the subscribers determine what action is taken in response to the event.</a:t>
            </a:r>
          </a:p>
          <a:p>
            <a:r>
              <a:rPr lang="en-US" dirty="0"/>
              <a:t>An event can have multiple subscribers. A subscriber can handle multiple events from multiple publishers.</a:t>
            </a:r>
          </a:p>
          <a:p>
            <a:r>
              <a:rPr lang="en-US" dirty="0"/>
              <a:t>Events that have no subscribers are never raised.</a:t>
            </a:r>
          </a:p>
          <a:p>
            <a:r>
              <a:rPr lang="en-US" dirty="0"/>
              <a:t>Events are typically used to signal user actions such as button clicks or menu selections in graphical user interfaces.</a:t>
            </a:r>
          </a:p>
          <a:p>
            <a:r>
              <a:rPr lang="en-US" dirty="0"/>
              <a:t>When an event has multiple subscribers, the event handlers are invoked synchronously when an event is raised. </a:t>
            </a:r>
          </a:p>
          <a:p>
            <a:r>
              <a:rPr lang="en-US" dirty="0"/>
              <a:t>You may also invoke events asynchronously.</a:t>
            </a:r>
          </a:p>
          <a:p>
            <a:r>
              <a:rPr lang="en-US" dirty="0"/>
              <a:t>In the .NET class library, events are based on the </a:t>
            </a:r>
            <a:r>
              <a:rPr lang="en-US" dirty="0" err="1"/>
              <a:t>EventHandler</a:t>
            </a:r>
            <a:r>
              <a:rPr lang="en-US" dirty="0"/>
              <a:t> delegate and the </a:t>
            </a:r>
            <a:r>
              <a:rPr lang="en-US" dirty="0" err="1"/>
              <a:t>EventArgs</a:t>
            </a:r>
            <a:r>
              <a:rPr lang="en-US" dirty="0"/>
              <a:t> base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5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DB20F-5BF9-4063-8252-85B9650D88AB}"/>
              </a:ext>
            </a:extLst>
          </p:cNvPr>
          <p:cNvSpPr/>
          <p:nvPr/>
        </p:nvSpPr>
        <p:spPr>
          <a:xfrm>
            <a:off x="350729" y="313151"/>
            <a:ext cx="11386159" cy="5110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F3436-B85F-4CA6-A86D-AC16398B8D11}"/>
              </a:ext>
            </a:extLst>
          </p:cNvPr>
          <p:cNvSpPr/>
          <p:nvPr/>
        </p:nvSpPr>
        <p:spPr>
          <a:xfrm>
            <a:off x="653440" y="1352809"/>
            <a:ext cx="432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22181-7B0D-4A87-934B-CBBF618B5879}"/>
              </a:ext>
            </a:extLst>
          </p:cNvPr>
          <p:cNvSpPr/>
          <p:nvPr/>
        </p:nvSpPr>
        <p:spPr>
          <a:xfrm>
            <a:off x="7083188" y="1342371"/>
            <a:ext cx="432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95E46-A3BA-4C58-B36B-2182EDEDAA23}"/>
              </a:ext>
            </a:extLst>
          </p:cNvPr>
          <p:cNvSpPr txBox="1"/>
          <p:nvPr/>
        </p:nvSpPr>
        <p:spPr>
          <a:xfrm>
            <a:off x="4083485" y="626301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Neonatal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643E-2EF1-4601-B632-767226CD23CE}"/>
              </a:ext>
            </a:extLst>
          </p:cNvPr>
          <p:cNvSpPr txBox="1"/>
          <p:nvPr/>
        </p:nvSpPr>
        <p:spPr>
          <a:xfrm>
            <a:off x="819410" y="4534607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Nursing station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FC0A-1D54-4A8E-9603-1FE669469E10}"/>
              </a:ext>
            </a:extLst>
          </p:cNvPr>
          <p:cNvSpPr txBox="1"/>
          <p:nvPr/>
        </p:nvSpPr>
        <p:spPr>
          <a:xfrm>
            <a:off x="7760917" y="4535742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Nursery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1DC09F-0831-4CEC-B2AC-F42D0AF6D4D9}"/>
              </a:ext>
            </a:extLst>
          </p:cNvPr>
          <p:cNvGrpSpPr/>
          <p:nvPr/>
        </p:nvGrpSpPr>
        <p:grpSpPr>
          <a:xfrm>
            <a:off x="1212262" y="2169235"/>
            <a:ext cx="2645753" cy="1651897"/>
            <a:chOff x="1114816" y="450940"/>
            <a:chExt cx="9870510" cy="611590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B0FA5B-32C3-427E-80C9-12F0F25D9D45}"/>
                </a:ext>
              </a:extLst>
            </p:cNvPr>
            <p:cNvSpPr/>
            <p:nvPr/>
          </p:nvSpPr>
          <p:spPr>
            <a:xfrm>
              <a:off x="1114816" y="1195521"/>
              <a:ext cx="9870510" cy="5371328"/>
            </a:xfrm>
            <a:custGeom>
              <a:avLst/>
              <a:gdLst>
                <a:gd name="connsiteX0" fmla="*/ 1395825 w 9650994"/>
                <a:gd name="connsiteY0" fmla="*/ 67914 h 5379636"/>
                <a:gd name="connsiteX1" fmla="*/ 30488 w 9650994"/>
                <a:gd name="connsiteY1" fmla="*/ 644111 h 5379636"/>
                <a:gd name="connsiteX2" fmla="*/ 1170356 w 9650994"/>
                <a:gd name="connsiteY2" fmla="*/ 4827804 h 5379636"/>
                <a:gd name="connsiteX3" fmla="*/ 8247562 w 9650994"/>
                <a:gd name="connsiteY3" fmla="*/ 4902960 h 5379636"/>
                <a:gd name="connsiteX4" fmla="*/ 9650477 w 9650994"/>
                <a:gd name="connsiteY4" fmla="*/ 869579 h 5379636"/>
                <a:gd name="connsiteX5" fmla="*/ 8410400 w 9650994"/>
                <a:gd name="connsiteY5" fmla="*/ 67914 h 5379636"/>
                <a:gd name="connsiteX6" fmla="*/ 8335244 w 9650994"/>
                <a:gd name="connsiteY6" fmla="*/ 1120100 h 5379636"/>
                <a:gd name="connsiteX7" fmla="*/ 1608767 w 9650994"/>
                <a:gd name="connsiteY7" fmla="*/ 1195256 h 5379636"/>
                <a:gd name="connsiteX8" fmla="*/ 1395825 w 9650994"/>
                <a:gd name="connsiteY8" fmla="*/ 67914 h 5379636"/>
                <a:gd name="connsiteX0" fmla="*/ 1395825 w 9650994"/>
                <a:gd name="connsiteY0" fmla="*/ 67914 h 5379636"/>
                <a:gd name="connsiteX1" fmla="*/ 30488 w 9650994"/>
                <a:gd name="connsiteY1" fmla="*/ 644111 h 5379636"/>
                <a:gd name="connsiteX2" fmla="*/ 1170356 w 9650994"/>
                <a:gd name="connsiteY2" fmla="*/ 4827804 h 5379636"/>
                <a:gd name="connsiteX3" fmla="*/ 8247562 w 9650994"/>
                <a:gd name="connsiteY3" fmla="*/ 4902960 h 5379636"/>
                <a:gd name="connsiteX4" fmla="*/ 9650477 w 9650994"/>
                <a:gd name="connsiteY4" fmla="*/ 869579 h 5379636"/>
                <a:gd name="connsiteX5" fmla="*/ 8410400 w 9650994"/>
                <a:gd name="connsiteY5" fmla="*/ 67914 h 5379636"/>
                <a:gd name="connsiteX6" fmla="*/ 8335244 w 9650994"/>
                <a:gd name="connsiteY6" fmla="*/ 1120100 h 5379636"/>
                <a:gd name="connsiteX7" fmla="*/ 1608767 w 9650994"/>
                <a:gd name="connsiteY7" fmla="*/ 1195256 h 5379636"/>
                <a:gd name="connsiteX8" fmla="*/ 1395825 w 9650994"/>
                <a:gd name="connsiteY8" fmla="*/ 67914 h 5379636"/>
                <a:gd name="connsiteX0" fmla="*/ 1366846 w 9622015"/>
                <a:gd name="connsiteY0" fmla="*/ 67914 h 5379636"/>
                <a:gd name="connsiteX1" fmla="*/ 1509 w 9622015"/>
                <a:gd name="connsiteY1" fmla="*/ 644111 h 5379636"/>
                <a:gd name="connsiteX2" fmla="*/ 1141377 w 9622015"/>
                <a:gd name="connsiteY2" fmla="*/ 4827804 h 5379636"/>
                <a:gd name="connsiteX3" fmla="*/ 8218583 w 9622015"/>
                <a:gd name="connsiteY3" fmla="*/ 4902960 h 5379636"/>
                <a:gd name="connsiteX4" fmla="*/ 9621498 w 9622015"/>
                <a:gd name="connsiteY4" fmla="*/ 869579 h 5379636"/>
                <a:gd name="connsiteX5" fmla="*/ 8381421 w 9622015"/>
                <a:gd name="connsiteY5" fmla="*/ 67914 h 5379636"/>
                <a:gd name="connsiteX6" fmla="*/ 8306265 w 9622015"/>
                <a:gd name="connsiteY6" fmla="*/ 1120100 h 5379636"/>
                <a:gd name="connsiteX7" fmla="*/ 1579788 w 9622015"/>
                <a:gd name="connsiteY7" fmla="*/ 1195256 h 5379636"/>
                <a:gd name="connsiteX8" fmla="*/ 1366846 w 9622015"/>
                <a:gd name="connsiteY8" fmla="*/ 67914 h 5379636"/>
                <a:gd name="connsiteX0" fmla="*/ 1366846 w 9622015"/>
                <a:gd name="connsiteY0" fmla="*/ 67914 h 5319051"/>
                <a:gd name="connsiteX1" fmla="*/ 1509 w 9622015"/>
                <a:gd name="connsiteY1" fmla="*/ 644111 h 5319051"/>
                <a:gd name="connsiteX2" fmla="*/ 1141377 w 9622015"/>
                <a:gd name="connsiteY2" fmla="*/ 4827804 h 5319051"/>
                <a:gd name="connsiteX3" fmla="*/ 8218583 w 9622015"/>
                <a:gd name="connsiteY3" fmla="*/ 4902960 h 5319051"/>
                <a:gd name="connsiteX4" fmla="*/ 9621498 w 9622015"/>
                <a:gd name="connsiteY4" fmla="*/ 869579 h 5319051"/>
                <a:gd name="connsiteX5" fmla="*/ 8381421 w 9622015"/>
                <a:gd name="connsiteY5" fmla="*/ 67914 h 5319051"/>
                <a:gd name="connsiteX6" fmla="*/ 8306265 w 9622015"/>
                <a:gd name="connsiteY6" fmla="*/ 1120100 h 5319051"/>
                <a:gd name="connsiteX7" fmla="*/ 1579788 w 9622015"/>
                <a:gd name="connsiteY7" fmla="*/ 1195256 h 5319051"/>
                <a:gd name="connsiteX8" fmla="*/ 1366846 w 9622015"/>
                <a:gd name="connsiteY8" fmla="*/ 67914 h 5319051"/>
                <a:gd name="connsiteX0" fmla="*/ 1366846 w 9622015"/>
                <a:gd name="connsiteY0" fmla="*/ 67914 h 5319051"/>
                <a:gd name="connsiteX1" fmla="*/ 1509 w 9622015"/>
                <a:gd name="connsiteY1" fmla="*/ 644111 h 5319051"/>
                <a:gd name="connsiteX2" fmla="*/ 1141377 w 9622015"/>
                <a:gd name="connsiteY2" fmla="*/ 4827804 h 5319051"/>
                <a:gd name="connsiteX3" fmla="*/ 8218583 w 9622015"/>
                <a:gd name="connsiteY3" fmla="*/ 4902960 h 5319051"/>
                <a:gd name="connsiteX4" fmla="*/ 9621498 w 9622015"/>
                <a:gd name="connsiteY4" fmla="*/ 869579 h 5319051"/>
                <a:gd name="connsiteX5" fmla="*/ 8381421 w 9622015"/>
                <a:gd name="connsiteY5" fmla="*/ 67914 h 5319051"/>
                <a:gd name="connsiteX6" fmla="*/ 8306265 w 9622015"/>
                <a:gd name="connsiteY6" fmla="*/ 1120100 h 5319051"/>
                <a:gd name="connsiteX7" fmla="*/ 1579788 w 9622015"/>
                <a:gd name="connsiteY7" fmla="*/ 1195256 h 5319051"/>
                <a:gd name="connsiteX8" fmla="*/ 1366846 w 9622015"/>
                <a:gd name="connsiteY8" fmla="*/ 67914 h 5319051"/>
                <a:gd name="connsiteX0" fmla="*/ 1366846 w 9622015"/>
                <a:gd name="connsiteY0" fmla="*/ 67914 h 5319051"/>
                <a:gd name="connsiteX1" fmla="*/ 1509 w 9622015"/>
                <a:gd name="connsiteY1" fmla="*/ 644111 h 5319051"/>
                <a:gd name="connsiteX2" fmla="*/ 1141377 w 9622015"/>
                <a:gd name="connsiteY2" fmla="*/ 4827804 h 5319051"/>
                <a:gd name="connsiteX3" fmla="*/ 8218583 w 9622015"/>
                <a:gd name="connsiteY3" fmla="*/ 4902960 h 5319051"/>
                <a:gd name="connsiteX4" fmla="*/ 9621498 w 9622015"/>
                <a:gd name="connsiteY4" fmla="*/ 869579 h 5319051"/>
                <a:gd name="connsiteX5" fmla="*/ 8381421 w 9622015"/>
                <a:gd name="connsiteY5" fmla="*/ 67914 h 5319051"/>
                <a:gd name="connsiteX6" fmla="*/ 8306265 w 9622015"/>
                <a:gd name="connsiteY6" fmla="*/ 1120100 h 5319051"/>
                <a:gd name="connsiteX7" fmla="*/ 1579788 w 9622015"/>
                <a:gd name="connsiteY7" fmla="*/ 1195256 h 5319051"/>
                <a:gd name="connsiteX8" fmla="*/ 1366846 w 9622015"/>
                <a:gd name="connsiteY8" fmla="*/ 67914 h 5319051"/>
                <a:gd name="connsiteX0" fmla="*/ 1366846 w 9622015"/>
                <a:gd name="connsiteY0" fmla="*/ 67914 h 5360697"/>
                <a:gd name="connsiteX1" fmla="*/ 1509 w 9622015"/>
                <a:gd name="connsiteY1" fmla="*/ 644111 h 5360697"/>
                <a:gd name="connsiteX2" fmla="*/ 1141377 w 9622015"/>
                <a:gd name="connsiteY2" fmla="*/ 4827804 h 5360697"/>
                <a:gd name="connsiteX3" fmla="*/ 8218583 w 9622015"/>
                <a:gd name="connsiteY3" fmla="*/ 4902960 h 5360697"/>
                <a:gd name="connsiteX4" fmla="*/ 9621498 w 9622015"/>
                <a:gd name="connsiteY4" fmla="*/ 869579 h 5360697"/>
                <a:gd name="connsiteX5" fmla="*/ 8381421 w 9622015"/>
                <a:gd name="connsiteY5" fmla="*/ 67914 h 5360697"/>
                <a:gd name="connsiteX6" fmla="*/ 8306265 w 9622015"/>
                <a:gd name="connsiteY6" fmla="*/ 1120100 h 5360697"/>
                <a:gd name="connsiteX7" fmla="*/ 1579788 w 9622015"/>
                <a:gd name="connsiteY7" fmla="*/ 1195256 h 5360697"/>
                <a:gd name="connsiteX8" fmla="*/ 1366846 w 9622015"/>
                <a:gd name="connsiteY8" fmla="*/ 67914 h 5360697"/>
                <a:gd name="connsiteX0" fmla="*/ 1366846 w 9622015"/>
                <a:gd name="connsiteY0" fmla="*/ 67914 h 5432264"/>
                <a:gd name="connsiteX1" fmla="*/ 1509 w 9622015"/>
                <a:gd name="connsiteY1" fmla="*/ 644111 h 5432264"/>
                <a:gd name="connsiteX2" fmla="*/ 1141377 w 9622015"/>
                <a:gd name="connsiteY2" fmla="*/ 4827804 h 5432264"/>
                <a:gd name="connsiteX3" fmla="*/ 8218583 w 9622015"/>
                <a:gd name="connsiteY3" fmla="*/ 4902960 h 5432264"/>
                <a:gd name="connsiteX4" fmla="*/ 9621498 w 9622015"/>
                <a:gd name="connsiteY4" fmla="*/ 869579 h 5432264"/>
                <a:gd name="connsiteX5" fmla="*/ 8381421 w 9622015"/>
                <a:gd name="connsiteY5" fmla="*/ 67914 h 5432264"/>
                <a:gd name="connsiteX6" fmla="*/ 8306265 w 9622015"/>
                <a:gd name="connsiteY6" fmla="*/ 1120100 h 5432264"/>
                <a:gd name="connsiteX7" fmla="*/ 1579788 w 9622015"/>
                <a:gd name="connsiteY7" fmla="*/ 1195256 h 5432264"/>
                <a:gd name="connsiteX8" fmla="*/ 1366846 w 9622015"/>
                <a:gd name="connsiteY8" fmla="*/ 67914 h 5432264"/>
                <a:gd name="connsiteX0" fmla="*/ 1366846 w 9622015"/>
                <a:gd name="connsiteY0" fmla="*/ 67914 h 5432264"/>
                <a:gd name="connsiteX1" fmla="*/ 1509 w 9622015"/>
                <a:gd name="connsiteY1" fmla="*/ 644111 h 5432264"/>
                <a:gd name="connsiteX2" fmla="*/ 1141377 w 9622015"/>
                <a:gd name="connsiteY2" fmla="*/ 4827804 h 5432264"/>
                <a:gd name="connsiteX3" fmla="*/ 8218583 w 9622015"/>
                <a:gd name="connsiteY3" fmla="*/ 4902960 h 5432264"/>
                <a:gd name="connsiteX4" fmla="*/ 9621498 w 9622015"/>
                <a:gd name="connsiteY4" fmla="*/ 869579 h 5432264"/>
                <a:gd name="connsiteX5" fmla="*/ 8381421 w 9622015"/>
                <a:gd name="connsiteY5" fmla="*/ 67914 h 5432264"/>
                <a:gd name="connsiteX6" fmla="*/ 8306265 w 9622015"/>
                <a:gd name="connsiteY6" fmla="*/ 1120100 h 5432264"/>
                <a:gd name="connsiteX7" fmla="*/ 1579788 w 9622015"/>
                <a:gd name="connsiteY7" fmla="*/ 1195256 h 5432264"/>
                <a:gd name="connsiteX8" fmla="*/ 1366846 w 9622015"/>
                <a:gd name="connsiteY8" fmla="*/ 67914 h 5432264"/>
                <a:gd name="connsiteX0" fmla="*/ 1366846 w 9622015"/>
                <a:gd name="connsiteY0" fmla="*/ 67914 h 5432264"/>
                <a:gd name="connsiteX1" fmla="*/ 1509 w 9622015"/>
                <a:gd name="connsiteY1" fmla="*/ 644111 h 5432264"/>
                <a:gd name="connsiteX2" fmla="*/ 1141377 w 9622015"/>
                <a:gd name="connsiteY2" fmla="*/ 4827804 h 5432264"/>
                <a:gd name="connsiteX3" fmla="*/ 8218583 w 9622015"/>
                <a:gd name="connsiteY3" fmla="*/ 4902960 h 5432264"/>
                <a:gd name="connsiteX4" fmla="*/ 9621498 w 9622015"/>
                <a:gd name="connsiteY4" fmla="*/ 869579 h 5432264"/>
                <a:gd name="connsiteX5" fmla="*/ 8381421 w 9622015"/>
                <a:gd name="connsiteY5" fmla="*/ 67914 h 5432264"/>
                <a:gd name="connsiteX6" fmla="*/ 8306265 w 9622015"/>
                <a:gd name="connsiteY6" fmla="*/ 1120100 h 5432264"/>
                <a:gd name="connsiteX7" fmla="*/ 1579788 w 9622015"/>
                <a:gd name="connsiteY7" fmla="*/ 1195256 h 5432264"/>
                <a:gd name="connsiteX8" fmla="*/ 1366846 w 9622015"/>
                <a:gd name="connsiteY8" fmla="*/ 67914 h 543226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579788 w 9622015"/>
                <a:gd name="connsiteY7" fmla="*/ 1138476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579788 w 9622015"/>
                <a:gd name="connsiteY7" fmla="*/ 1138476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579788 w 9622015"/>
                <a:gd name="connsiteY7" fmla="*/ 1138476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5337 w 9620506"/>
                <a:gd name="connsiteY0" fmla="*/ 11134 h 5375484"/>
                <a:gd name="connsiteX1" fmla="*/ 0 w 9620506"/>
                <a:gd name="connsiteY1" fmla="*/ 587331 h 5375484"/>
                <a:gd name="connsiteX2" fmla="*/ 1139868 w 9620506"/>
                <a:gd name="connsiteY2" fmla="*/ 4771024 h 5375484"/>
                <a:gd name="connsiteX3" fmla="*/ 8217074 w 9620506"/>
                <a:gd name="connsiteY3" fmla="*/ 4846180 h 5375484"/>
                <a:gd name="connsiteX4" fmla="*/ 9619989 w 9620506"/>
                <a:gd name="connsiteY4" fmla="*/ 812799 h 5375484"/>
                <a:gd name="connsiteX5" fmla="*/ 8379912 w 9620506"/>
                <a:gd name="connsiteY5" fmla="*/ 11134 h 5375484"/>
                <a:gd name="connsiteX6" fmla="*/ 8304756 w 9620506"/>
                <a:gd name="connsiteY6" fmla="*/ 1063320 h 5375484"/>
                <a:gd name="connsiteX7" fmla="*/ 1440493 w 9620506"/>
                <a:gd name="connsiteY7" fmla="*/ 1100898 h 5375484"/>
                <a:gd name="connsiteX8" fmla="*/ 1365337 w 9620506"/>
                <a:gd name="connsiteY8" fmla="*/ 11134 h 5375484"/>
                <a:gd name="connsiteX0" fmla="*/ 1465546 w 9720715"/>
                <a:gd name="connsiteY0" fmla="*/ 11134 h 5375484"/>
                <a:gd name="connsiteX1" fmla="*/ 0 w 9720715"/>
                <a:gd name="connsiteY1" fmla="*/ 662487 h 5375484"/>
                <a:gd name="connsiteX2" fmla="*/ 1240077 w 9720715"/>
                <a:gd name="connsiteY2" fmla="*/ 4771024 h 5375484"/>
                <a:gd name="connsiteX3" fmla="*/ 8317283 w 9720715"/>
                <a:gd name="connsiteY3" fmla="*/ 4846180 h 5375484"/>
                <a:gd name="connsiteX4" fmla="*/ 9720198 w 9720715"/>
                <a:gd name="connsiteY4" fmla="*/ 812799 h 5375484"/>
                <a:gd name="connsiteX5" fmla="*/ 8480121 w 9720715"/>
                <a:gd name="connsiteY5" fmla="*/ 11134 h 5375484"/>
                <a:gd name="connsiteX6" fmla="*/ 8404965 w 9720715"/>
                <a:gd name="connsiteY6" fmla="*/ 1063320 h 5375484"/>
                <a:gd name="connsiteX7" fmla="*/ 1540702 w 9720715"/>
                <a:gd name="connsiteY7" fmla="*/ 1100898 h 5375484"/>
                <a:gd name="connsiteX8" fmla="*/ 1465546 w 9720715"/>
                <a:gd name="connsiteY8" fmla="*/ 11134 h 5375484"/>
                <a:gd name="connsiteX0" fmla="*/ 1465546 w 9720715"/>
                <a:gd name="connsiteY0" fmla="*/ 11134 h 5375484"/>
                <a:gd name="connsiteX1" fmla="*/ 0 w 9720715"/>
                <a:gd name="connsiteY1" fmla="*/ 662487 h 5375484"/>
                <a:gd name="connsiteX2" fmla="*/ 1240077 w 9720715"/>
                <a:gd name="connsiteY2" fmla="*/ 4771024 h 5375484"/>
                <a:gd name="connsiteX3" fmla="*/ 8317283 w 9720715"/>
                <a:gd name="connsiteY3" fmla="*/ 4846180 h 5375484"/>
                <a:gd name="connsiteX4" fmla="*/ 9720198 w 9720715"/>
                <a:gd name="connsiteY4" fmla="*/ 812799 h 5375484"/>
                <a:gd name="connsiteX5" fmla="*/ 8480121 w 9720715"/>
                <a:gd name="connsiteY5" fmla="*/ 11134 h 5375484"/>
                <a:gd name="connsiteX6" fmla="*/ 8404965 w 9720715"/>
                <a:gd name="connsiteY6" fmla="*/ 1063320 h 5375484"/>
                <a:gd name="connsiteX7" fmla="*/ 1540702 w 9720715"/>
                <a:gd name="connsiteY7" fmla="*/ 1100898 h 5375484"/>
                <a:gd name="connsiteX8" fmla="*/ 1465546 w 9720715"/>
                <a:gd name="connsiteY8" fmla="*/ 11134 h 5375484"/>
                <a:gd name="connsiteX0" fmla="*/ 1465546 w 9783317"/>
                <a:gd name="connsiteY0" fmla="*/ 23296 h 5387646"/>
                <a:gd name="connsiteX1" fmla="*/ 0 w 9783317"/>
                <a:gd name="connsiteY1" fmla="*/ 674649 h 5387646"/>
                <a:gd name="connsiteX2" fmla="*/ 1240077 w 9783317"/>
                <a:gd name="connsiteY2" fmla="*/ 4783186 h 5387646"/>
                <a:gd name="connsiteX3" fmla="*/ 8317283 w 9783317"/>
                <a:gd name="connsiteY3" fmla="*/ 4858342 h 5387646"/>
                <a:gd name="connsiteX4" fmla="*/ 9782828 w 9783317"/>
                <a:gd name="connsiteY4" fmla="*/ 712227 h 5387646"/>
                <a:gd name="connsiteX5" fmla="*/ 8480121 w 9783317"/>
                <a:gd name="connsiteY5" fmla="*/ 23296 h 5387646"/>
                <a:gd name="connsiteX6" fmla="*/ 8404965 w 9783317"/>
                <a:gd name="connsiteY6" fmla="*/ 1075482 h 5387646"/>
                <a:gd name="connsiteX7" fmla="*/ 1540702 w 9783317"/>
                <a:gd name="connsiteY7" fmla="*/ 1113060 h 5387646"/>
                <a:gd name="connsiteX8" fmla="*/ 1465546 w 9783317"/>
                <a:gd name="connsiteY8" fmla="*/ 23296 h 5387646"/>
                <a:gd name="connsiteX0" fmla="*/ 1465546 w 9783317"/>
                <a:gd name="connsiteY0" fmla="*/ 23296 h 5387646"/>
                <a:gd name="connsiteX1" fmla="*/ 0 w 9783317"/>
                <a:gd name="connsiteY1" fmla="*/ 674649 h 5387646"/>
                <a:gd name="connsiteX2" fmla="*/ 1240077 w 9783317"/>
                <a:gd name="connsiteY2" fmla="*/ 4783186 h 5387646"/>
                <a:gd name="connsiteX3" fmla="*/ 8317283 w 9783317"/>
                <a:gd name="connsiteY3" fmla="*/ 4858342 h 5387646"/>
                <a:gd name="connsiteX4" fmla="*/ 9782828 w 9783317"/>
                <a:gd name="connsiteY4" fmla="*/ 712227 h 5387646"/>
                <a:gd name="connsiteX5" fmla="*/ 8480121 w 9783317"/>
                <a:gd name="connsiteY5" fmla="*/ 23296 h 5387646"/>
                <a:gd name="connsiteX6" fmla="*/ 8404965 w 9783317"/>
                <a:gd name="connsiteY6" fmla="*/ 1075482 h 5387646"/>
                <a:gd name="connsiteX7" fmla="*/ 1540702 w 9783317"/>
                <a:gd name="connsiteY7" fmla="*/ 1113060 h 5387646"/>
                <a:gd name="connsiteX8" fmla="*/ 1465546 w 9783317"/>
                <a:gd name="connsiteY8" fmla="*/ 23296 h 5387646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057531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057531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057531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195317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195317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195317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870510"/>
                <a:gd name="connsiteY0" fmla="*/ 6978 h 5371328"/>
                <a:gd name="connsiteX1" fmla="*/ 0 w 9870510"/>
                <a:gd name="connsiteY1" fmla="*/ 658331 h 5371328"/>
                <a:gd name="connsiteX2" fmla="*/ 1240077 w 9870510"/>
                <a:gd name="connsiteY2" fmla="*/ 4766868 h 5371328"/>
                <a:gd name="connsiteX3" fmla="*/ 8317283 w 9870510"/>
                <a:gd name="connsiteY3" fmla="*/ 4842024 h 5371328"/>
                <a:gd name="connsiteX4" fmla="*/ 9870510 w 9870510"/>
                <a:gd name="connsiteY4" fmla="*/ 633279 h 5371328"/>
                <a:gd name="connsiteX5" fmla="*/ 8480121 w 9870510"/>
                <a:gd name="connsiteY5" fmla="*/ 6978 h 5371328"/>
                <a:gd name="connsiteX6" fmla="*/ 8404965 w 9870510"/>
                <a:gd name="connsiteY6" fmla="*/ 1196950 h 5371328"/>
                <a:gd name="connsiteX7" fmla="*/ 1540702 w 9870510"/>
                <a:gd name="connsiteY7" fmla="*/ 1096742 h 5371328"/>
                <a:gd name="connsiteX8" fmla="*/ 1465546 w 9870510"/>
                <a:gd name="connsiteY8" fmla="*/ 6978 h 537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0510" h="5371328">
                  <a:moveTo>
                    <a:pt x="1465546" y="6978"/>
                  </a:moveTo>
                  <a:cubicBezTo>
                    <a:pt x="1077240" y="128064"/>
                    <a:pt x="400832" y="40381"/>
                    <a:pt x="0" y="658331"/>
                  </a:cubicBezTo>
                  <a:cubicBezTo>
                    <a:pt x="125261" y="1451646"/>
                    <a:pt x="734861" y="3255395"/>
                    <a:pt x="1240077" y="4766868"/>
                  </a:cubicBezTo>
                  <a:cubicBezTo>
                    <a:pt x="3110630" y="5514254"/>
                    <a:pt x="6528149" y="5601936"/>
                    <a:pt x="8317283" y="4842024"/>
                  </a:cubicBezTo>
                  <a:cubicBezTo>
                    <a:pt x="8791184" y="3643700"/>
                    <a:pt x="9580323" y="1614484"/>
                    <a:pt x="9870510" y="633279"/>
                  </a:cubicBezTo>
                  <a:cubicBezTo>
                    <a:pt x="9609551" y="103011"/>
                    <a:pt x="8699326" y="-34775"/>
                    <a:pt x="8480121" y="6978"/>
                  </a:cubicBezTo>
                  <a:cubicBezTo>
                    <a:pt x="8398702" y="424512"/>
                    <a:pt x="8461333" y="858748"/>
                    <a:pt x="8404965" y="1196950"/>
                  </a:cubicBezTo>
                  <a:cubicBezTo>
                    <a:pt x="6920632" y="1810725"/>
                    <a:pt x="2947793" y="1597783"/>
                    <a:pt x="1540702" y="1096742"/>
                  </a:cubicBezTo>
                  <a:cubicBezTo>
                    <a:pt x="1473897" y="545597"/>
                    <a:pt x="1515650" y="462090"/>
                    <a:pt x="1465546" y="6978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BD10CE7-10C0-4416-9A2A-B88F20B23C58}"/>
                </a:ext>
              </a:extLst>
            </p:cNvPr>
            <p:cNvSpPr/>
            <p:nvPr/>
          </p:nvSpPr>
          <p:spPr>
            <a:xfrm>
              <a:off x="2693095" y="450940"/>
              <a:ext cx="6751529" cy="2347862"/>
            </a:xfrm>
            <a:custGeom>
              <a:avLst/>
              <a:gdLst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7128945"/>
                <a:gd name="connsiteY0" fmla="*/ 1827558 h 2183722"/>
                <a:gd name="connsiteX1" fmla="*/ 1603198 w 7128945"/>
                <a:gd name="connsiteY1" fmla="*/ 249278 h 2183722"/>
                <a:gd name="connsiteX2" fmla="*/ 5448689 w 7128945"/>
                <a:gd name="connsiteY2" fmla="*/ 161596 h 2183722"/>
                <a:gd name="connsiteX3" fmla="*/ 6864130 w 7128945"/>
                <a:gd name="connsiteY3" fmla="*/ 2065552 h 2183722"/>
                <a:gd name="connsiteX4" fmla="*/ 275439 w 7128945"/>
                <a:gd name="connsiteY4" fmla="*/ 1827558 h 2183722"/>
                <a:gd name="connsiteX0" fmla="*/ 255422 w 7271766"/>
                <a:gd name="connsiteY0" fmla="*/ 1990396 h 2232311"/>
                <a:gd name="connsiteX1" fmla="*/ 1746019 w 7271766"/>
                <a:gd name="connsiteY1" fmla="*/ 249278 h 2232311"/>
                <a:gd name="connsiteX2" fmla="*/ 5591510 w 7271766"/>
                <a:gd name="connsiteY2" fmla="*/ 161596 h 2232311"/>
                <a:gd name="connsiteX3" fmla="*/ 7006951 w 7271766"/>
                <a:gd name="connsiteY3" fmla="*/ 2065552 h 2232311"/>
                <a:gd name="connsiteX4" fmla="*/ 255422 w 7271766"/>
                <a:gd name="connsiteY4" fmla="*/ 1990396 h 2232311"/>
                <a:gd name="connsiteX0" fmla="*/ 0 w 7016344"/>
                <a:gd name="connsiteY0" fmla="*/ 1990396 h 2232311"/>
                <a:gd name="connsiteX1" fmla="*/ 1490597 w 7016344"/>
                <a:gd name="connsiteY1" fmla="*/ 249278 h 2232311"/>
                <a:gd name="connsiteX2" fmla="*/ 5336088 w 7016344"/>
                <a:gd name="connsiteY2" fmla="*/ 161596 h 2232311"/>
                <a:gd name="connsiteX3" fmla="*/ 6751529 w 7016344"/>
                <a:gd name="connsiteY3" fmla="*/ 2065552 h 2232311"/>
                <a:gd name="connsiteX4" fmla="*/ 0 w 7016344"/>
                <a:gd name="connsiteY4" fmla="*/ 1990396 h 2232311"/>
                <a:gd name="connsiteX0" fmla="*/ 0 w 6751529"/>
                <a:gd name="connsiteY0" fmla="*/ 1990396 h 2232311"/>
                <a:gd name="connsiteX1" fmla="*/ 1490597 w 6751529"/>
                <a:gd name="connsiteY1" fmla="*/ 249278 h 2232311"/>
                <a:gd name="connsiteX2" fmla="*/ 5336088 w 6751529"/>
                <a:gd name="connsiteY2" fmla="*/ 161596 h 2232311"/>
                <a:gd name="connsiteX3" fmla="*/ 6751529 w 6751529"/>
                <a:gd name="connsiteY3" fmla="*/ 2065552 h 2232311"/>
                <a:gd name="connsiteX4" fmla="*/ 0 w 6751529"/>
                <a:gd name="connsiteY4" fmla="*/ 1990396 h 2232311"/>
                <a:gd name="connsiteX0" fmla="*/ 0 w 6751529"/>
                <a:gd name="connsiteY0" fmla="*/ 1990396 h 2232311"/>
                <a:gd name="connsiteX1" fmla="*/ 1490597 w 6751529"/>
                <a:gd name="connsiteY1" fmla="*/ 249278 h 2232311"/>
                <a:gd name="connsiteX2" fmla="*/ 5336088 w 6751529"/>
                <a:gd name="connsiteY2" fmla="*/ 161596 h 2232311"/>
                <a:gd name="connsiteX3" fmla="*/ 6751529 w 6751529"/>
                <a:gd name="connsiteY3" fmla="*/ 2065552 h 2232311"/>
                <a:gd name="connsiteX4" fmla="*/ 0 w 6751529"/>
                <a:gd name="connsiteY4" fmla="*/ 1990396 h 2232311"/>
                <a:gd name="connsiteX0" fmla="*/ 0 w 6751529"/>
                <a:gd name="connsiteY0" fmla="*/ 1873287 h 2115202"/>
                <a:gd name="connsiteX1" fmla="*/ 1490597 w 6751529"/>
                <a:gd name="connsiteY1" fmla="*/ 132169 h 2115202"/>
                <a:gd name="connsiteX2" fmla="*/ 5336088 w 6751529"/>
                <a:gd name="connsiteY2" fmla="*/ 44487 h 2115202"/>
                <a:gd name="connsiteX3" fmla="*/ 6751529 w 6751529"/>
                <a:gd name="connsiteY3" fmla="*/ 1948443 h 2115202"/>
                <a:gd name="connsiteX4" fmla="*/ 0 w 6751529"/>
                <a:gd name="connsiteY4" fmla="*/ 1873287 h 2115202"/>
                <a:gd name="connsiteX0" fmla="*/ 0 w 6751529"/>
                <a:gd name="connsiteY0" fmla="*/ 1873287 h 2115202"/>
                <a:gd name="connsiteX1" fmla="*/ 1490597 w 6751529"/>
                <a:gd name="connsiteY1" fmla="*/ 132169 h 2115202"/>
                <a:gd name="connsiteX2" fmla="*/ 5336088 w 6751529"/>
                <a:gd name="connsiteY2" fmla="*/ 44487 h 2115202"/>
                <a:gd name="connsiteX3" fmla="*/ 6751529 w 6751529"/>
                <a:gd name="connsiteY3" fmla="*/ 1948443 h 2115202"/>
                <a:gd name="connsiteX4" fmla="*/ 0 w 6751529"/>
                <a:gd name="connsiteY4" fmla="*/ 1873287 h 2115202"/>
                <a:gd name="connsiteX0" fmla="*/ 0 w 6751529"/>
                <a:gd name="connsiteY0" fmla="*/ 1828800 h 2070715"/>
                <a:gd name="connsiteX1" fmla="*/ 1490597 w 6751529"/>
                <a:gd name="connsiteY1" fmla="*/ 87682 h 2070715"/>
                <a:gd name="connsiteX2" fmla="*/ 5336088 w 6751529"/>
                <a:gd name="connsiteY2" fmla="*/ 0 h 2070715"/>
                <a:gd name="connsiteX3" fmla="*/ 6751529 w 6751529"/>
                <a:gd name="connsiteY3" fmla="*/ 1903956 h 2070715"/>
                <a:gd name="connsiteX4" fmla="*/ 0 w 6751529"/>
                <a:gd name="connsiteY4" fmla="*/ 1828800 h 2070715"/>
                <a:gd name="connsiteX0" fmla="*/ 0 w 6751529"/>
                <a:gd name="connsiteY0" fmla="*/ 1828800 h 2242515"/>
                <a:gd name="connsiteX1" fmla="*/ 1490597 w 6751529"/>
                <a:gd name="connsiteY1" fmla="*/ 87682 h 2242515"/>
                <a:gd name="connsiteX2" fmla="*/ 5336088 w 6751529"/>
                <a:gd name="connsiteY2" fmla="*/ 0 h 2242515"/>
                <a:gd name="connsiteX3" fmla="*/ 6751529 w 6751529"/>
                <a:gd name="connsiteY3" fmla="*/ 1903956 h 2242515"/>
                <a:gd name="connsiteX4" fmla="*/ 0 w 6751529"/>
                <a:gd name="connsiteY4" fmla="*/ 1828800 h 2242515"/>
                <a:gd name="connsiteX0" fmla="*/ 0 w 6751529"/>
                <a:gd name="connsiteY0" fmla="*/ 1828800 h 2347862"/>
                <a:gd name="connsiteX1" fmla="*/ 1490597 w 6751529"/>
                <a:gd name="connsiteY1" fmla="*/ 87682 h 2347862"/>
                <a:gd name="connsiteX2" fmla="*/ 5336088 w 6751529"/>
                <a:gd name="connsiteY2" fmla="*/ 0 h 2347862"/>
                <a:gd name="connsiteX3" fmla="*/ 6751529 w 6751529"/>
                <a:gd name="connsiteY3" fmla="*/ 1903956 h 2347862"/>
                <a:gd name="connsiteX4" fmla="*/ 0 w 6751529"/>
                <a:gd name="connsiteY4" fmla="*/ 1828800 h 234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1529" h="2347862">
                  <a:moveTo>
                    <a:pt x="0" y="1828800"/>
                  </a:moveTo>
                  <a:cubicBezTo>
                    <a:pt x="801666" y="818368"/>
                    <a:pt x="828806" y="753648"/>
                    <a:pt x="1490597" y="87682"/>
                  </a:cubicBezTo>
                  <a:cubicBezTo>
                    <a:pt x="2340279" y="48017"/>
                    <a:pt x="4296427" y="66806"/>
                    <a:pt x="5336088" y="0"/>
                  </a:cubicBezTo>
                  <a:cubicBezTo>
                    <a:pt x="5937338" y="659704"/>
                    <a:pt x="6242137" y="1204586"/>
                    <a:pt x="6751529" y="1903956"/>
                  </a:cubicBezTo>
                  <a:cubicBezTo>
                    <a:pt x="5256756" y="2478065"/>
                    <a:pt x="1503123" y="2538608"/>
                    <a:pt x="0" y="182880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534DD3EA-19CC-46B1-A8D6-C976A77FB5D5}"/>
                </a:ext>
              </a:extLst>
            </p:cNvPr>
            <p:cNvSpPr/>
            <p:nvPr/>
          </p:nvSpPr>
          <p:spPr>
            <a:xfrm>
              <a:off x="4609578" y="3231715"/>
              <a:ext cx="2668044" cy="2592888"/>
            </a:xfrm>
            <a:prstGeom prst="plus">
              <a:avLst>
                <a:gd name="adj" fmla="val 336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5E5839-0F72-4AAC-8B50-54897FBA0A5E}"/>
              </a:ext>
            </a:extLst>
          </p:cNvPr>
          <p:cNvGrpSpPr/>
          <p:nvPr/>
        </p:nvGrpSpPr>
        <p:grpSpPr>
          <a:xfrm>
            <a:off x="7177485" y="1490823"/>
            <a:ext cx="1479196" cy="838578"/>
            <a:chOff x="5139968" y="-768831"/>
            <a:chExt cx="5817592" cy="635683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BA66ECA-720C-4B4B-A59D-E86451E2C87C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D55D51-8B4C-4BDF-8160-CC0D4E29EBFE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22784-DD82-48FF-AA2B-D1E2D28DC9F0}"/>
              </a:ext>
            </a:extLst>
          </p:cNvPr>
          <p:cNvGrpSpPr/>
          <p:nvPr/>
        </p:nvGrpSpPr>
        <p:grpSpPr>
          <a:xfrm>
            <a:off x="8480403" y="1434230"/>
            <a:ext cx="1479196" cy="838578"/>
            <a:chOff x="5139968" y="-768831"/>
            <a:chExt cx="5817592" cy="635683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9D841D-F317-4A49-A6C3-8DE77C5ED113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E4AEF6D-6EAD-426B-AC93-DF22DB99DE51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CBA86D-B6E7-4D02-8512-643DEB16F911}"/>
              </a:ext>
            </a:extLst>
          </p:cNvPr>
          <p:cNvGrpSpPr/>
          <p:nvPr/>
        </p:nvGrpSpPr>
        <p:grpSpPr>
          <a:xfrm>
            <a:off x="9863998" y="1434698"/>
            <a:ext cx="1479196" cy="838578"/>
            <a:chOff x="5139968" y="-768831"/>
            <a:chExt cx="5817592" cy="635683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C49791-0973-4A8A-81C1-5E1D603684CC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C5346C-3DC4-4F5A-A512-1C69182690C5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8E6C98-A51D-4B1A-ABF5-8D00B702BD17}"/>
              </a:ext>
            </a:extLst>
          </p:cNvPr>
          <p:cNvGrpSpPr/>
          <p:nvPr/>
        </p:nvGrpSpPr>
        <p:grpSpPr>
          <a:xfrm>
            <a:off x="7177485" y="2562697"/>
            <a:ext cx="1479196" cy="838578"/>
            <a:chOff x="5139968" y="-768831"/>
            <a:chExt cx="5817592" cy="635683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732426-3C00-4A25-B31C-462580E305F6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50FB7A-D656-4F9A-8EFD-F25DFE634F82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52983F-08AF-4ECA-9A52-69736A606DE8}"/>
              </a:ext>
            </a:extLst>
          </p:cNvPr>
          <p:cNvGrpSpPr/>
          <p:nvPr/>
        </p:nvGrpSpPr>
        <p:grpSpPr>
          <a:xfrm>
            <a:off x="8480403" y="2508651"/>
            <a:ext cx="1479196" cy="838578"/>
            <a:chOff x="5139968" y="-768831"/>
            <a:chExt cx="5817592" cy="635683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4700DE8-C4CA-4D03-86F1-A3D2E1C8884E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405BE71-3D49-4433-9758-3D6E71BE4137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F861AB-F6F1-4723-8889-7DEE86ECFC49}"/>
              </a:ext>
            </a:extLst>
          </p:cNvPr>
          <p:cNvGrpSpPr/>
          <p:nvPr/>
        </p:nvGrpSpPr>
        <p:grpSpPr>
          <a:xfrm>
            <a:off x="9863998" y="2509119"/>
            <a:ext cx="1479196" cy="838578"/>
            <a:chOff x="5139968" y="-768831"/>
            <a:chExt cx="5817592" cy="635683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1F77BF-D99A-433A-BD24-CD4C93DE6B99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CFAC4A-17A2-4E9B-AEF9-0C0A31BCD6AE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A8D07F-FB24-462F-AB0B-BC0C348E8FA6}"/>
              </a:ext>
            </a:extLst>
          </p:cNvPr>
          <p:cNvGrpSpPr/>
          <p:nvPr/>
        </p:nvGrpSpPr>
        <p:grpSpPr>
          <a:xfrm>
            <a:off x="7177485" y="3634572"/>
            <a:ext cx="1479196" cy="838578"/>
            <a:chOff x="5139968" y="-768831"/>
            <a:chExt cx="5817592" cy="635683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0B7250-3D71-42F0-A4C1-C44496CBA5FE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5B00B02-4081-429C-A0E8-8E0C922F5523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94F69E-705F-4E82-90E1-1D578E4828D8}"/>
              </a:ext>
            </a:extLst>
          </p:cNvPr>
          <p:cNvGrpSpPr/>
          <p:nvPr/>
        </p:nvGrpSpPr>
        <p:grpSpPr>
          <a:xfrm>
            <a:off x="8480403" y="3577979"/>
            <a:ext cx="1479196" cy="838578"/>
            <a:chOff x="5139968" y="-768831"/>
            <a:chExt cx="5817592" cy="635683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857CDA-224E-45B8-9036-E47A15137D65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4E563A-F06B-4131-B576-CDB219657F4B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6A82EB-D3C9-4A9D-98B2-72E0D1A4A233}"/>
              </a:ext>
            </a:extLst>
          </p:cNvPr>
          <p:cNvGrpSpPr/>
          <p:nvPr/>
        </p:nvGrpSpPr>
        <p:grpSpPr>
          <a:xfrm>
            <a:off x="9863998" y="3578447"/>
            <a:ext cx="1479196" cy="838578"/>
            <a:chOff x="5139968" y="-768831"/>
            <a:chExt cx="5817592" cy="635683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CBC33A2-C2AD-477D-A56E-08C5F4CBCC05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5920A5-6F26-4DE5-926A-A045AA3508B7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2927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C3F9-4C33-47C9-BB01-EAA6B3EA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BFFC-2290-4A69-8F89-C9AEF976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or more nurses in the nursing station.</a:t>
            </a:r>
          </a:p>
          <a:p>
            <a:r>
              <a:rPr lang="en-CA" dirty="0"/>
              <a:t>Multiple babies needs diaper change, medication and food.</a:t>
            </a:r>
          </a:p>
          <a:p>
            <a:endParaRPr lang="en-CA" dirty="0"/>
          </a:p>
          <a:p>
            <a:r>
              <a:rPr lang="en-CA" dirty="0"/>
              <a:t>How can the nurse service the nursery?</a:t>
            </a:r>
          </a:p>
          <a:p>
            <a:r>
              <a:rPr lang="en-CA" dirty="0"/>
              <a:t>Check each baby continually for hunger and wet diapers.</a:t>
            </a:r>
          </a:p>
          <a:p>
            <a:r>
              <a:rPr lang="en-CA" dirty="0"/>
              <a:t>If the required changing and feeding is infrequent. </a:t>
            </a:r>
          </a:p>
          <a:p>
            <a:r>
              <a:rPr lang="en-CA" dirty="0"/>
              <a:t>Lots of time spent on checking the babies and less on the actual work to be done.</a:t>
            </a:r>
          </a:p>
        </p:txBody>
      </p:sp>
    </p:spTree>
    <p:extLst>
      <p:ext uri="{BB962C8B-B14F-4D97-AF65-F5344CB8AC3E}">
        <p14:creationId xmlns:p14="http://schemas.microsoft.com/office/powerpoint/2010/main" val="236688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DB20F-5BF9-4063-8252-85B9650D88AB}"/>
              </a:ext>
            </a:extLst>
          </p:cNvPr>
          <p:cNvSpPr/>
          <p:nvPr/>
        </p:nvSpPr>
        <p:spPr>
          <a:xfrm>
            <a:off x="350729" y="313151"/>
            <a:ext cx="11386159" cy="5110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F3436-B85F-4CA6-A86D-AC16398B8D11}"/>
              </a:ext>
            </a:extLst>
          </p:cNvPr>
          <p:cNvSpPr/>
          <p:nvPr/>
        </p:nvSpPr>
        <p:spPr>
          <a:xfrm>
            <a:off x="653440" y="1352809"/>
            <a:ext cx="432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22181-7B0D-4A87-934B-CBBF618B5879}"/>
              </a:ext>
            </a:extLst>
          </p:cNvPr>
          <p:cNvSpPr/>
          <p:nvPr/>
        </p:nvSpPr>
        <p:spPr>
          <a:xfrm>
            <a:off x="7083188" y="1342371"/>
            <a:ext cx="432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95E46-A3BA-4C58-B36B-2182EDEDAA23}"/>
              </a:ext>
            </a:extLst>
          </p:cNvPr>
          <p:cNvSpPr txBox="1"/>
          <p:nvPr/>
        </p:nvSpPr>
        <p:spPr>
          <a:xfrm>
            <a:off x="4083485" y="626301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Neonatal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643E-2EF1-4601-B632-767226CD23CE}"/>
              </a:ext>
            </a:extLst>
          </p:cNvPr>
          <p:cNvSpPr txBox="1"/>
          <p:nvPr/>
        </p:nvSpPr>
        <p:spPr>
          <a:xfrm>
            <a:off x="1108447" y="4534607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Nursing station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FC0A-1D54-4A8E-9603-1FE669469E10}"/>
              </a:ext>
            </a:extLst>
          </p:cNvPr>
          <p:cNvSpPr txBox="1"/>
          <p:nvPr/>
        </p:nvSpPr>
        <p:spPr>
          <a:xfrm>
            <a:off x="7463178" y="4600411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Nursery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1DC09F-0831-4CEC-B2AC-F42D0AF6D4D9}"/>
              </a:ext>
            </a:extLst>
          </p:cNvPr>
          <p:cNvGrpSpPr/>
          <p:nvPr/>
        </p:nvGrpSpPr>
        <p:grpSpPr>
          <a:xfrm>
            <a:off x="1212262" y="2169235"/>
            <a:ext cx="2645753" cy="1651897"/>
            <a:chOff x="1114816" y="450940"/>
            <a:chExt cx="9870510" cy="611590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B0FA5B-32C3-427E-80C9-12F0F25D9D45}"/>
                </a:ext>
              </a:extLst>
            </p:cNvPr>
            <p:cNvSpPr/>
            <p:nvPr/>
          </p:nvSpPr>
          <p:spPr>
            <a:xfrm>
              <a:off x="1114816" y="1195521"/>
              <a:ext cx="9870510" cy="5371328"/>
            </a:xfrm>
            <a:custGeom>
              <a:avLst/>
              <a:gdLst>
                <a:gd name="connsiteX0" fmla="*/ 1395825 w 9650994"/>
                <a:gd name="connsiteY0" fmla="*/ 67914 h 5379636"/>
                <a:gd name="connsiteX1" fmla="*/ 30488 w 9650994"/>
                <a:gd name="connsiteY1" fmla="*/ 644111 h 5379636"/>
                <a:gd name="connsiteX2" fmla="*/ 1170356 w 9650994"/>
                <a:gd name="connsiteY2" fmla="*/ 4827804 h 5379636"/>
                <a:gd name="connsiteX3" fmla="*/ 8247562 w 9650994"/>
                <a:gd name="connsiteY3" fmla="*/ 4902960 h 5379636"/>
                <a:gd name="connsiteX4" fmla="*/ 9650477 w 9650994"/>
                <a:gd name="connsiteY4" fmla="*/ 869579 h 5379636"/>
                <a:gd name="connsiteX5" fmla="*/ 8410400 w 9650994"/>
                <a:gd name="connsiteY5" fmla="*/ 67914 h 5379636"/>
                <a:gd name="connsiteX6" fmla="*/ 8335244 w 9650994"/>
                <a:gd name="connsiteY6" fmla="*/ 1120100 h 5379636"/>
                <a:gd name="connsiteX7" fmla="*/ 1608767 w 9650994"/>
                <a:gd name="connsiteY7" fmla="*/ 1195256 h 5379636"/>
                <a:gd name="connsiteX8" fmla="*/ 1395825 w 9650994"/>
                <a:gd name="connsiteY8" fmla="*/ 67914 h 5379636"/>
                <a:gd name="connsiteX0" fmla="*/ 1395825 w 9650994"/>
                <a:gd name="connsiteY0" fmla="*/ 67914 h 5379636"/>
                <a:gd name="connsiteX1" fmla="*/ 30488 w 9650994"/>
                <a:gd name="connsiteY1" fmla="*/ 644111 h 5379636"/>
                <a:gd name="connsiteX2" fmla="*/ 1170356 w 9650994"/>
                <a:gd name="connsiteY2" fmla="*/ 4827804 h 5379636"/>
                <a:gd name="connsiteX3" fmla="*/ 8247562 w 9650994"/>
                <a:gd name="connsiteY3" fmla="*/ 4902960 h 5379636"/>
                <a:gd name="connsiteX4" fmla="*/ 9650477 w 9650994"/>
                <a:gd name="connsiteY4" fmla="*/ 869579 h 5379636"/>
                <a:gd name="connsiteX5" fmla="*/ 8410400 w 9650994"/>
                <a:gd name="connsiteY5" fmla="*/ 67914 h 5379636"/>
                <a:gd name="connsiteX6" fmla="*/ 8335244 w 9650994"/>
                <a:gd name="connsiteY6" fmla="*/ 1120100 h 5379636"/>
                <a:gd name="connsiteX7" fmla="*/ 1608767 w 9650994"/>
                <a:gd name="connsiteY7" fmla="*/ 1195256 h 5379636"/>
                <a:gd name="connsiteX8" fmla="*/ 1395825 w 9650994"/>
                <a:gd name="connsiteY8" fmla="*/ 67914 h 5379636"/>
                <a:gd name="connsiteX0" fmla="*/ 1366846 w 9622015"/>
                <a:gd name="connsiteY0" fmla="*/ 67914 h 5379636"/>
                <a:gd name="connsiteX1" fmla="*/ 1509 w 9622015"/>
                <a:gd name="connsiteY1" fmla="*/ 644111 h 5379636"/>
                <a:gd name="connsiteX2" fmla="*/ 1141377 w 9622015"/>
                <a:gd name="connsiteY2" fmla="*/ 4827804 h 5379636"/>
                <a:gd name="connsiteX3" fmla="*/ 8218583 w 9622015"/>
                <a:gd name="connsiteY3" fmla="*/ 4902960 h 5379636"/>
                <a:gd name="connsiteX4" fmla="*/ 9621498 w 9622015"/>
                <a:gd name="connsiteY4" fmla="*/ 869579 h 5379636"/>
                <a:gd name="connsiteX5" fmla="*/ 8381421 w 9622015"/>
                <a:gd name="connsiteY5" fmla="*/ 67914 h 5379636"/>
                <a:gd name="connsiteX6" fmla="*/ 8306265 w 9622015"/>
                <a:gd name="connsiteY6" fmla="*/ 1120100 h 5379636"/>
                <a:gd name="connsiteX7" fmla="*/ 1579788 w 9622015"/>
                <a:gd name="connsiteY7" fmla="*/ 1195256 h 5379636"/>
                <a:gd name="connsiteX8" fmla="*/ 1366846 w 9622015"/>
                <a:gd name="connsiteY8" fmla="*/ 67914 h 5379636"/>
                <a:gd name="connsiteX0" fmla="*/ 1366846 w 9622015"/>
                <a:gd name="connsiteY0" fmla="*/ 67914 h 5319051"/>
                <a:gd name="connsiteX1" fmla="*/ 1509 w 9622015"/>
                <a:gd name="connsiteY1" fmla="*/ 644111 h 5319051"/>
                <a:gd name="connsiteX2" fmla="*/ 1141377 w 9622015"/>
                <a:gd name="connsiteY2" fmla="*/ 4827804 h 5319051"/>
                <a:gd name="connsiteX3" fmla="*/ 8218583 w 9622015"/>
                <a:gd name="connsiteY3" fmla="*/ 4902960 h 5319051"/>
                <a:gd name="connsiteX4" fmla="*/ 9621498 w 9622015"/>
                <a:gd name="connsiteY4" fmla="*/ 869579 h 5319051"/>
                <a:gd name="connsiteX5" fmla="*/ 8381421 w 9622015"/>
                <a:gd name="connsiteY5" fmla="*/ 67914 h 5319051"/>
                <a:gd name="connsiteX6" fmla="*/ 8306265 w 9622015"/>
                <a:gd name="connsiteY6" fmla="*/ 1120100 h 5319051"/>
                <a:gd name="connsiteX7" fmla="*/ 1579788 w 9622015"/>
                <a:gd name="connsiteY7" fmla="*/ 1195256 h 5319051"/>
                <a:gd name="connsiteX8" fmla="*/ 1366846 w 9622015"/>
                <a:gd name="connsiteY8" fmla="*/ 67914 h 5319051"/>
                <a:gd name="connsiteX0" fmla="*/ 1366846 w 9622015"/>
                <a:gd name="connsiteY0" fmla="*/ 67914 h 5319051"/>
                <a:gd name="connsiteX1" fmla="*/ 1509 w 9622015"/>
                <a:gd name="connsiteY1" fmla="*/ 644111 h 5319051"/>
                <a:gd name="connsiteX2" fmla="*/ 1141377 w 9622015"/>
                <a:gd name="connsiteY2" fmla="*/ 4827804 h 5319051"/>
                <a:gd name="connsiteX3" fmla="*/ 8218583 w 9622015"/>
                <a:gd name="connsiteY3" fmla="*/ 4902960 h 5319051"/>
                <a:gd name="connsiteX4" fmla="*/ 9621498 w 9622015"/>
                <a:gd name="connsiteY4" fmla="*/ 869579 h 5319051"/>
                <a:gd name="connsiteX5" fmla="*/ 8381421 w 9622015"/>
                <a:gd name="connsiteY5" fmla="*/ 67914 h 5319051"/>
                <a:gd name="connsiteX6" fmla="*/ 8306265 w 9622015"/>
                <a:gd name="connsiteY6" fmla="*/ 1120100 h 5319051"/>
                <a:gd name="connsiteX7" fmla="*/ 1579788 w 9622015"/>
                <a:gd name="connsiteY7" fmla="*/ 1195256 h 5319051"/>
                <a:gd name="connsiteX8" fmla="*/ 1366846 w 9622015"/>
                <a:gd name="connsiteY8" fmla="*/ 67914 h 5319051"/>
                <a:gd name="connsiteX0" fmla="*/ 1366846 w 9622015"/>
                <a:gd name="connsiteY0" fmla="*/ 67914 h 5319051"/>
                <a:gd name="connsiteX1" fmla="*/ 1509 w 9622015"/>
                <a:gd name="connsiteY1" fmla="*/ 644111 h 5319051"/>
                <a:gd name="connsiteX2" fmla="*/ 1141377 w 9622015"/>
                <a:gd name="connsiteY2" fmla="*/ 4827804 h 5319051"/>
                <a:gd name="connsiteX3" fmla="*/ 8218583 w 9622015"/>
                <a:gd name="connsiteY3" fmla="*/ 4902960 h 5319051"/>
                <a:gd name="connsiteX4" fmla="*/ 9621498 w 9622015"/>
                <a:gd name="connsiteY4" fmla="*/ 869579 h 5319051"/>
                <a:gd name="connsiteX5" fmla="*/ 8381421 w 9622015"/>
                <a:gd name="connsiteY5" fmla="*/ 67914 h 5319051"/>
                <a:gd name="connsiteX6" fmla="*/ 8306265 w 9622015"/>
                <a:gd name="connsiteY6" fmla="*/ 1120100 h 5319051"/>
                <a:gd name="connsiteX7" fmla="*/ 1579788 w 9622015"/>
                <a:gd name="connsiteY7" fmla="*/ 1195256 h 5319051"/>
                <a:gd name="connsiteX8" fmla="*/ 1366846 w 9622015"/>
                <a:gd name="connsiteY8" fmla="*/ 67914 h 5319051"/>
                <a:gd name="connsiteX0" fmla="*/ 1366846 w 9622015"/>
                <a:gd name="connsiteY0" fmla="*/ 67914 h 5360697"/>
                <a:gd name="connsiteX1" fmla="*/ 1509 w 9622015"/>
                <a:gd name="connsiteY1" fmla="*/ 644111 h 5360697"/>
                <a:gd name="connsiteX2" fmla="*/ 1141377 w 9622015"/>
                <a:gd name="connsiteY2" fmla="*/ 4827804 h 5360697"/>
                <a:gd name="connsiteX3" fmla="*/ 8218583 w 9622015"/>
                <a:gd name="connsiteY3" fmla="*/ 4902960 h 5360697"/>
                <a:gd name="connsiteX4" fmla="*/ 9621498 w 9622015"/>
                <a:gd name="connsiteY4" fmla="*/ 869579 h 5360697"/>
                <a:gd name="connsiteX5" fmla="*/ 8381421 w 9622015"/>
                <a:gd name="connsiteY5" fmla="*/ 67914 h 5360697"/>
                <a:gd name="connsiteX6" fmla="*/ 8306265 w 9622015"/>
                <a:gd name="connsiteY6" fmla="*/ 1120100 h 5360697"/>
                <a:gd name="connsiteX7" fmla="*/ 1579788 w 9622015"/>
                <a:gd name="connsiteY7" fmla="*/ 1195256 h 5360697"/>
                <a:gd name="connsiteX8" fmla="*/ 1366846 w 9622015"/>
                <a:gd name="connsiteY8" fmla="*/ 67914 h 5360697"/>
                <a:gd name="connsiteX0" fmla="*/ 1366846 w 9622015"/>
                <a:gd name="connsiteY0" fmla="*/ 67914 h 5432264"/>
                <a:gd name="connsiteX1" fmla="*/ 1509 w 9622015"/>
                <a:gd name="connsiteY1" fmla="*/ 644111 h 5432264"/>
                <a:gd name="connsiteX2" fmla="*/ 1141377 w 9622015"/>
                <a:gd name="connsiteY2" fmla="*/ 4827804 h 5432264"/>
                <a:gd name="connsiteX3" fmla="*/ 8218583 w 9622015"/>
                <a:gd name="connsiteY3" fmla="*/ 4902960 h 5432264"/>
                <a:gd name="connsiteX4" fmla="*/ 9621498 w 9622015"/>
                <a:gd name="connsiteY4" fmla="*/ 869579 h 5432264"/>
                <a:gd name="connsiteX5" fmla="*/ 8381421 w 9622015"/>
                <a:gd name="connsiteY5" fmla="*/ 67914 h 5432264"/>
                <a:gd name="connsiteX6" fmla="*/ 8306265 w 9622015"/>
                <a:gd name="connsiteY6" fmla="*/ 1120100 h 5432264"/>
                <a:gd name="connsiteX7" fmla="*/ 1579788 w 9622015"/>
                <a:gd name="connsiteY7" fmla="*/ 1195256 h 5432264"/>
                <a:gd name="connsiteX8" fmla="*/ 1366846 w 9622015"/>
                <a:gd name="connsiteY8" fmla="*/ 67914 h 5432264"/>
                <a:gd name="connsiteX0" fmla="*/ 1366846 w 9622015"/>
                <a:gd name="connsiteY0" fmla="*/ 67914 h 5432264"/>
                <a:gd name="connsiteX1" fmla="*/ 1509 w 9622015"/>
                <a:gd name="connsiteY1" fmla="*/ 644111 h 5432264"/>
                <a:gd name="connsiteX2" fmla="*/ 1141377 w 9622015"/>
                <a:gd name="connsiteY2" fmla="*/ 4827804 h 5432264"/>
                <a:gd name="connsiteX3" fmla="*/ 8218583 w 9622015"/>
                <a:gd name="connsiteY3" fmla="*/ 4902960 h 5432264"/>
                <a:gd name="connsiteX4" fmla="*/ 9621498 w 9622015"/>
                <a:gd name="connsiteY4" fmla="*/ 869579 h 5432264"/>
                <a:gd name="connsiteX5" fmla="*/ 8381421 w 9622015"/>
                <a:gd name="connsiteY5" fmla="*/ 67914 h 5432264"/>
                <a:gd name="connsiteX6" fmla="*/ 8306265 w 9622015"/>
                <a:gd name="connsiteY6" fmla="*/ 1120100 h 5432264"/>
                <a:gd name="connsiteX7" fmla="*/ 1579788 w 9622015"/>
                <a:gd name="connsiteY7" fmla="*/ 1195256 h 5432264"/>
                <a:gd name="connsiteX8" fmla="*/ 1366846 w 9622015"/>
                <a:gd name="connsiteY8" fmla="*/ 67914 h 5432264"/>
                <a:gd name="connsiteX0" fmla="*/ 1366846 w 9622015"/>
                <a:gd name="connsiteY0" fmla="*/ 67914 h 5432264"/>
                <a:gd name="connsiteX1" fmla="*/ 1509 w 9622015"/>
                <a:gd name="connsiteY1" fmla="*/ 644111 h 5432264"/>
                <a:gd name="connsiteX2" fmla="*/ 1141377 w 9622015"/>
                <a:gd name="connsiteY2" fmla="*/ 4827804 h 5432264"/>
                <a:gd name="connsiteX3" fmla="*/ 8218583 w 9622015"/>
                <a:gd name="connsiteY3" fmla="*/ 4902960 h 5432264"/>
                <a:gd name="connsiteX4" fmla="*/ 9621498 w 9622015"/>
                <a:gd name="connsiteY4" fmla="*/ 869579 h 5432264"/>
                <a:gd name="connsiteX5" fmla="*/ 8381421 w 9622015"/>
                <a:gd name="connsiteY5" fmla="*/ 67914 h 5432264"/>
                <a:gd name="connsiteX6" fmla="*/ 8306265 w 9622015"/>
                <a:gd name="connsiteY6" fmla="*/ 1120100 h 5432264"/>
                <a:gd name="connsiteX7" fmla="*/ 1579788 w 9622015"/>
                <a:gd name="connsiteY7" fmla="*/ 1195256 h 5432264"/>
                <a:gd name="connsiteX8" fmla="*/ 1366846 w 9622015"/>
                <a:gd name="connsiteY8" fmla="*/ 67914 h 543226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579788 w 9622015"/>
                <a:gd name="connsiteY7" fmla="*/ 1138476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579788 w 9622015"/>
                <a:gd name="connsiteY7" fmla="*/ 1138476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579788 w 9622015"/>
                <a:gd name="connsiteY7" fmla="*/ 1138476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6846 w 9622015"/>
                <a:gd name="connsiteY0" fmla="*/ 11134 h 5375484"/>
                <a:gd name="connsiteX1" fmla="*/ 1509 w 9622015"/>
                <a:gd name="connsiteY1" fmla="*/ 587331 h 5375484"/>
                <a:gd name="connsiteX2" fmla="*/ 1141377 w 9622015"/>
                <a:gd name="connsiteY2" fmla="*/ 4771024 h 5375484"/>
                <a:gd name="connsiteX3" fmla="*/ 8218583 w 9622015"/>
                <a:gd name="connsiteY3" fmla="*/ 4846180 h 5375484"/>
                <a:gd name="connsiteX4" fmla="*/ 9621498 w 9622015"/>
                <a:gd name="connsiteY4" fmla="*/ 812799 h 5375484"/>
                <a:gd name="connsiteX5" fmla="*/ 8381421 w 9622015"/>
                <a:gd name="connsiteY5" fmla="*/ 11134 h 5375484"/>
                <a:gd name="connsiteX6" fmla="*/ 8306265 w 9622015"/>
                <a:gd name="connsiteY6" fmla="*/ 1063320 h 5375484"/>
                <a:gd name="connsiteX7" fmla="*/ 1442002 w 9622015"/>
                <a:gd name="connsiteY7" fmla="*/ 1100898 h 5375484"/>
                <a:gd name="connsiteX8" fmla="*/ 1366846 w 9622015"/>
                <a:gd name="connsiteY8" fmla="*/ 11134 h 5375484"/>
                <a:gd name="connsiteX0" fmla="*/ 1365337 w 9620506"/>
                <a:gd name="connsiteY0" fmla="*/ 11134 h 5375484"/>
                <a:gd name="connsiteX1" fmla="*/ 0 w 9620506"/>
                <a:gd name="connsiteY1" fmla="*/ 587331 h 5375484"/>
                <a:gd name="connsiteX2" fmla="*/ 1139868 w 9620506"/>
                <a:gd name="connsiteY2" fmla="*/ 4771024 h 5375484"/>
                <a:gd name="connsiteX3" fmla="*/ 8217074 w 9620506"/>
                <a:gd name="connsiteY3" fmla="*/ 4846180 h 5375484"/>
                <a:gd name="connsiteX4" fmla="*/ 9619989 w 9620506"/>
                <a:gd name="connsiteY4" fmla="*/ 812799 h 5375484"/>
                <a:gd name="connsiteX5" fmla="*/ 8379912 w 9620506"/>
                <a:gd name="connsiteY5" fmla="*/ 11134 h 5375484"/>
                <a:gd name="connsiteX6" fmla="*/ 8304756 w 9620506"/>
                <a:gd name="connsiteY6" fmla="*/ 1063320 h 5375484"/>
                <a:gd name="connsiteX7" fmla="*/ 1440493 w 9620506"/>
                <a:gd name="connsiteY7" fmla="*/ 1100898 h 5375484"/>
                <a:gd name="connsiteX8" fmla="*/ 1365337 w 9620506"/>
                <a:gd name="connsiteY8" fmla="*/ 11134 h 5375484"/>
                <a:gd name="connsiteX0" fmla="*/ 1465546 w 9720715"/>
                <a:gd name="connsiteY0" fmla="*/ 11134 h 5375484"/>
                <a:gd name="connsiteX1" fmla="*/ 0 w 9720715"/>
                <a:gd name="connsiteY1" fmla="*/ 662487 h 5375484"/>
                <a:gd name="connsiteX2" fmla="*/ 1240077 w 9720715"/>
                <a:gd name="connsiteY2" fmla="*/ 4771024 h 5375484"/>
                <a:gd name="connsiteX3" fmla="*/ 8317283 w 9720715"/>
                <a:gd name="connsiteY3" fmla="*/ 4846180 h 5375484"/>
                <a:gd name="connsiteX4" fmla="*/ 9720198 w 9720715"/>
                <a:gd name="connsiteY4" fmla="*/ 812799 h 5375484"/>
                <a:gd name="connsiteX5" fmla="*/ 8480121 w 9720715"/>
                <a:gd name="connsiteY5" fmla="*/ 11134 h 5375484"/>
                <a:gd name="connsiteX6" fmla="*/ 8404965 w 9720715"/>
                <a:gd name="connsiteY6" fmla="*/ 1063320 h 5375484"/>
                <a:gd name="connsiteX7" fmla="*/ 1540702 w 9720715"/>
                <a:gd name="connsiteY7" fmla="*/ 1100898 h 5375484"/>
                <a:gd name="connsiteX8" fmla="*/ 1465546 w 9720715"/>
                <a:gd name="connsiteY8" fmla="*/ 11134 h 5375484"/>
                <a:gd name="connsiteX0" fmla="*/ 1465546 w 9720715"/>
                <a:gd name="connsiteY0" fmla="*/ 11134 h 5375484"/>
                <a:gd name="connsiteX1" fmla="*/ 0 w 9720715"/>
                <a:gd name="connsiteY1" fmla="*/ 662487 h 5375484"/>
                <a:gd name="connsiteX2" fmla="*/ 1240077 w 9720715"/>
                <a:gd name="connsiteY2" fmla="*/ 4771024 h 5375484"/>
                <a:gd name="connsiteX3" fmla="*/ 8317283 w 9720715"/>
                <a:gd name="connsiteY3" fmla="*/ 4846180 h 5375484"/>
                <a:gd name="connsiteX4" fmla="*/ 9720198 w 9720715"/>
                <a:gd name="connsiteY4" fmla="*/ 812799 h 5375484"/>
                <a:gd name="connsiteX5" fmla="*/ 8480121 w 9720715"/>
                <a:gd name="connsiteY5" fmla="*/ 11134 h 5375484"/>
                <a:gd name="connsiteX6" fmla="*/ 8404965 w 9720715"/>
                <a:gd name="connsiteY6" fmla="*/ 1063320 h 5375484"/>
                <a:gd name="connsiteX7" fmla="*/ 1540702 w 9720715"/>
                <a:gd name="connsiteY7" fmla="*/ 1100898 h 5375484"/>
                <a:gd name="connsiteX8" fmla="*/ 1465546 w 9720715"/>
                <a:gd name="connsiteY8" fmla="*/ 11134 h 5375484"/>
                <a:gd name="connsiteX0" fmla="*/ 1465546 w 9783317"/>
                <a:gd name="connsiteY0" fmla="*/ 23296 h 5387646"/>
                <a:gd name="connsiteX1" fmla="*/ 0 w 9783317"/>
                <a:gd name="connsiteY1" fmla="*/ 674649 h 5387646"/>
                <a:gd name="connsiteX2" fmla="*/ 1240077 w 9783317"/>
                <a:gd name="connsiteY2" fmla="*/ 4783186 h 5387646"/>
                <a:gd name="connsiteX3" fmla="*/ 8317283 w 9783317"/>
                <a:gd name="connsiteY3" fmla="*/ 4858342 h 5387646"/>
                <a:gd name="connsiteX4" fmla="*/ 9782828 w 9783317"/>
                <a:gd name="connsiteY4" fmla="*/ 712227 h 5387646"/>
                <a:gd name="connsiteX5" fmla="*/ 8480121 w 9783317"/>
                <a:gd name="connsiteY5" fmla="*/ 23296 h 5387646"/>
                <a:gd name="connsiteX6" fmla="*/ 8404965 w 9783317"/>
                <a:gd name="connsiteY6" fmla="*/ 1075482 h 5387646"/>
                <a:gd name="connsiteX7" fmla="*/ 1540702 w 9783317"/>
                <a:gd name="connsiteY7" fmla="*/ 1113060 h 5387646"/>
                <a:gd name="connsiteX8" fmla="*/ 1465546 w 9783317"/>
                <a:gd name="connsiteY8" fmla="*/ 23296 h 5387646"/>
                <a:gd name="connsiteX0" fmla="*/ 1465546 w 9783317"/>
                <a:gd name="connsiteY0" fmla="*/ 23296 h 5387646"/>
                <a:gd name="connsiteX1" fmla="*/ 0 w 9783317"/>
                <a:gd name="connsiteY1" fmla="*/ 674649 h 5387646"/>
                <a:gd name="connsiteX2" fmla="*/ 1240077 w 9783317"/>
                <a:gd name="connsiteY2" fmla="*/ 4783186 h 5387646"/>
                <a:gd name="connsiteX3" fmla="*/ 8317283 w 9783317"/>
                <a:gd name="connsiteY3" fmla="*/ 4858342 h 5387646"/>
                <a:gd name="connsiteX4" fmla="*/ 9782828 w 9783317"/>
                <a:gd name="connsiteY4" fmla="*/ 712227 h 5387646"/>
                <a:gd name="connsiteX5" fmla="*/ 8480121 w 9783317"/>
                <a:gd name="connsiteY5" fmla="*/ 23296 h 5387646"/>
                <a:gd name="connsiteX6" fmla="*/ 8404965 w 9783317"/>
                <a:gd name="connsiteY6" fmla="*/ 1075482 h 5387646"/>
                <a:gd name="connsiteX7" fmla="*/ 1540702 w 9783317"/>
                <a:gd name="connsiteY7" fmla="*/ 1113060 h 5387646"/>
                <a:gd name="connsiteX8" fmla="*/ 1465546 w 9783317"/>
                <a:gd name="connsiteY8" fmla="*/ 23296 h 5387646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057531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057531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057531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195317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195317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782828"/>
                <a:gd name="connsiteY0" fmla="*/ 5345 h 5369695"/>
                <a:gd name="connsiteX1" fmla="*/ 0 w 9782828"/>
                <a:gd name="connsiteY1" fmla="*/ 656698 h 5369695"/>
                <a:gd name="connsiteX2" fmla="*/ 1240077 w 9782828"/>
                <a:gd name="connsiteY2" fmla="*/ 4765235 h 5369695"/>
                <a:gd name="connsiteX3" fmla="*/ 8317283 w 9782828"/>
                <a:gd name="connsiteY3" fmla="*/ 4840391 h 5369695"/>
                <a:gd name="connsiteX4" fmla="*/ 9782828 w 9782828"/>
                <a:gd name="connsiteY4" fmla="*/ 694276 h 5369695"/>
                <a:gd name="connsiteX5" fmla="*/ 8480121 w 9782828"/>
                <a:gd name="connsiteY5" fmla="*/ 5345 h 5369695"/>
                <a:gd name="connsiteX6" fmla="*/ 8404965 w 9782828"/>
                <a:gd name="connsiteY6" fmla="*/ 1195317 h 5369695"/>
                <a:gd name="connsiteX7" fmla="*/ 1540702 w 9782828"/>
                <a:gd name="connsiteY7" fmla="*/ 1095109 h 5369695"/>
                <a:gd name="connsiteX8" fmla="*/ 1465546 w 9782828"/>
                <a:gd name="connsiteY8" fmla="*/ 5345 h 5369695"/>
                <a:gd name="connsiteX0" fmla="*/ 1465546 w 9870510"/>
                <a:gd name="connsiteY0" fmla="*/ 6978 h 5371328"/>
                <a:gd name="connsiteX1" fmla="*/ 0 w 9870510"/>
                <a:gd name="connsiteY1" fmla="*/ 658331 h 5371328"/>
                <a:gd name="connsiteX2" fmla="*/ 1240077 w 9870510"/>
                <a:gd name="connsiteY2" fmla="*/ 4766868 h 5371328"/>
                <a:gd name="connsiteX3" fmla="*/ 8317283 w 9870510"/>
                <a:gd name="connsiteY3" fmla="*/ 4842024 h 5371328"/>
                <a:gd name="connsiteX4" fmla="*/ 9870510 w 9870510"/>
                <a:gd name="connsiteY4" fmla="*/ 633279 h 5371328"/>
                <a:gd name="connsiteX5" fmla="*/ 8480121 w 9870510"/>
                <a:gd name="connsiteY5" fmla="*/ 6978 h 5371328"/>
                <a:gd name="connsiteX6" fmla="*/ 8404965 w 9870510"/>
                <a:gd name="connsiteY6" fmla="*/ 1196950 h 5371328"/>
                <a:gd name="connsiteX7" fmla="*/ 1540702 w 9870510"/>
                <a:gd name="connsiteY7" fmla="*/ 1096742 h 5371328"/>
                <a:gd name="connsiteX8" fmla="*/ 1465546 w 9870510"/>
                <a:gd name="connsiteY8" fmla="*/ 6978 h 537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0510" h="5371328">
                  <a:moveTo>
                    <a:pt x="1465546" y="6978"/>
                  </a:moveTo>
                  <a:cubicBezTo>
                    <a:pt x="1077240" y="128064"/>
                    <a:pt x="400832" y="40381"/>
                    <a:pt x="0" y="658331"/>
                  </a:cubicBezTo>
                  <a:cubicBezTo>
                    <a:pt x="125261" y="1451646"/>
                    <a:pt x="734861" y="3255395"/>
                    <a:pt x="1240077" y="4766868"/>
                  </a:cubicBezTo>
                  <a:cubicBezTo>
                    <a:pt x="3110630" y="5514254"/>
                    <a:pt x="6528149" y="5601936"/>
                    <a:pt x="8317283" y="4842024"/>
                  </a:cubicBezTo>
                  <a:cubicBezTo>
                    <a:pt x="8791184" y="3643700"/>
                    <a:pt x="9580323" y="1614484"/>
                    <a:pt x="9870510" y="633279"/>
                  </a:cubicBezTo>
                  <a:cubicBezTo>
                    <a:pt x="9609551" y="103011"/>
                    <a:pt x="8699326" y="-34775"/>
                    <a:pt x="8480121" y="6978"/>
                  </a:cubicBezTo>
                  <a:cubicBezTo>
                    <a:pt x="8398702" y="424512"/>
                    <a:pt x="8461333" y="858748"/>
                    <a:pt x="8404965" y="1196950"/>
                  </a:cubicBezTo>
                  <a:cubicBezTo>
                    <a:pt x="6920632" y="1810725"/>
                    <a:pt x="2947793" y="1597783"/>
                    <a:pt x="1540702" y="1096742"/>
                  </a:cubicBezTo>
                  <a:cubicBezTo>
                    <a:pt x="1473897" y="545597"/>
                    <a:pt x="1515650" y="462090"/>
                    <a:pt x="1465546" y="6978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BD10CE7-10C0-4416-9A2A-B88F20B23C58}"/>
                </a:ext>
              </a:extLst>
            </p:cNvPr>
            <p:cNvSpPr/>
            <p:nvPr/>
          </p:nvSpPr>
          <p:spPr>
            <a:xfrm>
              <a:off x="2693095" y="450940"/>
              <a:ext cx="6751529" cy="2347862"/>
            </a:xfrm>
            <a:custGeom>
              <a:avLst/>
              <a:gdLst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6998160"/>
                <a:gd name="connsiteY0" fmla="*/ 1827558 h 2014887"/>
                <a:gd name="connsiteX1" fmla="*/ 1603198 w 6998160"/>
                <a:gd name="connsiteY1" fmla="*/ 249278 h 2014887"/>
                <a:gd name="connsiteX2" fmla="*/ 5448689 w 6998160"/>
                <a:gd name="connsiteY2" fmla="*/ 161596 h 2014887"/>
                <a:gd name="connsiteX3" fmla="*/ 6713817 w 6998160"/>
                <a:gd name="connsiteY3" fmla="*/ 1802506 h 2014887"/>
                <a:gd name="connsiteX4" fmla="*/ 275439 w 6998160"/>
                <a:gd name="connsiteY4" fmla="*/ 1827558 h 2014887"/>
                <a:gd name="connsiteX0" fmla="*/ 275439 w 7128945"/>
                <a:gd name="connsiteY0" fmla="*/ 1827558 h 2183722"/>
                <a:gd name="connsiteX1" fmla="*/ 1603198 w 7128945"/>
                <a:gd name="connsiteY1" fmla="*/ 249278 h 2183722"/>
                <a:gd name="connsiteX2" fmla="*/ 5448689 w 7128945"/>
                <a:gd name="connsiteY2" fmla="*/ 161596 h 2183722"/>
                <a:gd name="connsiteX3" fmla="*/ 6864130 w 7128945"/>
                <a:gd name="connsiteY3" fmla="*/ 2065552 h 2183722"/>
                <a:gd name="connsiteX4" fmla="*/ 275439 w 7128945"/>
                <a:gd name="connsiteY4" fmla="*/ 1827558 h 2183722"/>
                <a:gd name="connsiteX0" fmla="*/ 255422 w 7271766"/>
                <a:gd name="connsiteY0" fmla="*/ 1990396 h 2232311"/>
                <a:gd name="connsiteX1" fmla="*/ 1746019 w 7271766"/>
                <a:gd name="connsiteY1" fmla="*/ 249278 h 2232311"/>
                <a:gd name="connsiteX2" fmla="*/ 5591510 w 7271766"/>
                <a:gd name="connsiteY2" fmla="*/ 161596 h 2232311"/>
                <a:gd name="connsiteX3" fmla="*/ 7006951 w 7271766"/>
                <a:gd name="connsiteY3" fmla="*/ 2065552 h 2232311"/>
                <a:gd name="connsiteX4" fmla="*/ 255422 w 7271766"/>
                <a:gd name="connsiteY4" fmla="*/ 1990396 h 2232311"/>
                <a:gd name="connsiteX0" fmla="*/ 0 w 7016344"/>
                <a:gd name="connsiteY0" fmla="*/ 1990396 h 2232311"/>
                <a:gd name="connsiteX1" fmla="*/ 1490597 w 7016344"/>
                <a:gd name="connsiteY1" fmla="*/ 249278 h 2232311"/>
                <a:gd name="connsiteX2" fmla="*/ 5336088 w 7016344"/>
                <a:gd name="connsiteY2" fmla="*/ 161596 h 2232311"/>
                <a:gd name="connsiteX3" fmla="*/ 6751529 w 7016344"/>
                <a:gd name="connsiteY3" fmla="*/ 2065552 h 2232311"/>
                <a:gd name="connsiteX4" fmla="*/ 0 w 7016344"/>
                <a:gd name="connsiteY4" fmla="*/ 1990396 h 2232311"/>
                <a:gd name="connsiteX0" fmla="*/ 0 w 6751529"/>
                <a:gd name="connsiteY0" fmla="*/ 1990396 h 2232311"/>
                <a:gd name="connsiteX1" fmla="*/ 1490597 w 6751529"/>
                <a:gd name="connsiteY1" fmla="*/ 249278 h 2232311"/>
                <a:gd name="connsiteX2" fmla="*/ 5336088 w 6751529"/>
                <a:gd name="connsiteY2" fmla="*/ 161596 h 2232311"/>
                <a:gd name="connsiteX3" fmla="*/ 6751529 w 6751529"/>
                <a:gd name="connsiteY3" fmla="*/ 2065552 h 2232311"/>
                <a:gd name="connsiteX4" fmla="*/ 0 w 6751529"/>
                <a:gd name="connsiteY4" fmla="*/ 1990396 h 2232311"/>
                <a:gd name="connsiteX0" fmla="*/ 0 w 6751529"/>
                <a:gd name="connsiteY0" fmla="*/ 1990396 h 2232311"/>
                <a:gd name="connsiteX1" fmla="*/ 1490597 w 6751529"/>
                <a:gd name="connsiteY1" fmla="*/ 249278 h 2232311"/>
                <a:gd name="connsiteX2" fmla="*/ 5336088 w 6751529"/>
                <a:gd name="connsiteY2" fmla="*/ 161596 h 2232311"/>
                <a:gd name="connsiteX3" fmla="*/ 6751529 w 6751529"/>
                <a:gd name="connsiteY3" fmla="*/ 2065552 h 2232311"/>
                <a:gd name="connsiteX4" fmla="*/ 0 w 6751529"/>
                <a:gd name="connsiteY4" fmla="*/ 1990396 h 2232311"/>
                <a:gd name="connsiteX0" fmla="*/ 0 w 6751529"/>
                <a:gd name="connsiteY0" fmla="*/ 1873287 h 2115202"/>
                <a:gd name="connsiteX1" fmla="*/ 1490597 w 6751529"/>
                <a:gd name="connsiteY1" fmla="*/ 132169 h 2115202"/>
                <a:gd name="connsiteX2" fmla="*/ 5336088 w 6751529"/>
                <a:gd name="connsiteY2" fmla="*/ 44487 h 2115202"/>
                <a:gd name="connsiteX3" fmla="*/ 6751529 w 6751529"/>
                <a:gd name="connsiteY3" fmla="*/ 1948443 h 2115202"/>
                <a:gd name="connsiteX4" fmla="*/ 0 w 6751529"/>
                <a:gd name="connsiteY4" fmla="*/ 1873287 h 2115202"/>
                <a:gd name="connsiteX0" fmla="*/ 0 w 6751529"/>
                <a:gd name="connsiteY0" fmla="*/ 1873287 h 2115202"/>
                <a:gd name="connsiteX1" fmla="*/ 1490597 w 6751529"/>
                <a:gd name="connsiteY1" fmla="*/ 132169 h 2115202"/>
                <a:gd name="connsiteX2" fmla="*/ 5336088 w 6751529"/>
                <a:gd name="connsiteY2" fmla="*/ 44487 h 2115202"/>
                <a:gd name="connsiteX3" fmla="*/ 6751529 w 6751529"/>
                <a:gd name="connsiteY3" fmla="*/ 1948443 h 2115202"/>
                <a:gd name="connsiteX4" fmla="*/ 0 w 6751529"/>
                <a:gd name="connsiteY4" fmla="*/ 1873287 h 2115202"/>
                <a:gd name="connsiteX0" fmla="*/ 0 w 6751529"/>
                <a:gd name="connsiteY0" fmla="*/ 1828800 h 2070715"/>
                <a:gd name="connsiteX1" fmla="*/ 1490597 w 6751529"/>
                <a:gd name="connsiteY1" fmla="*/ 87682 h 2070715"/>
                <a:gd name="connsiteX2" fmla="*/ 5336088 w 6751529"/>
                <a:gd name="connsiteY2" fmla="*/ 0 h 2070715"/>
                <a:gd name="connsiteX3" fmla="*/ 6751529 w 6751529"/>
                <a:gd name="connsiteY3" fmla="*/ 1903956 h 2070715"/>
                <a:gd name="connsiteX4" fmla="*/ 0 w 6751529"/>
                <a:gd name="connsiteY4" fmla="*/ 1828800 h 2070715"/>
                <a:gd name="connsiteX0" fmla="*/ 0 w 6751529"/>
                <a:gd name="connsiteY0" fmla="*/ 1828800 h 2242515"/>
                <a:gd name="connsiteX1" fmla="*/ 1490597 w 6751529"/>
                <a:gd name="connsiteY1" fmla="*/ 87682 h 2242515"/>
                <a:gd name="connsiteX2" fmla="*/ 5336088 w 6751529"/>
                <a:gd name="connsiteY2" fmla="*/ 0 h 2242515"/>
                <a:gd name="connsiteX3" fmla="*/ 6751529 w 6751529"/>
                <a:gd name="connsiteY3" fmla="*/ 1903956 h 2242515"/>
                <a:gd name="connsiteX4" fmla="*/ 0 w 6751529"/>
                <a:gd name="connsiteY4" fmla="*/ 1828800 h 2242515"/>
                <a:gd name="connsiteX0" fmla="*/ 0 w 6751529"/>
                <a:gd name="connsiteY0" fmla="*/ 1828800 h 2347862"/>
                <a:gd name="connsiteX1" fmla="*/ 1490597 w 6751529"/>
                <a:gd name="connsiteY1" fmla="*/ 87682 h 2347862"/>
                <a:gd name="connsiteX2" fmla="*/ 5336088 w 6751529"/>
                <a:gd name="connsiteY2" fmla="*/ 0 h 2347862"/>
                <a:gd name="connsiteX3" fmla="*/ 6751529 w 6751529"/>
                <a:gd name="connsiteY3" fmla="*/ 1903956 h 2347862"/>
                <a:gd name="connsiteX4" fmla="*/ 0 w 6751529"/>
                <a:gd name="connsiteY4" fmla="*/ 1828800 h 234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1529" h="2347862">
                  <a:moveTo>
                    <a:pt x="0" y="1828800"/>
                  </a:moveTo>
                  <a:cubicBezTo>
                    <a:pt x="801666" y="818368"/>
                    <a:pt x="828806" y="753648"/>
                    <a:pt x="1490597" y="87682"/>
                  </a:cubicBezTo>
                  <a:cubicBezTo>
                    <a:pt x="2340279" y="48017"/>
                    <a:pt x="4296427" y="66806"/>
                    <a:pt x="5336088" y="0"/>
                  </a:cubicBezTo>
                  <a:cubicBezTo>
                    <a:pt x="5937338" y="659704"/>
                    <a:pt x="6242137" y="1204586"/>
                    <a:pt x="6751529" y="1903956"/>
                  </a:cubicBezTo>
                  <a:cubicBezTo>
                    <a:pt x="5256756" y="2478065"/>
                    <a:pt x="1503123" y="2538608"/>
                    <a:pt x="0" y="182880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534DD3EA-19CC-46B1-A8D6-C976A77FB5D5}"/>
                </a:ext>
              </a:extLst>
            </p:cNvPr>
            <p:cNvSpPr/>
            <p:nvPr/>
          </p:nvSpPr>
          <p:spPr>
            <a:xfrm>
              <a:off x="4609578" y="3231715"/>
              <a:ext cx="2668044" cy="2592888"/>
            </a:xfrm>
            <a:prstGeom prst="plus">
              <a:avLst>
                <a:gd name="adj" fmla="val 336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5E5839-0F72-4AAC-8B50-54897FBA0A5E}"/>
              </a:ext>
            </a:extLst>
          </p:cNvPr>
          <p:cNvGrpSpPr/>
          <p:nvPr/>
        </p:nvGrpSpPr>
        <p:grpSpPr>
          <a:xfrm>
            <a:off x="7177485" y="1490823"/>
            <a:ext cx="1479196" cy="838578"/>
            <a:chOff x="5139968" y="-768831"/>
            <a:chExt cx="5817592" cy="635683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BA66ECA-720C-4B4B-A59D-E86451E2C87C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D55D51-8B4C-4BDF-8160-CC0D4E29EBFE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22784-DD82-48FF-AA2B-D1E2D28DC9F0}"/>
              </a:ext>
            </a:extLst>
          </p:cNvPr>
          <p:cNvGrpSpPr/>
          <p:nvPr/>
        </p:nvGrpSpPr>
        <p:grpSpPr>
          <a:xfrm>
            <a:off x="8480403" y="1434230"/>
            <a:ext cx="1479196" cy="838578"/>
            <a:chOff x="5139968" y="-768831"/>
            <a:chExt cx="5817592" cy="635683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9D841D-F317-4A49-A6C3-8DE77C5ED113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E4AEF6D-6EAD-426B-AC93-DF22DB99DE51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CBA86D-B6E7-4D02-8512-643DEB16F911}"/>
              </a:ext>
            </a:extLst>
          </p:cNvPr>
          <p:cNvGrpSpPr/>
          <p:nvPr/>
        </p:nvGrpSpPr>
        <p:grpSpPr>
          <a:xfrm>
            <a:off x="9863998" y="1434698"/>
            <a:ext cx="1479196" cy="838578"/>
            <a:chOff x="5139968" y="-768831"/>
            <a:chExt cx="5817592" cy="635683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C49791-0973-4A8A-81C1-5E1D603684CC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C5346C-3DC4-4F5A-A512-1C69182690C5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8E6C98-A51D-4B1A-ABF5-8D00B702BD17}"/>
              </a:ext>
            </a:extLst>
          </p:cNvPr>
          <p:cNvGrpSpPr/>
          <p:nvPr/>
        </p:nvGrpSpPr>
        <p:grpSpPr>
          <a:xfrm>
            <a:off x="7177485" y="2562697"/>
            <a:ext cx="1479196" cy="838578"/>
            <a:chOff x="5139968" y="-768831"/>
            <a:chExt cx="5817592" cy="635683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732426-3C00-4A25-B31C-462580E305F6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50FB7A-D656-4F9A-8EFD-F25DFE634F82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52983F-08AF-4ECA-9A52-69736A606DE8}"/>
              </a:ext>
            </a:extLst>
          </p:cNvPr>
          <p:cNvGrpSpPr/>
          <p:nvPr/>
        </p:nvGrpSpPr>
        <p:grpSpPr>
          <a:xfrm>
            <a:off x="8480403" y="2508651"/>
            <a:ext cx="1479196" cy="838578"/>
            <a:chOff x="5139968" y="-768831"/>
            <a:chExt cx="5817592" cy="635683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4700DE8-C4CA-4D03-86F1-A3D2E1C8884E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405BE71-3D49-4433-9758-3D6E71BE4137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F861AB-F6F1-4723-8889-7DEE86ECFC49}"/>
              </a:ext>
            </a:extLst>
          </p:cNvPr>
          <p:cNvGrpSpPr/>
          <p:nvPr/>
        </p:nvGrpSpPr>
        <p:grpSpPr>
          <a:xfrm>
            <a:off x="9863998" y="2509119"/>
            <a:ext cx="1479196" cy="838578"/>
            <a:chOff x="5139968" y="-768831"/>
            <a:chExt cx="5817592" cy="635683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1F77BF-D99A-433A-BD24-CD4C93DE6B99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CFAC4A-17A2-4E9B-AEF9-0C0A31BCD6AE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A8D07F-FB24-462F-AB0B-BC0C348E8FA6}"/>
              </a:ext>
            </a:extLst>
          </p:cNvPr>
          <p:cNvGrpSpPr/>
          <p:nvPr/>
        </p:nvGrpSpPr>
        <p:grpSpPr>
          <a:xfrm>
            <a:off x="7177485" y="3634572"/>
            <a:ext cx="1479196" cy="838578"/>
            <a:chOff x="5139968" y="-768831"/>
            <a:chExt cx="5817592" cy="635683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0B7250-3D71-42F0-A4C1-C44496CBA5FE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5B00B02-4081-429C-A0E8-8E0C922F5523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94F69E-705F-4E82-90E1-1D578E4828D8}"/>
              </a:ext>
            </a:extLst>
          </p:cNvPr>
          <p:cNvGrpSpPr/>
          <p:nvPr/>
        </p:nvGrpSpPr>
        <p:grpSpPr>
          <a:xfrm>
            <a:off x="8480403" y="3577979"/>
            <a:ext cx="1479196" cy="838578"/>
            <a:chOff x="5139968" y="-768831"/>
            <a:chExt cx="5817592" cy="635683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857CDA-224E-45B8-9036-E47A15137D65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4E563A-F06B-4131-B576-CDB219657F4B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6A82EB-D3C9-4A9D-98B2-72E0D1A4A233}"/>
              </a:ext>
            </a:extLst>
          </p:cNvPr>
          <p:cNvGrpSpPr/>
          <p:nvPr/>
        </p:nvGrpSpPr>
        <p:grpSpPr>
          <a:xfrm>
            <a:off x="9863998" y="3578447"/>
            <a:ext cx="1479196" cy="838578"/>
            <a:chOff x="5139968" y="-768831"/>
            <a:chExt cx="5817592" cy="635683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CBC33A2-C2AD-477D-A56E-08C5F4CBCC05}"/>
                </a:ext>
              </a:extLst>
            </p:cNvPr>
            <p:cNvSpPr/>
            <p:nvPr/>
          </p:nvSpPr>
          <p:spPr>
            <a:xfrm>
              <a:off x="5139968" y="-768831"/>
              <a:ext cx="5817592" cy="6356830"/>
            </a:xfrm>
            <a:custGeom>
              <a:avLst/>
              <a:gdLst>
                <a:gd name="connsiteX0" fmla="*/ 2793407 w 5403101"/>
                <a:gd name="connsiteY0" fmla="*/ 1483272 h 5815101"/>
                <a:gd name="connsiteX1" fmla="*/ 4469807 w 5403101"/>
                <a:gd name="connsiteY1" fmla="*/ 3479712 h 5815101"/>
                <a:gd name="connsiteX2" fmla="*/ 5323247 w 5403101"/>
                <a:gd name="connsiteY2" fmla="*/ 5674272 h 5815101"/>
                <a:gd name="connsiteX3" fmla="*/ 2503847 w 5403101"/>
                <a:gd name="connsiteY3" fmla="*/ 5308512 h 5815101"/>
                <a:gd name="connsiteX4" fmla="*/ 370247 w 5403101"/>
                <a:gd name="connsiteY4" fmla="*/ 2976792 h 5815101"/>
                <a:gd name="connsiteX5" fmla="*/ 233087 w 5403101"/>
                <a:gd name="connsiteY5" fmla="*/ 35472 h 5815101"/>
                <a:gd name="connsiteX6" fmla="*/ 2793407 w 5403101"/>
                <a:gd name="connsiteY6" fmla="*/ 1483272 h 5815101"/>
                <a:gd name="connsiteX0" fmla="*/ 2793407 w 5403101"/>
                <a:gd name="connsiteY0" fmla="*/ 1385450 h 5717279"/>
                <a:gd name="connsiteX1" fmla="*/ 4469807 w 5403101"/>
                <a:gd name="connsiteY1" fmla="*/ 3381890 h 5717279"/>
                <a:gd name="connsiteX2" fmla="*/ 5323247 w 5403101"/>
                <a:gd name="connsiteY2" fmla="*/ 5576450 h 5717279"/>
                <a:gd name="connsiteX3" fmla="*/ 2503847 w 5403101"/>
                <a:gd name="connsiteY3" fmla="*/ 5210690 h 5717279"/>
                <a:gd name="connsiteX4" fmla="*/ 370247 w 5403101"/>
                <a:gd name="connsiteY4" fmla="*/ 2878970 h 5717279"/>
                <a:gd name="connsiteX5" fmla="*/ 233087 w 5403101"/>
                <a:gd name="connsiteY5" fmla="*/ 37858 h 5717279"/>
                <a:gd name="connsiteX6" fmla="*/ 2793407 w 5403101"/>
                <a:gd name="connsiteY6" fmla="*/ 1385450 h 5717279"/>
                <a:gd name="connsiteX0" fmla="*/ 3078560 w 5688254"/>
                <a:gd name="connsiteY0" fmla="*/ 1568332 h 5900161"/>
                <a:gd name="connsiteX1" fmla="*/ 4754960 w 5688254"/>
                <a:gd name="connsiteY1" fmla="*/ 3564772 h 5900161"/>
                <a:gd name="connsiteX2" fmla="*/ 5608400 w 5688254"/>
                <a:gd name="connsiteY2" fmla="*/ 5759332 h 5900161"/>
                <a:gd name="connsiteX3" fmla="*/ 2789000 w 5688254"/>
                <a:gd name="connsiteY3" fmla="*/ 5393572 h 5900161"/>
                <a:gd name="connsiteX4" fmla="*/ 655400 w 5688254"/>
                <a:gd name="connsiteY4" fmla="*/ 3061852 h 5900161"/>
                <a:gd name="connsiteX5" fmla="*/ 518240 w 5688254"/>
                <a:gd name="connsiteY5" fmla="*/ 220740 h 5900161"/>
                <a:gd name="connsiteX6" fmla="*/ 3078560 w 5688254"/>
                <a:gd name="connsiteY6" fmla="*/ 1568332 h 5900161"/>
                <a:gd name="connsiteX0" fmla="*/ 3139630 w 5749324"/>
                <a:gd name="connsiteY0" fmla="*/ 1568332 h 5900161"/>
                <a:gd name="connsiteX1" fmla="*/ 4816030 w 5749324"/>
                <a:gd name="connsiteY1" fmla="*/ 3564772 h 5900161"/>
                <a:gd name="connsiteX2" fmla="*/ 5669470 w 5749324"/>
                <a:gd name="connsiteY2" fmla="*/ 5759332 h 5900161"/>
                <a:gd name="connsiteX3" fmla="*/ 2850070 w 5749324"/>
                <a:gd name="connsiteY3" fmla="*/ 5393572 h 5900161"/>
                <a:gd name="connsiteX4" fmla="*/ 716470 w 5749324"/>
                <a:gd name="connsiteY4" fmla="*/ 3061852 h 5900161"/>
                <a:gd name="connsiteX5" fmla="*/ 579310 w 5749324"/>
                <a:gd name="connsiteY5" fmla="*/ 220740 h 5900161"/>
                <a:gd name="connsiteX6" fmla="*/ 3139630 w 5749324"/>
                <a:gd name="connsiteY6" fmla="*/ 1568332 h 5900161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749324"/>
                <a:gd name="connsiteY0" fmla="*/ 1589377 h 5921206"/>
                <a:gd name="connsiteX1" fmla="*/ 4816030 w 5749324"/>
                <a:gd name="connsiteY1" fmla="*/ 3585817 h 5921206"/>
                <a:gd name="connsiteX2" fmla="*/ 5669470 w 5749324"/>
                <a:gd name="connsiteY2" fmla="*/ 5780377 h 5921206"/>
                <a:gd name="connsiteX3" fmla="*/ 2850070 w 5749324"/>
                <a:gd name="connsiteY3" fmla="*/ 5414617 h 5921206"/>
                <a:gd name="connsiteX4" fmla="*/ 716470 w 5749324"/>
                <a:gd name="connsiteY4" fmla="*/ 3082897 h 5921206"/>
                <a:gd name="connsiteX5" fmla="*/ 579310 w 5749324"/>
                <a:gd name="connsiteY5" fmla="*/ 241785 h 5921206"/>
                <a:gd name="connsiteX6" fmla="*/ 3139630 w 5749324"/>
                <a:gd name="connsiteY6" fmla="*/ 1589377 h 5921206"/>
                <a:gd name="connsiteX0" fmla="*/ 3139630 w 5612335"/>
                <a:gd name="connsiteY0" fmla="*/ 1589377 h 6031405"/>
                <a:gd name="connsiteX1" fmla="*/ 4816030 w 5612335"/>
                <a:gd name="connsiteY1" fmla="*/ 3585817 h 6031405"/>
                <a:gd name="connsiteX2" fmla="*/ 5519157 w 5612335"/>
                <a:gd name="connsiteY2" fmla="*/ 5918163 h 6031405"/>
                <a:gd name="connsiteX3" fmla="*/ 2850070 w 5612335"/>
                <a:gd name="connsiteY3" fmla="*/ 5414617 h 6031405"/>
                <a:gd name="connsiteX4" fmla="*/ 716470 w 5612335"/>
                <a:gd name="connsiteY4" fmla="*/ 3082897 h 6031405"/>
                <a:gd name="connsiteX5" fmla="*/ 579310 w 5612335"/>
                <a:gd name="connsiteY5" fmla="*/ 241785 h 6031405"/>
                <a:gd name="connsiteX6" fmla="*/ 3139630 w 5612335"/>
                <a:gd name="connsiteY6" fmla="*/ 1589377 h 6031405"/>
                <a:gd name="connsiteX0" fmla="*/ 3139630 w 5813176"/>
                <a:gd name="connsiteY0" fmla="*/ 1589377 h 6354756"/>
                <a:gd name="connsiteX1" fmla="*/ 4816030 w 5813176"/>
                <a:gd name="connsiteY1" fmla="*/ 3585817 h 6354756"/>
                <a:gd name="connsiteX2" fmla="*/ 5519157 w 5813176"/>
                <a:gd name="connsiteY2" fmla="*/ 5918163 h 6354756"/>
                <a:gd name="connsiteX3" fmla="*/ 2850070 w 5813176"/>
                <a:gd name="connsiteY3" fmla="*/ 5414617 h 6354756"/>
                <a:gd name="connsiteX4" fmla="*/ 716470 w 5813176"/>
                <a:gd name="connsiteY4" fmla="*/ 3082897 h 6354756"/>
                <a:gd name="connsiteX5" fmla="*/ 579310 w 5813176"/>
                <a:gd name="connsiteY5" fmla="*/ 241785 h 6354756"/>
                <a:gd name="connsiteX6" fmla="*/ 3139630 w 5813176"/>
                <a:gd name="connsiteY6" fmla="*/ 1589377 h 6354756"/>
                <a:gd name="connsiteX0" fmla="*/ 3139630 w 5602464"/>
                <a:gd name="connsiteY0" fmla="*/ 1589377 h 6031405"/>
                <a:gd name="connsiteX1" fmla="*/ 4753400 w 5602464"/>
                <a:gd name="connsiteY1" fmla="*/ 3585817 h 6031405"/>
                <a:gd name="connsiteX2" fmla="*/ 5519157 w 5602464"/>
                <a:gd name="connsiteY2" fmla="*/ 5918163 h 6031405"/>
                <a:gd name="connsiteX3" fmla="*/ 2850070 w 5602464"/>
                <a:gd name="connsiteY3" fmla="*/ 5414617 h 6031405"/>
                <a:gd name="connsiteX4" fmla="*/ 716470 w 5602464"/>
                <a:gd name="connsiteY4" fmla="*/ 3082897 h 6031405"/>
                <a:gd name="connsiteX5" fmla="*/ 579310 w 5602464"/>
                <a:gd name="connsiteY5" fmla="*/ 241785 h 6031405"/>
                <a:gd name="connsiteX6" fmla="*/ 3139630 w 5602464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3139630 w 5768176"/>
                <a:gd name="connsiteY0" fmla="*/ 1589377 h 6031405"/>
                <a:gd name="connsiteX1" fmla="*/ 4753400 w 5768176"/>
                <a:gd name="connsiteY1" fmla="*/ 3585817 h 6031405"/>
                <a:gd name="connsiteX2" fmla="*/ 5519157 w 5768176"/>
                <a:gd name="connsiteY2" fmla="*/ 5918163 h 6031405"/>
                <a:gd name="connsiteX3" fmla="*/ 2850070 w 5768176"/>
                <a:gd name="connsiteY3" fmla="*/ 5414617 h 6031405"/>
                <a:gd name="connsiteX4" fmla="*/ 716470 w 5768176"/>
                <a:gd name="connsiteY4" fmla="*/ 3082897 h 6031405"/>
                <a:gd name="connsiteX5" fmla="*/ 579310 w 5768176"/>
                <a:gd name="connsiteY5" fmla="*/ 241785 h 6031405"/>
                <a:gd name="connsiteX6" fmla="*/ 3139630 w 5768176"/>
                <a:gd name="connsiteY6" fmla="*/ 1589377 h 6031405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392753 h 5834781"/>
                <a:gd name="connsiteX1" fmla="*/ 4478288 w 5493064"/>
                <a:gd name="connsiteY1" fmla="*/ 3389193 h 5834781"/>
                <a:gd name="connsiteX2" fmla="*/ 5244045 w 5493064"/>
                <a:gd name="connsiteY2" fmla="*/ 5721539 h 5834781"/>
                <a:gd name="connsiteX3" fmla="*/ 2574958 w 5493064"/>
                <a:gd name="connsiteY3" fmla="*/ 5217993 h 5834781"/>
                <a:gd name="connsiteX4" fmla="*/ 441358 w 5493064"/>
                <a:gd name="connsiteY4" fmla="*/ 2886273 h 5834781"/>
                <a:gd name="connsiteX5" fmla="*/ 304198 w 5493064"/>
                <a:gd name="connsiteY5" fmla="*/ 45161 h 5834781"/>
                <a:gd name="connsiteX6" fmla="*/ 2776836 w 5493064"/>
                <a:gd name="connsiteY6" fmla="*/ 1392753 h 5834781"/>
                <a:gd name="connsiteX0" fmla="*/ 2776836 w 5493064"/>
                <a:gd name="connsiteY0" fmla="*/ 1419254 h 5861282"/>
                <a:gd name="connsiteX1" fmla="*/ 4478288 w 5493064"/>
                <a:gd name="connsiteY1" fmla="*/ 3415694 h 5861282"/>
                <a:gd name="connsiteX2" fmla="*/ 5244045 w 5493064"/>
                <a:gd name="connsiteY2" fmla="*/ 5748040 h 5861282"/>
                <a:gd name="connsiteX3" fmla="*/ 2574958 w 5493064"/>
                <a:gd name="connsiteY3" fmla="*/ 5244494 h 5861282"/>
                <a:gd name="connsiteX4" fmla="*/ 441358 w 5493064"/>
                <a:gd name="connsiteY4" fmla="*/ 2912774 h 5861282"/>
                <a:gd name="connsiteX5" fmla="*/ 304198 w 5493064"/>
                <a:gd name="connsiteY5" fmla="*/ 71662 h 5861282"/>
                <a:gd name="connsiteX6" fmla="*/ 2776836 w 5493064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5861282"/>
                <a:gd name="connsiteX1" fmla="*/ 4682641 w 5697417"/>
                <a:gd name="connsiteY1" fmla="*/ 3415694 h 5861282"/>
                <a:gd name="connsiteX2" fmla="*/ 5448398 w 5697417"/>
                <a:gd name="connsiteY2" fmla="*/ 5748040 h 5861282"/>
                <a:gd name="connsiteX3" fmla="*/ 2779311 w 5697417"/>
                <a:gd name="connsiteY3" fmla="*/ 5244494 h 5861282"/>
                <a:gd name="connsiteX4" fmla="*/ 645711 w 5697417"/>
                <a:gd name="connsiteY4" fmla="*/ 2912774 h 5861282"/>
                <a:gd name="connsiteX5" fmla="*/ 508551 w 5697417"/>
                <a:gd name="connsiteY5" fmla="*/ 71662 h 5861282"/>
                <a:gd name="connsiteX6" fmla="*/ 2981189 w 5697417"/>
                <a:gd name="connsiteY6" fmla="*/ 1419254 h 5861282"/>
                <a:gd name="connsiteX0" fmla="*/ 2981189 w 5697417"/>
                <a:gd name="connsiteY0" fmla="*/ 1419254 h 6151099"/>
                <a:gd name="connsiteX1" fmla="*/ 4682641 w 5697417"/>
                <a:gd name="connsiteY1" fmla="*/ 3415694 h 6151099"/>
                <a:gd name="connsiteX2" fmla="*/ 5448398 w 5697417"/>
                <a:gd name="connsiteY2" fmla="*/ 5748040 h 6151099"/>
                <a:gd name="connsiteX3" fmla="*/ 2779311 w 5697417"/>
                <a:gd name="connsiteY3" fmla="*/ 5244494 h 6151099"/>
                <a:gd name="connsiteX4" fmla="*/ 645711 w 5697417"/>
                <a:gd name="connsiteY4" fmla="*/ 2912774 h 6151099"/>
                <a:gd name="connsiteX5" fmla="*/ 508551 w 5697417"/>
                <a:gd name="connsiteY5" fmla="*/ 71662 h 6151099"/>
                <a:gd name="connsiteX6" fmla="*/ 2981189 w 5697417"/>
                <a:gd name="connsiteY6" fmla="*/ 1419254 h 6151099"/>
                <a:gd name="connsiteX0" fmla="*/ 3105717 w 5821945"/>
                <a:gd name="connsiteY0" fmla="*/ 1628810 h 6360655"/>
                <a:gd name="connsiteX1" fmla="*/ 4807169 w 5821945"/>
                <a:gd name="connsiteY1" fmla="*/ 3625250 h 6360655"/>
                <a:gd name="connsiteX2" fmla="*/ 5572926 w 5821945"/>
                <a:gd name="connsiteY2" fmla="*/ 5957596 h 6360655"/>
                <a:gd name="connsiteX3" fmla="*/ 2903839 w 5821945"/>
                <a:gd name="connsiteY3" fmla="*/ 5454050 h 6360655"/>
                <a:gd name="connsiteX4" fmla="*/ 770239 w 5821945"/>
                <a:gd name="connsiteY4" fmla="*/ 3122330 h 6360655"/>
                <a:gd name="connsiteX5" fmla="*/ 633079 w 5821945"/>
                <a:gd name="connsiteY5" fmla="*/ 281218 h 6360655"/>
                <a:gd name="connsiteX6" fmla="*/ 3105717 w 5821945"/>
                <a:gd name="connsiteY6" fmla="*/ 1628810 h 6360655"/>
                <a:gd name="connsiteX0" fmla="*/ 3063058 w 5779286"/>
                <a:gd name="connsiteY0" fmla="*/ 1628810 h 6360655"/>
                <a:gd name="connsiteX1" fmla="*/ 4764510 w 5779286"/>
                <a:gd name="connsiteY1" fmla="*/ 3625250 h 6360655"/>
                <a:gd name="connsiteX2" fmla="*/ 5530267 w 5779286"/>
                <a:gd name="connsiteY2" fmla="*/ 5957596 h 6360655"/>
                <a:gd name="connsiteX3" fmla="*/ 2861180 w 5779286"/>
                <a:gd name="connsiteY3" fmla="*/ 5454050 h 6360655"/>
                <a:gd name="connsiteX4" fmla="*/ 727580 w 5779286"/>
                <a:gd name="connsiteY4" fmla="*/ 3122330 h 6360655"/>
                <a:gd name="connsiteX5" fmla="*/ 590420 w 5779286"/>
                <a:gd name="connsiteY5" fmla="*/ 281218 h 6360655"/>
                <a:gd name="connsiteX6" fmla="*/ 3063058 w 5779286"/>
                <a:gd name="connsiteY6" fmla="*/ 1628810 h 6360655"/>
                <a:gd name="connsiteX0" fmla="*/ 3063058 w 5779286"/>
                <a:gd name="connsiteY0" fmla="*/ 1632506 h 6364351"/>
                <a:gd name="connsiteX1" fmla="*/ 4764510 w 5779286"/>
                <a:gd name="connsiteY1" fmla="*/ 3628946 h 6364351"/>
                <a:gd name="connsiteX2" fmla="*/ 5530267 w 5779286"/>
                <a:gd name="connsiteY2" fmla="*/ 5961292 h 6364351"/>
                <a:gd name="connsiteX3" fmla="*/ 2861180 w 5779286"/>
                <a:gd name="connsiteY3" fmla="*/ 5457746 h 6364351"/>
                <a:gd name="connsiteX4" fmla="*/ 727580 w 5779286"/>
                <a:gd name="connsiteY4" fmla="*/ 3126026 h 6364351"/>
                <a:gd name="connsiteX5" fmla="*/ 590420 w 5779286"/>
                <a:gd name="connsiteY5" fmla="*/ 284914 h 6364351"/>
                <a:gd name="connsiteX6" fmla="*/ 3063058 w 5779286"/>
                <a:gd name="connsiteY6" fmla="*/ 1632506 h 6364351"/>
                <a:gd name="connsiteX0" fmla="*/ 3101364 w 5817592"/>
                <a:gd name="connsiteY0" fmla="*/ 1605858 h 6337703"/>
                <a:gd name="connsiteX1" fmla="*/ 4802816 w 5817592"/>
                <a:gd name="connsiteY1" fmla="*/ 3602298 h 6337703"/>
                <a:gd name="connsiteX2" fmla="*/ 5568573 w 5817592"/>
                <a:gd name="connsiteY2" fmla="*/ 5934644 h 6337703"/>
                <a:gd name="connsiteX3" fmla="*/ 2899486 w 5817592"/>
                <a:gd name="connsiteY3" fmla="*/ 5431098 h 6337703"/>
                <a:gd name="connsiteX4" fmla="*/ 765886 w 5817592"/>
                <a:gd name="connsiteY4" fmla="*/ 3099378 h 6337703"/>
                <a:gd name="connsiteX5" fmla="*/ 628726 w 5817592"/>
                <a:gd name="connsiteY5" fmla="*/ 258266 h 6337703"/>
                <a:gd name="connsiteX6" fmla="*/ 3101364 w 5817592"/>
                <a:gd name="connsiteY6" fmla="*/ 1605858 h 6337703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  <a:gd name="connsiteX0" fmla="*/ 3101364 w 5817592"/>
                <a:gd name="connsiteY0" fmla="*/ 1624985 h 6356830"/>
                <a:gd name="connsiteX1" fmla="*/ 4802816 w 5817592"/>
                <a:gd name="connsiteY1" fmla="*/ 3621425 h 6356830"/>
                <a:gd name="connsiteX2" fmla="*/ 5568573 w 5817592"/>
                <a:gd name="connsiteY2" fmla="*/ 5953771 h 6356830"/>
                <a:gd name="connsiteX3" fmla="*/ 2899486 w 5817592"/>
                <a:gd name="connsiteY3" fmla="*/ 5450225 h 6356830"/>
                <a:gd name="connsiteX4" fmla="*/ 765886 w 5817592"/>
                <a:gd name="connsiteY4" fmla="*/ 3118505 h 6356830"/>
                <a:gd name="connsiteX5" fmla="*/ 628726 w 5817592"/>
                <a:gd name="connsiteY5" fmla="*/ 277393 h 6356830"/>
                <a:gd name="connsiteX6" fmla="*/ 3101364 w 5817592"/>
                <a:gd name="connsiteY6" fmla="*/ 1624985 h 635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7592" h="6356830">
                  <a:moveTo>
                    <a:pt x="3101364" y="1624985"/>
                  </a:moveTo>
                  <a:cubicBezTo>
                    <a:pt x="3794959" y="2094642"/>
                    <a:pt x="4581592" y="2609774"/>
                    <a:pt x="4802816" y="3621425"/>
                  </a:cubicBezTo>
                  <a:cubicBezTo>
                    <a:pt x="6126330" y="3994248"/>
                    <a:pt x="5885795" y="5648971"/>
                    <a:pt x="5568573" y="5953771"/>
                  </a:cubicBezTo>
                  <a:cubicBezTo>
                    <a:pt x="5251351" y="6258571"/>
                    <a:pt x="4050663" y="6889361"/>
                    <a:pt x="2899486" y="5450225"/>
                  </a:cubicBezTo>
                  <a:cubicBezTo>
                    <a:pt x="2073986" y="5000645"/>
                    <a:pt x="1169398" y="4310496"/>
                    <a:pt x="765886" y="3118505"/>
                  </a:cubicBezTo>
                  <a:cubicBezTo>
                    <a:pt x="-238875" y="1901463"/>
                    <a:pt x="-223983" y="977250"/>
                    <a:pt x="628726" y="277393"/>
                  </a:cubicBezTo>
                  <a:cubicBezTo>
                    <a:pt x="1481435" y="-422464"/>
                    <a:pt x="3059123" y="265980"/>
                    <a:pt x="3101364" y="1624985"/>
                  </a:cubicBezTo>
                  <a:close/>
                </a:path>
              </a:pathLst>
            </a:custGeom>
            <a:solidFill>
              <a:srgbClr val="FCF6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5920A5-6F26-4DE5-926A-A045AA3508B7}"/>
                </a:ext>
              </a:extLst>
            </p:cNvPr>
            <p:cNvSpPr/>
            <p:nvPr/>
          </p:nvSpPr>
          <p:spPr>
            <a:xfrm>
              <a:off x="5935367" y="-655842"/>
              <a:ext cx="2113397" cy="2123631"/>
            </a:xfrm>
            <a:custGeom>
              <a:avLst/>
              <a:gdLst>
                <a:gd name="connsiteX0" fmla="*/ 2069084 w 2153819"/>
                <a:gd name="connsiteY0" fmla="*/ 1722336 h 2359451"/>
                <a:gd name="connsiteX1" fmla="*/ 2069084 w 2153819"/>
                <a:gd name="connsiteY1" fmla="*/ 2248429 h 2359451"/>
                <a:gd name="connsiteX2" fmla="*/ 1004372 w 2153819"/>
                <a:gd name="connsiteY2" fmla="*/ 2223377 h 2359451"/>
                <a:gd name="connsiteX3" fmla="*/ 2290 w 2153819"/>
                <a:gd name="connsiteY3" fmla="*/ 820462 h 2359451"/>
                <a:gd name="connsiteX4" fmla="*/ 766377 w 2153819"/>
                <a:gd name="connsiteY4" fmla="*/ 6270 h 2359451"/>
                <a:gd name="connsiteX5" fmla="*/ 1918772 w 2153819"/>
                <a:gd name="connsiteY5" fmla="*/ 1233821 h 2359451"/>
                <a:gd name="connsiteX6" fmla="*/ 2069084 w 2153819"/>
                <a:gd name="connsiteY6" fmla="*/ 1722336 h 2359451"/>
                <a:gd name="connsiteX0" fmla="*/ 2069084 w 2095621"/>
                <a:gd name="connsiteY0" fmla="*/ 1722336 h 2267558"/>
                <a:gd name="connsiteX1" fmla="*/ 1711276 w 2095621"/>
                <a:gd name="connsiteY1" fmla="*/ 1898572 h 2267558"/>
                <a:gd name="connsiteX2" fmla="*/ 1004372 w 2095621"/>
                <a:gd name="connsiteY2" fmla="*/ 2223377 h 2267558"/>
                <a:gd name="connsiteX3" fmla="*/ 2290 w 2095621"/>
                <a:gd name="connsiteY3" fmla="*/ 820462 h 2267558"/>
                <a:gd name="connsiteX4" fmla="*/ 766377 w 2095621"/>
                <a:gd name="connsiteY4" fmla="*/ 6270 h 2267558"/>
                <a:gd name="connsiteX5" fmla="*/ 1918772 w 2095621"/>
                <a:gd name="connsiteY5" fmla="*/ 1233821 h 2267558"/>
                <a:gd name="connsiteX6" fmla="*/ 2069084 w 2095621"/>
                <a:gd name="connsiteY6" fmla="*/ 1722336 h 2267558"/>
                <a:gd name="connsiteX0" fmla="*/ 2188354 w 2196860"/>
                <a:gd name="connsiteY0" fmla="*/ 1682579 h 2268055"/>
                <a:gd name="connsiteX1" fmla="*/ 1711276 w 2196860"/>
                <a:gd name="connsiteY1" fmla="*/ 1898572 h 2268055"/>
                <a:gd name="connsiteX2" fmla="*/ 1004372 w 2196860"/>
                <a:gd name="connsiteY2" fmla="*/ 2223377 h 2268055"/>
                <a:gd name="connsiteX3" fmla="*/ 2290 w 2196860"/>
                <a:gd name="connsiteY3" fmla="*/ 820462 h 2268055"/>
                <a:gd name="connsiteX4" fmla="*/ 766377 w 2196860"/>
                <a:gd name="connsiteY4" fmla="*/ 6270 h 2268055"/>
                <a:gd name="connsiteX5" fmla="*/ 1918772 w 2196860"/>
                <a:gd name="connsiteY5" fmla="*/ 1233821 h 2268055"/>
                <a:gd name="connsiteX6" fmla="*/ 2188354 w 2196860"/>
                <a:gd name="connsiteY6" fmla="*/ 1682579 h 2268055"/>
                <a:gd name="connsiteX0" fmla="*/ 2186318 w 2193403"/>
                <a:gd name="connsiteY0" fmla="*/ 1627472 h 2212948"/>
                <a:gd name="connsiteX1" fmla="*/ 1709240 w 2193403"/>
                <a:gd name="connsiteY1" fmla="*/ 1843465 h 2212948"/>
                <a:gd name="connsiteX2" fmla="*/ 1002336 w 2193403"/>
                <a:gd name="connsiteY2" fmla="*/ 2168270 h 2212948"/>
                <a:gd name="connsiteX3" fmla="*/ 254 w 2193403"/>
                <a:gd name="connsiteY3" fmla="*/ 765355 h 2212948"/>
                <a:gd name="connsiteX4" fmla="*/ 915416 w 2193403"/>
                <a:gd name="connsiteY4" fmla="*/ 6822 h 2212948"/>
                <a:gd name="connsiteX5" fmla="*/ 1916736 w 2193403"/>
                <a:gd name="connsiteY5" fmla="*/ 1178714 h 2212948"/>
                <a:gd name="connsiteX6" fmla="*/ 2186318 w 2193403"/>
                <a:gd name="connsiteY6" fmla="*/ 1627472 h 2212948"/>
                <a:gd name="connsiteX0" fmla="*/ 2189058 w 2196143"/>
                <a:gd name="connsiteY0" fmla="*/ 1631031 h 2216507"/>
                <a:gd name="connsiteX1" fmla="*/ 1711980 w 2196143"/>
                <a:gd name="connsiteY1" fmla="*/ 1847024 h 2216507"/>
                <a:gd name="connsiteX2" fmla="*/ 1005076 w 2196143"/>
                <a:gd name="connsiteY2" fmla="*/ 2171829 h 2216507"/>
                <a:gd name="connsiteX3" fmla="*/ 2994 w 2196143"/>
                <a:gd name="connsiteY3" fmla="*/ 768914 h 2216507"/>
                <a:gd name="connsiteX4" fmla="*/ 918156 w 2196143"/>
                <a:gd name="connsiteY4" fmla="*/ 10381 h 2216507"/>
                <a:gd name="connsiteX5" fmla="*/ 1919476 w 2196143"/>
                <a:gd name="connsiteY5" fmla="*/ 1182273 h 2216507"/>
                <a:gd name="connsiteX6" fmla="*/ 2189058 w 2196143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1909"/>
                <a:gd name="connsiteY0" fmla="*/ 1631031 h 2216507"/>
                <a:gd name="connsiteX1" fmla="*/ 1711980 w 2191909"/>
                <a:gd name="connsiteY1" fmla="*/ 1847024 h 2216507"/>
                <a:gd name="connsiteX2" fmla="*/ 1005076 w 2191909"/>
                <a:gd name="connsiteY2" fmla="*/ 2171829 h 2216507"/>
                <a:gd name="connsiteX3" fmla="*/ 2994 w 2191909"/>
                <a:gd name="connsiteY3" fmla="*/ 768914 h 2216507"/>
                <a:gd name="connsiteX4" fmla="*/ 918156 w 2191909"/>
                <a:gd name="connsiteY4" fmla="*/ 10381 h 2216507"/>
                <a:gd name="connsiteX5" fmla="*/ 1919476 w 2191909"/>
                <a:gd name="connsiteY5" fmla="*/ 1182273 h 2216507"/>
                <a:gd name="connsiteX6" fmla="*/ 2189058 w 2191909"/>
                <a:gd name="connsiteY6" fmla="*/ 1631031 h 2216507"/>
                <a:gd name="connsiteX0" fmla="*/ 2189058 w 2195439"/>
                <a:gd name="connsiteY0" fmla="*/ 1631031 h 2216507"/>
                <a:gd name="connsiteX1" fmla="*/ 1711980 w 2195439"/>
                <a:gd name="connsiteY1" fmla="*/ 1847024 h 2216507"/>
                <a:gd name="connsiteX2" fmla="*/ 1005076 w 2195439"/>
                <a:gd name="connsiteY2" fmla="*/ 2171829 h 2216507"/>
                <a:gd name="connsiteX3" fmla="*/ 2994 w 2195439"/>
                <a:gd name="connsiteY3" fmla="*/ 768914 h 2216507"/>
                <a:gd name="connsiteX4" fmla="*/ 918156 w 2195439"/>
                <a:gd name="connsiteY4" fmla="*/ 10381 h 2216507"/>
                <a:gd name="connsiteX5" fmla="*/ 1919476 w 2195439"/>
                <a:gd name="connsiteY5" fmla="*/ 1182273 h 2216507"/>
                <a:gd name="connsiteX6" fmla="*/ 2189058 w 2195439"/>
                <a:gd name="connsiteY6" fmla="*/ 1631031 h 2216507"/>
                <a:gd name="connsiteX0" fmla="*/ 2149302 w 2157892"/>
                <a:gd name="connsiteY0" fmla="*/ 1464054 h 2218706"/>
                <a:gd name="connsiteX1" fmla="*/ 1711980 w 2157892"/>
                <a:gd name="connsiteY1" fmla="*/ 1847024 h 2218706"/>
                <a:gd name="connsiteX2" fmla="*/ 1005076 w 2157892"/>
                <a:gd name="connsiteY2" fmla="*/ 2171829 h 2218706"/>
                <a:gd name="connsiteX3" fmla="*/ 2994 w 2157892"/>
                <a:gd name="connsiteY3" fmla="*/ 768914 h 2218706"/>
                <a:gd name="connsiteX4" fmla="*/ 918156 w 2157892"/>
                <a:gd name="connsiteY4" fmla="*/ 10381 h 2218706"/>
                <a:gd name="connsiteX5" fmla="*/ 1919476 w 2157892"/>
                <a:gd name="connsiteY5" fmla="*/ 1182273 h 2218706"/>
                <a:gd name="connsiteX6" fmla="*/ 2149302 w 2157892"/>
                <a:gd name="connsiteY6" fmla="*/ 1464054 h 2218706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95744"/>
                <a:gd name="connsiteX1" fmla="*/ 2085934 w 2200168"/>
                <a:gd name="connsiteY1" fmla="*/ 1640290 h 2195744"/>
                <a:gd name="connsiteX2" fmla="*/ 1005319 w 2200168"/>
                <a:gd name="connsiteY2" fmla="*/ 2171829 h 2195744"/>
                <a:gd name="connsiteX3" fmla="*/ 3237 w 2200168"/>
                <a:gd name="connsiteY3" fmla="*/ 768914 h 2195744"/>
                <a:gd name="connsiteX4" fmla="*/ 918399 w 2200168"/>
                <a:gd name="connsiteY4" fmla="*/ 10381 h 2195744"/>
                <a:gd name="connsiteX5" fmla="*/ 1919719 w 2200168"/>
                <a:gd name="connsiteY5" fmla="*/ 1182273 h 2195744"/>
                <a:gd name="connsiteX6" fmla="*/ 2149545 w 2200168"/>
                <a:gd name="connsiteY6" fmla="*/ 1464054 h 2195744"/>
                <a:gd name="connsiteX0" fmla="*/ 2149545 w 2200168"/>
                <a:gd name="connsiteY0" fmla="*/ 1464054 h 2171829"/>
                <a:gd name="connsiteX1" fmla="*/ 2085934 w 2200168"/>
                <a:gd name="connsiteY1" fmla="*/ 1640290 h 2171829"/>
                <a:gd name="connsiteX2" fmla="*/ 1005319 w 2200168"/>
                <a:gd name="connsiteY2" fmla="*/ 2171829 h 2171829"/>
                <a:gd name="connsiteX3" fmla="*/ 3237 w 2200168"/>
                <a:gd name="connsiteY3" fmla="*/ 768914 h 2171829"/>
                <a:gd name="connsiteX4" fmla="*/ 918399 w 2200168"/>
                <a:gd name="connsiteY4" fmla="*/ 10381 h 2171829"/>
                <a:gd name="connsiteX5" fmla="*/ 1919719 w 2200168"/>
                <a:gd name="connsiteY5" fmla="*/ 1182273 h 2171829"/>
                <a:gd name="connsiteX6" fmla="*/ 2149545 w 2200168"/>
                <a:gd name="connsiteY6" fmla="*/ 1464054 h 2171829"/>
                <a:gd name="connsiteX0" fmla="*/ 2101837 w 2182087"/>
                <a:gd name="connsiteY0" fmla="*/ 1336833 h 2171829"/>
                <a:gd name="connsiteX1" fmla="*/ 2085934 w 2182087"/>
                <a:gd name="connsiteY1" fmla="*/ 1640290 h 2171829"/>
                <a:gd name="connsiteX2" fmla="*/ 1005319 w 2182087"/>
                <a:gd name="connsiteY2" fmla="*/ 2171829 h 2171829"/>
                <a:gd name="connsiteX3" fmla="*/ 3237 w 2182087"/>
                <a:gd name="connsiteY3" fmla="*/ 768914 h 2171829"/>
                <a:gd name="connsiteX4" fmla="*/ 918399 w 2182087"/>
                <a:gd name="connsiteY4" fmla="*/ 10381 h 2171829"/>
                <a:gd name="connsiteX5" fmla="*/ 1919719 w 2182087"/>
                <a:gd name="connsiteY5" fmla="*/ 1182273 h 2171829"/>
                <a:gd name="connsiteX6" fmla="*/ 2101837 w 2182087"/>
                <a:gd name="connsiteY6" fmla="*/ 1336833 h 2171829"/>
                <a:gd name="connsiteX0" fmla="*/ 2098603 w 2178853"/>
                <a:gd name="connsiteY0" fmla="*/ 1333274 h 2168270"/>
                <a:gd name="connsiteX1" fmla="*/ 2082700 w 2178853"/>
                <a:gd name="connsiteY1" fmla="*/ 1636731 h 2168270"/>
                <a:gd name="connsiteX2" fmla="*/ 1002085 w 2178853"/>
                <a:gd name="connsiteY2" fmla="*/ 2168270 h 2168270"/>
                <a:gd name="connsiteX3" fmla="*/ 3 w 2178853"/>
                <a:gd name="connsiteY3" fmla="*/ 765355 h 2168270"/>
                <a:gd name="connsiteX4" fmla="*/ 1010532 w 2178853"/>
                <a:gd name="connsiteY4" fmla="*/ 6822 h 2168270"/>
                <a:gd name="connsiteX5" fmla="*/ 1916485 w 2178853"/>
                <a:gd name="connsiteY5" fmla="*/ 1178714 h 2168270"/>
                <a:gd name="connsiteX6" fmla="*/ 2098603 w 2178853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098603 w 2111775"/>
                <a:gd name="connsiteY0" fmla="*/ 1333274 h 2168270"/>
                <a:gd name="connsiteX1" fmla="*/ 2082700 w 2111775"/>
                <a:gd name="connsiteY1" fmla="*/ 1636731 h 2168270"/>
                <a:gd name="connsiteX2" fmla="*/ 1002085 w 2111775"/>
                <a:gd name="connsiteY2" fmla="*/ 2168270 h 2168270"/>
                <a:gd name="connsiteX3" fmla="*/ 3 w 2111775"/>
                <a:gd name="connsiteY3" fmla="*/ 765355 h 2168270"/>
                <a:gd name="connsiteX4" fmla="*/ 1010532 w 2111775"/>
                <a:gd name="connsiteY4" fmla="*/ 6822 h 2168270"/>
                <a:gd name="connsiteX5" fmla="*/ 1916485 w 2111775"/>
                <a:gd name="connsiteY5" fmla="*/ 1178714 h 2168270"/>
                <a:gd name="connsiteX6" fmla="*/ 2098603 w 2111775"/>
                <a:gd name="connsiteY6" fmla="*/ 1333274 h 2168270"/>
                <a:gd name="connsiteX0" fmla="*/ 2101453 w 2114625"/>
                <a:gd name="connsiteY0" fmla="*/ 1334708 h 2169704"/>
                <a:gd name="connsiteX1" fmla="*/ 2085550 w 2114625"/>
                <a:gd name="connsiteY1" fmla="*/ 1638165 h 2169704"/>
                <a:gd name="connsiteX2" fmla="*/ 1004935 w 2114625"/>
                <a:gd name="connsiteY2" fmla="*/ 2169704 h 2169704"/>
                <a:gd name="connsiteX3" fmla="*/ 2853 w 2114625"/>
                <a:gd name="connsiteY3" fmla="*/ 766789 h 2169704"/>
                <a:gd name="connsiteX4" fmla="*/ 1013382 w 2114625"/>
                <a:gd name="connsiteY4" fmla="*/ 8256 h 2169704"/>
                <a:gd name="connsiteX5" fmla="*/ 1919335 w 2114625"/>
                <a:gd name="connsiteY5" fmla="*/ 1180148 h 2169704"/>
                <a:gd name="connsiteX6" fmla="*/ 2101453 w 2114625"/>
                <a:gd name="connsiteY6" fmla="*/ 1334708 h 2169704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3375 h 2118371"/>
                <a:gd name="connsiteX1" fmla="*/ 2082700 w 2111775"/>
                <a:gd name="connsiteY1" fmla="*/ 1586832 h 2118371"/>
                <a:gd name="connsiteX2" fmla="*/ 1002085 w 2111775"/>
                <a:gd name="connsiteY2" fmla="*/ 2118371 h 2118371"/>
                <a:gd name="connsiteX3" fmla="*/ 3 w 2111775"/>
                <a:gd name="connsiteY3" fmla="*/ 715456 h 2118371"/>
                <a:gd name="connsiteX4" fmla="*/ 1010532 w 2111775"/>
                <a:gd name="connsiteY4" fmla="*/ 7411 h 2118371"/>
                <a:gd name="connsiteX5" fmla="*/ 1916485 w 2111775"/>
                <a:gd name="connsiteY5" fmla="*/ 1128815 h 2118371"/>
                <a:gd name="connsiteX6" fmla="*/ 2098603 w 2111775"/>
                <a:gd name="connsiteY6" fmla="*/ 1283375 h 2118371"/>
                <a:gd name="connsiteX0" fmla="*/ 2098603 w 2111775"/>
                <a:gd name="connsiteY0" fmla="*/ 1287991 h 2122987"/>
                <a:gd name="connsiteX1" fmla="*/ 2082700 w 2111775"/>
                <a:gd name="connsiteY1" fmla="*/ 1591448 h 2122987"/>
                <a:gd name="connsiteX2" fmla="*/ 1002085 w 2111775"/>
                <a:gd name="connsiteY2" fmla="*/ 2122987 h 2122987"/>
                <a:gd name="connsiteX3" fmla="*/ 3 w 2111775"/>
                <a:gd name="connsiteY3" fmla="*/ 720072 h 2122987"/>
                <a:gd name="connsiteX4" fmla="*/ 1010532 w 2111775"/>
                <a:gd name="connsiteY4" fmla="*/ 12027 h 2122987"/>
                <a:gd name="connsiteX5" fmla="*/ 1916485 w 2111775"/>
                <a:gd name="connsiteY5" fmla="*/ 1133431 h 2122987"/>
                <a:gd name="connsiteX6" fmla="*/ 2098603 w 2111775"/>
                <a:gd name="connsiteY6" fmla="*/ 1287991 h 2122987"/>
                <a:gd name="connsiteX0" fmla="*/ 2100225 w 2113397"/>
                <a:gd name="connsiteY0" fmla="*/ 1288635 h 2123631"/>
                <a:gd name="connsiteX1" fmla="*/ 2084322 w 2113397"/>
                <a:gd name="connsiteY1" fmla="*/ 1592092 h 2123631"/>
                <a:gd name="connsiteX2" fmla="*/ 1003707 w 2113397"/>
                <a:gd name="connsiteY2" fmla="*/ 2123631 h 2123631"/>
                <a:gd name="connsiteX3" fmla="*/ 1625 w 2113397"/>
                <a:gd name="connsiteY3" fmla="*/ 720716 h 2123631"/>
                <a:gd name="connsiteX4" fmla="*/ 1012154 w 2113397"/>
                <a:gd name="connsiteY4" fmla="*/ 12671 h 2123631"/>
                <a:gd name="connsiteX5" fmla="*/ 1918107 w 2113397"/>
                <a:gd name="connsiteY5" fmla="*/ 1134075 h 2123631"/>
                <a:gd name="connsiteX6" fmla="*/ 2100225 w 2113397"/>
                <a:gd name="connsiteY6" fmla="*/ 1288635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397" h="2123631">
                  <a:moveTo>
                    <a:pt x="2100225" y="1288635"/>
                  </a:moveTo>
                  <a:cubicBezTo>
                    <a:pt x="2127927" y="1364971"/>
                    <a:pt x="2106731" y="1468521"/>
                    <a:pt x="2084322" y="1592092"/>
                  </a:cubicBezTo>
                  <a:cubicBezTo>
                    <a:pt x="1450443" y="1805421"/>
                    <a:pt x="1311067" y="1887197"/>
                    <a:pt x="1003707" y="2123631"/>
                  </a:cubicBezTo>
                  <a:cubicBezTo>
                    <a:pt x="505126" y="1933524"/>
                    <a:pt x="-33442" y="1100592"/>
                    <a:pt x="1625" y="720716"/>
                  </a:cubicBezTo>
                  <a:cubicBezTo>
                    <a:pt x="36692" y="340840"/>
                    <a:pt x="378591" y="-78661"/>
                    <a:pt x="1012154" y="12671"/>
                  </a:cubicBezTo>
                  <a:cubicBezTo>
                    <a:pt x="1494252" y="25466"/>
                    <a:pt x="1905072" y="450499"/>
                    <a:pt x="1918107" y="1134075"/>
                  </a:cubicBezTo>
                  <a:cubicBezTo>
                    <a:pt x="2114022" y="1102034"/>
                    <a:pt x="2072523" y="1212299"/>
                    <a:pt x="2100225" y="1288635"/>
                  </a:cubicBezTo>
                  <a:close/>
                </a:path>
              </a:pathLst>
            </a:custGeom>
            <a:solidFill>
              <a:srgbClr val="F5D7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087DEEE-AAC3-4478-B700-8B28462067AA}"/>
              </a:ext>
            </a:extLst>
          </p:cNvPr>
          <p:cNvSpPr txBox="1"/>
          <p:nvPr/>
        </p:nvSpPr>
        <p:spPr>
          <a:xfrm>
            <a:off x="7083188" y="863522"/>
            <a:ext cx="43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Event Generator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97CE1A-17C6-4DF0-A95D-4853E489EDC1}"/>
              </a:ext>
            </a:extLst>
          </p:cNvPr>
          <p:cNvSpPr txBox="1"/>
          <p:nvPr/>
        </p:nvSpPr>
        <p:spPr>
          <a:xfrm>
            <a:off x="653440" y="832978"/>
            <a:ext cx="43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24045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C3F9-4C33-47C9-BB01-EAA6B3EA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BFFC-2290-4A69-8F89-C9AEF976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Babies will signal to the nurse when service is needed.</a:t>
            </a:r>
          </a:p>
          <a:p>
            <a:r>
              <a:rPr lang="en-CA" dirty="0"/>
              <a:t>Nurse can service baby upon request</a:t>
            </a:r>
          </a:p>
        </p:txBody>
      </p:sp>
    </p:spTree>
    <p:extLst>
      <p:ext uri="{BB962C8B-B14F-4D97-AF65-F5344CB8AC3E}">
        <p14:creationId xmlns:p14="http://schemas.microsoft.com/office/powerpoint/2010/main" val="145717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2EBD0-1CB8-4C60-A188-F7E71DCF8674}"/>
              </a:ext>
            </a:extLst>
          </p:cNvPr>
          <p:cNvSpPr txBox="1"/>
          <p:nvPr/>
        </p:nvSpPr>
        <p:spPr>
          <a:xfrm>
            <a:off x="7374340" y="2532834"/>
            <a:ext cx="481766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</a:rPr>
              <a:t>Baby class</a:t>
            </a: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OnHungry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OnWetDiaper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OnSick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600" dirty="0">
              <a:latin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//food needed</a:t>
            </a:r>
          </a:p>
          <a:p>
            <a:r>
              <a:rPr lang="en-CA" sz="1600" dirty="0" err="1">
                <a:latin typeface="Consolas" panose="020B0609020204030204" pitchFamily="49" charset="0"/>
              </a:rPr>
              <a:t>OnHungry.Invoke</a:t>
            </a:r>
            <a:r>
              <a:rPr lang="en-CA" sz="1600" dirty="0">
                <a:latin typeface="Consolas" panose="020B0609020204030204" pitchFamily="49" charset="0"/>
              </a:rPr>
              <a:t>(«object», «</a:t>
            </a:r>
            <a:r>
              <a:rPr lang="en-CA" sz="1600" dirty="0" err="1">
                <a:latin typeface="Consolas" panose="020B0609020204030204" pitchFamily="49" charset="0"/>
              </a:rPr>
              <a:t>arg</a:t>
            </a:r>
            <a:r>
              <a:rPr lang="en-CA" sz="1600" dirty="0">
                <a:latin typeface="Consolas" panose="020B0609020204030204" pitchFamily="49" charset="0"/>
              </a:rPr>
              <a:t>»} </a:t>
            </a:r>
          </a:p>
          <a:p>
            <a:endParaRPr lang="en-CA" sz="1600" dirty="0">
              <a:latin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//pampers needed</a:t>
            </a:r>
          </a:p>
          <a:p>
            <a:r>
              <a:rPr lang="en-CA" sz="1600" dirty="0" err="1">
                <a:latin typeface="Consolas" panose="020B0609020204030204" pitchFamily="49" charset="0"/>
              </a:rPr>
              <a:t>OnWetDiaper.Invoke</a:t>
            </a:r>
            <a:r>
              <a:rPr lang="en-CA" sz="1600" dirty="0">
                <a:latin typeface="Consolas" panose="020B0609020204030204" pitchFamily="49" charset="0"/>
              </a:rPr>
              <a:t>(«object», «</a:t>
            </a:r>
            <a:r>
              <a:rPr lang="en-CA" sz="1600" dirty="0" err="1">
                <a:latin typeface="Consolas" panose="020B0609020204030204" pitchFamily="49" charset="0"/>
              </a:rPr>
              <a:t>arg</a:t>
            </a:r>
            <a:r>
              <a:rPr lang="en-CA" sz="1600" dirty="0">
                <a:latin typeface="Consolas" panose="020B0609020204030204" pitchFamily="49" charset="0"/>
              </a:rPr>
              <a:t>»} </a:t>
            </a:r>
          </a:p>
          <a:p>
            <a:endParaRPr lang="en-CA" sz="1600" dirty="0">
              <a:latin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//medication needed</a:t>
            </a:r>
          </a:p>
          <a:p>
            <a:r>
              <a:rPr lang="en-CA" sz="1600" dirty="0" err="1">
                <a:latin typeface="Consolas" panose="020B0609020204030204" pitchFamily="49" charset="0"/>
              </a:rPr>
              <a:t>OnSick.Invoke</a:t>
            </a:r>
            <a:r>
              <a:rPr lang="en-CA" sz="1600" dirty="0">
                <a:latin typeface="Consolas" panose="020B0609020204030204" pitchFamily="49" charset="0"/>
              </a:rPr>
              <a:t>(«object», «</a:t>
            </a:r>
            <a:r>
              <a:rPr lang="en-CA" sz="1600" dirty="0" err="1">
                <a:latin typeface="Consolas" panose="020B0609020204030204" pitchFamily="49" charset="0"/>
              </a:rPr>
              <a:t>arg</a:t>
            </a:r>
            <a:r>
              <a:rPr lang="en-CA" sz="1600" dirty="0">
                <a:latin typeface="Consolas" panose="020B0609020204030204" pitchFamily="49" charset="0"/>
              </a:rPr>
              <a:t>»} </a:t>
            </a:r>
          </a:p>
          <a:p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F5BAE-A8CB-4FB8-8F45-8728B2E81FD9}"/>
              </a:ext>
            </a:extLst>
          </p:cNvPr>
          <p:cNvSpPr txBox="1"/>
          <p:nvPr/>
        </p:nvSpPr>
        <p:spPr>
          <a:xfrm>
            <a:off x="1" y="2532834"/>
            <a:ext cx="6933062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</a:rPr>
              <a:t>Nurse class</a:t>
            </a: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HungryHander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$"Have to feed"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DiaperHander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$"Have to change diaper"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SicknessHander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$"Have to change diaper"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>
              <a:latin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4A65D-20F5-4049-96A5-84DCF6941CF0}"/>
              </a:ext>
            </a:extLst>
          </p:cNvPr>
          <p:cNvSpPr txBox="1"/>
          <p:nvPr/>
        </p:nvSpPr>
        <p:spPr>
          <a:xfrm>
            <a:off x="3687170" y="183550"/>
            <a:ext cx="4817660" cy="2062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</a:rPr>
              <a:t>Main</a:t>
            </a:r>
          </a:p>
          <a:p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</a:rPr>
              <a:t>Baby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</a:rPr>
              <a:t>Baby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</a:rPr>
              <a:t>Nurse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nurse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</a:rPr>
              <a:t>Nurse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baby.OnHungry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nurse.HungryHandler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baby.</a:t>
            </a:r>
            <a:r>
              <a:rPr lang="en-CA" sz="1600" dirty="0" err="1">
                <a:latin typeface="Consolas" panose="020B0609020204030204" pitchFamily="49" charset="0"/>
              </a:rPr>
              <a:t>OnWetDiaper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nurse.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DiaperHander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baby.</a:t>
            </a:r>
            <a:r>
              <a:rPr lang="en-CA" sz="1600" dirty="0" err="1">
                <a:latin typeface="Consolas" panose="020B0609020204030204" pitchFamily="49" charset="0"/>
              </a:rPr>
              <a:t>OnSick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nurse.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SicknessHander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4284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3089</TotalTime>
  <Words>583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Events</vt:lpstr>
      <vt:lpstr>Objectives</vt:lpstr>
      <vt:lpstr>What does it do?</vt:lpstr>
      <vt:lpstr>Events have the following properties</vt:lpstr>
      <vt:lpstr>PowerPoint Presentation</vt:lpstr>
      <vt:lpstr>Problem</vt:lpstr>
      <vt:lpstr>PowerPoint Presentation</vt:lpstr>
      <vt:lpstr>Solution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>Microsoft Office User</dc:creator>
  <cp:lastModifiedBy>Narendra Pershad</cp:lastModifiedBy>
  <cp:revision>37</cp:revision>
  <dcterms:created xsi:type="dcterms:W3CDTF">2018-01-18T02:00:35Z</dcterms:created>
  <dcterms:modified xsi:type="dcterms:W3CDTF">2021-11-10T04:23:27Z</dcterms:modified>
</cp:coreProperties>
</file>