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4658"/>
  </p:normalViewPr>
  <p:slideViewPr>
    <p:cSldViewPr snapToGrid="0">
      <p:cViewPr varScale="1">
        <p:scale>
          <a:sx n="120" d="100"/>
          <a:sy n="120" d="100"/>
        </p:scale>
        <p:origin x="1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5D15-29FB-2347-96A2-21D15DA4FCFD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A418D-35B4-864D-8121-CCB56398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At the beginning of this project, I was excited but also a little unsure.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expected to practice what we learned in class, but I didn’t realize how much responsibility I would take on in the team.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thought I might just write some code—but I ended up doing much more than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A418D-35B4-864D-8121-CCB5639897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our team, I was mainly responsible for building the API service.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took what we learned in the API server course this semester and combined it with the needs of an online store.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created the full backend API logic to support the website.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was also in charge of managing our GitHub repository, setting up the production server, and deploying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A418D-35B4-864D-8121-CCB5639897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(3. What You Enjoyed)</a:t>
            </a:r>
            <a:br>
              <a:rPr lang="en-CA" dirty="0"/>
            </a:b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best part for me was applying a whole semester’s worth of knowledge to something real.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made me really happy to see the entire API system come to life—from design to deployment.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felt like I was turning theory into something useful, something people could actually 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A418D-35B4-864D-8121-CCB5639897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(4. Challenges You Faced)</a:t>
            </a:r>
            <a:br>
              <a:rPr lang="en-CA" dirty="0"/>
            </a:b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One of the biggest challenges was that I had never managed a team Git repository before, and I also had no experience in server operations.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spent a lot of time figuring things out.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I had to learn how to protect the main branch by using pull requests.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also spent hours researching how to find a good production-ready MongoDB service. </a:t>
            </a:r>
          </a:p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end, I decided to use AWS EC2 and host MongoDB myself. It was stressful, but I learned a lot.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A418D-35B4-864D-8121-CCB5639897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(5. Thank You)</a:t>
            </a:r>
            <a:br>
              <a:rPr lang="en-CA" dirty="0"/>
            </a:b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really want to thank my teammates for trusting me with these responsibilities, and I appreciate everything we achieved together.</a:t>
            </a:r>
            <a:br>
              <a:rPr lang="en-CA" dirty="0"/>
            </a:b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 all for listening to my experience.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A418D-35B4-864D-8121-CCB5639897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AB30-2568-97C4-9F3D-D9AD06862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Southmaket.store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09B3F-B6F7-EE99-6E0B-916B31CF6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"/>
    </mc:Choice>
    <mc:Fallback xmlns="">
      <p:transition spd="slow" advTm="42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Picture 108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87" name="Oval 108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90" name="Rectangle 108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Are you a good team player?">
            <a:extLst>
              <a:ext uri="{FF2B5EF4-FFF2-40B4-BE49-F238E27FC236}">
                <a16:creationId xmlns:a16="http://schemas.microsoft.com/office/drawing/2014/main" id="{004562F9-03CA-A7FF-BCDF-B99CBC15A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46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Rectangle 1090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00"/>
    </mc:Choice>
    <mc:Fallback xmlns="">
      <p:transition spd="slow" advTm="284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Picture 2104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06" name="Picture 2105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07" name="Oval 210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08" name="Picture 2107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09" name="Picture 210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10" name="Rectangle 210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9480C-F563-6898-6CEE-B2C20C18494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11" name="Rectangle 2110">
            <a:extLst>
              <a:ext uri="{FF2B5EF4-FFF2-40B4-BE49-F238E27FC236}">
                <a16:creationId xmlns:a16="http://schemas.microsoft.com/office/drawing/2014/main" id="{52B1435E-BAB8-43AB-AF6A-C15D437D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00"/>
    </mc:Choice>
    <mc:Fallback xmlns="">
      <p:transition spd="slow" advTm="457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D5843-63FF-17B7-4EB1-26D034D9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Enjoyed</a:t>
            </a:r>
          </a:p>
        </p:txBody>
      </p:sp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 descr="Enjoy Word Images – Browse 81,459 Stock Photos, Vectors, and Video | Adobe  Stock">
            <a:extLst>
              <a:ext uri="{FF2B5EF4-FFF2-40B4-BE49-F238E27FC236}">
                <a16:creationId xmlns:a16="http://schemas.microsoft.com/office/drawing/2014/main" id="{DB9AF0EB-827D-6875-19A9-97BCA3BAB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92" y="1337120"/>
            <a:ext cx="6275584" cy="41889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49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0066"/>
    </mc:Choice>
    <mc:Fallback xmlns="">
      <p:transition spd="slow" advTm="300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36BA-E4E2-1608-2E16-85293637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2884-C5E6-E9AB-F483-22A95DF7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overcome challenges">
            <a:extLst>
              <a:ext uri="{FF2B5EF4-FFF2-40B4-BE49-F238E27FC236}">
                <a16:creationId xmlns:a16="http://schemas.microsoft.com/office/drawing/2014/main" id="{76A2B3B0-AF78-72C9-17D0-DD117C2F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7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0"/>
    </mc:Choice>
    <mc:Fallback xmlns="">
      <p:transition spd="slow" advTm="44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5126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29" name="Picture 5128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31" name="Oval 5130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35" name="Picture 5134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37" name="Rectangle 5136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2" name="Picture 2" descr="Business Skills : 13 ways to say “Thank You” in English. | English with a  Twist">
            <a:extLst>
              <a:ext uri="{FF2B5EF4-FFF2-40B4-BE49-F238E27FC236}">
                <a16:creationId xmlns:a16="http://schemas.microsoft.com/office/drawing/2014/main" id="{4CBD8A8B-5D79-F479-A9B8-E5FED1F09F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3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66"/>
    </mc:Choice>
    <mc:Fallback xmlns="">
      <p:transition spd="slow" advTm="21866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347</Words>
  <Application>Microsoft Macintosh PowerPoint</Application>
  <PresentationFormat>Widescreen</PresentationFormat>
  <Paragraphs>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Century Gothic</vt:lpstr>
      <vt:lpstr>Wingdings 3</vt:lpstr>
      <vt:lpstr>Ion</vt:lpstr>
      <vt:lpstr>Southmaket.store</vt:lpstr>
      <vt:lpstr>PowerPoint Presentation</vt:lpstr>
      <vt:lpstr>PowerPoint Presentation</vt:lpstr>
      <vt:lpstr>Enjoyed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Tong</dc:creator>
  <cp:lastModifiedBy>Wei Tong</cp:lastModifiedBy>
  <cp:revision>60</cp:revision>
  <dcterms:created xsi:type="dcterms:W3CDTF">2025-04-14T03:33:38Z</dcterms:created>
  <dcterms:modified xsi:type="dcterms:W3CDTF">2025-04-18T01:22:46Z</dcterms:modified>
</cp:coreProperties>
</file>