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B988B-130C-4FE4-BC3A-3868466335B5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7939D-E393-4D3E-A70F-936CA323E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8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C5195-9C78-4FFD-BD9D-592FD58ADC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23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606-4583-487A-9965-4E7793351F4B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2E0B-4856-4724-B08B-0DD446326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0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606-4583-487A-9965-4E7793351F4B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2E0B-4856-4724-B08B-0DD446326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606-4583-487A-9965-4E7793351F4B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2E0B-4856-4724-B08B-0DD446326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54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606-4583-487A-9965-4E7793351F4B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2E0B-4856-4724-B08B-0DD446326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7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606-4583-487A-9965-4E7793351F4B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2E0B-4856-4724-B08B-0DD446326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606-4583-487A-9965-4E7793351F4B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2E0B-4856-4724-B08B-0DD446326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9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606-4583-487A-9965-4E7793351F4B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2E0B-4856-4724-B08B-0DD446326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0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606-4583-487A-9965-4E7793351F4B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2E0B-4856-4724-B08B-0DD446326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03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606-4583-487A-9965-4E7793351F4B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2E0B-4856-4724-B08B-0DD446326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606-4583-487A-9965-4E7793351F4B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2E0B-4856-4724-B08B-0DD446326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13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8606-4583-487A-9965-4E7793351F4B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2E0B-4856-4724-B08B-0DD446326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28606-4583-487A-9965-4E7793351F4B}" type="datetimeFigureOut">
              <a:rPr lang="zh-CN" altLang="en-US" smtClean="0"/>
              <a:t>2020/11/6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32E0B-4856-4724-B08B-0DD446326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1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/>
          <p:cNvSpPr/>
          <p:nvPr/>
        </p:nvSpPr>
        <p:spPr>
          <a:xfrm>
            <a:off x="549157" y="-975631"/>
            <a:ext cx="583096" cy="838080"/>
          </a:xfrm>
          <a:prstGeom prst="rect">
            <a:avLst/>
          </a:prstGeom>
          <a:solidFill>
            <a:srgbClr val="365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/>
          <p:cNvSpPr/>
          <p:nvPr/>
        </p:nvSpPr>
        <p:spPr>
          <a:xfrm>
            <a:off x="1132253" y="-975631"/>
            <a:ext cx="583096" cy="838080"/>
          </a:xfrm>
          <a:prstGeom prst="rect">
            <a:avLst/>
          </a:prstGeom>
          <a:solidFill>
            <a:srgbClr val="966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/>
          <p:cNvSpPr/>
          <p:nvPr/>
        </p:nvSpPr>
        <p:spPr>
          <a:xfrm>
            <a:off x="1715349" y="-975631"/>
            <a:ext cx="583096" cy="838080"/>
          </a:xfrm>
          <a:prstGeom prst="rect">
            <a:avLst/>
          </a:prstGeom>
          <a:solidFill>
            <a:srgbClr val="D06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/>
          <p:cNvSpPr/>
          <p:nvPr/>
        </p:nvSpPr>
        <p:spPr>
          <a:xfrm>
            <a:off x="2298446" y="-975631"/>
            <a:ext cx="583096" cy="838080"/>
          </a:xfrm>
          <a:prstGeom prst="rect">
            <a:avLst/>
          </a:prstGeom>
          <a:solidFill>
            <a:srgbClr val="F77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/>
          <p:cNvSpPr/>
          <p:nvPr/>
        </p:nvSpPr>
        <p:spPr>
          <a:xfrm>
            <a:off x="2881542" y="-975631"/>
            <a:ext cx="583096" cy="838080"/>
          </a:xfrm>
          <a:prstGeom prst="rect">
            <a:avLst/>
          </a:prstGeom>
          <a:solidFill>
            <a:srgbClr val="F8AD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/>
          <p:cNvCxnSpPr/>
          <p:nvPr/>
        </p:nvCxnSpPr>
        <p:spPr>
          <a:xfrm>
            <a:off x="3246637" y="1273629"/>
            <a:ext cx="57708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/>
          <p:cNvSpPr txBox="1"/>
          <p:nvPr/>
        </p:nvSpPr>
        <p:spPr>
          <a:xfrm>
            <a:off x="4945685" y="532704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5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方案流程图</a:t>
            </a:r>
            <a:endParaRPr lang="en-US" altLang="zh-CN" sz="2800" b="1" spc="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椭圆 55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/>
          <p:cNvSpPr/>
          <p:nvPr/>
        </p:nvSpPr>
        <p:spPr>
          <a:xfrm flipH="1">
            <a:off x="2686180" y="813581"/>
            <a:ext cx="157493" cy="157493"/>
          </a:xfrm>
          <a:prstGeom prst="ellipse">
            <a:avLst/>
          </a:prstGeom>
          <a:solidFill>
            <a:srgbClr val="D06F83"/>
          </a:solidFill>
          <a:ln>
            <a:noFill/>
          </a:ln>
          <a:effectLst>
            <a:outerShdw blurRad="1270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/>
          <p:cNvSpPr/>
          <p:nvPr/>
        </p:nvSpPr>
        <p:spPr>
          <a:xfrm flipH="1">
            <a:off x="2686180" y="335956"/>
            <a:ext cx="321030" cy="321030"/>
          </a:xfrm>
          <a:prstGeom prst="ellipse">
            <a:avLst/>
          </a:prstGeom>
          <a:solidFill>
            <a:srgbClr val="966481"/>
          </a:solidFill>
          <a:ln>
            <a:noFill/>
          </a:ln>
          <a:effectLst>
            <a:outerShdw blurRad="1270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/>
          <p:cNvSpPr>
            <a:spLocks noChangeAspect="1"/>
          </p:cNvSpPr>
          <p:nvPr/>
        </p:nvSpPr>
        <p:spPr>
          <a:xfrm flipH="1">
            <a:off x="2991678" y="806317"/>
            <a:ext cx="219803" cy="219803"/>
          </a:xfrm>
          <a:prstGeom prst="ellipse">
            <a:avLst/>
          </a:prstGeom>
          <a:solidFill>
            <a:srgbClr val="365B7C"/>
          </a:solidFill>
          <a:ln>
            <a:noFill/>
          </a:ln>
          <a:effectLst>
            <a:outerShdw blurRad="1270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/>
          <p:cNvSpPr>
            <a:spLocks noChangeAspect="1"/>
          </p:cNvSpPr>
          <p:nvPr/>
        </p:nvSpPr>
        <p:spPr>
          <a:xfrm flipH="1">
            <a:off x="2031169" y="697840"/>
            <a:ext cx="164852" cy="164852"/>
          </a:xfrm>
          <a:prstGeom prst="ellipse">
            <a:avLst/>
          </a:prstGeom>
          <a:solidFill>
            <a:srgbClr val="F77983"/>
          </a:solidFill>
          <a:ln>
            <a:noFill/>
          </a:ln>
          <a:effectLst>
            <a:outerShdw blurRad="1270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/>
          <p:cNvSpPr/>
          <p:nvPr/>
        </p:nvSpPr>
        <p:spPr>
          <a:xfrm>
            <a:off x="9354354" y="755438"/>
            <a:ext cx="157493" cy="157493"/>
          </a:xfrm>
          <a:prstGeom prst="ellipse">
            <a:avLst/>
          </a:prstGeom>
          <a:solidFill>
            <a:srgbClr val="D06F83"/>
          </a:solidFill>
          <a:ln>
            <a:noFill/>
          </a:ln>
          <a:effectLst>
            <a:outerShdw blurRad="1270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/>
          <p:cNvSpPr/>
          <p:nvPr/>
        </p:nvSpPr>
        <p:spPr>
          <a:xfrm>
            <a:off x="9190817" y="277813"/>
            <a:ext cx="321030" cy="321030"/>
          </a:xfrm>
          <a:prstGeom prst="ellipse">
            <a:avLst/>
          </a:prstGeom>
          <a:solidFill>
            <a:srgbClr val="966481"/>
          </a:solidFill>
          <a:ln>
            <a:noFill/>
          </a:ln>
          <a:effectLst>
            <a:outerShdw blurRad="1270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/>
          <p:cNvSpPr>
            <a:spLocks noChangeAspect="1"/>
          </p:cNvSpPr>
          <p:nvPr/>
        </p:nvSpPr>
        <p:spPr>
          <a:xfrm>
            <a:off x="8986546" y="748174"/>
            <a:ext cx="219803" cy="219803"/>
          </a:xfrm>
          <a:prstGeom prst="ellipse">
            <a:avLst/>
          </a:prstGeom>
          <a:solidFill>
            <a:srgbClr val="365B7C"/>
          </a:solidFill>
          <a:ln>
            <a:noFill/>
          </a:ln>
          <a:effectLst>
            <a:outerShdw blurRad="1270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/>
          <p:cNvSpPr>
            <a:spLocks noChangeAspect="1"/>
          </p:cNvSpPr>
          <p:nvPr/>
        </p:nvSpPr>
        <p:spPr>
          <a:xfrm>
            <a:off x="10002006" y="639697"/>
            <a:ext cx="164852" cy="164852"/>
          </a:xfrm>
          <a:prstGeom prst="ellipse">
            <a:avLst/>
          </a:prstGeom>
          <a:solidFill>
            <a:srgbClr val="F77983"/>
          </a:solidFill>
          <a:ln>
            <a:noFill/>
          </a:ln>
          <a:effectLst>
            <a:outerShdw blurRad="1270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e7d195523061f1c0" descr="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eeec63e560781cfd59afb0ea006f2a87ABB68BF51EA6619813959095094C18C62A12F549504892A4AAA8C1554C6663626E05CA27F281A14E6983772AFC3FB97135759321DEA3D70CCCB10945EC5A0322096E752803368C2184698845E3CCD6DB7F651295A8E4F3FDC19EA64A2B4A4AC1434B55AAE41CF0BF61B375C23F3039959E085EE760725AA</a:t>
            </a:r>
            <a:endParaRPr lang="zh-CN" altLang="en-US" sz="100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xmlns="" id="{84F5644E-2D48-4196-8EFA-92F31C3FB07B}"/>
              </a:ext>
            </a:extLst>
          </p:cNvPr>
          <p:cNvGrpSpPr/>
          <p:nvPr/>
        </p:nvGrpSpPr>
        <p:grpSpPr>
          <a:xfrm>
            <a:off x="1321737" y="2960803"/>
            <a:ext cx="10511727" cy="2415430"/>
            <a:chOff x="1684477" y="2874123"/>
            <a:chExt cx="9628585" cy="2279573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xmlns="" id="{D017B17A-8160-44B2-AEB9-18CAC06E26F6}"/>
                </a:ext>
              </a:extLst>
            </p:cNvPr>
            <p:cNvGrpSpPr/>
            <p:nvPr/>
          </p:nvGrpSpPr>
          <p:grpSpPr>
            <a:xfrm>
              <a:off x="2210779" y="3599543"/>
              <a:ext cx="7140553" cy="13839"/>
              <a:chOff x="2210779" y="3599543"/>
              <a:chExt cx="7140553" cy="13839"/>
            </a:xfrm>
          </p:grpSpPr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xmlns="" id="{511D54F8-2C4B-4491-9F4D-3E2406AB02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4638" y="3599543"/>
                <a:ext cx="5886694" cy="0"/>
              </a:xfrm>
              <a:prstGeom prst="straightConnector1">
                <a:avLst/>
              </a:prstGeom>
              <a:ln w="50800">
                <a:gradFill>
                  <a:gsLst>
                    <a:gs pos="0">
                      <a:srgbClr val="365B7C"/>
                    </a:gs>
                    <a:gs pos="52000">
                      <a:srgbClr val="D06F83"/>
                    </a:gs>
                    <a:gs pos="23000">
                      <a:srgbClr val="966481"/>
                    </a:gs>
                    <a:gs pos="77000">
                      <a:srgbClr val="F77983"/>
                    </a:gs>
                    <a:gs pos="100000">
                      <a:srgbClr val="F8AD94"/>
                    </a:gs>
                  </a:gsLst>
                  <a:lin ang="10800000" scaled="0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xmlns="" id="{C6585574-19E0-4936-AD35-E6354BC7C1DE}"/>
                  </a:ext>
                </a:extLst>
              </p:cNvPr>
              <p:cNvCxnSpPr/>
              <p:nvPr/>
            </p:nvCxnSpPr>
            <p:spPr>
              <a:xfrm flipH="1" flipV="1">
                <a:off x="2210779" y="3608158"/>
                <a:ext cx="1253859" cy="5224"/>
              </a:xfrm>
              <a:prstGeom prst="line">
                <a:avLst/>
              </a:prstGeom>
              <a:ln w="50800">
                <a:gradFill>
                  <a:gsLst>
                    <a:gs pos="0">
                      <a:srgbClr val="365B7C"/>
                    </a:gs>
                    <a:gs pos="52000">
                      <a:srgbClr val="D06F83"/>
                    </a:gs>
                    <a:gs pos="23000">
                      <a:srgbClr val="966481"/>
                    </a:gs>
                    <a:gs pos="77000">
                      <a:srgbClr val="F77983"/>
                    </a:gs>
                    <a:gs pos="100000">
                      <a:srgbClr val="F8AD94"/>
                    </a:gs>
                  </a:gsLst>
                  <a:lin ang="10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xmlns="" id="{F08ACEBF-63A9-4CCC-A929-C126F5C8EC8B}"/>
                </a:ext>
              </a:extLst>
            </p:cNvPr>
            <p:cNvSpPr/>
            <p:nvPr/>
          </p:nvSpPr>
          <p:spPr>
            <a:xfrm>
              <a:off x="8128517" y="3533554"/>
              <a:ext cx="159658" cy="15965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xmlns="" id="{29F1D71E-50AD-4BB4-B83A-F801FA84CEC4}"/>
                </a:ext>
              </a:extLst>
            </p:cNvPr>
            <p:cNvSpPr/>
            <p:nvPr/>
          </p:nvSpPr>
          <p:spPr>
            <a:xfrm>
              <a:off x="4168946" y="3533555"/>
              <a:ext cx="159658" cy="15965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xmlns="" id="{6484F24E-A2E0-447D-BC69-335FA23689F2}"/>
                </a:ext>
              </a:extLst>
            </p:cNvPr>
            <p:cNvSpPr/>
            <p:nvPr/>
          </p:nvSpPr>
          <p:spPr>
            <a:xfrm>
              <a:off x="5371161" y="3533555"/>
              <a:ext cx="159658" cy="15965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xmlns="" id="{AD14CFA3-38AD-409B-ABBF-C86CD28098E0}"/>
                </a:ext>
              </a:extLst>
            </p:cNvPr>
            <p:cNvSpPr/>
            <p:nvPr/>
          </p:nvSpPr>
          <p:spPr>
            <a:xfrm>
              <a:off x="6486962" y="3515175"/>
              <a:ext cx="159658" cy="15965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xmlns="" id="{A929313C-5A30-4CBF-91C3-7B5A54F5C5E2}"/>
                </a:ext>
              </a:extLst>
            </p:cNvPr>
            <p:cNvSpPr/>
            <p:nvPr/>
          </p:nvSpPr>
          <p:spPr>
            <a:xfrm>
              <a:off x="1684477" y="3144159"/>
              <a:ext cx="1226347" cy="3485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图像数据库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xmlns="" id="{5FCC0553-0312-4D9E-9BC3-3CBC07E25818}"/>
                </a:ext>
              </a:extLst>
            </p:cNvPr>
            <p:cNvSpPr/>
            <p:nvPr/>
          </p:nvSpPr>
          <p:spPr>
            <a:xfrm>
              <a:off x="1834454" y="4046451"/>
              <a:ext cx="169210" cy="3485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xmlns="" id="{D449E47B-630C-4041-8DB6-062F720EEF1B}"/>
                </a:ext>
              </a:extLst>
            </p:cNvPr>
            <p:cNvSpPr/>
            <p:nvPr/>
          </p:nvSpPr>
          <p:spPr>
            <a:xfrm>
              <a:off x="7337023" y="2874123"/>
              <a:ext cx="1902305" cy="609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Fully connected </a:t>
              </a:r>
            </a:p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layer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xmlns="" id="{F3176862-BB58-4F63-B520-78C74CB40FCA}"/>
                </a:ext>
              </a:extLst>
            </p:cNvPr>
            <p:cNvSpPr/>
            <p:nvPr/>
          </p:nvSpPr>
          <p:spPr>
            <a:xfrm>
              <a:off x="3528825" y="2874124"/>
              <a:ext cx="1439901" cy="609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图像卷积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convolution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xmlns="" id="{48D0D58B-C25F-4866-AC8B-42B94AEF6964}"/>
                </a:ext>
              </a:extLst>
            </p:cNvPr>
            <p:cNvSpPr/>
            <p:nvPr/>
          </p:nvSpPr>
          <p:spPr>
            <a:xfrm>
              <a:off x="4943536" y="2874124"/>
              <a:ext cx="1014908" cy="609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激励函数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relu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xmlns="" id="{E74E1A05-0A1E-464F-9627-3428ACD57C9A}"/>
                </a:ext>
              </a:extLst>
            </p:cNvPr>
            <p:cNvSpPr/>
            <p:nvPr/>
          </p:nvSpPr>
          <p:spPr>
            <a:xfrm>
              <a:off x="5864654" y="2874124"/>
              <a:ext cx="1445127" cy="609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池化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maxpooling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xmlns="" id="{0CC77F63-35A5-429B-9EC2-3C16CF5BD55E}"/>
                </a:ext>
              </a:extLst>
            </p:cNvPr>
            <p:cNvSpPr/>
            <p:nvPr/>
          </p:nvSpPr>
          <p:spPr>
            <a:xfrm>
              <a:off x="9374577" y="3420724"/>
              <a:ext cx="1938485" cy="3485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CNN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网络构建完成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xmlns="" id="{FAA0FF86-247A-49FA-8473-8B6FC89C4247}"/>
                </a:ext>
              </a:extLst>
            </p:cNvPr>
            <p:cNvCxnSpPr>
              <a:cxnSpLocks/>
            </p:cNvCxnSpPr>
            <p:nvPr/>
          </p:nvCxnSpPr>
          <p:spPr>
            <a:xfrm>
              <a:off x="4239348" y="3599544"/>
              <a:ext cx="0" cy="1026882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xmlns="" id="{D6D85FEB-7C28-4A3F-91CF-B653F636C44A}"/>
                </a:ext>
              </a:extLst>
            </p:cNvPr>
            <p:cNvCxnSpPr>
              <a:cxnSpLocks/>
            </p:cNvCxnSpPr>
            <p:nvPr/>
          </p:nvCxnSpPr>
          <p:spPr>
            <a:xfrm>
              <a:off x="5444406" y="3599544"/>
              <a:ext cx="0" cy="1026882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xmlns="" id="{79E1C27E-D419-4827-8B14-01F11363A8C2}"/>
                </a:ext>
              </a:extLst>
            </p:cNvPr>
            <p:cNvCxnSpPr>
              <a:cxnSpLocks/>
            </p:cNvCxnSpPr>
            <p:nvPr/>
          </p:nvCxnSpPr>
          <p:spPr>
            <a:xfrm>
              <a:off x="6579061" y="3599544"/>
              <a:ext cx="0" cy="1026882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xmlns="" id="{5BFC5071-605C-4DBB-A653-3E382D919A23}"/>
                </a:ext>
              </a:extLst>
            </p:cNvPr>
            <p:cNvCxnSpPr/>
            <p:nvPr/>
          </p:nvCxnSpPr>
          <p:spPr>
            <a:xfrm flipH="1">
              <a:off x="4239348" y="4607572"/>
              <a:ext cx="2358271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3AA4E175-3DBE-4B18-8B50-2D8923AB599F}"/>
                </a:ext>
              </a:extLst>
            </p:cNvPr>
            <p:cNvSpPr/>
            <p:nvPr/>
          </p:nvSpPr>
          <p:spPr>
            <a:xfrm>
              <a:off x="4862781" y="4805137"/>
              <a:ext cx="1176424" cy="3485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卷积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池化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34907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hasee\AppData\Roaming\Tencent\Users\739153350\QQ\WinTemp\RichOle\HQNFPLPQ~P6X@IZLL%88$7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6" y="515155"/>
            <a:ext cx="9775065" cy="5228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337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:\Users\hasee\AppData\Roaming\Tencent\Users\739153350\QQ\WinTemp\RichOle\FYWNEH{1CG7WNKI(S}84OM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369" y="405919"/>
            <a:ext cx="5440680" cy="2370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C:\Users\hasee\AppData\Roaming\Tencent\Users\739153350\QQ\WinTemp\RichOle\C{B7B8`)9K@RK9J70{0UNS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307" y="3146305"/>
            <a:ext cx="4754880" cy="31546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3176862-BB58-4F63-B520-78C74CB40FCA}"/>
              </a:ext>
            </a:extLst>
          </p:cNvPr>
          <p:cNvSpPr/>
          <p:nvPr/>
        </p:nvSpPr>
        <p:spPr>
          <a:xfrm>
            <a:off x="883039" y="1267980"/>
            <a:ext cx="3416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训练集，用来训练深度神经网络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3176862-BB58-4F63-B520-78C74CB40FCA}"/>
              </a:ext>
            </a:extLst>
          </p:cNvPr>
          <p:cNvSpPr/>
          <p:nvPr/>
        </p:nvSpPr>
        <p:spPr>
          <a:xfrm>
            <a:off x="421375" y="4538979"/>
            <a:ext cx="4339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测试集，用来测试深度神经网络的准确率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09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3176862-BB58-4F63-B520-78C74CB40FCA}"/>
              </a:ext>
            </a:extLst>
          </p:cNvPr>
          <p:cNvSpPr/>
          <p:nvPr/>
        </p:nvSpPr>
        <p:spPr>
          <a:xfrm>
            <a:off x="773726" y="842467"/>
            <a:ext cx="582884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已经完成的任务：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神经网络的搭建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、训练集、测试集训练的函数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、采用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数据集对于网络进行测试，并且成功运行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3176862-BB58-4F63-B520-78C74CB40FCA}"/>
              </a:ext>
            </a:extLst>
          </p:cNvPr>
          <p:cNvSpPr/>
          <p:nvPr/>
        </p:nvSpPr>
        <p:spPr>
          <a:xfrm>
            <a:off x="773726" y="3529838"/>
            <a:ext cx="112213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还未完成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的任务：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、找到合适的数据集（即大量的路面图像）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、若找不到大数据集，我们需要自己拍少量的数据，并且采用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fsl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（小样本学习方法）的方法来进行数据处理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53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124</Words>
  <Application>Microsoft Office PowerPoint</Application>
  <PresentationFormat>宽屏</PresentationFormat>
  <Paragraphs>23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</cp:revision>
  <dcterms:created xsi:type="dcterms:W3CDTF">2020-11-06T12:02:12Z</dcterms:created>
  <dcterms:modified xsi:type="dcterms:W3CDTF">2020-11-06T12:20:48Z</dcterms:modified>
</cp:coreProperties>
</file>