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heme/theme3.xml" ContentType="application/vnd.openxmlformats-officedocument.theme+xml"/>
  <Override PartName="/ppt/tags/tag149.xml" ContentType="application/vnd.openxmlformats-officedocument.presentationml.tags+xml"/>
  <Override PartName="/ppt/notesSlides/notesSlide1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313" r:id="rId4"/>
    <p:sldId id="296" r:id="rId5"/>
    <p:sldId id="314" r:id="rId6"/>
    <p:sldId id="324" r:id="rId7"/>
    <p:sldId id="32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方 文海" initials="方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ADB"/>
    <a:srgbClr val="ED6A23"/>
    <a:srgbClr val="467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1" autoAdjust="0"/>
    <p:restoredTop sz="93126" autoAdjust="0"/>
  </p:normalViewPr>
  <p:slideViewPr>
    <p:cSldViewPr snapToGrid="0">
      <p:cViewPr varScale="1">
        <p:scale>
          <a:sx n="88" d="100"/>
          <a:sy n="88" d="100"/>
        </p:scale>
        <p:origin x="70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17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CBB0A-1AC0-4B67-A6B9-D5099E4EDAF3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0C54D-AB68-4A92-B8C0-6D92CDD74B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626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0C54D-AB68-4A92-B8C0-6D92CDD74B0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7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2" Type="http://schemas.openxmlformats.org/officeDocument/2006/relationships/tags" Target="../tags/tag93.xml"/><Relationship Id="rId16" Type="http://schemas.openxmlformats.org/officeDocument/2006/relationships/slideMaster" Target="../slideMasters/slideMaster2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5" Type="http://schemas.openxmlformats.org/officeDocument/2006/relationships/tags" Target="../tags/tag106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tags" Target="../tags/tag105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tags" Target="../tags/tag110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20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9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4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4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130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38.xml"/><Relationship Id="rId4" Type="http://schemas.openxmlformats.org/officeDocument/2006/relationships/tags" Target="../tags/tag137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4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1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2" Type="http://schemas.openxmlformats.org/officeDocument/2006/relationships/tags" Target="../tags/tag19.xml"/><Relationship Id="rId16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1012375" y="2208442"/>
            <a:ext cx="0" cy="1959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47321" y="2410559"/>
            <a:ext cx="6342035" cy="1200329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47321" y="3617616"/>
            <a:ext cx="6342035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4B5680B-694D-4537-8E23-3859F52D281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C84C3FB-EA17-4F4A-BAED-BA5A19C59E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903515" y="2329543"/>
            <a:ext cx="0" cy="171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028703" y="1953474"/>
            <a:ext cx="6774544" cy="1597630"/>
          </a:xfrm>
        </p:spPr>
        <p:txBody>
          <a:bodyPr anchor="b" anchorCtr="0">
            <a:normAutofit/>
          </a:bodyPr>
          <a:lstStyle>
            <a:lvl1pPr algn="l">
              <a:defRPr sz="8000" b="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1028703" y="3652705"/>
            <a:ext cx="4261756" cy="880647"/>
          </a:xfrm>
        </p:spPr>
        <p:txBody>
          <a:bodyPr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>
            <a:off x="1012375" y="2208442"/>
            <a:ext cx="0" cy="1959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47321" y="2410559"/>
            <a:ext cx="6342035" cy="1200329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47321" y="3617616"/>
            <a:ext cx="6342035" cy="424732"/>
          </a:xfrm>
        </p:spPr>
        <p:txBody>
          <a:bodyPr>
            <a:normAutofit/>
          </a:bodyPr>
          <a:lstStyle>
            <a:lvl1pPr marL="0" indent="0" algn="dist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4B5680B-694D-4537-8E23-3859F52D281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C84C3FB-EA17-4F4A-BAED-BA5A19C59E6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>
            <p:custDataLst>
              <p:tags r:id="rId1"/>
            </p:custDataLst>
          </p:nvPr>
        </p:nvSpPr>
        <p:spPr>
          <a:xfrm>
            <a:off x="5185138" y="1219201"/>
            <a:ext cx="4359725" cy="435972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>
            <a:off x="6047104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105702" y="4427104"/>
            <a:ext cx="400965" cy="327526"/>
          </a:xfrm>
          <a:custGeom>
            <a:avLst/>
            <a:gdLst>
              <a:gd name="T0" fmla="*/ 470 w 694"/>
              <a:gd name="T1" fmla="*/ 171 h 565"/>
              <a:gd name="T2" fmla="*/ 493 w 694"/>
              <a:gd name="T3" fmla="*/ 172 h 565"/>
              <a:gd name="T4" fmla="*/ 246 w 694"/>
              <a:gd name="T5" fmla="*/ 0 h 565"/>
              <a:gd name="T6" fmla="*/ 0 w 694"/>
              <a:gd name="T7" fmla="*/ 209 h 565"/>
              <a:gd name="T8" fmla="*/ 99 w 694"/>
              <a:gd name="T9" fmla="*/ 374 h 565"/>
              <a:gd name="T10" fmla="*/ 74 w 694"/>
              <a:gd name="T11" fmla="*/ 448 h 565"/>
              <a:gd name="T12" fmla="*/ 160 w 694"/>
              <a:gd name="T13" fmla="*/ 405 h 565"/>
              <a:gd name="T14" fmla="*/ 246 w 694"/>
              <a:gd name="T15" fmla="*/ 418 h 565"/>
              <a:gd name="T16" fmla="*/ 269 w 694"/>
              <a:gd name="T17" fmla="*/ 417 h 565"/>
              <a:gd name="T18" fmla="*/ 261 w 694"/>
              <a:gd name="T19" fmla="*/ 365 h 565"/>
              <a:gd name="T20" fmla="*/ 470 w 694"/>
              <a:gd name="T21" fmla="*/ 171 h 565"/>
              <a:gd name="T22" fmla="*/ 338 w 694"/>
              <a:gd name="T23" fmla="*/ 104 h 565"/>
              <a:gd name="T24" fmla="*/ 368 w 694"/>
              <a:gd name="T25" fmla="*/ 135 h 565"/>
              <a:gd name="T26" fmla="*/ 338 w 694"/>
              <a:gd name="T27" fmla="*/ 166 h 565"/>
              <a:gd name="T28" fmla="*/ 301 w 694"/>
              <a:gd name="T29" fmla="*/ 135 h 565"/>
              <a:gd name="T30" fmla="*/ 338 w 694"/>
              <a:gd name="T31" fmla="*/ 104 h 565"/>
              <a:gd name="T32" fmla="*/ 166 w 694"/>
              <a:gd name="T33" fmla="*/ 166 h 565"/>
              <a:gd name="T34" fmla="*/ 129 w 694"/>
              <a:gd name="T35" fmla="*/ 135 h 565"/>
              <a:gd name="T36" fmla="*/ 166 w 694"/>
              <a:gd name="T37" fmla="*/ 104 h 565"/>
              <a:gd name="T38" fmla="*/ 197 w 694"/>
              <a:gd name="T39" fmla="*/ 135 h 565"/>
              <a:gd name="T40" fmla="*/ 166 w 694"/>
              <a:gd name="T41" fmla="*/ 166 h 565"/>
              <a:gd name="T42" fmla="*/ 694 w 694"/>
              <a:gd name="T43" fmla="*/ 362 h 565"/>
              <a:gd name="T44" fmla="*/ 485 w 694"/>
              <a:gd name="T45" fmla="*/ 184 h 565"/>
              <a:gd name="T46" fmla="*/ 277 w 694"/>
              <a:gd name="T47" fmla="*/ 362 h 565"/>
              <a:gd name="T48" fmla="*/ 485 w 694"/>
              <a:gd name="T49" fmla="*/ 540 h 565"/>
              <a:gd name="T50" fmla="*/ 559 w 694"/>
              <a:gd name="T51" fmla="*/ 528 h 565"/>
              <a:gd name="T52" fmla="*/ 626 w 694"/>
              <a:gd name="T53" fmla="*/ 565 h 565"/>
              <a:gd name="T54" fmla="*/ 608 w 694"/>
              <a:gd name="T55" fmla="*/ 503 h 565"/>
              <a:gd name="T56" fmla="*/ 694 w 694"/>
              <a:gd name="T57" fmla="*/ 362 h 565"/>
              <a:gd name="T58" fmla="*/ 418 w 694"/>
              <a:gd name="T59" fmla="*/ 331 h 565"/>
              <a:gd name="T60" fmla="*/ 393 w 694"/>
              <a:gd name="T61" fmla="*/ 307 h 565"/>
              <a:gd name="T62" fmla="*/ 418 w 694"/>
              <a:gd name="T63" fmla="*/ 282 h 565"/>
              <a:gd name="T64" fmla="*/ 448 w 694"/>
              <a:gd name="T65" fmla="*/ 307 h 565"/>
              <a:gd name="T66" fmla="*/ 418 w 694"/>
              <a:gd name="T67" fmla="*/ 331 h 565"/>
              <a:gd name="T68" fmla="*/ 552 w 694"/>
              <a:gd name="T69" fmla="*/ 331 h 565"/>
              <a:gd name="T70" fmla="*/ 528 w 694"/>
              <a:gd name="T71" fmla="*/ 307 h 565"/>
              <a:gd name="T72" fmla="*/ 552 w 694"/>
              <a:gd name="T73" fmla="*/ 282 h 565"/>
              <a:gd name="T74" fmla="*/ 583 w 694"/>
              <a:gd name="T75" fmla="*/ 307 h 565"/>
              <a:gd name="T76" fmla="*/ 552 w 694"/>
              <a:gd name="T77" fmla="*/ 331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4" h="565">
                <a:moveTo>
                  <a:pt x="470" y="171"/>
                </a:moveTo>
                <a:cubicBezTo>
                  <a:pt x="478" y="171"/>
                  <a:pt x="485" y="172"/>
                  <a:pt x="493" y="172"/>
                </a:cubicBezTo>
                <a:cubicBezTo>
                  <a:pt x="472" y="74"/>
                  <a:pt x="366" y="0"/>
                  <a:pt x="246" y="0"/>
                </a:cubicBezTo>
                <a:cubicBezTo>
                  <a:pt x="111" y="0"/>
                  <a:pt x="0" y="92"/>
                  <a:pt x="0" y="209"/>
                </a:cubicBezTo>
                <a:cubicBezTo>
                  <a:pt x="0" y="276"/>
                  <a:pt x="37" y="331"/>
                  <a:pt x="99" y="374"/>
                </a:cubicBezTo>
                <a:cubicBezTo>
                  <a:pt x="74" y="448"/>
                  <a:pt x="74" y="448"/>
                  <a:pt x="74" y="448"/>
                </a:cubicBezTo>
                <a:cubicBezTo>
                  <a:pt x="160" y="405"/>
                  <a:pt x="160" y="405"/>
                  <a:pt x="160" y="405"/>
                </a:cubicBezTo>
                <a:cubicBezTo>
                  <a:pt x="191" y="411"/>
                  <a:pt x="215" y="418"/>
                  <a:pt x="246" y="418"/>
                </a:cubicBezTo>
                <a:cubicBezTo>
                  <a:pt x="253" y="418"/>
                  <a:pt x="261" y="417"/>
                  <a:pt x="269" y="417"/>
                </a:cubicBezTo>
                <a:cubicBezTo>
                  <a:pt x="264" y="400"/>
                  <a:pt x="261" y="383"/>
                  <a:pt x="261" y="365"/>
                </a:cubicBezTo>
                <a:cubicBezTo>
                  <a:pt x="261" y="258"/>
                  <a:pt x="353" y="171"/>
                  <a:pt x="470" y="171"/>
                </a:cubicBezTo>
                <a:close/>
                <a:moveTo>
                  <a:pt x="338" y="104"/>
                </a:moveTo>
                <a:cubicBezTo>
                  <a:pt x="356" y="104"/>
                  <a:pt x="368" y="117"/>
                  <a:pt x="368" y="135"/>
                </a:cubicBezTo>
                <a:cubicBezTo>
                  <a:pt x="368" y="153"/>
                  <a:pt x="356" y="166"/>
                  <a:pt x="338" y="166"/>
                </a:cubicBezTo>
                <a:cubicBezTo>
                  <a:pt x="319" y="166"/>
                  <a:pt x="301" y="153"/>
                  <a:pt x="301" y="135"/>
                </a:cubicBezTo>
                <a:cubicBezTo>
                  <a:pt x="301" y="117"/>
                  <a:pt x="319" y="104"/>
                  <a:pt x="338" y="104"/>
                </a:cubicBezTo>
                <a:close/>
                <a:moveTo>
                  <a:pt x="166" y="166"/>
                </a:moveTo>
                <a:cubicBezTo>
                  <a:pt x="148" y="166"/>
                  <a:pt x="129" y="153"/>
                  <a:pt x="129" y="135"/>
                </a:cubicBezTo>
                <a:cubicBezTo>
                  <a:pt x="129" y="117"/>
                  <a:pt x="148" y="104"/>
                  <a:pt x="166" y="104"/>
                </a:cubicBezTo>
                <a:cubicBezTo>
                  <a:pt x="184" y="104"/>
                  <a:pt x="197" y="117"/>
                  <a:pt x="197" y="135"/>
                </a:cubicBezTo>
                <a:cubicBezTo>
                  <a:pt x="197" y="153"/>
                  <a:pt x="184" y="166"/>
                  <a:pt x="166" y="166"/>
                </a:cubicBezTo>
                <a:close/>
                <a:moveTo>
                  <a:pt x="694" y="362"/>
                </a:moveTo>
                <a:cubicBezTo>
                  <a:pt x="694" y="264"/>
                  <a:pt x="595" y="184"/>
                  <a:pt x="485" y="184"/>
                </a:cubicBezTo>
                <a:cubicBezTo>
                  <a:pt x="368" y="184"/>
                  <a:pt x="277" y="264"/>
                  <a:pt x="277" y="362"/>
                </a:cubicBezTo>
                <a:cubicBezTo>
                  <a:pt x="277" y="460"/>
                  <a:pt x="368" y="540"/>
                  <a:pt x="485" y="540"/>
                </a:cubicBezTo>
                <a:cubicBezTo>
                  <a:pt x="510" y="540"/>
                  <a:pt x="534" y="534"/>
                  <a:pt x="559" y="528"/>
                </a:cubicBezTo>
                <a:cubicBezTo>
                  <a:pt x="626" y="565"/>
                  <a:pt x="626" y="565"/>
                  <a:pt x="626" y="565"/>
                </a:cubicBezTo>
                <a:cubicBezTo>
                  <a:pt x="608" y="503"/>
                  <a:pt x="608" y="503"/>
                  <a:pt x="608" y="503"/>
                </a:cubicBezTo>
                <a:cubicBezTo>
                  <a:pt x="657" y="466"/>
                  <a:pt x="694" y="418"/>
                  <a:pt x="694" y="362"/>
                </a:cubicBezTo>
                <a:close/>
                <a:moveTo>
                  <a:pt x="418" y="331"/>
                </a:moveTo>
                <a:cubicBezTo>
                  <a:pt x="405" y="331"/>
                  <a:pt x="393" y="319"/>
                  <a:pt x="393" y="307"/>
                </a:cubicBezTo>
                <a:cubicBezTo>
                  <a:pt x="393" y="295"/>
                  <a:pt x="405" y="282"/>
                  <a:pt x="418" y="282"/>
                </a:cubicBezTo>
                <a:cubicBezTo>
                  <a:pt x="436" y="282"/>
                  <a:pt x="448" y="295"/>
                  <a:pt x="448" y="307"/>
                </a:cubicBezTo>
                <a:cubicBezTo>
                  <a:pt x="448" y="319"/>
                  <a:pt x="436" y="331"/>
                  <a:pt x="418" y="331"/>
                </a:cubicBezTo>
                <a:close/>
                <a:moveTo>
                  <a:pt x="552" y="331"/>
                </a:moveTo>
                <a:cubicBezTo>
                  <a:pt x="540" y="331"/>
                  <a:pt x="528" y="319"/>
                  <a:pt x="528" y="307"/>
                </a:cubicBezTo>
                <a:cubicBezTo>
                  <a:pt x="528" y="295"/>
                  <a:pt x="540" y="282"/>
                  <a:pt x="552" y="282"/>
                </a:cubicBezTo>
                <a:cubicBezTo>
                  <a:pt x="571" y="282"/>
                  <a:pt x="583" y="295"/>
                  <a:pt x="583" y="307"/>
                </a:cubicBezTo>
                <a:cubicBezTo>
                  <a:pt x="583" y="319"/>
                  <a:pt x="571" y="331"/>
                  <a:pt x="552" y="3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4"/>
            </p:custDataLst>
          </p:nvPr>
        </p:nvSpPr>
        <p:spPr>
          <a:xfrm>
            <a:off x="7105920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5"/>
            </p:custDataLst>
          </p:nvPr>
        </p:nvSpPr>
        <p:spPr>
          <a:xfrm>
            <a:off x="8164736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稻壳儿小白白(http://dwz.cn/Wu2UP)"/>
          <p:cNvSpPr/>
          <p:nvPr>
            <p:custDataLst>
              <p:tags r:id="rId6"/>
            </p:custDataLst>
          </p:nvPr>
        </p:nvSpPr>
        <p:spPr>
          <a:xfrm>
            <a:off x="7196860" y="4387350"/>
            <a:ext cx="336281" cy="407035"/>
          </a:xfrm>
          <a:custGeom>
            <a:avLst/>
            <a:gdLst/>
            <a:ahLst/>
            <a:cxnLst>
              <a:cxn ang="0">
                <a:pos x="40563" y="133577"/>
              </a:cxn>
              <a:cxn ang="0">
                <a:pos x="47324" y="120219"/>
              </a:cxn>
              <a:cxn ang="0">
                <a:pos x="54084" y="100183"/>
              </a:cxn>
              <a:cxn ang="0">
                <a:pos x="108169" y="13358"/>
              </a:cxn>
              <a:cxn ang="0">
                <a:pos x="169013" y="0"/>
              </a:cxn>
              <a:cxn ang="0">
                <a:pos x="216337" y="13358"/>
              </a:cxn>
              <a:cxn ang="0">
                <a:pos x="277182" y="106861"/>
              </a:cxn>
              <a:cxn ang="0">
                <a:pos x="277182" y="106861"/>
              </a:cxn>
              <a:cxn ang="0">
                <a:pos x="290703" y="133577"/>
              </a:cxn>
              <a:cxn ang="0">
                <a:pos x="283942" y="146934"/>
              </a:cxn>
              <a:cxn ang="0">
                <a:pos x="283942" y="146934"/>
              </a:cxn>
              <a:cxn ang="0">
                <a:pos x="317745" y="220402"/>
              </a:cxn>
              <a:cxn ang="0">
                <a:pos x="304224" y="253796"/>
              </a:cxn>
              <a:cxn ang="0">
                <a:pos x="283942" y="227080"/>
              </a:cxn>
              <a:cxn ang="0">
                <a:pos x="283942" y="227080"/>
              </a:cxn>
              <a:cxn ang="0">
                <a:pos x="283942" y="233759"/>
              </a:cxn>
              <a:cxn ang="0">
                <a:pos x="256900" y="273832"/>
              </a:cxn>
              <a:cxn ang="0">
                <a:pos x="290703" y="293869"/>
              </a:cxn>
              <a:cxn ang="0">
                <a:pos x="290703" y="300548"/>
              </a:cxn>
              <a:cxn ang="0">
                <a:pos x="229858" y="320584"/>
              </a:cxn>
              <a:cxn ang="0">
                <a:pos x="169013" y="307226"/>
              </a:cxn>
              <a:cxn ang="0">
                <a:pos x="155492" y="307226"/>
              </a:cxn>
              <a:cxn ang="0">
                <a:pos x="101408" y="320584"/>
              </a:cxn>
              <a:cxn ang="0">
                <a:pos x="33803" y="300548"/>
              </a:cxn>
              <a:cxn ang="0">
                <a:pos x="47324" y="280511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33803" y="227080"/>
              </a:cxn>
              <a:cxn ang="0">
                <a:pos x="27042" y="227080"/>
              </a:cxn>
              <a:cxn ang="0">
                <a:pos x="27042" y="227080"/>
              </a:cxn>
              <a:cxn ang="0">
                <a:pos x="6761" y="247117"/>
              </a:cxn>
              <a:cxn ang="0">
                <a:pos x="6761" y="247117"/>
              </a:cxn>
              <a:cxn ang="0">
                <a:pos x="0" y="247117"/>
              </a:cxn>
              <a:cxn ang="0">
                <a:pos x="0" y="227080"/>
              </a:cxn>
              <a:cxn ang="0">
                <a:pos x="40563" y="146934"/>
              </a:cxn>
              <a:cxn ang="0">
                <a:pos x="40563" y="133577"/>
              </a:cxn>
            </a:cxnLst>
            <a:rect l="0" t="0" r="0" b="0"/>
            <a:pathLst>
              <a:path w="47" h="48">
                <a:moveTo>
                  <a:pt x="6" y="20"/>
                </a:moveTo>
                <a:cubicBezTo>
                  <a:pt x="6" y="20"/>
                  <a:pt x="7" y="18"/>
                  <a:pt x="7" y="18"/>
                </a:cubicBezTo>
                <a:cubicBezTo>
                  <a:pt x="7" y="17"/>
                  <a:pt x="7" y="16"/>
                  <a:pt x="8" y="15"/>
                </a:cubicBezTo>
                <a:cubicBezTo>
                  <a:pt x="8" y="10"/>
                  <a:pt x="12" y="4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7" y="0"/>
                  <a:pt x="30" y="1"/>
                  <a:pt x="32" y="2"/>
                </a:cubicBezTo>
                <a:cubicBezTo>
                  <a:pt x="38" y="4"/>
                  <a:pt x="40" y="9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3" y="18"/>
                  <a:pt x="43" y="20"/>
                </a:cubicBezTo>
                <a:cubicBezTo>
                  <a:pt x="43" y="20"/>
                  <a:pt x="42" y="21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5" y="26"/>
                  <a:pt x="47" y="29"/>
                  <a:pt x="47" y="33"/>
                </a:cubicBezTo>
                <a:cubicBezTo>
                  <a:pt x="47" y="34"/>
                  <a:pt x="46" y="38"/>
                  <a:pt x="45" y="38"/>
                </a:cubicBezTo>
                <a:cubicBezTo>
                  <a:pt x="44" y="38"/>
                  <a:pt x="43" y="35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40" y="39"/>
                  <a:pt x="38" y="41"/>
                </a:cubicBezTo>
                <a:cubicBezTo>
                  <a:pt x="40" y="42"/>
                  <a:pt x="42" y="42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8"/>
                  <a:pt x="37" y="48"/>
                  <a:pt x="34" y="48"/>
                </a:cubicBezTo>
                <a:cubicBezTo>
                  <a:pt x="31" y="48"/>
                  <a:pt x="29" y="47"/>
                  <a:pt x="25" y="46"/>
                </a:cubicBezTo>
                <a:cubicBezTo>
                  <a:pt x="25" y="46"/>
                  <a:pt x="24" y="46"/>
                  <a:pt x="23" y="46"/>
                </a:cubicBezTo>
                <a:cubicBezTo>
                  <a:pt x="21" y="48"/>
                  <a:pt x="18" y="48"/>
                  <a:pt x="15" y="48"/>
                </a:cubicBezTo>
                <a:cubicBezTo>
                  <a:pt x="13" y="48"/>
                  <a:pt x="5" y="48"/>
                  <a:pt x="5" y="45"/>
                </a:cubicBezTo>
                <a:cubicBezTo>
                  <a:pt x="5" y="43"/>
                  <a:pt x="6" y="43"/>
                  <a:pt x="7" y="42"/>
                </a:cubicBezTo>
                <a:cubicBezTo>
                  <a:pt x="7" y="42"/>
                  <a:pt x="8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0"/>
                  <a:pt x="5" y="36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6"/>
                  <a:pt x="2" y="37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5"/>
                  <a:pt x="0" y="34"/>
                </a:cubicBezTo>
                <a:cubicBezTo>
                  <a:pt x="0" y="29"/>
                  <a:pt x="2" y="25"/>
                  <a:pt x="6" y="22"/>
                </a:cubicBezTo>
                <a:cubicBezTo>
                  <a:pt x="6" y="21"/>
                  <a:pt x="6" y="21"/>
                  <a:pt x="6" y="2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23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8219072" y="4468146"/>
            <a:ext cx="353137" cy="281759"/>
          </a:xfrm>
          <a:custGeom>
            <a:avLst/>
            <a:gdLst>
              <a:gd name="T0" fmla="*/ 98 w 119"/>
              <a:gd name="T1" fmla="*/ 40 h 95"/>
              <a:gd name="T2" fmla="*/ 95 w 119"/>
              <a:gd name="T3" fmla="*/ 36 h 95"/>
              <a:gd name="T4" fmla="*/ 94 w 119"/>
              <a:gd name="T5" fmla="*/ 22 h 95"/>
              <a:gd name="T6" fmla="*/ 69 w 119"/>
              <a:gd name="T7" fmla="*/ 23 h 95"/>
              <a:gd name="T8" fmla="*/ 65 w 119"/>
              <a:gd name="T9" fmla="*/ 16 h 95"/>
              <a:gd name="T10" fmla="*/ 45 w 119"/>
              <a:gd name="T11" fmla="*/ 6 h 95"/>
              <a:gd name="T12" fmla="*/ 11 w 119"/>
              <a:gd name="T13" fmla="*/ 34 h 95"/>
              <a:gd name="T14" fmla="*/ 1 w 119"/>
              <a:gd name="T15" fmla="*/ 60 h 95"/>
              <a:gd name="T16" fmla="*/ 51 w 119"/>
              <a:gd name="T17" fmla="*/ 93 h 95"/>
              <a:gd name="T18" fmla="*/ 110 w 119"/>
              <a:gd name="T19" fmla="*/ 67 h 95"/>
              <a:gd name="T20" fmla="*/ 98 w 119"/>
              <a:gd name="T21" fmla="*/ 40 h 95"/>
              <a:gd name="T22" fmla="*/ 52 w 119"/>
              <a:gd name="T23" fmla="*/ 86 h 95"/>
              <a:gd name="T24" fmla="*/ 14 w 119"/>
              <a:gd name="T25" fmla="*/ 62 h 95"/>
              <a:gd name="T26" fmla="*/ 52 w 119"/>
              <a:gd name="T27" fmla="*/ 35 h 95"/>
              <a:gd name="T28" fmla="*/ 91 w 119"/>
              <a:gd name="T29" fmla="*/ 57 h 95"/>
              <a:gd name="T30" fmla="*/ 52 w 119"/>
              <a:gd name="T31" fmla="*/ 8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95">
                <a:moveTo>
                  <a:pt x="98" y="40"/>
                </a:moveTo>
                <a:cubicBezTo>
                  <a:pt x="93" y="39"/>
                  <a:pt x="95" y="36"/>
                  <a:pt x="95" y="36"/>
                </a:cubicBezTo>
                <a:cubicBezTo>
                  <a:pt x="95" y="36"/>
                  <a:pt x="100" y="28"/>
                  <a:pt x="94" y="22"/>
                </a:cubicBezTo>
                <a:cubicBezTo>
                  <a:pt x="87" y="14"/>
                  <a:pt x="69" y="23"/>
                  <a:pt x="69" y="23"/>
                </a:cubicBezTo>
                <a:cubicBezTo>
                  <a:pt x="62" y="25"/>
                  <a:pt x="64" y="22"/>
                  <a:pt x="65" y="16"/>
                </a:cubicBezTo>
                <a:cubicBezTo>
                  <a:pt x="65" y="10"/>
                  <a:pt x="63" y="0"/>
                  <a:pt x="45" y="6"/>
                </a:cubicBezTo>
                <a:cubicBezTo>
                  <a:pt x="26" y="12"/>
                  <a:pt x="11" y="34"/>
                  <a:pt x="11" y="34"/>
                </a:cubicBezTo>
                <a:cubicBezTo>
                  <a:pt x="0" y="49"/>
                  <a:pt x="1" y="60"/>
                  <a:pt x="1" y="60"/>
                </a:cubicBezTo>
                <a:cubicBezTo>
                  <a:pt x="4" y="85"/>
                  <a:pt x="30" y="91"/>
                  <a:pt x="51" y="93"/>
                </a:cubicBezTo>
                <a:cubicBezTo>
                  <a:pt x="72" y="95"/>
                  <a:pt x="102" y="86"/>
                  <a:pt x="110" y="67"/>
                </a:cubicBezTo>
                <a:cubicBezTo>
                  <a:pt x="119" y="48"/>
                  <a:pt x="103" y="41"/>
                  <a:pt x="98" y="40"/>
                </a:cubicBezTo>
                <a:close/>
                <a:moveTo>
                  <a:pt x="52" y="86"/>
                </a:moveTo>
                <a:cubicBezTo>
                  <a:pt x="31" y="87"/>
                  <a:pt x="14" y="76"/>
                  <a:pt x="14" y="62"/>
                </a:cubicBezTo>
                <a:cubicBezTo>
                  <a:pt x="14" y="48"/>
                  <a:pt x="31" y="36"/>
                  <a:pt x="52" y="35"/>
                </a:cubicBezTo>
                <a:cubicBezTo>
                  <a:pt x="74" y="34"/>
                  <a:pt x="91" y="43"/>
                  <a:pt x="91" y="57"/>
                </a:cubicBezTo>
                <a:cubicBezTo>
                  <a:pt x="91" y="72"/>
                  <a:pt x="74" y="85"/>
                  <a:pt x="52" y="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24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299216" y="4592119"/>
            <a:ext cx="139002" cy="123974"/>
          </a:xfrm>
          <a:custGeom>
            <a:avLst/>
            <a:gdLst>
              <a:gd name="T0" fmla="*/ 21 w 47"/>
              <a:gd name="T1" fmla="*/ 3 h 42"/>
              <a:gd name="T2" fmla="*/ 2 w 47"/>
              <a:gd name="T3" fmla="*/ 25 h 42"/>
              <a:gd name="T4" fmla="*/ 8 w 47"/>
              <a:gd name="T5" fmla="*/ 35 h 42"/>
              <a:gd name="T6" fmla="*/ 40 w 47"/>
              <a:gd name="T7" fmla="*/ 29 h 42"/>
              <a:gd name="T8" fmla="*/ 21 w 47"/>
              <a:gd name="T9" fmla="*/ 3 h 42"/>
              <a:gd name="T10" fmla="*/ 16 w 47"/>
              <a:gd name="T11" fmla="*/ 31 h 42"/>
              <a:gd name="T12" fmla="*/ 8 w 47"/>
              <a:gd name="T13" fmla="*/ 26 h 42"/>
              <a:gd name="T14" fmla="*/ 15 w 47"/>
              <a:gd name="T15" fmla="*/ 19 h 42"/>
              <a:gd name="T16" fmla="*/ 23 w 47"/>
              <a:gd name="T17" fmla="*/ 24 h 42"/>
              <a:gd name="T18" fmla="*/ 16 w 47"/>
              <a:gd name="T19" fmla="*/ 31 h 42"/>
              <a:gd name="T20" fmla="*/ 28 w 47"/>
              <a:gd name="T21" fmla="*/ 20 h 42"/>
              <a:gd name="T22" fmla="*/ 25 w 47"/>
              <a:gd name="T23" fmla="*/ 20 h 42"/>
              <a:gd name="T24" fmla="*/ 26 w 47"/>
              <a:gd name="T25" fmla="*/ 16 h 42"/>
              <a:gd name="T26" fmla="*/ 30 w 47"/>
              <a:gd name="T27" fmla="*/ 16 h 42"/>
              <a:gd name="T28" fmla="*/ 28 w 47"/>
              <a:gd name="T2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" h="42">
                <a:moveTo>
                  <a:pt x="21" y="3"/>
                </a:moveTo>
                <a:cubicBezTo>
                  <a:pt x="0" y="5"/>
                  <a:pt x="2" y="25"/>
                  <a:pt x="2" y="25"/>
                </a:cubicBezTo>
                <a:cubicBezTo>
                  <a:pt x="2" y="25"/>
                  <a:pt x="2" y="32"/>
                  <a:pt x="8" y="35"/>
                </a:cubicBezTo>
                <a:cubicBezTo>
                  <a:pt x="21" y="42"/>
                  <a:pt x="33" y="38"/>
                  <a:pt x="40" y="29"/>
                </a:cubicBezTo>
                <a:cubicBezTo>
                  <a:pt x="47" y="21"/>
                  <a:pt x="43" y="0"/>
                  <a:pt x="21" y="3"/>
                </a:cubicBezTo>
                <a:close/>
                <a:moveTo>
                  <a:pt x="16" y="31"/>
                </a:moveTo>
                <a:cubicBezTo>
                  <a:pt x="12" y="31"/>
                  <a:pt x="8" y="29"/>
                  <a:pt x="8" y="26"/>
                </a:cubicBezTo>
                <a:cubicBezTo>
                  <a:pt x="8" y="22"/>
                  <a:pt x="11" y="19"/>
                  <a:pt x="15" y="19"/>
                </a:cubicBezTo>
                <a:cubicBezTo>
                  <a:pt x="20" y="18"/>
                  <a:pt x="23" y="21"/>
                  <a:pt x="23" y="24"/>
                </a:cubicBezTo>
                <a:cubicBezTo>
                  <a:pt x="23" y="27"/>
                  <a:pt x="20" y="31"/>
                  <a:pt x="16" y="31"/>
                </a:cubicBezTo>
                <a:close/>
                <a:moveTo>
                  <a:pt x="28" y="20"/>
                </a:moveTo>
                <a:cubicBezTo>
                  <a:pt x="27" y="21"/>
                  <a:pt x="25" y="21"/>
                  <a:pt x="25" y="20"/>
                </a:cubicBezTo>
                <a:cubicBezTo>
                  <a:pt x="24" y="19"/>
                  <a:pt x="24" y="17"/>
                  <a:pt x="26" y="16"/>
                </a:cubicBezTo>
                <a:cubicBezTo>
                  <a:pt x="27" y="15"/>
                  <a:pt x="29" y="15"/>
                  <a:pt x="30" y="16"/>
                </a:cubicBezTo>
                <a:cubicBezTo>
                  <a:pt x="30" y="17"/>
                  <a:pt x="30" y="19"/>
                  <a:pt x="28" y="2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25"/>
          <p:cNvSpPr/>
          <p:nvPr>
            <p:custDataLst>
              <p:tags r:id="rId9"/>
            </p:custDataLst>
          </p:nvPr>
        </p:nvSpPr>
        <p:spPr bwMode="auto">
          <a:xfrm>
            <a:off x="8483298" y="4479416"/>
            <a:ext cx="76388" cy="80144"/>
          </a:xfrm>
          <a:custGeom>
            <a:avLst/>
            <a:gdLst>
              <a:gd name="T0" fmla="*/ 20 w 26"/>
              <a:gd name="T1" fmla="*/ 27 h 27"/>
              <a:gd name="T2" fmla="*/ 23 w 26"/>
              <a:gd name="T3" fmla="*/ 24 h 27"/>
              <a:gd name="T4" fmla="*/ 23 w 26"/>
              <a:gd name="T5" fmla="*/ 24 h 27"/>
              <a:gd name="T6" fmla="*/ 4 w 26"/>
              <a:gd name="T7" fmla="*/ 4 h 27"/>
              <a:gd name="T8" fmla="*/ 0 w 26"/>
              <a:gd name="T9" fmla="*/ 8 h 27"/>
              <a:gd name="T10" fmla="*/ 4 w 26"/>
              <a:gd name="T11" fmla="*/ 11 h 27"/>
              <a:gd name="T12" fmla="*/ 16 w 26"/>
              <a:gd name="T13" fmla="*/ 23 h 27"/>
              <a:gd name="T14" fmla="*/ 20 w 26"/>
              <a:gd name="T1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27">
                <a:moveTo>
                  <a:pt x="20" y="27"/>
                </a:moveTo>
                <a:cubicBezTo>
                  <a:pt x="21" y="27"/>
                  <a:pt x="23" y="26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6" y="0"/>
                  <a:pt x="4" y="4"/>
                  <a:pt x="4" y="4"/>
                </a:cubicBezTo>
                <a:cubicBezTo>
                  <a:pt x="2" y="4"/>
                  <a:pt x="0" y="6"/>
                  <a:pt x="0" y="8"/>
                </a:cubicBezTo>
                <a:cubicBezTo>
                  <a:pt x="0" y="10"/>
                  <a:pt x="2" y="11"/>
                  <a:pt x="4" y="11"/>
                </a:cubicBezTo>
                <a:cubicBezTo>
                  <a:pt x="19" y="8"/>
                  <a:pt x="16" y="23"/>
                  <a:pt x="16" y="23"/>
                </a:cubicBezTo>
                <a:cubicBezTo>
                  <a:pt x="16" y="25"/>
                  <a:pt x="18" y="27"/>
                  <a:pt x="20" y="2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26"/>
          <p:cNvSpPr/>
          <p:nvPr>
            <p:custDataLst>
              <p:tags r:id="rId10"/>
            </p:custDataLst>
          </p:nvPr>
        </p:nvSpPr>
        <p:spPr bwMode="auto">
          <a:xfrm>
            <a:off x="8468271" y="4431830"/>
            <a:ext cx="160289" cy="149020"/>
          </a:xfrm>
          <a:custGeom>
            <a:avLst/>
            <a:gdLst>
              <a:gd name="T0" fmla="*/ 22 w 54"/>
              <a:gd name="T1" fmla="*/ 2 h 50"/>
              <a:gd name="T2" fmla="*/ 4 w 54"/>
              <a:gd name="T3" fmla="*/ 2 h 50"/>
              <a:gd name="T4" fmla="*/ 4 w 54"/>
              <a:gd name="T5" fmla="*/ 2 h 50"/>
              <a:gd name="T6" fmla="*/ 4 w 54"/>
              <a:gd name="T7" fmla="*/ 2 h 50"/>
              <a:gd name="T8" fmla="*/ 0 w 54"/>
              <a:gd name="T9" fmla="*/ 7 h 50"/>
              <a:gd name="T10" fmla="*/ 5 w 54"/>
              <a:gd name="T11" fmla="*/ 12 h 50"/>
              <a:gd name="T12" fmla="*/ 10 w 54"/>
              <a:gd name="T13" fmla="*/ 11 h 50"/>
              <a:gd name="T14" fmla="*/ 35 w 54"/>
              <a:gd name="T15" fmla="*/ 24 h 50"/>
              <a:gd name="T16" fmla="*/ 37 w 54"/>
              <a:gd name="T17" fmla="*/ 41 h 50"/>
              <a:gd name="T18" fmla="*/ 36 w 54"/>
              <a:gd name="T19" fmla="*/ 46 h 50"/>
              <a:gd name="T20" fmla="*/ 41 w 54"/>
              <a:gd name="T21" fmla="*/ 50 h 50"/>
              <a:gd name="T22" fmla="*/ 46 w 54"/>
              <a:gd name="T23" fmla="*/ 46 h 50"/>
              <a:gd name="T24" fmla="*/ 46 w 54"/>
              <a:gd name="T25" fmla="*/ 46 h 50"/>
              <a:gd name="T26" fmla="*/ 22 w 54"/>
              <a:gd name="T27" fmla="*/ 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" h="50">
                <a:moveTo>
                  <a:pt x="22" y="2"/>
                </a:moveTo>
                <a:cubicBezTo>
                  <a:pt x="14" y="0"/>
                  <a:pt x="7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2" y="3"/>
                  <a:pt x="0" y="5"/>
                  <a:pt x="0" y="7"/>
                </a:cubicBezTo>
                <a:cubicBezTo>
                  <a:pt x="0" y="10"/>
                  <a:pt x="2" y="12"/>
                  <a:pt x="5" y="12"/>
                </a:cubicBezTo>
                <a:cubicBezTo>
                  <a:pt x="5" y="12"/>
                  <a:pt x="8" y="12"/>
                  <a:pt x="10" y="11"/>
                </a:cubicBezTo>
                <a:cubicBezTo>
                  <a:pt x="12" y="10"/>
                  <a:pt x="27" y="11"/>
                  <a:pt x="35" y="24"/>
                </a:cubicBezTo>
                <a:cubicBezTo>
                  <a:pt x="39" y="33"/>
                  <a:pt x="37" y="40"/>
                  <a:pt x="37" y="41"/>
                </a:cubicBezTo>
                <a:cubicBezTo>
                  <a:pt x="37" y="41"/>
                  <a:pt x="36" y="43"/>
                  <a:pt x="36" y="46"/>
                </a:cubicBezTo>
                <a:cubicBezTo>
                  <a:pt x="36" y="49"/>
                  <a:pt x="38" y="50"/>
                  <a:pt x="41" y="50"/>
                </a:cubicBezTo>
                <a:cubicBezTo>
                  <a:pt x="43" y="50"/>
                  <a:pt x="45" y="50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54" y="18"/>
                  <a:pt x="36" y="5"/>
                  <a:pt x="22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5322783" y="2029069"/>
            <a:ext cx="4084435" cy="1424356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5322783" y="3497997"/>
            <a:ext cx="4084435" cy="90781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5125"/>
            <a:ext cx="10515600" cy="1325563"/>
          </a:xfrm>
        </p:spPr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2023/2/7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>
            <p:custDataLst>
              <p:tags r:id="rId1"/>
            </p:custDataLst>
          </p:nvPr>
        </p:nvCxnSpPr>
        <p:spPr>
          <a:xfrm>
            <a:off x="903515" y="2329543"/>
            <a:ext cx="0" cy="1719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028703" y="1953474"/>
            <a:ext cx="6774544" cy="1597630"/>
          </a:xfrm>
        </p:spPr>
        <p:txBody>
          <a:bodyPr anchor="b" anchorCtr="0">
            <a:normAutofit/>
          </a:bodyPr>
          <a:lstStyle>
            <a:lvl1pPr algn="l">
              <a:defRPr sz="8000" b="0"/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1028703" y="3652705"/>
            <a:ext cx="4261756" cy="880647"/>
          </a:xfrm>
        </p:spPr>
        <p:txBody>
          <a:bodyPr>
            <a:normAutofit/>
          </a:bodyPr>
          <a:lstStyle>
            <a:lvl1pPr marL="0" indent="0" algn="dist">
              <a:buFont typeface="Arial" panose="020B0604020202020204" pitchFamily="34" charset="0"/>
              <a:buNone/>
              <a:defRPr sz="24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>
            <p:custDataLst>
              <p:tags r:id="rId1"/>
            </p:custDataLst>
          </p:nvPr>
        </p:nvSpPr>
        <p:spPr>
          <a:xfrm>
            <a:off x="5185138" y="1219201"/>
            <a:ext cx="4359725" cy="4359725"/>
          </a:xfrm>
          <a:prstGeom prst="ellipse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方正兰亭细黑_GBK" panose="02000000000000000000" pitchFamily="2" charset="-122"/>
            </a:endParaRPr>
          </a:p>
        </p:txBody>
      </p:sp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>
            <a:off x="6047104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9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6105702" y="4427104"/>
            <a:ext cx="400965" cy="327526"/>
          </a:xfrm>
          <a:custGeom>
            <a:avLst/>
            <a:gdLst>
              <a:gd name="T0" fmla="*/ 470 w 694"/>
              <a:gd name="T1" fmla="*/ 171 h 565"/>
              <a:gd name="T2" fmla="*/ 493 w 694"/>
              <a:gd name="T3" fmla="*/ 172 h 565"/>
              <a:gd name="T4" fmla="*/ 246 w 694"/>
              <a:gd name="T5" fmla="*/ 0 h 565"/>
              <a:gd name="T6" fmla="*/ 0 w 694"/>
              <a:gd name="T7" fmla="*/ 209 h 565"/>
              <a:gd name="T8" fmla="*/ 99 w 694"/>
              <a:gd name="T9" fmla="*/ 374 h 565"/>
              <a:gd name="T10" fmla="*/ 74 w 694"/>
              <a:gd name="T11" fmla="*/ 448 h 565"/>
              <a:gd name="T12" fmla="*/ 160 w 694"/>
              <a:gd name="T13" fmla="*/ 405 h 565"/>
              <a:gd name="T14" fmla="*/ 246 w 694"/>
              <a:gd name="T15" fmla="*/ 418 h 565"/>
              <a:gd name="T16" fmla="*/ 269 w 694"/>
              <a:gd name="T17" fmla="*/ 417 h 565"/>
              <a:gd name="T18" fmla="*/ 261 w 694"/>
              <a:gd name="T19" fmla="*/ 365 h 565"/>
              <a:gd name="T20" fmla="*/ 470 w 694"/>
              <a:gd name="T21" fmla="*/ 171 h 565"/>
              <a:gd name="T22" fmla="*/ 338 w 694"/>
              <a:gd name="T23" fmla="*/ 104 h 565"/>
              <a:gd name="T24" fmla="*/ 368 w 694"/>
              <a:gd name="T25" fmla="*/ 135 h 565"/>
              <a:gd name="T26" fmla="*/ 338 w 694"/>
              <a:gd name="T27" fmla="*/ 166 h 565"/>
              <a:gd name="T28" fmla="*/ 301 w 694"/>
              <a:gd name="T29" fmla="*/ 135 h 565"/>
              <a:gd name="T30" fmla="*/ 338 w 694"/>
              <a:gd name="T31" fmla="*/ 104 h 565"/>
              <a:gd name="T32" fmla="*/ 166 w 694"/>
              <a:gd name="T33" fmla="*/ 166 h 565"/>
              <a:gd name="T34" fmla="*/ 129 w 694"/>
              <a:gd name="T35" fmla="*/ 135 h 565"/>
              <a:gd name="T36" fmla="*/ 166 w 694"/>
              <a:gd name="T37" fmla="*/ 104 h 565"/>
              <a:gd name="T38" fmla="*/ 197 w 694"/>
              <a:gd name="T39" fmla="*/ 135 h 565"/>
              <a:gd name="T40" fmla="*/ 166 w 694"/>
              <a:gd name="T41" fmla="*/ 166 h 565"/>
              <a:gd name="T42" fmla="*/ 694 w 694"/>
              <a:gd name="T43" fmla="*/ 362 h 565"/>
              <a:gd name="T44" fmla="*/ 485 w 694"/>
              <a:gd name="T45" fmla="*/ 184 h 565"/>
              <a:gd name="T46" fmla="*/ 277 w 694"/>
              <a:gd name="T47" fmla="*/ 362 h 565"/>
              <a:gd name="T48" fmla="*/ 485 w 694"/>
              <a:gd name="T49" fmla="*/ 540 h 565"/>
              <a:gd name="T50" fmla="*/ 559 w 694"/>
              <a:gd name="T51" fmla="*/ 528 h 565"/>
              <a:gd name="T52" fmla="*/ 626 w 694"/>
              <a:gd name="T53" fmla="*/ 565 h 565"/>
              <a:gd name="T54" fmla="*/ 608 w 694"/>
              <a:gd name="T55" fmla="*/ 503 h 565"/>
              <a:gd name="T56" fmla="*/ 694 w 694"/>
              <a:gd name="T57" fmla="*/ 362 h 565"/>
              <a:gd name="T58" fmla="*/ 418 w 694"/>
              <a:gd name="T59" fmla="*/ 331 h 565"/>
              <a:gd name="T60" fmla="*/ 393 w 694"/>
              <a:gd name="T61" fmla="*/ 307 h 565"/>
              <a:gd name="T62" fmla="*/ 418 w 694"/>
              <a:gd name="T63" fmla="*/ 282 h 565"/>
              <a:gd name="T64" fmla="*/ 448 w 694"/>
              <a:gd name="T65" fmla="*/ 307 h 565"/>
              <a:gd name="T66" fmla="*/ 418 w 694"/>
              <a:gd name="T67" fmla="*/ 331 h 565"/>
              <a:gd name="T68" fmla="*/ 552 w 694"/>
              <a:gd name="T69" fmla="*/ 331 h 565"/>
              <a:gd name="T70" fmla="*/ 528 w 694"/>
              <a:gd name="T71" fmla="*/ 307 h 565"/>
              <a:gd name="T72" fmla="*/ 552 w 694"/>
              <a:gd name="T73" fmla="*/ 282 h 565"/>
              <a:gd name="T74" fmla="*/ 583 w 694"/>
              <a:gd name="T75" fmla="*/ 307 h 565"/>
              <a:gd name="T76" fmla="*/ 552 w 694"/>
              <a:gd name="T77" fmla="*/ 331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94" h="565">
                <a:moveTo>
                  <a:pt x="470" y="171"/>
                </a:moveTo>
                <a:cubicBezTo>
                  <a:pt x="478" y="171"/>
                  <a:pt x="485" y="172"/>
                  <a:pt x="493" y="172"/>
                </a:cubicBezTo>
                <a:cubicBezTo>
                  <a:pt x="472" y="74"/>
                  <a:pt x="366" y="0"/>
                  <a:pt x="246" y="0"/>
                </a:cubicBezTo>
                <a:cubicBezTo>
                  <a:pt x="111" y="0"/>
                  <a:pt x="0" y="92"/>
                  <a:pt x="0" y="209"/>
                </a:cubicBezTo>
                <a:cubicBezTo>
                  <a:pt x="0" y="276"/>
                  <a:pt x="37" y="331"/>
                  <a:pt x="99" y="374"/>
                </a:cubicBezTo>
                <a:cubicBezTo>
                  <a:pt x="74" y="448"/>
                  <a:pt x="74" y="448"/>
                  <a:pt x="74" y="448"/>
                </a:cubicBezTo>
                <a:cubicBezTo>
                  <a:pt x="160" y="405"/>
                  <a:pt x="160" y="405"/>
                  <a:pt x="160" y="405"/>
                </a:cubicBezTo>
                <a:cubicBezTo>
                  <a:pt x="191" y="411"/>
                  <a:pt x="215" y="418"/>
                  <a:pt x="246" y="418"/>
                </a:cubicBezTo>
                <a:cubicBezTo>
                  <a:pt x="253" y="418"/>
                  <a:pt x="261" y="417"/>
                  <a:pt x="269" y="417"/>
                </a:cubicBezTo>
                <a:cubicBezTo>
                  <a:pt x="264" y="400"/>
                  <a:pt x="261" y="383"/>
                  <a:pt x="261" y="365"/>
                </a:cubicBezTo>
                <a:cubicBezTo>
                  <a:pt x="261" y="258"/>
                  <a:pt x="353" y="171"/>
                  <a:pt x="470" y="171"/>
                </a:cubicBezTo>
                <a:close/>
                <a:moveTo>
                  <a:pt x="338" y="104"/>
                </a:moveTo>
                <a:cubicBezTo>
                  <a:pt x="356" y="104"/>
                  <a:pt x="368" y="117"/>
                  <a:pt x="368" y="135"/>
                </a:cubicBezTo>
                <a:cubicBezTo>
                  <a:pt x="368" y="153"/>
                  <a:pt x="356" y="166"/>
                  <a:pt x="338" y="166"/>
                </a:cubicBezTo>
                <a:cubicBezTo>
                  <a:pt x="319" y="166"/>
                  <a:pt x="301" y="153"/>
                  <a:pt x="301" y="135"/>
                </a:cubicBezTo>
                <a:cubicBezTo>
                  <a:pt x="301" y="117"/>
                  <a:pt x="319" y="104"/>
                  <a:pt x="338" y="104"/>
                </a:cubicBezTo>
                <a:close/>
                <a:moveTo>
                  <a:pt x="166" y="166"/>
                </a:moveTo>
                <a:cubicBezTo>
                  <a:pt x="148" y="166"/>
                  <a:pt x="129" y="153"/>
                  <a:pt x="129" y="135"/>
                </a:cubicBezTo>
                <a:cubicBezTo>
                  <a:pt x="129" y="117"/>
                  <a:pt x="148" y="104"/>
                  <a:pt x="166" y="104"/>
                </a:cubicBezTo>
                <a:cubicBezTo>
                  <a:pt x="184" y="104"/>
                  <a:pt x="197" y="117"/>
                  <a:pt x="197" y="135"/>
                </a:cubicBezTo>
                <a:cubicBezTo>
                  <a:pt x="197" y="153"/>
                  <a:pt x="184" y="166"/>
                  <a:pt x="166" y="166"/>
                </a:cubicBezTo>
                <a:close/>
                <a:moveTo>
                  <a:pt x="694" y="362"/>
                </a:moveTo>
                <a:cubicBezTo>
                  <a:pt x="694" y="264"/>
                  <a:pt x="595" y="184"/>
                  <a:pt x="485" y="184"/>
                </a:cubicBezTo>
                <a:cubicBezTo>
                  <a:pt x="368" y="184"/>
                  <a:pt x="277" y="264"/>
                  <a:pt x="277" y="362"/>
                </a:cubicBezTo>
                <a:cubicBezTo>
                  <a:pt x="277" y="460"/>
                  <a:pt x="368" y="540"/>
                  <a:pt x="485" y="540"/>
                </a:cubicBezTo>
                <a:cubicBezTo>
                  <a:pt x="510" y="540"/>
                  <a:pt x="534" y="534"/>
                  <a:pt x="559" y="528"/>
                </a:cubicBezTo>
                <a:cubicBezTo>
                  <a:pt x="626" y="565"/>
                  <a:pt x="626" y="565"/>
                  <a:pt x="626" y="565"/>
                </a:cubicBezTo>
                <a:cubicBezTo>
                  <a:pt x="608" y="503"/>
                  <a:pt x="608" y="503"/>
                  <a:pt x="608" y="503"/>
                </a:cubicBezTo>
                <a:cubicBezTo>
                  <a:pt x="657" y="466"/>
                  <a:pt x="694" y="418"/>
                  <a:pt x="694" y="362"/>
                </a:cubicBezTo>
                <a:close/>
                <a:moveTo>
                  <a:pt x="418" y="331"/>
                </a:moveTo>
                <a:cubicBezTo>
                  <a:pt x="405" y="331"/>
                  <a:pt x="393" y="319"/>
                  <a:pt x="393" y="307"/>
                </a:cubicBezTo>
                <a:cubicBezTo>
                  <a:pt x="393" y="295"/>
                  <a:pt x="405" y="282"/>
                  <a:pt x="418" y="282"/>
                </a:cubicBezTo>
                <a:cubicBezTo>
                  <a:pt x="436" y="282"/>
                  <a:pt x="448" y="295"/>
                  <a:pt x="448" y="307"/>
                </a:cubicBezTo>
                <a:cubicBezTo>
                  <a:pt x="448" y="319"/>
                  <a:pt x="436" y="331"/>
                  <a:pt x="418" y="331"/>
                </a:cubicBezTo>
                <a:close/>
                <a:moveTo>
                  <a:pt x="552" y="331"/>
                </a:moveTo>
                <a:cubicBezTo>
                  <a:pt x="540" y="331"/>
                  <a:pt x="528" y="319"/>
                  <a:pt x="528" y="307"/>
                </a:cubicBezTo>
                <a:cubicBezTo>
                  <a:pt x="528" y="295"/>
                  <a:pt x="540" y="282"/>
                  <a:pt x="552" y="282"/>
                </a:cubicBezTo>
                <a:cubicBezTo>
                  <a:pt x="571" y="282"/>
                  <a:pt x="583" y="295"/>
                  <a:pt x="583" y="307"/>
                </a:cubicBezTo>
                <a:cubicBezTo>
                  <a:pt x="583" y="319"/>
                  <a:pt x="571" y="331"/>
                  <a:pt x="552" y="33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椭圆 13"/>
          <p:cNvSpPr/>
          <p:nvPr>
            <p:custDataLst>
              <p:tags r:id="rId4"/>
            </p:custDataLst>
          </p:nvPr>
        </p:nvSpPr>
        <p:spPr>
          <a:xfrm>
            <a:off x="7105920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5"/>
            </p:custDataLst>
          </p:nvPr>
        </p:nvSpPr>
        <p:spPr>
          <a:xfrm>
            <a:off x="8164736" y="4331787"/>
            <a:ext cx="518160" cy="5181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稻壳儿小白白(http://dwz.cn/Wu2UP)"/>
          <p:cNvSpPr/>
          <p:nvPr>
            <p:custDataLst>
              <p:tags r:id="rId6"/>
            </p:custDataLst>
          </p:nvPr>
        </p:nvSpPr>
        <p:spPr>
          <a:xfrm>
            <a:off x="7196860" y="4387350"/>
            <a:ext cx="336281" cy="407035"/>
          </a:xfrm>
          <a:custGeom>
            <a:avLst/>
            <a:gdLst/>
            <a:ahLst/>
            <a:cxnLst>
              <a:cxn ang="0">
                <a:pos x="40563" y="133577"/>
              </a:cxn>
              <a:cxn ang="0">
                <a:pos x="47324" y="120219"/>
              </a:cxn>
              <a:cxn ang="0">
                <a:pos x="54084" y="100183"/>
              </a:cxn>
              <a:cxn ang="0">
                <a:pos x="108169" y="13358"/>
              </a:cxn>
              <a:cxn ang="0">
                <a:pos x="169013" y="0"/>
              </a:cxn>
              <a:cxn ang="0">
                <a:pos x="216337" y="13358"/>
              </a:cxn>
              <a:cxn ang="0">
                <a:pos x="277182" y="106861"/>
              </a:cxn>
              <a:cxn ang="0">
                <a:pos x="277182" y="106861"/>
              </a:cxn>
              <a:cxn ang="0">
                <a:pos x="290703" y="133577"/>
              </a:cxn>
              <a:cxn ang="0">
                <a:pos x="283942" y="146934"/>
              </a:cxn>
              <a:cxn ang="0">
                <a:pos x="283942" y="146934"/>
              </a:cxn>
              <a:cxn ang="0">
                <a:pos x="317745" y="220402"/>
              </a:cxn>
              <a:cxn ang="0">
                <a:pos x="304224" y="253796"/>
              </a:cxn>
              <a:cxn ang="0">
                <a:pos x="283942" y="227080"/>
              </a:cxn>
              <a:cxn ang="0">
                <a:pos x="283942" y="227080"/>
              </a:cxn>
              <a:cxn ang="0">
                <a:pos x="283942" y="233759"/>
              </a:cxn>
              <a:cxn ang="0">
                <a:pos x="256900" y="273832"/>
              </a:cxn>
              <a:cxn ang="0">
                <a:pos x="290703" y="293869"/>
              </a:cxn>
              <a:cxn ang="0">
                <a:pos x="290703" y="300548"/>
              </a:cxn>
              <a:cxn ang="0">
                <a:pos x="229858" y="320584"/>
              </a:cxn>
              <a:cxn ang="0">
                <a:pos x="169013" y="307226"/>
              </a:cxn>
              <a:cxn ang="0">
                <a:pos x="155492" y="307226"/>
              </a:cxn>
              <a:cxn ang="0">
                <a:pos x="101408" y="320584"/>
              </a:cxn>
              <a:cxn ang="0">
                <a:pos x="33803" y="300548"/>
              </a:cxn>
              <a:cxn ang="0">
                <a:pos x="47324" y="280511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60845" y="273832"/>
              </a:cxn>
              <a:cxn ang="0">
                <a:pos x="33803" y="227080"/>
              </a:cxn>
              <a:cxn ang="0">
                <a:pos x="27042" y="227080"/>
              </a:cxn>
              <a:cxn ang="0">
                <a:pos x="27042" y="227080"/>
              </a:cxn>
              <a:cxn ang="0">
                <a:pos x="6761" y="247117"/>
              </a:cxn>
              <a:cxn ang="0">
                <a:pos x="6761" y="247117"/>
              </a:cxn>
              <a:cxn ang="0">
                <a:pos x="0" y="247117"/>
              </a:cxn>
              <a:cxn ang="0">
                <a:pos x="0" y="227080"/>
              </a:cxn>
              <a:cxn ang="0">
                <a:pos x="40563" y="146934"/>
              </a:cxn>
              <a:cxn ang="0">
                <a:pos x="40563" y="133577"/>
              </a:cxn>
            </a:cxnLst>
            <a:rect l="0" t="0" r="0" b="0"/>
            <a:pathLst>
              <a:path w="47" h="48">
                <a:moveTo>
                  <a:pt x="6" y="20"/>
                </a:moveTo>
                <a:cubicBezTo>
                  <a:pt x="6" y="20"/>
                  <a:pt x="7" y="18"/>
                  <a:pt x="7" y="18"/>
                </a:cubicBezTo>
                <a:cubicBezTo>
                  <a:pt x="7" y="17"/>
                  <a:pt x="7" y="16"/>
                  <a:pt x="8" y="15"/>
                </a:cubicBezTo>
                <a:cubicBezTo>
                  <a:pt x="8" y="10"/>
                  <a:pt x="12" y="4"/>
                  <a:pt x="16" y="2"/>
                </a:cubicBezTo>
                <a:cubicBezTo>
                  <a:pt x="19" y="1"/>
                  <a:pt x="22" y="0"/>
                  <a:pt x="25" y="0"/>
                </a:cubicBezTo>
                <a:cubicBezTo>
                  <a:pt x="27" y="0"/>
                  <a:pt x="30" y="1"/>
                  <a:pt x="32" y="2"/>
                </a:cubicBezTo>
                <a:cubicBezTo>
                  <a:pt x="38" y="4"/>
                  <a:pt x="40" y="9"/>
                  <a:pt x="41" y="16"/>
                </a:cubicBezTo>
                <a:cubicBezTo>
                  <a:pt x="41" y="16"/>
                  <a:pt x="41" y="16"/>
                  <a:pt x="41" y="16"/>
                </a:cubicBezTo>
                <a:cubicBezTo>
                  <a:pt x="42" y="17"/>
                  <a:pt x="43" y="18"/>
                  <a:pt x="43" y="20"/>
                </a:cubicBezTo>
                <a:cubicBezTo>
                  <a:pt x="43" y="20"/>
                  <a:pt x="42" y="21"/>
                  <a:pt x="42" y="22"/>
                </a:cubicBezTo>
                <a:cubicBezTo>
                  <a:pt x="42" y="22"/>
                  <a:pt x="42" y="22"/>
                  <a:pt x="42" y="22"/>
                </a:cubicBezTo>
                <a:cubicBezTo>
                  <a:pt x="45" y="26"/>
                  <a:pt x="47" y="29"/>
                  <a:pt x="47" y="33"/>
                </a:cubicBezTo>
                <a:cubicBezTo>
                  <a:pt x="47" y="34"/>
                  <a:pt x="46" y="38"/>
                  <a:pt x="45" y="38"/>
                </a:cubicBezTo>
                <a:cubicBezTo>
                  <a:pt x="44" y="38"/>
                  <a:pt x="43" y="35"/>
                  <a:pt x="42" y="34"/>
                </a:cubicBezTo>
                <a:cubicBezTo>
                  <a:pt x="42" y="34"/>
                  <a:pt x="42" y="34"/>
                  <a:pt x="42" y="34"/>
                </a:cubicBezTo>
                <a:cubicBezTo>
                  <a:pt x="42" y="35"/>
                  <a:pt x="42" y="35"/>
                  <a:pt x="42" y="35"/>
                </a:cubicBezTo>
                <a:cubicBezTo>
                  <a:pt x="41" y="37"/>
                  <a:pt x="40" y="39"/>
                  <a:pt x="38" y="41"/>
                </a:cubicBezTo>
                <a:cubicBezTo>
                  <a:pt x="40" y="42"/>
                  <a:pt x="42" y="42"/>
                  <a:pt x="43" y="44"/>
                </a:cubicBezTo>
                <a:cubicBezTo>
                  <a:pt x="43" y="45"/>
                  <a:pt x="43" y="45"/>
                  <a:pt x="43" y="45"/>
                </a:cubicBezTo>
                <a:cubicBezTo>
                  <a:pt x="41" y="48"/>
                  <a:pt x="37" y="48"/>
                  <a:pt x="34" y="48"/>
                </a:cubicBezTo>
                <a:cubicBezTo>
                  <a:pt x="31" y="48"/>
                  <a:pt x="29" y="47"/>
                  <a:pt x="25" y="46"/>
                </a:cubicBezTo>
                <a:cubicBezTo>
                  <a:pt x="25" y="46"/>
                  <a:pt x="24" y="46"/>
                  <a:pt x="23" y="46"/>
                </a:cubicBezTo>
                <a:cubicBezTo>
                  <a:pt x="21" y="48"/>
                  <a:pt x="18" y="48"/>
                  <a:pt x="15" y="48"/>
                </a:cubicBezTo>
                <a:cubicBezTo>
                  <a:pt x="13" y="48"/>
                  <a:pt x="5" y="48"/>
                  <a:pt x="5" y="45"/>
                </a:cubicBezTo>
                <a:cubicBezTo>
                  <a:pt x="5" y="43"/>
                  <a:pt x="6" y="43"/>
                  <a:pt x="7" y="42"/>
                </a:cubicBezTo>
                <a:cubicBezTo>
                  <a:pt x="7" y="42"/>
                  <a:pt x="8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9" y="41"/>
                  <a:pt x="9" y="41"/>
                  <a:pt x="9" y="41"/>
                </a:cubicBezTo>
                <a:cubicBezTo>
                  <a:pt x="8" y="40"/>
                  <a:pt x="5" y="36"/>
                  <a:pt x="5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4"/>
                  <a:pt x="4" y="34"/>
                  <a:pt x="4" y="34"/>
                </a:cubicBezTo>
                <a:cubicBezTo>
                  <a:pt x="4" y="36"/>
                  <a:pt x="2" y="37"/>
                  <a:pt x="1" y="37"/>
                </a:cubicBezTo>
                <a:cubicBezTo>
                  <a:pt x="1" y="37"/>
                  <a:pt x="1" y="37"/>
                  <a:pt x="1" y="37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36"/>
                  <a:pt x="0" y="35"/>
                  <a:pt x="0" y="34"/>
                </a:cubicBezTo>
                <a:cubicBezTo>
                  <a:pt x="0" y="29"/>
                  <a:pt x="2" y="25"/>
                  <a:pt x="6" y="22"/>
                </a:cubicBezTo>
                <a:cubicBezTo>
                  <a:pt x="6" y="21"/>
                  <a:pt x="6" y="21"/>
                  <a:pt x="6" y="20"/>
                </a:cubicBezTo>
                <a:close/>
              </a:path>
            </a:pathLst>
          </a:custGeom>
          <a:solidFill>
            <a:schemeClr val="accent6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" name="Freeform 123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8219072" y="4468146"/>
            <a:ext cx="353137" cy="281759"/>
          </a:xfrm>
          <a:custGeom>
            <a:avLst/>
            <a:gdLst>
              <a:gd name="T0" fmla="*/ 98 w 119"/>
              <a:gd name="T1" fmla="*/ 40 h 95"/>
              <a:gd name="T2" fmla="*/ 95 w 119"/>
              <a:gd name="T3" fmla="*/ 36 h 95"/>
              <a:gd name="T4" fmla="*/ 94 w 119"/>
              <a:gd name="T5" fmla="*/ 22 h 95"/>
              <a:gd name="T6" fmla="*/ 69 w 119"/>
              <a:gd name="T7" fmla="*/ 23 h 95"/>
              <a:gd name="T8" fmla="*/ 65 w 119"/>
              <a:gd name="T9" fmla="*/ 16 h 95"/>
              <a:gd name="T10" fmla="*/ 45 w 119"/>
              <a:gd name="T11" fmla="*/ 6 h 95"/>
              <a:gd name="T12" fmla="*/ 11 w 119"/>
              <a:gd name="T13" fmla="*/ 34 h 95"/>
              <a:gd name="T14" fmla="*/ 1 w 119"/>
              <a:gd name="T15" fmla="*/ 60 h 95"/>
              <a:gd name="T16" fmla="*/ 51 w 119"/>
              <a:gd name="T17" fmla="*/ 93 h 95"/>
              <a:gd name="T18" fmla="*/ 110 w 119"/>
              <a:gd name="T19" fmla="*/ 67 h 95"/>
              <a:gd name="T20" fmla="*/ 98 w 119"/>
              <a:gd name="T21" fmla="*/ 40 h 95"/>
              <a:gd name="T22" fmla="*/ 52 w 119"/>
              <a:gd name="T23" fmla="*/ 86 h 95"/>
              <a:gd name="T24" fmla="*/ 14 w 119"/>
              <a:gd name="T25" fmla="*/ 62 h 95"/>
              <a:gd name="T26" fmla="*/ 52 w 119"/>
              <a:gd name="T27" fmla="*/ 35 h 95"/>
              <a:gd name="T28" fmla="*/ 91 w 119"/>
              <a:gd name="T29" fmla="*/ 57 h 95"/>
              <a:gd name="T30" fmla="*/ 52 w 119"/>
              <a:gd name="T31" fmla="*/ 86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9" h="95">
                <a:moveTo>
                  <a:pt x="98" y="40"/>
                </a:moveTo>
                <a:cubicBezTo>
                  <a:pt x="93" y="39"/>
                  <a:pt x="95" y="36"/>
                  <a:pt x="95" y="36"/>
                </a:cubicBezTo>
                <a:cubicBezTo>
                  <a:pt x="95" y="36"/>
                  <a:pt x="100" y="28"/>
                  <a:pt x="94" y="22"/>
                </a:cubicBezTo>
                <a:cubicBezTo>
                  <a:pt x="87" y="14"/>
                  <a:pt x="69" y="23"/>
                  <a:pt x="69" y="23"/>
                </a:cubicBezTo>
                <a:cubicBezTo>
                  <a:pt x="62" y="25"/>
                  <a:pt x="64" y="22"/>
                  <a:pt x="65" y="16"/>
                </a:cubicBezTo>
                <a:cubicBezTo>
                  <a:pt x="65" y="10"/>
                  <a:pt x="63" y="0"/>
                  <a:pt x="45" y="6"/>
                </a:cubicBezTo>
                <a:cubicBezTo>
                  <a:pt x="26" y="12"/>
                  <a:pt x="11" y="34"/>
                  <a:pt x="11" y="34"/>
                </a:cubicBezTo>
                <a:cubicBezTo>
                  <a:pt x="0" y="49"/>
                  <a:pt x="1" y="60"/>
                  <a:pt x="1" y="60"/>
                </a:cubicBezTo>
                <a:cubicBezTo>
                  <a:pt x="4" y="85"/>
                  <a:pt x="30" y="91"/>
                  <a:pt x="51" y="93"/>
                </a:cubicBezTo>
                <a:cubicBezTo>
                  <a:pt x="72" y="95"/>
                  <a:pt x="102" y="86"/>
                  <a:pt x="110" y="67"/>
                </a:cubicBezTo>
                <a:cubicBezTo>
                  <a:pt x="119" y="48"/>
                  <a:pt x="103" y="41"/>
                  <a:pt x="98" y="40"/>
                </a:cubicBezTo>
                <a:close/>
                <a:moveTo>
                  <a:pt x="52" y="86"/>
                </a:moveTo>
                <a:cubicBezTo>
                  <a:pt x="31" y="87"/>
                  <a:pt x="14" y="76"/>
                  <a:pt x="14" y="62"/>
                </a:cubicBezTo>
                <a:cubicBezTo>
                  <a:pt x="14" y="48"/>
                  <a:pt x="31" y="36"/>
                  <a:pt x="52" y="35"/>
                </a:cubicBezTo>
                <a:cubicBezTo>
                  <a:pt x="74" y="34"/>
                  <a:pt x="91" y="43"/>
                  <a:pt x="91" y="57"/>
                </a:cubicBezTo>
                <a:cubicBezTo>
                  <a:pt x="91" y="72"/>
                  <a:pt x="74" y="85"/>
                  <a:pt x="52" y="8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8" name="Freeform 124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8299216" y="4592119"/>
            <a:ext cx="139002" cy="123974"/>
          </a:xfrm>
          <a:custGeom>
            <a:avLst/>
            <a:gdLst>
              <a:gd name="T0" fmla="*/ 21 w 47"/>
              <a:gd name="T1" fmla="*/ 3 h 42"/>
              <a:gd name="T2" fmla="*/ 2 w 47"/>
              <a:gd name="T3" fmla="*/ 25 h 42"/>
              <a:gd name="T4" fmla="*/ 8 w 47"/>
              <a:gd name="T5" fmla="*/ 35 h 42"/>
              <a:gd name="T6" fmla="*/ 40 w 47"/>
              <a:gd name="T7" fmla="*/ 29 h 42"/>
              <a:gd name="T8" fmla="*/ 21 w 47"/>
              <a:gd name="T9" fmla="*/ 3 h 42"/>
              <a:gd name="T10" fmla="*/ 16 w 47"/>
              <a:gd name="T11" fmla="*/ 31 h 42"/>
              <a:gd name="T12" fmla="*/ 8 w 47"/>
              <a:gd name="T13" fmla="*/ 26 h 42"/>
              <a:gd name="T14" fmla="*/ 15 w 47"/>
              <a:gd name="T15" fmla="*/ 19 h 42"/>
              <a:gd name="T16" fmla="*/ 23 w 47"/>
              <a:gd name="T17" fmla="*/ 24 h 42"/>
              <a:gd name="T18" fmla="*/ 16 w 47"/>
              <a:gd name="T19" fmla="*/ 31 h 42"/>
              <a:gd name="T20" fmla="*/ 28 w 47"/>
              <a:gd name="T21" fmla="*/ 20 h 42"/>
              <a:gd name="T22" fmla="*/ 25 w 47"/>
              <a:gd name="T23" fmla="*/ 20 h 42"/>
              <a:gd name="T24" fmla="*/ 26 w 47"/>
              <a:gd name="T25" fmla="*/ 16 h 42"/>
              <a:gd name="T26" fmla="*/ 30 w 47"/>
              <a:gd name="T27" fmla="*/ 16 h 42"/>
              <a:gd name="T28" fmla="*/ 28 w 47"/>
              <a:gd name="T29" fmla="*/ 2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7" h="42">
                <a:moveTo>
                  <a:pt x="21" y="3"/>
                </a:moveTo>
                <a:cubicBezTo>
                  <a:pt x="0" y="5"/>
                  <a:pt x="2" y="25"/>
                  <a:pt x="2" y="25"/>
                </a:cubicBezTo>
                <a:cubicBezTo>
                  <a:pt x="2" y="25"/>
                  <a:pt x="2" y="32"/>
                  <a:pt x="8" y="35"/>
                </a:cubicBezTo>
                <a:cubicBezTo>
                  <a:pt x="21" y="42"/>
                  <a:pt x="33" y="38"/>
                  <a:pt x="40" y="29"/>
                </a:cubicBezTo>
                <a:cubicBezTo>
                  <a:pt x="47" y="21"/>
                  <a:pt x="43" y="0"/>
                  <a:pt x="21" y="3"/>
                </a:cubicBezTo>
                <a:close/>
                <a:moveTo>
                  <a:pt x="16" y="31"/>
                </a:moveTo>
                <a:cubicBezTo>
                  <a:pt x="12" y="31"/>
                  <a:pt x="8" y="29"/>
                  <a:pt x="8" y="26"/>
                </a:cubicBezTo>
                <a:cubicBezTo>
                  <a:pt x="8" y="22"/>
                  <a:pt x="11" y="19"/>
                  <a:pt x="15" y="19"/>
                </a:cubicBezTo>
                <a:cubicBezTo>
                  <a:pt x="20" y="18"/>
                  <a:pt x="23" y="21"/>
                  <a:pt x="23" y="24"/>
                </a:cubicBezTo>
                <a:cubicBezTo>
                  <a:pt x="23" y="27"/>
                  <a:pt x="20" y="31"/>
                  <a:pt x="16" y="31"/>
                </a:cubicBezTo>
                <a:close/>
                <a:moveTo>
                  <a:pt x="28" y="20"/>
                </a:moveTo>
                <a:cubicBezTo>
                  <a:pt x="27" y="21"/>
                  <a:pt x="25" y="21"/>
                  <a:pt x="25" y="20"/>
                </a:cubicBezTo>
                <a:cubicBezTo>
                  <a:pt x="24" y="19"/>
                  <a:pt x="24" y="17"/>
                  <a:pt x="26" y="16"/>
                </a:cubicBezTo>
                <a:cubicBezTo>
                  <a:pt x="27" y="15"/>
                  <a:pt x="29" y="15"/>
                  <a:pt x="30" y="16"/>
                </a:cubicBezTo>
                <a:cubicBezTo>
                  <a:pt x="30" y="17"/>
                  <a:pt x="30" y="19"/>
                  <a:pt x="28" y="2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9" name="Freeform 125"/>
          <p:cNvSpPr/>
          <p:nvPr>
            <p:custDataLst>
              <p:tags r:id="rId9"/>
            </p:custDataLst>
          </p:nvPr>
        </p:nvSpPr>
        <p:spPr bwMode="auto">
          <a:xfrm>
            <a:off x="8483298" y="4479416"/>
            <a:ext cx="76388" cy="80144"/>
          </a:xfrm>
          <a:custGeom>
            <a:avLst/>
            <a:gdLst>
              <a:gd name="T0" fmla="*/ 20 w 26"/>
              <a:gd name="T1" fmla="*/ 27 h 27"/>
              <a:gd name="T2" fmla="*/ 23 w 26"/>
              <a:gd name="T3" fmla="*/ 24 h 27"/>
              <a:gd name="T4" fmla="*/ 23 w 26"/>
              <a:gd name="T5" fmla="*/ 24 h 27"/>
              <a:gd name="T6" fmla="*/ 4 w 26"/>
              <a:gd name="T7" fmla="*/ 4 h 27"/>
              <a:gd name="T8" fmla="*/ 0 w 26"/>
              <a:gd name="T9" fmla="*/ 8 h 27"/>
              <a:gd name="T10" fmla="*/ 4 w 26"/>
              <a:gd name="T11" fmla="*/ 11 h 27"/>
              <a:gd name="T12" fmla="*/ 16 w 26"/>
              <a:gd name="T13" fmla="*/ 23 h 27"/>
              <a:gd name="T14" fmla="*/ 20 w 26"/>
              <a:gd name="T15" fmla="*/ 27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" h="27">
                <a:moveTo>
                  <a:pt x="20" y="27"/>
                </a:moveTo>
                <a:cubicBezTo>
                  <a:pt x="21" y="27"/>
                  <a:pt x="23" y="26"/>
                  <a:pt x="23" y="24"/>
                </a:cubicBezTo>
                <a:cubicBezTo>
                  <a:pt x="23" y="24"/>
                  <a:pt x="23" y="24"/>
                  <a:pt x="23" y="24"/>
                </a:cubicBezTo>
                <a:cubicBezTo>
                  <a:pt x="26" y="0"/>
                  <a:pt x="4" y="4"/>
                  <a:pt x="4" y="4"/>
                </a:cubicBezTo>
                <a:cubicBezTo>
                  <a:pt x="2" y="4"/>
                  <a:pt x="0" y="6"/>
                  <a:pt x="0" y="8"/>
                </a:cubicBezTo>
                <a:cubicBezTo>
                  <a:pt x="0" y="10"/>
                  <a:pt x="2" y="11"/>
                  <a:pt x="4" y="11"/>
                </a:cubicBezTo>
                <a:cubicBezTo>
                  <a:pt x="19" y="8"/>
                  <a:pt x="16" y="23"/>
                  <a:pt x="16" y="23"/>
                </a:cubicBezTo>
                <a:cubicBezTo>
                  <a:pt x="16" y="25"/>
                  <a:pt x="18" y="27"/>
                  <a:pt x="20" y="2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26"/>
          <p:cNvSpPr/>
          <p:nvPr>
            <p:custDataLst>
              <p:tags r:id="rId10"/>
            </p:custDataLst>
          </p:nvPr>
        </p:nvSpPr>
        <p:spPr bwMode="auto">
          <a:xfrm>
            <a:off x="8468271" y="4431830"/>
            <a:ext cx="160289" cy="149020"/>
          </a:xfrm>
          <a:custGeom>
            <a:avLst/>
            <a:gdLst>
              <a:gd name="T0" fmla="*/ 22 w 54"/>
              <a:gd name="T1" fmla="*/ 2 h 50"/>
              <a:gd name="T2" fmla="*/ 4 w 54"/>
              <a:gd name="T3" fmla="*/ 2 h 50"/>
              <a:gd name="T4" fmla="*/ 4 w 54"/>
              <a:gd name="T5" fmla="*/ 2 h 50"/>
              <a:gd name="T6" fmla="*/ 4 w 54"/>
              <a:gd name="T7" fmla="*/ 2 h 50"/>
              <a:gd name="T8" fmla="*/ 0 w 54"/>
              <a:gd name="T9" fmla="*/ 7 h 50"/>
              <a:gd name="T10" fmla="*/ 5 w 54"/>
              <a:gd name="T11" fmla="*/ 12 h 50"/>
              <a:gd name="T12" fmla="*/ 10 w 54"/>
              <a:gd name="T13" fmla="*/ 11 h 50"/>
              <a:gd name="T14" fmla="*/ 35 w 54"/>
              <a:gd name="T15" fmla="*/ 24 h 50"/>
              <a:gd name="T16" fmla="*/ 37 w 54"/>
              <a:gd name="T17" fmla="*/ 41 h 50"/>
              <a:gd name="T18" fmla="*/ 36 w 54"/>
              <a:gd name="T19" fmla="*/ 46 h 50"/>
              <a:gd name="T20" fmla="*/ 41 w 54"/>
              <a:gd name="T21" fmla="*/ 50 h 50"/>
              <a:gd name="T22" fmla="*/ 46 w 54"/>
              <a:gd name="T23" fmla="*/ 46 h 50"/>
              <a:gd name="T24" fmla="*/ 46 w 54"/>
              <a:gd name="T25" fmla="*/ 46 h 50"/>
              <a:gd name="T26" fmla="*/ 22 w 54"/>
              <a:gd name="T27" fmla="*/ 2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54" h="50">
                <a:moveTo>
                  <a:pt x="22" y="2"/>
                </a:moveTo>
                <a:cubicBezTo>
                  <a:pt x="14" y="0"/>
                  <a:pt x="7" y="1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4" y="2"/>
                  <a:pt x="4" y="2"/>
                  <a:pt x="4" y="2"/>
                </a:cubicBezTo>
                <a:cubicBezTo>
                  <a:pt x="2" y="3"/>
                  <a:pt x="0" y="5"/>
                  <a:pt x="0" y="7"/>
                </a:cubicBezTo>
                <a:cubicBezTo>
                  <a:pt x="0" y="10"/>
                  <a:pt x="2" y="12"/>
                  <a:pt x="5" y="12"/>
                </a:cubicBezTo>
                <a:cubicBezTo>
                  <a:pt x="5" y="12"/>
                  <a:pt x="8" y="12"/>
                  <a:pt x="10" y="11"/>
                </a:cubicBezTo>
                <a:cubicBezTo>
                  <a:pt x="12" y="10"/>
                  <a:pt x="27" y="11"/>
                  <a:pt x="35" y="24"/>
                </a:cubicBezTo>
                <a:cubicBezTo>
                  <a:pt x="39" y="33"/>
                  <a:pt x="37" y="40"/>
                  <a:pt x="37" y="41"/>
                </a:cubicBezTo>
                <a:cubicBezTo>
                  <a:pt x="37" y="41"/>
                  <a:pt x="36" y="43"/>
                  <a:pt x="36" y="46"/>
                </a:cubicBezTo>
                <a:cubicBezTo>
                  <a:pt x="36" y="49"/>
                  <a:pt x="38" y="50"/>
                  <a:pt x="41" y="50"/>
                </a:cubicBezTo>
                <a:cubicBezTo>
                  <a:pt x="43" y="50"/>
                  <a:pt x="45" y="50"/>
                  <a:pt x="46" y="46"/>
                </a:cubicBezTo>
                <a:cubicBezTo>
                  <a:pt x="46" y="46"/>
                  <a:pt x="46" y="46"/>
                  <a:pt x="46" y="46"/>
                </a:cubicBezTo>
                <a:cubicBezTo>
                  <a:pt x="54" y="18"/>
                  <a:pt x="36" y="5"/>
                  <a:pt x="22" y="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5322783" y="2029069"/>
            <a:ext cx="4084435" cy="1424356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5322783" y="3497997"/>
            <a:ext cx="4084435" cy="90781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5125"/>
            <a:ext cx="10515600" cy="1325563"/>
          </a:xfrm>
        </p:spPr>
        <p:txBody>
          <a:bodyPr anchor="b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2023/2/7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tags" Target="../tags/tag79.xml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78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ags" Target="../tags/tag77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ags" Target="../tags/tag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  <a:t>2023/2/7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  <a:t>2023/2/7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57.xml"/><Relationship Id="rId7" Type="http://schemas.openxmlformats.org/officeDocument/2006/relationships/image" Target="../media/image7.png"/><Relationship Id="rId2" Type="http://schemas.openxmlformats.org/officeDocument/2006/relationships/tags" Target="../tags/tag156.xml"/><Relationship Id="rId1" Type="http://schemas.openxmlformats.org/officeDocument/2006/relationships/tags" Target="../tags/tag155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63.xml"/><Relationship Id="rId7" Type="http://schemas.openxmlformats.org/officeDocument/2006/relationships/image" Target="../media/image13.png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22" name="等腰三角形 21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21" name="等腰三角形 20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24" name="等腰三角形 23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等腰三角形 24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等腰三角形 19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等腰三角形 17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" name="等腰三角形 15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8" name="文本框 7"/>
          <p:cNvSpPr txBox="1"/>
          <p:nvPr/>
        </p:nvSpPr>
        <p:spPr>
          <a:xfrm>
            <a:off x="1256030" y="1543685"/>
            <a:ext cx="8955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路面气象条件识别</a:t>
            </a:r>
            <a:endParaRPr sz="54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 rot="7030471">
            <a:off x="10358284" y="2294629"/>
            <a:ext cx="1237049" cy="1045145"/>
            <a:chOff x="538243" y="2088010"/>
            <a:chExt cx="1390499" cy="1174790"/>
          </a:xfrm>
        </p:grpSpPr>
        <p:sp>
          <p:nvSpPr>
            <p:cNvPr id="9" name="等腰三角形 8"/>
            <p:cNvSpPr/>
            <p:nvPr/>
          </p:nvSpPr>
          <p:spPr>
            <a:xfrm rot="11623697">
              <a:off x="1466404" y="2262584"/>
              <a:ext cx="462338" cy="895350"/>
            </a:xfrm>
            <a:prstGeom prst="triangle">
              <a:avLst/>
            </a:prstGeom>
            <a:solidFill>
              <a:srgbClr val="ED6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等腰三角形 11"/>
            <p:cNvSpPr/>
            <p:nvPr/>
          </p:nvSpPr>
          <p:spPr>
            <a:xfrm rot="7108087">
              <a:off x="840474" y="2498231"/>
              <a:ext cx="462338" cy="1066800"/>
            </a:xfrm>
            <a:prstGeom prst="triangle">
              <a:avLst/>
            </a:prstGeom>
            <a:solidFill>
              <a:srgbClr val="77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等腰三角形 12"/>
            <p:cNvSpPr/>
            <p:nvPr/>
          </p:nvSpPr>
          <p:spPr>
            <a:xfrm rot="9728191">
              <a:off x="1059156" y="2088010"/>
              <a:ext cx="462338" cy="1066800"/>
            </a:xfrm>
            <a:prstGeom prst="triangle">
              <a:avLst/>
            </a:prstGeom>
            <a:solidFill>
              <a:srgbClr val="467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" name="矩形 29"/>
          <p:cNvSpPr/>
          <p:nvPr/>
        </p:nvSpPr>
        <p:spPr>
          <a:xfrm rot="5400000" flipH="1">
            <a:off x="8577098" y="1868446"/>
            <a:ext cx="45719" cy="3223087"/>
          </a:xfrm>
          <a:prstGeom prst="rect">
            <a:avLst/>
          </a:prstGeom>
          <a:solidFill>
            <a:srgbClr val="ED6A2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9049220" y="3242729"/>
            <a:ext cx="45719" cy="2278843"/>
          </a:xfrm>
          <a:prstGeom prst="rect">
            <a:avLst/>
          </a:prstGeom>
          <a:solidFill>
            <a:srgbClr val="ED6A2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25959"/>
            <a:ext cx="9213405" cy="44320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350" y="2352675"/>
            <a:ext cx="8067675" cy="4505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49" y="2422764"/>
            <a:ext cx="7722637" cy="4435236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训练集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3894" y="1119673"/>
            <a:ext cx="10795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用摄像头采集的路面气象条件，并随机拿出</a:t>
            </a:r>
            <a:r>
              <a:rPr lang="en-US" altLang="zh-CN" dirty="0"/>
              <a:t>10%</a:t>
            </a:r>
            <a:r>
              <a:rPr lang="zh-CN" altLang="en-US" dirty="0"/>
              <a:t>的样本作为测试集。其中：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                      干燥路面</a:t>
            </a:r>
            <a:r>
              <a:rPr lang="en-US" altLang="zh-CN" dirty="0"/>
              <a:t>3583</a:t>
            </a:r>
            <a:r>
              <a:rPr lang="zh-CN" altLang="en-US" dirty="0"/>
              <a:t>张                     冰雪路面</a:t>
            </a:r>
            <a:r>
              <a:rPr lang="en-US" altLang="zh-CN" dirty="0"/>
              <a:t>994</a:t>
            </a:r>
            <a:r>
              <a:rPr lang="zh-CN" altLang="en-US" dirty="0"/>
              <a:t>张                 湿滑路面</a:t>
            </a:r>
            <a:r>
              <a:rPr lang="en-US" altLang="zh-CN" dirty="0"/>
              <a:t>2009</a:t>
            </a:r>
            <a:r>
              <a:rPr lang="zh-CN" altLang="en-US" dirty="0"/>
              <a:t>张 </a:t>
            </a:r>
          </a:p>
        </p:txBody>
      </p:sp>
    </p:spTree>
    <p:extLst>
      <p:ext uri="{BB962C8B-B14F-4D97-AF65-F5344CB8AC3E}">
        <p14:creationId xmlns:p14="http://schemas.microsoft.com/office/powerpoint/2010/main" val="203024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 dirty="0" err="1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ResNet</a:t>
            </a:r>
            <a:r>
              <a:rPr lang="en-US" altLang="zh-CN" sz="3200" b="1" spc="16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34</a:t>
            </a:r>
            <a:endParaRPr lang="zh-CN" altLang="en-US" sz="3200" b="1" spc="16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45" r="1209" b="67486"/>
          <a:stretch/>
        </p:blipFill>
        <p:spPr>
          <a:xfrm>
            <a:off x="625151" y="1109749"/>
            <a:ext cx="2202025" cy="5036101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45" t="32640" b="49033"/>
          <a:stretch/>
        </p:blipFill>
        <p:spPr>
          <a:xfrm>
            <a:off x="3197289" y="1576873"/>
            <a:ext cx="3296817" cy="410185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45" t="50982" b="21099"/>
          <a:stretch/>
        </p:blipFill>
        <p:spPr>
          <a:xfrm>
            <a:off x="6864219" y="1640711"/>
            <a:ext cx="2130489" cy="4038016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45" t="78902" b="2257"/>
          <a:stretch/>
        </p:blipFill>
        <p:spPr>
          <a:xfrm>
            <a:off x="9097347" y="2090491"/>
            <a:ext cx="2516199" cy="321839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residual</a:t>
            </a:r>
            <a:endParaRPr lang="zh-CN" altLang="en-US" sz="3200" b="1" spc="160" dirty="0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0514" y="3873833"/>
            <a:ext cx="3000375" cy="2533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12702" y="132687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err="1">
                <a:ea typeface="宋体" panose="02010600030101010101" pitchFamily="2" charset="-122"/>
                <a:cs typeface="宋体" panose="02010600030101010101" pitchFamily="2" charset="-122"/>
              </a:rPr>
              <a:t>ResNet</a:t>
            </a:r>
            <a:r>
              <a:rPr lang="zh-CN" altLang="zh-CN" dirty="0">
                <a:ea typeface="宋体" panose="02010600030101010101" pitchFamily="2" charset="-122"/>
                <a:cs typeface="宋体" panose="02010600030101010101" pitchFamily="2" charset="-122"/>
              </a:rPr>
              <a:t>直接使用步长为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dirty="0">
                <a:ea typeface="宋体" panose="02010600030101010101" pitchFamily="2" charset="-122"/>
                <a:cs typeface="宋体" panose="02010600030101010101" pitchFamily="2" charset="-122"/>
              </a:rPr>
              <a:t>的卷积做下采样，并且用</a:t>
            </a:r>
            <a:r>
              <a:rPr lang="en-US" altLang="zh-CN" dirty="0">
                <a:ea typeface="宋体" panose="02010600030101010101" pitchFamily="2" charset="-122"/>
                <a:cs typeface="宋体" panose="02010600030101010101" pitchFamily="2" charset="-122"/>
              </a:rPr>
              <a:t>global average pool</a:t>
            </a:r>
            <a:r>
              <a:rPr lang="zh-CN" altLang="zh-CN" dirty="0">
                <a:ea typeface="宋体" panose="02010600030101010101" pitchFamily="2" charset="-122"/>
                <a:cs typeface="宋体" panose="02010600030101010101" pitchFamily="2" charset="-122"/>
              </a:rPr>
              <a:t>层替换了全连接层。</a:t>
            </a:r>
            <a:r>
              <a:rPr lang="en-US" altLang="zh-CN" dirty="0" err="1">
                <a:ea typeface="宋体" panose="02010600030101010101" pitchFamily="2" charset="-122"/>
                <a:cs typeface="宋体" panose="02010600030101010101" pitchFamily="2" charset="-122"/>
              </a:rPr>
              <a:t>ResNet</a:t>
            </a:r>
            <a:r>
              <a:rPr lang="zh-CN" altLang="zh-CN" dirty="0">
                <a:ea typeface="宋体" panose="02010600030101010101" pitchFamily="2" charset="-122"/>
                <a:cs typeface="宋体" panose="02010600030101010101" pitchFamily="2" charset="-122"/>
              </a:rPr>
              <a:t>的一个重要设计原则是：当卷积层的大小降低一半时，卷积层的数量增加一倍，这保持了网络层的复杂度。从图中可以看到，</a:t>
            </a:r>
            <a:r>
              <a:rPr lang="en-US" altLang="zh-CN" dirty="0" err="1">
                <a:ea typeface="宋体" panose="02010600030101010101" pitchFamily="2" charset="-122"/>
                <a:cs typeface="宋体" panose="02010600030101010101" pitchFamily="2" charset="-122"/>
              </a:rPr>
              <a:t>ResNet</a:t>
            </a:r>
            <a:r>
              <a:rPr lang="zh-CN" altLang="zh-CN" dirty="0">
                <a:ea typeface="宋体" panose="02010600030101010101" pitchFamily="2" charset="-122"/>
                <a:cs typeface="宋体" panose="02010600030101010101" pitchFamily="2" charset="-122"/>
              </a:rPr>
              <a:t>相比普通网络每两层间增加了短路机制，这就形成了残差学习。</a:t>
            </a:r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480675" y="1326872"/>
            <a:ext cx="4516113" cy="4616728"/>
            <a:chOff x="3858791" y="1715680"/>
            <a:chExt cx="4516113" cy="4616728"/>
          </a:xfrm>
        </p:grpSpPr>
        <p:grpSp>
          <p:nvGrpSpPr>
            <p:cNvPr id="13" name="组合 12"/>
            <p:cNvGrpSpPr/>
            <p:nvPr/>
          </p:nvGrpSpPr>
          <p:grpSpPr>
            <a:xfrm>
              <a:off x="3858791" y="1715680"/>
              <a:ext cx="3573917" cy="4616728"/>
              <a:chOff x="1449110" y="1556843"/>
              <a:chExt cx="3573917" cy="4616728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80910"/>
              <a:stretch/>
            </p:blipFill>
            <p:spPr>
              <a:xfrm>
                <a:off x="1449110" y="1556843"/>
                <a:ext cx="2017649" cy="4616728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047" r="51209"/>
              <a:stretch/>
            </p:blipFill>
            <p:spPr>
              <a:xfrm>
                <a:off x="3464719" y="1556843"/>
                <a:ext cx="1558308" cy="4616728"/>
              </a:xfrm>
              <a:prstGeom prst="rect">
                <a:avLst/>
              </a:prstGeom>
            </p:spPr>
          </p:pic>
        </p:grp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4400" y="2043954"/>
              <a:ext cx="1971675" cy="51435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029" y="5744070"/>
              <a:ext cx="2809875" cy="200025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7676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预训练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5" y="1352939"/>
            <a:ext cx="5393093" cy="40448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46040" y="5476110"/>
            <a:ext cx="5131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直接训练时的准确率</a:t>
            </a:r>
          </a:p>
        </p:txBody>
      </p:sp>
      <p:pic>
        <p:nvPicPr>
          <p:cNvPr id="6" name="图片 5" descr="C:\Users\hasee\Desktop\WIDE3[XRT~9SU{(3YWB29YM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065" y="1352939"/>
            <a:ext cx="4971274" cy="40448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7868818" y="5476110"/>
            <a:ext cx="2525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采用预训练后的准确率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524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05256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57155" y="152400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 dirty="0">
                <a:solidFill>
                  <a:schemeClr val="l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预测结果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35" y="990219"/>
            <a:ext cx="5172075" cy="4914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10" y="914400"/>
            <a:ext cx="5114925" cy="49815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419" y="6112822"/>
            <a:ext cx="1352550" cy="3238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10" y="6126810"/>
            <a:ext cx="1543050" cy="3333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328815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REFSHAPE" val="71161438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REFSHAPE" val="71161410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REFSHAPE" val="711611388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REFSHAPE" val="7116115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REFSHAPE" val="71161342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REFSHAPE" val="71161166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REFSHAPE" val="71161424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REFSHAPE" val="71161070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REFSHAPE" val="71161383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REFSHAPE" val="7116145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REFSHAPE" val="71161356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REFSHAPE" val="711612476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REFSHAPE" val="71161274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REFSHAPE" val="711612204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REFSHAPE" val="711610572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REFSHAPE" val="71161179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REFSHAPE" val="71161315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REFSHAPE" val="71161084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REFSHAPE" val="71161193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REFSHAPE" val="71161206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REFSHAPE" val="71161302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REFSHAPE" val="71161791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REFSHAPE" val="711616148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REFSHAPE" val="71161642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REFSHAPE" val="71161519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REFSHAPE" val="71161506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REFSHAPE" val="711616828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REFSHAPE" val="71161710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REFSHAPE" val="71161805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REFSHAPE" val="7116153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REFSHAPE" val="711615468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REFSHAPE" val="89023062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REFSHAPE" val="89023225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REFSHAPE" val="89023374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REFSHAPE" val="89023266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REFSHAPE" val="89023293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REFSHAPE" val="890231164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REFSHAPE" val="890233204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REFSHAPE" val="890229668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REFSHAPE" val="89023075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REFSHAPE" val="890232524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REFSHAPE" val="890234972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REFSHAPE" val="89023606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1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"/>
  <p:tag name="KSO_WM_TEMPLATE_INDEX" val="2018456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18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181"/>
  <p:tag name="KSO_WM_UNIT_VALUE" val="159"/>
  <p:tag name="KSO_WM_TEMPLATE_ASSEMBLE_XID" val="5f6aca73c62b13c0b940a958"/>
  <p:tag name="KSO_WM_TEMPLATE_ASSEMBLE_GROUPID" val="5f6aca73c62b13c0b940a95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181_1*a*1"/>
  <p:tag name="KSO_WM_TEMPLATE_CATEGORY" val="diagram"/>
  <p:tag name="KSO_WM_TEMPLATE_INDEX" val="2021118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502b4c5c22bf48348a2501b73d3f4a68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587f36337ebd4056ba18f4c002943c49"/>
  <p:tag name="KSO_WM_UNIT_TEXT_FILL_FORE_SCHEMECOLOR_INDEX_BRIGHTNESS" val="0"/>
  <p:tag name="KSO_WM_UNIT_TEXT_FILL_FORE_SCHEMECOLOR_INDEX" val="13"/>
  <p:tag name="KSO_WM_UNIT_TEXT_FILL_TYPE" val="1"/>
  <p:tag name="KSO_WM_TEMPLATE_ASSEMBLE_XID" val="5f6aca73c62b13c0b940a958"/>
  <p:tag name="KSO_WM_TEMPLATE_ASSEMBLE_GROUPID" val="5f6aca73c62b13c0b940a958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211181"/>
  <p:tag name="KSO_WM_SLIDE_ID" val="diagram2021118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04"/>
  <p:tag name="KSO_WM_SLIDE_POSITION" val="0*0"/>
  <p:tag name="KSO_WM_TAG_VERSION" val="1.0"/>
  <p:tag name="KSO_WM_BEAUTIFY_FLAG" val="#wm#"/>
  <p:tag name="KSO_WM_SLIDE_LAYOUT" val="a_d_f"/>
  <p:tag name="KSO_WM_SLIDE_LAYOUT_CNT" val="1_1_1"/>
  <p:tag name="KSO_WM_SLIDE_LAYOUT_INFO" val="{&quot;id&quot;:&quot;2020-09-23T12:09:23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09-23T12:09:23&quot;,&quot;margin&quot;:{&quot;bottom&quot;:0.3970000147819519,&quot;left&quot;:1.2699999809265137,&quot;right&quot;:1.2699999809265137,&quot;top&quot;:0.42300000786781311},&quot;type&quot;:0},{&quot;direction&quot;:1,&quot;id&quot;:&quot;2020-09-23T12:09:23&quot;,&quot;maxSize&quot;:{&quot;size1&quot;:63.752398802314808},&quot;minSize&quot;:{&quot;size1&quot;:46.252398802314808},&quot;normalSize&quot;:{&quot;size1&quot;:48.852398802314802},&quot;subLayout&quot;:[{&quot;id&quot;:&quot;2020-09-23T12:09:23&quot;,&quot;margin&quot;:{&quot;bottom&quot;:1.6929999589920044,&quot;left&quot;:2.1170001029968262,&quot;right&quot;:1.6929999589920044,&quot;top&quot;:1.7200000286102295},&quot;type&quot;:0},{&quot;id&quot;:&quot;2020-09-23T12:09:23&quot;,&quot;margin&quot;:{&quot;bottom&quot;:3.3870000839233398,&quot;left&quot;:0,&quot;right&quot;:3.3870000839233398,&quot;top&quot;:3.3870000839233398},&quot;type&quot;:0}],&quot;type&quot;:0}],&quot;type&quot;:0}"/>
  <p:tag name="KSO_WM_SLIDE_BACKGROUND" val="[&quot;navigation&quot;]"/>
  <p:tag name="KSO_WM_SLIDE_RATIO" val="1.777778"/>
  <p:tag name="KSO_WM_CHIP_INFOS" val="{&quot;layout_type&quot;:&quot;navigation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c934b58042b44607bfcc30469ccc57d1&quot;,&quot;fill_align&quot;:&quot;lm&quot;,&quot;text_align&quot;:&quot;lm&quot;,&quot;text_direction&quot;:&quot;horizontal&quot;,&quot;chip_types&quot;:[&quot;header&quot;]},{&quot;fill_id&quot;:&quot;df1a7ba690ea48feb6f2e0d3cc988ba4&quot;,&quot;fill_align&quot;:&quot;cm&quot;,&quot;text_align&quot;:&quot;cm&quot;,&quot;text_direction&quot;:&quot;horizontal&quot;,&quot;chip_types&quot;:[&quot;picture&quot;]},{&quot;fill_id&quot;:&quot;1a39d45e882e4b2891803a74a9401223&quot;,&quot;fill_align&quot;:&quot;cm&quot;,&quot;text_align&quot;:&quot;lm&quot;,&quot;text_direction&quot;:&quot;horizontal&quot;,&quot;chip_types&quot;:[&quot;text&quot;]}]]"/>
  <p:tag name="KSO_WM_CHIP_XID" val="5f5f3b988e478fb0c58a945e"/>
  <p:tag name="FIXED_XID_TMP" val="5f5ee1ca4d6848d78f644aeb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6aca73c62b13c0b940a958"/>
  <p:tag name="KSO_WM_TEMPLATE_ASSEMBLE_GROUPID" val="5f6aca73c62b13c0b940a95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18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181"/>
  <p:tag name="KSO_WM_UNIT_VALUE" val="159"/>
  <p:tag name="KSO_WM_TEMPLATE_ASSEMBLE_XID" val="5f6aca73c62b13c0b940a958"/>
  <p:tag name="KSO_WM_TEMPLATE_ASSEMBLE_GROUPID" val="5f6aca73c62b13c0b940a95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181_1*a*1"/>
  <p:tag name="KSO_WM_TEMPLATE_CATEGORY" val="diagram"/>
  <p:tag name="KSO_WM_TEMPLATE_INDEX" val="2021118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502b4c5c22bf48348a2501b73d3f4a68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587f36337ebd4056ba18f4c002943c49"/>
  <p:tag name="KSO_WM_UNIT_TEXT_FILL_FORE_SCHEMECOLOR_INDEX_BRIGHTNESS" val="0"/>
  <p:tag name="KSO_WM_UNIT_TEXT_FILL_FORE_SCHEMECOLOR_INDEX" val="13"/>
  <p:tag name="KSO_WM_UNIT_TEXT_FILL_TYPE" val="1"/>
  <p:tag name="KSO_WM_TEMPLATE_ASSEMBLE_XID" val="5f6aca73c62b13c0b940a958"/>
  <p:tag name="KSO_WM_TEMPLATE_ASSEMBLE_GROUPID" val="5f6aca73c62b13c0b940a95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211181"/>
  <p:tag name="KSO_WM_SLIDE_ID" val="diagram2021118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04"/>
  <p:tag name="KSO_WM_SLIDE_POSITION" val="0*0"/>
  <p:tag name="KSO_WM_TAG_VERSION" val="1.0"/>
  <p:tag name="KSO_WM_BEAUTIFY_FLAG" val="#wm#"/>
  <p:tag name="KSO_WM_SLIDE_LAYOUT" val="a_d_f"/>
  <p:tag name="KSO_WM_SLIDE_LAYOUT_CNT" val="1_1_1"/>
  <p:tag name="KSO_WM_SLIDE_LAYOUT_INFO" val="{&quot;id&quot;:&quot;2020-09-23T12:09:23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09-23T12:09:23&quot;,&quot;margin&quot;:{&quot;bottom&quot;:0.3970000147819519,&quot;left&quot;:1.2699999809265137,&quot;right&quot;:1.2699999809265137,&quot;top&quot;:0.42300000786781311},&quot;type&quot;:0},{&quot;direction&quot;:1,&quot;id&quot;:&quot;2020-09-23T12:09:23&quot;,&quot;maxSize&quot;:{&quot;size1&quot;:63.752398802314808},&quot;minSize&quot;:{&quot;size1&quot;:46.252398802314808},&quot;normalSize&quot;:{&quot;size1&quot;:48.852398802314802},&quot;subLayout&quot;:[{&quot;id&quot;:&quot;2020-09-23T12:09:23&quot;,&quot;margin&quot;:{&quot;bottom&quot;:1.6929999589920044,&quot;left&quot;:2.1170001029968262,&quot;right&quot;:1.6929999589920044,&quot;top&quot;:1.7200000286102295},&quot;type&quot;:0},{&quot;id&quot;:&quot;2020-09-23T12:09:23&quot;,&quot;margin&quot;:{&quot;bottom&quot;:3.3870000839233398,&quot;left&quot;:0,&quot;right&quot;:3.3870000839233398,&quot;top&quot;:3.3870000839233398},&quot;type&quot;:0}],&quot;type&quot;:0}],&quot;type&quot;:0}"/>
  <p:tag name="KSO_WM_SLIDE_BACKGROUND" val="[&quot;navigation&quot;]"/>
  <p:tag name="KSO_WM_SLIDE_RATIO" val="1.777778"/>
  <p:tag name="KSO_WM_CHIP_INFOS" val="{&quot;layout_type&quot;:&quot;navigation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c934b58042b44607bfcc30469ccc57d1&quot;,&quot;fill_align&quot;:&quot;lm&quot;,&quot;text_align&quot;:&quot;lm&quot;,&quot;text_direction&quot;:&quot;horizontal&quot;,&quot;chip_types&quot;:[&quot;header&quot;]},{&quot;fill_id&quot;:&quot;df1a7ba690ea48feb6f2e0d3cc988ba4&quot;,&quot;fill_align&quot;:&quot;cm&quot;,&quot;text_align&quot;:&quot;cm&quot;,&quot;text_direction&quot;:&quot;horizontal&quot;,&quot;chip_types&quot;:[&quot;picture&quot;]},{&quot;fill_id&quot;:&quot;1a39d45e882e4b2891803a74a9401223&quot;,&quot;fill_align&quot;:&quot;cm&quot;,&quot;text_align&quot;:&quot;lm&quot;,&quot;text_direction&quot;:&quot;horizontal&quot;,&quot;chip_types&quot;:[&quot;text&quot;]}]]"/>
  <p:tag name="KSO_WM_CHIP_XID" val="5f5f3b988e478fb0c58a945e"/>
  <p:tag name="FIXED_XID_TMP" val="5f5ee1ca4d6848d78f644aeb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6aca73c62b13c0b940a958"/>
  <p:tag name="KSO_WM_TEMPLATE_ASSEMBLE_GROUPID" val="5f6aca73c62b13c0b940a95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18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181"/>
  <p:tag name="KSO_WM_UNIT_VALUE" val="159"/>
  <p:tag name="KSO_WM_TEMPLATE_ASSEMBLE_XID" val="5f6aca73c62b13c0b940a958"/>
  <p:tag name="KSO_WM_TEMPLATE_ASSEMBLE_GROUPID" val="5f6aca73c62b13c0b940a95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181_1*a*1"/>
  <p:tag name="KSO_WM_TEMPLATE_CATEGORY" val="diagram"/>
  <p:tag name="KSO_WM_TEMPLATE_INDEX" val="2021118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502b4c5c22bf48348a2501b73d3f4a68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587f36337ebd4056ba18f4c002943c49"/>
  <p:tag name="KSO_WM_UNIT_TEXT_FILL_FORE_SCHEMECOLOR_INDEX_BRIGHTNESS" val="0"/>
  <p:tag name="KSO_WM_UNIT_TEXT_FILL_FORE_SCHEMECOLOR_INDEX" val="13"/>
  <p:tag name="KSO_WM_UNIT_TEXT_FILL_TYPE" val="1"/>
  <p:tag name="KSO_WM_TEMPLATE_ASSEMBLE_XID" val="5f6aca73c62b13c0b940a958"/>
  <p:tag name="KSO_WM_TEMPLATE_ASSEMBLE_GROUPID" val="5f6aca73c62b13c0b940a958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211181"/>
  <p:tag name="KSO_WM_SLIDE_ID" val="diagram2021118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04"/>
  <p:tag name="KSO_WM_SLIDE_POSITION" val="0*0"/>
  <p:tag name="KSO_WM_TAG_VERSION" val="1.0"/>
  <p:tag name="KSO_WM_BEAUTIFY_FLAG" val="#wm#"/>
  <p:tag name="KSO_WM_SLIDE_LAYOUT" val="a_d_f"/>
  <p:tag name="KSO_WM_SLIDE_LAYOUT_CNT" val="1_1_1"/>
  <p:tag name="KSO_WM_SLIDE_LAYOUT_INFO" val="{&quot;id&quot;:&quot;2020-09-23T12:09:23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09-23T12:09:23&quot;,&quot;margin&quot;:{&quot;bottom&quot;:0.3970000147819519,&quot;left&quot;:1.2699999809265137,&quot;right&quot;:1.2699999809265137,&quot;top&quot;:0.42300000786781311},&quot;type&quot;:0},{&quot;direction&quot;:1,&quot;id&quot;:&quot;2020-09-23T12:09:23&quot;,&quot;maxSize&quot;:{&quot;size1&quot;:63.752398802314808},&quot;minSize&quot;:{&quot;size1&quot;:46.252398802314808},&quot;normalSize&quot;:{&quot;size1&quot;:48.852398802314802},&quot;subLayout&quot;:[{&quot;id&quot;:&quot;2020-09-23T12:09:23&quot;,&quot;margin&quot;:{&quot;bottom&quot;:1.6929999589920044,&quot;left&quot;:2.1170001029968262,&quot;right&quot;:1.6929999589920044,&quot;top&quot;:1.7200000286102295},&quot;type&quot;:0},{&quot;id&quot;:&quot;2020-09-23T12:09:23&quot;,&quot;margin&quot;:{&quot;bottom&quot;:3.3870000839233398,&quot;left&quot;:0,&quot;right&quot;:3.3870000839233398,&quot;top&quot;:3.3870000839233398},&quot;type&quot;:0}],&quot;type&quot;:0}],&quot;type&quot;:0}"/>
  <p:tag name="KSO_WM_SLIDE_BACKGROUND" val="[&quot;navigation&quot;]"/>
  <p:tag name="KSO_WM_SLIDE_RATIO" val="1.777778"/>
  <p:tag name="KSO_WM_CHIP_INFOS" val="{&quot;layout_type&quot;:&quot;navigation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c934b58042b44607bfcc30469ccc57d1&quot;,&quot;fill_align&quot;:&quot;lm&quot;,&quot;text_align&quot;:&quot;lm&quot;,&quot;text_direction&quot;:&quot;horizontal&quot;,&quot;chip_types&quot;:[&quot;header&quot;]},{&quot;fill_id&quot;:&quot;df1a7ba690ea48feb6f2e0d3cc988ba4&quot;,&quot;fill_align&quot;:&quot;cm&quot;,&quot;text_align&quot;:&quot;cm&quot;,&quot;text_direction&quot;:&quot;horizontal&quot;,&quot;chip_types&quot;:[&quot;picture&quot;]},{&quot;fill_id&quot;:&quot;1a39d45e882e4b2891803a74a9401223&quot;,&quot;fill_align&quot;:&quot;cm&quot;,&quot;text_align&quot;:&quot;lm&quot;,&quot;text_direction&quot;:&quot;horizontal&quot;,&quot;chip_types&quot;:[&quot;text&quot;]}]]"/>
  <p:tag name="KSO_WM_CHIP_XID" val="5f5f3b988e478fb0c58a945e"/>
  <p:tag name="FIXED_XID_TMP" val="5f5ee1ca4d6848d78f644aeb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6aca73c62b13c0b940a958"/>
  <p:tag name="KSO_WM_TEMPLATE_ASSEMBLE_GROUPID" val="5f6aca73c62b13c0b940a95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18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181"/>
  <p:tag name="KSO_WM_UNIT_VALUE" val="159"/>
  <p:tag name="KSO_WM_TEMPLATE_ASSEMBLE_XID" val="5f6aca73c62b13c0b940a958"/>
  <p:tag name="KSO_WM_TEMPLATE_ASSEMBLE_GROUPID" val="5f6aca73c62b13c0b940a95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181_1*a*1"/>
  <p:tag name="KSO_WM_TEMPLATE_CATEGORY" val="diagram"/>
  <p:tag name="KSO_WM_TEMPLATE_INDEX" val="2021118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502b4c5c22bf48348a2501b73d3f4a68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587f36337ebd4056ba18f4c002943c49"/>
  <p:tag name="KSO_WM_UNIT_TEXT_FILL_FORE_SCHEMECOLOR_INDEX_BRIGHTNESS" val="0"/>
  <p:tag name="KSO_WM_UNIT_TEXT_FILL_FORE_SCHEMECOLOR_INDEX" val="13"/>
  <p:tag name="KSO_WM_UNIT_TEXT_FILL_TYPE" val="1"/>
  <p:tag name="KSO_WM_TEMPLATE_ASSEMBLE_XID" val="5f6aca73c62b13c0b940a958"/>
  <p:tag name="KSO_WM_TEMPLATE_ASSEMBLE_GROUPID" val="5f6aca73c62b13c0b940a958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211181"/>
  <p:tag name="KSO_WM_SLIDE_ID" val="diagram2021118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504"/>
  <p:tag name="KSO_WM_SLIDE_POSITION" val="0*0"/>
  <p:tag name="KSO_WM_TAG_VERSION" val="1.0"/>
  <p:tag name="KSO_WM_BEAUTIFY_FLAG" val="#wm#"/>
  <p:tag name="KSO_WM_SLIDE_LAYOUT" val="a_d_f"/>
  <p:tag name="KSO_WM_SLIDE_LAYOUT_CNT" val="1_1_1"/>
  <p:tag name="KSO_WM_SLIDE_LAYOUT_INFO" val="{&quot;id&quot;:&quot;2020-09-23T12:09:23&quot;,&quot;maxSize&quot;:{&quot;size1&quot;:13.199999999999999},&quot;minSize&quot;:{&quot;size1&quot;:13.199999999999999},&quot;normalSize&quot;:{&quot;size1&quot;:13.199999999999999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0-09-23T12:09:23&quot;,&quot;margin&quot;:{&quot;bottom&quot;:0.3970000147819519,&quot;left&quot;:1.2699999809265137,&quot;right&quot;:1.2699999809265137,&quot;top&quot;:0.42300000786781311},&quot;type&quot;:0},{&quot;direction&quot;:1,&quot;id&quot;:&quot;2020-09-23T12:09:23&quot;,&quot;maxSize&quot;:{&quot;size1&quot;:63.752398802314808},&quot;minSize&quot;:{&quot;size1&quot;:46.252398802314808},&quot;normalSize&quot;:{&quot;size1&quot;:48.852398802314802},&quot;subLayout&quot;:[{&quot;id&quot;:&quot;2020-09-23T12:09:23&quot;,&quot;margin&quot;:{&quot;bottom&quot;:1.6929999589920044,&quot;left&quot;:2.1170001029968262,&quot;right&quot;:1.6929999589920044,&quot;top&quot;:1.7200000286102295},&quot;type&quot;:0},{&quot;id&quot;:&quot;2020-09-23T12:09:23&quot;,&quot;margin&quot;:{&quot;bottom&quot;:3.3870000839233398,&quot;left&quot;:0,&quot;right&quot;:3.3870000839233398,&quot;top&quot;:3.3870000839233398},&quot;type&quot;:0}],&quot;type&quot;:0}],&quot;type&quot;:0}"/>
  <p:tag name="KSO_WM_SLIDE_BACKGROUND" val="[&quot;navigation&quot;]"/>
  <p:tag name="KSO_WM_SLIDE_RATIO" val="1.777778"/>
  <p:tag name="KSO_WM_CHIP_INFOS" val="{&quot;layout_type&quot;:&quot;navigation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c934b58042b44607bfcc30469ccc57d1&quot;,&quot;fill_align&quot;:&quot;lm&quot;,&quot;text_align&quot;:&quot;lm&quot;,&quot;text_direction&quot;:&quot;horizontal&quot;,&quot;chip_types&quot;:[&quot;header&quot;]},{&quot;fill_id&quot;:&quot;df1a7ba690ea48feb6f2e0d3cc988ba4&quot;,&quot;fill_align&quot;:&quot;cm&quot;,&quot;text_align&quot;:&quot;cm&quot;,&quot;text_direction&quot;:&quot;horizontal&quot;,&quot;chip_types&quot;:[&quot;picture&quot;]},{&quot;fill_id&quot;:&quot;1a39d45e882e4b2891803a74a9401223&quot;,&quot;fill_align&quot;:&quot;cm&quot;,&quot;text_align&quot;:&quot;lm&quot;,&quot;text_direction&quot;:&quot;horizontal&quot;,&quot;chip_types&quot;:[&quot;text&quot;]}]]"/>
  <p:tag name="KSO_WM_CHIP_XID" val="5f5f3b988e478fb0c58a945e"/>
  <p:tag name="FIXED_XID_TMP" val="5f5ee1ca4d6848d78f644aeb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5f6aca73c62b13c0b940a958"/>
  <p:tag name="KSO_WM_TEMPLATE_ASSEMBLE_GROUPID" val="5f6aca73c62b13c0b940a958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1181_1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181"/>
  <p:tag name="KSO_WM_UNIT_VALUE" val="159"/>
  <p:tag name="KSO_WM_TEMPLATE_ASSEMBLE_XID" val="5f6aca73c62b13c0b940a958"/>
  <p:tag name="KSO_WM_TEMPLATE_ASSEMBLE_GROUPID" val="5f6aca73c62b13c0b940a95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181_1*a*1"/>
  <p:tag name="KSO_WM_TEMPLATE_CATEGORY" val="diagram"/>
  <p:tag name="KSO_WM_TEMPLATE_INDEX" val="2021118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502b4c5c22bf48348a2501b73d3f4a68"/>
  <p:tag name="KSO_WM_UNIT_DECORATE_INFO" val=""/>
  <p:tag name="KSO_WM_UNIT_SM_LIMIT_TYPE" val=""/>
  <p:tag name="KSO_WM_CHIP_FILLAREA_FILL_RULE" val="{&quot;fill_align&quot;:&quot;lm&quot;,&quot;fill_mode&quot;:&quot;full&quot;,&quot;sacle_strategy&quot;:&quot;smart&quot;}"/>
  <p:tag name="KSO_WM_ASSEMBLE_CHIP_INDEX" val="587f36337ebd4056ba18f4c002943c49"/>
  <p:tag name="KSO_WM_UNIT_TEXT_FILL_FORE_SCHEMECOLOR_INDEX_BRIGHTNESS" val="0"/>
  <p:tag name="KSO_WM_UNIT_TEXT_FILL_FORE_SCHEMECOLOR_INDEX" val="13"/>
  <p:tag name="KSO_WM_UNIT_TEXT_FILL_TYPE" val="1"/>
  <p:tag name="KSO_WM_TEMPLATE_ASSEMBLE_XID" val="5f6aca73c62b13c0b940a958"/>
  <p:tag name="KSO_WM_TEMPLATE_ASSEMBLE_GROUPID" val="5f6aca73c62b13c0b940a95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46_1"/>
  <p:tag name="KSO_WM_TEMPLATE_CATEGORY" val="custom"/>
  <p:tag name="KSO_WM_TEMPLATE_INDEX" val="20184566"/>
  <p:tag name="KSO_WM_TEMPLATE_SUBCATEGORY" val="0"/>
  <p:tag name="KSO_WM_TEMPLATE_THUMBS_INDEX" val="1、9、12、17、19、22"/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1*i*2"/>
  <p:tag name="KSO_WM_UNIT_INDEX" val="2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6"/>
  <p:tag name="REFSHAPE" val="7116210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84566"/>
  <p:tag name="REFSHAPE" val="71162131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REFSHAPE" val="71162662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REFSHAPE" val="71162335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REFSHAPE" val="7116244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0946_1"/>
  <p:tag name="KSO_WM_TEMPLATE_CATEGORY" val="custom"/>
  <p:tag name="KSO_WM_TEMPLATE_INDEX" val="20184566"/>
  <p:tag name="KSO_WM_TEMPLATE_SUBCATEGORY" val="0"/>
  <p:tag name="KSO_WM_TEMPLATE_THUMBS_INDEX" val="1、9、12、17、19、22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REFSHAPE" val="71162430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_1*i*0"/>
  <p:tag name="KSO_WM_UNIT_INDEX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REFSHAPE" val="711625532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REFSHAPE" val="7116251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REFSHAPE" val="71162580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REFSHAPE" val="71162349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REFSHAPE" val="71162458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REFSHAPE" val="71162594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REFSHAPE" val="711626212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REFSHAPE" val="711624716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REFSHAPE" val="7116264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REFSHAPE" val="71162526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REFSHAPE" val="71162675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REFSHAPE" val="711627028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REFSHAPE" val="71162716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REFSHAPE" val="71162770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REFSHAPE" val="71162920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REFSHAPE" val="71162825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REFSHAPE" val="71160975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REFSHAPE" val="711611116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REFSHAPE" val="711610436"/>
</p:tagLst>
</file>

<file path=ppt/theme/theme1.xml><?xml version="1.0" encoding="utf-8"?>
<a:theme xmlns:a="http://schemas.openxmlformats.org/drawingml/2006/main" name="Office 主题">
  <a:themeElements>
    <a:clrScheme name="自定义 113">
      <a:dk1>
        <a:srgbClr val="000000"/>
      </a:dk1>
      <a:lt1>
        <a:srgbClr val="FFFFFF"/>
      </a:lt1>
      <a:dk2>
        <a:srgbClr val="44546A"/>
      </a:dk2>
      <a:lt2>
        <a:srgbClr val="F1F1F1"/>
      </a:lt2>
      <a:accent1>
        <a:srgbClr val="000000"/>
      </a:accent1>
      <a:accent2>
        <a:srgbClr val="262626"/>
      </a:accent2>
      <a:accent3>
        <a:srgbClr val="7E7E7E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113">
      <a:dk1>
        <a:srgbClr val="000000"/>
      </a:dk1>
      <a:lt1>
        <a:srgbClr val="FFFFFF"/>
      </a:lt1>
      <a:dk2>
        <a:srgbClr val="44546A"/>
      </a:dk2>
      <a:lt2>
        <a:srgbClr val="F1F1F1"/>
      </a:lt2>
      <a:accent1>
        <a:srgbClr val="000000"/>
      </a:accent1>
      <a:accent2>
        <a:srgbClr val="262626"/>
      </a:accent2>
      <a:accent3>
        <a:srgbClr val="7E7E7E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142</Words>
  <Application>Microsoft Office PowerPoint</Application>
  <PresentationFormat>宽屏</PresentationFormat>
  <Paragraphs>13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微软雅黑</vt:lpstr>
      <vt:lpstr>Arial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 文海</dc:creator>
  <cp:lastModifiedBy>童 文伯</cp:lastModifiedBy>
  <cp:revision>51</cp:revision>
  <dcterms:created xsi:type="dcterms:W3CDTF">2020-04-29T05:29:00Z</dcterms:created>
  <dcterms:modified xsi:type="dcterms:W3CDTF">2023-02-07T21:39:06Z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