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8"/>
  </p:notesMasterIdLst>
  <p:sldIdLst>
    <p:sldId id="256" r:id="rId2"/>
    <p:sldId id="275" r:id="rId3"/>
    <p:sldId id="308" r:id="rId4"/>
    <p:sldId id="257" r:id="rId5"/>
    <p:sldId id="310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285" r:id="rId16"/>
    <p:sldId id="309" r:id="rId17"/>
    <p:sldId id="273" r:id="rId18"/>
    <p:sldId id="321" r:id="rId19"/>
    <p:sldId id="266" r:id="rId20"/>
    <p:sldId id="271" r:id="rId21"/>
    <p:sldId id="268" r:id="rId22"/>
    <p:sldId id="269" r:id="rId23"/>
    <p:sldId id="324" r:id="rId24"/>
    <p:sldId id="327" r:id="rId25"/>
    <p:sldId id="287" r:id="rId26"/>
    <p:sldId id="325" r:id="rId27"/>
    <p:sldId id="270" r:id="rId28"/>
    <p:sldId id="326" r:id="rId29"/>
    <p:sldId id="272" r:id="rId30"/>
    <p:sldId id="322" r:id="rId31"/>
    <p:sldId id="261" r:id="rId32"/>
    <p:sldId id="328" r:id="rId33"/>
    <p:sldId id="286" r:id="rId34"/>
    <p:sldId id="303" r:id="rId35"/>
    <p:sldId id="298" r:id="rId36"/>
    <p:sldId id="329" r:id="rId37"/>
    <p:sldId id="332" r:id="rId38"/>
    <p:sldId id="333" r:id="rId39"/>
    <p:sldId id="334" r:id="rId40"/>
    <p:sldId id="335" r:id="rId41"/>
    <p:sldId id="336" r:id="rId42"/>
    <p:sldId id="337" r:id="rId43"/>
    <p:sldId id="368" r:id="rId44"/>
    <p:sldId id="262" r:id="rId45"/>
    <p:sldId id="340" r:id="rId46"/>
    <p:sldId id="288" r:id="rId47"/>
    <p:sldId id="291" r:id="rId48"/>
    <p:sldId id="304" r:id="rId49"/>
    <p:sldId id="299" r:id="rId50"/>
    <p:sldId id="341" r:id="rId51"/>
    <p:sldId id="342" r:id="rId52"/>
    <p:sldId id="343" r:id="rId53"/>
    <p:sldId id="344" r:id="rId54"/>
    <p:sldId id="345" r:id="rId55"/>
    <p:sldId id="346" r:id="rId56"/>
    <p:sldId id="369" r:id="rId57"/>
    <p:sldId id="263" r:id="rId58"/>
    <p:sldId id="347" r:id="rId59"/>
    <p:sldId id="289" r:id="rId60"/>
    <p:sldId id="292" r:id="rId61"/>
    <p:sldId id="305" r:id="rId62"/>
    <p:sldId id="300" r:id="rId63"/>
    <p:sldId id="348" r:id="rId64"/>
    <p:sldId id="349" r:id="rId65"/>
    <p:sldId id="350" r:id="rId66"/>
    <p:sldId id="351" r:id="rId67"/>
    <p:sldId id="352" r:id="rId68"/>
    <p:sldId id="370" r:id="rId69"/>
    <p:sldId id="264" r:id="rId70"/>
    <p:sldId id="353" r:id="rId71"/>
    <p:sldId id="290" r:id="rId72"/>
    <p:sldId id="293" r:id="rId73"/>
    <p:sldId id="306" r:id="rId74"/>
    <p:sldId id="301" r:id="rId75"/>
    <p:sldId id="355" r:id="rId76"/>
    <p:sldId id="356" r:id="rId77"/>
    <p:sldId id="357" r:id="rId78"/>
    <p:sldId id="358" r:id="rId79"/>
    <p:sldId id="359" r:id="rId80"/>
    <p:sldId id="371" r:id="rId81"/>
    <p:sldId id="294" r:id="rId82"/>
    <p:sldId id="296" r:id="rId83"/>
    <p:sldId id="295" r:id="rId84"/>
    <p:sldId id="307" r:id="rId85"/>
    <p:sldId id="302" r:id="rId86"/>
    <p:sldId id="360" r:id="rId87"/>
    <p:sldId id="361" r:id="rId88"/>
    <p:sldId id="363" r:id="rId89"/>
    <p:sldId id="364" r:id="rId90"/>
    <p:sldId id="362" r:id="rId91"/>
    <p:sldId id="365" r:id="rId92"/>
    <p:sldId id="366" r:id="rId93"/>
    <p:sldId id="367" r:id="rId94"/>
    <p:sldId id="372" r:id="rId95"/>
    <p:sldId id="323" r:id="rId96"/>
    <p:sldId id="297" r:id="rId9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78" autoAdjust="0"/>
  </p:normalViewPr>
  <p:slideViewPr>
    <p:cSldViewPr>
      <p:cViewPr varScale="1">
        <p:scale>
          <a:sx n="59" d="100"/>
          <a:sy n="59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09C9A-8D1A-448C-B7A9-98C73823A01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2F3E0D-CD2A-400F-BD51-196BECD42D3C}">
      <dgm:prSet phldrT="[文本]" custT="1"/>
      <dgm:spPr/>
      <dgm:t>
        <a:bodyPr/>
        <a:lstStyle/>
        <a:p>
          <a:r>
            <a:rPr lang="zh-CN" altLang="en-US" sz="3600" dirty="0" smtClean="0">
              <a:latin typeface="华文楷体" pitchFamily="2" charset="-122"/>
              <a:ea typeface="华文楷体" pitchFamily="2" charset="-122"/>
            </a:rPr>
            <a:t>细分曲面：网格序列化的极限</a:t>
          </a:r>
          <a:endParaRPr lang="zh-CN" altLang="en-US" sz="3600" dirty="0">
            <a:latin typeface="华文楷体" pitchFamily="2" charset="-122"/>
            <a:ea typeface="华文楷体" pitchFamily="2" charset="-122"/>
          </a:endParaRPr>
        </a:p>
      </dgm:t>
    </dgm:pt>
    <dgm:pt modelId="{54AFE13F-2141-4B8B-9B9A-2CD2C402654F}" type="parTrans" cxnId="{05D39FDE-A18D-4417-8EF4-5D3EBE967FE8}">
      <dgm:prSet/>
      <dgm:spPr/>
      <dgm:t>
        <a:bodyPr/>
        <a:lstStyle/>
        <a:p>
          <a:endParaRPr lang="zh-CN" altLang="en-US"/>
        </a:p>
      </dgm:t>
    </dgm:pt>
    <dgm:pt modelId="{A373A246-3803-40F6-935C-C0C3E004EEC8}" type="sibTrans" cxnId="{05D39FDE-A18D-4417-8EF4-5D3EBE967FE8}">
      <dgm:prSet/>
      <dgm:spPr/>
      <dgm:t>
        <a:bodyPr/>
        <a:lstStyle/>
        <a:p>
          <a:endParaRPr lang="zh-CN" altLang="en-US"/>
        </a:p>
      </dgm:t>
    </dgm:pt>
    <dgm:pt modelId="{800BCD1A-F2A6-4226-9A3B-A4938A744C40}">
      <dgm:prSet phldrT="[文本]" custT="1"/>
      <dgm:spPr/>
      <dgm:t>
        <a:bodyPr/>
        <a:lstStyle/>
        <a:p>
          <a:r>
            <a:rPr lang="zh-CN" altLang="en-US" sz="3600" dirty="0" smtClean="0">
              <a:latin typeface="华文楷体" pitchFamily="2" charset="-122"/>
              <a:ea typeface="华文楷体" pitchFamily="2" charset="-122"/>
            </a:rPr>
            <a:t>细化规则：怎样产生新的点？</a:t>
          </a:r>
          <a:endParaRPr lang="zh-CN" altLang="en-US" sz="3600" dirty="0">
            <a:latin typeface="华文楷体" pitchFamily="2" charset="-122"/>
            <a:ea typeface="华文楷体" pitchFamily="2" charset="-122"/>
          </a:endParaRPr>
        </a:p>
      </dgm:t>
    </dgm:pt>
    <dgm:pt modelId="{31F8408A-FE46-4B8F-B38E-9173A8061D9C}" type="parTrans" cxnId="{B66F1E4B-A498-4388-98EC-DCC18A7F7904}">
      <dgm:prSet/>
      <dgm:spPr/>
      <dgm:t>
        <a:bodyPr/>
        <a:lstStyle/>
        <a:p>
          <a:endParaRPr lang="zh-CN" altLang="en-US"/>
        </a:p>
      </dgm:t>
    </dgm:pt>
    <dgm:pt modelId="{6F873A64-4C81-4536-A698-CA2C98324B1E}" type="sibTrans" cxnId="{B66F1E4B-A498-4388-98EC-DCC18A7F7904}">
      <dgm:prSet/>
      <dgm:spPr/>
      <dgm:t>
        <a:bodyPr/>
        <a:lstStyle/>
        <a:p>
          <a:endParaRPr lang="zh-CN" altLang="en-US"/>
        </a:p>
      </dgm:t>
    </dgm:pt>
    <dgm:pt modelId="{86F3B474-6896-427D-96C6-3E4A09F957E2}">
      <dgm:prSet phldrT="[文本]" custT="1"/>
      <dgm:spPr/>
      <dgm:t>
        <a:bodyPr/>
        <a:lstStyle/>
        <a:p>
          <a:r>
            <a:rPr lang="zh-CN" altLang="en-US" sz="3600" dirty="0" smtClean="0">
              <a:latin typeface="华文楷体" pitchFamily="2" charset="-122"/>
              <a:ea typeface="华文楷体" pitchFamily="2" charset="-122"/>
            </a:rPr>
            <a:t>反复细化：停止条件？极限存在？</a:t>
          </a:r>
          <a:endParaRPr lang="zh-CN" altLang="en-US" sz="3600" dirty="0">
            <a:latin typeface="华文楷体" pitchFamily="2" charset="-122"/>
            <a:ea typeface="华文楷体" pitchFamily="2" charset="-122"/>
          </a:endParaRPr>
        </a:p>
      </dgm:t>
    </dgm:pt>
    <dgm:pt modelId="{1939039D-A49A-45FC-BDD7-315628B86C3A}" type="parTrans" cxnId="{21A7C02C-EB12-4970-839F-09F453DD3308}">
      <dgm:prSet/>
      <dgm:spPr/>
      <dgm:t>
        <a:bodyPr/>
        <a:lstStyle/>
        <a:p>
          <a:endParaRPr lang="zh-CN" altLang="en-US"/>
        </a:p>
      </dgm:t>
    </dgm:pt>
    <dgm:pt modelId="{47EB71BC-E754-4975-ADE0-290BFC865E64}" type="sibTrans" cxnId="{21A7C02C-EB12-4970-839F-09F453DD3308}">
      <dgm:prSet/>
      <dgm:spPr/>
      <dgm:t>
        <a:bodyPr/>
        <a:lstStyle/>
        <a:p>
          <a:endParaRPr lang="zh-CN" altLang="en-US"/>
        </a:p>
      </dgm:t>
    </dgm:pt>
    <dgm:pt modelId="{C6233688-D5DF-462C-ACE0-7276131E114E}" type="pres">
      <dgm:prSet presAssocID="{03909C9A-8D1A-448C-B7A9-98C73823A0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4BB8C1-84E0-4627-8E2D-99DA25672846}" type="pres">
      <dgm:prSet presAssocID="{5A2F3E0D-CD2A-400F-BD51-196BECD42D3C}" presName="parentLin" presStyleCnt="0"/>
      <dgm:spPr/>
      <dgm:t>
        <a:bodyPr/>
        <a:lstStyle/>
        <a:p>
          <a:endParaRPr lang="zh-CN" altLang="en-US"/>
        </a:p>
      </dgm:t>
    </dgm:pt>
    <dgm:pt modelId="{A91900D7-80B2-4C4F-BCD7-C76837C53DC4}" type="pres">
      <dgm:prSet presAssocID="{5A2F3E0D-CD2A-400F-BD51-196BECD42D3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431DCB4-8F7B-4E00-8060-06E01233E07F}" type="pres">
      <dgm:prSet presAssocID="{5A2F3E0D-CD2A-400F-BD51-196BECD42D3C}" presName="parentText" presStyleLbl="node1" presStyleIdx="0" presStyleCnt="3" custScaleX="126370" custScaleY="156119" custLinFactNeighborX="1415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C22F6C-ECDE-4DD3-A3BE-125875F7EAC9}" type="pres">
      <dgm:prSet presAssocID="{5A2F3E0D-CD2A-400F-BD51-196BECD42D3C}" presName="negativeSpace" presStyleCnt="0"/>
      <dgm:spPr/>
      <dgm:t>
        <a:bodyPr/>
        <a:lstStyle/>
        <a:p>
          <a:endParaRPr lang="zh-CN" altLang="en-US"/>
        </a:p>
      </dgm:t>
    </dgm:pt>
    <dgm:pt modelId="{2705C979-275A-4A90-9C6E-335B33269C2A}" type="pres">
      <dgm:prSet presAssocID="{5A2F3E0D-CD2A-400F-BD51-196BECD42D3C}" presName="childText" presStyleLbl="conFgAcc1" presStyleIdx="0" presStyleCnt="3" custLinFactNeighborY="-784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3B8F02-3C12-4741-82C1-20C3DECC5584}" type="pres">
      <dgm:prSet presAssocID="{A373A246-3803-40F6-935C-C0C3E004EEC8}" presName="spaceBetweenRectangles" presStyleCnt="0"/>
      <dgm:spPr/>
      <dgm:t>
        <a:bodyPr/>
        <a:lstStyle/>
        <a:p>
          <a:endParaRPr lang="zh-CN" altLang="en-US"/>
        </a:p>
      </dgm:t>
    </dgm:pt>
    <dgm:pt modelId="{5E89A621-3876-48BC-9D60-65016D5FDAE4}" type="pres">
      <dgm:prSet presAssocID="{800BCD1A-F2A6-4226-9A3B-A4938A744C40}" presName="parentLin" presStyleCnt="0"/>
      <dgm:spPr/>
      <dgm:t>
        <a:bodyPr/>
        <a:lstStyle/>
        <a:p>
          <a:endParaRPr lang="zh-CN" altLang="en-US"/>
        </a:p>
      </dgm:t>
    </dgm:pt>
    <dgm:pt modelId="{6C42F03E-74B4-4415-A684-5B3D77E00E90}" type="pres">
      <dgm:prSet presAssocID="{800BCD1A-F2A6-4226-9A3B-A4938A744C4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9D5EF66-090B-466C-AAA0-1A8F527D1F8B}" type="pres">
      <dgm:prSet presAssocID="{800BCD1A-F2A6-4226-9A3B-A4938A744C40}" presName="parentText" presStyleLbl="node1" presStyleIdx="1" presStyleCnt="3" custScaleX="125157" custScaleY="156170" custLinFactNeighborX="13208" custLinFactNeighborY="182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128554-52CC-46C2-AA20-2BB3AD082B27}" type="pres">
      <dgm:prSet presAssocID="{800BCD1A-F2A6-4226-9A3B-A4938A744C40}" presName="negativeSpace" presStyleCnt="0"/>
      <dgm:spPr/>
      <dgm:t>
        <a:bodyPr/>
        <a:lstStyle/>
        <a:p>
          <a:endParaRPr lang="zh-CN" altLang="en-US"/>
        </a:p>
      </dgm:t>
    </dgm:pt>
    <dgm:pt modelId="{6EEC11FB-B945-4B02-8E04-90ADBFC39C1E}" type="pres">
      <dgm:prSet presAssocID="{800BCD1A-F2A6-4226-9A3B-A4938A744C40}" presName="childText" presStyleLbl="conFgAcc1" presStyleIdx="1" presStyleCnt="3" custLinFactNeighborY="-196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34143E-07DB-49B0-9785-1A184876E0A5}" type="pres">
      <dgm:prSet presAssocID="{6F873A64-4C81-4536-A698-CA2C98324B1E}" presName="spaceBetweenRectangles" presStyleCnt="0"/>
      <dgm:spPr/>
      <dgm:t>
        <a:bodyPr/>
        <a:lstStyle/>
        <a:p>
          <a:endParaRPr lang="zh-CN" altLang="en-US"/>
        </a:p>
      </dgm:t>
    </dgm:pt>
    <dgm:pt modelId="{F87B44F5-00E1-4B1D-85E8-E21C9A3D6149}" type="pres">
      <dgm:prSet presAssocID="{86F3B474-6896-427D-96C6-3E4A09F957E2}" presName="parentLin" presStyleCnt="0"/>
      <dgm:spPr/>
      <dgm:t>
        <a:bodyPr/>
        <a:lstStyle/>
        <a:p>
          <a:endParaRPr lang="zh-CN" altLang="en-US"/>
        </a:p>
      </dgm:t>
    </dgm:pt>
    <dgm:pt modelId="{522428B6-A134-4AD9-8F33-731C82DBD558}" type="pres">
      <dgm:prSet presAssocID="{86F3B474-6896-427D-96C6-3E4A09F957E2}" presName="parentLeftMargin" presStyleLbl="node1" presStyleIdx="1" presStyleCnt="3" custLinFactNeighborX="-5660" custLinFactNeighborY="-61028"/>
      <dgm:spPr/>
      <dgm:t>
        <a:bodyPr/>
        <a:lstStyle/>
        <a:p>
          <a:endParaRPr lang="zh-CN" altLang="en-US"/>
        </a:p>
      </dgm:t>
    </dgm:pt>
    <dgm:pt modelId="{905CAF20-0D9E-45E5-9948-0B8F8A1E969A}" type="pres">
      <dgm:prSet presAssocID="{86F3B474-6896-427D-96C6-3E4A09F957E2}" presName="parentText" presStyleLbl="node1" presStyleIdx="2" presStyleCnt="3" custScaleX="125696" custScaleY="144898" custLinFactNeighborX="9427" custLinFactNeighborY="1101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DA4F93-7858-4677-90C1-BD58AB9133EA}" type="pres">
      <dgm:prSet presAssocID="{86F3B474-6896-427D-96C6-3E4A09F957E2}" presName="negativeSpace" presStyleCnt="0"/>
      <dgm:spPr/>
      <dgm:t>
        <a:bodyPr/>
        <a:lstStyle/>
        <a:p>
          <a:endParaRPr lang="zh-CN" altLang="en-US"/>
        </a:p>
      </dgm:t>
    </dgm:pt>
    <dgm:pt modelId="{3721F6DE-0A4C-489E-8D0F-63FA0EE84206}" type="pres">
      <dgm:prSet presAssocID="{86F3B474-6896-427D-96C6-3E4A09F957E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1CA2F1-C9F8-4014-9CB3-14334061A05B}" type="presOf" srcId="{86F3B474-6896-427D-96C6-3E4A09F957E2}" destId="{905CAF20-0D9E-45E5-9948-0B8F8A1E969A}" srcOrd="1" destOrd="0" presId="urn:microsoft.com/office/officeart/2005/8/layout/list1"/>
    <dgm:cxn modelId="{6E68A5CE-5A1F-4018-A311-197011B83A17}" type="presOf" srcId="{86F3B474-6896-427D-96C6-3E4A09F957E2}" destId="{522428B6-A134-4AD9-8F33-731C82DBD558}" srcOrd="0" destOrd="0" presId="urn:microsoft.com/office/officeart/2005/8/layout/list1"/>
    <dgm:cxn modelId="{B454896C-24E6-4240-AA0D-0B66987E47BA}" type="presOf" srcId="{800BCD1A-F2A6-4226-9A3B-A4938A744C40}" destId="{39D5EF66-090B-466C-AAA0-1A8F527D1F8B}" srcOrd="1" destOrd="0" presId="urn:microsoft.com/office/officeart/2005/8/layout/list1"/>
    <dgm:cxn modelId="{05D39FDE-A18D-4417-8EF4-5D3EBE967FE8}" srcId="{03909C9A-8D1A-448C-B7A9-98C73823A01D}" destId="{5A2F3E0D-CD2A-400F-BD51-196BECD42D3C}" srcOrd="0" destOrd="0" parTransId="{54AFE13F-2141-4B8B-9B9A-2CD2C402654F}" sibTransId="{A373A246-3803-40F6-935C-C0C3E004EEC8}"/>
    <dgm:cxn modelId="{21A7C02C-EB12-4970-839F-09F453DD3308}" srcId="{03909C9A-8D1A-448C-B7A9-98C73823A01D}" destId="{86F3B474-6896-427D-96C6-3E4A09F957E2}" srcOrd="2" destOrd="0" parTransId="{1939039D-A49A-45FC-BDD7-315628B86C3A}" sibTransId="{47EB71BC-E754-4975-ADE0-290BFC865E64}"/>
    <dgm:cxn modelId="{41B56697-48B5-46D1-AFF4-2E951187E0DB}" type="presOf" srcId="{5A2F3E0D-CD2A-400F-BD51-196BECD42D3C}" destId="{A91900D7-80B2-4C4F-BCD7-C76837C53DC4}" srcOrd="0" destOrd="0" presId="urn:microsoft.com/office/officeart/2005/8/layout/list1"/>
    <dgm:cxn modelId="{756CFC2F-B098-4305-A349-178AA9E92F06}" type="presOf" srcId="{5A2F3E0D-CD2A-400F-BD51-196BECD42D3C}" destId="{8431DCB4-8F7B-4E00-8060-06E01233E07F}" srcOrd="1" destOrd="0" presId="urn:microsoft.com/office/officeart/2005/8/layout/list1"/>
    <dgm:cxn modelId="{B66F1E4B-A498-4388-98EC-DCC18A7F7904}" srcId="{03909C9A-8D1A-448C-B7A9-98C73823A01D}" destId="{800BCD1A-F2A6-4226-9A3B-A4938A744C40}" srcOrd="1" destOrd="0" parTransId="{31F8408A-FE46-4B8F-B38E-9173A8061D9C}" sibTransId="{6F873A64-4C81-4536-A698-CA2C98324B1E}"/>
    <dgm:cxn modelId="{6732BAD8-15F4-49A6-BD96-047D0EC60B1C}" type="presOf" srcId="{800BCD1A-F2A6-4226-9A3B-A4938A744C40}" destId="{6C42F03E-74B4-4415-A684-5B3D77E00E90}" srcOrd="0" destOrd="0" presId="urn:microsoft.com/office/officeart/2005/8/layout/list1"/>
    <dgm:cxn modelId="{D5348C5D-EF2F-4551-A143-86F394127561}" type="presOf" srcId="{03909C9A-8D1A-448C-B7A9-98C73823A01D}" destId="{C6233688-D5DF-462C-ACE0-7276131E114E}" srcOrd="0" destOrd="0" presId="urn:microsoft.com/office/officeart/2005/8/layout/list1"/>
    <dgm:cxn modelId="{787E99F5-1C9F-4FDA-A685-411F1BF6E78B}" type="presParOf" srcId="{C6233688-D5DF-462C-ACE0-7276131E114E}" destId="{8F4BB8C1-84E0-4627-8E2D-99DA25672846}" srcOrd="0" destOrd="0" presId="urn:microsoft.com/office/officeart/2005/8/layout/list1"/>
    <dgm:cxn modelId="{EC3FD562-351A-4657-AB97-130FD90A56F3}" type="presParOf" srcId="{8F4BB8C1-84E0-4627-8E2D-99DA25672846}" destId="{A91900D7-80B2-4C4F-BCD7-C76837C53DC4}" srcOrd="0" destOrd="0" presId="urn:microsoft.com/office/officeart/2005/8/layout/list1"/>
    <dgm:cxn modelId="{2B375AF3-534F-4F41-A082-D384DF6CABD2}" type="presParOf" srcId="{8F4BB8C1-84E0-4627-8E2D-99DA25672846}" destId="{8431DCB4-8F7B-4E00-8060-06E01233E07F}" srcOrd="1" destOrd="0" presId="urn:microsoft.com/office/officeart/2005/8/layout/list1"/>
    <dgm:cxn modelId="{F69AB3F9-A151-48A9-B3F9-918FE3095B21}" type="presParOf" srcId="{C6233688-D5DF-462C-ACE0-7276131E114E}" destId="{AAC22F6C-ECDE-4DD3-A3BE-125875F7EAC9}" srcOrd="1" destOrd="0" presId="urn:microsoft.com/office/officeart/2005/8/layout/list1"/>
    <dgm:cxn modelId="{B4ADB9C0-545D-47D6-9B37-ECB8590B07E6}" type="presParOf" srcId="{C6233688-D5DF-462C-ACE0-7276131E114E}" destId="{2705C979-275A-4A90-9C6E-335B33269C2A}" srcOrd="2" destOrd="0" presId="urn:microsoft.com/office/officeart/2005/8/layout/list1"/>
    <dgm:cxn modelId="{2101E239-8990-48AB-91D1-8E69971FBC82}" type="presParOf" srcId="{C6233688-D5DF-462C-ACE0-7276131E114E}" destId="{2E3B8F02-3C12-4741-82C1-20C3DECC5584}" srcOrd="3" destOrd="0" presId="urn:microsoft.com/office/officeart/2005/8/layout/list1"/>
    <dgm:cxn modelId="{11CFC9DA-CE3B-46D4-85A1-6EB5F2FDD982}" type="presParOf" srcId="{C6233688-D5DF-462C-ACE0-7276131E114E}" destId="{5E89A621-3876-48BC-9D60-65016D5FDAE4}" srcOrd="4" destOrd="0" presId="urn:microsoft.com/office/officeart/2005/8/layout/list1"/>
    <dgm:cxn modelId="{BA55CC31-A3A1-4ECB-BBEA-C0DD9F0065F2}" type="presParOf" srcId="{5E89A621-3876-48BC-9D60-65016D5FDAE4}" destId="{6C42F03E-74B4-4415-A684-5B3D77E00E90}" srcOrd="0" destOrd="0" presId="urn:microsoft.com/office/officeart/2005/8/layout/list1"/>
    <dgm:cxn modelId="{3DB2AF10-16D3-4DFF-AA57-F75DD0F52F1B}" type="presParOf" srcId="{5E89A621-3876-48BC-9D60-65016D5FDAE4}" destId="{39D5EF66-090B-466C-AAA0-1A8F527D1F8B}" srcOrd="1" destOrd="0" presId="urn:microsoft.com/office/officeart/2005/8/layout/list1"/>
    <dgm:cxn modelId="{52DEDF8C-F1F2-45C0-A07F-B7F9A78D367B}" type="presParOf" srcId="{C6233688-D5DF-462C-ACE0-7276131E114E}" destId="{4D128554-52CC-46C2-AA20-2BB3AD082B27}" srcOrd="5" destOrd="0" presId="urn:microsoft.com/office/officeart/2005/8/layout/list1"/>
    <dgm:cxn modelId="{4AAE0714-2C59-4F82-BA6B-C7952347B189}" type="presParOf" srcId="{C6233688-D5DF-462C-ACE0-7276131E114E}" destId="{6EEC11FB-B945-4B02-8E04-90ADBFC39C1E}" srcOrd="6" destOrd="0" presId="urn:microsoft.com/office/officeart/2005/8/layout/list1"/>
    <dgm:cxn modelId="{832B4ABD-6474-4723-8A23-D8E2DEF47AC9}" type="presParOf" srcId="{C6233688-D5DF-462C-ACE0-7276131E114E}" destId="{9E34143E-07DB-49B0-9785-1A184876E0A5}" srcOrd="7" destOrd="0" presId="urn:microsoft.com/office/officeart/2005/8/layout/list1"/>
    <dgm:cxn modelId="{521F4A5B-9BB8-4E7B-951A-E429E2A3AE0D}" type="presParOf" srcId="{C6233688-D5DF-462C-ACE0-7276131E114E}" destId="{F87B44F5-00E1-4B1D-85E8-E21C9A3D6149}" srcOrd="8" destOrd="0" presId="urn:microsoft.com/office/officeart/2005/8/layout/list1"/>
    <dgm:cxn modelId="{BD7EACDE-4821-4498-8D61-63D55D0B51C6}" type="presParOf" srcId="{F87B44F5-00E1-4B1D-85E8-E21C9A3D6149}" destId="{522428B6-A134-4AD9-8F33-731C82DBD558}" srcOrd="0" destOrd="0" presId="urn:microsoft.com/office/officeart/2005/8/layout/list1"/>
    <dgm:cxn modelId="{06845431-151B-456E-A89B-DF948AA77701}" type="presParOf" srcId="{F87B44F5-00E1-4B1D-85E8-E21C9A3D6149}" destId="{905CAF20-0D9E-45E5-9948-0B8F8A1E969A}" srcOrd="1" destOrd="0" presId="urn:microsoft.com/office/officeart/2005/8/layout/list1"/>
    <dgm:cxn modelId="{8F6F9518-FEA6-4B48-A11C-A3D849E5BB9B}" type="presParOf" srcId="{C6233688-D5DF-462C-ACE0-7276131E114E}" destId="{93DA4F93-7858-4677-90C1-BD58AB9133EA}" srcOrd="9" destOrd="0" presId="urn:microsoft.com/office/officeart/2005/8/layout/list1"/>
    <dgm:cxn modelId="{29A3037A-38D2-45EC-8F7C-1B62692F88AA}" type="presParOf" srcId="{C6233688-D5DF-462C-ACE0-7276131E114E}" destId="{3721F6DE-0A4C-489E-8D0F-63FA0EE8420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9336F47-73CB-448A-975B-D60A7FB8547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0F5FE1-601C-4ED3-BD79-3C191AF945A3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rPr>
            <a:t>对每个三角形面插入一个新顶点并且从新计算新的顶点</a:t>
          </a:r>
          <a:endParaRPr lang="zh-CN" altLang="en-US" dirty="0">
            <a:solidFill>
              <a:schemeClr val="bg1"/>
            </a:solidFill>
            <a:latin typeface="华文楷体" pitchFamily="2" charset="-122"/>
            <a:ea typeface="华文楷体" pitchFamily="2" charset="-122"/>
          </a:endParaRPr>
        </a:p>
      </dgm:t>
    </dgm:pt>
    <dgm:pt modelId="{64D40CAC-094D-4302-B167-33D640454492}" type="parTrans" cxnId="{5B7962D4-CAAD-4CB2-819F-FF518EB961B9}">
      <dgm:prSet/>
      <dgm:spPr/>
      <dgm:t>
        <a:bodyPr/>
        <a:lstStyle/>
        <a:p>
          <a:endParaRPr lang="zh-CN" altLang="en-US"/>
        </a:p>
      </dgm:t>
    </dgm:pt>
    <dgm:pt modelId="{2D7F47F8-FEB7-46B8-8E8D-DB572247A12B}" type="sibTrans" cxnId="{5B7962D4-CAAD-4CB2-819F-FF518EB961B9}">
      <dgm:prSet/>
      <dgm:spPr/>
      <dgm:t>
        <a:bodyPr/>
        <a:lstStyle/>
        <a:p>
          <a:endParaRPr lang="zh-CN" altLang="en-US"/>
        </a:p>
      </dgm:t>
    </dgm:pt>
    <dgm:pt modelId="{3EE96206-1659-46A9-B548-4F7055419CDB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新顶点与三角形的三个顶点及相邻的三角形的新顶点相连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0B0C5D65-D861-4D6D-9427-6D9B7FB1BBB4}" type="parTrans" cxnId="{41DC4117-CD92-4A57-AE93-39E6CF3D699C}">
      <dgm:prSet/>
      <dgm:spPr/>
      <dgm:t>
        <a:bodyPr/>
        <a:lstStyle/>
        <a:p>
          <a:endParaRPr lang="zh-CN" altLang="en-US"/>
        </a:p>
      </dgm:t>
    </dgm:pt>
    <dgm:pt modelId="{137FC145-3DA7-42E9-B824-FB48763138CD}" type="sibTrans" cxnId="{41DC4117-CD92-4A57-AE93-39E6CF3D699C}">
      <dgm:prSet/>
      <dgm:spPr/>
      <dgm:t>
        <a:bodyPr/>
        <a:lstStyle/>
        <a:p>
          <a:endParaRPr lang="zh-CN" altLang="en-US"/>
        </a:p>
      </dgm:t>
    </dgm:pt>
    <dgm:pt modelId="{2EE3D08B-2951-4634-8B74-D73ED54A5AEA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最后去掉原三角形的内部边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03CECD53-32C9-4530-B151-C782CEF70D25}" type="parTrans" cxnId="{CEB409F1-F0B4-4F76-AC66-D2E4D9682269}">
      <dgm:prSet/>
      <dgm:spPr/>
      <dgm:t>
        <a:bodyPr/>
        <a:lstStyle/>
        <a:p>
          <a:endParaRPr lang="zh-CN" altLang="en-US"/>
        </a:p>
      </dgm:t>
    </dgm:pt>
    <dgm:pt modelId="{914CFF0C-883C-4410-8EB1-DD4D4D41C2D8}" type="sibTrans" cxnId="{CEB409F1-F0B4-4F76-AC66-D2E4D9682269}">
      <dgm:prSet/>
      <dgm:spPr/>
      <dgm:t>
        <a:bodyPr/>
        <a:lstStyle/>
        <a:p>
          <a:endParaRPr lang="zh-CN" altLang="en-US"/>
        </a:p>
      </dgm:t>
    </dgm:pt>
    <dgm:pt modelId="{20315AB0-4752-49C4-837D-12FBAA0DF456}" type="pres">
      <dgm:prSet presAssocID="{B9336F47-73CB-448A-975B-D60A7FB8547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2BC8DFC-7FA1-45D3-8170-864E4C09D9F1}" type="pres">
      <dgm:prSet presAssocID="{B9336F47-73CB-448A-975B-D60A7FB8547D}" presName="dummyMaxCanvas" presStyleCnt="0">
        <dgm:presLayoutVars/>
      </dgm:prSet>
      <dgm:spPr/>
    </dgm:pt>
    <dgm:pt modelId="{A4E8DB60-E63C-4241-906B-DA09A73F4929}" type="pres">
      <dgm:prSet presAssocID="{B9336F47-73CB-448A-975B-D60A7FB8547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2D0E83-3503-44EC-B6EB-46E0BFB5FED5}" type="pres">
      <dgm:prSet presAssocID="{B9336F47-73CB-448A-975B-D60A7FB8547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6BA1D1-7805-4DA8-A5B1-036701316BC9}" type="pres">
      <dgm:prSet presAssocID="{B9336F47-73CB-448A-975B-D60A7FB8547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D53A15-4A23-49C8-98BF-032C5309A6A5}" type="pres">
      <dgm:prSet presAssocID="{B9336F47-73CB-448A-975B-D60A7FB8547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B03552-3FC8-4FBF-BD94-650A3A2FA767}" type="pres">
      <dgm:prSet presAssocID="{B9336F47-73CB-448A-975B-D60A7FB8547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E8A4CF-5E6D-4473-AD44-C65E9730F317}" type="pres">
      <dgm:prSet presAssocID="{B9336F47-73CB-448A-975B-D60A7FB8547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4E305-4197-4080-B363-F33DF75B1A57}" type="pres">
      <dgm:prSet presAssocID="{B9336F47-73CB-448A-975B-D60A7FB8547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D1032-BCD6-48E6-A070-21F0DC9EDAEF}" type="pres">
      <dgm:prSet presAssocID="{B9336F47-73CB-448A-975B-D60A7FB8547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742E26-C2AB-4B31-8958-EC8B916C38B0}" type="presOf" srcId="{B9336F47-73CB-448A-975B-D60A7FB8547D}" destId="{20315AB0-4752-49C4-837D-12FBAA0DF456}" srcOrd="0" destOrd="0" presId="urn:microsoft.com/office/officeart/2005/8/layout/vProcess5"/>
    <dgm:cxn modelId="{0C6282B8-624D-4535-ABA8-38237451A3A5}" type="presOf" srcId="{AE0F5FE1-601C-4ED3-BD79-3C191AF945A3}" destId="{A4E8DB60-E63C-4241-906B-DA09A73F4929}" srcOrd="0" destOrd="0" presId="urn:microsoft.com/office/officeart/2005/8/layout/vProcess5"/>
    <dgm:cxn modelId="{4981B17F-880C-422E-A7D6-6F012E897A2F}" type="presOf" srcId="{2D7F47F8-FEB7-46B8-8E8D-DB572247A12B}" destId="{57D53A15-4A23-49C8-98BF-032C5309A6A5}" srcOrd="0" destOrd="0" presId="urn:microsoft.com/office/officeart/2005/8/layout/vProcess5"/>
    <dgm:cxn modelId="{9A084694-D8F3-47D2-B179-C40CF8452902}" type="presOf" srcId="{3EE96206-1659-46A9-B548-4F7055419CDB}" destId="{40A4E305-4197-4080-B363-F33DF75B1A57}" srcOrd="1" destOrd="0" presId="urn:microsoft.com/office/officeart/2005/8/layout/vProcess5"/>
    <dgm:cxn modelId="{06E939EB-123B-4CEB-9AC8-C99C1FECB5F6}" type="presOf" srcId="{2EE3D08B-2951-4634-8B74-D73ED54A5AEA}" destId="{A96BA1D1-7805-4DA8-A5B1-036701316BC9}" srcOrd="0" destOrd="0" presId="urn:microsoft.com/office/officeart/2005/8/layout/vProcess5"/>
    <dgm:cxn modelId="{CEB409F1-F0B4-4F76-AC66-D2E4D9682269}" srcId="{B9336F47-73CB-448A-975B-D60A7FB8547D}" destId="{2EE3D08B-2951-4634-8B74-D73ED54A5AEA}" srcOrd="2" destOrd="0" parTransId="{03CECD53-32C9-4530-B151-C782CEF70D25}" sibTransId="{914CFF0C-883C-4410-8EB1-DD4D4D41C2D8}"/>
    <dgm:cxn modelId="{5B7962D4-CAAD-4CB2-819F-FF518EB961B9}" srcId="{B9336F47-73CB-448A-975B-D60A7FB8547D}" destId="{AE0F5FE1-601C-4ED3-BD79-3C191AF945A3}" srcOrd="0" destOrd="0" parTransId="{64D40CAC-094D-4302-B167-33D640454492}" sibTransId="{2D7F47F8-FEB7-46B8-8E8D-DB572247A12B}"/>
    <dgm:cxn modelId="{2B23E7BB-0233-47BE-AF92-B102564CDF9A}" type="presOf" srcId="{137FC145-3DA7-42E9-B824-FB48763138CD}" destId="{77B03552-3FC8-4FBF-BD94-650A3A2FA767}" srcOrd="0" destOrd="0" presId="urn:microsoft.com/office/officeart/2005/8/layout/vProcess5"/>
    <dgm:cxn modelId="{41DC4117-CD92-4A57-AE93-39E6CF3D699C}" srcId="{B9336F47-73CB-448A-975B-D60A7FB8547D}" destId="{3EE96206-1659-46A9-B548-4F7055419CDB}" srcOrd="1" destOrd="0" parTransId="{0B0C5D65-D861-4D6D-9427-6D9B7FB1BBB4}" sibTransId="{137FC145-3DA7-42E9-B824-FB48763138CD}"/>
    <dgm:cxn modelId="{BC86F3F5-5909-4FBD-92E3-5AAB9A47FDD7}" type="presOf" srcId="{AE0F5FE1-601C-4ED3-BD79-3C191AF945A3}" destId="{F9E8A4CF-5E6D-4473-AD44-C65E9730F317}" srcOrd="1" destOrd="0" presId="urn:microsoft.com/office/officeart/2005/8/layout/vProcess5"/>
    <dgm:cxn modelId="{71B2E684-7431-4A66-8993-CC6EC690646E}" type="presOf" srcId="{2EE3D08B-2951-4634-8B74-D73ED54A5AEA}" destId="{B2AD1032-BCD6-48E6-A070-21F0DC9EDAEF}" srcOrd="1" destOrd="0" presId="urn:microsoft.com/office/officeart/2005/8/layout/vProcess5"/>
    <dgm:cxn modelId="{1723CDED-3346-4280-9029-341C0836E468}" type="presOf" srcId="{3EE96206-1659-46A9-B548-4F7055419CDB}" destId="{DB2D0E83-3503-44EC-B6EB-46E0BFB5FED5}" srcOrd="0" destOrd="0" presId="urn:microsoft.com/office/officeart/2005/8/layout/vProcess5"/>
    <dgm:cxn modelId="{11C334A8-C715-4B77-8B96-B6E9CA7A3BF5}" type="presParOf" srcId="{20315AB0-4752-49C4-837D-12FBAA0DF456}" destId="{C2BC8DFC-7FA1-45D3-8170-864E4C09D9F1}" srcOrd="0" destOrd="0" presId="urn:microsoft.com/office/officeart/2005/8/layout/vProcess5"/>
    <dgm:cxn modelId="{1D03986F-DCB4-4AC6-B15F-7E25795FC8D8}" type="presParOf" srcId="{20315AB0-4752-49C4-837D-12FBAA0DF456}" destId="{A4E8DB60-E63C-4241-906B-DA09A73F4929}" srcOrd="1" destOrd="0" presId="urn:microsoft.com/office/officeart/2005/8/layout/vProcess5"/>
    <dgm:cxn modelId="{73DC9CA0-A363-404F-B32F-8C529EF6AF79}" type="presParOf" srcId="{20315AB0-4752-49C4-837D-12FBAA0DF456}" destId="{DB2D0E83-3503-44EC-B6EB-46E0BFB5FED5}" srcOrd="2" destOrd="0" presId="urn:microsoft.com/office/officeart/2005/8/layout/vProcess5"/>
    <dgm:cxn modelId="{CF7074F1-D7F0-4E60-907C-56439D1F7274}" type="presParOf" srcId="{20315AB0-4752-49C4-837D-12FBAA0DF456}" destId="{A96BA1D1-7805-4DA8-A5B1-036701316BC9}" srcOrd="3" destOrd="0" presId="urn:microsoft.com/office/officeart/2005/8/layout/vProcess5"/>
    <dgm:cxn modelId="{E9A36593-E0E3-458C-B7B8-14E1F292C7D4}" type="presParOf" srcId="{20315AB0-4752-49C4-837D-12FBAA0DF456}" destId="{57D53A15-4A23-49C8-98BF-032C5309A6A5}" srcOrd="4" destOrd="0" presId="urn:microsoft.com/office/officeart/2005/8/layout/vProcess5"/>
    <dgm:cxn modelId="{5DED2AD9-BDEA-404E-B46D-2E77663F70BA}" type="presParOf" srcId="{20315AB0-4752-49C4-837D-12FBAA0DF456}" destId="{77B03552-3FC8-4FBF-BD94-650A3A2FA767}" srcOrd="5" destOrd="0" presId="urn:microsoft.com/office/officeart/2005/8/layout/vProcess5"/>
    <dgm:cxn modelId="{DC37548D-6B4C-4D17-8928-112FD54D2004}" type="presParOf" srcId="{20315AB0-4752-49C4-837D-12FBAA0DF456}" destId="{F9E8A4CF-5E6D-4473-AD44-C65E9730F317}" srcOrd="6" destOrd="0" presId="urn:microsoft.com/office/officeart/2005/8/layout/vProcess5"/>
    <dgm:cxn modelId="{24980A85-7050-4F2D-A486-E7574B6E62E9}" type="presParOf" srcId="{20315AB0-4752-49C4-837D-12FBAA0DF456}" destId="{40A4E305-4197-4080-B363-F33DF75B1A57}" srcOrd="7" destOrd="0" presId="urn:microsoft.com/office/officeart/2005/8/layout/vProcess5"/>
    <dgm:cxn modelId="{B8310F0B-67AB-41E9-89A6-7B779AD8ABD9}" type="presParOf" srcId="{20315AB0-4752-49C4-837D-12FBAA0DF456}" destId="{B2AD1032-BCD6-48E6-A070-21F0DC9EDAE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35DEEE-4F09-4100-85EC-32B6B65FB4D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551708-70FC-44E6-B057-EA7987A4A589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16497F4A-C3D5-4F98-AAF4-A52D2689195F}" type="parTrans" cxnId="{75A71C6A-D297-478D-9795-EEF4D97353A2}">
      <dgm:prSet/>
      <dgm:spPr/>
      <dgm:t>
        <a:bodyPr/>
        <a:lstStyle/>
        <a:p>
          <a:endParaRPr lang="zh-CN" altLang="en-US"/>
        </a:p>
      </dgm:t>
    </dgm:pt>
    <dgm:pt modelId="{66819100-1072-4620-9D2D-E4E5D2D1860D}" type="sibTrans" cxnId="{75A71C6A-D297-478D-9795-EEF4D97353A2}">
      <dgm:prSet/>
      <dgm:spPr/>
      <dgm:t>
        <a:bodyPr/>
        <a:lstStyle/>
        <a:p>
          <a:endParaRPr lang="zh-CN" altLang="en-US"/>
        </a:p>
      </dgm:t>
    </dgm:pt>
    <dgm:pt modelId="{301C62E0-0547-4BE2-ABB7-D8BBF7FDDD0A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对原网格中的每个面和每个点，计算新点。</a:t>
          </a:r>
          <a:endParaRPr lang="zh-CN" altLang="en-US" sz="24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72A5CCFD-9C0D-41D5-9614-F8DA79AD434D}" type="parTrans" cxnId="{FC3B819A-1064-4E5F-ACE8-2715DEC432AC}">
      <dgm:prSet/>
      <dgm:spPr/>
      <dgm:t>
        <a:bodyPr/>
        <a:lstStyle/>
        <a:p>
          <a:endParaRPr lang="zh-CN" altLang="en-US"/>
        </a:p>
      </dgm:t>
    </dgm:pt>
    <dgm:pt modelId="{AD9385CA-8368-410A-B0F8-787DC9173D94}" type="sibTrans" cxnId="{FC3B819A-1064-4E5F-ACE8-2715DEC432AC}">
      <dgm:prSet/>
      <dgm:spPr/>
      <dgm:t>
        <a:bodyPr/>
        <a:lstStyle/>
        <a:p>
          <a:endParaRPr lang="zh-CN" altLang="en-US"/>
        </a:p>
      </dgm:t>
    </dgm:pt>
    <dgm:pt modelId="{AF4B2C07-6217-4611-9AB7-B903779A0421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4ABC2B14-A37C-4B33-8A03-EF40161A983F}" type="parTrans" cxnId="{38F885F1-6477-46B2-84EF-08231E48C596}">
      <dgm:prSet/>
      <dgm:spPr/>
      <dgm:t>
        <a:bodyPr/>
        <a:lstStyle/>
        <a:p>
          <a:endParaRPr lang="zh-CN" altLang="en-US"/>
        </a:p>
      </dgm:t>
    </dgm:pt>
    <dgm:pt modelId="{C69C9383-6D3E-4BEE-9539-D82D567CEEEF}" type="sibTrans" cxnId="{38F885F1-6477-46B2-84EF-08231E48C596}">
      <dgm:prSet/>
      <dgm:spPr/>
      <dgm:t>
        <a:bodyPr/>
        <a:lstStyle/>
        <a:p>
          <a:endParaRPr lang="zh-CN" altLang="en-US"/>
        </a:p>
      </dgm:t>
    </dgm:pt>
    <dgm:pt modelId="{130DC694-6FB0-494F-B7A7-DA42DBEA8B85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计算所有面和顶点的法向。</a:t>
          </a:r>
          <a:endParaRPr lang="zh-CN" altLang="en-US" sz="24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14E5CF90-63E8-4F48-BD2E-DCAA26AD3836}" type="parTrans" cxnId="{F17B592E-9D84-48D4-970A-FDA9F0EEF48D}">
      <dgm:prSet/>
      <dgm:spPr/>
      <dgm:t>
        <a:bodyPr/>
        <a:lstStyle/>
        <a:p>
          <a:endParaRPr lang="zh-CN" altLang="en-US"/>
        </a:p>
      </dgm:t>
    </dgm:pt>
    <dgm:pt modelId="{4715E7BE-CB2A-48B1-B2E8-A4010ECAE23F}" type="sibTrans" cxnId="{F17B592E-9D84-48D4-970A-FDA9F0EEF48D}">
      <dgm:prSet/>
      <dgm:spPr/>
      <dgm:t>
        <a:bodyPr/>
        <a:lstStyle/>
        <a:p>
          <a:endParaRPr lang="zh-CN" altLang="en-US"/>
        </a:p>
      </dgm:t>
    </dgm:pt>
    <dgm:pt modelId="{DB001AF1-1858-4EB4-98F0-B4EECC88CCC5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4BDED55B-E2AB-4CE2-B70B-CFCE98F871BA}" type="parTrans" cxnId="{9300B030-EB7C-498B-A9C5-7B05B879405E}">
      <dgm:prSet/>
      <dgm:spPr/>
      <dgm:t>
        <a:bodyPr/>
        <a:lstStyle/>
        <a:p>
          <a:endParaRPr lang="zh-CN" altLang="en-US"/>
        </a:p>
      </dgm:t>
    </dgm:pt>
    <dgm:pt modelId="{83D06C93-0E9A-408A-A91E-3F7DC55B8F39}" type="sibTrans" cxnId="{9300B030-EB7C-498B-A9C5-7B05B879405E}">
      <dgm:prSet/>
      <dgm:spPr/>
      <dgm:t>
        <a:bodyPr/>
        <a:lstStyle/>
        <a:p>
          <a:endParaRPr lang="zh-CN" altLang="en-US"/>
        </a:p>
      </dgm:t>
    </dgm:pt>
    <dgm:pt modelId="{F1AF2752-63ED-4F0F-90A9-88BCC7E54D09}">
      <dgm:prSet custT="1"/>
      <dgm:spPr/>
      <dgm:t>
        <a:bodyPr/>
        <a:lstStyle/>
        <a:p>
          <a:r>
            <a:rPr lang="zh-CN" altLang="en-US" sz="24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算法结束。</a:t>
          </a:r>
          <a:endParaRPr lang="zh-CN" altLang="en-US" sz="24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04F6C590-2D1B-40D8-AD6A-643AD9888F6A}" type="parTrans" cxnId="{7DB1D179-3066-4424-B3C2-7101ADDA074E}">
      <dgm:prSet/>
      <dgm:spPr/>
      <dgm:t>
        <a:bodyPr/>
        <a:lstStyle/>
        <a:p>
          <a:endParaRPr lang="zh-CN" altLang="en-US"/>
        </a:p>
      </dgm:t>
    </dgm:pt>
    <dgm:pt modelId="{4A67FC28-0DE2-401E-B460-AC295FBB46E5}" type="sibTrans" cxnId="{7DB1D179-3066-4424-B3C2-7101ADDA074E}">
      <dgm:prSet/>
      <dgm:spPr/>
      <dgm:t>
        <a:bodyPr/>
        <a:lstStyle/>
        <a:p>
          <a:endParaRPr lang="zh-CN" altLang="en-US"/>
        </a:p>
      </dgm:t>
    </dgm:pt>
    <dgm:pt modelId="{6D83ABA2-89F2-4D66-901A-756B2630F080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连接新面点和新顶点，连接相邻三角形的新面点。</a:t>
          </a:r>
          <a:endParaRPr lang="zh-CN" altLang="en-US" sz="24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7992B19C-DE18-4983-A79E-F39219A8B4BC}" type="sibTrans" cxnId="{F3DCDCAE-737B-4252-82AD-8FF1AD363364}">
      <dgm:prSet/>
      <dgm:spPr/>
      <dgm:t>
        <a:bodyPr/>
        <a:lstStyle/>
        <a:p>
          <a:endParaRPr lang="zh-CN" altLang="en-US"/>
        </a:p>
      </dgm:t>
    </dgm:pt>
    <dgm:pt modelId="{B2205E83-3EEB-4077-AD27-BBD31F361DE7}" type="parTrans" cxnId="{F3DCDCAE-737B-4252-82AD-8FF1AD363364}">
      <dgm:prSet/>
      <dgm:spPr/>
      <dgm:t>
        <a:bodyPr/>
        <a:lstStyle/>
        <a:p>
          <a:endParaRPr lang="zh-CN" altLang="en-US"/>
        </a:p>
      </dgm:t>
    </dgm:pt>
    <dgm:pt modelId="{6D00D2C8-0D6D-4F17-AD29-421D986BCE4B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52F5CFAE-E910-410F-AC9E-F77401D4718E}" type="sibTrans" cxnId="{37308B3D-FD71-468D-B983-3DFD0ABCC7B4}">
      <dgm:prSet/>
      <dgm:spPr/>
      <dgm:t>
        <a:bodyPr/>
        <a:lstStyle/>
        <a:p>
          <a:endParaRPr lang="zh-CN" altLang="en-US"/>
        </a:p>
      </dgm:t>
    </dgm:pt>
    <dgm:pt modelId="{5F49ECB0-DA34-41A8-9D81-FB726DCDA628}" type="parTrans" cxnId="{37308B3D-FD71-468D-B983-3DFD0ABCC7B4}">
      <dgm:prSet/>
      <dgm:spPr/>
      <dgm:t>
        <a:bodyPr/>
        <a:lstStyle/>
        <a:p>
          <a:endParaRPr lang="zh-CN" altLang="en-US"/>
        </a:p>
      </dgm:t>
    </dgm:pt>
    <dgm:pt modelId="{098EE055-3350-44B2-B680-E18AD8227B0D}" type="pres">
      <dgm:prSet presAssocID="{1F35DEEE-4F09-4100-85EC-32B6B65FB4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80F4A7-DAFC-4B25-BB36-AFDDBE4441EF}" type="pres">
      <dgm:prSet presAssocID="{1F35DEEE-4F09-4100-85EC-32B6B65FB4D7}" presName="tSp" presStyleCnt="0"/>
      <dgm:spPr/>
    </dgm:pt>
    <dgm:pt modelId="{E8B52120-BD89-4118-A673-71CBFD5EBB9E}" type="pres">
      <dgm:prSet presAssocID="{1F35DEEE-4F09-4100-85EC-32B6B65FB4D7}" presName="bSp" presStyleCnt="0"/>
      <dgm:spPr/>
    </dgm:pt>
    <dgm:pt modelId="{E9698A8C-C573-4B99-AC86-8B198DC114BB}" type="pres">
      <dgm:prSet presAssocID="{1F35DEEE-4F09-4100-85EC-32B6B65FB4D7}" presName="process" presStyleCnt="0"/>
      <dgm:spPr/>
    </dgm:pt>
    <dgm:pt modelId="{CD1826C1-C35F-42E6-BB1D-482D07957EB5}" type="pres">
      <dgm:prSet presAssocID="{D1551708-70FC-44E6-B057-EA7987A4A589}" presName="composite1" presStyleCnt="0"/>
      <dgm:spPr/>
    </dgm:pt>
    <dgm:pt modelId="{F672383F-7597-4F47-8902-16B248A9B248}" type="pres">
      <dgm:prSet presAssocID="{D1551708-70FC-44E6-B057-EA7987A4A589}" presName="dummyNode1" presStyleLbl="node1" presStyleIdx="0" presStyleCnt="4"/>
      <dgm:spPr/>
    </dgm:pt>
    <dgm:pt modelId="{9038EFE5-3746-46C5-B07B-9C2635B3DB23}" type="pres">
      <dgm:prSet presAssocID="{D1551708-70FC-44E6-B057-EA7987A4A589}" presName="childNode1" presStyleLbl="bgAcc1" presStyleIdx="0" presStyleCnt="4" custScaleY="2396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EC88FF-01B5-4897-8FB0-7E99683323B1}" type="pres">
      <dgm:prSet presAssocID="{D1551708-70FC-44E6-B057-EA7987A4A589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E34AF-1D52-44D7-97AA-91F00C877B32}" type="pres">
      <dgm:prSet presAssocID="{D1551708-70FC-44E6-B057-EA7987A4A589}" presName="parentNode1" presStyleLbl="node1" presStyleIdx="0" presStyleCnt="4" custLinFactY="15087" custLinFactNeighborX="4595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EAD6B7-B400-4BE8-BF10-C5E79BA29AF8}" type="pres">
      <dgm:prSet presAssocID="{D1551708-70FC-44E6-B057-EA7987A4A589}" presName="connSite1" presStyleCnt="0"/>
      <dgm:spPr/>
    </dgm:pt>
    <dgm:pt modelId="{325A57AA-C7D8-4071-8B30-6768AF3B1BCD}" type="pres">
      <dgm:prSet presAssocID="{66819100-1072-4620-9D2D-E4E5D2D1860D}" presName="Name9" presStyleLbl="sibTrans2D1" presStyleIdx="0" presStyleCnt="3" custAng="1429583" custLinFactNeighborX="4054" custLinFactNeighborY="16537"/>
      <dgm:spPr/>
      <dgm:t>
        <a:bodyPr/>
        <a:lstStyle/>
        <a:p>
          <a:endParaRPr lang="zh-CN" altLang="en-US"/>
        </a:p>
      </dgm:t>
    </dgm:pt>
    <dgm:pt modelId="{7831248F-4746-46C7-AB1B-E8725BB0D194}" type="pres">
      <dgm:prSet presAssocID="{6D00D2C8-0D6D-4F17-AD29-421D986BCE4B}" presName="composite2" presStyleCnt="0"/>
      <dgm:spPr/>
    </dgm:pt>
    <dgm:pt modelId="{630872D8-BF9A-427B-8C60-C2043DBDAE54}" type="pres">
      <dgm:prSet presAssocID="{6D00D2C8-0D6D-4F17-AD29-421D986BCE4B}" presName="dummyNode2" presStyleLbl="node1" presStyleIdx="0" presStyleCnt="4"/>
      <dgm:spPr/>
    </dgm:pt>
    <dgm:pt modelId="{E139924F-32C8-49BF-B5C4-AE1E6FDC30DC}" type="pres">
      <dgm:prSet presAssocID="{6D00D2C8-0D6D-4F17-AD29-421D986BCE4B}" presName="childNode2" presStyleLbl="bgAcc1" presStyleIdx="1" presStyleCnt="4" custScaleX="118844" custScaleY="2396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081DA9-4A5A-4E0D-A4F7-F7601BDFFE04}" type="pres">
      <dgm:prSet presAssocID="{6D00D2C8-0D6D-4F17-AD29-421D986BCE4B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00B91B-CC5C-476A-A758-0AAA23FA2240}" type="pres">
      <dgm:prSet presAssocID="{6D00D2C8-0D6D-4F17-AD29-421D986BCE4B}" presName="parentNode2" presStyleLbl="node1" presStyleIdx="1" presStyleCnt="4" custLinFactY="-25074" custLinFactNeighborX="-726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1F7C8C-8F24-4DC6-8C4D-3900D3BF0278}" type="pres">
      <dgm:prSet presAssocID="{6D00D2C8-0D6D-4F17-AD29-421D986BCE4B}" presName="connSite2" presStyleCnt="0"/>
      <dgm:spPr/>
    </dgm:pt>
    <dgm:pt modelId="{D8D0755A-7AB4-45F2-ACEA-736D6F6DA9B9}" type="pres">
      <dgm:prSet presAssocID="{52F5CFAE-E910-410F-AC9E-F77401D4718E}" presName="Name18" presStyleLbl="sibTrans2D1" presStyleIdx="1" presStyleCnt="3" custAng="20284693" custLinFactNeighborX="3631" custLinFactNeighborY="-12662"/>
      <dgm:spPr/>
      <dgm:t>
        <a:bodyPr/>
        <a:lstStyle/>
        <a:p>
          <a:endParaRPr lang="zh-CN" altLang="en-US"/>
        </a:p>
      </dgm:t>
    </dgm:pt>
    <dgm:pt modelId="{824211F6-CEB8-4C22-8EF3-8694A068A23E}" type="pres">
      <dgm:prSet presAssocID="{AF4B2C07-6217-4611-9AB7-B903779A0421}" presName="composite1" presStyleCnt="0"/>
      <dgm:spPr/>
    </dgm:pt>
    <dgm:pt modelId="{AEDCCAC2-8A5A-4A9C-9760-F25F57AE5F24}" type="pres">
      <dgm:prSet presAssocID="{AF4B2C07-6217-4611-9AB7-B903779A0421}" presName="dummyNode1" presStyleLbl="node1" presStyleIdx="1" presStyleCnt="4"/>
      <dgm:spPr/>
    </dgm:pt>
    <dgm:pt modelId="{AD949E85-5236-4C9C-A1A7-5D30BEE8EFEB}" type="pres">
      <dgm:prSet presAssocID="{AF4B2C07-6217-4611-9AB7-B903779A0421}" presName="childNode1" presStyleLbl="bgAcc1" presStyleIdx="2" presStyleCnt="4" custScaleX="115699" custScaleY="2396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4A1B31-42F0-46D2-8ADE-D6CE6690D16E}" type="pres">
      <dgm:prSet presAssocID="{AF4B2C07-6217-4611-9AB7-B903779A0421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8465CC-DB26-41BE-A77C-124BB79FE92C}" type="pres">
      <dgm:prSet presAssocID="{AF4B2C07-6217-4611-9AB7-B903779A0421}" presName="parentNode1" presStyleLbl="node1" presStyleIdx="2" presStyleCnt="4" custLinFactY="15087" custLinFactNeighborX="5016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EA2F77-0685-4F5A-9C25-8DFF7BF350BF}" type="pres">
      <dgm:prSet presAssocID="{AF4B2C07-6217-4611-9AB7-B903779A0421}" presName="connSite1" presStyleCnt="0"/>
      <dgm:spPr/>
    </dgm:pt>
    <dgm:pt modelId="{D0A60A2B-7AFD-438B-BD09-7991FD11D924}" type="pres">
      <dgm:prSet presAssocID="{C69C9383-6D3E-4BEE-9539-D82D567CEEEF}" presName="Name9" presStyleLbl="sibTrans2D1" presStyleIdx="2" presStyleCnt="3" custAng="1406499" custLinFactNeighborX="7330" custLinFactNeighborY="16420"/>
      <dgm:spPr/>
      <dgm:t>
        <a:bodyPr/>
        <a:lstStyle/>
        <a:p>
          <a:endParaRPr lang="zh-CN" altLang="en-US"/>
        </a:p>
      </dgm:t>
    </dgm:pt>
    <dgm:pt modelId="{EC197736-A270-4347-90EB-AB8D7498516A}" type="pres">
      <dgm:prSet presAssocID="{DB001AF1-1858-4EB4-98F0-B4EECC88CCC5}" presName="composite2" presStyleCnt="0"/>
      <dgm:spPr/>
    </dgm:pt>
    <dgm:pt modelId="{8D54B7AF-046D-4E49-9153-76A05257A4A7}" type="pres">
      <dgm:prSet presAssocID="{DB001AF1-1858-4EB4-98F0-B4EECC88CCC5}" presName="dummyNode2" presStyleLbl="node1" presStyleIdx="2" presStyleCnt="4"/>
      <dgm:spPr/>
    </dgm:pt>
    <dgm:pt modelId="{8EB5F405-FCC9-41E2-8EE4-3C89DFB1BCD3}" type="pres">
      <dgm:prSet presAssocID="{DB001AF1-1858-4EB4-98F0-B4EECC88CCC5}" presName="childNode2" presStyleLbl="bgAcc1" presStyleIdx="3" presStyleCnt="4" custScaleY="2292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4CB663-3C37-4B23-BC4D-F32E78C38DBF}" type="pres">
      <dgm:prSet presAssocID="{DB001AF1-1858-4EB4-98F0-B4EECC88CCC5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1A5BC6-95E1-48AA-AF08-5072447B1855}" type="pres">
      <dgm:prSet presAssocID="{DB001AF1-1858-4EB4-98F0-B4EECC88CCC5}" presName="parentNode2" presStyleLbl="node1" presStyleIdx="3" presStyleCnt="4" custLinFactY="-12933" custLinFactNeighborX="-201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0623C7-615D-48E6-B7F7-2EA751B44946}" type="pres">
      <dgm:prSet presAssocID="{DB001AF1-1858-4EB4-98F0-B4EECC88CCC5}" presName="connSite2" presStyleCnt="0"/>
      <dgm:spPr/>
    </dgm:pt>
  </dgm:ptLst>
  <dgm:cxnLst>
    <dgm:cxn modelId="{EED30C5B-565D-49EC-9362-A03503018632}" type="presOf" srcId="{F1AF2752-63ED-4F0F-90A9-88BCC7E54D09}" destId="{D14CB663-3C37-4B23-BC4D-F32E78C38DBF}" srcOrd="1" destOrd="0" presId="urn:microsoft.com/office/officeart/2005/8/layout/hProcess4"/>
    <dgm:cxn modelId="{7AFD9136-D808-4C12-858F-319B8F052578}" type="presOf" srcId="{F1AF2752-63ED-4F0F-90A9-88BCC7E54D09}" destId="{8EB5F405-FCC9-41E2-8EE4-3C89DFB1BCD3}" srcOrd="0" destOrd="0" presId="urn:microsoft.com/office/officeart/2005/8/layout/hProcess4"/>
    <dgm:cxn modelId="{95A22BE3-C5E1-4D10-AFCC-FACA0AC1652A}" type="presOf" srcId="{6D00D2C8-0D6D-4F17-AD29-421D986BCE4B}" destId="{5000B91B-CC5C-476A-A758-0AAA23FA2240}" srcOrd="0" destOrd="0" presId="urn:microsoft.com/office/officeart/2005/8/layout/hProcess4"/>
    <dgm:cxn modelId="{27837479-A277-4F11-A32D-70C08A3BB355}" type="presOf" srcId="{130DC694-6FB0-494F-B7A7-DA42DBEA8B85}" destId="{9B4A1B31-42F0-46D2-8ADE-D6CE6690D16E}" srcOrd="1" destOrd="0" presId="urn:microsoft.com/office/officeart/2005/8/layout/hProcess4"/>
    <dgm:cxn modelId="{65DB7AA4-B3D4-4D2E-8139-7083CA333509}" type="presOf" srcId="{52F5CFAE-E910-410F-AC9E-F77401D4718E}" destId="{D8D0755A-7AB4-45F2-ACEA-736D6F6DA9B9}" srcOrd="0" destOrd="0" presId="urn:microsoft.com/office/officeart/2005/8/layout/hProcess4"/>
    <dgm:cxn modelId="{5285D368-2A37-496C-B900-27754BAA2700}" type="presOf" srcId="{C69C9383-6D3E-4BEE-9539-D82D567CEEEF}" destId="{D0A60A2B-7AFD-438B-BD09-7991FD11D924}" srcOrd="0" destOrd="0" presId="urn:microsoft.com/office/officeart/2005/8/layout/hProcess4"/>
    <dgm:cxn modelId="{0886CA8F-AC16-4400-A18B-7F9B1F3DAA64}" type="presOf" srcId="{6D83ABA2-89F2-4D66-901A-756B2630F080}" destId="{E139924F-32C8-49BF-B5C4-AE1E6FDC30DC}" srcOrd="0" destOrd="0" presId="urn:microsoft.com/office/officeart/2005/8/layout/hProcess4"/>
    <dgm:cxn modelId="{F17B592E-9D84-48D4-970A-FDA9F0EEF48D}" srcId="{AF4B2C07-6217-4611-9AB7-B903779A0421}" destId="{130DC694-6FB0-494F-B7A7-DA42DBEA8B85}" srcOrd="0" destOrd="0" parTransId="{14E5CF90-63E8-4F48-BD2E-DCAA26AD3836}" sibTransId="{4715E7BE-CB2A-48B1-B2E8-A4010ECAE23F}"/>
    <dgm:cxn modelId="{BA7245DC-B997-499C-99B5-70E2F0D330A7}" type="presOf" srcId="{130DC694-6FB0-494F-B7A7-DA42DBEA8B85}" destId="{AD949E85-5236-4C9C-A1A7-5D30BEE8EFEB}" srcOrd="0" destOrd="0" presId="urn:microsoft.com/office/officeart/2005/8/layout/hProcess4"/>
    <dgm:cxn modelId="{45BFD4DE-B7A1-46B2-9D86-95B700D30DA6}" type="presOf" srcId="{301C62E0-0547-4BE2-ABB7-D8BBF7FDDD0A}" destId="{9038EFE5-3746-46C5-B07B-9C2635B3DB23}" srcOrd="0" destOrd="0" presId="urn:microsoft.com/office/officeart/2005/8/layout/hProcess4"/>
    <dgm:cxn modelId="{F3DCDCAE-737B-4252-82AD-8FF1AD363364}" srcId="{6D00D2C8-0D6D-4F17-AD29-421D986BCE4B}" destId="{6D83ABA2-89F2-4D66-901A-756B2630F080}" srcOrd="0" destOrd="0" parTransId="{B2205E83-3EEB-4077-AD27-BBD31F361DE7}" sibTransId="{7992B19C-DE18-4983-A79E-F39219A8B4BC}"/>
    <dgm:cxn modelId="{38F885F1-6477-46B2-84EF-08231E48C596}" srcId="{1F35DEEE-4F09-4100-85EC-32B6B65FB4D7}" destId="{AF4B2C07-6217-4611-9AB7-B903779A0421}" srcOrd="2" destOrd="0" parTransId="{4ABC2B14-A37C-4B33-8A03-EF40161A983F}" sibTransId="{C69C9383-6D3E-4BEE-9539-D82D567CEEEF}"/>
    <dgm:cxn modelId="{C05E79DB-F376-42D4-9B1D-74B29CB3F39A}" type="presOf" srcId="{66819100-1072-4620-9D2D-E4E5D2D1860D}" destId="{325A57AA-C7D8-4071-8B30-6768AF3B1BCD}" srcOrd="0" destOrd="0" presId="urn:microsoft.com/office/officeart/2005/8/layout/hProcess4"/>
    <dgm:cxn modelId="{75A71C6A-D297-478D-9795-EEF4D97353A2}" srcId="{1F35DEEE-4F09-4100-85EC-32B6B65FB4D7}" destId="{D1551708-70FC-44E6-B057-EA7987A4A589}" srcOrd="0" destOrd="0" parTransId="{16497F4A-C3D5-4F98-AAF4-A52D2689195F}" sibTransId="{66819100-1072-4620-9D2D-E4E5D2D1860D}"/>
    <dgm:cxn modelId="{7DB1D179-3066-4424-B3C2-7101ADDA074E}" srcId="{DB001AF1-1858-4EB4-98F0-B4EECC88CCC5}" destId="{F1AF2752-63ED-4F0F-90A9-88BCC7E54D09}" srcOrd="0" destOrd="0" parTransId="{04F6C590-2D1B-40D8-AD6A-643AD9888F6A}" sibTransId="{4A67FC28-0DE2-401E-B460-AC295FBB46E5}"/>
    <dgm:cxn modelId="{A1B514B4-E304-4C3F-AC91-E2B1C2B6C399}" type="presOf" srcId="{D1551708-70FC-44E6-B057-EA7987A4A589}" destId="{51CE34AF-1D52-44D7-97AA-91F00C877B32}" srcOrd="0" destOrd="0" presId="urn:microsoft.com/office/officeart/2005/8/layout/hProcess4"/>
    <dgm:cxn modelId="{3DC27594-BC9E-439D-823E-ED3CC1F03F1B}" type="presOf" srcId="{AF4B2C07-6217-4611-9AB7-B903779A0421}" destId="{398465CC-DB26-41BE-A77C-124BB79FE92C}" srcOrd="0" destOrd="0" presId="urn:microsoft.com/office/officeart/2005/8/layout/hProcess4"/>
    <dgm:cxn modelId="{52FFEA39-6CA1-4602-AEBB-D576081A37C3}" type="presOf" srcId="{1F35DEEE-4F09-4100-85EC-32B6B65FB4D7}" destId="{098EE055-3350-44B2-B680-E18AD8227B0D}" srcOrd="0" destOrd="0" presId="urn:microsoft.com/office/officeart/2005/8/layout/hProcess4"/>
    <dgm:cxn modelId="{EA6FA519-605E-4D90-AF2C-5A105A9D6C80}" type="presOf" srcId="{6D83ABA2-89F2-4D66-901A-756B2630F080}" destId="{3A081DA9-4A5A-4E0D-A4F7-F7601BDFFE04}" srcOrd="1" destOrd="0" presId="urn:microsoft.com/office/officeart/2005/8/layout/hProcess4"/>
    <dgm:cxn modelId="{37308B3D-FD71-468D-B983-3DFD0ABCC7B4}" srcId="{1F35DEEE-4F09-4100-85EC-32B6B65FB4D7}" destId="{6D00D2C8-0D6D-4F17-AD29-421D986BCE4B}" srcOrd="1" destOrd="0" parTransId="{5F49ECB0-DA34-41A8-9D81-FB726DCDA628}" sibTransId="{52F5CFAE-E910-410F-AC9E-F77401D4718E}"/>
    <dgm:cxn modelId="{031DE803-721A-40FE-84B4-67B4F5BC9ABF}" type="presOf" srcId="{301C62E0-0547-4BE2-ABB7-D8BBF7FDDD0A}" destId="{DEEC88FF-01B5-4897-8FB0-7E99683323B1}" srcOrd="1" destOrd="0" presId="urn:microsoft.com/office/officeart/2005/8/layout/hProcess4"/>
    <dgm:cxn modelId="{9300B030-EB7C-498B-A9C5-7B05B879405E}" srcId="{1F35DEEE-4F09-4100-85EC-32B6B65FB4D7}" destId="{DB001AF1-1858-4EB4-98F0-B4EECC88CCC5}" srcOrd="3" destOrd="0" parTransId="{4BDED55B-E2AB-4CE2-B70B-CFCE98F871BA}" sibTransId="{83D06C93-0E9A-408A-A91E-3F7DC55B8F39}"/>
    <dgm:cxn modelId="{DB898D3D-7084-49C5-9B85-20D0CCF44151}" type="presOf" srcId="{DB001AF1-1858-4EB4-98F0-B4EECC88CCC5}" destId="{131A5BC6-95E1-48AA-AF08-5072447B1855}" srcOrd="0" destOrd="0" presId="urn:microsoft.com/office/officeart/2005/8/layout/hProcess4"/>
    <dgm:cxn modelId="{FC3B819A-1064-4E5F-ACE8-2715DEC432AC}" srcId="{D1551708-70FC-44E6-B057-EA7987A4A589}" destId="{301C62E0-0547-4BE2-ABB7-D8BBF7FDDD0A}" srcOrd="0" destOrd="0" parTransId="{72A5CCFD-9C0D-41D5-9614-F8DA79AD434D}" sibTransId="{AD9385CA-8368-410A-B0F8-787DC9173D94}"/>
    <dgm:cxn modelId="{22AAA1DE-1D49-45CA-BC89-70BCE72D4CEE}" type="presParOf" srcId="{098EE055-3350-44B2-B680-E18AD8227B0D}" destId="{7880F4A7-DAFC-4B25-BB36-AFDDBE4441EF}" srcOrd="0" destOrd="0" presId="urn:microsoft.com/office/officeart/2005/8/layout/hProcess4"/>
    <dgm:cxn modelId="{2F7689ED-312B-4D82-8FDA-6A683F5FE689}" type="presParOf" srcId="{098EE055-3350-44B2-B680-E18AD8227B0D}" destId="{E8B52120-BD89-4118-A673-71CBFD5EBB9E}" srcOrd="1" destOrd="0" presId="urn:microsoft.com/office/officeart/2005/8/layout/hProcess4"/>
    <dgm:cxn modelId="{3D3E3DB4-4945-4519-9555-69250F08A635}" type="presParOf" srcId="{098EE055-3350-44B2-B680-E18AD8227B0D}" destId="{E9698A8C-C573-4B99-AC86-8B198DC114BB}" srcOrd="2" destOrd="0" presId="urn:microsoft.com/office/officeart/2005/8/layout/hProcess4"/>
    <dgm:cxn modelId="{348ADC74-DAFB-45D9-950A-EB08CD0E3458}" type="presParOf" srcId="{E9698A8C-C573-4B99-AC86-8B198DC114BB}" destId="{CD1826C1-C35F-42E6-BB1D-482D07957EB5}" srcOrd="0" destOrd="0" presId="urn:microsoft.com/office/officeart/2005/8/layout/hProcess4"/>
    <dgm:cxn modelId="{88D3677E-602A-40EC-8BF5-7CB835EBE55C}" type="presParOf" srcId="{CD1826C1-C35F-42E6-BB1D-482D07957EB5}" destId="{F672383F-7597-4F47-8902-16B248A9B248}" srcOrd="0" destOrd="0" presId="urn:microsoft.com/office/officeart/2005/8/layout/hProcess4"/>
    <dgm:cxn modelId="{9ACE4531-C94B-4652-AD4A-E368AF86171F}" type="presParOf" srcId="{CD1826C1-C35F-42E6-BB1D-482D07957EB5}" destId="{9038EFE5-3746-46C5-B07B-9C2635B3DB23}" srcOrd="1" destOrd="0" presId="urn:microsoft.com/office/officeart/2005/8/layout/hProcess4"/>
    <dgm:cxn modelId="{80360865-C7B1-46A5-883A-2C3970113375}" type="presParOf" srcId="{CD1826C1-C35F-42E6-BB1D-482D07957EB5}" destId="{DEEC88FF-01B5-4897-8FB0-7E99683323B1}" srcOrd="2" destOrd="0" presId="urn:microsoft.com/office/officeart/2005/8/layout/hProcess4"/>
    <dgm:cxn modelId="{2252C619-0211-41FD-AE25-43392A5F3AA8}" type="presParOf" srcId="{CD1826C1-C35F-42E6-BB1D-482D07957EB5}" destId="{51CE34AF-1D52-44D7-97AA-91F00C877B32}" srcOrd="3" destOrd="0" presId="urn:microsoft.com/office/officeart/2005/8/layout/hProcess4"/>
    <dgm:cxn modelId="{074B899F-AA22-4FDE-BF54-BD830BDFC6B8}" type="presParOf" srcId="{CD1826C1-C35F-42E6-BB1D-482D07957EB5}" destId="{53EAD6B7-B400-4BE8-BF10-C5E79BA29AF8}" srcOrd="4" destOrd="0" presId="urn:microsoft.com/office/officeart/2005/8/layout/hProcess4"/>
    <dgm:cxn modelId="{CF9FBA3D-6D2E-45B2-BFF9-40237D6064BB}" type="presParOf" srcId="{E9698A8C-C573-4B99-AC86-8B198DC114BB}" destId="{325A57AA-C7D8-4071-8B30-6768AF3B1BCD}" srcOrd="1" destOrd="0" presId="urn:microsoft.com/office/officeart/2005/8/layout/hProcess4"/>
    <dgm:cxn modelId="{8A551DD1-766F-465C-9D50-94E1307AE3A2}" type="presParOf" srcId="{E9698A8C-C573-4B99-AC86-8B198DC114BB}" destId="{7831248F-4746-46C7-AB1B-E8725BB0D194}" srcOrd="2" destOrd="0" presId="urn:microsoft.com/office/officeart/2005/8/layout/hProcess4"/>
    <dgm:cxn modelId="{100A1D3A-C6D6-41C7-A600-BD257BFCF62C}" type="presParOf" srcId="{7831248F-4746-46C7-AB1B-E8725BB0D194}" destId="{630872D8-BF9A-427B-8C60-C2043DBDAE54}" srcOrd="0" destOrd="0" presId="urn:microsoft.com/office/officeart/2005/8/layout/hProcess4"/>
    <dgm:cxn modelId="{68FEDAEF-8AD3-4FD8-89A3-839485E88C01}" type="presParOf" srcId="{7831248F-4746-46C7-AB1B-E8725BB0D194}" destId="{E139924F-32C8-49BF-B5C4-AE1E6FDC30DC}" srcOrd="1" destOrd="0" presId="urn:microsoft.com/office/officeart/2005/8/layout/hProcess4"/>
    <dgm:cxn modelId="{F3B982EF-E261-4AC4-A2E5-48203D0D00D1}" type="presParOf" srcId="{7831248F-4746-46C7-AB1B-E8725BB0D194}" destId="{3A081DA9-4A5A-4E0D-A4F7-F7601BDFFE04}" srcOrd="2" destOrd="0" presId="urn:microsoft.com/office/officeart/2005/8/layout/hProcess4"/>
    <dgm:cxn modelId="{4C55492B-AA8F-4A4C-896F-BF12CF61E0E1}" type="presParOf" srcId="{7831248F-4746-46C7-AB1B-E8725BB0D194}" destId="{5000B91B-CC5C-476A-A758-0AAA23FA2240}" srcOrd="3" destOrd="0" presId="urn:microsoft.com/office/officeart/2005/8/layout/hProcess4"/>
    <dgm:cxn modelId="{3D9D1808-FEDC-4109-BE01-F84CCCC688D0}" type="presParOf" srcId="{7831248F-4746-46C7-AB1B-E8725BB0D194}" destId="{A81F7C8C-8F24-4DC6-8C4D-3900D3BF0278}" srcOrd="4" destOrd="0" presId="urn:microsoft.com/office/officeart/2005/8/layout/hProcess4"/>
    <dgm:cxn modelId="{5473179A-A00F-453D-9883-E45FD2E6BF22}" type="presParOf" srcId="{E9698A8C-C573-4B99-AC86-8B198DC114BB}" destId="{D8D0755A-7AB4-45F2-ACEA-736D6F6DA9B9}" srcOrd="3" destOrd="0" presId="urn:microsoft.com/office/officeart/2005/8/layout/hProcess4"/>
    <dgm:cxn modelId="{9D9A77F9-4D3D-4C12-8C17-07079A52C7B7}" type="presParOf" srcId="{E9698A8C-C573-4B99-AC86-8B198DC114BB}" destId="{824211F6-CEB8-4C22-8EF3-8694A068A23E}" srcOrd="4" destOrd="0" presId="urn:microsoft.com/office/officeart/2005/8/layout/hProcess4"/>
    <dgm:cxn modelId="{199A271C-F69B-4BEF-95EB-15B1DD3AD98F}" type="presParOf" srcId="{824211F6-CEB8-4C22-8EF3-8694A068A23E}" destId="{AEDCCAC2-8A5A-4A9C-9760-F25F57AE5F24}" srcOrd="0" destOrd="0" presId="urn:microsoft.com/office/officeart/2005/8/layout/hProcess4"/>
    <dgm:cxn modelId="{9FDE21B0-C43A-43AA-A298-E3ED8F99A31D}" type="presParOf" srcId="{824211F6-CEB8-4C22-8EF3-8694A068A23E}" destId="{AD949E85-5236-4C9C-A1A7-5D30BEE8EFEB}" srcOrd="1" destOrd="0" presId="urn:microsoft.com/office/officeart/2005/8/layout/hProcess4"/>
    <dgm:cxn modelId="{B0EDBE08-57A7-492A-8C6A-AADCA41F3C15}" type="presParOf" srcId="{824211F6-CEB8-4C22-8EF3-8694A068A23E}" destId="{9B4A1B31-42F0-46D2-8ADE-D6CE6690D16E}" srcOrd="2" destOrd="0" presId="urn:microsoft.com/office/officeart/2005/8/layout/hProcess4"/>
    <dgm:cxn modelId="{0210398C-2E91-40A4-9558-6A7741265D06}" type="presParOf" srcId="{824211F6-CEB8-4C22-8EF3-8694A068A23E}" destId="{398465CC-DB26-41BE-A77C-124BB79FE92C}" srcOrd="3" destOrd="0" presId="urn:microsoft.com/office/officeart/2005/8/layout/hProcess4"/>
    <dgm:cxn modelId="{FE7F9C30-6238-4DD7-8979-0834F580B944}" type="presParOf" srcId="{824211F6-CEB8-4C22-8EF3-8694A068A23E}" destId="{10EA2F77-0685-4F5A-9C25-8DFF7BF350BF}" srcOrd="4" destOrd="0" presId="urn:microsoft.com/office/officeart/2005/8/layout/hProcess4"/>
    <dgm:cxn modelId="{981B37A3-D67D-4189-81D8-018A4ADE98E5}" type="presParOf" srcId="{E9698A8C-C573-4B99-AC86-8B198DC114BB}" destId="{D0A60A2B-7AFD-438B-BD09-7991FD11D924}" srcOrd="5" destOrd="0" presId="urn:microsoft.com/office/officeart/2005/8/layout/hProcess4"/>
    <dgm:cxn modelId="{2407F702-4392-4213-B848-56788A48E8A2}" type="presParOf" srcId="{E9698A8C-C573-4B99-AC86-8B198DC114BB}" destId="{EC197736-A270-4347-90EB-AB8D7498516A}" srcOrd="6" destOrd="0" presId="urn:microsoft.com/office/officeart/2005/8/layout/hProcess4"/>
    <dgm:cxn modelId="{89F4DD90-FBD2-445E-8B1F-3EAB94B937B1}" type="presParOf" srcId="{EC197736-A270-4347-90EB-AB8D7498516A}" destId="{8D54B7AF-046D-4E49-9153-76A05257A4A7}" srcOrd="0" destOrd="0" presId="urn:microsoft.com/office/officeart/2005/8/layout/hProcess4"/>
    <dgm:cxn modelId="{B8D240F8-27CC-433B-8EC4-C88DD7FA4D2D}" type="presParOf" srcId="{EC197736-A270-4347-90EB-AB8D7498516A}" destId="{8EB5F405-FCC9-41E2-8EE4-3C89DFB1BCD3}" srcOrd="1" destOrd="0" presId="urn:microsoft.com/office/officeart/2005/8/layout/hProcess4"/>
    <dgm:cxn modelId="{1C0CCAA4-ACC0-4384-9BA5-73E6B8C48A7E}" type="presParOf" srcId="{EC197736-A270-4347-90EB-AB8D7498516A}" destId="{D14CB663-3C37-4B23-BC4D-F32E78C38DBF}" srcOrd="2" destOrd="0" presId="urn:microsoft.com/office/officeart/2005/8/layout/hProcess4"/>
    <dgm:cxn modelId="{FB1B784F-038E-4419-BC44-FD75755A531E}" type="presParOf" srcId="{EC197736-A270-4347-90EB-AB8D7498516A}" destId="{131A5BC6-95E1-48AA-AF08-5072447B1855}" srcOrd="3" destOrd="0" presId="urn:microsoft.com/office/officeart/2005/8/layout/hProcess4"/>
    <dgm:cxn modelId="{8CE479FA-F523-4463-9225-FFBEACB5AE4B}" type="presParOf" srcId="{EC197736-A270-4347-90EB-AB8D7498516A}" destId="{270623C7-615D-48E6-B7F7-2EA751B4494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99BB61-199D-4604-9AD3-9F9720C94D4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7FA957-F889-4C81-A461-DCE2683BF938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规则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1EE80EFE-EFBA-4EF9-816E-CB5329891502}" type="parTrans" cxnId="{62CA623E-6C8B-46EE-8B48-FACE89BDF460}">
      <dgm:prSet/>
      <dgm:spPr/>
      <dgm:t>
        <a:bodyPr/>
        <a:lstStyle/>
        <a:p>
          <a:endParaRPr lang="zh-CN" altLang="en-US"/>
        </a:p>
      </dgm:t>
    </dgm:pt>
    <dgm:pt modelId="{1BB80304-8E9C-4ABB-823E-DE6EACD9D7DE}" type="sibTrans" cxnId="{62CA623E-6C8B-46EE-8B48-FACE89BDF460}">
      <dgm:prSet/>
      <dgm:spPr/>
      <dgm:t>
        <a:bodyPr/>
        <a:lstStyle/>
        <a:p>
          <a:endParaRPr lang="zh-CN" altLang="en-US"/>
        </a:p>
      </dgm:t>
    </dgm:pt>
    <dgm:pt modelId="{8236ADFA-D31A-4F2E-A68B-0F99B0CEC360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怎样构造分裂规则，用于产生新的控制网格？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5E88368E-44F3-405D-97B8-09143AF555CA}" type="parTrans" cxnId="{8409640F-9C36-4C1F-9E0D-ABD6CD3DA1D1}">
      <dgm:prSet/>
      <dgm:spPr/>
      <dgm:t>
        <a:bodyPr/>
        <a:lstStyle/>
        <a:p>
          <a:endParaRPr lang="zh-CN" altLang="en-US"/>
        </a:p>
      </dgm:t>
    </dgm:pt>
    <dgm:pt modelId="{8263A8E9-28ED-446D-91D3-DE34B522D2F3}" type="sibTrans" cxnId="{8409640F-9C36-4C1F-9E0D-ABD6CD3DA1D1}">
      <dgm:prSet/>
      <dgm:spPr/>
      <dgm:t>
        <a:bodyPr/>
        <a:lstStyle/>
        <a:p>
          <a:endParaRPr lang="zh-CN" altLang="en-US"/>
        </a:p>
      </dgm:t>
    </dgm:pt>
    <dgm:pt modelId="{FDE0D6AA-4338-4CA6-BA0F-8115A4D82D17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极限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46087FFF-8CD7-469E-9B82-7FAC6CACB80D}" type="parTrans" cxnId="{6304D5D9-9838-4944-9ABF-30AEAED7CCF7}">
      <dgm:prSet/>
      <dgm:spPr/>
      <dgm:t>
        <a:bodyPr/>
        <a:lstStyle/>
        <a:p>
          <a:endParaRPr lang="zh-CN" altLang="en-US"/>
        </a:p>
      </dgm:t>
    </dgm:pt>
    <dgm:pt modelId="{E75E9321-2644-46E8-993D-5B52246CB874}" type="sibTrans" cxnId="{6304D5D9-9838-4944-9ABF-30AEAED7CCF7}">
      <dgm:prSet/>
      <dgm:spPr/>
      <dgm:t>
        <a:bodyPr/>
        <a:lstStyle/>
        <a:p>
          <a:endParaRPr lang="zh-CN" altLang="en-US"/>
        </a:p>
      </dgm:t>
    </dgm:pt>
    <dgm:pt modelId="{218C93F0-D9CF-4EE0-A0BF-311CA5D92B71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给定了分裂规则，细分最后会收敛吗？如果收敛，怎样保证极限曲面的平滑性？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FC09A0D2-ACC7-4D50-8246-F2A3A0792FD1}" type="parTrans" cxnId="{FBEF889C-4860-4175-A650-769B80C8BE58}">
      <dgm:prSet/>
      <dgm:spPr/>
      <dgm:t>
        <a:bodyPr/>
        <a:lstStyle/>
        <a:p>
          <a:endParaRPr lang="zh-CN" altLang="en-US"/>
        </a:p>
      </dgm:t>
    </dgm:pt>
    <dgm:pt modelId="{68684569-E5E5-4922-BE73-8DF582D7BAB3}" type="sibTrans" cxnId="{FBEF889C-4860-4175-A650-769B80C8BE58}">
      <dgm:prSet/>
      <dgm:spPr/>
      <dgm:t>
        <a:bodyPr/>
        <a:lstStyle/>
        <a:p>
          <a:endParaRPr lang="zh-CN" altLang="en-US"/>
        </a:p>
      </dgm:t>
    </dgm:pt>
    <dgm:pt modelId="{0913D6F2-3EED-4114-B351-AC7283D62069}" type="pres">
      <dgm:prSet presAssocID="{0699BB61-199D-4604-9AD3-9F9720C94D4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00F13C-549E-4C60-978F-53AB72B9C096}" type="pres">
      <dgm:prSet presAssocID="{267FA957-F889-4C81-A461-DCE2683BF938}" presName="composite" presStyleCnt="0"/>
      <dgm:spPr/>
    </dgm:pt>
    <dgm:pt modelId="{5965669C-D7D1-4AED-83CE-17914EDCE48E}" type="pres">
      <dgm:prSet presAssocID="{267FA957-F889-4C81-A461-DCE2683BF938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E37955-FE14-41E7-9F0A-FE7F3FE23B76}" type="pres">
      <dgm:prSet presAssocID="{267FA957-F889-4C81-A461-DCE2683BF938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41AE51-7D31-4209-9476-57864D8EA428}" type="pres">
      <dgm:prSet presAssocID="{1BB80304-8E9C-4ABB-823E-DE6EACD9D7DE}" presName="sp" presStyleCnt="0"/>
      <dgm:spPr/>
    </dgm:pt>
    <dgm:pt modelId="{C2CAAF51-55FF-48D6-B277-E665BC8A3B5C}" type="pres">
      <dgm:prSet presAssocID="{FDE0D6AA-4338-4CA6-BA0F-8115A4D82D17}" presName="composite" presStyleCnt="0"/>
      <dgm:spPr/>
    </dgm:pt>
    <dgm:pt modelId="{D40576A2-0BE3-413F-B5F8-0DF819D7BB62}" type="pres">
      <dgm:prSet presAssocID="{FDE0D6AA-4338-4CA6-BA0F-8115A4D82D17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C5E58-1CA1-49F2-9929-EF83E643BAA4}" type="pres">
      <dgm:prSet presAssocID="{FDE0D6AA-4338-4CA6-BA0F-8115A4D82D17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EF889C-4860-4175-A650-769B80C8BE58}" srcId="{FDE0D6AA-4338-4CA6-BA0F-8115A4D82D17}" destId="{218C93F0-D9CF-4EE0-A0BF-311CA5D92B71}" srcOrd="0" destOrd="0" parTransId="{FC09A0D2-ACC7-4D50-8246-F2A3A0792FD1}" sibTransId="{68684569-E5E5-4922-BE73-8DF582D7BAB3}"/>
    <dgm:cxn modelId="{8409640F-9C36-4C1F-9E0D-ABD6CD3DA1D1}" srcId="{267FA957-F889-4C81-A461-DCE2683BF938}" destId="{8236ADFA-D31A-4F2E-A68B-0F99B0CEC360}" srcOrd="0" destOrd="0" parTransId="{5E88368E-44F3-405D-97B8-09143AF555CA}" sibTransId="{8263A8E9-28ED-446D-91D3-DE34B522D2F3}"/>
    <dgm:cxn modelId="{D26BBB08-168A-46F7-AB21-9D3978DB48C7}" type="presOf" srcId="{267FA957-F889-4C81-A461-DCE2683BF938}" destId="{5965669C-D7D1-4AED-83CE-17914EDCE48E}" srcOrd="0" destOrd="0" presId="urn:microsoft.com/office/officeart/2005/8/layout/chevron2"/>
    <dgm:cxn modelId="{231201C3-5507-4B1A-8306-0D01F1B0CD20}" type="presOf" srcId="{FDE0D6AA-4338-4CA6-BA0F-8115A4D82D17}" destId="{D40576A2-0BE3-413F-B5F8-0DF819D7BB62}" srcOrd="0" destOrd="0" presId="urn:microsoft.com/office/officeart/2005/8/layout/chevron2"/>
    <dgm:cxn modelId="{08FD64C6-5307-43D1-A8CE-888FC1CC01EE}" type="presOf" srcId="{0699BB61-199D-4604-9AD3-9F9720C94D49}" destId="{0913D6F2-3EED-4114-B351-AC7283D62069}" srcOrd="0" destOrd="0" presId="urn:microsoft.com/office/officeart/2005/8/layout/chevron2"/>
    <dgm:cxn modelId="{B863C694-0B9B-4FD2-B5EA-43AB288E405A}" type="presOf" srcId="{218C93F0-D9CF-4EE0-A0BF-311CA5D92B71}" destId="{E5CC5E58-1CA1-49F2-9929-EF83E643BAA4}" srcOrd="0" destOrd="0" presId="urn:microsoft.com/office/officeart/2005/8/layout/chevron2"/>
    <dgm:cxn modelId="{6304D5D9-9838-4944-9ABF-30AEAED7CCF7}" srcId="{0699BB61-199D-4604-9AD3-9F9720C94D49}" destId="{FDE0D6AA-4338-4CA6-BA0F-8115A4D82D17}" srcOrd="1" destOrd="0" parTransId="{46087FFF-8CD7-469E-9B82-7FAC6CACB80D}" sibTransId="{E75E9321-2644-46E8-993D-5B52246CB874}"/>
    <dgm:cxn modelId="{DB0E2D9F-FFCD-4472-AB66-1FCA903C3E8A}" type="presOf" srcId="{8236ADFA-D31A-4F2E-A68B-0F99B0CEC360}" destId="{F2E37955-FE14-41E7-9F0A-FE7F3FE23B76}" srcOrd="0" destOrd="0" presId="urn:microsoft.com/office/officeart/2005/8/layout/chevron2"/>
    <dgm:cxn modelId="{62CA623E-6C8B-46EE-8B48-FACE89BDF460}" srcId="{0699BB61-199D-4604-9AD3-9F9720C94D49}" destId="{267FA957-F889-4C81-A461-DCE2683BF938}" srcOrd="0" destOrd="0" parTransId="{1EE80EFE-EFBA-4EF9-816E-CB5329891502}" sibTransId="{1BB80304-8E9C-4ABB-823E-DE6EACD9D7DE}"/>
    <dgm:cxn modelId="{587B7D5F-2CAB-4422-832A-2FD84E379052}" type="presParOf" srcId="{0913D6F2-3EED-4114-B351-AC7283D62069}" destId="{B200F13C-549E-4C60-978F-53AB72B9C096}" srcOrd="0" destOrd="0" presId="urn:microsoft.com/office/officeart/2005/8/layout/chevron2"/>
    <dgm:cxn modelId="{1A031142-EF2B-4316-8812-2724BBF3DBEB}" type="presParOf" srcId="{B200F13C-549E-4C60-978F-53AB72B9C096}" destId="{5965669C-D7D1-4AED-83CE-17914EDCE48E}" srcOrd="0" destOrd="0" presId="urn:microsoft.com/office/officeart/2005/8/layout/chevron2"/>
    <dgm:cxn modelId="{084E8FE4-C203-4C4F-AF95-CF2C07D1C802}" type="presParOf" srcId="{B200F13C-549E-4C60-978F-53AB72B9C096}" destId="{F2E37955-FE14-41E7-9F0A-FE7F3FE23B76}" srcOrd="1" destOrd="0" presId="urn:microsoft.com/office/officeart/2005/8/layout/chevron2"/>
    <dgm:cxn modelId="{6565D51E-E733-4380-83C6-EC34699885F0}" type="presParOf" srcId="{0913D6F2-3EED-4114-B351-AC7283D62069}" destId="{BD41AE51-7D31-4209-9476-57864D8EA428}" srcOrd="1" destOrd="0" presId="urn:microsoft.com/office/officeart/2005/8/layout/chevron2"/>
    <dgm:cxn modelId="{E105D85C-9FF7-44EE-AE68-0ADDFE8A4FDD}" type="presParOf" srcId="{0913D6F2-3EED-4114-B351-AC7283D62069}" destId="{C2CAAF51-55FF-48D6-B277-E665BC8A3B5C}" srcOrd="2" destOrd="0" presId="urn:microsoft.com/office/officeart/2005/8/layout/chevron2"/>
    <dgm:cxn modelId="{FAD51795-1B3E-4343-889C-EADA23784FF5}" type="presParOf" srcId="{C2CAAF51-55FF-48D6-B277-E665BC8A3B5C}" destId="{D40576A2-0BE3-413F-B5F8-0DF819D7BB62}" srcOrd="0" destOrd="0" presId="urn:microsoft.com/office/officeart/2005/8/layout/chevron2"/>
    <dgm:cxn modelId="{00587ED1-BCF2-4DD9-98E3-40300D85F494}" type="presParOf" srcId="{C2CAAF51-55FF-48D6-B277-E665BC8A3B5C}" destId="{E5CC5E58-1CA1-49F2-9929-EF83E643BAA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49A7F-9F20-480F-8BED-B1E1CA35C41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EF59EE-C2AD-43C7-A5B5-F7A768343E74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拓扑分裂</a:t>
          </a:r>
          <a:endParaRPr lang="zh-CN" altLang="en-US" sz="40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BFCA3C32-68EB-4CE2-9CE3-02A0279A4A39}" type="parTrans" cxnId="{B2B0D139-4AAB-4541-B581-6CD90DE8D4CC}">
      <dgm:prSet/>
      <dgm:spPr/>
      <dgm:t>
        <a:bodyPr/>
        <a:lstStyle/>
        <a:p>
          <a:endParaRPr lang="zh-CN" altLang="en-US"/>
        </a:p>
      </dgm:t>
    </dgm:pt>
    <dgm:pt modelId="{1D136F7D-73AB-4BAD-9405-38CA8175AEFB}" type="sibTrans" cxnId="{B2B0D139-4AAB-4541-B581-6CD90DE8D4CC}">
      <dgm:prSet/>
      <dgm:spPr/>
      <dgm:t>
        <a:bodyPr/>
        <a:lstStyle/>
        <a:p>
          <a:endParaRPr lang="zh-CN" altLang="en-US"/>
        </a:p>
      </dgm:t>
    </dgm:pt>
    <dgm:pt modelId="{46B53FFC-F6C0-4390-BEA8-D254F5CFE986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如何增加新的点，产生新的拓扑结构</a:t>
          </a:r>
          <a:endParaRPr lang="zh-CN" altLang="en-US" sz="3200" dirty="0">
            <a:solidFill>
              <a:srgbClr val="FFFF00"/>
            </a:solidFill>
            <a:latin typeface="华文楷体" pitchFamily="2" charset="-122"/>
            <a:ea typeface="华文楷体" pitchFamily="2" charset="-122"/>
          </a:endParaRPr>
        </a:p>
      </dgm:t>
    </dgm:pt>
    <dgm:pt modelId="{8E8D00F2-106D-40C6-A20B-6CB349768F48}" type="parTrans" cxnId="{AE6B5623-FFEA-4357-BE2B-91A3C11AB7B7}">
      <dgm:prSet/>
      <dgm:spPr/>
      <dgm:t>
        <a:bodyPr/>
        <a:lstStyle/>
        <a:p>
          <a:endParaRPr lang="zh-CN" altLang="en-US"/>
        </a:p>
      </dgm:t>
    </dgm:pt>
    <dgm:pt modelId="{B6E05869-A56F-4A8D-9904-FC4F7D3A0A6C}" type="sibTrans" cxnId="{AE6B5623-FFEA-4357-BE2B-91A3C11AB7B7}">
      <dgm:prSet/>
      <dgm:spPr/>
      <dgm:t>
        <a:bodyPr/>
        <a:lstStyle/>
        <a:p>
          <a:endParaRPr lang="zh-CN" altLang="en-US"/>
        </a:p>
      </dgm:t>
    </dgm:pt>
    <dgm:pt modelId="{087AEF90-12F3-4FA4-A842-7CFA904ED742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几何平均</a:t>
          </a:r>
          <a:endParaRPr lang="zh-CN" altLang="en-US" sz="40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47FC3E34-A8C8-4C14-A037-6DB830B4C9EA}" type="parTrans" cxnId="{C2B019E6-0205-4AF3-B233-905A27C749EF}">
      <dgm:prSet/>
      <dgm:spPr/>
      <dgm:t>
        <a:bodyPr/>
        <a:lstStyle/>
        <a:p>
          <a:endParaRPr lang="zh-CN" altLang="en-US"/>
        </a:p>
      </dgm:t>
    </dgm:pt>
    <dgm:pt modelId="{CF951E4D-3599-4B41-92B6-5FB4040D775A}" type="sibTrans" cxnId="{C2B019E6-0205-4AF3-B233-905A27C749EF}">
      <dgm:prSet/>
      <dgm:spPr/>
      <dgm:t>
        <a:bodyPr/>
        <a:lstStyle/>
        <a:p>
          <a:endParaRPr lang="zh-CN" altLang="en-US"/>
        </a:p>
      </dgm:t>
    </dgm:pt>
    <dgm:pt modelId="{23792343-1B2D-4C17-ABB0-9C3810830966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计算新添的点和原始点的几何位置</a:t>
          </a:r>
          <a:endParaRPr lang="zh-CN" altLang="en-US" sz="3200" dirty="0">
            <a:solidFill>
              <a:srgbClr val="FFFF00"/>
            </a:solidFill>
            <a:latin typeface="华文楷体" pitchFamily="2" charset="-122"/>
            <a:ea typeface="华文楷体" pitchFamily="2" charset="-122"/>
          </a:endParaRPr>
        </a:p>
      </dgm:t>
    </dgm:pt>
    <dgm:pt modelId="{D3AAEFED-8404-4D67-A522-F8602A7EB631}" type="parTrans" cxnId="{4BBF2B46-0CAA-46E6-B673-4AE7A7446F62}">
      <dgm:prSet/>
      <dgm:spPr/>
      <dgm:t>
        <a:bodyPr/>
        <a:lstStyle/>
        <a:p>
          <a:endParaRPr lang="zh-CN" altLang="en-US"/>
        </a:p>
      </dgm:t>
    </dgm:pt>
    <dgm:pt modelId="{ACD50E06-7317-4F7F-9B60-F5873796A52A}" type="sibTrans" cxnId="{4BBF2B46-0CAA-46E6-B673-4AE7A7446F62}">
      <dgm:prSet/>
      <dgm:spPr/>
      <dgm:t>
        <a:bodyPr/>
        <a:lstStyle/>
        <a:p>
          <a:endParaRPr lang="zh-CN" altLang="en-US"/>
        </a:p>
      </dgm:t>
    </dgm:pt>
    <dgm:pt modelId="{E370734D-F32D-4D33-AA38-53F409D22699}" type="pres">
      <dgm:prSet presAssocID="{D5349A7F-9F20-480F-8BED-B1E1CA35C4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C070CB2-CD4D-4F9C-AF9C-287CC551005C}" type="pres">
      <dgm:prSet presAssocID="{3BEF59EE-C2AD-43C7-A5B5-F7A768343E7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B79615-2465-4420-A9A6-E9C1301742D7}" type="pres">
      <dgm:prSet presAssocID="{3BEF59EE-C2AD-43C7-A5B5-F7A768343E7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51CA71-A9FC-410A-994C-327BC4B0E306}" type="pres">
      <dgm:prSet presAssocID="{087AEF90-12F3-4FA4-A842-7CFA904ED74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531348-9C8C-443D-93A3-34498EB91A32}" type="pres">
      <dgm:prSet presAssocID="{087AEF90-12F3-4FA4-A842-7CFA904ED74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D6E965-1C29-4AE7-84F9-AFEEE6E04D20}" type="presOf" srcId="{3BEF59EE-C2AD-43C7-A5B5-F7A768343E74}" destId="{AC070CB2-CD4D-4F9C-AF9C-287CC551005C}" srcOrd="0" destOrd="0" presId="urn:microsoft.com/office/officeart/2005/8/layout/vList2"/>
    <dgm:cxn modelId="{E7D7EAA8-81FF-436F-88BD-FFF49FC9775B}" type="presOf" srcId="{46B53FFC-F6C0-4390-BEA8-D254F5CFE986}" destId="{39B79615-2465-4420-A9A6-E9C1301742D7}" srcOrd="0" destOrd="0" presId="urn:microsoft.com/office/officeart/2005/8/layout/vList2"/>
    <dgm:cxn modelId="{C2B019E6-0205-4AF3-B233-905A27C749EF}" srcId="{D5349A7F-9F20-480F-8BED-B1E1CA35C410}" destId="{087AEF90-12F3-4FA4-A842-7CFA904ED742}" srcOrd="1" destOrd="0" parTransId="{47FC3E34-A8C8-4C14-A037-6DB830B4C9EA}" sibTransId="{CF951E4D-3599-4B41-92B6-5FB4040D775A}"/>
    <dgm:cxn modelId="{7C47184E-1012-4127-87A0-05A591CBE99E}" type="presOf" srcId="{087AEF90-12F3-4FA4-A842-7CFA904ED742}" destId="{5851CA71-A9FC-410A-994C-327BC4B0E306}" srcOrd="0" destOrd="0" presId="urn:microsoft.com/office/officeart/2005/8/layout/vList2"/>
    <dgm:cxn modelId="{4BBF2B46-0CAA-46E6-B673-4AE7A7446F62}" srcId="{087AEF90-12F3-4FA4-A842-7CFA904ED742}" destId="{23792343-1B2D-4C17-ABB0-9C3810830966}" srcOrd="0" destOrd="0" parTransId="{D3AAEFED-8404-4D67-A522-F8602A7EB631}" sibTransId="{ACD50E06-7317-4F7F-9B60-F5873796A52A}"/>
    <dgm:cxn modelId="{B2B0D139-4AAB-4541-B581-6CD90DE8D4CC}" srcId="{D5349A7F-9F20-480F-8BED-B1E1CA35C410}" destId="{3BEF59EE-C2AD-43C7-A5B5-F7A768343E74}" srcOrd="0" destOrd="0" parTransId="{BFCA3C32-68EB-4CE2-9CE3-02A0279A4A39}" sibTransId="{1D136F7D-73AB-4BAD-9405-38CA8175AEFB}"/>
    <dgm:cxn modelId="{AE6B5623-FFEA-4357-BE2B-91A3C11AB7B7}" srcId="{3BEF59EE-C2AD-43C7-A5B5-F7A768343E74}" destId="{46B53FFC-F6C0-4390-BEA8-D254F5CFE986}" srcOrd="0" destOrd="0" parTransId="{8E8D00F2-106D-40C6-A20B-6CB349768F48}" sibTransId="{B6E05869-A56F-4A8D-9904-FC4F7D3A0A6C}"/>
    <dgm:cxn modelId="{A41594B2-FFD9-4FDB-834F-7052D0B724AD}" type="presOf" srcId="{23792343-1B2D-4C17-ABB0-9C3810830966}" destId="{77531348-9C8C-443D-93A3-34498EB91A32}" srcOrd="0" destOrd="0" presId="urn:microsoft.com/office/officeart/2005/8/layout/vList2"/>
    <dgm:cxn modelId="{7839C8A0-85BA-47AD-B081-E82C6103B884}" type="presOf" srcId="{D5349A7F-9F20-480F-8BED-B1E1CA35C410}" destId="{E370734D-F32D-4D33-AA38-53F409D22699}" srcOrd="0" destOrd="0" presId="urn:microsoft.com/office/officeart/2005/8/layout/vList2"/>
    <dgm:cxn modelId="{FB132FE6-E5EE-4883-B4B6-40438E77DB38}" type="presParOf" srcId="{E370734D-F32D-4D33-AA38-53F409D22699}" destId="{AC070CB2-CD4D-4F9C-AF9C-287CC551005C}" srcOrd="0" destOrd="0" presId="urn:microsoft.com/office/officeart/2005/8/layout/vList2"/>
    <dgm:cxn modelId="{122E729B-E45D-49FE-9C18-AE74082D32CB}" type="presParOf" srcId="{E370734D-F32D-4D33-AA38-53F409D22699}" destId="{39B79615-2465-4420-A9A6-E9C1301742D7}" srcOrd="1" destOrd="0" presId="urn:microsoft.com/office/officeart/2005/8/layout/vList2"/>
    <dgm:cxn modelId="{10412C5E-267F-457E-BCBA-12179E078F15}" type="presParOf" srcId="{E370734D-F32D-4D33-AA38-53F409D22699}" destId="{5851CA71-A9FC-410A-994C-327BC4B0E306}" srcOrd="2" destOrd="0" presId="urn:microsoft.com/office/officeart/2005/8/layout/vList2"/>
    <dgm:cxn modelId="{AF8CF771-4374-4480-8F20-F92AE3C9D239}" type="presParOf" srcId="{E370734D-F32D-4D33-AA38-53F409D22699}" destId="{77531348-9C8C-443D-93A3-34498EB91A3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5EE3B7-24CA-45A0-8E11-7EF6F1EC33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AD588CD-CF05-44A2-BFC2-9C272757B045}">
      <dgm:prSet phldrT="[文本]" custT="1"/>
      <dgm:spPr/>
      <dgm:t>
        <a:bodyPr/>
        <a:lstStyle/>
        <a:p>
          <a:r>
            <a:rPr lang="zh-CN" altLang="en-US" sz="36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基于面的分裂</a:t>
          </a:r>
          <a:r>
            <a:rPr lang="en-US" altLang="zh-CN" sz="36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(primal split)-</a:t>
          </a:r>
          <a:r>
            <a:rPr lang="zh-CN" altLang="en-US" sz="36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基本分裂</a:t>
          </a:r>
          <a:endParaRPr lang="zh-CN" altLang="en-US" sz="36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6F928ED6-8F27-4650-9143-8668D2DDD18D}" type="parTrans" cxnId="{26ED2F84-5E49-4C13-9516-4D627A51E0F6}">
      <dgm:prSet/>
      <dgm:spPr/>
      <dgm:t>
        <a:bodyPr/>
        <a:lstStyle/>
        <a:p>
          <a:endParaRPr lang="zh-CN" altLang="en-US"/>
        </a:p>
      </dgm:t>
    </dgm:pt>
    <dgm:pt modelId="{B3D6C0DD-3579-48AE-9AA2-C8FFEF33C1DE}" type="sibTrans" cxnId="{26ED2F84-5E49-4C13-9516-4D627A51E0F6}">
      <dgm:prSet/>
      <dgm:spPr/>
      <dgm:t>
        <a:bodyPr/>
        <a:lstStyle/>
        <a:p>
          <a:endParaRPr lang="zh-CN" altLang="en-US"/>
        </a:p>
      </dgm:t>
    </dgm:pt>
    <dgm:pt modelId="{4053520D-8ACB-45F2-AF1D-8652DAF19B7D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在原始网格的边和面上插入新的点进行剖分。</a:t>
          </a:r>
          <a:endParaRPr lang="zh-CN" altLang="en-US" sz="3200" dirty="0">
            <a:solidFill>
              <a:srgbClr val="FFFF00"/>
            </a:solidFill>
            <a:latin typeface="华文楷体" pitchFamily="2" charset="-122"/>
            <a:ea typeface="华文楷体" pitchFamily="2" charset="-122"/>
          </a:endParaRPr>
        </a:p>
      </dgm:t>
    </dgm:pt>
    <dgm:pt modelId="{EEF2128E-337B-4CE4-BAC1-B43A9C93002A}" type="parTrans" cxnId="{4E8641F0-5386-4A14-849C-A2DC3020F0BD}">
      <dgm:prSet/>
      <dgm:spPr/>
      <dgm:t>
        <a:bodyPr/>
        <a:lstStyle/>
        <a:p>
          <a:endParaRPr lang="zh-CN" altLang="en-US"/>
        </a:p>
      </dgm:t>
    </dgm:pt>
    <dgm:pt modelId="{8EE5582E-DD7A-4915-837A-ECB31BAC29D2}" type="sibTrans" cxnId="{4E8641F0-5386-4A14-849C-A2DC3020F0BD}">
      <dgm:prSet/>
      <dgm:spPr/>
      <dgm:t>
        <a:bodyPr/>
        <a:lstStyle/>
        <a:p>
          <a:endParaRPr lang="zh-CN" altLang="en-US"/>
        </a:p>
      </dgm:t>
    </dgm:pt>
    <dgm:pt modelId="{F57B037A-B635-4B90-B4D4-6F9D2687D17C}">
      <dgm:prSet phldrT="[文本]" custT="1"/>
      <dgm:spPr/>
      <dgm:t>
        <a:bodyPr/>
        <a:lstStyle/>
        <a:p>
          <a:r>
            <a:rPr lang="zh-CN" altLang="en-US" sz="36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基于顶点的分裂</a:t>
          </a:r>
          <a:r>
            <a:rPr lang="en-US" altLang="zh-CN" sz="36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(dual split)-</a:t>
          </a:r>
          <a:r>
            <a:rPr lang="zh-CN" altLang="en-US" sz="36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对偶分裂</a:t>
          </a:r>
          <a:endParaRPr lang="zh-CN" altLang="en-US" sz="36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5E8C1AEF-A1EA-4A57-80BE-0767BE37FF5C}" type="parTrans" cxnId="{F2E2764B-A29C-43DA-A7B0-4062533F1BE9}">
      <dgm:prSet/>
      <dgm:spPr/>
      <dgm:t>
        <a:bodyPr/>
        <a:lstStyle/>
        <a:p>
          <a:endParaRPr lang="zh-CN" altLang="en-US"/>
        </a:p>
      </dgm:t>
    </dgm:pt>
    <dgm:pt modelId="{02505D74-ABF5-4878-B91C-30E4630477A2}" type="sibTrans" cxnId="{F2E2764B-A29C-43DA-A7B0-4062533F1BE9}">
      <dgm:prSet/>
      <dgm:spPr/>
      <dgm:t>
        <a:bodyPr/>
        <a:lstStyle/>
        <a:p>
          <a:endParaRPr lang="zh-CN" altLang="en-US"/>
        </a:p>
      </dgm:t>
    </dgm:pt>
    <dgm:pt modelId="{CBB0CF15-4C00-4297-A43F-DF86CD83F201}">
      <dgm:prSet phldrT="[文本]" custT="1"/>
      <dgm:spPr/>
      <dgm:t>
        <a:bodyPr/>
        <a:lstStyle/>
        <a:p>
          <a:pPr algn="l"/>
          <a:r>
            <a:rPr lang="zh-CN" altLang="en-US" sz="3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将内点分裂成</a:t>
          </a:r>
          <a:r>
            <a:rPr lang="en-US" altLang="zh-CN" sz="3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N(</a:t>
          </a:r>
          <a:r>
            <a:rPr lang="zh-CN" altLang="en-US" sz="3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度</a:t>
          </a:r>
          <a:r>
            <a:rPr lang="en-US" altLang="zh-CN" sz="3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,valence)</a:t>
          </a:r>
          <a:r>
            <a:rPr lang="zh-CN" altLang="en-US" sz="3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个顶点，与之相连的每个面上生成一个顶点。</a:t>
          </a:r>
          <a:endParaRPr lang="zh-CN" altLang="en-US" sz="3200" dirty="0">
            <a:solidFill>
              <a:srgbClr val="FFFF00"/>
            </a:solidFill>
            <a:latin typeface="华文楷体" pitchFamily="2" charset="-122"/>
            <a:ea typeface="华文楷体" pitchFamily="2" charset="-122"/>
          </a:endParaRPr>
        </a:p>
      </dgm:t>
    </dgm:pt>
    <dgm:pt modelId="{C1A1A858-921A-4A9E-9C45-13698EFB5C81}" type="parTrans" cxnId="{EA7B07D7-72B5-4BA4-88FC-C9DDF54000EE}">
      <dgm:prSet/>
      <dgm:spPr/>
      <dgm:t>
        <a:bodyPr/>
        <a:lstStyle/>
        <a:p>
          <a:endParaRPr lang="zh-CN" altLang="en-US"/>
        </a:p>
      </dgm:t>
    </dgm:pt>
    <dgm:pt modelId="{86BD62B1-CA61-4ACB-804C-211476267541}" type="sibTrans" cxnId="{EA7B07D7-72B5-4BA4-88FC-C9DDF54000EE}">
      <dgm:prSet/>
      <dgm:spPr/>
      <dgm:t>
        <a:bodyPr/>
        <a:lstStyle/>
        <a:p>
          <a:endParaRPr lang="zh-CN" altLang="en-US"/>
        </a:p>
      </dgm:t>
    </dgm:pt>
    <dgm:pt modelId="{2320F222-4650-411C-8685-CF15D8EFE3F9}" type="pres">
      <dgm:prSet presAssocID="{A15EE3B7-24CA-45A0-8E11-7EF6F1EC33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9EE7E05-5B9A-494E-B0DC-E7E3EB17CEFC}" type="pres">
      <dgm:prSet presAssocID="{CAD588CD-CF05-44A2-BFC2-9C272757B04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1BCD0-FD8F-4B12-9C9C-B9F161E54312}" type="pres">
      <dgm:prSet presAssocID="{CAD588CD-CF05-44A2-BFC2-9C272757B04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975B28-BE41-4F4A-AE49-F9377416632B}" type="pres">
      <dgm:prSet presAssocID="{F57B037A-B635-4B90-B4D4-6F9D2687D17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6D522E-C43A-4635-9B4F-6E112D98CC57}" type="pres">
      <dgm:prSet presAssocID="{F57B037A-B635-4B90-B4D4-6F9D2687D17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16553F2-DFF4-40E0-B9DC-19F59631A6EE}" type="presOf" srcId="{A15EE3B7-24CA-45A0-8E11-7EF6F1EC33FB}" destId="{2320F222-4650-411C-8685-CF15D8EFE3F9}" srcOrd="0" destOrd="0" presId="urn:microsoft.com/office/officeart/2005/8/layout/vList2"/>
    <dgm:cxn modelId="{D910066F-AFFB-4C32-97EC-BAEA16254BFF}" type="presOf" srcId="{CBB0CF15-4C00-4297-A43F-DF86CD83F201}" destId="{EF6D522E-C43A-4635-9B4F-6E112D98CC57}" srcOrd="0" destOrd="0" presId="urn:microsoft.com/office/officeart/2005/8/layout/vList2"/>
    <dgm:cxn modelId="{600183A8-6645-4148-8D7E-8AB355DA722D}" type="presOf" srcId="{4053520D-8ACB-45F2-AF1D-8652DAF19B7D}" destId="{1421BCD0-FD8F-4B12-9C9C-B9F161E54312}" srcOrd="0" destOrd="0" presId="urn:microsoft.com/office/officeart/2005/8/layout/vList2"/>
    <dgm:cxn modelId="{4E8641F0-5386-4A14-849C-A2DC3020F0BD}" srcId="{CAD588CD-CF05-44A2-BFC2-9C272757B045}" destId="{4053520D-8ACB-45F2-AF1D-8652DAF19B7D}" srcOrd="0" destOrd="0" parTransId="{EEF2128E-337B-4CE4-BAC1-B43A9C93002A}" sibTransId="{8EE5582E-DD7A-4915-837A-ECB31BAC29D2}"/>
    <dgm:cxn modelId="{EA7B07D7-72B5-4BA4-88FC-C9DDF54000EE}" srcId="{F57B037A-B635-4B90-B4D4-6F9D2687D17C}" destId="{CBB0CF15-4C00-4297-A43F-DF86CD83F201}" srcOrd="0" destOrd="0" parTransId="{C1A1A858-921A-4A9E-9C45-13698EFB5C81}" sibTransId="{86BD62B1-CA61-4ACB-804C-211476267541}"/>
    <dgm:cxn modelId="{D295E46E-3F93-4121-80B9-E080792C0D46}" type="presOf" srcId="{CAD588CD-CF05-44A2-BFC2-9C272757B045}" destId="{59EE7E05-5B9A-494E-B0DC-E7E3EB17CEFC}" srcOrd="0" destOrd="0" presId="urn:microsoft.com/office/officeart/2005/8/layout/vList2"/>
    <dgm:cxn modelId="{499E2CC7-2D16-4F11-97EA-901A759751B0}" type="presOf" srcId="{F57B037A-B635-4B90-B4D4-6F9D2687D17C}" destId="{13975B28-BE41-4F4A-AE49-F9377416632B}" srcOrd="0" destOrd="0" presId="urn:microsoft.com/office/officeart/2005/8/layout/vList2"/>
    <dgm:cxn modelId="{F2E2764B-A29C-43DA-A7B0-4062533F1BE9}" srcId="{A15EE3B7-24CA-45A0-8E11-7EF6F1EC33FB}" destId="{F57B037A-B635-4B90-B4D4-6F9D2687D17C}" srcOrd="1" destOrd="0" parTransId="{5E8C1AEF-A1EA-4A57-80BE-0767BE37FF5C}" sibTransId="{02505D74-ABF5-4878-B91C-30E4630477A2}"/>
    <dgm:cxn modelId="{26ED2F84-5E49-4C13-9516-4D627A51E0F6}" srcId="{A15EE3B7-24CA-45A0-8E11-7EF6F1EC33FB}" destId="{CAD588CD-CF05-44A2-BFC2-9C272757B045}" srcOrd="0" destOrd="0" parTransId="{6F928ED6-8F27-4650-9143-8668D2DDD18D}" sibTransId="{B3D6C0DD-3579-48AE-9AA2-C8FFEF33C1DE}"/>
    <dgm:cxn modelId="{BAE30DC9-F3BA-408A-A973-8F6B2B0E5FF1}" type="presParOf" srcId="{2320F222-4650-411C-8685-CF15D8EFE3F9}" destId="{59EE7E05-5B9A-494E-B0DC-E7E3EB17CEFC}" srcOrd="0" destOrd="0" presId="urn:microsoft.com/office/officeart/2005/8/layout/vList2"/>
    <dgm:cxn modelId="{0B8518EF-4C04-4683-8027-04EA2BA96482}" type="presParOf" srcId="{2320F222-4650-411C-8685-CF15D8EFE3F9}" destId="{1421BCD0-FD8F-4B12-9C9C-B9F161E54312}" srcOrd="1" destOrd="0" presId="urn:microsoft.com/office/officeart/2005/8/layout/vList2"/>
    <dgm:cxn modelId="{5B9670B8-4CA3-49A2-B66C-D815A2DB0DB1}" type="presParOf" srcId="{2320F222-4650-411C-8685-CF15D8EFE3F9}" destId="{13975B28-BE41-4F4A-AE49-F9377416632B}" srcOrd="2" destOrd="0" presId="urn:microsoft.com/office/officeart/2005/8/layout/vList2"/>
    <dgm:cxn modelId="{27F8139B-8B2B-4C27-B2C0-D37A2A4B80DA}" type="presParOf" srcId="{2320F222-4650-411C-8685-CF15D8EFE3F9}" destId="{EF6D522E-C43A-4635-9B4F-6E112D98CC5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F66EA6-81CF-46FE-931E-E53B5C47AAF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C801FF-CF81-438B-BCAE-3A89FD1C0CA0}">
      <dgm:prSet phldrT="[文本]" custT="1"/>
      <dgm:spPr/>
      <dgm:t>
        <a:bodyPr/>
        <a:lstStyle/>
        <a:p>
          <a:r>
            <a:rPr lang="en-US" altLang="zh-CN" sz="3200" dirty="0" smtClean="0">
              <a:solidFill>
                <a:srgbClr val="FF0000"/>
              </a:solidFill>
            </a:rPr>
            <a:t>V-</a:t>
          </a:r>
          <a:r>
            <a:rPr lang="zh-CN" altLang="en-US" sz="3200" dirty="0" smtClean="0">
              <a:solidFill>
                <a:srgbClr val="FF0000"/>
              </a:solidFill>
            </a:rPr>
            <a:t>面</a:t>
          </a:r>
          <a:endParaRPr lang="zh-CN" altLang="en-US" sz="3200" dirty="0">
            <a:solidFill>
              <a:srgbClr val="FF0000"/>
            </a:solidFill>
          </a:endParaRPr>
        </a:p>
      </dgm:t>
    </dgm:pt>
    <dgm:pt modelId="{65B21CFA-C97F-4384-9D85-88B0EB6242B6}" type="parTrans" cxnId="{D38DFCC0-8EAD-414C-A2C5-E8667290CDBB}">
      <dgm:prSet/>
      <dgm:spPr/>
      <dgm:t>
        <a:bodyPr/>
        <a:lstStyle/>
        <a:p>
          <a:endParaRPr lang="zh-CN" altLang="en-US"/>
        </a:p>
      </dgm:t>
    </dgm:pt>
    <dgm:pt modelId="{B0354F2F-EC83-488D-9DC5-DA1C7285F733}" type="sibTrans" cxnId="{D38DFCC0-8EAD-414C-A2C5-E8667290CDBB}">
      <dgm:prSet/>
      <dgm:spPr/>
      <dgm:t>
        <a:bodyPr/>
        <a:lstStyle/>
        <a:p>
          <a:endParaRPr lang="zh-CN" altLang="en-US"/>
        </a:p>
      </dgm:t>
    </dgm:pt>
    <dgm:pt modelId="{8D4DCC15-E97E-4737-95CB-E84718886DAD}">
      <dgm:prSet phldrT="[文本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zh-CN" altLang="en-US" sz="24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对于控制网格中的每个顶点，将所有与这个顶点相关的新分裂出的顶点连接构成的面。</a:t>
          </a:r>
          <a:endParaRPr lang="zh-CN" altLang="en-US" sz="2400" dirty="0">
            <a:solidFill>
              <a:srgbClr val="FFFF00"/>
            </a:solidFill>
            <a:latin typeface="华文楷体" pitchFamily="2" charset="-122"/>
            <a:ea typeface="华文楷体" pitchFamily="2" charset="-122"/>
          </a:endParaRPr>
        </a:p>
      </dgm:t>
    </dgm:pt>
    <dgm:pt modelId="{AE97FFE5-FA2A-423A-8DAA-208E7EE69380}" type="parTrans" cxnId="{92F84BF1-6E97-455E-9AE2-6233AD5D162E}">
      <dgm:prSet/>
      <dgm:spPr/>
      <dgm:t>
        <a:bodyPr/>
        <a:lstStyle/>
        <a:p>
          <a:endParaRPr lang="zh-CN" altLang="en-US"/>
        </a:p>
      </dgm:t>
    </dgm:pt>
    <dgm:pt modelId="{33CD5AF2-F0EC-4975-BDA0-CA388AAD604E}" type="sibTrans" cxnId="{92F84BF1-6E97-455E-9AE2-6233AD5D162E}">
      <dgm:prSet/>
      <dgm:spPr/>
      <dgm:t>
        <a:bodyPr/>
        <a:lstStyle/>
        <a:p>
          <a:endParaRPr lang="zh-CN" altLang="en-US"/>
        </a:p>
      </dgm:t>
    </dgm:pt>
    <dgm:pt modelId="{F4D42B81-FDE9-4FCC-9C75-6A9767A3F6AF}">
      <dgm:prSet phldrT="[文本]" custT="1"/>
      <dgm:spPr/>
      <dgm:t>
        <a:bodyPr/>
        <a:lstStyle/>
        <a:p>
          <a:r>
            <a:rPr lang="en-US" altLang="zh-CN" sz="3200" dirty="0" smtClean="0">
              <a:solidFill>
                <a:srgbClr val="FF0000"/>
              </a:solidFill>
            </a:rPr>
            <a:t>E-</a:t>
          </a:r>
          <a:r>
            <a:rPr lang="zh-CN" altLang="en-US" sz="3200" dirty="0" smtClean="0">
              <a:solidFill>
                <a:srgbClr val="FF0000"/>
              </a:solidFill>
            </a:rPr>
            <a:t>面</a:t>
          </a:r>
          <a:endParaRPr lang="zh-CN" altLang="en-US" sz="3200" dirty="0">
            <a:solidFill>
              <a:srgbClr val="FF0000"/>
            </a:solidFill>
          </a:endParaRPr>
        </a:p>
      </dgm:t>
    </dgm:pt>
    <dgm:pt modelId="{E5D38CA7-61C7-4EBD-B234-6B02E648FD9D}" type="parTrans" cxnId="{307A60D3-1D4B-45D1-9867-E913F9F33D4C}">
      <dgm:prSet/>
      <dgm:spPr/>
      <dgm:t>
        <a:bodyPr/>
        <a:lstStyle/>
        <a:p>
          <a:endParaRPr lang="zh-CN" altLang="en-US"/>
        </a:p>
      </dgm:t>
    </dgm:pt>
    <dgm:pt modelId="{8A212784-5D79-4765-814D-F9F4DFE176DC}" type="sibTrans" cxnId="{307A60D3-1D4B-45D1-9867-E913F9F33D4C}">
      <dgm:prSet/>
      <dgm:spPr/>
      <dgm:t>
        <a:bodyPr/>
        <a:lstStyle/>
        <a:p>
          <a:endParaRPr lang="zh-CN" altLang="en-US"/>
        </a:p>
      </dgm:t>
    </dgm:pt>
    <dgm:pt modelId="{92874AC4-93F4-4325-802B-32772995A2FA}">
      <dgm:prSet phldrT="[文本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zh-CN" altLang="en-US" sz="24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对于控制网格中的每条边，两个端点分裂时在两个相邻面产生对应的四个新顶点，连接这四个顶点构成的面。</a:t>
          </a:r>
          <a:endParaRPr lang="zh-CN" altLang="en-US" sz="2400" dirty="0">
            <a:solidFill>
              <a:srgbClr val="FFFF00"/>
            </a:solidFill>
            <a:latin typeface="华文楷体" pitchFamily="2" charset="-122"/>
            <a:ea typeface="华文楷体" pitchFamily="2" charset="-122"/>
          </a:endParaRPr>
        </a:p>
      </dgm:t>
    </dgm:pt>
    <dgm:pt modelId="{DB6A59A4-BFFF-4EBF-99A9-75FE7947B7A5}" type="parTrans" cxnId="{B8C08F6D-2448-4C65-B15B-31328BAA0CE2}">
      <dgm:prSet/>
      <dgm:spPr/>
      <dgm:t>
        <a:bodyPr/>
        <a:lstStyle/>
        <a:p>
          <a:endParaRPr lang="zh-CN" altLang="en-US"/>
        </a:p>
      </dgm:t>
    </dgm:pt>
    <dgm:pt modelId="{A0EEE550-D1D4-4FFB-8112-2B79783AAA54}" type="sibTrans" cxnId="{B8C08F6D-2448-4C65-B15B-31328BAA0CE2}">
      <dgm:prSet/>
      <dgm:spPr/>
      <dgm:t>
        <a:bodyPr/>
        <a:lstStyle/>
        <a:p>
          <a:endParaRPr lang="zh-CN" altLang="en-US"/>
        </a:p>
      </dgm:t>
    </dgm:pt>
    <dgm:pt modelId="{8498C1E4-7C82-423D-A9A8-235FAF51FC25}">
      <dgm:prSet phldrT="[文本]" custT="1"/>
      <dgm:spPr/>
      <dgm:t>
        <a:bodyPr/>
        <a:lstStyle/>
        <a:p>
          <a:r>
            <a:rPr lang="en-US" altLang="zh-CN" sz="3200" dirty="0" smtClean="0">
              <a:solidFill>
                <a:srgbClr val="FF0000"/>
              </a:solidFill>
            </a:rPr>
            <a:t>F-</a:t>
          </a:r>
          <a:r>
            <a:rPr lang="zh-CN" altLang="en-US" sz="3200" dirty="0" smtClean="0">
              <a:solidFill>
                <a:srgbClr val="FF0000"/>
              </a:solidFill>
            </a:rPr>
            <a:t>面</a:t>
          </a:r>
          <a:endParaRPr lang="zh-CN" altLang="en-US" sz="3200" dirty="0">
            <a:solidFill>
              <a:srgbClr val="FF0000"/>
            </a:solidFill>
          </a:endParaRPr>
        </a:p>
      </dgm:t>
    </dgm:pt>
    <dgm:pt modelId="{853E0FFF-75AC-4A1A-A78F-4A80FA9B3DA1}" type="parTrans" cxnId="{0C23A94F-E78A-4E09-9E40-2DB68FDCC26A}">
      <dgm:prSet/>
      <dgm:spPr/>
      <dgm:t>
        <a:bodyPr/>
        <a:lstStyle/>
        <a:p>
          <a:endParaRPr lang="zh-CN" altLang="en-US"/>
        </a:p>
      </dgm:t>
    </dgm:pt>
    <dgm:pt modelId="{D0CFE29F-C2DC-4B1C-90E8-B7C9653EF781}" type="sibTrans" cxnId="{0C23A94F-E78A-4E09-9E40-2DB68FDCC26A}">
      <dgm:prSet/>
      <dgm:spPr/>
      <dgm:t>
        <a:bodyPr/>
        <a:lstStyle/>
        <a:p>
          <a:endParaRPr lang="zh-CN" altLang="en-US"/>
        </a:p>
      </dgm:t>
    </dgm:pt>
    <dgm:pt modelId="{DC7E1CBB-293D-4134-B853-153F8E73F896}">
      <dgm:prSet phldrT="[文本]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对于控制网格中的每个面，依次连接这个面的每个顶点对应的新顶点，所构成的面。</a:t>
          </a:r>
          <a:endParaRPr lang="zh-CN" altLang="en-US" dirty="0">
            <a:solidFill>
              <a:srgbClr val="FFFF00"/>
            </a:solidFill>
            <a:latin typeface="华文楷体" pitchFamily="2" charset="-122"/>
            <a:ea typeface="华文楷体" pitchFamily="2" charset="-122"/>
          </a:endParaRPr>
        </a:p>
      </dgm:t>
    </dgm:pt>
    <dgm:pt modelId="{487EA6B0-9C71-4068-A0EB-903AD8BD80C9}" type="parTrans" cxnId="{9D3F0152-A905-4711-94A2-0C0C1B7C65C6}">
      <dgm:prSet/>
      <dgm:spPr/>
      <dgm:t>
        <a:bodyPr/>
        <a:lstStyle/>
        <a:p>
          <a:endParaRPr lang="zh-CN" altLang="en-US"/>
        </a:p>
      </dgm:t>
    </dgm:pt>
    <dgm:pt modelId="{7F8E56B1-32A8-4ED7-AEC0-7ADF685F4083}" type="sibTrans" cxnId="{9D3F0152-A905-4711-94A2-0C0C1B7C65C6}">
      <dgm:prSet/>
      <dgm:spPr/>
      <dgm:t>
        <a:bodyPr/>
        <a:lstStyle/>
        <a:p>
          <a:endParaRPr lang="zh-CN" altLang="en-US"/>
        </a:p>
      </dgm:t>
    </dgm:pt>
    <dgm:pt modelId="{C7852D6C-4F06-4F43-B4E7-99CA4EE9A724}" type="pres">
      <dgm:prSet presAssocID="{22F66EA6-81CF-46FE-931E-E53B5C47AA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72F7F3-0C52-46C1-BFF5-49D877611D1C}" type="pres">
      <dgm:prSet presAssocID="{02C801FF-CF81-438B-BCAE-3A89FD1C0CA0}" presName="linNode" presStyleCnt="0"/>
      <dgm:spPr/>
      <dgm:t>
        <a:bodyPr/>
        <a:lstStyle/>
        <a:p>
          <a:endParaRPr lang="zh-CN" altLang="en-US"/>
        </a:p>
      </dgm:t>
    </dgm:pt>
    <dgm:pt modelId="{EF14E25F-4700-42E2-AE1D-4814AA22C100}" type="pres">
      <dgm:prSet presAssocID="{02C801FF-CF81-438B-BCAE-3A89FD1C0CA0}" presName="parentText" presStyleLbl="node1" presStyleIdx="0" presStyleCnt="3" custScaleX="5126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56D8F4-7A54-4B9C-9546-B711CD7D4744}" type="pres">
      <dgm:prSet presAssocID="{02C801FF-CF81-438B-BCAE-3A89FD1C0CA0}" presName="descendantText" presStyleLbl="alignAccFollowNode1" presStyleIdx="0" presStyleCnt="3" custScaleX="1219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D3D014-F986-46CC-BBD9-8C197D8E27B4}" type="pres">
      <dgm:prSet presAssocID="{B0354F2F-EC83-488D-9DC5-DA1C7285F733}" presName="sp" presStyleCnt="0"/>
      <dgm:spPr/>
      <dgm:t>
        <a:bodyPr/>
        <a:lstStyle/>
        <a:p>
          <a:endParaRPr lang="zh-CN" altLang="en-US"/>
        </a:p>
      </dgm:t>
    </dgm:pt>
    <dgm:pt modelId="{DEC63340-E907-4121-8756-0841CC5EBC4E}" type="pres">
      <dgm:prSet presAssocID="{F4D42B81-FDE9-4FCC-9C75-6A9767A3F6AF}" presName="linNode" presStyleCnt="0"/>
      <dgm:spPr/>
      <dgm:t>
        <a:bodyPr/>
        <a:lstStyle/>
        <a:p>
          <a:endParaRPr lang="zh-CN" altLang="en-US"/>
        </a:p>
      </dgm:t>
    </dgm:pt>
    <dgm:pt modelId="{F79F921D-C9BB-480B-A5E2-804D77A975E9}" type="pres">
      <dgm:prSet presAssocID="{F4D42B81-FDE9-4FCC-9C75-6A9767A3F6AF}" presName="parentText" presStyleLbl="node1" presStyleIdx="1" presStyleCnt="3" custScaleX="512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C18D81-6A5E-47EE-966C-D2D40AD72215}" type="pres">
      <dgm:prSet presAssocID="{F4D42B81-FDE9-4FCC-9C75-6A9767A3F6AF}" presName="descendantText" presStyleLbl="alignAccFollowNode1" presStyleIdx="1" presStyleCnt="3" custScaleX="1219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AD625-7975-4EBD-905D-AB2BC40EC39B}" type="pres">
      <dgm:prSet presAssocID="{8A212784-5D79-4765-814D-F9F4DFE176DC}" presName="sp" presStyleCnt="0"/>
      <dgm:spPr/>
      <dgm:t>
        <a:bodyPr/>
        <a:lstStyle/>
        <a:p>
          <a:endParaRPr lang="zh-CN" altLang="en-US"/>
        </a:p>
      </dgm:t>
    </dgm:pt>
    <dgm:pt modelId="{155A3849-D99D-47F5-B657-24AA770AF6F3}" type="pres">
      <dgm:prSet presAssocID="{8498C1E4-7C82-423D-A9A8-235FAF51FC25}" presName="linNode" presStyleCnt="0"/>
      <dgm:spPr/>
      <dgm:t>
        <a:bodyPr/>
        <a:lstStyle/>
        <a:p>
          <a:endParaRPr lang="zh-CN" altLang="en-US"/>
        </a:p>
      </dgm:t>
    </dgm:pt>
    <dgm:pt modelId="{B1AAC0C0-DD74-4F36-9866-8D99033F5737}" type="pres">
      <dgm:prSet presAssocID="{8498C1E4-7C82-423D-A9A8-235FAF51FC25}" presName="parentText" presStyleLbl="node1" presStyleIdx="2" presStyleCnt="3" custScaleX="5126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7C30E8-8DE0-4FBD-A56D-FA181A825C9A}" type="pres">
      <dgm:prSet presAssocID="{8498C1E4-7C82-423D-A9A8-235FAF51FC25}" presName="descendantText" presStyleLbl="alignAccFollowNode1" presStyleIdx="2" presStyleCnt="3" custScaleX="1219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23A94F-E78A-4E09-9E40-2DB68FDCC26A}" srcId="{22F66EA6-81CF-46FE-931E-E53B5C47AAFD}" destId="{8498C1E4-7C82-423D-A9A8-235FAF51FC25}" srcOrd="2" destOrd="0" parTransId="{853E0FFF-75AC-4A1A-A78F-4A80FA9B3DA1}" sibTransId="{D0CFE29F-C2DC-4B1C-90E8-B7C9653EF781}"/>
    <dgm:cxn modelId="{92F84BF1-6E97-455E-9AE2-6233AD5D162E}" srcId="{02C801FF-CF81-438B-BCAE-3A89FD1C0CA0}" destId="{8D4DCC15-E97E-4737-95CB-E84718886DAD}" srcOrd="0" destOrd="0" parTransId="{AE97FFE5-FA2A-423A-8DAA-208E7EE69380}" sibTransId="{33CD5AF2-F0EC-4975-BDA0-CA388AAD604E}"/>
    <dgm:cxn modelId="{240D3A8B-7BEA-495F-BA09-86B041E86C9C}" type="presOf" srcId="{F4D42B81-FDE9-4FCC-9C75-6A9767A3F6AF}" destId="{F79F921D-C9BB-480B-A5E2-804D77A975E9}" srcOrd="0" destOrd="0" presId="urn:microsoft.com/office/officeart/2005/8/layout/vList5"/>
    <dgm:cxn modelId="{E9B977CF-8570-4E1B-9200-A42E8C27F1D1}" type="presOf" srcId="{92874AC4-93F4-4325-802B-32772995A2FA}" destId="{4EC18D81-6A5E-47EE-966C-D2D40AD72215}" srcOrd="0" destOrd="0" presId="urn:microsoft.com/office/officeart/2005/8/layout/vList5"/>
    <dgm:cxn modelId="{5F07777E-4856-459C-8272-765C63E64090}" type="presOf" srcId="{DC7E1CBB-293D-4134-B853-153F8E73F896}" destId="{977C30E8-8DE0-4FBD-A56D-FA181A825C9A}" srcOrd="0" destOrd="0" presId="urn:microsoft.com/office/officeart/2005/8/layout/vList5"/>
    <dgm:cxn modelId="{9D3F0152-A905-4711-94A2-0C0C1B7C65C6}" srcId="{8498C1E4-7C82-423D-A9A8-235FAF51FC25}" destId="{DC7E1CBB-293D-4134-B853-153F8E73F896}" srcOrd="0" destOrd="0" parTransId="{487EA6B0-9C71-4068-A0EB-903AD8BD80C9}" sibTransId="{7F8E56B1-32A8-4ED7-AEC0-7ADF685F4083}"/>
    <dgm:cxn modelId="{B8C08F6D-2448-4C65-B15B-31328BAA0CE2}" srcId="{F4D42B81-FDE9-4FCC-9C75-6A9767A3F6AF}" destId="{92874AC4-93F4-4325-802B-32772995A2FA}" srcOrd="0" destOrd="0" parTransId="{DB6A59A4-BFFF-4EBF-99A9-75FE7947B7A5}" sibTransId="{A0EEE550-D1D4-4FFB-8112-2B79783AAA54}"/>
    <dgm:cxn modelId="{D14DF6CD-DDD8-457F-80BE-41C3A6935034}" type="presOf" srcId="{8D4DCC15-E97E-4737-95CB-E84718886DAD}" destId="{B256D8F4-7A54-4B9C-9546-B711CD7D4744}" srcOrd="0" destOrd="0" presId="urn:microsoft.com/office/officeart/2005/8/layout/vList5"/>
    <dgm:cxn modelId="{D38DFCC0-8EAD-414C-A2C5-E8667290CDBB}" srcId="{22F66EA6-81CF-46FE-931E-E53B5C47AAFD}" destId="{02C801FF-CF81-438B-BCAE-3A89FD1C0CA0}" srcOrd="0" destOrd="0" parTransId="{65B21CFA-C97F-4384-9D85-88B0EB6242B6}" sibTransId="{B0354F2F-EC83-488D-9DC5-DA1C7285F733}"/>
    <dgm:cxn modelId="{15FFF3E4-542D-4C74-8068-71DFC46BE784}" type="presOf" srcId="{8498C1E4-7C82-423D-A9A8-235FAF51FC25}" destId="{B1AAC0C0-DD74-4F36-9866-8D99033F5737}" srcOrd="0" destOrd="0" presId="urn:microsoft.com/office/officeart/2005/8/layout/vList5"/>
    <dgm:cxn modelId="{307A60D3-1D4B-45D1-9867-E913F9F33D4C}" srcId="{22F66EA6-81CF-46FE-931E-E53B5C47AAFD}" destId="{F4D42B81-FDE9-4FCC-9C75-6A9767A3F6AF}" srcOrd="1" destOrd="0" parTransId="{E5D38CA7-61C7-4EBD-B234-6B02E648FD9D}" sibTransId="{8A212784-5D79-4765-814D-F9F4DFE176DC}"/>
    <dgm:cxn modelId="{3186A991-0DFE-4F21-8C30-55F69E4216E6}" type="presOf" srcId="{02C801FF-CF81-438B-BCAE-3A89FD1C0CA0}" destId="{EF14E25F-4700-42E2-AE1D-4814AA22C100}" srcOrd="0" destOrd="0" presId="urn:microsoft.com/office/officeart/2005/8/layout/vList5"/>
    <dgm:cxn modelId="{57F4DDC8-A12C-46D5-BC95-2B8FF66E049F}" type="presOf" srcId="{22F66EA6-81CF-46FE-931E-E53B5C47AAFD}" destId="{C7852D6C-4F06-4F43-B4E7-99CA4EE9A724}" srcOrd="0" destOrd="0" presId="urn:microsoft.com/office/officeart/2005/8/layout/vList5"/>
    <dgm:cxn modelId="{1B5CB59E-840E-44D7-8328-66FC222F53D4}" type="presParOf" srcId="{C7852D6C-4F06-4F43-B4E7-99CA4EE9A724}" destId="{9E72F7F3-0C52-46C1-BFF5-49D877611D1C}" srcOrd="0" destOrd="0" presId="urn:microsoft.com/office/officeart/2005/8/layout/vList5"/>
    <dgm:cxn modelId="{6E100684-10AB-4B44-B7AF-494FCCA0BE95}" type="presParOf" srcId="{9E72F7F3-0C52-46C1-BFF5-49D877611D1C}" destId="{EF14E25F-4700-42E2-AE1D-4814AA22C100}" srcOrd="0" destOrd="0" presId="urn:microsoft.com/office/officeart/2005/8/layout/vList5"/>
    <dgm:cxn modelId="{1A2C7555-88A8-44B4-ABF9-DBD568B1230C}" type="presParOf" srcId="{9E72F7F3-0C52-46C1-BFF5-49D877611D1C}" destId="{B256D8F4-7A54-4B9C-9546-B711CD7D4744}" srcOrd="1" destOrd="0" presId="urn:microsoft.com/office/officeart/2005/8/layout/vList5"/>
    <dgm:cxn modelId="{FBA7B8BA-28F4-4C0D-BE6C-EEAADDD58DA5}" type="presParOf" srcId="{C7852D6C-4F06-4F43-B4E7-99CA4EE9A724}" destId="{89D3D014-F986-46CC-BBD9-8C197D8E27B4}" srcOrd="1" destOrd="0" presId="urn:microsoft.com/office/officeart/2005/8/layout/vList5"/>
    <dgm:cxn modelId="{31324705-D5B4-4115-BC0B-9EC0A86EDEDC}" type="presParOf" srcId="{C7852D6C-4F06-4F43-B4E7-99CA4EE9A724}" destId="{DEC63340-E907-4121-8756-0841CC5EBC4E}" srcOrd="2" destOrd="0" presId="urn:microsoft.com/office/officeart/2005/8/layout/vList5"/>
    <dgm:cxn modelId="{BCCBF789-A7E1-4E27-98FA-60DA1A224102}" type="presParOf" srcId="{DEC63340-E907-4121-8756-0841CC5EBC4E}" destId="{F79F921D-C9BB-480B-A5E2-804D77A975E9}" srcOrd="0" destOrd="0" presId="urn:microsoft.com/office/officeart/2005/8/layout/vList5"/>
    <dgm:cxn modelId="{28A0A48A-426A-4800-880C-EFDE292C0F10}" type="presParOf" srcId="{DEC63340-E907-4121-8756-0841CC5EBC4E}" destId="{4EC18D81-6A5E-47EE-966C-D2D40AD72215}" srcOrd="1" destOrd="0" presId="urn:microsoft.com/office/officeart/2005/8/layout/vList5"/>
    <dgm:cxn modelId="{1F921F5F-C576-4D3C-9EA6-82C8B411402E}" type="presParOf" srcId="{C7852D6C-4F06-4F43-B4E7-99CA4EE9A724}" destId="{331AD625-7975-4EBD-905D-AB2BC40EC39B}" srcOrd="3" destOrd="0" presId="urn:microsoft.com/office/officeart/2005/8/layout/vList5"/>
    <dgm:cxn modelId="{B894E9AD-AEEF-4DE5-ABB4-EF67C52D3F40}" type="presParOf" srcId="{C7852D6C-4F06-4F43-B4E7-99CA4EE9A724}" destId="{155A3849-D99D-47F5-B657-24AA770AF6F3}" srcOrd="4" destOrd="0" presId="urn:microsoft.com/office/officeart/2005/8/layout/vList5"/>
    <dgm:cxn modelId="{853A2BE0-A9D6-4D40-954D-0622E6E86CCC}" type="presParOf" srcId="{155A3849-D99D-47F5-B657-24AA770AF6F3}" destId="{B1AAC0C0-DD74-4F36-9866-8D99033F5737}" srcOrd="0" destOrd="0" presId="urn:microsoft.com/office/officeart/2005/8/layout/vList5"/>
    <dgm:cxn modelId="{59835967-12F6-4EDE-8FB0-C553FF58C4EB}" type="presParOf" srcId="{155A3849-D99D-47F5-B657-24AA770AF6F3}" destId="{977C30E8-8DE0-4FBD-A56D-FA181A825C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A14CE7-07B1-4430-9FCC-E15A4587C41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2CFB83C-5994-4144-8FE9-F59742E9F21F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对原始网格的每个面计算新点。</a:t>
          </a:r>
          <a:endParaRPr lang="zh-CN" altLang="en-US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67FA6234-B063-4A04-9988-EB2D947E48A0}" type="parTrans" cxnId="{B94B23D7-2ECA-448D-B60F-1E5990DAD541}">
      <dgm:prSet/>
      <dgm:spPr/>
      <dgm:t>
        <a:bodyPr/>
        <a:lstStyle/>
        <a:p>
          <a:endParaRPr lang="zh-CN" altLang="en-US"/>
        </a:p>
      </dgm:t>
    </dgm:pt>
    <dgm:pt modelId="{C562198C-979D-4FCE-9C62-264339BFF058}" type="sibTrans" cxnId="{B94B23D7-2ECA-448D-B60F-1E5990DAD541}">
      <dgm:prSet/>
      <dgm:spPr/>
      <dgm:t>
        <a:bodyPr/>
        <a:lstStyle/>
        <a:p>
          <a:endParaRPr lang="zh-CN" altLang="en-US"/>
        </a:p>
      </dgm:t>
    </dgm:pt>
    <dgm:pt modelId="{563AF488-E618-44D5-81F0-1D7BD26F2633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对每个原始顶点，建立</a:t>
          </a:r>
          <a:r>
            <a:rPr lang="en-US" altLang="zh-CN" sz="24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V-</a:t>
          </a:r>
          <a:r>
            <a:rPr lang="zh-CN" altLang="en-US" sz="24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面；对每个原始边，建立</a:t>
          </a:r>
          <a:r>
            <a:rPr lang="en-US" altLang="zh-CN" sz="24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E-</a:t>
          </a:r>
          <a:r>
            <a:rPr lang="zh-CN" altLang="en-US" sz="24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面，对每个原始面，建立</a:t>
          </a:r>
          <a:r>
            <a:rPr lang="en-US" altLang="zh-CN" sz="24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F-</a:t>
          </a:r>
          <a:r>
            <a:rPr lang="zh-CN" altLang="en-US" sz="24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面。</a:t>
          </a:r>
          <a:endParaRPr lang="zh-CN" altLang="en-US" sz="24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390E8C94-697C-44E0-B3FA-680F37C47261}" type="parTrans" cxnId="{74510017-1B0F-41D7-991A-BB4D372F99FD}">
      <dgm:prSet/>
      <dgm:spPr/>
      <dgm:t>
        <a:bodyPr/>
        <a:lstStyle/>
        <a:p>
          <a:endParaRPr lang="zh-CN" altLang="en-US"/>
        </a:p>
      </dgm:t>
    </dgm:pt>
    <dgm:pt modelId="{25DE396B-F742-4001-9408-06A4AA4A8032}" type="sibTrans" cxnId="{74510017-1B0F-41D7-991A-BB4D372F99FD}">
      <dgm:prSet/>
      <dgm:spPr/>
      <dgm:t>
        <a:bodyPr/>
        <a:lstStyle/>
        <a:p>
          <a:endParaRPr lang="zh-CN" altLang="en-US"/>
        </a:p>
      </dgm:t>
    </dgm:pt>
    <dgm:pt modelId="{EB63FC97-CCF8-4C7D-A54E-6F2DC357327A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计算新面和新顶点的法向。</a:t>
          </a:r>
          <a:endParaRPr lang="zh-CN" altLang="en-US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B9E5EB9B-111D-4B84-BF8E-73D7D10BC981}" type="parTrans" cxnId="{24F0295D-B098-4F35-BFB8-DD0868DBEF2C}">
      <dgm:prSet/>
      <dgm:spPr/>
      <dgm:t>
        <a:bodyPr/>
        <a:lstStyle/>
        <a:p>
          <a:endParaRPr lang="zh-CN" altLang="en-US"/>
        </a:p>
      </dgm:t>
    </dgm:pt>
    <dgm:pt modelId="{0E5EFDAF-BBCD-4E10-B4D3-FBDD679B2B48}" type="sibTrans" cxnId="{24F0295D-B098-4F35-BFB8-DD0868DBEF2C}">
      <dgm:prSet/>
      <dgm:spPr/>
      <dgm:t>
        <a:bodyPr/>
        <a:lstStyle/>
        <a:p>
          <a:endParaRPr lang="zh-CN" altLang="en-US"/>
        </a:p>
      </dgm:t>
    </dgm:pt>
    <dgm:pt modelId="{426E57BA-97AB-4DCC-AA9B-40FF8126EEB5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算法结束。</a:t>
          </a:r>
          <a:endParaRPr lang="zh-CN" altLang="en-US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72548EE5-8517-4D7B-BD94-29736D7E07FC}" type="parTrans" cxnId="{BDB6B896-38E9-49C6-88E0-5850ACA9ADA6}">
      <dgm:prSet/>
      <dgm:spPr/>
      <dgm:t>
        <a:bodyPr/>
        <a:lstStyle/>
        <a:p>
          <a:endParaRPr lang="zh-CN" altLang="en-US"/>
        </a:p>
      </dgm:t>
    </dgm:pt>
    <dgm:pt modelId="{0EACAE7B-7D16-4821-8107-92920A880227}" type="sibTrans" cxnId="{BDB6B896-38E9-49C6-88E0-5850ACA9ADA6}">
      <dgm:prSet/>
      <dgm:spPr/>
      <dgm:t>
        <a:bodyPr/>
        <a:lstStyle/>
        <a:p>
          <a:endParaRPr lang="zh-CN" altLang="en-US"/>
        </a:p>
      </dgm:t>
    </dgm:pt>
    <dgm:pt modelId="{ECAAFFCC-B0D6-47BF-BC20-5E90F91F0BCD}" type="pres">
      <dgm:prSet presAssocID="{39A14CE7-07B1-4430-9FCC-E15A4587C41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8C39292-AA3B-4CEB-9177-98B4A957582B}" type="pres">
      <dgm:prSet presAssocID="{39A14CE7-07B1-4430-9FCC-E15A4587C415}" presName="dummyMaxCanvas" presStyleCnt="0">
        <dgm:presLayoutVars/>
      </dgm:prSet>
      <dgm:spPr/>
    </dgm:pt>
    <dgm:pt modelId="{D272989E-3764-4523-B90A-C63652BABD46}" type="pres">
      <dgm:prSet presAssocID="{39A14CE7-07B1-4430-9FCC-E15A4587C415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333FD0-0A4E-459F-B572-0C50A103E933}" type="pres">
      <dgm:prSet presAssocID="{39A14CE7-07B1-4430-9FCC-E15A4587C415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EF98AF-E95A-44E9-A5FB-52420739DC10}" type="pres">
      <dgm:prSet presAssocID="{39A14CE7-07B1-4430-9FCC-E15A4587C415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D260A4-25DC-4D79-80EA-D9CE66EAF6B3}" type="pres">
      <dgm:prSet presAssocID="{39A14CE7-07B1-4430-9FCC-E15A4587C415}" presName="FourNodes_4" presStyleLbl="node1" presStyleIdx="3" presStyleCnt="4" custScaleY="909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330180-3563-4AAD-8816-443D3C3697E9}" type="pres">
      <dgm:prSet presAssocID="{39A14CE7-07B1-4430-9FCC-E15A4587C415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920792-A9B4-4233-9F52-77A68E53C42E}" type="pres">
      <dgm:prSet presAssocID="{39A14CE7-07B1-4430-9FCC-E15A4587C415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86B386-477A-43AE-B062-D9BCBDA3D8A3}" type="pres">
      <dgm:prSet presAssocID="{39A14CE7-07B1-4430-9FCC-E15A4587C415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0167FF-0C09-437A-85C8-ECCFFFE24588}" type="pres">
      <dgm:prSet presAssocID="{39A14CE7-07B1-4430-9FCC-E15A4587C41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2A6584-AF67-4AC1-B8F1-2FABA81C42C6}" type="pres">
      <dgm:prSet presAssocID="{39A14CE7-07B1-4430-9FCC-E15A4587C415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8BC19B-CC0D-4B28-8B98-E2A0F1513229}" type="pres">
      <dgm:prSet presAssocID="{39A14CE7-07B1-4430-9FCC-E15A4587C415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8D90CD-9972-4653-9948-D27F15FA10C0}" type="pres">
      <dgm:prSet presAssocID="{39A14CE7-07B1-4430-9FCC-E15A4587C415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664D5B-67C0-4C68-9AD4-CB41D84B73D8}" type="presOf" srcId="{C562198C-979D-4FCE-9C62-264339BFF058}" destId="{AF330180-3563-4AAD-8816-443D3C3697E9}" srcOrd="0" destOrd="0" presId="urn:microsoft.com/office/officeart/2005/8/layout/vProcess5"/>
    <dgm:cxn modelId="{5A43B224-88E8-46F9-A543-0621E50A6D2F}" type="presOf" srcId="{25DE396B-F742-4001-9408-06A4AA4A8032}" destId="{A3920792-A9B4-4233-9F52-77A68E53C42E}" srcOrd="0" destOrd="0" presId="urn:microsoft.com/office/officeart/2005/8/layout/vProcess5"/>
    <dgm:cxn modelId="{BA6E6DC5-4754-4045-9E04-5296D6C30C11}" type="presOf" srcId="{0E5EFDAF-BBCD-4E10-B4D3-FBDD679B2B48}" destId="{E586B386-477A-43AE-B062-D9BCBDA3D8A3}" srcOrd="0" destOrd="0" presId="urn:microsoft.com/office/officeart/2005/8/layout/vProcess5"/>
    <dgm:cxn modelId="{B85F0374-A44A-4A96-AEE8-3E92A9A32588}" type="presOf" srcId="{42CFB83C-5994-4144-8FE9-F59742E9F21F}" destId="{CE0167FF-0C09-437A-85C8-ECCFFFE24588}" srcOrd="1" destOrd="0" presId="urn:microsoft.com/office/officeart/2005/8/layout/vProcess5"/>
    <dgm:cxn modelId="{2111404B-3E2D-4899-B49B-C39C66BA5682}" type="presOf" srcId="{42CFB83C-5994-4144-8FE9-F59742E9F21F}" destId="{D272989E-3764-4523-B90A-C63652BABD46}" srcOrd="0" destOrd="0" presId="urn:microsoft.com/office/officeart/2005/8/layout/vProcess5"/>
    <dgm:cxn modelId="{CCC1B31F-559D-4A07-8917-AA8FFE29BE47}" type="presOf" srcId="{39A14CE7-07B1-4430-9FCC-E15A4587C415}" destId="{ECAAFFCC-B0D6-47BF-BC20-5E90F91F0BCD}" srcOrd="0" destOrd="0" presId="urn:microsoft.com/office/officeart/2005/8/layout/vProcess5"/>
    <dgm:cxn modelId="{46E3D60B-7726-48D4-BC7E-9503DBDB2BA2}" type="presOf" srcId="{EB63FC97-CCF8-4C7D-A54E-6F2DC357327A}" destId="{AA8BC19B-CC0D-4B28-8B98-E2A0F1513229}" srcOrd="1" destOrd="0" presId="urn:microsoft.com/office/officeart/2005/8/layout/vProcess5"/>
    <dgm:cxn modelId="{194192A4-2C94-44FB-9810-A24F568D9047}" type="presOf" srcId="{EB63FC97-CCF8-4C7D-A54E-6F2DC357327A}" destId="{C6EF98AF-E95A-44E9-A5FB-52420739DC10}" srcOrd="0" destOrd="0" presId="urn:microsoft.com/office/officeart/2005/8/layout/vProcess5"/>
    <dgm:cxn modelId="{74510017-1B0F-41D7-991A-BB4D372F99FD}" srcId="{39A14CE7-07B1-4430-9FCC-E15A4587C415}" destId="{563AF488-E618-44D5-81F0-1D7BD26F2633}" srcOrd="1" destOrd="0" parTransId="{390E8C94-697C-44E0-B3FA-680F37C47261}" sibTransId="{25DE396B-F742-4001-9408-06A4AA4A8032}"/>
    <dgm:cxn modelId="{E4387C96-EFE7-47AB-A9CE-FFEA4056F2BC}" type="presOf" srcId="{426E57BA-97AB-4DCC-AA9B-40FF8126EEB5}" destId="{84D260A4-25DC-4D79-80EA-D9CE66EAF6B3}" srcOrd="0" destOrd="0" presId="urn:microsoft.com/office/officeart/2005/8/layout/vProcess5"/>
    <dgm:cxn modelId="{BDB6B896-38E9-49C6-88E0-5850ACA9ADA6}" srcId="{39A14CE7-07B1-4430-9FCC-E15A4587C415}" destId="{426E57BA-97AB-4DCC-AA9B-40FF8126EEB5}" srcOrd="3" destOrd="0" parTransId="{72548EE5-8517-4D7B-BD94-29736D7E07FC}" sibTransId="{0EACAE7B-7D16-4821-8107-92920A880227}"/>
    <dgm:cxn modelId="{7E92CC2E-E22F-4006-9413-81EA7D2557DB}" type="presOf" srcId="{563AF488-E618-44D5-81F0-1D7BD26F2633}" destId="{CB333FD0-0A4E-459F-B572-0C50A103E933}" srcOrd="0" destOrd="0" presId="urn:microsoft.com/office/officeart/2005/8/layout/vProcess5"/>
    <dgm:cxn modelId="{24F0295D-B098-4F35-BFB8-DD0868DBEF2C}" srcId="{39A14CE7-07B1-4430-9FCC-E15A4587C415}" destId="{EB63FC97-CCF8-4C7D-A54E-6F2DC357327A}" srcOrd="2" destOrd="0" parTransId="{B9E5EB9B-111D-4B84-BF8E-73D7D10BC981}" sibTransId="{0E5EFDAF-BBCD-4E10-B4D3-FBDD679B2B48}"/>
    <dgm:cxn modelId="{80FF0285-C821-4EF4-A3BD-896517D8383B}" type="presOf" srcId="{563AF488-E618-44D5-81F0-1D7BD26F2633}" destId="{F62A6584-AF67-4AC1-B8F1-2FABA81C42C6}" srcOrd="1" destOrd="0" presId="urn:microsoft.com/office/officeart/2005/8/layout/vProcess5"/>
    <dgm:cxn modelId="{808CD36D-8F0D-459B-A22A-EBFA41B72320}" type="presOf" srcId="{426E57BA-97AB-4DCC-AA9B-40FF8126EEB5}" destId="{D78D90CD-9972-4653-9948-D27F15FA10C0}" srcOrd="1" destOrd="0" presId="urn:microsoft.com/office/officeart/2005/8/layout/vProcess5"/>
    <dgm:cxn modelId="{B94B23D7-2ECA-448D-B60F-1E5990DAD541}" srcId="{39A14CE7-07B1-4430-9FCC-E15A4587C415}" destId="{42CFB83C-5994-4144-8FE9-F59742E9F21F}" srcOrd="0" destOrd="0" parTransId="{67FA6234-B063-4A04-9988-EB2D947E48A0}" sibTransId="{C562198C-979D-4FCE-9C62-264339BFF058}"/>
    <dgm:cxn modelId="{75EC5F04-D642-4090-A802-066A9C29525A}" type="presParOf" srcId="{ECAAFFCC-B0D6-47BF-BC20-5E90F91F0BCD}" destId="{98C39292-AA3B-4CEB-9177-98B4A957582B}" srcOrd="0" destOrd="0" presId="urn:microsoft.com/office/officeart/2005/8/layout/vProcess5"/>
    <dgm:cxn modelId="{D09B9E9C-2054-44A0-A9D5-E3803126257B}" type="presParOf" srcId="{ECAAFFCC-B0D6-47BF-BC20-5E90F91F0BCD}" destId="{D272989E-3764-4523-B90A-C63652BABD46}" srcOrd="1" destOrd="0" presId="urn:microsoft.com/office/officeart/2005/8/layout/vProcess5"/>
    <dgm:cxn modelId="{992961ED-80DF-4424-AA0D-4FEC5E18CD89}" type="presParOf" srcId="{ECAAFFCC-B0D6-47BF-BC20-5E90F91F0BCD}" destId="{CB333FD0-0A4E-459F-B572-0C50A103E933}" srcOrd="2" destOrd="0" presId="urn:microsoft.com/office/officeart/2005/8/layout/vProcess5"/>
    <dgm:cxn modelId="{710BB503-82A1-47CB-AAF2-88BEC37A0EBE}" type="presParOf" srcId="{ECAAFFCC-B0D6-47BF-BC20-5E90F91F0BCD}" destId="{C6EF98AF-E95A-44E9-A5FB-52420739DC10}" srcOrd="3" destOrd="0" presId="urn:microsoft.com/office/officeart/2005/8/layout/vProcess5"/>
    <dgm:cxn modelId="{946D69EC-564A-444F-B71C-136BAE7E6A31}" type="presParOf" srcId="{ECAAFFCC-B0D6-47BF-BC20-5E90F91F0BCD}" destId="{84D260A4-25DC-4D79-80EA-D9CE66EAF6B3}" srcOrd="4" destOrd="0" presId="urn:microsoft.com/office/officeart/2005/8/layout/vProcess5"/>
    <dgm:cxn modelId="{8D92519F-5DD5-43B8-8CDC-FD4F4762A28C}" type="presParOf" srcId="{ECAAFFCC-B0D6-47BF-BC20-5E90F91F0BCD}" destId="{AF330180-3563-4AAD-8816-443D3C3697E9}" srcOrd="5" destOrd="0" presId="urn:microsoft.com/office/officeart/2005/8/layout/vProcess5"/>
    <dgm:cxn modelId="{4002BBD0-0D5B-4F9F-8D9F-3CDF12A5752B}" type="presParOf" srcId="{ECAAFFCC-B0D6-47BF-BC20-5E90F91F0BCD}" destId="{A3920792-A9B4-4233-9F52-77A68E53C42E}" srcOrd="6" destOrd="0" presId="urn:microsoft.com/office/officeart/2005/8/layout/vProcess5"/>
    <dgm:cxn modelId="{771DDFC5-C7A0-48C9-B350-43258D131519}" type="presParOf" srcId="{ECAAFFCC-B0D6-47BF-BC20-5E90F91F0BCD}" destId="{E586B386-477A-43AE-B062-D9BCBDA3D8A3}" srcOrd="7" destOrd="0" presId="urn:microsoft.com/office/officeart/2005/8/layout/vProcess5"/>
    <dgm:cxn modelId="{8657CB87-48EE-4349-9D3E-EBC40A75A7F3}" type="presParOf" srcId="{ECAAFFCC-B0D6-47BF-BC20-5E90F91F0BCD}" destId="{CE0167FF-0C09-437A-85C8-ECCFFFE24588}" srcOrd="8" destOrd="0" presId="urn:microsoft.com/office/officeart/2005/8/layout/vProcess5"/>
    <dgm:cxn modelId="{5DC49902-7465-40F9-A26C-678A1606E02A}" type="presParOf" srcId="{ECAAFFCC-B0D6-47BF-BC20-5E90F91F0BCD}" destId="{F62A6584-AF67-4AC1-B8F1-2FABA81C42C6}" srcOrd="9" destOrd="0" presId="urn:microsoft.com/office/officeart/2005/8/layout/vProcess5"/>
    <dgm:cxn modelId="{E5E505D1-E261-42F4-9606-A4EF885389C2}" type="presParOf" srcId="{ECAAFFCC-B0D6-47BF-BC20-5E90F91F0BCD}" destId="{AA8BC19B-CC0D-4B28-8B98-E2A0F1513229}" srcOrd="10" destOrd="0" presId="urn:microsoft.com/office/officeart/2005/8/layout/vProcess5"/>
    <dgm:cxn modelId="{E0B52468-CA0C-412D-9586-34C6B60D07C4}" type="presParOf" srcId="{ECAAFFCC-B0D6-47BF-BC20-5E90F91F0BCD}" destId="{D78D90CD-9972-4653-9948-D27F15FA10C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182A09-D3EB-4F12-80FA-4D9A40F541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71D42B-8826-4F20-B21D-23101B418187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1</a:t>
          </a:r>
          <a:endParaRPr lang="zh-CN" altLang="en-US" dirty="0">
            <a:solidFill>
              <a:srgbClr val="FFFF00"/>
            </a:solidFill>
          </a:endParaRPr>
        </a:p>
      </dgm:t>
    </dgm:pt>
    <dgm:pt modelId="{8420DB77-E9DE-4ADB-8203-11E2441DF992}" type="parTrans" cxnId="{B5FF39E3-62C6-4431-AFC4-41E2A3FD1C0C}">
      <dgm:prSet/>
      <dgm:spPr/>
      <dgm:t>
        <a:bodyPr/>
        <a:lstStyle/>
        <a:p>
          <a:endParaRPr lang="zh-CN" altLang="en-US"/>
        </a:p>
      </dgm:t>
    </dgm:pt>
    <dgm:pt modelId="{09299343-7367-495F-B848-79F2DC040A49}" type="sibTrans" cxnId="{B5FF39E3-62C6-4431-AFC4-41E2A3FD1C0C}">
      <dgm:prSet/>
      <dgm:spPr/>
      <dgm:t>
        <a:bodyPr/>
        <a:lstStyle/>
        <a:p>
          <a:endParaRPr lang="zh-CN" altLang="en-US"/>
        </a:p>
      </dgm:t>
    </dgm:pt>
    <dgm:pt modelId="{C086EBFA-9064-492D-B815-302615FEE5F9}">
      <dgm:prSet phldrT="[文本]" custT="1"/>
      <dgm:spPr/>
      <dgm:t>
        <a:bodyPr/>
        <a:lstStyle/>
        <a:p>
          <a:r>
            <a:rPr lang="zh-CN" altLang="en-US" sz="28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对原始网格中的点，面，边计算新点的位置。</a:t>
          </a:r>
          <a:endParaRPr lang="zh-CN" altLang="en-US" sz="28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C78C4958-B068-42CB-84B3-FC2E25BE09CD}" type="parTrans" cxnId="{A303F124-F7B8-46EC-AF8E-86E621AE8374}">
      <dgm:prSet/>
      <dgm:spPr/>
      <dgm:t>
        <a:bodyPr/>
        <a:lstStyle/>
        <a:p>
          <a:endParaRPr lang="zh-CN" altLang="en-US"/>
        </a:p>
      </dgm:t>
    </dgm:pt>
    <dgm:pt modelId="{51EDFB3F-4015-4B4D-BE0E-8B7F93D84F46}" type="sibTrans" cxnId="{A303F124-F7B8-46EC-AF8E-86E621AE8374}">
      <dgm:prSet/>
      <dgm:spPr/>
      <dgm:t>
        <a:bodyPr/>
        <a:lstStyle/>
        <a:p>
          <a:endParaRPr lang="zh-CN" altLang="en-US"/>
        </a:p>
      </dgm:t>
    </dgm:pt>
    <dgm:pt modelId="{158BACAB-AAEA-4EC3-8488-E8295FF856D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3</a:t>
          </a:r>
          <a:endParaRPr lang="zh-CN" altLang="en-US" dirty="0">
            <a:solidFill>
              <a:srgbClr val="FFFF00"/>
            </a:solidFill>
          </a:endParaRPr>
        </a:p>
      </dgm:t>
    </dgm:pt>
    <dgm:pt modelId="{957E41AE-ECF3-444F-9BC1-AFACC1B781FE}" type="parTrans" cxnId="{431AB8A0-3799-4571-BD47-7F3BC9AF9EAB}">
      <dgm:prSet/>
      <dgm:spPr/>
      <dgm:t>
        <a:bodyPr/>
        <a:lstStyle/>
        <a:p>
          <a:endParaRPr lang="zh-CN" altLang="en-US"/>
        </a:p>
      </dgm:t>
    </dgm:pt>
    <dgm:pt modelId="{88C6CE08-F035-46E2-BAA6-22CB7164A6C2}" type="sibTrans" cxnId="{431AB8A0-3799-4571-BD47-7F3BC9AF9EAB}">
      <dgm:prSet/>
      <dgm:spPr/>
      <dgm:t>
        <a:bodyPr/>
        <a:lstStyle/>
        <a:p>
          <a:endParaRPr lang="zh-CN" altLang="en-US"/>
        </a:p>
      </dgm:t>
    </dgm:pt>
    <dgm:pt modelId="{18D593F2-01FA-4A67-9FA2-81169A8A97DC}">
      <dgm:prSet phldrT="[文本]" custT="1"/>
      <dgm:spPr/>
      <dgm:t>
        <a:bodyPr/>
        <a:lstStyle/>
        <a:p>
          <a:r>
            <a:rPr lang="zh-CN" altLang="en-US" sz="28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计算新面和顶点的法向。</a:t>
          </a:r>
          <a:endParaRPr lang="zh-CN" altLang="en-US" sz="28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9EE34F43-5199-48D5-8727-45B439EEEF17}" type="parTrans" cxnId="{29259CC6-07E5-4E8F-9A2E-0F9FAE220469}">
      <dgm:prSet/>
      <dgm:spPr/>
      <dgm:t>
        <a:bodyPr/>
        <a:lstStyle/>
        <a:p>
          <a:endParaRPr lang="zh-CN" altLang="en-US"/>
        </a:p>
      </dgm:t>
    </dgm:pt>
    <dgm:pt modelId="{994C0363-598A-4185-BDD8-EE40ADF2A3DA}" type="sibTrans" cxnId="{29259CC6-07E5-4E8F-9A2E-0F9FAE220469}">
      <dgm:prSet/>
      <dgm:spPr/>
      <dgm:t>
        <a:bodyPr/>
        <a:lstStyle/>
        <a:p>
          <a:endParaRPr lang="zh-CN" altLang="en-US"/>
        </a:p>
      </dgm:t>
    </dgm:pt>
    <dgm:pt modelId="{6FF41D40-64D3-4DF8-91DE-ED0E8CF9C5A3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4</a:t>
          </a:r>
          <a:endParaRPr lang="zh-CN" altLang="en-US" dirty="0">
            <a:solidFill>
              <a:srgbClr val="FFFF00"/>
            </a:solidFill>
          </a:endParaRPr>
        </a:p>
      </dgm:t>
    </dgm:pt>
    <dgm:pt modelId="{5EFFB225-AABA-464F-AE5B-7BAA0C4E69E2}" type="parTrans" cxnId="{2D195290-7DD3-48A0-ABBF-25FF656ADF81}">
      <dgm:prSet/>
      <dgm:spPr/>
      <dgm:t>
        <a:bodyPr/>
        <a:lstStyle/>
        <a:p>
          <a:endParaRPr lang="zh-CN" altLang="en-US"/>
        </a:p>
      </dgm:t>
    </dgm:pt>
    <dgm:pt modelId="{3DFCF5C1-1BAC-4E32-8265-A2D5AF111E52}" type="sibTrans" cxnId="{2D195290-7DD3-48A0-ABBF-25FF656ADF81}">
      <dgm:prSet/>
      <dgm:spPr/>
      <dgm:t>
        <a:bodyPr/>
        <a:lstStyle/>
        <a:p>
          <a:endParaRPr lang="zh-CN" altLang="en-US"/>
        </a:p>
      </dgm:t>
    </dgm:pt>
    <dgm:pt modelId="{6C38DB81-7811-4B7A-A913-AB0C94A37DD7}">
      <dgm:prSet phldrT="[文本]" custT="1"/>
      <dgm:spPr/>
      <dgm:t>
        <a:bodyPr/>
        <a:lstStyle/>
        <a:p>
          <a:r>
            <a:rPr lang="zh-CN" altLang="en-US" sz="28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算法结束。</a:t>
          </a:r>
          <a:endParaRPr lang="zh-CN" altLang="en-US" sz="28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5949C10A-38AC-4298-BC7F-E29FD6A378F4}" type="parTrans" cxnId="{82EE95AC-6853-4437-BE16-7C10BBA55A66}">
      <dgm:prSet/>
      <dgm:spPr/>
      <dgm:t>
        <a:bodyPr/>
        <a:lstStyle/>
        <a:p>
          <a:endParaRPr lang="zh-CN" altLang="en-US"/>
        </a:p>
      </dgm:t>
    </dgm:pt>
    <dgm:pt modelId="{FC7C697B-175B-4FD0-B7B8-6137F6F3B912}" type="sibTrans" cxnId="{82EE95AC-6853-4437-BE16-7C10BBA55A66}">
      <dgm:prSet/>
      <dgm:spPr/>
      <dgm:t>
        <a:bodyPr/>
        <a:lstStyle/>
        <a:p>
          <a:endParaRPr lang="zh-CN" altLang="en-US"/>
        </a:p>
      </dgm:t>
    </dgm:pt>
    <dgm:pt modelId="{2AF0D99B-7EA6-4C98-9C03-91E3B383092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2</a:t>
          </a:r>
          <a:endParaRPr lang="zh-CN" altLang="en-US" dirty="0">
            <a:solidFill>
              <a:srgbClr val="FFFF00"/>
            </a:solidFill>
          </a:endParaRPr>
        </a:p>
      </dgm:t>
    </dgm:pt>
    <dgm:pt modelId="{08DFABC0-EB08-47FB-8B9E-3065765AD7A6}" type="parTrans" cxnId="{6D118D68-F5C9-48F9-8F4C-53AECC0D4D67}">
      <dgm:prSet/>
      <dgm:spPr/>
      <dgm:t>
        <a:bodyPr/>
        <a:lstStyle/>
        <a:p>
          <a:endParaRPr lang="zh-CN" altLang="en-US"/>
        </a:p>
      </dgm:t>
    </dgm:pt>
    <dgm:pt modelId="{2E38AE02-FB6A-42B6-9A2A-AB6BC3336D89}" type="sibTrans" cxnId="{6D118D68-F5C9-48F9-8F4C-53AECC0D4D67}">
      <dgm:prSet/>
      <dgm:spPr/>
      <dgm:t>
        <a:bodyPr/>
        <a:lstStyle/>
        <a:p>
          <a:endParaRPr lang="zh-CN" altLang="en-US"/>
        </a:p>
      </dgm:t>
    </dgm:pt>
    <dgm:pt modelId="{C8B7B1C1-63E9-4BCC-8C01-0DE31A9255E8}">
      <dgm:prSet custT="1"/>
      <dgm:spPr/>
      <dgm:t>
        <a:bodyPr/>
        <a:lstStyle/>
        <a:p>
          <a:r>
            <a:rPr lang="zh-CN" altLang="en-US" sz="28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连接新面点到对应多边形的新边点，连接新顶点到它各邻接边的新边点。</a:t>
          </a:r>
          <a:endParaRPr lang="zh-CN" altLang="en-US" sz="28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30B0A2BF-4749-4B30-B1B6-B165EC0D5043}" type="parTrans" cxnId="{78E81BCD-340B-45CB-B865-712D6F215777}">
      <dgm:prSet/>
      <dgm:spPr/>
      <dgm:t>
        <a:bodyPr/>
        <a:lstStyle/>
        <a:p>
          <a:endParaRPr lang="zh-CN" altLang="en-US"/>
        </a:p>
      </dgm:t>
    </dgm:pt>
    <dgm:pt modelId="{F3FB0111-CD64-4C2F-AD4B-49468466B8D0}" type="sibTrans" cxnId="{78E81BCD-340B-45CB-B865-712D6F215777}">
      <dgm:prSet/>
      <dgm:spPr/>
      <dgm:t>
        <a:bodyPr/>
        <a:lstStyle/>
        <a:p>
          <a:endParaRPr lang="zh-CN" altLang="en-US"/>
        </a:p>
      </dgm:t>
    </dgm:pt>
    <dgm:pt modelId="{74D100BD-0B58-471F-B132-8A42EC11DE01}" type="pres">
      <dgm:prSet presAssocID="{3E182A09-D3EB-4F12-80FA-4D9A40F541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F0551C-CFEA-46AE-A231-1FF5A03D5677}" type="pres">
      <dgm:prSet presAssocID="{7771D42B-8826-4F20-B21D-23101B418187}" presName="composite" presStyleCnt="0"/>
      <dgm:spPr/>
    </dgm:pt>
    <dgm:pt modelId="{A6F7C9FB-E264-4C94-AD87-E2ADB72A3B86}" type="pres">
      <dgm:prSet presAssocID="{7771D42B-8826-4F20-B21D-23101B41818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4D2F51-C602-4342-9BA4-1B3C6FC3E325}" type="pres">
      <dgm:prSet presAssocID="{7771D42B-8826-4F20-B21D-23101B418187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D02C35-1426-459D-9847-405014177DE5}" type="pres">
      <dgm:prSet presAssocID="{09299343-7367-495F-B848-79F2DC040A49}" presName="sp" presStyleCnt="0"/>
      <dgm:spPr/>
    </dgm:pt>
    <dgm:pt modelId="{0E73D330-301B-4A49-BCE4-4B61B98BDBA2}" type="pres">
      <dgm:prSet presAssocID="{2AF0D99B-7EA6-4C98-9C03-91E3B3830926}" presName="composite" presStyleCnt="0"/>
      <dgm:spPr/>
    </dgm:pt>
    <dgm:pt modelId="{F2C59A70-D9EF-4641-95C9-EAA110A65514}" type="pres">
      <dgm:prSet presAssocID="{2AF0D99B-7EA6-4C98-9C03-91E3B3830926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FF9A57-9B4D-4ACF-A60B-F0DFC641B458}" type="pres">
      <dgm:prSet presAssocID="{2AF0D99B-7EA6-4C98-9C03-91E3B383092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8F7723-654C-455F-801B-A6410149444D}" type="pres">
      <dgm:prSet presAssocID="{2E38AE02-FB6A-42B6-9A2A-AB6BC3336D89}" presName="sp" presStyleCnt="0"/>
      <dgm:spPr/>
    </dgm:pt>
    <dgm:pt modelId="{8A28DA21-75A0-4866-8BCB-405AE4971401}" type="pres">
      <dgm:prSet presAssocID="{158BACAB-AAEA-4EC3-8488-E8295FF856DF}" presName="composite" presStyleCnt="0"/>
      <dgm:spPr/>
    </dgm:pt>
    <dgm:pt modelId="{E61C8C05-2683-43ED-8E5F-4D1EF64767E9}" type="pres">
      <dgm:prSet presAssocID="{158BACAB-AAEA-4EC3-8488-E8295FF856D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55FB32-5C05-43EC-9E5B-4F1510DF9BB9}" type="pres">
      <dgm:prSet presAssocID="{158BACAB-AAEA-4EC3-8488-E8295FF856D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36E3F7-919E-42F9-B7AA-7A3FE91C4829}" type="pres">
      <dgm:prSet presAssocID="{88C6CE08-F035-46E2-BAA6-22CB7164A6C2}" presName="sp" presStyleCnt="0"/>
      <dgm:spPr/>
    </dgm:pt>
    <dgm:pt modelId="{A6BA49A1-250D-4512-A08E-84B4D18F92A2}" type="pres">
      <dgm:prSet presAssocID="{6FF41D40-64D3-4DF8-91DE-ED0E8CF9C5A3}" presName="composite" presStyleCnt="0"/>
      <dgm:spPr/>
    </dgm:pt>
    <dgm:pt modelId="{2772D868-CE68-4B1E-9050-B4097B25AD70}" type="pres">
      <dgm:prSet presAssocID="{6FF41D40-64D3-4DF8-91DE-ED0E8CF9C5A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2E0142-F316-4CEB-9B81-E86C3690F03E}" type="pres">
      <dgm:prSet presAssocID="{6FF41D40-64D3-4DF8-91DE-ED0E8CF9C5A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EE95AC-6853-4437-BE16-7C10BBA55A66}" srcId="{6FF41D40-64D3-4DF8-91DE-ED0E8CF9C5A3}" destId="{6C38DB81-7811-4B7A-A913-AB0C94A37DD7}" srcOrd="0" destOrd="0" parTransId="{5949C10A-38AC-4298-BC7F-E29FD6A378F4}" sibTransId="{FC7C697B-175B-4FD0-B7B8-6137F6F3B912}"/>
    <dgm:cxn modelId="{C6D5F3E8-8C9E-4A96-9670-12E45DECC169}" type="presOf" srcId="{6FF41D40-64D3-4DF8-91DE-ED0E8CF9C5A3}" destId="{2772D868-CE68-4B1E-9050-B4097B25AD70}" srcOrd="0" destOrd="0" presId="urn:microsoft.com/office/officeart/2005/8/layout/chevron2"/>
    <dgm:cxn modelId="{431AB8A0-3799-4571-BD47-7F3BC9AF9EAB}" srcId="{3E182A09-D3EB-4F12-80FA-4D9A40F541C4}" destId="{158BACAB-AAEA-4EC3-8488-E8295FF856DF}" srcOrd="2" destOrd="0" parTransId="{957E41AE-ECF3-444F-9BC1-AFACC1B781FE}" sibTransId="{88C6CE08-F035-46E2-BAA6-22CB7164A6C2}"/>
    <dgm:cxn modelId="{29259CC6-07E5-4E8F-9A2E-0F9FAE220469}" srcId="{158BACAB-AAEA-4EC3-8488-E8295FF856DF}" destId="{18D593F2-01FA-4A67-9FA2-81169A8A97DC}" srcOrd="0" destOrd="0" parTransId="{9EE34F43-5199-48D5-8727-45B439EEEF17}" sibTransId="{994C0363-598A-4185-BDD8-EE40ADF2A3DA}"/>
    <dgm:cxn modelId="{BD814F56-F409-44A5-8AFA-1875AD763891}" type="presOf" srcId="{2AF0D99B-7EA6-4C98-9C03-91E3B3830926}" destId="{F2C59A70-D9EF-4641-95C9-EAA110A65514}" srcOrd="0" destOrd="0" presId="urn:microsoft.com/office/officeart/2005/8/layout/chevron2"/>
    <dgm:cxn modelId="{6D118D68-F5C9-48F9-8F4C-53AECC0D4D67}" srcId="{3E182A09-D3EB-4F12-80FA-4D9A40F541C4}" destId="{2AF0D99B-7EA6-4C98-9C03-91E3B3830926}" srcOrd="1" destOrd="0" parTransId="{08DFABC0-EB08-47FB-8B9E-3065765AD7A6}" sibTransId="{2E38AE02-FB6A-42B6-9A2A-AB6BC3336D89}"/>
    <dgm:cxn modelId="{D5E0300D-BD74-4B69-A849-9FFB97296A7C}" type="presOf" srcId="{158BACAB-AAEA-4EC3-8488-E8295FF856DF}" destId="{E61C8C05-2683-43ED-8E5F-4D1EF64767E9}" srcOrd="0" destOrd="0" presId="urn:microsoft.com/office/officeart/2005/8/layout/chevron2"/>
    <dgm:cxn modelId="{386A4E3F-1F42-454A-8700-A6DEB87CC4FE}" type="presOf" srcId="{C086EBFA-9064-492D-B815-302615FEE5F9}" destId="{3E4D2F51-C602-4342-9BA4-1B3C6FC3E325}" srcOrd="0" destOrd="0" presId="urn:microsoft.com/office/officeart/2005/8/layout/chevron2"/>
    <dgm:cxn modelId="{38B8332E-071D-4751-9920-6606A0ACFB45}" type="presOf" srcId="{6C38DB81-7811-4B7A-A913-AB0C94A37DD7}" destId="{272E0142-F316-4CEB-9B81-E86C3690F03E}" srcOrd="0" destOrd="0" presId="urn:microsoft.com/office/officeart/2005/8/layout/chevron2"/>
    <dgm:cxn modelId="{74F427DB-807D-4273-8496-DFCFC765FB73}" type="presOf" srcId="{C8B7B1C1-63E9-4BCC-8C01-0DE31A9255E8}" destId="{E6FF9A57-9B4D-4ACF-A60B-F0DFC641B458}" srcOrd="0" destOrd="0" presId="urn:microsoft.com/office/officeart/2005/8/layout/chevron2"/>
    <dgm:cxn modelId="{125B0CA6-919B-4DC7-BDC7-9092DD0483E3}" type="presOf" srcId="{3E182A09-D3EB-4F12-80FA-4D9A40F541C4}" destId="{74D100BD-0B58-471F-B132-8A42EC11DE01}" srcOrd="0" destOrd="0" presId="urn:microsoft.com/office/officeart/2005/8/layout/chevron2"/>
    <dgm:cxn modelId="{2D195290-7DD3-48A0-ABBF-25FF656ADF81}" srcId="{3E182A09-D3EB-4F12-80FA-4D9A40F541C4}" destId="{6FF41D40-64D3-4DF8-91DE-ED0E8CF9C5A3}" srcOrd="3" destOrd="0" parTransId="{5EFFB225-AABA-464F-AE5B-7BAA0C4E69E2}" sibTransId="{3DFCF5C1-1BAC-4E32-8265-A2D5AF111E52}"/>
    <dgm:cxn modelId="{CDB414D0-8522-4582-87B6-09C84AFB34D2}" type="presOf" srcId="{18D593F2-01FA-4A67-9FA2-81169A8A97DC}" destId="{3255FB32-5C05-43EC-9E5B-4F1510DF9BB9}" srcOrd="0" destOrd="0" presId="urn:microsoft.com/office/officeart/2005/8/layout/chevron2"/>
    <dgm:cxn modelId="{A303F124-F7B8-46EC-AF8E-86E621AE8374}" srcId="{7771D42B-8826-4F20-B21D-23101B418187}" destId="{C086EBFA-9064-492D-B815-302615FEE5F9}" srcOrd="0" destOrd="0" parTransId="{C78C4958-B068-42CB-84B3-FC2E25BE09CD}" sibTransId="{51EDFB3F-4015-4B4D-BE0E-8B7F93D84F46}"/>
    <dgm:cxn modelId="{B5FF39E3-62C6-4431-AFC4-41E2A3FD1C0C}" srcId="{3E182A09-D3EB-4F12-80FA-4D9A40F541C4}" destId="{7771D42B-8826-4F20-B21D-23101B418187}" srcOrd="0" destOrd="0" parTransId="{8420DB77-E9DE-4ADB-8203-11E2441DF992}" sibTransId="{09299343-7367-495F-B848-79F2DC040A49}"/>
    <dgm:cxn modelId="{78E81BCD-340B-45CB-B865-712D6F215777}" srcId="{2AF0D99B-7EA6-4C98-9C03-91E3B3830926}" destId="{C8B7B1C1-63E9-4BCC-8C01-0DE31A9255E8}" srcOrd="0" destOrd="0" parTransId="{30B0A2BF-4749-4B30-B1B6-B165EC0D5043}" sibTransId="{F3FB0111-CD64-4C2F-AD4B-49468466B8D0}"/>
    <dgm:cxn modelId="{6D5565AB-07E9-400D-B471-8666D9446490}" type="presOf" srcId="{7771D42B-8826-4F20-B21D-23101B418187}" destId="{A6F7C9FB-E264-4C94-AD87-E2ADB72A3B86}" srcOrd="0" destOrd="0" presId="urn:microsoft.com/office/officeart/2005/8/layout/chevron2"/>
    <dgm:cxn modelId="{A37D1D1E-4847-4F49-8351-3E8F0152C308}" type="presParOf" srcId="{74D100BD-0B58-471F-B132-8A42EC11DE01}" destId="{29F0551C-CFEA-46AE-A231-1FF5A03D5677}" srcOrd="0" destOrd="0" presId="urn:microsoft.com/office/officeart/2005/8/layout/chevron2"/>
    <dgm:cxn modelId="{93331044-60DD-4C3F-AB3F-19E997F7BFDE}" type="presParOf" srcId="{29F0551C-CFEA-46AE-A231-1FF5A03D5677}" destId="{A6F7C9FB-E264-4C94-AD87-E2ADB72A3B86}" srcOrd="0" destOrd="0" presId="urn:microsoft.com/office/officeart/2005/8/layout/chevron2"/>
    <dgm:cxn modelId="{E365AC02-9F66-41B7-B2D2-FC71468D73D9}" type="presParOf" srcId="{29F0551C-CFEA-46AE-A231-1FF5A03D5677}" destId="{3E4D2F51-C602-4342-9BA4-1B3C6FC3E325}" srcOrd="1" destOrd="0" presId="urn:microsoft.com/office/officeart/2005/8/layout/chevron2"/>
    <dgm:cxn modelId="{2EC6A2A6-EFDE-4F4B-BD87-F8807C9F3ECF}" type="presParOf" srcId="{74D100BD-0B58-471F-B132-8A42EC11DE01}" destId="{93D02C35-1426-459D-9847-405014177DE5}" srcOrd="1" destOrd="0" presId="urn:microsoft.com/office/officeart/2005/8/layout/chevron2"/>
    <dgm:cxn modelId="{C72FAB8E-0B83-478B-8F2C-7AC193144B19}" type="presParOf" srcId="{74D100BD-0B58-471F-B132-8A42EC11DE01}" destId="{0E73D330-301B-4A49-BCE4-4B61B98BDBA2}" srcOrd="2" destOrd="0" presId="urn:microsoft.com/office/officeart/2005/8/layout/chevron2"/>
    <dgm:cxn modelId="{6705D31C-16BF-4A95-A7B2-E14E0D626CCF}" type="presParOf" srcId="{0E73D330-301B-4A49-BCE4-4B61B98BDBA2}" destId="{F2C59A70-D9EF-4641-95C9-EAA110A65514}" srcOrd="0" destOrd="0" presId="urn:microsoft.com/office/officeart/2005/8/layout/chevron2"/>
    <dgm:cxn modelId="{923BA052-BF42-4F6F-8076-E21704AF3A5C}" type="presParOf" srcId="{0E73D330-301B-4A49-BCE4-4B61B98BDBA2}" destId="{E6FF9A57-9B4D-4ACF-A60B-F0DFC641B458}" srcOrd="1" destOrd="0" presId="urn:microsoft.com/office/officeart/2005/8/layout/chevron2"/>
    <dgm:cxn modelId="{155B57BD-2EBC-462F-9362-468266C45E41}" type="presParOf" srcId="{74D100BD-0B58-471F-B132-8A42EC11DE01}" destId="{E38F7723-654C-455F-801B-A6410149444D}" srcOrd="3" destOrd="0" presId="urn:microsoft.com/office/officeart/2005/8/layout/chevron2"/>
    <dgm:cxn modelId="{20804D5B-DBCA-4BBF-96AB-ED94A44D6611}" type="presParOf" srcId="{74D100BD-0B58-471F-B132-8A42EC11DE01}" destId="{8A28DA21-75A0-4866-8BCB-405AE4971401}" srcOrd="4" destOrd="0" presId="urn:microsoft.com/office/officeart/2005/8/layout/chevron2"/>
    <dgm:cxn modelId="{AADC21BC-AE36-4DE0-98DB-DF79BE1038E5}" type="presParOf" srcId="{8A28DA21-75A0-4866-8BCB-405AE4971401}" destId="{E61C8C05-2683-43ED-8E5F-4D1EF64767E9}" srcOrd="0" destOrd="0" presId="urn:microsoft.com/office/officeart/2005/8/layout/chevron2"/>
    <dgm:cxn modelId="{23B3ECC5-752A-4AC8-9A41-F9D21E57F268}" type="presParOf" srcId="{8A28DA21-75A0-4866-8BCB-405AE4971401}" destId="{3255FB32-5C05-43EC-9E5B-4F1510DF9BB9}" srcOrd="1" destOrd="0" presId="urn:microsoft.com/office/officeart/2005/8/layout/chevron2"/>
    <dgm:cxn modelId="{C8D66B60-AF0F-4115-A590-9AFD735BED5E}" type="presParOf" srcId="{74D100BD-0B58-471F-B132-8A42EC11DE01}" destId="{CA36E3F7-919E-42F9-B7AA-7A3FE91C4829}" srcOrd="5" destOrd="0" presId="urn:microsoft.com/office/officeart/2005/8/layout/chevron2"/>
    <dgm:cxn modelId="{095A1D09-B443-4007-8497-EFA6DA185B73}" type="presParOf" srcId="{74D100BD-0B58-471F-B132-8A42EC11DE01}" destId="{A6BA49A1-250D-4512-A08E-84B4D18F92A2}" srcOrd="6" destOrd="0" presId="urn:microsoft.com/office/officeart/2005/8/layout/chevron2"/>
    <dgm:cxn modelId="{8CA7C2B3-EFEF-48C2-A9AA-E3A919C60028}" type="presParOf" srcId="{A6BA49A1-250D-4512-A08E-84B4D18F92A2}" destId="{2772D868-CE68-4B1E-9050-B4097B25AD70}" srcOrd="0" destOrd="0" presId="urn:microsoft.com/office/officeart/2005/8/layout/chevron2"/>
    <dgm:cxn modelId="{F957C93E-6C17-45A8-948A-F21BAFB44E74}" type="presParOf" srcId="{A6BA49A1-250D-4512-A08E-84B4D18F92A2}" destId="{272E0142-F316-4CEB-9B81-E86C3690F0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FCBDBA-E30F-4BDB-8EB8-78AE41C6C14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0CAC31-5555-4A2F-B958-C7D8E53AA082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对原网格中的顶点和边计算新点。</a:t>
          </a:r>
          <a:endParaRPr lang="zh-CN" altLang="en-US" sz="32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F8B2FE5A-7D25-4031-A27A-9F966255AE71}" type="parTrans" cxnId="{8D366B56-7910-4642-BAAD-4B5F32011D28}">
      <dgm:prSet/>
      <dgm:spPr/>
      <dgm:t>
        <a:bodyPr/>
        <a:lstStyle/>
        <a:p>
          <a:endParaRPr lang="zh-CN" altLang="en-US"/>
        </a:p>
      </dgm:t>
    </dgm:pt>
    <dgm:pt modelId="{62925B60-FA8E-481F-ABAF-1024B2AD1A77}" type="sibTrans" cxnId="{8D366B56-7910-4642-BAAD-4B5F32011D28}">
      <dgm:prSet/>
      <dgm:spPr/>
      <dgm:t>
        <a:bodyPr/>
        <a:lstStyle/>
        <a:p>
          <a:endParaRPr lang="zh-CN" altLang="en-US"/>
        </a:p>
      </dgm:t>
    </dgm:pt>
    <dgm:pt modelId="{F3D44F39-FDF7-4F1E-8564-A8F8A684CABE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连接新顶点到其相邻边的新顶点，连接新边点到它邻边的新边点。</a:t>
          </a:r>
          <a:endParaRPr lang="zh-CN" altLang="en-US" sz="32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2A6900A9-AC7D-4F9E-8E05-72D30F70F36B}" type="parTrans" cxnId="{23E3383B-9468-43B3-9041-67B44FAD3F60}">
      <dgm:prSet/>
      <dgm:spPr/>
      <dgm:t>
        <a:bodyPr/>
        <a:lstStyle/>
        <a:p>
          <a:endParaRPr lang="zh-CN" altLang="en-US"/>
        </a:p>
      </dgm:t>
    </dgm:pt>
    <dgm:pt modelId="{CA0BBA9B-7BF1-4568-B0E5-D078214240CE}" type="sibTrans" cxnId="{23E3383B-9468-43B3-9041-67B44FAD3F60}">
      <dgm:prSet/>
      <dgm:spPr/>
      <dgm:t>
        <a:bodyPr/>
        <a:lstStyle/>
        <a:p>
          <a:endParaRPr lang="zh-CN" altLang="en-US"/>
        </a:p>
      </dgm:t>
    </dgm:pt>
    <dgm:pt modelId="{C671CEBA-BF47-4235-A08E-7BBC5E2CED0D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计算新面和新顶点的法向。</a:t>
          </a:r>
          <a:endParaRPr lang="zh-CN" altLang="en-US" sz="32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23AF9707-042A-4F9F-BA70-A9CA937C0A34}" type="parTrans" cxnId="{9E3DED3B-AE54-45ED-ABE2-59ACC969285F}">
      <dgm:prSet/>
      <dgm:spPr/>
      <dgm:t>
        <a:bodyPr/>
        <a:lstStyle/>
        <a:p>
          <a:endParaRPr lang="zh-CN" altLang="en-US"/>
        </a:p>
      </dgm:t>
    </dgm:pt>
    <dgm:pt modelId="{F4F1789A-B767-49FD-92AE-485BD2817DF9}" type="sibTrans" cxnId="{9E3DED3B-AE54-45ED-ABE2-59ACC969285F}">
      <dgm:prSet/>
      <dgm:spPr/>
      <dgm:t>
        <a:bodyPr/>
        <a:lstStyle/>
        <a:p>
          <a:endParaRPr lang="zh-CN" altLang="en-US"/>
        </a:p>
      </dgm:t>
    </dgm:pt>
    <dgm:pt modelId="{7B9070FB-D837-4468-BF1D-626A032CBFA6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算法结束。</a:t>
          </a:r>
          <a:endParaRPr lang="zh-CN" altLang="en-US" sz="32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E048CE5F-6C46-4BB2-8A5A-AD988C43FCFA}" type="parTrans" cxnId="{2916D2AB-7B00-45E2-994A-FF639C956B1C}">
      <dgm:prSet/>
      <dgm:spPr/>
      <dgm:t>
        <a:bodyPr/>
        <a:lstStyle/>
        <a:p>
          <a:endParaRPr lang="zh-CN" altLang="en-US"/>
        </a:p>
      </dgm:t>
    </dgm:pt>
    <dgm:pt modelId="{E2A34464-093A-4661-97DA-B4EE7928F38C}" type="sibTrans" cxnId="{2916D2AB-7B00-45E2-994A-FF639C956B1C}">
      <dgm:prSet/>
      <dgm:spPr/>
      <dgm:t>
        <a:bodyPr/>
        <a:lstStyle/>
        <a:p>
          <a:endParaRPr lang="zh-CN" altLang="en-US"/>
        </a:p>
      </dgm:t>
    </dgm:pt>
    <dgm:pt modelId="{CECF6F44-9EC5-44A0-8872-C754B6B13775}" type="pres">
      <dgm:prSet presAssocID="{BAFCBDBA-E30F-4BDB-8EB8-78AE41C6C1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DA0EE6-ADD6-44EC-A955-BAB8490161FA}" type="pres">
      <dgm:prSet presAssocID="{7B9070FB-D837-4468-BF1D-626A032CBFA6}" presName="boxAndChildren" presStyleCnt="0"/>
      <dgm:spPr/>
    </dgm:pt>
    <dgm:pt modelId="{262DE063-149C-4F17-AFD2-F08E58E71360}" type="pres">
      <dgm:prSet presAssocID="{7B9070FB-D837-4468-BF1D-626A032CBFA6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2DE0B47D-0864-442E-98CF-2217A9EDE9D7}" type="pres">
      <dgm:prSet presAssocID="{F4F1789A-B767-49FD-92AE-485BD2817DF9}" presName="sp" presStyleCnt="0"/>
      <dgm:spPr/>
    </dgm:pt>
    <dgm:pt modelId="{CCDDB0A4-4D25-4684-ABA8-E4F9F2C82785}" type="pres">
      <dgm:prSet presAssocID="{C671CEBA-BF47-4235-A08E-7BBC5E2CED0D}" presName="arrowAndChildren" presStyleCnt="0"/>
      <dgm:spPr/>
    </dgm:pt>
    <dgm:pt modelId="{C661DCE9-F916-4870-BA15-E305E8186219}" type="pres">
      <dgm:prSet presAssocID="{C671CEBA-BF47-4235-A08E-7BBC5E2CED0D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0F79D1DE-5D61-4F37-9953-93D9AEA0659A}" type="pres">
      <dgm:prSet presAssocID="{CA0BBA9B-7BF1-4568-B0E5-D078214240CE}" presName="sp" presStyleCnt="0"/>
      <dgm:spPr/>
    </dgm:pt>
    <dgm:pt modelId="{654C2C91-B730-4E7C-905E-D4BCC6F097C0}" type="pres">
      <dgm:prSet presAssocID="{F3D44F39-FDF7-4F1E-8564-A8F8A684CABE}" presName="arrowAndChildren" presStyleCnt="0"/>
      <dgm:spPr/>
    </dgm:pt>
    <dgm:pt modelId="{0F84D0D6-0D51-4253-9C7B-6AF48D82427D}" type="pres">
      <dgm:prSet presAssocID="{F3D44F39-FDF7-4F1E-8564-A8F8A684CABE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90BBD95C-3FF9-4867-9528-CFD4DB9323E2}" type="pres">
      <dgm:prSet presAssocID="{62925B60-FA8E-481F-ABAF-1024B2AD1A77}" presName="sp" presStyleCnt="0"/>
      <dgm:spPr/>
    </dgm:pt>
    <dgm:pt modelId="{3EA21265-D3F5-4AE1-B4AB-452FE44406BC}" type="pres">
      <dgm:prSet presAssocID="{350CAC31-5555-4A2F-B958-C7D8E53AA082}" presName="arrowAndChildren" presStyleCnt="0"/>
      <dgm:spPr/>
    </dgm:pt>
    <dgm:pt modelId="{F9926D5B-A5F1-49F1-98F3-23856E9E88A3}" type="pres">
      <dgm:prSet presAssocID="{350CAC31-5555-4A2F-B958-C7D8E53AA082}" presName="parentTextArrow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6527B475-F292-4F2D-8D0B-44280F64AB36}" type="presOf" srcId="{F3D44F39-FDF7-4F1E-8564-A8F8A684CABE}" destId="{0F84D0D6-0D51-4253-9C7B-6AF48D82427D}" srcOrd="0" destOrd="0" presId="urn:microsoft.com/office/officeart/2005/8/layout/process4"/>
    <dgm:cxn modelId="{23E3383B-9468-43B3-9041-67B44FAD3F60}" srcId="{BAFCBDBA-E30F-4BDB-8EB8-78AE41C6C145}" destId="{F3D44F39-FDF7-4F1E-8564-A8F8A684CABE}" srcOrd="1" destOrd="0" parTransId="{2A6900A9-AC7D-4F9E-8E05-72D30F70F36B}" sibTransId="{CA0BBA9B-7BF1-4568-B0E5-D078214240CE}"/>
    <dgm:cxn modelId="{8059EAA9-9FCE-4B47-B0ED-116D930AC051}" type="presOf" srcId="{350CAC31-5555-4A2F-B958-C7D8E53AA082}" destId="{F9926D5B-A5F1-49F1-98F3-23856E9E88A3}" srcOrd="0" destOrd="0" presId="urn:microsoft.com/office/officeart/2005/8/layout/process4"/>
    <dgm:cxn modelId="{1FAFE474-C42D-4CE2-ACE9-3531D61E94FF}" type="presOf" srcId="{BAFCBDBA-E30F-4BDB-8EB8-78AE41C6C145}" destId="{CECF6F44-9EC5-44A0-8872-C754B6B13775}" srcOrd="0" destOrd="0" presId="urn:microsoft.com/office/officeart/2005/8/layout/process4"/>
    <dgm:cxn modelId="{9E3DED3B-AE54-45ED-ABE2-59ACC969285F}" srcId="{BAFCBDBA-E30F-4BDB-8EB8-78AE41C6C145}" destId="{C671CEBA-BF47-4235-A08E-7BBC5E2CED0D}" srcOrd="2" destOrd="0" parTransId="{23AF9707-042A-4F9F-BA70-A9CA937C0A34}" sibTransId="{F4F1789A-B767-49FD-92AE-485BD2817DF9}"/>
    <dgm:cxn modelId="{2916D2AB-7B00-45E2-994A-FF639C956B1C}" srcId="{BAFCBDBA-E30F-4BDB-8EB8-78AE41C6C145}" destId="{7B9070FB-D837-4468-BF1D-626A032CBFA6}" srcOrd="3" destOrd="0" parTransId="{E048CE5F-6C46-4BB2-8A5A-AD988C43FCFA}" sibTransId="{E2A34464-093A-4661-97DA-B4EE7928F38C}"/>
    <dgm:cxn modelId="{D70B7305-56C6-43BA-BDB6-EE3D19B801B7}" type="presOf" srcId="{C671CEBA-BF47-4235-A08E-7BBC5E2CED0D}" destId="{C661DCE9-F916-4870-BA15-E305E8186219}" srcOrd="0" destOrd="0" presId="urn:microsoft.com/office/officeart/2005/8/layout/process4"/>
    <dgm:cxn modelId="{8D366B56-7910-4642-BAAD-4B5F32011D28}" srcId="{BAFCBDBA-E30F-4BDB-8EB8-78AE41C6C145}" destId="{350CAC31-5555-4A2F-B958-C7D8E53AA082}" srcOrd="0" destOrd="0" parTransId="{F8B2FE5A-7D25-4031-A27A-9F966255AE71}" sibTransId="{62925B60-FA8E-481F-ABAF-1024B2AD1A77}"/>
    <dgm:cxn modelId="{F9F8EAAB-5153-4DCE-A449-E71AF6FCADCF}" type="presOf" srcId="{7B9070FB-D837-4468-BF1D-626A032CBFA6}" destId="{262DE063-149C-4F17-AFD2-F08E58E71360}" srcOrd="0" destOrd="0" presId="urn:microsoft.com/office/officeart/2005/8/layout/process4"/>
    <dgm:cxn modelId="{2ECDEE61-A3D1-4BBE-9B14-0BC0929B677E}" type="presParOf" srcId="{CECF6F44-9EC5-44A0-8872-C754B6B13775}" destId="{13DA0EE6-ADD6-44EC-A955-BAB8490161FA}" srcOrd="0" destOrd="0" presId="urn:microsoft.com/office/officeart/2005/8/layout/process4"/>
    <dgm:cxn modelId="{6819CC47-5D47-4BF0-B3ED-94DF764F39E0}" type="presParOf" srcId="{13DA0EE6-ADD6-44EC-A955-BAB8490161FA}" destId="{262DE063-149C-4F17-AFD2-F08E58E71360}" srcOrd="0" destOrd="0" presId="urn:microsoft.com/office/officeart/2005/8/layout/process4"/>
    <dgm:cxn modelId="{2F02E953-4001-4714-B7B1-1244C541F237}" type="presParOf" srcId="{CECF6F44-9EC5-44A0-8872-C754B6B13775}" destId="{2DE0B47D-0864-442E-98CF-2217A9EDE9D7}" srcOrd="1" destOrd="0" presId="urn:microsoft.com/office/officeart/2005/8/layout/process4"/>
    <dgm:cxn modelId="{82717C00-8C52-4C90-8704-636CEF8B8128}" type="presParOf" srcId="{CECF6F44-9EC5-44A0-8872-C754B6B13775}" destId="{CCDDB0A4-4D25-4684-ABA8-E4F9F2C82785}" srcOrd="2" destOrd="0" presId="urn:microsoft.com/office/officeart/2005/8/layout/process4"/>
    <dgm:cxn modelId="{58AABF4D-0403-4482-9E91-91EB784FAFA8}" type="presParOf" srcId="{CCDDB0A4-4D25-4684-ABA8-E4F9F2C82785}" destId="{C661DCE9-F916-4870-BA15-E305E8186219}" srcOrd="0" destOrd="0" presId="urn:microsoft.com/office/officeart/2005/8/layout/process4"/>
    <dgm:cxn modelId="{68537D5F-E26F-41CE-9893-452D180F2904}" type="presParOf" srcId="{CECF6F44-9EC5-44A0-8872-C754B6B13775}" destId="{0F79D1DE-5D61-4F37-9953-93D9AEA0659A}" srcOrd="3" destOrd="0" presId="urn:microsoft.com/office/officeart/2005/8/layout/process4"/>
    <dgm:cxn modelId="{C60FA472-1D6D-4E7C-8BF2-193A3A2FFAF5}" type="presParOf" srcId="{CECF6F44-9EC5-44A0-8872-C754B6B13775}" destId="{654C2C91-B730-4E7C-905E-D4BCC6F097C0}" srcOrd="4" destOrd="0" presId="urn:microsoft.com/office/officeart/2005/8/layout/process4"/>
    <dgm:cxn modelId="{0768D26C-52BB-4392-B3FF-63F09BCCD0E8}" type="presParOf" srcId="{654C2C91-B730-4E7C-905E-D4BCC6F097C0}" destId="{0F84D0D6-0D51-4253-9C7B-6AF48D82427D}" srcOrd="0" destOrd="0" presId="urn:microsoft.com/office/officeart/2005/8/layout/process4"/>
    <dgm:cxn modelId="{DF2D2D2A-ADBF-4B86-B798-1B274A4B6E33}" type="presParOf" srcId="{CECF6F44-9EC5-44A0-8872-C754B6B13775}" destId="{90BBD95C-3FF9-4867-9528-CFD4DB9323E2}" srcOrd="5" destOrd="0" presId="urn:microsoft.com/office/officeart/2005/8/layout/process4"/>
    <dgm:cxn modelId="{D461F4E8-3F1E-46C7-B7F2-67790237AFE9}" type="presParOf" srcId="{CECF6F44-9EC5-44A0-8872-C754B6B13775}" destId="{3EA21265-D3F5-4AE1-B4AB-452FE44406BC}" srcOrd="6" destOrd="0" presId="urn:microsoft.com/office/officeart/2005/8/layout/process4"/>
    <dgm:cxn modelId="{4B75521C-4422-4AEA-BF78-DBE4877FD233}" type="presParOf" srcId="{3EA21265-D3F5-4AE1-B4AB-452FE44406BC}" destId="{F9926D5B-A5F1-49F1-98F3-23856E9E88A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C0A1B1-7FCE-434E-9DB3-D507A0D02DD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CB549FA-B2F9-4E98-9A1F-25064E11AAFC}">
      <dgm:prSet phldrT="[文本]" custT="1"/>
      <dgm:spPr/>
      <dgm:t>
        <a:bodyPr/>
        <a:lstStyle/>
        <a:p>
          <a:r>
            <a:rPr lang="zh-CN" altLang="en-US" sz="28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计算原始网格上的每条边的新点。</a:t>
          </a:r>
          <a:endParaRPr lang="zh-CN" altLang="en-US" sz="28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13130238-E897-49AB-85DB-D7574AD2925C}" type="parTrans" cxnId="{907E2AC9-A4CD-4F07-A2E9-413CE56881E4}">
      <dgm:prSet/>
      <dgm:spPr/>
      <dgm:t>
        <a:bodyPr/>
        <a:lstStyle/>
        <a:p>
          <a:endParaRPr lang="zh-CN" altLang="en-US"/>
        </a:p>
      </dgm:t>
    </dgm:pt>
    <dgm:pt modelId="{FD583E8A-4778-4D1B-92B1-7290CD1E690E}" type="sibTrans" cxnId="{907E2AC9-A4CD-4F07-A2E9-413CE56881E4}">
      <dgm:prSet/>
      <dgm:spPr/>
      <dgm:t>
        <a:bodyPr/>
        <a:lstStyle/>
        <a:p>
          <a:endParaRPr lang="zh-CN" altLang="en-US"/>
        </a:p>
      </dgm:t>
    </dgm:pt>
    <dgm:pt modelId="{5143BA6F-55E5-41C4-B270-2DFC0FBC0958}">
      <dgm:prSet phldrT="[文本]" custT="1"/>
      <dgm:spPr/>
      <dgm:t>
        <a:bodyPr/>
        <a:lstStyle/>
        <a:p>
          <a:r>
            <a:rPr lang="zh-CN" altLang="en-US" sz="28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连接原顶点到其相邻边的新顶点，连接新边点到它邻边的新边点。</a:t>
          </a:r>
          <a:endParaRPr lang="zh-CN" altLang="en-US" sz="2800" dirty="0"/>
        </a:p>
      </dgm:t>
    </dgm:pt>
    <dgm:pt modelId="{7D9CBCF8-966F-4C4F-9A1E-10D3643BB41C}" type="parTrans" cxnId="{46395AF6-FBC0-43F2-9B4D-9F74D9649736}">
      <dgm:prSet/>
      <dgm:spPr/>
      <dgm:t>
        <a:bodyPr/>
        <a:lstStyle/>
        <a:p>
          <a:endParaRPr lang="zh-CN" altLang="en-US"/>
        </a:p>
      </dgm:t>
    </dgm:pt>
    <dgm:pt modelId="{F8881DAD-658F-466C-B109-3A289FCE1542}" type="sibTrans" cxnId="{46395AF6-FBC0-43F2-9B4D-9F74D9649736}">
      <dgm:prSet/>
      <dgm:spPr/>
      <dgm:t>
        <a:bodyPr/>
        <a:lstStyle/>
        <a:p>
          <a:endParaRPr lang="zh-CN" altLang="en-US"/>
        </a:p>
      </dgm:t>
    </dgm:pt>
    <dgm:pt modelId="{4546FA04-EB9F-45BE-A65E-712B0C651DFD}">
      <dgm:prSet phldrT="[文本]" custT="1"/>
      <dgm:spPr/>
      <dgm:t>
        <a:bodyPr/>
        <a:lstStyle/>
        <a:p>
          <a:r>
            <a:rPr lang="zh-CN" altLang="en-US" sz="28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计算所有面和顶点的法向。</a:t>
          </a:r>
          <a:endParaRPr lang="zh-CN" altLang="en-US" sz="2800" b="1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gm:t>
    </dgm:pt>
    <dgm:pt modelId="{4B255E6F-1F97-4F44-9AF6-62C7B0176D09}" type="parTrans" cxnId="{23191CF9-87FD-456E-BE9C-DB2CA8A0E1E9}">
      <dgm:prSet/>
      <dgm:spPr/>
      <dgm:t>
        <a:bodyPr/>
        <a:lstStyle/>
        <a:p>
          <a:endParaRPr lang="zh-CN" altLang="en-US"/>
        </a:p>
      </dgm:t>
    </dgm:pt>
    <dgm:pt modelId="{8B76BE85-E40C-4DE6-8260-910F226B1139}" type="sibTrans" cxnId="{23191CF9-87FD-456E-BE9C-DB2CA8A0E1E9}">
      <dgm:prSet/>
      <dgm:spPr/>
      <dgm:t>
        <a:bodyPr/>
        <a:lstStyle/>
        <a:p>
          <a:endParaRPr lang="zh-CN" altLang="en-US"/>
        </a:p>
      </dgm:t>
    </dgm:pt>
    <dgm:pt modelId="{B32186D5-4B17-4688-B2DC-878C2B9E32BB}">
      <dgm:prSet phldrT="[文本]" custT="1"/>
      <dgm:spPr/>
      <dgm:t>
        <a:bodyPr/>
        <a:lstStyle/>
        <a:p>
          <a:r>
            <a:rPr lang="zh-CN" altLang="en-US" sz="2800" b="1" dirty="0" smtClean="0">
              <a:solidFill>
                <a:srgbClr val="FF0000"/>
              </a:solidFill>
            </a:rPr>
            <a:t>算法结束。</a:t>
          </a:r>
          <a:endParaRPr lang="zh-CN" altLang="en-US" sz="2800" b="1" dirty="0">
            <a:solidFill>
              <a:srgbClr val="FF0000"/>
            </a:solidFill>
          </a:endParaRPr>
        </a:p>
      </dgm:t>
    </dgm:pt>
    <dgm:pt modelId="{922E3FD3-9DB4-4293-BA8F-C84B0C385002}" type="parTrans" cxnId="{6A31D74F-8FC9-4EE3-8AD9-A45DD4577920}">
      <dgm:prSet/>
      <dgm:spPr/>
      <dgm:t>
        <a:bodyPr/>
        <a:lstStyle/>
        <a:p>
          <a:endParaRPr lang="zh-CN" altLang="en-US"/>
        </a:p>
      </dgm:t>
    </dgm:pt>
    <dgm:pt modelId="{9385E3CD-D5C0-4CE6-AD84-807439A49605}" type="sibTrans" cxnId="{6A31D74F-8FC9-4EE3-8AD9-A45DD4577920}">
      <dgm:prSet/>
      <dgm:spPr/>
      <dgm:t>
        <a:bodyPr/>
        <a:lstStyle/>
        <a:p>
          <a:endParaRPr lang="zh-CN" altLang="en-US"/>
        </a:p>
      </dgm:t>
    </dgm:pt>
    <dgm:pt modelId="{AEE6484A-98FA-45BB-AC7A-6B741F85FFE8}" type="pres">
      <dgm:prSet presAssocID="{BCC0A1B1-7FCE-434E-9DB3-D507A0D02DDB}" presName="CompostProcess" presStyleCnt="0">
        <dgm:presLayoutVars>
          <dgm:dir/>
          <dgm:resizeHandles val="exact"/>
        </dgm:presLayoutVars>
      </dgm:prSet>
      <dgm:spPr/>
    </dgm:pt>
    <dgm:pt modelId="{6B7D1F59-C99E-4F5B-BB2A-BC408B3C45BB}" type="pres">
      <dgm:prSet presAssocID="{BCC0A1B1-7FCE-434E-9DB3-D507A0D02DDB}" presName="arrow" presStyleLbl="bgShp" presStyleIdx="0" presStyleCnt="1"/>
      <dgm:spPr/>
    </dgm:pt>
    <dgm:pt modelId="{D29295F9-0EA9-4A90-B5C2-294EA08F59FD}" type="pres">
      <dgm:prSet presAssocID="{BCC0A1B1-7FCE-434E-9DB3-D507A0D02DDB}" presName="linearProcess" presStyleCnt="0"/>
      <dgm:spPr/>
    </dgm:pt>
    <dgm:pt modelId="{5243CAEA-8353-4026-9092-D98288C03AE2}" type="pres">
      <dgm:prSet presAssocID="{3CB549FA-B2F9-4E98-9A1F-25064E11AAFC}" presName="textNode" presStyleLbl="node1" presStyleIdx="0" presStyleCnt="4" custScaleY="1548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3AF565-1B7A-4129-8C20-D5DC2CD9962A}" type="pres">
      <dgm:prSet presAssocID="{FD583E8A-4778-4D1B-92B1-7290CD1E690E}" presName="sibTrans" presStyleCnt="0"/>
      <dgm:spPr/>
    </dgm:pt>
    <dgm:pt modelId="{3EB5B77A-A911-4ADC-9C8A-C57487DCCE31}" type="pres">
      <dgm:prSet presAssocID="{5143BA6F-55E5-41C4-B270-2DFC0FBC0958}" presName="textNode" presStyleLbl="node1" presStyleIdx="1" presStyleCnt="4" custScaleY="1548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ACB6D-88A7-44A1-B558-061BCF9A71D9}" type="pres">
      <dgm:prSet presAssocID="{F8881DAD-658F-466C-B109-3A289FCE1542}" presName="sibTrans" presStyleCnt="0"/>
      <dgm:spPr/>
    </dgm:pt>
    <dgm:pt modelId="{CEC05965-623D-45DB-B912-3E641C998CF7}" type="pres">
      <dgm:prSet presAssocID="{4546FA04-EB9F-45BE-A65E-712B0C651DFD}" presName="textNode" presStyleLbl="node1" presStyleIdx="2" presStyleCnt="4" custScaleY="1548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62C0CF-0E19-48F9-890E-6ED9DBE52858}" type="pres">
      <dgm:prSet presAssocID="{8B76BE85-E40C-4DE6-8260-910F226B1139}" presName="sibTrans" presStyleCnt="0"/>
      <dgm:spPr/>
    </dgm:pt>
    <dgm:pt modelId="{7B7C679E-831D-4F01-BD8F-A603F3D76CA5}" type="pres">
      <dgm:prSet presAssocID="{B32186D5-4B17-4688-B2DC-878C2B9E32BB}" presName="textNode" presStyleLbl="node1" presStyleIdx="3" presStyleCnt="4" custScaleY="1548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31D74F-8FC9-4EE3-8AD9-A45DD4577920}" srcId="{BCC0A1B1-7FCE-434E-9DB3-D507A0D02DDB}" destId="{B32186D5-4B17-4688-B2DC-878C2B9E32BB}" srcOrd="3" destOrd="0" parTransId="{922E3FD3-9DB4-4293-BA8F-C84B0C385002}" sibTransId="{9385E3CD-D5C0-4CE6-AD84-807439A49605}"/>
    <dgm:cxn modelId="{D92511F4-9399-40B1-BBBE-9DBA14AAF324}" type="presOf" srcId="{4546FA04-EB9F-45BE-A65E-712B0C651DFD}" destId="{CEC05965-623D-45DB-B912-3E641C998CF7}" srcOrd="0" destOrd="0" presId="urn:microsoft.com/office/officeart/2005/8/layout/hProcess9"/>
    <dgm:cxn modelId="{9FD58D3C-6EB2-49CE-A0E7-7A92AC04A097}" type="presOf" srcId="{3CB549FA-B2F9-4E98-9A1F-25064E11AAFC}" destId="{5243CAEA-8353-4026-9092-D98288C03AE2}" srcOrd="0" destOrd="0" presId="urn:microsoft.com/office/officeart/2005/8/layout/hProcess9"/>
    <dgm:cxn modelId="{8F2580FE-3803-484D-BCE3-CA75016D7734}" type="presOf" srcId="{B32186D5-4B17-4688-B2DC-878C2B9E32BB}" destId="{7B7C679E-831D-4F01-BD8F-A603F3D76CA5}" srcOrd="0" destOrd="0" presId="urn:microsoft.com/office/officeart/2005/8/layout/hProcess9"/>
    <dgm:cxn modelId="{46395AF6-FBC0-43F2-9B4D-9F74D9649736}" srcId="{BCC0A1B1-7FCE-434E-9DB3-D507A0D02DDB}" destId="{5143BA6F-55E5-41C4-B270-2DFC0FBC0958}" srcOrd="1" destOrd="0" parTransId="{7D9CBCF8-966F-4C4F-9A1E-10D3643BB41C}" sibTransId="{F8881DAD-658F-466C-B109-3A289FCE1542}"/>
    <dgm:cxn modelId="{5AE3BD25-A1E9-4B19-90B8-C8741899AE31}" type="presOf" srcId="{BCC0A1B1-7FCE-434E-9DB3-D507A0D02DDB}" destId="{AEE6484A-98FA-45BB-AC7A-6B741F85FFE8}" srcOrd="0" destOrd="0" presId="urn:microsoft.com/office/officeart/2005/8/layout/hProcess9"/>
    <dgm:cxn modelId="{23191CF9-87FD-456E-BE9C-DB2CA8A0E1E9}" srcId="{BCC0A1B1-7FCE-434E-9DB3-D507A0D02DDB}" destId="{4546FA04-EB9F-45BE-A65E-712B0C651DFD}" srcOrd="2" destOrd="0" parTransId="{4B255E6F-1F97-4F44-9AF6-62C7B0176D09}" sibTransId="{8B76BE85-E40C-4DE6-8260-910F226B1139}"/>
    <dgm:cxn modelId="{907E2AC9-A4CD-4F07-A2E9-413CE56881E4}" srcId="{BCC0A1B1-7FCE-434E-9DB3-D507A0D02DDB}" destId="{3CB549FA-B2F9-4E98-9A1F-25064E11AAFC}" srcOrd="0" destOrd="0" parTransId="{13130238-E897-49AB-85DB-D7574AD2925C}" sibTransId="{FD583E8A-4778-4D1B-92B1-7290CD1E690E}"/>
    <dgm:cxn modelId="{6DDE0E6E-4252-4451-BCF8-A63A4FAEFC8E}" type="presOf" srcId="{5143BA6F-55E5-41C4-B270-2DFC0FBC0958}" destId="{3EB5B77A-A911-4ADC-9C8A-C57487DCCE31}" srcOrd="0" destOrd="0" presId="urn:microsoft.com/office/officeart/2005/8/layout/hProcess9"/>
    <dgm:cxn modelId="{97AC69B7-5DFD-4C11-8898-69676259F7EC}" type="presParOf" srcId="{AEE6484A-98FA-45BB-AC7A-6B741F85FFE8}" destId="{6B7D1F59-C99E-4F5B-BB2A-BC408B3C45BB}" srcOrd="0" destOrd="0" presId="urn:microsoft.com/office/officeart/2005/8/layout/hProcess9"/>
    <dgm:cxn modelId="{39A32020-B6E4-4FA6-86DA-DAD809AC22C3}" type="presParOf" srcId="{AEE6484A-98FA-45BB-AC7A-6B741F85FFE8}" destId="{D29295F9-0EA9-4A90-B5C2-294EA08F59FD}" srcOrd="1" destOrd="0" presId="urn:microsoft.com/office/officeart/2005/8/layout/hProcess9"/>
    <dgm:cxn modelId="{065B205A-BCEA-4171-87C1-B4FA9342FF4D}" type="presParOf" srcId="{D29295F9-0EA9-4A90-B5C2-294EA08F59FD}" destId="{5243CAEA-8353-4026-9092-D98288C03AE2}" srcOrd="0" destOrd="0" presId="urn:microsoft.com/office/officeart/2005/8/layout/hProcess9"/>
    <dgm:cxn modelId="{D658A5B0-A683-4F67-9AEB-ECB7AC5C00DC}" type="presParOf" srcId="{D29295F9-0EA9-4A90-B5C2-294EA08F59FD}" destId="{953AF565-1B7A-4129-8C20-D5DC2CD9962A}" srcOrd="1" destOrd="0" presId="urn:microsoft.com/office/officeart/2005/8/layout/hProcess9"/>
    <dgm:cxn modelId="{9BBCBEBA-412D-4F72-A5B9-E2F0A95699CE}" type="presParOf" srcId="{D29295F9-0EA9-4A90-B5C2-294EA08F59FD}" destId="{3EB5B77A-A911-4ADC-9C8A-C57487DCCE31}" srcOrd="2" destOrd="0" presId="urn:microsoft.com/office/officeart/2005/8/layout/hProcess9"/>
    <dgm:cxn modelId="{745729AB-D8BA-4EA6-B8D7-86BF914581BB}" type="presParOf" srcId="{D29295F9-0EA9-4A90-B5C2-294EA08F59FD}" destId="{6EBACB6D-88A7-44A1-B558-061BCF9A71D9}" srcOrd="3" destOrd="0" presId="urn:microsoft.com/office/officeart/2005/8/layout/hProcess9"/>
    <dgm:cxn modelId="{F3D345DF-9373-45C8-BD93-EACBA0226FB9}" type="presParOf" srcId="{D29295F9-0EA9-4A90-B5C2-294EA08F59FD}" destId="{CEC05965-623D-45DB-B912-3E641C998CF7}" srcOrd="4" destOrd="0" presId="urn:microsoft.com/office/officeart/2005/8/layout/hProcess9"/>
    <dgm:cxn modelId="{01A12D1C-79EE-4ABF-9C49-A63CED99182D}" type="presParOf" srcId="{D29295F9-0EA9-4A90-B5C2-294EA08F59FD}" destId="{5162C0CF-0E19-48F9-890E-6ED9DBE52858}" srcOrd="5" destOrd="0" presId="urn:microsoft.com/office/officeart/2005/8/layout/hProcess9"/>
    <dgm:cxn modelId="{4581ED48-ED8C-46C0-B97E-020FA1EF17D9}" type="presParOf" srcId="{D29295F9-0EA9-4A90-B5C2-294EA08F59FD}" destId="{7B7C679E-831D-4F01-BD8F-A603F3D76CA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5C979-275A-4A90-9C6E-335B33269C2A}">
      <dsp:nvSpPr>
        <dsp:cNvPr id="0" name=""/>
        <dsp:cNvSpPr/>
      </dsp:nvSpPr>
      <dsp:spPr>
        <a:xfrm>
          <a:off x="0" y="753076"/>
          <a:ext cx="864096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1DCB4-8F7B-4E00-8060-06E01233E07F}">
      <dsp:nvSpPr>
        <dsp:cNvPr id="0" name=""/>
        <dsp:cNvSpPr/>
      </dsp:nvSpPr>
      <dsp:spPr>
        <a:xfrm>
          <a:off x="493200" y="21666"/>
          <a:ext cx="7643706" cy="12443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25" tIns="0" rIns="228625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华文楷体" pitchFamily="2" charset="-122"/>
              <a:ea typeface="华文楷体" pitchFamily="2" charset="-122"/>
            </a:rPr>
            <a:t>细分曲面：网格序列化的极限</a:t>
          </a:r>
          <a:endParaRPr lang="zh-CN" altLang="en-US" sz="3600" kern="1200" dirty="0">
            <a:latin typeface="华文楷体" pitchFamily="2" charset="-122"/>
            <a:ea typeface="华文楷体" pitchFamily="2" charset="-122"/>
          </a:endParaRPr>
        </a:p>
      </dsp:txBody>
      <dsp:txXfrm>
        <a:off x="553943" y="82409"/>
        <a:ext cx="7522220" cy="1122844"/>
      </dsp:txXfrm>
    </dsp:sp>
    <dsp:sp modelId="{6EEC11FB-B945-4B02-8E04-90ADBFC39C1E}">
      <dsp:nvSpPr>
        <dsp:cNvPr id="0" name=""/>
        <dsp:cNvSpPr/>
      </dsp:nvSpPr>
      <dsp:spPr>
        <a:xfrm>
          <a:off x="0" y="2511259"/>
          <a:ext cx="864096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5EF66-090B-466C-AAA0-1A8F527D1F8B}">
      <dsp:nvSpPr>
        <dsp:cNvPr id="0" name=""/>
        <dsp:cNvSpPr/>
      </dsp:nvSpPr>
      <dsp:spPr>
        <a:xfrm>
          <a:off x="489112" y="1708231"/>
          <a:ext cx="7570336" cy="12447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25" tIns="0" rIns="228625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华文楷体" pitchFamily="2" charset="-122"/>
              <a:ea typeface="华文楷体" pitchFamily="2" charset="-122"/>
            </a:rPr>
            <a:t>细化规则：怎样产生新的点？</a:t>
          </a:r>
          <a:endParaRPr lang="zh-CN" altLang="en-US" sz="3600" kern="1200" dirty="0">
            <a:latin typeface="华文楷体" pitchFamily="2" charset="-122"/>
            <a:ea typeface="华文楷体" pitchFamily="2" charset="-122"/>
          </a:endParaRPr>
        </a:p>
      </dsp:txBody>
      <dsp:txXfrm>
        <a:off x="549875" y="1768994"/>
        <a:ext cx="7448810" cy="1123211"/>
      </dsp:txXfrm>
    </dsp:sp>
    <dsp:sp modelId="{3721F6DE-0A4C-489E-8D0F-63FA0EE84206}">
      <dsp:nvSpPr>
        <dsp:cNvPr id="0" name=""/>
        <dsp:cNvSpPr/>
      </dsp:nvSpPr>
      <dsp:spPr>
        <a:xfrm>
          <a:off x="0" y="4122469"/>
          <a:ext cx="864096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CAF20-0D9E-45E5-9948-0B8F8A1E969A}">
      <dsp:nvSpPr>
        <dsp:cNvPr id="0" name=""/>
        <dsp:cNvSpPr/>
      </dsp:nvSpPr>
      <dsp:spPr>
        <a:xfrm>
          <a:off x="472777" y="3453912"/>
          <a:ext cx="7602938" cy="1154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25" tIns="0" rIns="228625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华文楷体" pitchFamily="2" charset="-122"/>
              <a:ea typeface="华文楷体" pitchFamily="2" charset="-122"/>
            </a:rPr>
            <a:t>反复细化：停止条件？极限存在？</a:t>
          </a:r>
          <a:endParaRPr lang="zh-CN" altLang="en-US" sz="3600" kern="1200" dirty="0">
            <a:latin typeface="华文楷体" pitchFamily="2" charset="-122"/>
            <a:ea typeface="华文楷体" pitchFamily="2" charset="-122"/>
          </a:endParaRPr>
        </a:p>
      </dsp:txBody>
      <dsp:txXfrm>
        <a:off x="529154" y="3510289"/>
        <a:ext cx="7490184" cy="10421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8DB60-E63C-4241-906B-DA09A73F4929}">
      <dsp:nvSpPr>
        <dsp:cNvPr id="0" name=""/>
        <dsp:cNvSpPr/>
      </dsp:nvSpPr>
      <dsp:spPr>
        <a:xfrm>
          <a:off x="0" y="0"/>
          <a:ext cx="6916368" cy="1080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rPr>
            <a:t>对每个三角形面插入一个新顶点并且从新计算新的顶点</a:t>
          </a:r>
          <a:endParaRPr lang="zh-CN" altLang="en-US" sz="2400" kern="1200" dirty="0">
            <a:solidFill>
              <a:schemeClr val="bg1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31636" y="31636"/>
        <a:ext cx="5750833" cy="1016848"/>
      </dsp:txXfrm>
    </dsp:sp>
    <dsp:sp modelId="{DB2D0E83-3503-44EC-B6EB-46E0BFB5FED5}">
      <dsp:nvSpPr>
        <dsp:cNvPr id="0" name=""/>
        <dsp:cNvSpPr/>
      </dsp:nvSpPr>
      <dsp:spPr>
        <a:xfrm>
          <a:off x="610267" y="1260139"/>
          <a:ext cx="6916368" cy="1080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华文楷体" pitchFamily="2" charset="-122"/>
              <a:ea typeface="华文楷体" pitchFamily="2" charset="-122"/>
            </a:rPr>
            <a:t>新顶点与三角形的三个顶点及相邻的三角形的新顶点相连</a:t>
          </a:r>
          <a:endParaRPr lang="zh-CN" altLang="en-US" sz="2400" kern="1200" dirty="0">
            <a:latin typeface="华文楷体" pitchFamily="2" charset="-122"/>
            <a:ea typeface="华文楷体" pitchFamily="2" charset="-122"/>
          </a:endParaRPr>
        </a:p>
      </dsp:txBody>
      <dsp:txXfrm>
        <a:off x="641903" y="1291775"/>
        <a:ext cx="5540750" cy="1016848"/>
      </dsp:txXfrm>
    </dsp:sp>
    <dsp:sp modelId="{A96BA1D1-7805-4DA8-A5B1-036701316BC9}">
      <dsp:nvSpPr>
        <dsp:cNvPr id="0" name=""/>
        <dsp:cNvSpPr/>
      </dsp:nvSpPr>
      <dsp:spPr>
        <a:xfrm>
          <a:off x="1220535" y="2520279"/>
          <a:ext cx="6916368" cy="1080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华文楷体" pitchFamily="2" charset="-122"/>
              <a:ea typeface="华文楷体" pitchFamily="2" charset="-122"/>
            </a:rPr>
            <a:t>最后去掉原三角形的内部边</a:t>
          </a:r>
          <a:endParaRPr lang="zh-CN" altLang="en-US" sz="2400" kern="1200" dirty="0">
            <a:latin typeface="华文楷体" pitchFamily="2" charset="-122"/>
            <a:ea typeface="华文楷体" pitchFamily="2" charset="-122"/>
          </a:endParaRPr>
        </a:p>
      </dsp:txBody>
      <dsp:txXfrm>
        <a:off x="1252171" y="2551915"/>
        <a:ext cx="5540750" cy="1016848"/>
      </dsp:txXfrm>
    </dsp:sp>
    <dsp:sp modelId="{57D53A15-4A23-49C8-98BF-032C5309A6A5}">
      <dsp:nvSpPr>
        <dsp:cNvPr id="0" name=""/>
        <dsp:cNvSpPr/>
      </dsp:nvSpPr>
      <dsp:spPr>
        <a:xfrm>
          <a:off x="6214290" y="819090"/>
          <a:ext cx="702078" cy="702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>
        <a:off x="6372258" y="819090"/>
        <a:ext cx="386142" cy="528314"/>
      </dsp:txXfrm>
    </dsp:sp>
    <dsp:sp modelId="{77B03552-3FC8-4FBF-BD94-650A3A2FA767}">
      <dsp:nvSpPr>
        <dsp:cNvPr id="0" name=""/>
        <dsp:cNvSpPr/>
      </dsp:nvSpPr>
      <dsp:spPr>
        <a:xfrm>
          <a:off x="6824558" y="2072030"/>
          <a:ext cx="702078" cy="702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>
        <a:off x="6982526" y="2072030"/>
        <a:ext cx="386142" cy="52831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8EFE5-3746-46C5-B07B-9C2635B3DB23}">
      <dsp:nvSpPr>
        <dsp:cNvPr id="0" name=""/>
        <dsp:cNvSpPr/>
      </dsp:nvSpPr>
      <dsp:spPr>
        <a:xfrm>
          <a:off x="2713" y="661756"/>
          <a:ext cx="1620124" cy="3202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对原网格中的每个面和每个点，计算新点。</a:t>
          </a:r>
          <a:endParaRPr lang="zh-CN" altLang="en-US" sz="24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50165" y="709208"/>
        <a:ext cx="1525220" cy="2421306"/>
      </dsp:txXfrm>
    </dsp:sp>
    <dsp:sp modelId="{325A57AA-C7D8-4071-8B30-6768AF3B1BCD}">
      <dsp:nvSpPr>
        <dsp:cNvPr id="0" name=""/>
        <dsp:cNvSpPr/>
      </dsp:nvSpPr>
      <dsp:spPr>
        <a:xfrm rot="1429583">
          <a:off x="801079" y="2452933"/>
          <a:ext cx="2005137" cy="2005137"/>
        </a:xfrm>
        <a:prstGeom prst="leftCircularArrow">
          <a:avLst>
            <a:gd name="adj1" fmla="val 2597"/>
            <a:gd name="adj2" fmla="val 315400"/>
            <a:gd name="adj3" fmla="val 704538"/>
            <a:gd name="adj4" fmla="val 7638117"/>
            <a:gd name="adj5" fmla="val 30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E34AF-1D52-44D7-97AA-91F00C877B32}">
      <dsp:nvSpPr>
        <dsp:cNvPr id="0" name=""/>
        <dsp:cNvSpPr/>
      </dsp:nvSpPr>
      <dsp:spPr>
        <a:xfrm>
          <a:off x="428914" y="3303856"/>
          <a:ext cx="1440110" cy="572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1</a:t>
          </a:r>
          <a:endParaRPr lang="zh-CN" altLang="en-US" sz="3200" kern="1200" dirty="0"/>
        </a:p>
      </dsp:txBody>
      <dsp:txXfrm>
        <a:off x="445687" y="3320629"/>
        <a:ext cx="1406564" cy="539138"/>
      </dsp:txXfrm>
    </dsp:sp>
    <dsp:sp modelId="{E139924F-32C8-49BF-B5C4-AE1E6FDC30DC}">
      <dsp:nvSpPr>
        <dsp:cNvPr id="0" name=""/>
        <dsp:cNvSpPr/>
      </dsp:nvSpPr>
      <dsp:spPr>
        <a:xfrm>
          <a:off x="2050785" y="661756"/>
          <a:ext cx="1925421" cy="3202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连接新面点和新顶点，连接相邻三角形的新面点。</a:t>
          </a:r>
          <a:endParaRPr lang="zh-CN" altLang="en-US" sz="24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2107179" y="1404389"/>
        <a:ext cx="1812633" cy="2403422"/>
      </dsp:txXfrm>
    </dsp:sp>
    <dsp:sp modelId="{D8D0755A-7AB4-45F2-ACEA-736D6F6DA9B9}">
      <dsp:nvSpPr>
        <dsp:cNvPr id="0" name=""/>
        <dsp:cNvSpPr/>
      </dsp:nvSpPr>
      <dsp:spPr>
        <a:xfrm rot="20284693">
          <a:off x="2796664" y="-23461"/>
          <a:ext cx="2376701" cy="2376701"/>
        </a:xfrm>
        <a:prstGeom prst="circularArrow">
          <a:avLst>
            <a:gd name="adj1" fmla="val 2191"/>
            <a:gd name="adj2" fmla="val 263607"/>
            <a:gd name="adj3" fmla="val 20816144"/>
            <a:gd name="adj4" fmla="val 13830772"/>
            <a:gd name="adj5" fmla="val 255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0B91B-CC5C-476A-A758-0AAA23FA2240}">
      <dsp:nvSpPr>
        <dsp:cNvPr id="0" name=""/>
        <dsp:cNvSpPr/>
      </dsp:nvSpPr>
      <dsp:spPr>
        <a:xfrm>
          <a:off x="2458851" y="592227"/>
          <a:ext cx="1440110" cy="572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2</a:t>
          </a:r>
          <a:endParaRPr lang="zh-CN" altLang="en-US" sz="3200" kern="1200" dirty="0"/>
        </a:p>
      </dsp:txBody>
      <dsp:txXfrm>
        <a:off x="2475624" y="609000"/>
        <a:ext cx="1406564" cy="539138"/>
      </dsp:txXfrm>
    </dsp:sp>
    <dsp:sp modelId="{AD949E85-5236-4C9C-A1A7-5D30BEE8EFEB}">
      <dsp:nvSpPr>
        <dsp:cNvPr id="0" name=""/>
        <dsp:cNvSpPr/>
      </dsp:nvSpPr>
      <dsp:spPr>
        <a:xfrm>
          <a:off x="4251504" y="661756"/>
          <a:ext cx="1874468" cy="32024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计算所有面和顶点的法向。</a:t>
          </a:r>
          <a:endParaRPr lang="zh-CN" altLang="en-US" sz="24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4306405" y="716657"/>
        <a:ext cx="1764666" cy="2406408"/>
      </dsp:txXfrm>
    </dsp:sp>
    <dsp:sp modelId="{D0A60A2B-7AFD-438B-BD09-7991FD11D924}">
      <dsp:nvSpPr>
        <dsp:cNvPr id="0" name=""/>
        <dsp:cNvSpPr/>
      </dsp:nvSpPr>
      <dsp:spPr>
        <a:xfrm rot="1406499">
          <a:off x="5239944" y="2550864"/>
          <a:ext cx="1839240" cy="1839240"/>
        </a:xfrm>
        <a:prstGeom prst="leftCircularArrow">
          <a:avLst>
            <a:gd name="adj1" fmla="val 2831"/>
            <a:gd name="adj2" fmla="val 345732"/>
            <a:gd name="adj3" fmla="val 590109"/>
            <a:gd name="adj4" fmla="val 7493356"/>
            <a:gd name="adj5" fmla="val 330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465CC-DB26-41BE-A77C-124BB79FE92C}">
      <dsp:nvSpPr>
        <dsp:cNvPr id="0" name=""/>
        <dsp:cNvSpPr/>
      </dsp:nvSpPr>
      <dsp:spPr>
        <a:xfrm>
          <a:off x="4810939" y="3303856"/>
          <a:ext cx="1440110" cy="572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3</a:t>
          </a:r>
          <a:endParaRPr lang="zh-CN" altLang="en-US" sz="3200" kern="1200" dirty="0"/>
        </a:p>
      </dsp:txBody>
      <dsp:txXfrm>
        <a:off x="4827712" y="3320629"/>
        <a:ext cx="1406564" cy="539138"/>
      </dsp:txXfrm>
    </dsp:sp>
    <dsp:sp modelId="{8EB5F405-FCC9-41E2-8EE4-3C89DFB1BCD3}">
      <dsp:nvSpPr>
        <dsp:cNvPr id="0" name=""/>
        <dsp:cNvSpPr/>
      </dsp:nvSpPr>
      <dsp:spPr>
        <a:xfrm>
          <a:off x="6426747" y="731288"/>
          <a:ext cx="1620124" cy="3063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算法结束。</a:t>
          </a:r>
          <a:endParaRPr lang="zh-CN" altLang="en-US" sz="24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6474199" y="1435180"/>
        <a:ext cx="1525220" cy="2312041"/>
      </dsp:txXfrm>
    </dsp:sp>
    <dsp:sp modelId="{131A5BC6-95E1-48AA-AF08-5072447B1855}">
      <dsp:nvSpPr>
        <dsp:cNvPr id="0" name=""/>
        <dsp:cNvSpPr/>
      </dsp:nvSpPr>
      <dsp:spPr>
        <a:xfrm>
          <a:off x="6757742" y="661757"/>
          <a:ext cx="1440110" cy="572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4</a:t>
          </a:r>
          <a:endParaRPr lang="zh-CN" altLang="en-US" sz="3200" kern="1200" dirty="0"/>
        </a:p>
      </dsp:txBody>
      <dsp:txXfrm>
        <a:off x="6774515" y="678530"/>
        <a:ext cx="1406564" cy="53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5669C-D7D1-4AED-83CE-17914EDCE48E}">
      <dsp:nvSpPr>
        <dsp:cNvPr id="0" name=""/>
        <dsp:cNvSpPr/>
      </dsp:nvSpPr>
      <dsp:spPr>
        <a:xfrm rot="5400000">
          <a:off x="-369075" y="370633"/>
          <a:ext cx="2460502" cy="1722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>
              <a:latin typeface="华文楷体" pitchFamily="2" charset="-122"/>
              <a:ea typeface="华文楷体" pitchFamily="2" charset="-122"/>
            </a:rPr>
            <a:t>规则</a:t>
          </a:r>
          <a:endParaRPr lang="zh-CN" altLang="en-US" sz="4000" kern="1200" dirty="0">
            <a:latin typeface="华文楷体" pitchFamily="2" charset="-122"/>
            <a:ea typeface="华文楷体" pitchFamily="2" charset="-122"/>
          </a:endParaRPr>
        </a:p>
      </dsp:txBody>
      <dsp:txXfrm rot="-5400000">
        <a:off x="1" y="862734"/>
        <a:ext cx="1722351" cy="738151"/>
      </dsp:txXfrm>
    </dsp:sp>
    <dsp:sp modelId="{F2E37955-FE14-41E7-9F0A-FE7F3FE23B76}">
      <dsp:nvSpPr>
        <dsp:cNvPr id="0" name=""/>
        <dsp:cNvSpPr/>
      </dsp:nvSpPr>
      <dsp:spPr>
        <a:xfrm rot="5400000">
          <a:off x="4345988" y="-2622078"/>
          <a:ext cx="1599326" cy="68466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华文楷体" pitchFamily="2" charset="-122"/>
              <a:ea typeface="华文楷体" pitchFamily="2" charset="-122"/>
            </a:rPr>
            <a:t>怎样构造分裂规则，用于产生新的控制网格？</a:t>
          </a:r>
          <a:endParaRPr lang="zh-CN" altLang="en-US" sz="2800" kern="1200" dirty="0">
            <a:latin typeface="华文楷体" pitchFamily="2" charset="-122"/>
            <a:ea typeface="华文楷体" pitchFamily="2" charset="-122"/>
          </a:endParaRPr>
        </a:p>
      </dsp:txBody>
      <dsp:txXfrm rot="-5400000">
        <a:off x="1722352" y="79631"/>
        <a:ext cx="6768527" cy="1443180"/>
      </dsp:txXfrm>
    </dsp:sp>
    <dsp:sp modelId="{D40576A2-0BE3-413F-B5F8-0DF819D7BB62}">
      <dsp:nvSpPr>
        <dsp:cNvPr id="0" name=""/>
        <dsp:cNvSpPr/>
      </dsp:nvSpPr>
      <dsp:spPr>
        <a:xfrm rot="5400000">
          <a:off x="-369075" y="2547078"/>
          <a:ext cx="2460502" cy="1722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>
              <a:latin typeface="华文楷体" pitchFamily="2" charset="-122"/>
              <a:ea typeface="华文楷体" pitchFamily="2" charset="-122"/>
            </a:rPr>
            <a:t>极限</a:t>
          </a:r>
          <a:endParaRPr lang="zh-CN" altLang="en-US" sz="4000" kern="1200" dirty="0">
            <a:latin typeface="华文楷体" pitchFamily="2" charset="-122"/>
            <a:ea typeface="华文楷体" pitchFamily="2" charset="-122"/>
          </a:endParaRPr>
        </a:p>
      </dsp:txBody>
      <dsp:txXfrm rot="-5400000">
        <a:off x="1" y="3039179"/>
        <a:ext cx="1722351" cy="738151"/>
      </dsp:txXfrm>
    </dsp:sp>
    <dsp:sp modelId="{E5CC5E58-1CA1-49F2-9929-EF83E643BAA4}">
      <dsp:nvSpPr>
        <dsp:cNvPr id="0" name=""/>
        <dsp:cNvSpPr/>
      </dsp:nvSpPr>
      <dsp:spPr>
        <a:xfrm rot="5400000">
          <a:off x="4345988" y="-445633"/>
          <a:ext cx="1599326" cy="68466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latin typeface="华文楷体" pitchFamily="2" charset="-122"/>
              <a:ea typeface="华文楷体" pitchFamily="2" charset="-122"/>
            </a:rPr>
            <a:t>给定了分裂规则，细分最后会收敛吗？如果收敛，怎样保证极限曲面的平滑性？</a:t>
          </a:r>
          <a:endParaRPr lang="zh-CN" altLang="en-US" sz="2800" kern="1200" dirty="0">
            <a:latin typeface="华文楷体" pitchFamily="2" charset="-122"/>
            <a:ea typeface="华文楷体" pitchFamily="2" charset="-122"/>
          </a:endParaRPr>
        </a:p>
      </dsp:txBody>
      <dsp:txXfrm rot="-5400000">
        <a:off x="1722352" y="2256076"/>
        <a:ext cx="6768527" cy="1443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70CB2-CD4D-4F9C-AF9C-287CC551005C}">
      <dsp:nvSpPr>
        <dsp:cNvPr id="0" name=""/>
        <dsp:cNvSpPr/>
      </dsp:nvSpPr>
      <dsp:spPr>
        <a:xfrm>
          <a:off x="0" y="9607"/>
          <a:ext cx="8496944" cy="117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拓扑分裂</a:t>
          </a:r>
          <a:endParaRPr lang="zh-CN" altLang="en-US" sz="40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57572" y="67179"/>
        <a:ext cx="8381800" cy="1064216"/>
      </dsp:txXfrm>
    </dsp:sp>
    <dsp:sp modelId="{39B79615-2465-4420-A9A6-E9C1301742D7}">
      <dsp:nvSpPr>
        <dsp:cNvPr id="0" name=""/>
        <dsp:cNvSpPr/>
      </dsp:nvSpPr>
      <dsp:spPr>
        <a:xfrm>
          <a:off x="0" y="1188967"/>
          <a:ext cx="8496944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200" kern="1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如何增加新的点，产生新的拓扑结构</a:t>
          </a:r>
          <a:endParaRPr lang="zh-CN" altLang="en-US" sz="3200" kern="1200" dirty="0">
            <a:solidFill>
              <a:srgbClr val="FFFF00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0" y="1188967"/>
        <a:ext cx="8496944" cy="1043280"/>
      </dsp:txXfrm>
    </dsp:sp>
    <dsp:sp modelId="{5851CA71-A9FC-410A-994C-327BC4B0E306}">
      <dsp:nvSpPr>
        <dsp:cNvPr id="0" name=""/>
        <dsp:cNvSpPr/>
      </dsp:nvSpPr>
      <dsp:spPr>
        <a:xfrm>
          <a:off x="0" y="2232247"/>
          <a:ext cx="8496944" cy="117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几何平均</a:t>
          </a:r>
          <a:endParaRPr lang="zh-CN" altLang="en-US" sz="40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57572" y="2289819"/>
        <a:ext cx="8381800" cy="1064216"/>
      </dsp:txXfrm>
    </dsp:sp>
    <dsp:sp modelId="{77531348-9C8C-443D-93A3-34498EB91A32}">
      <dsp:nvSpPr>
        <dsp:cNvPr id="0" name=""/>
        <dsp:cNvSpPr/>
      </dsp:nvSpPr>
      <dsp:spPr>
        <a:xfrm>
          <a:off x="0" y="3411608"/>
          <a:ext cx="8496944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78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200" kern="1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计算新添的点和原始点的几何位置</a:t>
          </a:r>
          <a:endParaRPr lang="zh-CN" altLang="en-US" sz="3200" kern="1200" dirty="0">
            <a:solidFill>
              <a:srgbClr val="FFFF00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0" y="3411608"/>
        <a:ext cx="8496944" cy="1043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E7E05-5B9A-494E-B0DC-E7E3EB17CEFC}">
      <dsp:nvSpPr>
        <dsp:cNvPr id="0" name=""/>
        <dsp:cNvSpPr/>
      </dsp:nvSpPr>
      <dsp:spPr>
        <a:xfrm>
          <a:off x="0" y="32607"/>
          <a:ext cx="856895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基于面的分裂</a:t>
          </a:r>
          <a:r>
            <a:rPr lang="en-US" altLang="zh-CN" sz="36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(primal split)-</a:t>
          </a:r>
          <a:r>
            <a:rPr lang="zh-CN" altLang="en-US" sz="36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基本分裂</a:t>
          </a:r>
          <a:endParaRPr lang="zh-CN" altLang="en-US" sz="36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59399" y="92006"/>
        <a:ext cx="8450154" cy="1098002"/>
      </dsp:txXfrm>
    </dsp:sp>
    <dsp:sp modelId="{1421BCD0-FD8F-4B12-9C9C-B9F161E54312}">
      <dsp:nvSpPr>
        <dsp:cNvPr id="0" name=""/>
        <dsp:cNvSpPr/>
      </dsp:nvSpPr>
      <dsp:spPr>
        <a:xfrm>
          <a:off x="0" y="1249407"/>
          <a:ext cx="8568952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4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200" kern="1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在原始网格的边和面上插入新的点进行剖分。</a:t>
          </a:r>
          <a:endParaRPr lang="zh-CN" altLang="en-US" sz="3200" kern="1200" dirty="0">
            <a:solidFill>
              <a:srgbClr val="FFFF00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0" y="1249407"/>
        <a:ext cx="8568952" cy="1076400"/>
      </dsp:txXfrm>
    </dsp:sp>
    <dsp:sp modelId="{13975B28-BE41-4F4A-AE49-F9377416632B}">
      <dsp:nvSpPr>
        <dsp:cNvPr id="0" name=""/>
        <dsp:cNvSpPr/>
      </dsp:nvSpPr>
      <dsp:spPr>
        <a:xfrm>
          <a:off x="0" y="2325807"/>
          <a:ext cx="856895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基于顶点的分裂</a:t>
          </a:r>
          <a:r>
            <a:rPr lang="en-US" altLang="zh-CN" sz="36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(dual split)-</a:t>
          </a:r>
          <a:r>
            <a:rPr lang="zh-CN" altLang="en-US" sz="36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对偶分裂</a:t>
          </a:r>
          <a:endParaRPr lang="zh-CN" altLang="en-US" sz="36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59399" y="2385206"/>
        <a:ext cx="8450154" cy="1098002"/>
      </dsp:txXfrm>
    </dsp:sp>
    <dsp:sp modelId="{EF6D522E-C43A-4635-9B4F-6E112D98CC57}">
      <dsp:nvSpPr>
        <dsp:cNvPr id="0" name=""/>
        <dsp:cNvSpPr/>
      </dsp:nvSpPr>
      <dsp:spPr>
        <a:xfrm>
          <a:off x="0" y="3542607"/>
          <a:ext cx="8568952" cy="117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64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200" kern="1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将内点分裂成</a:t>
          </a:r>
          <a:r>
            <a:rPr lang="en-US" altLang="zh-CN" sz="3200" kern="1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N(</a:t>
          </a:r>
          <a:r>
            <a:rPr lang="zh-CN" altLang="en-US" sz="3200" kern="1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度</a:t>
          </a:r>
          <a:r>
            <a:rPr lang="en-US" altLang="zh-CN" sz="3200" kern="1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,valence)</a:t>
          </a:r>
          <a:r>
            <a:rPr lang="zh-CN" altLang="en-US" sz="3200" kern="1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个顶点，与之相连的每个面上生成一个顶点。</a:t>
          </a:r>
          <a:endParaRPr lang="zh-CN" altLang="en-US" sz="3200" kern="1200" dirty="0">
            <a:solidFill>
              <a:srgbClr val="FFFF00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0" y="3542607"/>
        <a:ext cx="8568952" cy="11773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D8F4-7A54-4B9C-9546-B711CD7D4744}">
      <dsp:nvSpPr>
        <dsp:cNvPr id="0" name=""/>
        <dsp:cNvSpPr/>
      </dsp:nvSpPr>
      <dsp:spPr>
        <a:xfrm rot="5400000">
          <a:off x="4300850" y="-2499084"/>
          <a:ext cx="1122347" cy="6405355"/>
        </a:xfrm>
        <a:prstGeom prst="round2SameRect">
          <a:avLst/>
        </a:prstGeom>
        <a:solidFill>
          <a:schemeClr val="tx1"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对于控制网格中的每个顶点，将所有与这个顶点相关的新分裂出的顶点连接构成的面。</a:t>
          </a:r>
          <a:endParaRPr lang="zh-CN" altLang="en-US" sz="2400" kern="1200" dirty="0">
            <a:solidFill>
              <a:srgbClr val="FFFF00"/>
            </a:solidFill>
            <a:latin typeface="华文楷体" pitchFamily="2" charset="-122"/>
            <a:ea typeface="华文楷体" pitchFamily="2" charset="-122"/>
          </a:endParaRPr>
        </a:p>
      </dsp:txBody>
      <dsp:txXfrm rot="-5400000">
        <a:off x="1659346" y="197208"/>
        <a:ext cx="6350567" cy="1012771"/>
      </dsp:txXfrm>
    </dsp:sp>
    <dsp:sp modelId="{EF14E25F-4700-42E2-AE1D-4814AA22C100}">
      <dsp:nvSpPr>
        <dsp:cNvPr id="0" name=""/>
        <dsp:cNvSpPr/>
      </dsp:nvSpPr>
      <dsp:spPr>
        <a:xfrm>
          <a:off x="144261" y="2125"/>
          <a:ext cx="1515085" cy="14029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solidFill>
                <a:srgbClr val="FF0000"/>
              </a:solidFill>
            </a:rPr>
            <a:t>V-</a:t>
          </a:r>
          <a:r>
            <a:rPr lang="zh-CN" altLang="en-US" sz="3200" kern="1200" dirty="0" smtClean="0">
              <a:solidFill>
                <a:srgbClr val="FF0000"/>
              </a:solidFill>
            </a:rPr>
            <a:t>面</a:t>
          </a:r>
          <a:endParaRPr lang="zh-CN" altLang="en-US" sz="3200" kern="1200" dirty="0">
            <a:solidFill>
              <a:srgbClr val="FF0000"/>
            </a:solidFill>
          </a:endParaRPr>
        </a:p>
      </dsp:txBody>
      <dsp:txXfrm>
        <a:off x="212747" y="70611"/>
        <a:ext cx="1378113" cy="1265962"/>
      </dsp:txXfrm>
    </dsp:sp>
    <dsp:sp modelId="{4EC18D81-6A5E-47EE-966C-D2D40AD72215}">
      <dsp:nvSpPr>
        <dsp:cNvPr id="0" name=""/>
        <dsp:cNvSpPr/>
      </dsp:nvSpPr>
      <dsp:spPr>
        <a:xfrm rot="5400000">
          <a:off x="4300821" y="-1026004"/>
          <a:ext cx="1122347" cy="6405355"/>
        </a:xfrm>
        <a:prstGeom prst="round2SameRect">
          <a:avLst/>
        </a:prstGeom>
        <a:solidFill>
          <a:schemeClr val="tx1"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对于控制网格中的每条边，两个端点分裂时在两个相邻面产生对应的四个新顶点，连接这四个顶点构成的面。</a:t>
          </a:r>
          <a:endParaRPr lang="zh-CN" altLang="en-US" sz="2400" kern="1200" dirty="0">
            <a:solidFill>
              <a:srgbClr val="FFFF00"/>
            </a:solidFill>
            <a:latin typeface="华文楷体" pitchFamily="2" charset="-122"/>
            <a:ea typeface="华文楷体" pitchFamily="2" charset="-122"/>
          </a:endParaRPr>
        </a:p>
      </dsp:txBody>
      <dsp:txXfrm rot="-5400000">
        <a:off x="1659317" y="1670288"/>
        <a:ext cx="6350567" cy="1012771"/>
      </dsp:txXfrm>
    </dsp:sp>
    <dsp:sp modelId="{F79F921D-C9BB-480B-A5E2-804D77A975E9}">
      <dsp:nvSpPr>
        <dsp:cNvPr id="0" name=""/>
        <dsp:cNvSpPr/>
      </dsp:nvSpPr>
      <dsp:spPr>
        <a:xfrm>
          <a:off x="144261" y="1475206"/>
          <a:ext cx="1515056" cy="14029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solidFill>
                <a:srgbClr val="FF0000"/>
              </a:solidFill>
            </a:rPr>
            <a:t>E-</a:t>
          </a:r>
          <a:r>
            <a:rPr lang="zh-CN" altLang="en-US" sz="3200" kern="1200" dirty="0" smtClean="0">
              <a:solidFill>
                <a:srgbClr val="FF0000"/>
              </a:solidFill>
            </a:rPr>
            <a:t>面</a:t>
          </a:r>
          <a:endParaRPr lang="zh-CN" altLang="en-US" sz="3200" kern="1200" dirty="0">
            <a:solidFill>
              <a:srgbClr val="FF0000"/>
            </a:solidFill>
          </a:endParaRPr>
        </a:p>
      </dsp:txBody>
      <dsp:txXfrm>
        <a:off x="212747" y="1543692"/>
        <a:ext cx="1378084" cy="1265962"/>
      </dsp:txXfrm>
    </dsp:sp>
    <dsp:sp modelId="{977C30E8-8DE0-4FBD-A56D-FA181A825C9A}">
      <dsp:nvSpPr>
        <dsp:cNvPr id="0" name=""/>
        <dsp:cNvSpPr/>
      </dsp:nvSpPr>
      <dsp:spPr>
        <a:xfrm rot="5400000">
          <a:off x="4300325" y="447602"/>
          <a:ext cx="1122347" cy="6404304"/>
        </a:xfrm>
        <a:prstGeom prst="round2SameRect">
          <a:avLst/>
        </a:prstGeom>
        <a:solidFill>
          <a:schemeClr val="tx1"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>
              <a:solidFill>
                <a:srgbClr val="FFFF00"/>
              </a:solidFill>
              <a:latin typeface="华文楷体" pitchFamily="2" charset="-122"/>
              <a:ea typeface="华文楷体" pitchFamily="2" charset="-122"/>
            </a:rPr>
            <a:t>对于控制网格中的每个面，依次连接这个面的每个顶点对应的新顶点，所构成的面。</a:t>
          </a:r>
          <a:endParaRPr lang="zh-CN" altLang="en-US" sz="2500" kern="1200" dirty="0">
            <a:solidFill>
              <a:srgbClr val="FFFF00"/>
            </a:solidFill>
            <a:latin typeface="华文楷体" pitchFamily="2" charset="-122"/>
            <a:ea typeface="华文楷体" pitchFamily="2" charset="-122"/>
          </a:endParaRPr>
        </a:p>
      </dsp:txBody>
      <dsp:txXfrm rot="-5400000">
        <a:off x="1659347" y="3143368"/>
        <a:ext cx="6349516" cy="1012771"/>
      </dsp:txXfrm>
    </dsp:sp>
    <dsp:sp modelId="{B1AAC0C0-DD74-4F36-9866-8D99033F5737}">
      <dsp:nvSpPr>
        <dsp:cNvPr id="0" name=""/>
        <dsp:cNvSpPr/>
      </dsp:nvSpPr>
      <dsp:spPr>
        <a:xfrm>
          <a:off x="144261" y="2948287"/>
          <a:ext cx="1515085" cy="14029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solidFill>
                <a:srgbClr val="FF0000"/>
              </a:solidFill>
            </a:rPr>
            <a:t>F-</a:t>
          </a:r>
          <a:r>
            <a:rPr lang="zh-CN" altLang="en-US" sz="3200" kern="1200" dirty="0" smtClean="0">
              <a:solidFill>
                <a:srgbClr val="FF0000"/>
              </a:solidFill>
            </a:rPr>
            <a:t>面</a:t>
          </a:r>
          <a:endParaRPr lang="zh-CN" altLang="en-US" sz="3200" kern="1200" dirty="0">
            <a:solidFill>
              <a:srgbClr val="FF0000"/>
            </a:solidFill>
          </a:endParaRPr>
        </a:p>
      </dsp:txBody>
      <dsp:txXfrm>
        <a:off x="212747" y="3016773"/>
        <a:ext cx="1378113" cy="12659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2989E-3764-4523-B90A-C63652BABD46}">
      <dsp:nvSpPr>
        <dsp:cNvPr id="0" name=""/>
        <dsp:cNvSpPr/>
      </dsp:nvSpPr>
      <dsp:spPr>
        <a:xfrm>
          <a:off x="0" y="0"/>
          <a:ext cx="6583680" cy="1131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对原始网格的每个面计算新点。</a:t>
          </a:r>
          <a:endParaRPr lang="zh-CN" altLang="en-US" sz="30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33127" y="33127"/>
        <a:ext cx="5267608" cy="1064802"/>
      </dsp:txXfrm>
    </dsp:sp>
    <dsp:sp modelId="{CB333FD0-0A4E-459F-B572-0C50A103E933}">
      <dsp:nvSpPr>
        <dsp:cNvPr id="0" name=""/>
        <dsp:cNvSpPr/>
      </dsp:nvSpPr>
      <dsp:spPr>
        <a:xfrm>
          <a:off x="551383" y="1336703"/>
          <a:ext cx="6583680" cy="1131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对每个原始顶点，建立</a:t>
          </a:r>
          <a:r>
            <a:rPr lang="en-US" altLang="zh-CN" sz="24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V-</a:t>
          </a:r>
          <a:r>
            <a:rPr lang="zh-CN" altLang="en-US" sz="24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面；对每个原始边，建立</a:t>
          </a:r>
          <a:r>
            <a:rPr lang="en-US" altLang="zh-CN" sz="24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E-</a:t>
          </a:r>
          <a:r>
            <a:rPr lang="zh-CN" altLang="en-US" sz="24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面，对每个原始面，建立</a:t>
          </a:r>
          <a:r>
            <a:rPr lang="en-US" altLang="zh-CN" sz="24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F-</a:t>
          </a:r>
          <a:r>
            <a:rPr lang="zh-CN" altLang="en-US" sz="24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面。</a:t>
          </a:r>
          <a:endParaRPr lang="zh-CN" altLang="en-US" sz="24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584510" y="1369830"/>
        <a:ext cx="5230855" cy="1064802"/>
      </dsp:txXfrm>
    </dsp:sp>
    <dsp:sp modelId="{C6EF98AF-E95A-44E9-A5FB-52420739DC10}">
      <dsp:nvSpPr>
        <dsp:cNvPr id="0" name=""/>
        <dsp:cNvSpPr/>
      </dsp:nvSpPr>
      <dsp:spPr>
        <a:xfrm>
          <a:off x="1094536" y="2673407"/>
          <a:ext cx="6583680" cy="1131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计算新面和新顶点的法向。</a:t>
          </a:r>
          <a:endParaRPr lang="zh-CN" altLang="en-US" sz="30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1127663" y="2706534"/>
        <a:ext cx="5239085" cy="1064802"/>
      </dsp:txXfrm>
    </dsp:sp>
    <dsp:sp modelId="{84D260A4-25DC-4D79-80EA-D9CE66EAF6B3}">
      <dsp:nvSpPr>
        <dsp:cNvPr id="0" name=""/>
        <dsp:cNvSpPr/>
      </dsp:nvSpPr>
      <dsp:spPr>
        <a:xfrm>
          <a:off x="1645920" y="4061048"/>
          <a:ext cx="6583680" cy="1029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算法结束。</a:t>
          </a:r>
          <a:endParaRPr lang="zh-CN" altLang="en-US" sz="30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1676064" y="4091192"/>
        <a:ext cx="5236821" cy="968894"/>
      </dsp:txXfrm>
    </dsp:sp>
    <dsp:sp modelId="{AF330180-3563-4AAD-8816-443D3C3697E9}">
      <dsp:nvSpPr>
        <dsp:cNvPr id="0" name=""/>
        <dsp:cNvSpPr/>
      </dsp:nvSpPr>
      <dsp:spPr>
        <a:xfrm>
          <a:off x="5848492" y="866286"/>
          <a:ext cx="735187" cy="7351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300" kern="1200"/>
        </a:p>
      </dsp:txBody>
      <dsp:txXfrm>
        <a:off x="6013909" y="866286"/>
        <a:ext cx="404353" cy="553228"/>
      </dsp:txXfrm>
    </dsp:sp>
    <dsp:sp modelId="{A3920792-A9B4-4233-9F52-77A68E53C42E}">
      <dsp:nvSpPr>
        <dsp:cNvPr id="0" name=""/>
        <dsp:cNvSpPr/>
      </dsp:nvSpPr>
      <dsp:spPr>
        <a:xfrm>
          <a:off x="6399876" y="2202990"/>
          <a:ext cx="735187" cy="7351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300" kern="1200"/>
        </a:p>
      </dsp:txBody>
      <dsp:txXfrm>
        <a:off x="6565293" y="2202990"/>
        <a:ext cx="404353" cy="553228"/>
      </dsp:txXfrm>
    </dsp:sp>
    <dsp:sp modelId="{E586B386-477A-43AE-B062-D9BCBDA3D8A3}">
      <dsp:nvSpPr>
        <dsp:cNvPr id="0" name=""/>
        <dsp:cNvSpPr/>
      </dsp:nvSpPr>
      <dsp:spPr>
        <a:xfrm>
          <a:off x="6943029" y="3539694"/>
          <a:ext cx="735187" cy="7351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300" kern="1200"/>
        </a:p>
      </dsp:txBody>
      <dsp:txXfrm>
        <a:off x="7108446" y="3539694"/>
        <a:ext cx="404353" cy="5532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7C9FB-E264-4C94-AD87-E2ADB72A3B86}">
      <dsp:nvSpPr>
        <dsp:cNvPr id="0" name=""/>
        <dsp:cNvSpPr/>
      </dsp:nvSpPr>
      <dsp:spPr>
        <a:xfrm rot="5400000">
          <a:off x="-206228" y="209030"/>
          <a:ext cx="1374853" cy="962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solidFill>
                <a:srgbClr val="FFFF00"/>
              </a:solidFill>
            </a:rPr>
            <a:t>1</a:t>
          </a:r>
          <a:endParaRPr lang="zh-CN" altLang="en-US" sz="2700" kern="1200" dirty="0">
            <a:solidFill>
              <a:srgbClr val="FFFF00"/>
            </a:solidFill>
          </a:endParaRPr>
        </a:p>
      </dsp:txBody>
      <dsp:txXfrm rot="-5400000">
        <a:off x="1" y="484001"/>
        <a:ext cx="962397" cy="412456"/>
      </dsp:txXfrm>
    </dsp:sp>
    <dsp:sp modelId="{3E4D2F51-C602-4342-9BA4-1B3C6FC3E325}">
      <dsp:nvSpPr>
        <dsp:cNvPr id="0" name=""/>
        <dsp:cNvSpPr/>
      </dsp:nvSpPr>
      <dsp:spPr>
        <a:xfrm rot="5400000">
          <a:off x="4216007" y="-3250807"/>
          <a:ext cx="893654" cy="74008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对原始网格中的点，面，边计算新点的位置。</a:t>
          </a:r>
          <a:endParaRPr lang="zh-CN" altLang="en-US" sz="28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 rot="-5400000">
        <a:off x="962398" y="46427"/>
        <a:ext cx="7357249" cy="806404"/>
      </dsp:txXfrm>
    </dsp:sp>
    <dsp:sp modelId="{F2C59A70-D9EF-4641-95C9-EAA110A65514}">
      <dsp:nvSpPr>
        <dsp:cNvPr id="0" name=""/>
        <dsp:cNvSpPr/>
      </dsp:nvSpPr>
      <dsp:spPr>
        <a:xfrm rot="5400000">
          <a:off x="-206228" y="1438597"/>
          <a:ext cx="1374853" cy="962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solidFill>
                <a:srgbClr val="FFFF00"/>
              </a:solidFill>
            </a:rPr>
            <a:t>2</a:t>
          </a:r>
          <a:endParaRPr lang="zh-CN" altLang="en-US" sz="2700" kern="1200" dirty="0">
            <a:solidFill>
              <a:srgbClr val="FFFF00"/>
            </a:solidFill>
          </a:endParaRPr>
        </a:p>
      </dsp:txBody>
      <dsp:txXfrm rot="-5400000">
        <a:off x="1" y="1713568"/>
        <a:ext cx="962397" cy="412456"/>
      </dsp:txXfrm>
    </dsp:sp>
    <dsp:sp modelId="{E6FF9A57-9B4D-4ACF-A60B-F0DFC641B458}">
      <dsp:nvSpPr>
        <dsp:cNvPr id="0" name=""/>
        <dsp:cNvSpPr/>
      </dsp:nvSpPr>
      <dsp:spPr>
        <a:xfrm rot="5400000">
          <a:off x="4216007" y="-2021240"/>
          <a:ext cx="893654" cy="74008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连接新面点到对应多边形的新边点，连接新顶点到它各邻接边的新边点。</a:t>
          </a:r>
          <a:endParaRPr lang="zh-CN" altLang="en-US" sz="28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 rot="-5400000">
        <a:off x="962398" y="1275994"/>
        <a:ext cx="7357249" cy="806404"/>
      </dsp:txXfrm>
    </dsp:sp>
    <dsp:sp modelId="{E61C8C05-2683-43ED-8E5F-4D1EF64767E9}">
      <dsp:nvSpPr>
        <dsp:cNvPr id="0" name=""/>
        <dsp:cNvSpPr/>
      </dsp:nvSpPr>
      <dsp:spPr>
        <a:xfrm rot="5400000">
          <a:off x="-206228" y="2668164"/>
          <a:ext cx="1374853" cy="962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solidFill>
                <a:srgbClr val="FFFF00"/>
              </a:solidFill>
            </a:rPr>
            <a:t>3</a:t>
          </a:r>
          <a:endParaRPr lang="zh-CN" altLang="en-US" sz="2700" kern="1200" dirty="0">
            <a:solidFill>
              <a:srgbClr val="FFFF00"/>
            </a:solidFill>
          </a:endParaRPr>
        </a:p>
      </dsp:txBody>
      <dsp:txXfrm rot="-5400000">
        <a:off x="1" y="2943135"/>
        <a:ext cx="962397" cy="412456"/>
      </dsp:txXfrm>
    </dsp:sp>
    <dsp:sp modelId="{3255FB32-5C05-43EC-9E5B-4F1510DF9BB9}">
      <dsp:nvSpPr>
        <dsp:cNvPr id="0" name=""/>
        <dsp:cNvSpPr/>
      </dsp:nvSpPr>
      <dsp:spPr>
        <a:xfrm rot="5400000">
          <a:off x="4216007" y="-791673"/>
          <a:ext cx="893654" cy="74008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计算新面和顶点的法向。</a:t>
          </a:r>
          <a:endParaRPr lang="zh-CN" altLang="en-US" sz="28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 rot="-5400000">
        <a:off x="962398" y="2505561"/>
        <a:ext cx="7357249" cy="806404"/>
      </dsp:txXfrm>
    </dsp:sp>
    <dsp:sp modelId="{2772D868-CE68-4B1E-9050-B4097B25AD70}">
      <dsp:nvSpPr>
        <dsp:cNvPr id="0" name=""/>
        <dsp:cNvSpPr/>
      </dsp:nvSpPr>
      <dsp:spPr>
        <a:xfrm rot="5400000">
          <a:off x="-206228" y="3897731"/>
          <a:ext cx="1374853" cy="962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solidFill>
                <a:srgbClr val="FFFF00"/>
              </a:solidFill>
            </a:rPr>
            <a:t>4</a:t>
          </a:r>
          <a:endParaRPr lang="zh-CN" altLang="en-US" sz="2700" kern="1200" dirty="0">
            <a:solidFill>
              <a:srgbClr val="FFFF00"/>
            </a:solidFill>
          </a:endParaRPr>
        </a:p>
      </dsp:txBody>
      <dsp:txXfrm rot="-5400000">
        <a:off x="1" y="4172702"/>
        <a:ext cx="962397" cy="412456"/>
      </dsp:txXfrm>
    </dsp:sp>
    <dsp:sp modelId="{272E0142-F316-4CEB-9B81-E86C3690F03E}">
      <dsp:nvSpPr>
        <dsp:cNvPr id="0" name=""/>
        <dsp:cNvSpPr/>
      </dsp:nvSpPr>
      <dsp:spPr>
        <a:xfrm rot="5400000">
          <a:off x="4216007" y="437894"/>
          <a:ext cx="893654" cy="74008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算法结束。</a:t>
          </a:r>
          <a:endParaRPr lang="zh-CN" altLang="en-US" sz="28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 rot="-5400000">
        <a:off x="962398" y="3735129"/>
        <a:ext cx="7357249" cy="8064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DE063-149C-4F17-AFD2-F08E58E71360}">
      <dsp:nvSpPr>
        <dsp:cNvPr id="0" name=""/>
        <dsp:cNvSpPr/>
      </dsp:nvSpPr>
      <dsp:spPr>
        <a:xfrm>
          <a:off x="0" y="4193413"/>
          <a:ext cx="8136904" cy="9174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算法结束。</a:t>
          </a:r>
          <a:endParaRPr lang="zh-CN" altLang="en-US" sz="32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0" y="4193413"/>
        <a:ext cx="8136904" cy="917416"/>
      </dsp:txXfrm>
    </dsp:sp>
    <dsp:sp modelId="{C661DCE9-F916-4870-BA15-E305E8186219}">
      <dsp:nvSpPr>
        <dsp:cNvPr id="0" name=""/>
        <dsp:cNvSpPr/>
      </dsp:nvSpPr>
      <dsp:spPr>
        <a:xfrm rot="10800000">
          <a:off x="0" y="2796188"/>
          <a:ext cx="8136904" cy="14109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计算新面和新顶点的法向。</a:t>
          </a:r>
          <a:endParaRPr lang="zh-CN" altLang="en-US" sz="32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 rot="10800000">
        <a:off x="0" y="2796188"/>
        <a:ext cx="8136904" cy="916816"/>
      </dsp:txXfrm>
    </dsp:sp>
    <dsp:sp modelId="{0F84D0D6-0D51-4253-9C7B-6AF48D82427D}">
      <dsp:nvSpPr>
        <dsp:cNvPr id="0" name=""/>
        <dsp:cNvSpPr/>
      </dsp:nvSpPr>
      <dsp:spPr>
        <a:xfrm rot="10800000">
          <a:off x="0" y="1398963"/>
          <a:ext cx="8136904" cy="14109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连接新顶点到其相邻边的新顶点，连接新边点到它邻边的新边点。</a:t>
          </a:r>
          <a:endParaRPr lang="zh-CN" altLang="en-US" sz="32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 rot="10800000">
        <a:off x="0" y="1398963"/>
        <a:ext cx="8136904" cy="916816"/>
      </dsp:txXfrm>
    </dsp:sp>
    <dsp:sp modelId="{F9926D5B-A5F1-49F1-98F3-23856E9E88A3}">
      <dsp:nvSpPr>
        <dsp:cNvPr id="0" name=""/>
        <dsp:cNvSpPr/>
      </dsp:nvSpPr>
      <dsp:spPr>
        <a:xfrm rot="10800000">
          <a:off x="0" y="1738"/>
          <a:ext cx="8136904" cy="14109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对原网格中的顶点和边计算新点。</a:t>
          </a:r>
          <a:endParaRPr lang="zh-CN" altLang="en-US" sz="32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 rot="10800000">
        <a:off x="0" y="1738"/>
        <a:ext cx="8136904" cy="9168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D1F59-C99E-4F5B-BB2A-BC408B3C45BB}">
      <dsp:nvSpPr>
        <dsp:cNvPr id="0" name=""/>
        <dsp:cNvSpPr/>
      </dsp:nvSpPr>
      <dsp:spPr>
        <a:xfrm>
          <a:off x="658873" y="0"/>
          <a:ext cx="7467229" cy="51845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3CAEA-8353-4026-9092-D98288C03AE2}">
      <dsp:nvSpPr>
        <dsp:cNvPr id="0" name=""/>
        <dsp:cNvSpPr/>
      </dsp:nvSpPr>
      <dsp:spPr>
        <a:xfrm>
          <a:off x="2144" y="986666"/>
          <a:ext cx="1966110" cy="32112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计算原始网格上的每条边的新点。</a:t>
          </a:r>
          <a:endParaRPr lang="zh-CN" altLang="en-US" sz="28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98122" y="1082644"/>
        <a:ext cx="1774154" cy="3019287"/>
      </dsp:txXfrm>
    </dsp:sp>
    <dsp:sp modelId="{3EB5B77A-A911-4ADC-9C8A-C57487DCCE31}">
      <dsp:nvSpPr>
        <dsp:cNvPr id="0" name=""/>
        <dsp:cNvSpPr/>
      </dsp:nvSpPr>
      <dsp:spPr>
        <a:xfrm>
          <a:off x="2273670" y="986666"/>
          <a:ext cx="1966110" cy="32112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连接原顶点到其相邻边的新顶点，连接新边点到它邻边的新边点。</a:t>
          </a:r>
          <a:endParaRPr lang="zh-CN" altLang="en-US" sz="2800" kern="1200" dirty="0"/>
        </a:p>
      </dsp:txBody>
      <dsp:txXfrm>
        <a:off x="2369648" y="1082644"/>
        <a:ext cx="1774154" cy="3019287"/>
      </dsp:txXfrm>
    </dsp:sp>
    <dsp:sp modelId="{CEC05965-623D-45DB-B912-3E641C998CF7}">
      <dsp:nvSpPr>
        <dsp:cNvPr id="0" name=""/>
        <dsp:cNvSpPr/>
      </dsp:nvSpPr>
      <dsp:spPr>
        <a:xfrm>
          <a:off x="4545195" y="986666"/>
          <a:ext cx="1966110" cy="32112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rPr>
            <a:t>计算所有面和顶点的法向。</a:t>
          </a:r>
          <a:endParaRPr lang="zh-CN" altLang="en-US" sz="2800" b="1" kern="1200" dirty="0">
            <a:solidFill>
              <a:srgbClr val="FF0000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4641173" y="1082644"/>
        <a:ext cx="1774154" cy="3019287"/>
      </dsp:txXfrm>
    </dsp:sp>
    <dsp:sp modelId="{7B7C679E-831D-4F01-BD8F-A603F3D76CA5}">
      <dsp:nvSpPr>
        <dsp:cNvPr id="0" name=""/>
        <dsp:cNvSpPr/>
      </dsp:nvSpPr>
      <dsp:spPr>
        <a:xfrm>
          <a:off x="6816721" y="986666"/>
          <a:ext cx="1966110" cy="32112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rgbClr val="FF0000"/>
              </a:solidFill>
            </a:rPr>
            <a:t>算法结束。</a:t>
          </a:r>
          <a:endParaRPr lang="zh-CN" altLang="en-US" sz="2800" b="1" kern="1200" dirty="0">
            <a:solidFill>
              <a:srgbClr val="FF0000"/>
            </a:solidFill>
          </a:endParaRPr>
        </a:p>
      </dsp:txBody>
      <dsp:txXfrm>
        <a:off x="6912699" y="1082644"/>
        <a:ext cx="1774154" cy="3019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92BA-FD44-46CD-A9AE-0DC9867A87EF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F8C67-0974-4A45-AAF9-09ECE3324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77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207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光滑性是现在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发展的方向。如何在简单的算法前提下，保证高光滑性？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767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这里只是简单的介绍相关的细分方法，不涉及相应的收敛性和光滑性分析。也就是：重点讲解这些经典算法的细分规则。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928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对于控制网格中的每个面，连接产生的所有新顶点，构成</a:t>
            </a:r>
            <a:r>
              <a:rPr lang="en-US" altLang="zh-CN" dirty="0" smtClean="0"/>
              <a:t>F-</a:t>
            </a:r>
            <a:r>
              <a:rPr lang="zh-CN" altLang="en-US" dirty="0" smtClean="0"/>
              <a:t>面。</a:t>
            </a:r>
            <a:endParaRPr lang="en-US" altLang="zh-CN" dirty="0" smtClean="0"/>
          </a:p>
          <a:p>
            <a:r>
              <a:rPr lang="zh-CN" altLang="en-US" dirty="0" smtClean="0"/>
              <a:t>对于控制网格中的每条边，连接这条边两端点对应的新顶点，构成的</a:t>
            </a:r>
            <a:r>
              <a:rPr lang="en-US" altLang="zh-CN" dirty="0" smtClean="0"/>
              <a:t>E-</a:t>
            </a:r>
            <a:r>
              <a:rPr lang="zh-CN" altLang="en-US" dirty="0" smtClean="0"/>
              <a:t>面。</a:t>
            </a:r>
            <a:endParaRPr lang="en-US" altLang="zh-CN" dirty="0" smtClean="0"/>
          </a:p>
          <a:p>
            <a:r>
              <a:rPr lang="zh-CN" altLang="en-US" dirty="0" smtClean="0"/>
              <a:t>对于控制网格中的每个顶点，连接这个顶点对应的所有顶点构成</a:t>
            </a:r>
            <a:r>
              <a:rPr lang="en-US" altLang="zh-CN" dirty="0" smtClean="0"/>
              <a:t>V-</a:t>
            </a:r>
            <a:r>
              <a:rPr lang="zh-CN" altLang="en-US" dirty="0" smtClean="0"/>
              <a:t>面。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927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从二次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样条曲面发展而来。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/>
              <a:t>其中新点位置正好是原来面上的顶点和此面重心的连线的中点。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644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关键是如何建立新的面。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18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关键是如何将新产生的点连接成新的面。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4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Halfedge</a:t>
            </a:r>
            <a:r>
              <a:rPr lang="zh-CN" altLang="en-US" dirty="0" smtClean="0"/>
              <a:t>这个结构中存在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这个类。于是取出每条边进行处理。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16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Halfedge</a:t>
            </a:r>
            <a:r>
              <a:rPr lang="zh-CN" altLang="en-US" dirty="0" smtClean="0"/>
              <a:t>这个结构中存在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这个类。于是取出每条边进行处理。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16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Halfedge</a:t>
            </a:r>
            <a:r>
              <a:rPr lang="zh-CN" altLang="en-US" dirty="0" smtClean="0"/>
              <a:t>这个结构中存在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这个类。于是取出每条边进行处理。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16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Halfedge</a:t>
            </a:r>
            <a:r>
              <a:rPr lang="zh-CN" altLang="en-US" dirty="0" smtClean="0"/>
              <a:t>这个结构中存在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这个类。于是取出每条边进行处理。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1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47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Halfedge</a:t>
            </a:r>
            <a:r>
              <a:rPr lang="zh-CN" altLang="en-US" dirty="0" smtClean="0"/>
              <a:t>这个结构中存在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这个类。于是取出每条边进行处理。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16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Halfedge</a:t>
            </a:r>
            <a:r>
              <a:rPr lang="zh-CN" altLang="en-US" dirty="0" smtClean="0"/>
              <a:t>这个结构中存在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这个类。于是取出每条边进行处理。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16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Halfedge</a:t>
            </a:r>
            <a:r>
              <a:rPr lang="zh-CN" altLang="en-US" dirty="0" smtClean="0"/>
              <a:t>这个结构中存在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这个类。于是取出每条边进行处理。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16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连接面节点和所有它的边节点</a:t>
            </a:r>
            <a:endParaRPr lang="en-US" altLang="zh-CN" dirty="0" smtClean="0"/>
          </a:p>
          <a:p>
            <a:r>
              <a:rPr lang="zh-CN" altLang="en-US" dirty="0" smtClean="0"/>
              <a:t>连接新的顶点和其相邻的所有边节点。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150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面顶点中的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是这个面上的所有点，面所有点的平均值。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边顶点中的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V0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V1</a:t>
                </a:r>
                <a:r>
                  <a:rPr lang="zh-CN" altLang="en-US" dirty="0" smtClean="0"/>
                  <a:t>是边的端点，</a:t>
                </a:r>
                <a:r>
                  <a:rPr lang="en-US" altLang="zh-CN" dirty="0" smtClean="0"/>
                  <a:t>V2-V5</a:t>
                </a:r>
                <a:r>
                  <a:rPr lang="zh-CN" altLang="en-US" dirty="0" smtClean="0"/>
                  <a:t>是相连面上的顶点，相邻面新的面点和端点的平均值。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计算新的顶点时：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是原来的顶点，</a:t>
                </a:r>
                <a:r>
                  <a:rPr lang="en-US" altLang="zh-CN" dirty="0" smtClean="0"/>
                  <a:t>V2i</a:t>
                </a:r>
                <a:r>
                  <a:rPr lang="zh-CN" altLang="en-US" dirty="0" smtClean="0"/>
                  <a:t>是和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相连的点，</a:t>
                </a:r>
                <a:r>
                  <a:rPr lang="en-US" altLang="zh-CN" dirty="0" smtClean="0"/>
                  <a:t>V2i+1</a:t>
                </a:r>
                <a:r>
                  <a:rPr lang="zh-CN" altLang="en-US" baseline="0" dirty="0" smtClean="0"/>
                  <a:t>是其相连的面上的对角点。</a:t>
                </a:r>
                <a:endParaRPr lang="en-US" altLang="zh-CN" baseline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𝛼</m:t>
                      </m:r>
                      <m:r>
                        <a:rPr lang="en-US" altLang="zh-CN" b="0" i="1" smtClean="0">
                          <a:latin typeface="Cambria Math"/>
                        </a:rPr>
                        <m:t>=1−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和相邻面的新面点，边的中点等有关。</a:t>
                </a:r>
                <a:endParaRPr lang="en-US" altLang="zh-CN" b="0" dirty="0" smtClean="0"/>
              </a:p>
              <a:p>
                <a:r>
                  <a:rPr lang="zh-CN" altLang="en-US" dirty="0" smtClean="0"/>
                  <a:t>边界边节点，</a:t>
                </a:r>
                <a:r>
                  <a:rPr lang="en-US" altLang="zh-CN" dirty="0" smtClean="0"/>
                  <a:t>V0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V1</a:t>
                </a:r>
                <a:r>
                  <a:rPr lang="zh-CN" altLang="en-US" dirty="0" smtClean="0"/>
                  <a:t>是边的端点。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边界顶点</a:t>
                </a:r>
                <a:r>
                  <a:rPr lang="en-US" altLang="zh-CN" dirty="0" smtClean="0"/>
                  <a:t>,V0,V1</a:t>
                </a:r>
                <a:r>
                  <a:rPr lang="zh-CN" altLang="en-US" dirty="0" smtClean="0"/>
                  <a:t>是顶点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相邻的两个节点。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推广到任意网格。。。。。。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面顶点中的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是这个面上的所有点，面所有点的平均值。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边顶点中的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V0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V1</a:t>
                </a:r>
                <a:r>
                  <a:rPr lang="zh-CN" altLang="en-US" dirty="0" smtClean="0"/>
                  <a:t>是边的端点，</a:t>
                </a:r>
                <a:r>
                  <a:rPr lang="en-US" altLang="zh-CN" dirty="0" smtClean="0"/>
                  <a:t>V2-V5</a:t>
                </a:r>
                <a:r>
                  <a:rPr lang="zh-CN" altLang="en-US" dirty="0" smtClean="0"/>
                  <a:t>是相连面上的顶点，相邻面新的面点和端点的平均值。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计算新的顶点时：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是原来的顶点，</a:t>
                </a:r>
                <a:r>
                  <a:rPr lang="en-US" altLang="zh-CN" dirty="0" smtClean="0"/>
                  <a:t>V2i</a:t>
                </a:r>
                <a:r>
                  <a:rPr lang="zh-CN" altLang="en-US" dirty="0" smtClean="0"/>
                  <a:t>是和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相连的点，</a:t>
                </a:r>
                <a:r>
                  <a:rPr lang="en-US" altLang="zh-CN" dirty="0" smtClean="0"/>
                  <a:t>V2i+1</a:t>
                </a:r>
                <a:r>
                  <a:rPr lang="zh-CN" altLang="en-US" baseline="0" dirty="0" smtClean="0"/>
                  <a:t>是其相连的面上的对角点。</a:t>
                </a:r>
                <a:endParaRPr lang="en-US" altLang="zh-CN" baseline="0" dirty="0" smtClean="0"/>
              </a:p>
              <a:p>
                <a:r>
                  <a:rPr lang="zh-CN" altLang="en-US" i="0" smtClean="0">
                    <a:latin typeface="Cambria Math"/>
                  </a:rPr>
                  <a:t>𝛼</a:t>
                </a:r>
                <a:r>
                  <a:rPr lang="en-US" altLang="zh-CN" b="0" i="0" smtClean="0">
                    <a:latin typeface="Cambria Math"/>
                  </a:rPr>
                  <a:t>=1−</a:t>
                </a:r>
                <a:r>
                  <a:rPr lang="zh-CN" altLang="en-US" b="0" i="0" smtClean="0">
                    <a:latin typeface="Cambria Math"/>
                  </a:rPr>
                  <a:t>𝛽</a:t>
                </a:r>
                <a:r>
                  <a:rPr lang="en-US" altLang="zh-CN" b="0" i="0" smtClean="0">
                    <a:latin typeface="Cambria Math"/>
                  </a:rPr>
                  <a:t>_𝑛−</a:t>
                </a:r>
                <a:r>
                  <a:rPr lang="zh-CN" altLang="en-US" b="0" i="0" smtClean="0">
                    <a:latin typeface="Cambria Math"/>
                  </a:rPr>
                  <a:t>𝛾</a:t>
                </a:r>
                <a:r>
                  <a:rPr lang="en-US" altLang="zh-CN" b="0" i="0" smtClean="0">
                    <a:latin typeface="Cambria Math"/>
                  </a:rPr>
                  <a:t>_𝑛,</a:t>
                </a:r>
                <a:r>
                  <a:rPr lang="zh-CN" altLang="en-US" b="0" i="0" smtClean="0">
                    <a:latin typeface="Cambria Math"/>
                  </a:rPr>
                  <a:t>𝛽</a:t>
                </a:r>
                <a:r>
                  <a:rPr lang="en-US" altLang="zh-CN" b="0" i="0" smtClean="0">
                    <a:latin typeface="Cambria Math"/>
                  </a:rPr>
                  <a:t>_𝑛=3/2𝑛,</a:t>
                </a:r>
                <a:r>
                  <a:rPr lang="zh-CN" altLang="en-US" b="0" i="0" smtClean="0">
                    <a:latin typeface="Cambria Math"/>
                  </a:rPr>
                  <a:t>𝛾</a:t>
                </a:r>
                <a:r>
                  <a:rPr lang="en-US" altLang="zh-CN" b="0" i="0" smtClean="0">
                    <a:latin typeface="Cambria Math"/>
                  </a:rPr>
                  <a:t>_𝑛=1/4𝑛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和相邻面的新面点，边的中点等有关。</a:t>
                </a:r>
                <a:endParaRPr lang="en-US" altLang="zh-CN" b="0" dirty="0" smtClean="0"/>
              </a:p>
              <a:p>
                <a:r>
                  <a:rPr lang="zh-CN" altLang="en-US" dirty="0" smtClean="0"/>
                  <a:t>边界边节点，</a:t>
                </a:r>
                <a:r>
                  <a:rPr lang="en-US" altLang="zh-CN" dirty="0" smtClean="0"/>
                  <a:t>V0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V1</a:t>
                </a:r>
                <a:r>
                  <a:rPr lang="zh-CN" altLang="en-US" dirty="0" smtClean="0"/>
                  <a:t>是边的端点。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边界顶点</a:t>
                </a:r>
                <a:r>
                  <a:rPr lang="en-US" altLang="zh-CN" dirty="0" smtClean="0"/>
                  <a:t>,V0,V1</a:t>
                </a:r>
                <a:r>
                  <a:rPr lang="zh-CN" altLang="en-US" dirty="0" smtClean="0"/>
                  <a:t>是顶点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相邻的两个节点。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推广到任意网格。。。。。。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80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29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连接新的顶点和所有相邻边上的新的边节点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连接新边点和所有相邻边的上的新的边节点。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75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/>
                  </a:rPr>
                  <a:t>边节点：</a:t>
                </a:r>
                <a:r>
                  <a:rPr lang="en-US" altLang="zh-CN" i="0" dirty="0" smtClean="0">
                    <a:latin typeface="Cambria Math"/>
                  </a:rPr>
                  <a:t>V0</a:t>
                </a:r>
                <a:r>
                  <a:rPr lang="zh-CN" altLang="en-US" i="0" dirty="0" smtClean="0">
                    <a:latin typeface="Cambria Math"/>
                  </a:rPr>
                  <a:t>和</a:t>
                </a:r>
                <a:r>
                  <a:rPr lang="en-US" altLang="zh-CN" i="0" dirty="0" smtClean="0">
                    <a:latin typeface="Cambria Math"/>
                  </a:rPr>
                  <a:t>V1</a:t>
                </a:r>
                <a:r>
                  <a:rPr lang="zh-CN" altLang="en-US" i="0" dirty="0" smtClean="0">
                    <a:latin typeface="Cambria Math"/>
                  </a:rPr>
                  <a:t>是端点，</a:t>
                </a:r>
                <a:r>
                  <a:rPr lang="en-US" altLang="zh-CN" i="0" dirty="0" smtClean="0">
                    <a:latin typeface="Cambria Math"/>
                  </a:rPr>
                  <a:t>V2</a:t>
                </a:r>
                <a:r>
                  <a:rPr lang="zh-CN" altLang="en-US" i="0" dirty="0" smtClean="0">
                    <a:latin typeface="Cambria Math"/>
                  </a:rPr>
                  <a:t>和</a:t>
                </a:r>
                <a:r>
                  <a:rPr lang="en-US" altLang="zh-CN" i="0" dirty="0" smtClean="0">
                    <a:latin typeface="Cambria Math"/>
                  </a:rPr>
                  <a:t>V3</a:t>
                </a:r>
                <a:r>
                  <a:rPr lang="zh-CN" altLang="en-US" i="0" dirty="0" smtClean="0">
                    <a:latin typeface="Cambria Math"/>
                  </a:rPr>
                  <a:t>是相邻面的对角点。</a:t>
                </a:r>
                <a:endParaRPr lang="en-US" altLang="zh-CN" i="0" dirty="0" smtClean="0">
                  <a:latin typeface="Cambria Math"/>
                </a:endParaRPr>
              </a:p>
              <a:p>
                <a:r>
                  <a:rPr lang="zh-CN" altLang="en-US" i="0" dirty="0" smtClean="0">
                    <a:latin typeface="Cambria Math"/>
                  </a:rPr>
                  <a:t>顶点：</a:t>
                </a:r>
                <a:r>
                  <a:rPr lang="en-US" altLang="zh-CN" i="0" dirty="0" smtClean="0">
                    <a:latin typeface="Cambria Math"/>
                  </a:rPr>
                  <a:t>Vi</a:t>
                </a:r>
                <a:r>
                  <a:rPr lang="zh-CN" altLang="en-US" i="0" dirty="0" smtClean="0">
                    <a:latin typeface="Cambria Math"/>
                  </a:rPr>
                  <a:t>为</a:t>
                </a:r>
                <a:r>
                  <a:rPr lang="en-US" altLang="zh-CN" i="0" dirty="0" smtClean="0">
                    <a:latin typeface="Cambria Math"/>
                  </a:rPr>
                  <a:t>1-ring</a:t>
                </a:r>
                <a:r>
                  <a:rPr lang="zh-CN" altLang="en-US" i="0" dirty="0" smtClean="0">
                    <a:latin typeface="Cambria Math"/>
                  </a:rPr>
                  <a:t>的所有点。</a:t>
                </a:r>
                <a:r>
                  <a:rPr lang="en-US" altLang="zh-CN" i="0" dirty="0" smtClean="0">
                    <a:latin typeface="Cambria Math"/>
                  </a:rPr>
                  <a:t>V</a:t>
                </a:r>
                <a:r>
                  <a:rPr lang="zh-CN" altLang="en-US" i="0" dirty="0" smtClean="0">
                    <a:latin typeface="Cambria Math"/>
                  </a:rPr>
                  <a:t>是原来点的位置。</a:t>
                </a:r>
                <a:endParaRPr lang="en-US" altLang="zh-CN" i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的取值有很多种，不止上面的一种。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Cambria Math"/>
                  </a:rPr>
                  <a:t>边节点：</a:t>
                </a:r>
                <a:r>
                  <a:rPr lang="en-US" altLang="zh-CN" i="0" dirty="0" smtClean="0">
                    <a:latin typeface="Cambria Math"/>
                  </a:rPr>
                  <a:t>V0</a:t>
                </a:r>
                <a:r>
                  <a:rPr lang="zh-CN" altLang="en-US" i="0" dirty="0" smtClean="0">
                    <a:latin typeface="Cambria Math"/>
                  </a:rPr>
                  <a:t>和</a:t>
                </a:r>
                <a:r>
                  <a:rPr lang="en-US" altLang="zh-CN" i="0" dirty="0" smtClean="0">
                    <a:latin typeface="Cambria Math"/>
                  </a:rPr>
                  <a:t>V1</a:t>
                </a:r>
                <a:r>
                  <a:rPr lang="zh-CN" altLang="en-US" i="0" dirty="0" smtClean="0">
                    <a:latin typeface="Cambria Math"/>
                  </a:rPr>
                  <a:t>是端点，</a:t>
                </a:r>
                <a:r>
                  <a:rPr lang="en-US" altLang="zh-CN" i="0" dirty="0" smtClean="0">
                    <a:latin typeface="Cambria Math"/>
                  </a:rPr>
                  <a:t>V2</a:t>
                </a:r>
                <a:r>
                  <a:rPr lang="zh-CN" altLang="en-US" i="0" dirty="0" smtClean="0">
                    <a:latin typeface="Cambria Math"/>
                  </a:rPr>
                  <a:t>和</a:t>
                </a:r>
                <a:r>
                  <a:rPr lang="en-US" altLang="zh-CN" i="0" dirty="0" smtClean="0">
                    <a:latin typeface="Cambria Math"/>
                  </a:rPr>
                  <a:t>V3</a:t>
                </a:r>
                <a:r>
                  <a:rPr lang="zh-CN" altLang="en-US" i="0" dirty="0" smtClean="0">
                    <a:latin typeface="Cambria Math"/>
                  </a:rPr>
                  <a:t>是相邻面的对角点。</a:t>
                </a:r>
                <a:endParaRPr lang="en-US" altLang="zh-CN" i="0" dirty="0" smtClean="0">
                  <a:latin typeface="Cambria Math"/>
                </a:endParaRPr>
              </a:p>
              <a:p>
                <a:r>
                  <a:rPr lang="zh-CN" altLang="en-US" i="0" dirty="0" smtClean="0">
                    <a:latin typeface="Cambria Math"/>
                  </a:rPr>
                  <a:t>顶点：</a:t>
                </a:r>
                <a:r>
                  <a:rPr lang="en-US" altLang="zh-CN" i="0" dirty="0" smtClean="0">
                    <a:latin typeface="Cambria Math"/>
                  </a:rPr>
                  <a:t>Vi</a:t>
                </a:r>
                <a:r>
                  <a:rPr lang="zh-CN" altLang="en-US" i="0" dirty="0" smtClean="0">
                    <a:latin typeface="Cambria Math"/>
                  </a:rPr>
                  <a:t>为</a:t>
                </a:r>
                <a:r>
                  <a:rPr lang="en-US" altLang="zh-CN" i="0" dirty="0" smtClean="0">
                    <a:latin typeface="Cambria Math"/>
                  </a:rPr>
                  <a:t>1-ring</a:t>
                </a:r>
                <a:r>
                  <a:rPr lang="zh-CN" altLang="en-US" i="0" dirty="0" smtClean="0">
                    <a:latin typeface="Cambria Math"/>
                  </a:rPr>
                  <a:t>的所有点。</a:t>
                </a:r>
                <a:r>
                  <a:rPr lang="en-US" altLang="zh-CN" i="0" dirty="0" smtClean="0">
                    <a:latin typeface="Cambria Math"/>
                  </a:rPr>
                  <a:t>V</a:t>
                </a:r>
                <a:r>
                  <a:rPr lang="zh-CN" altLang="en-US" i="0" dirty="0" smtClean="0">
                    <a:latin typeface="Cambria Math"/>
                  </a:rPr>
                  <a:t>是原来点的位置。</a:t>
                </a:r>
                <a:endParaRPr lang="en-US" altLang="zh-CN" i="0" dirty="0" smtClean="0">
                  <a:latin typeface="Cambria Math"/>
                </a:endParaRPr>
              </a:p>
              <a:p>
                <a:r>
                  <a:rPr lang="zh-CN" altLang="en-US" i="0" smtClean="0">
                    <a:latin typeface="Cambria Math"/>
                  </a:rPr>
                  <a:t>𝛽</a:t>
                </a:r>
                <a:r>
                  <a:rPr lang="en-US" altLang="zh-CN" i="0" smtClean="0">
                    <a:latin typeface="Cambria Math"/>
                  </a:rPr>
                  <a:t>_</a:t>
                </a:r>
                <a:r>
                  <a:rPr lang="en-US" altLang="zh-CN" b="0" i="0" smtClean="0">
                    <a:latin typeface="Cambria Math"/>
                  </a:rPr>
                  <a:t>𝑛</a:t>
                </a:r>
                <a:r>
                  <a:rPr lang="zh-CN" altLang="en-US" dirty="0" smtClean="0"/>
                  <a:t>的取值有很多种，不止上面的一种。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70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711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中间本身点的权值为</a:t>
            </a:r>
            <a:r>
              <a:rPr lang="en-US" altLang="zh-CN" dirty="0" smtClean="0"/>
              <a:t>0.75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26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细分的本质：连续细化过程的极限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772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减缓面片增加速度，利于多分辨率分析。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该方法采用一种全新的顶点插入和分裂方式，以三角形网格为初始网格，每次细分的时候对每个三角形面插入一个新顶点，新顶点与三角形的三个顶点及相邻的三角形的新顶点相连，最后去掉原三角形的内部边。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05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上述连接新点的图中没有给出面新点和相邻面新店的连线。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47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插值型是原来的控制网格上的顶点原封不动的搬到新的网格上。</a:t>
            </a:r>
            <a:endParaRPr lang="en-US" altLang="zh-CN" dirty="0" smtClean="0"/>
          </a:p>
          <a:p>
            <a:r>
              <a:rPr lang="zh-CN" altLang="en-US" dirty="0" smtClean="0"/>
              <a:t>逼近型是原来控制网格的点会变化，从新计算。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88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4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Why are these two steps?(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我认为可以从网格的构成来考虑这个问题。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也可以不一样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64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面分裂方法：新插入的点叫奇数点</a:t>
                </a:r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</a:rPr>
                  <a:t>(odd vertex)</a:t>
                </a:r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，原来的点叫</a:t>
                </a:r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</a:rPr>
                  <a:t>(even vertex)</a:t>
                </a:r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。</a:t>
                </a:r>
                <a:endParaRPr lang="zh-CN" alt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部分面分裂方法：</a:t>
                </a: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1−4</m:t>
                    </m:r>
                    <m:r>
                      <a:rPr lang="zh-CN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三角形分裂</m:t>
                    </m:r>
                    <m:r>
                      <a:rPr lang="en-US" altLang="zh-CN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,1−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三角形分裂</m:t>
                    </m:r>
                    <m:r>
                      <a:rPr lang="en-US" altLang="zh-CN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,1−4</m:t>
                    </m:r>
                    <m:r>
                      <a:rPr lang="zh-CN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四边形分裂</m:t>
                    </m:r>
                    <m:r>
                      <a:rPr lang="en-US" altLang="zh-CN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zh-CN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或</m:t>
                    </m:r>
                    <m:rad>
                      <m:radPr>
                        <m:degHide m:val="on"/>
                        <m:ctrlPr>
                          <a:rPr lang="zh-CN" alt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</a:rPr>
                          <m:t>5</m:t>
                        </m:r>
                      </m:e>
                    </m:rad>
                    <m:r>
                      <a:rPr lang="zh-CN" altLang="en-US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四边形分裂</m:t>
                    </m:r>
                    <m:r>
                      <a:rPr lang="en-US" altLang="zh-CN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altLang="zh-CN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/>
                          </a:rPr>
                          <m:t>3</m:t>
                        </m:r>
                      </m:e>
                    </m:rad>
                    <m:r>
                      <a:rPr lang="zh-CN" altLang="en-US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/>
                      </a:rPr>
                      <m:t>三角分裂等</m:t>
                    </m:r>
                  </m:oMath>
                </a14:m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</a:rPr>
                  <a:t>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具体操作的时候是选择其中的一种分裂方式。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面分裂方法：新插入的点叫奇数点</a:t>
                </a:r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</a:rPr>
                  <a:t>(odd vertex)</a:t>
                </a:r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，原来的点叫</a:t>
                </a:r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</a:rPr>
                  <a:t>(even vertex)</a:t>
                </a:r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。</a:t>
                </a:r>
                <a:endParaRPr lang="zh-CN" alt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部分面分裂方法：</a:t>
                </a: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</a:rPr>
                  <a:t>(</a:t>
                </a:r>
                <a:r>
                  <a:rPr lang="en-US" altLang="zh-CN" i="0">
                    <a:solidFill>
                      <a:schemeClr val="bg2">
                        <a:lumMod val="50000"/>
                      </a:schemeClr>
                    </a:solidFill>
                    <a:latin typeface="Cambria Math"/>
                  </a:rPr>
                  <a:t>1−4</a:t>
                </a:r>
                <a:r>
                  <a:rPr lang="zh-CN" altLang="en-US" i="0">
                    <a:solidFill>
                      <a:schemeClr val="bg2">
                        <a:lumMod val="50000"/>
                      </a:schemeClr>
                    </a:solidFill>
                    <a:latin typeface="Cambria Math"/>
                  </a:rPr>
                  <a:t>三角形分裂</a:t>
                </a:r>
                <a:r>
                  <a:rPr lang="en-US" altLang="zh-CN" i="0">
                    <a:solidFill>
                      <a:schemeClr val="bg2">
                        <a:lumMod val="50000"/>
                      </a:schemeClr>
                    </a:solidFill>
                    <a:latin typeface="Cambria Math"/>
                  </a:rPr>
                  <a:t>,1−𝑟^2</a:t>
                </a:r>
                <a:r>
                  <a:rPr lang="zh-CN" altLang="en-US" i="0">
                    <a:solidFill>
                      <a:schemeClr val="bg2">
                        <a:lumMod val="50000"/>
                      </a:schemeClr>
                    </a:solidFill>
                    <a:latin typeface="Cambria Math"/>
                  </a:rPr>
                  <a:t> 三角形分裂</a:t>
                </a:r>
                <a:r>
                  <a:rPr lang="en-US" altLang="zh-CN" i="0">
                    <a:solidFill>
                      <a:schemeClr val="bg2">
                        <a:lumMod val="50000"/>
                      </a:schemeClr>
                    </a:solidFill>
                    <a:latin typeface="Cambria Math"/>
                  </a:rPr>
                  <a:t>,1−4</a:t>
                </a:r>
                <a:r>
                  <a:rPr lang="zh-CN" altLang="en-US" i="0">
                    <a:solidFill>
                      <a:schemeClr val="bg2">
                        <a:lumMod val="50000"/>
                      </a:schemeClr>
                    </a:solidFill>
                    <a:latin typeface="Cambria Math"/>
                  </a:rPr>
                  <a:t>四边形分裂</a:t>
                </a:r>
                <a:r>
                  <a:rPr lang="en-US" altLang="zh-CN" i="0">
                    <a:solidFill>
                      <a:schemeClr val="bg2">
                        <a:lumMod val="50000"/>
                      </a:schemeClr>
                    </a:solidFill>
                    <a:latin typeface="Cambria Math"/>
                  </a:rPr>
                  <a:t>,√2</a:t>
                </a:r>
                <a:r>
                  <a:rPr lang="zh-CN" altLang="en-US" i="0">
                    <a:solidFill>
                      <a:schemeClr val="bg2">
                        <a:lumMod val="50000"/>
                      </a:schemeClr>
                    </a:solidFill>
                    <a:latin typeface="Cambria Math"/>
                  </a:rPr>
                  <a:t> 或√</a:t>
                </a:r>
                <a:r>
                  <a:rPr lang="en-US" altLang="zh-CN" i="0">
                    <a:solidFill>
                      <a:schemeClr val="bg2">
                        <a:lumMod val="50000"/>
                      </a:schemeClr>
                    </a:solidFill>
                    <a:latin typeface="Cambria Math"/>
                  </a:rPr>
                  <a:t>5</a:t>
                </a:r>
                <a:r>
                  <a:rPr lang="zh-CN" altLang="en-US" i="0" dirty="0">
                    <a:solidFill>
                      <a:schemeClr val="bg2">
                        <a:lumMod val="50000"/>
                      </a:schemeClr>
                    </a:solidFill>
                    <a:latin typeface="Cambria Math"/>
                  </a:rPr>
                  <a:t> 四边形分裂</a:t>
                </a:r>
                <a:r>
                  <a:rPr lang="en-US" altLang="zh-CN" i="0" dirty="0">
                    <a:solidFill>
                      <a:schemeClr val="bg2">
                        <a:lumMod val="50000"/>
                      </a:schemeClr>
                    </a:solidFill>
                    <a:latin typeface="Cambria Math"/>
                  </a:rPr>
                  <a:t>,√3</a:t>
                </a:r>
                <a:r>
                  <a:rPr lang="zh-CN" altLang="en-US" i="0" dirty="0">
                    <a:solidFill>
                      <a:schemeClr val="bg2">
                        <a:lumMod val="50000"/>
                      </a:schemeClr>
                    </a:solidFill>
                    <a:latin typeface="Cambria Math"/>
                  </a:rPr>
                  <a:t> 三角分裂等</a:t>
                </a:r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</a:rPr>
                  <a:t>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具体操作的时候是选择其中的一种分裂方式。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5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面分裂的图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86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点分裂的图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4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F8C67-0974-4A45-AAF9-09ECE332428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2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41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4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3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6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3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1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0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8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9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60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2232248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细分曲面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403648" y="4437112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傅孝</a:t>
            </a:r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明</a:t>
            </a:r>
            <a:endParaRPr lang="en-US" altLang="zh-CN" sz="32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r"/>
            <a:r>
              <a:rPr lang="en-US" altLang="zh-CN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SA11010065</a:t>
            </a:r>
            <a:endParaRPr lang="zh-CN" altLang="en-US" sz="32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08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568" y="1566791"/>
            <a:ext cx="47625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165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细分过程</a:t>
            </a:r>
            <a:endParaRPr lang="en-US" altLang="zh-CN" sz="6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0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985" y="1556792"/>
            <a:ext cx="47625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26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细分过程</a:t>
            </a:r>
            <a:endParaRPr lang="en-US" altLang="zh-CN" sz="6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7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6792"/>
            <a:ext cx="47625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36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细分过程</a:t>
            </a:r>
            <a:endParaRPr lang="en-US" altLang="zh-CN" sz="6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5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48671"/>
            <a:ext cx="47625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72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细分结果</a:t>
            </a:r>
            <a:endParaRPr lang="en-US" altLang="zh-CN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5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细分过程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051423"/>
            <a:ext cx="1677077" cy="169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51423"/>
            <a:ext cx="1677076" cy="169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19" y="3051423"/>
            <a:ext cx="1683055" cy="169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888" y="3051422"/>
            <a:ext cx="1677077" cy="169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141226" y="3051424"/>
            <a:ext cx="1807038" cy="1690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</a:rPr>
              <a:t>......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171219" y="2046792"/>
            <a:ext cx="8789676" cy="370578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473488895"/>
              </p:ext>
            </p:extLst>
          </p:nvPr>
        </p:nvGraphicFramePr>
        <p:xfrm>
          <a:off x="251520" y="1124744"/>
          <a:ext cx="86409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90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目录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细分曲面的基本思想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两个关键问题</a:t>
            </a:r>
            <a:endParaRPr lang="en-US" altLang="zh-CN" sz="40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一些基本概念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几种简单的细分曲面</a:t>
            </a:r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算法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细分曲面方法分类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4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两个关键问题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60782060"/>
              </p:ext>
            </p:extLst>
          </p:nvPr>
        </p:nvGraphicFramePr>
        <p:xfrm>
          <a:off x="323528" y="1844824"/>
          <a:ext cx="8568952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5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目录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细分曲面的基本思想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两个关键问题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一些基本概念</a:t>
            </a:r>
            <a:endParaRPr lang="en-US" altLang="zh-CN" sz="40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几种简单的细分曲面</a:t>
            </a:r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算法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细分曲面方法分类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52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基本概念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813995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网格：拓扑连接关系</a:t>
            </a:r>
            <a:r>
              <a:rPr lang="en-US" altLang="zh-CN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K+</a:t>
            </a:r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几何位置</a:t>
            </a:r>
            <a:r>
              <a:rPr lang="en-US" altLang="zh-CN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V</a:t>
            </a:r>
          </a:p>
          <a:p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三角网</a:t>
            </a:r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格</a:t>
            </a:r>
            <a:r>
              <a:rPr lang="en-US" altLang="zh-CN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(triangle mesh)</a:t>
            </a:r>
          </a:p>
          <a:p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四边形网格</a:t>
            </a:r>
            <a:r>
              <a:rPr lang="en-US" altLang="zh-CN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(quadrilateral mesh)</a:t>
            </a:r>
          </a:p>
          <a:p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任意多边形网格</a:t>
            </a:r>
            <a:r>
              <a:rPr lang="en-US" altLang="zh-CN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(arbitrarily polygon mesh)</a:t>
            </a:r>
          </a:p>
          <a:p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边界边，点，面</a:t>
            </a:r>
            <a:endParaRPr lang="en-US" altLang="zh-CN" sz="32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开</a:t>
            </a:r>
            <a:r>
              <a:rPr lang="en-US" altLang="zh-CN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闭</a:t>
            </a:r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网格</a:t>
            </a:r>
            <a:endParaRPr lang="en-US" altLang="zh-CN" sz="32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规则点</a:t>
            </a:r>
            <a:r>
              <a:rPr lang="en-US" altLang="zh-CN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Regular</a:t>
            </a:r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Vertex</a:t>
            </a:r>
            <a:r>
              <a:rPr lang="en-US" altLang="zh-CN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奇异点</a:t>
            </a:r>
            <a:r>
              <a:rPr lang="en-US" altLang="zh-CN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extraordinary </a:t>
            </a:r>
            <a:r>
              <a:rPr lang="en-US" altLang="zh-CN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vertex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7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目录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细分曲面的基本思想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两个关键问题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一些基本概念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几种简单的细分曲面</a:t>
            </a:r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算法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细分曲面方法分类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4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控制网格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3" y="2276872"/>
            <a:ext cx="8208912" cy="384929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控制网格</a:t>
            </a:r>
            <a:r>
              <a:rPr lang="en-US" altLang="zh-CN" sz="4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(control mesh)</a:t>
            </a:r>
            <a:r>
              <a:rPr lang="zh-CN" altLang="en-US" sz="4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：网格细化过程</a:t>
            </a:r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中产生的网格。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初始</a:t>
            </a:r>
            <a:r>
              <a:rPr lang="zh-CN" altLang="en-US" sz="4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控制网格就是输入的网格</a:t>
            </a:r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2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细分过程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58113610"/>
              </p:ext>
            </p:extLst>
          </p:nvPr>
        </p:nvGraphicFramePr>
        <p:xfrm>
          <a:off x="323528" y="1700808"/>
          <a:ext cx="849694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74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拓扑分裂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32284319"/>
              </p:ext>
            </p:extLst>
          </p:nvPr>
        </p:nvGraphicFramePr>
        <p:xfrm>
          <a:off x="251520" y="1628800"/>
          <a:ext cx="856895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5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三角形网格基本分裂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52" name="Picture 4" descr="H:\subdivision-lectures\prim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08" y="2014736"/>
            <a:ext cx="8691694" cy="379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四边形网格基本分裂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Picture 5" descr="H:\subdivision-lectures\prime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49694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5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对偶</a:t>
            </a:r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分裂</a:t>
            </a:r>
            <a:endParaRPr lang="zh-CN" altLang="en-US" sz="6000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749215"/>
              </p:ext>
            </p:extLst>
          </p:nvPr>
        </p:nvGraphicFramePr>
        <p:xfrm>
          <a:off x="539750" y="1772816"/>
          <a:ext cx="8208963" cy="435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对偶分裂</a:t>
            </a:r>
            <a:endParaRPr lang="zh-CN" altLang="en-US" sz="6000" dirty="0"/>
          </a:p>
        </p:txBody>
      </p:sp>
      <p:pic>
        <p:nvPicPr>
          <p:cNvPr id="1027" name="Picture 3" descr="H:\subdivision-lectures\du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5" y="1556792"/>
            <a:ext cx="8620345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7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几何平均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23528" y="1988840"/>
            <a:ext cx="8532440" cy="30243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平均算子</a:t>
            </a:r>
            <a:r>
              <a:rPr lang="en-US" altLang="zh-CN" sz="4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(mask)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4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根据前一个网格的点的位置计算新插入的点的位置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40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88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Mask of an example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6"/>
            <a:ext cx="6192688" cy="5040560"/>
          </a:xfrm>
        </p:spPr>
      </p:pic>
    </p:spTree>
    <p:extLst>
      <p:ext uri="{BB962C8B-B14F-4D97-AF65-F5344CB8AC3E}">
        <p14:creationId xmlns:p14="http://schemas.microsoft.com/office/powerpoint/2010/main" val="985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细分曲面的极限性质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1916832"/>
                <a:ext cx="7408333" cy="420933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收敛性</a:t>
                </a:r>
                <a:r>
                  <a:rPr lang="en-US" altLang="zh-CN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(convergence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)</a:t>
                </a:r>
              </a:p>
              <a:p>
                <a:pPr marL="301943" lvl="1" indent="0">
                  <a:buNone/>
                </a:pPr>
                <a:endParaRPr lang="en-US" altLang="zh-CN" sz="32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光滑性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(smoothness)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zh-CN" sz="32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Bi-3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2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32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Polar </a:t>
                </a:r>
                <a:r>
                  <a:rPr lang="en-US" altLang="zh-CN" sz="32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Subdivision</a:t>
                </a:r>
                <a:r>
                  <a:rPr lang="zh-CN" altLang="en-US" sz="32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，</a:t>
                </a:r>
                <a:r>
                  <a:rPr lang="en-US" altLang="zh-CN" sz="32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S</a:t>
                </a:r>
                <a:r>
                  <a:rPr lang="en-US" altLang="zh-CN" sz="32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iggraph09</a:t>
                </a:r>
                <a:endParaRPr lang="zh-CN" altLang="en-US" sz="3200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1916832"/>
                <a:ext cx="7408333" cy="4209331"/>
              </a:xfrm>
              <a:blipFill rotWithShape="1">
                <a:blip r:embed="rId3"/>
                <a:stretch>
                  <a:fillRect l="-1811" t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1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目录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细分曲面的基本思想</a:t>
            </a:r>
            <a:endParaRPr lang="en-US" altLang="zh-CN" sz="40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两个关键问题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一些基本概念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几种简单的细分曲面</a:t>
            </a:r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算法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细分曲面方法分类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5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目录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细分曲面的基本思想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两个关键问题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一些基本概念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几种简单的细分曲面</a:t>
            </a:r>
            <a:r>
              <a:rPr lang="zh-CN" altLang="en-US" sz="4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算法</a:t>
            </a:r>
            <a:endParaRPr lang="en-US" altLang="zh-CN" sz="40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细分曲面方法分类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1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Doo-Sabin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5" y="1988840"/>
            <a:ext cx="8280920" cy="413732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拓扑</a:t>
            </a:r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规则：顶点分裂。</a:t>
            </a:r>
            <a:endParaRPr lang="en-US" altLang="zh-CN" sz="32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3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控制网格上每个面的顶点都将在此面上产生一个新的顶点。</a:t>
            </a:r>
            <a:endParaRPr lang="en-US" altLang="zh-CN" sz="3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marL="301943" lvl="1" indent="0">
              <a:buNone/>
            </a:pPr>
            <a:endParaRPr lang="en-US" altLang="zh-CN" sz="3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3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如何连接新产生的点，构成一次细分</a:t>
            </a:r>
            <a:r>
              <a:rPr lang="zh-CN" altLang="en-US" sz="3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？</a:t>
            </a:r>
            <a:endParaRPr lang="en-US" altLang="zh-CN" sz="3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95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拓扑分裂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 rot="15274013">
            <a:off x="2339752" y="2780928"/>
            <a:ext cx="1800200" cy="13681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/>
          <p:cNvSpPr/>
          <p:nvPr/>
        </p:nvSpPr>
        <p:spPr>
          <a:xfrm rot="19883851">
            <a:off x="3646444" y="2308870"/>
            <a:ext cx="2160240" cy="140910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8308705">
            <a:off x="2356916" y="3940625"/>
            <a:ext cx="1666732" cy="11215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 rot="578937">
            <a:off x="3263938" y="4207783"/>
            <a:ext cx="2447886" cy="1533172"/>
          </a:xfrm>
          <a:prstGeom prst="parallelogram">
            <a:avLst>
              <a:gd name="adj" fmla="val 49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 rot="555823">
            <a:off x="4214352" y="3110639"/>
            <a:ext cx="3414678" cy="1295261"/>
          </a:xfrm>
          <a:prstGeom prst="parallelogram">
            <a:avLst>
              <a:gd name="adj" fmla="val 130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4067944" y="40770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7637658" y="336780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5921691" y="302098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4938827" y="19888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5774398" y="436510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759897" y="573325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3116922" y="5457037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2292313" y="27470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3707904" y="26984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3008890" y="432598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699792" y="41256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4685968" y="396488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联系 26"/>
          <p:cNvSpPr/>
          <p:nvPr/>
        </p:nvSpPr>
        <p:spPr>
          <a:xfrm>
            <a:off x="4259884" y="365672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联系 27"/>
          <p:cNvSpPr/>
          <p:nvPr/>
        </p:nvSpPr>
        <p:spPr>
          <a:xfrm>
            <a:off x="3563888" y="376717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3563888" y="442086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5198368" y="457509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3756504" y="515719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4621845" y="540670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5699962" y="405188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联系 33"/>
          <p:cNvSpPr/>
          <p:nvPr/>
        </p:nvSpPr>
        <p:spPr>
          <a:xfrm>
            <a:off x="5960368" y="3386647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联系 34"/>
          <p:cNvSpPr/>
          <p:nvPr/>
        </p:nvSpPr>
        <p:spPr>
          <a:xfrm>
            <a:off x="6660232" y="350936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5301301" y="301342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4890227" y="240434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4079946" y="284424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3443388" y="306958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3190282" y="489269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联系 40"/>
          <p:cNvSpPr/>
          <p:nvPr/>
        </p:nvSpPr>
        <p:spPr>
          <a:xfrm>
            <a:off x="2650246" y="297238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2796992" y="375392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4259884" y="446946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28" idx="6"/>
            <a:endCxn id="27" idx="3"/>
          </p:cNvCxnSpPr>
          <p:nvPr/>
        </p:nvCxnSpPr>
        <p:spPr>
          <a:xfrm flipV="1">
            <a:off x="3661088" y="3739686"/>
            <a:ext cx="613031" cy="7608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7" idx="5"/>
            <a:endCxn id="26" idx="2"/>
          </p:cNvCxnSpPr>
          <p:nvPr/>
        </p:nvCxnSpPr>
        <p:spPr>
          <a:xfrm>
            <a:off x="4342849" y="3739686"/>
            <a:ext cx="343119" cy="27379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612488" y="3850138"/>
            <a:ext cx="0" cy="65369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43" idx="4"/>
          </p:cNvCxnSpPr>
          <p:nvPr/>
        </p:nvCxnSpPr>
        <p:spPr>
          <a:xfrm>
            <a:off x="3661088" y="4518064"/>
            <a:ext cx="647396" cy="4860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43" idx="6"/>
          </p:cNvCxnSpPr>
          <p:nvPr/>
        </p:nvCxnSpPr>
        <p:spPr>
          <a:xfrm flipH="1">
            <a:off x="4357084" y="4100480"/>
            <a:ext cx="361961" cy="41758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4"/>
          </p:cNvCxnSpPr>
          <p:nvPr/>
        </p:nvCxnSpPr>
        <p:spPr>
          <a:xfrm flipH="1">
            <a:off x="3853704" y="4566664"/>
            <a:ext cx="454780" cy="590528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endCxn id="30" idx="3"/>
          </p:cNvCxnSpPr>
          <p:nvPr/>
        </p:nvCxnSpPr>
        <p:spPr>
          <a:xfrm>
            <a:off x="4357084" y="4542364"/>
            <a:ext cx="855519" cy="11570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1" idx="5"/>
          </p:cNvCxnSpPr>
          <p:nvPr/>
        </p:nvCxnSpPr>
        <p:spPr>
          <a:xfrm>
            <a:off x="3839469" y="5240157"/>
            <a:ext cx="843020" cy="2244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4689316" y="4623699"/>
            <a:ext cx="562288" cy="79723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0" idx="4"/>
            <a:endCxn id="31" idx="2"/>
          </p:cNvCxnSpPr>
          <p:nvPr/>
        </p:nvCxnSpPr>
        <p:spPr>
          <a:xfrm>
            <a:off x="3238882" y="4989899"/>
            <a:ext cx="517622" cy="2158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29" idx="3"/>
          </p:cNvCxnSpPr>
          <p:nvPr/>
        </p:nvCxnSpPr>
        <p:spPr>
          <a:xfrm flipV="1">
            <a:off x="3238882" y="4503829"/>
            <a:ext cx="339241" cy="44184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8" idx="4"/>
            <a:endCxn id="10" idx="1"/>
          </p:cNvCxnSpPr>
          <p:nvPr/>
        </p:nvCxnSpPr>
        <p:spPr>
          <a:xfrm>
            <a:off x="3756504" y="2795640"/>
            <a:ext cx="325675" cy="129566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9" idx="0"/>
            <a:endCxn id="10" idx="7"/>
          </p:cNvCxnSpPr>
          <p:nvPr/>
        </p:nvCxnSpPr>
        <p:spPr>
          <a:xfrm flipH="1">
            <a:off x="4150909" y="3119085"/>
            <a:ext cx="1875037" cy="97222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3190283" y="4199001"/>
            <a:ext cx="891896" cy="129701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10" idx="2"/>
            <a:endCxn id="25" idx="6"/>
          </p:cNvCxnSpPr>
          <p:nvPr/>
        </p:nvCxnSpPr>
        <p:spPr>
          <a:xfrm flipH="1">
            <a:off x="2796992" y="4125672"/>
            <a:ext cx="1270952" cy="486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9" idx="4"/>
          </p:cNvCxnSpPr>
          <p:nvPr/>
        </p:nvCxnSpPr>
        <p:spPr>
          <a:xfrm flipH="1" flipV="1">
            <a:off x="4167460" y="4150402"/>
            <a:ext cx="1649976" cy="24705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Doo-Sabin</a:t>
            </a:r>
            <a:endParaRPr lang="zh-CN" alt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844824"/>
                <a:ext cx="8136903" cy="42813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sz="32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几何平均：</a:t>
                </a:r>
                <a:endParaRPr lang="en-US" altLang="zh-CN" sz="32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/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对细分过程中的任意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一个控制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网格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，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其中一个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多边形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的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顶点记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altLang="zh-CN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,(</m:t>
                    </m:r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0</m:t>
                    </m:r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i</m:t>
                    </m:r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3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n</m:t>
                    </m:r>
                    <m:r>
                      <a:rPr lang="en-US" altLang="zh-CN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， 细分后对应的多边形为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，相应地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，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对应顶点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生成一个新顶点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3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3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3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en-US" altLang="zh-CN" sz="3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z="3000" b="0" i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+5</m:t>
                                </m:r>
                              </m:num>
                              <m:den>
                                <m: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                        </m:t>
                            </m:r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3+2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0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⁡(2</m:t>
                                </m:r>
                                <m:r>
                                  <a:rPr lang="zh-CN" altLang="en-US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)/</m:t>
                                </m:r>
                                <m: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3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/>
                <a:endParaRPr lang="en-US" altLang="zh-CN" sz="3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844824"/>
                <a:ext cx="8136903" cy="4281339"/>
              </a:xfrm>
              <a:blipFill rotWithShape="1">
                <a:blip r:embed="rId3"/>
                <a:stretch>
                  <a:fillRect l="-1574" t="-3704" r="-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5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算法流程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74553"/>
              </p:ext>
            </p:extLst>
          </p:nvPr>
        </p:nvGraphicFramePr>
        <p:xfrm>
          <a:off x="457200" y="1600200"/>
          <a:ext cx="8229600" cy="5141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95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算法</a:t>
            </a:r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实现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存储结构：对每个面存四个新点，并且和面上原来的每个顶点对应以来。</a:t>
            </a:r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生成新的面：</a:t>
            </a:r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对于每条边，可以获得相邻的两个面。对于这个边的两个端点，可以获得两个面对于这两个顶点的四个新顶点，连接这四个新顶点构成一个新的面。注意四个连接点的顺序，注意法线方向。</a:t>
            </a:r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对于每个面，按照右手法则直接连接各新顶点形成新的面。</a:t>
            </a:r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对于原</a:t>
            </a:r>
            <a:r>
              <a:rPr lang="zh-CN" altLang="en-US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顶点，按照右手法则连接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和它对应的所有顶点形成新的面。</a:t>
            </a:r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4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E-</a:t>
            </a:r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面</a:t>
            </a:r>
            <a:r>
              <a:rPr lang="en-US" altLang="zh-CN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(Halfedge)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059832" y="4077072"/>
            <a:ext cx="57606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 rot="15274013">
            <a:off x="2339752" y="2780928"/>
            <a:ext cx="1800200" cy="13681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梯形 13"/>
          <p:cNvSpPr/>
          <p:nvPr/>
        </p:nvSpPr>
        <p:spPr>
          <a:xfrm rot="19883851">
            <a:off x="3646444" y="2308870"/>
            <a:ext cx="2160240" cy="140910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308705">
            <a:off x="2356916" y="3940625"/>
            <a:ext cx="1666732" cy="11215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578937">
            <a:off x="3263938" y="4207783"/>
            <a:ext cx="2447886" cy="1533172"/>
          </a:xfrm>
          <a:prstGeom prst="parallelogram">
            <a:avLst>
              <a:gd name="adj" fmla="val 49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555823">
            <a:off x="4214352" y="3110639"/>
            <a:ext cx="3414678" cy="1295261"/>
          </a:xfrm>
          <a:prstGeom prst="parallelogram">
            <a:avLst>
              <a:gd name="adj" fmla="val 130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4067944" y="40770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7637658" y="336780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5921691" y="302098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4938827" y="19888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5774398" y="436510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联系 22"/>
          <p:cNvSpPr/>
          <p:nvPr/>
        </p:nvSpPr>
        <p:spPr>
          <a:xfrm>
            <a:off x="4759897" y="573325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3116922" y="5457037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92313" y="27470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3707904" y="26984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联系 26"/>
          <p:cNvSpPr/>
          <p:nvPr/>
        </p:nvSpPr>
        <p:spPr>
          <a:xfrm>
            <a:off x="3008890" y="432598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联系 27"/>
          <p:cNvSpPr/>
          <p:nvPr/>
        </p:nvSpPr>
        <p:spPr>
          <a:xfrm>
            <a:off x="2699792" y="41256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4685968" y="396488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4259884" y="365672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3563888" y="376717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3563888" y="442086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5198368" y="457509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联系 33"/>
          <p:cNvSpPr/>
          <p:nvPr/>
        </p:nvSpPr>
        <p:spPr>
          <a:xfrm>
            <a:off x="3756504" y="515719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联系 34"/>
          <p:cNvSpPr/>
          <p:nvPr/>
        </p:nvSpPr>
        <p:spPr>
          <a:xfrm>
            <a:off x="4621845" y="540670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5699962" y="405188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5960368" y="3386647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6660232" y="350936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5301301" y="301342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4890227" y="240434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联系 40"/>
          <p:cNvSpPr/>
          <p:nvPr/>
        </p:nvSpPr>
        <p:spPr>
          <a:xfrm>
            <a:off x="4079946" y="284424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3443388" y="306958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3190282" y="489269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2650246" y="297238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联系 44"/>
          <p:cNvSpPr/>
          <p:nvPr/>
        </p:nvSpPr>
        <p:spPr>
          <a:xfrm>
            <a:off x="2796992" y="375392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4259884" y="446946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1" idx="6"/>
            <a:endCxn id="30" idx="3"/>
          </p:cNvCxnSpPr>
          <p:nvPr/>
        </p:nvCxnSpPr>
        <p:spPr>
          <a:xfrm flipV="1">
            <a:off x="3661088" y="3739686"/>
            <a:ext cx="613031" cy="7608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0" idx="5"/>
            <a:endCxn id="29" idx="2"/>
          </p:cNvCxnSpPr>
          <p:nvPr/>
        </p:nvCxnSpPr>
        <p:spPr>
          <a:xfrm>
            <a:off x="4342849" y="3739686"/>
            <a:ext cx="343119" cy="27379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612488" y="3850138"/>
            <a:ext cx="0" cy="65369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6" idx="4"/>
          </p:cNvCxnSpPr>
          <p:nvPr/>
        </p:nvCxnSpPr>
        <p:spPr>
          <a:xfrm>
            <a:off x="3661088" y="4518064"/>
            <a:ext cx="647396" cy="4860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6" idx="6"/>
          </p:cNvCxnSpPr>
          <p:nvPr/>
        </p:nvCxnSpPr>
        <p:spPr>
          <a:xfrm flipH="1">
            <a:off x="4357084" y="4100480"/>
            <a:ext cx="361961" cy="41758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6" idx="4"/>
          </p:cNvCxnSpPr>
          <p:nvPr/>
        </p:nvCxnSpPr>
        <p:spPr>
          <a:xfrm flipH="1">
            <a:off x="3853704" y="4566664"/>
            <a:ext cx="454780" cy="590528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33" idx="3"/>
          </p:cNvCxnSpPr>
          <p:nvPr/>
        </p:nvCxnSpPr>
        <p:spPr>
          <a:xfrm>
            <a:off x="4357084" y="4542364"/>
            <a:ext cx="855519" cy="11570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4" idx="5"/>
          </p:cNvCxnSpPr>
          <p:nvPr/>
        </p:nvCxnSpPr>
        <p:spPr>
          <a:xfrm>
            <a:off x="3839469" y="5240157"/>
            <a:ext cx="843020" cy="2244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689316" y="4623699"/>
            <a:ext cx="562288" cy="79723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3" idx="4"/>
            <a:endCxn id="34" idx="2"/>
          </p:cNvCxnSpPr>
          <p:nvPr/>
        </p:nvCxnSpPr>
        <p:spPr>
          <a:xfrm>
            <a:off x="3238882" y="4989899"/>
            <a:ext cx="517622" cy="2158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32" idx="3"/>
          </p:cNvCxnSpPr>
          <p:nvPr/>
        </p:nvCxnSpPr>
        <p:spPr>
          <a:xfrm flipV="1">
            <a:off x="3238882" y="4503829"/>
            <a:ext cx="339241" cy="44184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6" idx="4"/>
            <a:endCxn id="18" idx="1"/>
          </p:cNvCxnSpPr>
          <p:nvPr/>
        </p:nvCxnSpPr>
        <p:spPr>
          <a:xfrm>
            <a:off x="3756504" y="2795640"/>
            <a:ext cx="325675" cy="129566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7" idx="0"/>
            <a:endCxn id="18" idx="7"/>
          </p:cNvCxnSpPr>
          <p:nvPr/>
        </p:nvCxnSpPr>
        <p:spPr>
          <a:xfrm flipH="1">
            <a:off x="4150909" y="3119085"/>
            <a:ext cx="1875037" cy="97222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3190283" y="4199001"/>
            <a:ext cx="891896" cy="129701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8" idx="2"/>
            <a:endCxn id="28" idx="6"/>
          </p:cNvCxnSpPr>
          <p:nvPr/>
        </p:nvCxnSpPr>
        <p:spPr>
          <a:xfrm flipH="1">
            <a:off x="2796992" y="4125672"/>
            <a:ext cx="1270952" cy="486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7" idx="4"/>
          </p:cNvCxnSpPr>
          <p:nvPr/>
        </p:nvCxnSpPr>
        <p:spPr>
          <a:xfrm flipH="1" flipV="1">
            <a:off x="4167460" y="4150402"/>
            <a:ext cx="1649976" cy="24705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3517072" y="4348849"/>
            <a:ext cx="57606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E-</a:t>
            </a:r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面</a:t>
            </a:r>
            <a:r>
              <a:rPr lang="en-US" altLang="zh-CN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(Halfedge)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059832" y="4077072"/>
            <a:ext cx="57606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 rot="15274013">
            <a:off x="2339752" y="2780928"/>
            <a:ext cx="1800200" cy="13681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梯形 13"/>
          <p:cNvSpPr/>
          <p:nvPr/>
        </p:nvSpPr>
        <p:spPr>
          <a:xfrm rot="19883851">
            <a:off x="3646444" y="2308870"/>
            <a:ext cx="2160240" cy="140910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308705">
            <a:off x="2356916" y="3940625"/>
            <a:ext cx="1666732" cy="1121533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578937">
            <a:off x="3263938" y="4207783"/>
            <a:ext cx="2447886" cy="1533172"/>
          </a:xfrm>
          <a:prstGeom prst="parallelogram">
            <a:avLst>
              <a:gd name="adj" fmla="val 49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555823">
            <a:off x="4214352" y="3110639"/>
            <a:ext cx="3414678" cy="1295261"/>
          </a:xfrm>
          <a:prstGeom prst="parallelogram">
            <a:avLst>
              <a:gd name="adj" fmla="val 130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4067944" y="40770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7637658" y="336780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5921691" y="302098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4938827" y="19888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5774398" y="436510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联系 22"/>
          <p:cNvSpPr/>
          <p:nvPr/>
        </p:nvSpPr>
        <p:spPr>
          <a:xfrm>
            <a:off x="4759897" y="573325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3116922" y="5457037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92313" y="27470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3707904" y="26984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联系 26"/>
          <p:cNvSpPr/>
          <p:nvPr/>
        </p:nvSpPr>
        <p:spPr>
          <a:xfrm>
            <a:off x="3008890" y="432598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联系 27"/>
          <p:cNvSpPr/>
          <p:nvPr/>
        </p:nvSpPr>
        <p:spPr>
          <a:xfrm>
            <a:off x="2699792" y="41256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4685968" y="396488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4259884" y="365672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3563888" y="376717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3563888" y="442086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5198368" y="457509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联系 33"/>
          <p:cNvSpPr/>
          <p:nvPr/>
        </p:nvSpPr>
        <p:spPr>
          <a:xfrm>
            <a:off x="3756504" y="515719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联系 34"/>
          <p:cNvSpPr/>
          <p:nvPr/>
        </p:nvSpPr>
        <p:spPr>
          <a:xfrm>
            <a:off x="4621845" y="540670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5699962" y="405188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5960368" y="3386647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6660232" y="350936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5301301" y="301342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4890227" y="240434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联系 40"/>
          <p:cNvSpPr/>
          <p:nvPr/>
        </p:nvSpPr>
        <p:spPr>
          <a:xfrm>
            <a:off x="4079946" y="284424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3443388" y="306958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3190282" y="489269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2650246" y="297238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联系 44"/>
          <p:cNvSpPr/>
          <p:nvPr/>
        </p:nvSpPr>
        <p:spPr>
          <a:xfrm>
            <a:off x="2796992" y="375392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4259884" y="446946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1" idx="6"/>
            <a:endCxn id="30" idx="3"/>
          </p:cNvCxnSpPr>
          <p:nvPr/>
        </p:nvCxnSpPr>
        <p:spPr>
          <a:xfrm flipV="1">
            <a:off x="3661088" y="3739686"/>
            <a:ext cx="613031" cy="7608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0" idx="5"/>
            <a:endCxn id="29" idx="2"/>
          </p:cNvCxnSpPr>
          <p:nvPr/>
        </p:nvCxnSpPr>
        <p:spPr>
          <a:xfrm>
            <a:off x="4342849" y="3739686"/>
            <a:ext cx="343119" cy="27379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612488" y="3850138"/>
            <a:ext cx="0" cy="65369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6" idx="4"/>
          </p:cNvCxnSpPr>
          <p:nvPr/>
        </p:nvCxnSpPr>
        <p:spPr>
          <a:xfrm>
            <a:off x="3661088" y="4518064"/>
            <a:ext cx="647396" cy="4860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6" idx="6"/>
          </p:cNvCxnSpPr>
          <p:nvPr/>
        </p:nvCxnSpPr>
        <p:spPr>
          <a:xfrm flipH="1">
            <a:off x="4357084" y="4100480"/>
            <a:ext cx="361961" cy="41758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6" idx="4"/>
          </p:cNvCxnSpPr>
          <p:nvPr/>
        </p:nvCxnSpPr>
        <p:spPr>
          <a:xfrm flipH="1">
            <a:off x="3853704" y="4566664"/>
            <a:ext cx="454780" cy="590528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33" idx="3"/>
          </p:cNvCxnSpPr>
          <p:nvPr/>
        </p:nvCxnSpPr>
        <p:spPr>
          <a:xfrm>
            <a:off x="4357084" y="4542364"/>
            <a:ext cx="855519" cy="11570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4" idx="5"/>
          </p:cNvCxnSpPr>
          <p:nvPr/>
        </p:nvCxnSpPr>
        <p:spPr>
          <a:xfrm>
            <a:off x="3839469" y="5240157"/>
            <a:ext cx="843020" cy="2244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689316" y="4623699"/>
            <a:ext cx="562288" cy="79723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3" idx="4"/>
            <a:endCxn id="34" idx="2"/>
          </p:cNvCxnSpPr>
          <p:nvPr/>
        </p:nvCxnSpPr>
        <p:spPr>
          <a:xfrm>
            <a:off x="3238882" y="4989899"/>
            <a:ext cx="517622" cy="2158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32" idx="3"/>
          </p:cNvCxnSpPr>
          <p:nvPr/>
        </p:nvCxnSpPr>
        <p:spPr>
          <a:xfrm flipV="1">
            <a:off x="3238882" y="4503829"/>
            <a:ext cx="339241" cy="44184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6" idx="4"/>
            <a:endCxn id="18" idx="1"/>
          </p:cNvCxnSpPr>
          <p:nvPr/>
        </p:nvCxnSpPr>
        <p:spPr>
          <a:xfrm>
            <a:off x="3756504" y="2795640"/>
            <a:ext cx="325675" cy="129566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7" idx="0"/>
            <a:endCxn id="18" idx="7"/>
          </p:cNvCxnSpPr>
          <p:nvPr/>
        </p:nvCxnSpPr>
        <p:spPr>
          <a:xfrm flipH="1">
            <a:off x="4150909" y="3119085"/>
            <a:ext cx="1875037" cy="97222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3190283" y="4199001"/>
            <a:ext cx="891896" cy="129701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8" idx="2"/>
            <a:endCxn id="28" idx="6"/>
          </p:cNvCxnSpPr>
          <p:nvPr/>
        </p:nvCxnSpPr>
        <p:spPr>
          <a:xfrm flipH="1">
            <a:off x="2796992" y="4125672"/>
            <a:ext cx="1270952" cy="486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7" idx="4"/>
          </p:cNvCxnSpPr>
          <p:nvPr/>
        </p:nvCxnSpPr>
        <p:spPr>
          <a:xfrm flipH="1" flipV="1">
            <a:off x="4167460" y="4150402"/>
            <a:ext cx="1649976" cy="24705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3517072" y="4348849"/>
            <a:ext cx="57606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90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E-</a:t>
            </a:r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面</a:t>
            </a:r>
            <a:r>
              <a:rPr lang="en-US" altLang="zh-CN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(Halfedge)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059832" y="4077072"/>
            <a:ext cx="57606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 rot="15274013">
            <a:off x="2339752" y="2780928"/>
            <a:ext cx="1800200" cy="13681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梯形 13"/>
          <p:cNvSpPr/>
          <p:nvPr/>
        </p:nvSpPr>
        <p:spPr>
          <a:xfrm rot="19883851">
            <a:off x="3646444" y="2308870"/>
            <a:ext cx="2160240" cy="140910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308705">
            <a:off x="2356916" y="3940625"/>
            <a:ext cx="1666732" cy="1121533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578937">
            <a:off x="3263938" y="4207783"/>
            <a:ext cx="2447886" cy="1533172"/>
          </a:xfrm>
          <a:prstGeom prst="parallelogram">
            <a:avLst>
              <a:gd name="adj" fmla="val 49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555823">
            <a:off x="4214352" y="3110639"/>
            <a:ext cx="3414678" cy="1295261"/>
          </a:xfrm>
          <a:prstGeom prst="parallelogram">
            <a:avLst>
              <a:gd name="adj" fmla="val 130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4067944" y="40770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7637658" y="336780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5921691" y="302098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4938827" y="19888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5774398" y="436510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联系 22"/>
          <p:cNvSpPr/>
          <p:nvPr/>
        </p:nvSpPr>
        <p:spPr>
          <a:xfrm>
            <a:off x="4759897" y="573325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3116922" y="5457037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92313" y="27470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3707904" y="26984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联系 26"/>
          <p:cNvSpPr/>
          <p:nvPr/>
        </p:nvSpPr>
        <p:spPr>
          <a:xfrm>
            <a:off x="3008890" y="432598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联系 27"/>
          <p:cNvSpPr/>
          <p:nvPr/>
        </p:nvSpPr>
        <p:spPr>
          <a:xfrm>
            <a:off x="2699792" y="41256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4685968" y="396488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4259884" y="365672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3563888" y="376717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3563888" y="442086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5198368" y="457509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联系 33"/>
          <p:cNvSpPr/>
          <p:nvPr/>
        </p:nvSpPr>
        <p:spPr>
          <a:xfrm>
            <a:off x="3756504" y="515719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联系 34"/>
          <p:cNvSpPr/>
          <p:nvPr/>
        </p:nvSpPr>
        <p:spPr>
          <a:xfrm>
            <a:off x="4621845" y="540670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5699962" y="405188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5960368" y="3386647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6660232" y="350936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5301301" y="301342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4890227" y="240434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联系 40"/>
          <p:cNvSpPr/>
          <p:nvPr/>
        </p:nvSpPr>
        <p:spPr>
          <a:xfrm>
            <a:off x="4079946" y="284424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3443388" y="306958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3190282" y="489269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2650246" y="297238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联系 44"/>
          <p:cNvSpPr/>
          <p:nvPr/>
        </p:nvSpPr>
        <p:spPr>
          <a:xfrm>
            <a:off x="2796992" y="375392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4259884" y="446946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1" idx="6"/>
            <a:endCxn id="30" idx="3"/>
          </p:cNvCxnSpPr>
          <p:nvPr/>
        </p:nvCxnSpPr>
        <p:spPr>
          <a:xfrm flipV="1">
            <a:off x="3661088" y="3739686"/>
            <a:ext cx="613031" cy="7608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0" idx="5"/>
            <a:endCxn id="29" idx="2"/>
          </p:cNvCxnSpPr>
          <p:nvPr/>
        </p:nvCxnSpPr>
        <p:spPr>
          <a:xfrm>
            <a:off x="4342849" y="3739686"/>
            <a:ext cx="343119" cy="27379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612488" y="3850138"/>
            <a:ext cx="0" cy="65369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6" idx="4"/>
          </p:cNvCxnSpPr>
          <p:nvPr/>
        </p:nvCxnSpPr>
        <p:spPr>
          <a:xfrm>
            <a:off x="3661088" y="4518064"/>
            <a:ext cx="647396" cy="4860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6" idx="6"/>
          </p:cNvCxnSpPr>
          <p:nvPr/>
        </p:nvCxnSpPr>
        <p:spPr>
          <a:xfrm flipH="1">
            <a:off x="4357084" y="4100480"/>
            <a:ext cx="361961" cy="41758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6" idx="4"/>
          </p:cNvCxnSpPr>
          <p:nvPr/>
        </p:nvCxnSpPr>
        <p:spPr>
          <a:xfrm flipH="1">
            <a:off x="3853704" y="4566664"/>
            <a:ext cx="454780" cy="590528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33" idx="3"/>
          </p:cNvCxnSpPr>
          <p:nvPr/>
        </p:nvCxnSpPr>
        <p:spPr>
          <a:xfrm>
            <a:off x="4357084" y="4542364"/>
            <a:ext cx="855519" cy="11570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4" idx="5"/>
          </p:cNvCxnSpPr>
          <p:nvPr/>
        </p:nvCxnSpPr>
        <p:spPr>
          <a:xfrm>
            <a:off x="3839469" y="5240157"/>
            <a:ext cx="843020" cy="2244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689316" y="4623699"/>
            <a:ext cx="562288" cy="79723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3" idx="4"/>
            <a:endCxn id="34" idx="2"/>
          </p:cNvCxnSpPr>
          <p:nvPr/>
        </p:nvCxnSpPr>
        <p:spPr>
          <a:xfrm>
            <a:off x="3238882" y="4989899"/>
            <a:ext cx="517622" cy="2158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32" idx="3"/>
          </p:cNvCxnSpPr>
          <p:nvPr/>
        </p:nvCxnSpPr>
        <p:spPr>
          <a:xfrm flipV="1">
            <a:off x="3238882" y="4503829"/>
            <a:ext cx="339241" cy="44184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6" idx="4"/>
            <a:endCxn id="18" idx="1"/>
          </p:cNvCxnSpPr>
          <p:nvPr/>
        </p:nvCxnSpPr>
        <p:spPr>
          <a:xfrm>
            <a:off x="3756504" y="2795640"/>
            <a:ext cx="325675" cy="129566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7" idx="0"/>
            <a:endCxn id="18" idx="7"/>
          </p:cNvCxnSpPr>
          <p:nvPr/>
        </p:nvCxnSpPr>
        <p:spPr>
          <a:xfrm flipH="1">
            <a:off x="4150909" y="3119085"/>
            <a:ext cx="1875037" cy="97222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3190283" y="4199001"/>
            <a:ext cx="891896" cy="129701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8" idx="2"/>
            <a:endCxn id="28" idx="6"/>
          </p:cNvCxnSpPr>
          <p:nvPr/>
        </p:nvCxnSpPr>
        <p:spPr>
          <a:xfrm flipH="1">
            <a:off x="2796992" y="4125672"/>
            <a:ext cx="1270952" cy="486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7" idx="4"/>
          </p:cNvCxnSpPr>
          <p:nvPr/>
        </p:nvCxnSpPr>
        <p:spPr>
          <a:xfrm flipH="1" flipV="1">
            <a:off x="4167460" y="4150402"/>
            <a:ext cx="1649976" cy="24705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3517072" y="4348849"/>
            <a:ext cx="57606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8" idx="3"/>
            <a:endCxn id="32" idx="7"/>
          </p:cNvCxnSpPr>
          <p:nvPr/>
        </p:nvCxnSpPr>
        <p:spPr>
          <a:xfrm flipH="1">
            <a:off x="3646853" y="4160037"/>
            <a:ext cx="435326" cy="275062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4" idx="0"/>
          </p:cNvCxnSpPr>
          <p:nvPr/>
        </p:nvCxnSpPr>
        <p:spPr>
          <a:xfrm flipV="1">
            <a:off x="3165522" y="4956265"/>
            <a:ext cx="57783" cy="500772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E-</a:t>
            </a:r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面</a:t>
            </a:r>
            <a:r>
              <a:rPr lang="en-US" altLang="zh-CN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(Halfedge)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059832" y="4077072"/>
            <a:ext cx="57606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 rot="15274013">
            <a:off x="2339752" y="2780928"/>
            <a:ext cx="1800200" cy="13681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梯形 13"/>
          <p:cNvSpPr/>
          <p:nvPr/>
        </p:nvSpPr>
        <p:spPr>
          <a:xfrm rot="19883851">
            <a:off x="3646444" y="2308870"/>
            <a:ext cx="2160240" cy="140910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308705">
            <a:off x="2356916" y="3940625"/>
            <a:ext cx="1666732" cy="1121533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578937">
            <a:off x="3263938" y="4207783"/>
            <a:ext cx="2447886" cy="1533172"/>
          </a:xfrm>
          <a:prstGeom prst="parallelogram">
            <a:avLst>
              <a:gd name="adj" fmla="val 49154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555823">
            <a:off x="4214352" y="3110639"/>
            <a:ext cx="3414678" cy="1295261"/>
          </a:xfrm>
          <a:prstGeom prst="parallelogram">
            <a:avLst>
              <a:gd name="adj" fmla="val 130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4067944" y="40770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7637658" y="336780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5921691" y="302098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4938827" y="19888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5774398" y="436510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联系 22"/>
          <p:cNvSpPr/>
          <p:nvPr/>
        </p:nvSpPr>
        <p:spPr>
          <a:xfrm>
            <a:off x="4759897" y="573325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3116922" y="5457037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92313" y="27470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3707904" y="26984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联系 26"/>
          <p:cNvSpPr/>
          <p:nvPr/>
        </p:nvSpPr>
        <p:spPr>
          <a:xfrm>
            <a:off x="3008890" y="432598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联系 27"/>
          <p:cNvSpPr/>
          <p:nvPr/>
        </p:nvSpPr>
        <p:spPr>
          <a:xfrm>
            <a:off x="2699792" y="41256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4685968" y="396488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4259884" y="365672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3563888" y="376717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3563888" y="442086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5198368" y="457509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联系 33"/>
          <p:cNvSpPr/>
          <p:nvPr/>
        </p:nvSpPr>
        <p:spPr>
          <a:xfrm>
            <a:off x="3756504" y="515719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联系 34"/>
          <p:cNvSpPr/>
          <p:nvPr/>
        </p:nvSpPr>
        <p:spPr>
          <a:xfrm>
            <a:off x="4621845" y="540670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5699962" y="405188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5960368" y="3386647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6660232" y="350936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5301301" y="301342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4890227" y="240434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联系 40"/>
          <p:cNvSpPr/>
          <p:nvPr/>
        </p:nvSpPr>
        <p:spPr>
          <a:xfrm>
            <a:off x="4079946" y="284424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3443388" y="306958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3190282" y="489269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2650246" y="297238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联系 44"/>
          <p:cNvSpPr/>
          <p:nvPr/>
        </p:nvSpPr>
        <p:spPr>
          <a:xfrm>
            <a:off x="2796992" y="375392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4259884" y="446946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1" idx="6"/>
            <a:endCxn id="30" idx="3"/>
          </p:cNvCxnSpPr>
          <p:nvPr/>
        </p:nvCxnSpPr>
        <p:spPr>
          <a:xfrm flipV="1">
            <a:off x="3661088" y="3739686"/>
            <a:ext cx="613031" cy="7608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0" idx="5"/>
            <a:endCxn id="29" idx="2"/>
          </p:cNvCxnSpPr>
          <p:nvPr/>
        </p:nvCxnSpPr>
        <p:spPr>
          <a:xfrm>
            <a:off x="4342849" y="3739686"/>
            <a:ext cx="343119" cy="27379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612488" y="3850138"/>
            <a:ext cx="0" cy="65369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6" idx="4"/>
          </p:cNvCxnSpPr>
          <p:nvPr/>
        </p:nvCxnSpPr>
        <p:spPr>
          <a:xfrm>
            <a:off x="3661088" y="4518064"/>
            <a:ext cx="647396" cy="4860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6" idx="6"/>
          </p:cNvCxnSpPr>
          <p:nvPr/>
        </p:nvCxnSpPr>
        <p:spPr>
          <a:xfrm flipH="1">
            <a:off x="4357084" y="4100480"/>
            <a:ext cx="361961" cy="41758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6" idx="4"/>
          </p:cNvCxnSpPr>
          <p:nvPr/>
        </p:nvCxnSpPr>
        <p:spPr>
          <a:xfrm flipH="1">
            <a:off x="3853704" y="4566664"/>
            <a:ext cx="454780" cy="590528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33" idx="3"/>
          </p:cNvCxnSpPr>
          <p:nvPr/>
        </p:nvCxnSpPr>
        <p:spPr>
          <a:xfrm>
            <a:off x="4357084" y="4542364"/>
            <a:ext cx="855519" cy="11570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4" idx="5"/>
          </p:cNvCxnSpPr>
          <p:nvPr/>
        </p:nvCxnSpPr>
        <p:spPr>
          <a:xfrm>
            <a:off x="3839469" y="5240157"/>
            <a:ext cx="843020" cy="2244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689316" y="4623699"/>
            <a:ext cx="562288" cy="79723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3" idx="4"/>
            <a:endCxn id="34" idx="2"/>
          </p:cNvCxnSpPr>
          <p:nvPr/>
        </p:nvCxnSpPr>
        <p:spPr>
          <a:xfrm>
            <a:off x="3238882" y="4989899"/>
            <a:ext cx="517622" cy="2158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32" idx="3"/>
          </p:cNvCxnSpPr>
          <p:nvPr/>
        </p:nvCxnSpPr>
        <p:spPr>
          <a:xfrm flipV="1">
            <a:off x="3238882" y="4503829"/>
            <a:ext cx="339241" cy="44184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6" idx="4"/>
            <a:endCxn id="18" idx="1"/>
          </p:cNvCxnSpPr>
          <p:nvPr/>
        </p:nvCxnSpPr>
        <p:spPr>
          <a:xfrm>
            <a:off x="3756504" y="2795640"/>
            <a:ext cx="325675" cy="129566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7" idx="0"/>
            <a:endCxn id="18" idx="7"/>
          </p:cNvCxnSpPr>
          <p:nvPr/>
        </p:nvCxnSpPr>
        <p:spPr>
          <a:xfrm flipH="1">
            <a:off x="4150909" y="3119085"/>
            <a:ext cx="1875037" cy="97222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3190283" y="4199001"/>
            <a:ext cx="891896" cy="129701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8" idx="2"/>
            <a:endCxn id="28" idx="6"/>
          </p:cNvCxnSpPr>
          <p:nvPr/>
        </p:nvCxnSpPr>
        <p:spPr>
          <a:xfrm flipH="1">
            <a:off x="2796992" y="4125672"/>
            <a:ext cx="1270952" cy="486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7" idx="4"/>
          </p:cNvCxnSpPr>
          <p:nvPr/>
        </p:nvCxnSpPr>
        <p:spPr>
          <a:xfrm flipH="1" flipV="1">
            <a:off x="4167460" y="4150402"/>
            <a:ext cx="1649976" cy="24705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3491988" y="4347418"/>
            <a:ext cx="640376" cy="100495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细分曲面的基本思想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204864"/>
            <a:ext cx="7920880" cy="3960440"/>
          </a:xfrm>
        </p:spPr>
        <p:txBody>
          <a:bodyPr>
            <a:noAutofit/>
          </a:bodyPr>
          <a:lstStyle/>
          <a:p>
            <a:endParaRPr lang="en-US" altLang="zh-CN" sz="40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从</a:t>
            </a:r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初始的</a:t>
            </a:r>
            <a:r>
              <a:rPr lang="zh-CN" altLang="en-US" sz="4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控制</a:t>
            </a:r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网格</a:t>
            </a:r>
            <a:r>
              <a:rPr lang="zh-CN" altLang="en-US" sz="4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开始</a:t>
            </a:r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，按照一定的</a:t>
            </a:r>
            <a:r>
              <a:rPr lang="zh-CN" altLang="en-US" sz="4000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细分规则</a:t>
            </a:r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插入新点，经过反复迭代</a:t>
            </a:r>
            <a:r>
              <a:rPr lang="zh-CN" altLang="en-US" sz="4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细化，生成</a:t>
            </a:r>
            <a:r>
              <a:rPr lang="zh-CN" altLang="en-US" sz="4000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极限</a:t>
            </a:r>
            <a:r>
              <a:rPr lang="zh-CN" altLang="en-US" sz="4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光滑曲面。</a:t>
            </a:r>
            <a:endParaRPr lang="zh-CN" altLang="en-US" sz="40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sz="40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E-</a:t>
            </a:r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面</a:t>
            </a:r>
            <a:r>
              <a:rPr lang="en-US" altLang="zh-CN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(Halfedge)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059832" y="4077072"/>
            <a:ext cx="57606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 rot="15274013">
            <a:off x="2339752" y="2780928"/>
            <a:ext cx="1800200" cy="13681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梯形 13"/>
          <p:cNvSpPr/>
          <p:nvPr/>
        </p:nvSpPr>
        <p:spPr>
          <a:xfrm rot="19883851">
            <a:off x="3646444" y="2308870"/>
            <a:ext cx="2160240" cy="140910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308705">
            <a:off x="2356916" y="3940625"/>
            <a:ext cx="1666732" cy="1121533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578937">
            <a:off x="3263938" y="4207783"/>
            <a:ext cx="2447886" cy="1533172"/>
          </a:xfrm>
          <a:prstGeom prst="parallelogram">
            <a:avLst>
              <a:gd name="adj" fmla="val 49154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555823">
            <a:off x="4214352" y="3110639"/>
            <a:ext cx="3414678" cy="1295261"/>
          </a:xfrm>
          <a:prstGeom prst="parallelogram">
            <a:avLst>
              <a:gd name="adj" fmla="val 130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4067944" y="40770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7637658" y="336780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5921691" y="302098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4938827" y="19888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5774398" y="436510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联系 22"/>
          <p:cNvSpPr/>
          <p:nvPr/>
        </p:nvSpPr>
        <p:spPr>
          <a:xfrm>
            <a:off x="4759897" y="573325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3116922" y="5457037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92313" y="27470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3707904" y="26984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联系 26"/>
          <p:cNvSpPr/>
          <p:nvPr/>
        </p:nvSpPr>
        <p:spPr>
          <a:xfrm>
            <a:off x="3008890" y="432598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联系 27"/>
          <p:cNvSpPr/>
          <p:nvPr/>
        </p:nvSpPr>
        <p:spPr>
          <a:xfrm>
            <a:off x="2699792" y="41256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4685968" y="396488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4259884" y="365672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3563888" y="376717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3563888" y="442086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5198368" y="457509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联系 33"/>
          <p:cNvSpPr/>
          <p:nvPr/>
        </p:nvSpPr>
        <p:spPr>
          <a:xfrm>
            <a:off x="3756504" y="515719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联系 34"/>
          <p:cNvSpPr/>
          <p:nvPr/>
        </p:nvSpPr>
        <p:spPr>
          <a:xfrm>
            <a:off x="4621845" y="540670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5699962" y="405188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5960368" y="3386647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6660232" y="350936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5301301" y="301342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4890227" y="240434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联系 40"/>
          <p:cNvSpPr/>
          <p:nvPr/>
        </p:nvSpPr>
        <p:spPr>
          <a:xfrm>
            <a:off x="4079946" y="284424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3443388" y="306958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3190282" y="489269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2650246" y="297238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联系 44"/>
          <p:cNvSpPr/>
          <p:nvPr/>
        </p:nvSpPr>
        <p:spPr>
          <a:xfrm>
            <a:off x="2796992" y="375392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4259884" y="446946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1" idx="6"/>
            <a:endCxn id="30" idx="3"/>
          </p:cNvCxnSpPr>
          <p:nvPr/>
        </p:nvCxnSpPr>
        <p:spPr>
          <a:xfrm flipV="1">
            <a:off x="3661088" y="3739686"/>
            <a:ext cx="613031" cy="7608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0" idx="5"/>
            <a:endCxn id="29" idx="2"/>
          </p:cNvCxnSpPr>
          <p:nvPr/>
        </p:nvCxnSpPr>
        <p:spPr>
          <a:xfrm>
            <a:off x="4342849" y="3739686"/>
            <a:ext cx="343119" cy="27379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612488" y="3850138"/>
            <a:ext cx="0" cy="65369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46" idx="4"/>
          </p:cNvCxnSpPr>
          <p:nvPr/>
        </p:nvCxnSpPr>
        <p:spPr>
          <a:xfrm>
            <a:off x="3661088" y="4518064"/>
            <a:ext cx="647396" cy="4860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6" idx="6"/>
          </p:cNvCxnSpPr>
          <p:nvPr/>
        </p:nvCxnSpPr>
        <p:spPr>
          <a:xfrm flipH="1">
            <a:off x="4357084" y="4100480"/>
            <a:ext cx="361961" cy="41758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6" idx="4"/>
          </p:cNvCxnSpPr>
          <p:nvPr/>
        </p:nvCxnSpPr>
        <p:spPr>
          <a:xfrm flipH="1">
            <a:off x="3853704" y="4566664"/>
            <a:ext cx="454780" cy="590528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33" idx="3"/>
          </p:cNvCxnSpPr>
          <p:nvPr/>
        </p:nvCxnSpPr>
        <p:spPr>
          <a:xfrm>
            <a:off x="4357084" y="4542364"/>
            <a:ext cx="855519" cy="11570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4" idx="5"/>
          </p:cNvCxnSpPr>
          <p:nvPr/>
        </p:nvCxnSpPr>
        <p:spPr>
          <a:xfrm>
            <a:off x="3839469" y="5240157"/>
            <a:ext cx="843020" cy="2244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689316" y="4623699"/>
            <a:ext cx="562288" cy="79723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3" idx="4"/>
            <a:endCxn id="34" idx="2"/>
          </p:cNvCxnSpPr>
          <p:nvPr/>
        </p:nvCxnSpPr>
        <p:spPr>
          <a:xfrm>
            <a:off x="3238882" y="4989899"/>
            <a:ext cx="517622" cy="2158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32" idx="3"/>
          </p:cNvCxnSpPr>
          <p:nvPr/>
        </p:nvCxnSpPr>
        <p:spPr>
          <a:xfrm flipV="1">
            <a:off x="3238882" y="4503829"/>
            <a:ext cx="339241" cy="44184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6" idx="4"/>
            <a:endCxn id="18" idx="1"/>
          </p:cNvCxnSpPr>
          <p:nvPr/>
        </p:nvCxnSpPr>
        <p:spPr>
          <a:xfrm>
            <a:off x="3756504" y="2795640"/>
            <a:ext cx="325675" cy="129566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7" idx="0"/>
            <a:endCxn id="18" idx="7"/>
          </p:cNvCxnSpPr>
          <p:nvPr/>
        </p:nvCxnSpPr>
        <p:spPr>
          <a:xfrm flipH="1">
            <a:off x="4150909" y="3119085"/>
            <a:ext cx="1875037" cy="97222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3190283" y="4199001"/>
            <a:ext cx="891896" cy="129701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8" idx="2"/>
            <a:endCxn id="28" idx="6"/>
          </p:cNvCxnSpPr>
          <p:nvPr/>
        </p:nvCxnSpPr>
        <p:spPr>
          <a:xfrm flipH="1">
            <a:off x="2796992" y="4125672"/>
            <a:ext cx="1270952" cy="486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7" idx="4"/>
          </p:cNvCxnSpPr>
          <p:nvPr/>
        </p:nvCxnSpPr>
        <p:spPr>
          <a:xfrm flipH="1" flipV="1">
            <a:off x="4167460" y="4150402"/>
            <a:ext cx="1649976" cy="24705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3443388" y="4374589"/>
            <a:ext cx="681696" cy="9777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endCxn id="34" idx="3"/>
          </p:cNvCxnSpPr>
          <p:nvPr/>
        </p:nvCxnSpPr>
        <p:spPr>
          <a:xfrm flipV="1">
            <a:off x="3238882" y="5240157"/>
            <a:ext cx="531857" cy="265480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46" idx="0"/>
          </p:cNvCxnSpPr>
          <p:nvPr/>
        </p:nvCxnSpPr>
        <p:spPr>
          <a:xfrm>
            <a:off x="4116057" y="4174272"/>
            <a:ext cx="192427" cy="295192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5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E-</a:t>
            </a:r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面</a:t>
            </a:r>
            <a:r>
              <a:rPr lang="en-US" altLang="zh-CN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(Halfedge)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059832" y="4077072"/>
            <a:ext cx="57606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 rot="15274013">
            <a:off x="2339752" y="2780928"/>
            <a:ext cx="1800200" cy="13681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梯形 13"/>
          <p:cNvSpPr/>
          <p:nvPr/>
        </p:nvSpPr>
        <p:spPr>
          <a:xfrm rot="19883851">
            <a:off x="3646444" y="2308870"/>
            <a:ext cx="2160240" cy="140910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308705">
            <a:off x="2356916" y="3940625"/>
            <a:ext cx="1666732" cy="11215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578937">
            <a:off x="3263938" y="4207783"/>
            <a:ext cx="2447886" cy="1533172"/>
          </a:xfrm>
          <a:prstGeom prst="parallelogram">
            <a:avLst>
              <a:gd name="adj" fmla="val 49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555823">
            <a:off x="4214352" y="3110639"/>
            <a:ext cx="3414678" cy="1295261"/>
          </a:xfrm>
          <a:prstGeom prst="parallelogram">
            <a:avLst>
              <a:gd name="adj" fmla="val 130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4067944" y="40770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7637658" y="336780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5921691" y="302098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4938827" y="19888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5774398" y="436510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联系 22"/>
          <p:cNvSpPr/>
          <p:nvPr/>
        </p:nvSpPr>
        <p:spPr>
          <a:xfrm>
            <a:off x="4759897" y="573325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3116922" y="5457037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92313" y="27470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3707904" y="26984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联系 26"/>
          <p:cNvSpPr/>
          <p:nvPr/>
        </p:nvSpPr>
        <p:spPr>
          <a:xfrm>
            <a:off x="3008890" y="432598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联系 27"/>
          <p:cNvSpPr/>
          <p:nvPr/>
        </p:nvSpPr>
        <p:spPr>
          <a:xfrm>
            <a:off x="2699792" y="41256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4685968" y="396488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4259884" y="365672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3563888" y="376717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3563888" y="442086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5198368" y="457509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联系 33"/>
          <p:cNvSpPr/>
          <p:nvPr/>
        </p:nvSpPr>
        <p:spPr>
          <a:xfrm>
            <a:off x="3756504" y="515719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联系 34"/>
          <p:cNvSpPr/>
          <p:nvPr/>
        </p:nvSpPr>
        <p:spPr>
          <a:xfrm>
            <a:off x="4621845" y="540670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5699962" y="405188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5960368" y="3386647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6660232" y="350936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5301301" y="301342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4890227" y="240434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联系 40"/>
          <p:cNvSpPr/>
          <p:nvPr/>
        </p:nvSpPr>
        <p:spPr>
          <a:xfrm>
            <a:off x="4079946" y="284424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3443388" y="306958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3190282" y="489269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2650246" y="297238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联系 44"/>
          <p:cNvSpPr/>
          <p:nvPr/>
        </p:nvSpPr>
        <p:spPr>
          <a:xfrm>
            <a:off x="2796992" y="375392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4259884" y="446946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1" idx="6"/>
            <a:endCxn id="30" idx="3"/>
          </p:cNvCxnSpPr>
          <p:nvPr/>
        </p:nvCxnSpPr>
        <p:spPr>
          <a:xfrm flipV="1">
            <a:off x="3661088" y="3739686"/>
            <a:ext cx="613031" cy="7608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0" idx="5"/>
            <a:endCxn id="29" idx="2"/>
          </p:cNvCxnSpPr>
          <p:nvPr/>
        </p:nvCxnSpPr>
        <p:spPr>
          <a:xfrm>
            <a:off x="4342849" y="3739686"/>
            <a:ext cx="343119" cy="27379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612488" y="3850138"/>
            <a:ext cx="0" cy="65369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6" idx="6"/>
          </p:cNvCxnSpPr>
          <p:nvPr/>
        </p:nvCxnSpPr>
        <p:spPr>
          <a:xfrm flipH="1">
            <a:off x="4357084" y="4100480"/>
            <a:ext cx="361961" cy="41758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33" idx="3"/>
          </p:cNvCxnSpPr>
          <p:nvPr/>
        </p:nvCxnSpPr>
        <p:spPr>
          <a:xfrm>
            <a:off x="4357084" y="4542364"/>
            <a:ext cx="855519" cy="11570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4" idx="5"/>
          </p:cNvCxnSpPr>
          <p:nvPr/>
        </p:nvCxnSpPr>
        <p:spPr>
          <a:xfrm>
            <a:off x="3839469" y="5240157"/>
            <a:ext cx="843020" cy="2244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689316" y="4623699"/>
            <a:ext cx="562288" cy="79723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6" idx="4"/>
            <a:endCxn id="18" idx="1"/>
          </p:cNvCxnSpPr>
          <p:nvPr/>
        </p:nvCxnSpPr>
        <p:spPr>
          <a:xfrm>
            <a:off x="3756504" y="2795640"/>
            <a:ext cx="325675" cy="129566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7" idx="0"/>
            <a:endCxn id="18" idx="7"/>
          </p:cNvCxnSpPr>
          <p:nvPr/>
        </p:nvCxnSpPr>
        <p:spPr>
          <a:xfrm flipH="1">
            <a:off x="4150909" y="3119085"/>
            <a:ext cx="1875037" cy="97222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3190283" y="4199001"/>
            <a:ext cx="891896" cy="129701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8" idx="2"/>
            <a:endCxn id="28" idx="6"/>
          </p:cNvCxnSpPr>
          <p:nvPr/>
        </p:nvCxnSpPr>
        <p:spPr>
          <a:xfrm flipH="1">
            <a:off x="2796992" y="4125672"/>
            <a:ext cx="1270952" cy="486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7" idx="4"/>
          </p:cNvCxnSpPr>
          <p:nvPr/>
        </p:nvCxnSpPr>
        <p:spPr>
          <a:xfrm flipH="1" flipV="1">
            <a:off x="4167460" y="4150402"/>
            <a:ext cx="1649976" cy="24705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43" idx="7"/>
          </p:cNvCxnSpPr>
          <p:nvPr/>
        </p:nvCxnSpPr>
        <p:spPr>
          <a:xfrm flipH="1">
            <a:off x="3273247" y="4518064"/>
            <a:ext cx="303129" cy="388870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34" idx="1"/>
          </p:cNvCxnSpPr>
          <p:nvPr/>
        </p:nvCxnSpPr>
        <p:spPr>
          <a:xfrm>
            <a:off x="3274352" y="4975264"/>
            <a:ext cx="496387" cy="196163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32" idx="6"/>
          </p:cNvCxnSpPr>
          <p:nvPr/>
        </p:nvCxnSpPr>
        <p:spPr>
          <a:xfrm flipH="1" flipV="1">
            <a:off x="3661088" y="4469464"/>
            <a:ext cx="582241" cy="45226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46" idx="4"/>
          </p:cNvCxnSpPr>
          <p:nvPr/>
        </p:nvCxnSpPr>
        <p:spPr>
          <a:xfrm flipV="1">
            <a:off x="3846807" y="4566664"/>
            <a:ext cx="461677" cy="590529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E-</a:t>
            </a:r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面</a:t>
            </a:r>
            <a:r>
              <a:rPr lang="en-US" altLang="zh-CN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(Halfedge)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059832" y="4077072"/>
            <a:ext cx="57606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 rot="15274013">
            <a:off x="2339752" y="2780928"/>
            <a:ext cx="1800200" cy="13681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梯形 13"/>
          <p:cNvSpPr/>
          <p:nvPr/>
        </p:nvSpPr>
        <p:spPr>
          <a:xfrm rot="19883851">
            <a:off x="3646444" y="2308870"/>
            <a:ext cx="2160240" cy="140910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308705">
            <a:off x="2356916" y="3940625"/>
            <a:ext cx="1666732" cy="11215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578937">
            <a:off x="3263938" y="4207783"/>
            <a:ext cx="2447886" cy="1533172"/>
          </a:xfrm>
          <a:prstGeom prst="parallelogram">
            <a:avLst>
              <a:gd name="adj" fmla="val 49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555823">
            <a:off x="4214352" y="3110639"/>
            <a:ext cx="3414678" cy="1295261"/>
          </a:xfrm>
          <a:prstGeom prst="parallelogram">
            <a:avLst>
              <a:gd name="adj" fmla="val 130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4067944" y="40770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7637658" y="336780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5921691" y="302098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4938827" y="19888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5774398" y="436510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联系 22"/>
          <p:cNvSpPr/>
          <p:nvPr/>
        </p:nvSpPr>
        <p:spPr>
          <a:xfrm>
            <a:off x="4759897" y="573325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3116922" y="5457037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92313" y="27470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3707904" y="269844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联系 26"/>
          <p:cNvSpPr/>
          <p:nvPr/>
        </p:nvSpPr>
        <p:spPr>
          <a:xfrm>
            <a:off x="3008890" y="432598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联系 27"/>
          <p:cNvSpPr/>
          <p:nvPr/>
        </p:nvSpPr>
        <p:spPr>
          <a:xfrm>
            <a:off x="2699792" y="41256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4685968" y="396488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4259884" y="365672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3563888" y="376717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3563888" y="442086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5198368" y="457509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联系 33"/>
          <p:cNvSpPr/>
          <p:nvPr/>
        </p:nvSpPr>
        <p:spPr>
          <a:xfrm>
            <a:off x="3756504" y="515719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联系 34"/>
          <p:cNvSpPr/>
          <p:nvPr/>
        </p:nvSpPr>
        <p:spPr>
          <a:xfrm>
            <a:off x="4621845" y="540670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5699962" y="405188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5960368" y="3386647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6660232" y="350936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5301301" y="3013423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4890227" y="240434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联系 40"/>
          <p:cNvSpPr/>
          <p:nvPr/>
        </p:nvSpPr>
        <p:spPr>
          <a:xfrm>
            <a:off x="4079946" y="284424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3443388" y="306958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3190282" y="4892699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2650246" y="297238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联系 44"/>
          <p:cNvSpPr/>
          <p:nvPr/>
        </p:nvSpPr>
        <p:spPr>
          <a:xfrm>
            <a:off x="2796992" y="375392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4259884" y="446946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1" idx="6"/>
            <a:endCxn id="30" idx="3"/>
          </p:cNvCxnSpPr>
          <p:nvPr/>
        </p:nvCxnSpPr>
        <p:spPr>
          <a:xfrm flipV="1">
            <a:off x="3661088" y="3739686"/>
            <a:ext cx="613031" cy="7608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0" idx="5"/>
            <a:endCxn id="29" idx="2"/>
          </p:cNvCxnSpPr>
          <p:nvPr/>
        </p:nvCxnSpPr>
        <p:spPr>
          <a:xfrm>
            <a:off x="4342849" y="3739686"/>
            <a:ext cx="343119" cy="27379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612488" y="3850138"/>
            <a:ext cx="0" cy="65369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6" idx="6"/>
          </p:cNvCxnSpPr>
          <p:nvPr/>
        </p:nvCxnSpPr>
        <p:spPr>
          <a:xfrm flipH="1">
            <a:off x="4357084" y="4100480"/>
            <a:ext cx="361961" cy="41758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33" idx="3"/>
          </p:cNvCxnSpPr>
          <p:nvPr/>
        </p:nvCxnSpPr>
        <p:spPr>
          <a:xfrm>
            <a:off x="4357084" y="4542364"/>
            <a:ext cx="855519" cy="11570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4" idx="5"/>
          </p:cNvCxnSpPr>
          <p:nvPr/>
        </p:nvCxnSpPr>
        <p:spPr>
          <a:xfrm>
            <a:off x="3839469" y="5240157"/>
            <a:ext cx="843020" cy="2244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689316" y="4623699"/>
            <a:ext cx="562288" cy="79723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6" idx="4"/>
            <a:endCxn id="18" idx="1"/>
          </p:cNvCxnSpPr>
          <p:nvPr/>
        </p:nvCxnSpPr>
        <p:spPr>
          <a:xfrm>
            <a:off x="3756504" y="2795640"/>
            <a:ext cx="325675" cy="129566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7" idx="0"/>
            <a:endCxn id="18" idx="7"/>
          </p:cNvCxnSpPr>
          <p:nvPr/>
        </p:nvCxnSpPr>
        <p:spPr>
          <a:xfrm flipH="1">
            <a:off x="4150909" y="3119085"/>
            <a:ext cx="1875037" cy="97222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3190283" y="4199001"/>
            <a:ext cx="891896" cy="129701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8" idx="2"/>
            <a:endCxn id="28" idx="6"/>
          </p:cNvCxnSpPr>
          <p:nvPr/>
        </p:nvCxnSpPr>
        <p:spPr>
          <a:xfrm flipH="1">
            <a:off x="2796992" y="4125672"/>
            <a:ext cx="1270952" cy="486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7" idx="4"/>
          </p:cNvCxnSpPr>
          <p:nvPr/>
        </p:nvCxnSpPr>
        <p:spPr>
          <a:xfrm flipH="1" flipV="1">
            <a:off x="4167460" y="4150402"/>
            <a:ext cx="1649976" cy="24705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43" idx="7"/>
          </p:cNvCxnSpPr>
          <p:nvPr/>
        </p:nvCxnSpPr>
        <p:spPr>
          <a:xfrm flipH="1">
            <a:off x="3273247" y="4518064"/>
            <a:ext cx="303129" cy="388870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34" idx="1"/>
          </p:cNvCxnSpPr>
          <p:nvPr/>
        </p:nvCxnSpPr>
        <p:spPr>
          <a:xfrm>
            <a:off x="3274352" y="4975264"/>
            <a:ext cx="496387" cy="196163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32" idx="6"/>
          </p:cNvCxnSpPr>
          <p:nvPr/>
        </p:nvCxnSpPr>
        <p:spPr>
          <a:xfrm flipH="1" flipV="1">
            <a:off x="3661088" y="4469464"/>
            <a:ext cx="582241" cy="45226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46" idx="4"/>
          </p:cNvCxnSpPr>
          <p:nvPr/>
        </p:nvCxnSpPr>
        <p:spPr>
          <a:xfrm flipV="1">
            <a:off x="3846807" y="4566664"/>
            <a:ext cx="461677" cy="590529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 rot="9558125">
            <a:off x="3306421" y="4728257"/>
            <a:ext cx="1101254" cy="437381"/>
          </a:xfrm>
          <a:prstGeom prst="triangle">
            <a:avLst>
              <a:gd name="adj" fmla="val 6271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20401020">
            <a:off x="3189843" y="4466128"/>
            <a:ext cx="1101254" cy="295771"/>
          </a:xfrm>
          <a:prstGeom prst="triangle">
            <a:avLst>
              <a:gd name="adj" fmla="val 4791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Doo-Sabin</a:t>
            </a:r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的光滑性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Doo-Sabin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细分曲面的极限曲面</a:t>
                </a:r>
                <a:r>
                  <a:rPr lang="zh-CN" altLang="en-US" sz="36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36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连续的。</a:t>
                </a:r>
                <a:endParaRPr lang="zh-CN" altLang="en-US" sz="3600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0047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Catmull-Clark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7" y="1916832"/>
            <a:ext cx="7776864" cy="420933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初始控制网格：四边形网格。</a:t>
            </a:r>
            <a:endParaRPr lang="en-US" altLang="zh-CN" sz="32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拓扑分裂：面分裂，</a:t>
            </a:r>
            <a:r>
              <a:rPr lang="en-US" altLang="zh-CN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1-4</a:t>
            </a:r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分裂。</a:t>
            </a:r>
            <a:endParaRPr lang="en-US" altLang="zh-CN" sz="32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每个面产生一个新的控制点</a:t>
            </a:r>
            <a:r>
              <a:rPr lang="en-US" altLang="zh-CN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(F-</a:t>
            </a: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顶点</a:t>
            </a:r>
            <a:r>
              <a:rPr lang="en-US" altLang="zh-CN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，每条边也产生一个新的控制点</a:t>
            </a:r>
            <a:r>
              <a:rPr lang="en-US" altLang="zh-CN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(E-</a:t>
            </a: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顶点</a:t>
            </a:r>
            <a:r>
              <a:rPr lang="en-US" altLang="zh-CN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，每个顶点从新计算它的位置</a:t>
            </a:r>
            <a:r>
              <a:rPr lang="en-US" altLang="zh-CN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(V-</a:t>
            </a: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顶点</a:t>
            </a:r>
            <a:r>
              <a:rPr lang="en-US" altLang="zh-CN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8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8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如何连接新产生的点，构成一次细分</a:t>
            </a:r>
            <a:r>
              <a:rPr lang="zh-CN" altLang="en-US" sz="28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3326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拓扑分裂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梯形 3"/>
          <p:cNvSpPr/>
          <p:nvPr/>
        </p:nvSpPr>
        <p:spPr>
          <a:xfrm>
            <a:off x="1763688" y="2276872"/>
            <a:ext cx="5256584" cy="352839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2602592" y="225168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6084168" y="22282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1715088" y="575666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6971672" y="575666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297735" y="181963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6660232" y="386104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4572000" y="4149080"/>
            <a:ext cx="97200" cy="9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1763688" y="381244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4327572" y="602128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699792" y="2354661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229968" y="2108882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6585181" y="56594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2123728" y="56108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1" idx="6"/>
            <a:endCxn id="10" idx="2"/>
          </p:cNvCxnSpPr>
          <p:nvPr/>
        </p:nvCxnSpPr>
        <p:spPr>
          <a:xfrm flipV="1">
            <a:off x="4669200" y="3909648"/>
            <a:ext cx="1991032" cy="28803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9" idx="4"/>
          </p:cNvCxnSpPr>
          <p:nvPr/>
        </p:nvCxnSpPr>
        <p:spPr>
          <a:xfrm flipH="1" flipV="1">
            <a:off x="4346335" y="1916832"/>
            <a:ext cx="253778" cy="2232248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5" idx="1"/>
          </p:cNvCxnSpPr>
          <p:nvPr/>
        </p:nvCxnSpPr>
        <p:spPr>
          <a:xfrm>
            <a:off x="4398066" y="1868232"/>
            <a:ext cx="1846137" cy="25488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5" idx="5"/>
          </p:cNvCxnSpPr>
          <p:nvPr/>
        </p:nvCxnSpPr>
        <p:spPr>
          <a:xfrm flipH="1" flipV="1">
            <a:off x="6312933" y="2191847"/>
            <a:ext cx="369448" cy="167763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3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Catmull-Clark</a:t>
            </a:r>
            <a:endParaRPr lang="zh-CN" alt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83569" y="1916832"/>
                <a:ext cx="7848872" cy="420933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en-US" sz="32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几何平均：</a:t>
                </a:r>
                <a:endParaRPr lang="en-US" altLang="zh-CN" sz="32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zh-CN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F-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顶点：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)/4</m:t>
                    </m:r>
                  </m:oMath>
                </a14:m>
                <a:endParaRPr lang="en-US" altLang="zh-CN" sz="3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endParaRPr lang="en-US" altLang="zh-CN" sz="3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zh-CN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E-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顶点：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d>
                          <m:d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3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3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3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3000" dirty="0">
                            <a:solidFill>
                              <a:schemeClr val="bg1"/>
                            </a:solidFill>
                            <a:latin typeface="华文楷体" pitchFamily="2" charset="-122"/>
                            <a:ea typeface="华文楷体" pitchFamily="2" charset="-122"/>
                          </a:rPr>
                          <m:t> </m:t>
                        </m:r>
                      </m:num>
                      <m:den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16</m:t>
                        </m:r>
                      </m:den>
                    </m:f>
                  </m:oMath>
                </a14:m>
                <a:endParaRPr lang="en-US" altLang="zh-CN" sz="3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endParaRPr lang="en-US" altLang="zh-CN" sz="3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zh-CN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V-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顶点：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zh-CN" alt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𝛼</m:t>
                    </m:r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𝑉</m:t>
                    </m:r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3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endParaRPr lang="en-US" altLang="zh-CN" sz="3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边界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E-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顶点：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3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endParaRPr lang="en-US" altLang="zh-CN" sz="3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边界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V-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顶点：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zh-CN" altLang="en-US" sz="3000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9" y="1916832"/>
                <a:ext cx="7848872" cy="4209331"/>
              </a:xfrm>
              <a:blipFill rotWithShape="1">
                <a:blip r:embed="rId3"/>
                <a:stretch>
                  <a:fillRect l="-1087" t="-2460" b="-1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7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Catmull-Clark</a:t>
            </a:r>
            <a:endParaRPr lang="zh-CN" altLang="en-US" sz="60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Mask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C:\Users\fire_fuxm\Desktop\中文文章\lectures\C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805422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11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算法流程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294729"/>
              </p:ext>
            </p:extLst>
          </p:nvPr>
        </p:nvGraphicFramePr>
        <p:xfrm>
          <a:off x="457200" y="1600200"/>
          <a:ext cx="8363272" cy="506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22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算法实现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存储结构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：对每个点存新顶点，对每条边存新边点，对每个面存新面点。</a:t>
            </a:r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对于原始结构的每个面，连接面新点和其中的一个新边点，按右手守则连接新顶点，最后按右手守则连接新边点。对四条边，都做上述的过程，会得到四个新面。</a:t>
            </a:r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例子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449004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7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梯形 3"/>
          <p:cNvSpPr/>
          <p:nvPr/>
        </p:nvSpPr>
        <p:spPr>
          <a:xfrm>
            <a:off x="1763688" y="2276872"/>
            <a:ext cx="5256584" cy="352839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2602592" y="225168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6084168" y="22282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1715088" y="575666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6971672" y="575666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297735" y="181963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6660232" y="386104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4572000" y="4149080"/>
            <a:ext cx="97200" cy="9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1763688" y="381244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4327572" y="602128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699792" y="2354661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229968" y="2108882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6585181" y="56594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2123728" y="56108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1" idx="6"/>
            <a:endCxn id="10" idx="2"/>
          </p:cNvCxnSpPr>
          <p:nvPr/>
        </p:nvCxnSpPr>
        <p:spPr>
          <a:xfrm flipV="1">
            <a:off x="4669200" y="3909648"/>
            <a:ext cx="1991032" cy="28803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9" idx="4"/>
          </p:cNvCxnSpPr>
          <p:nvPr/>
        </p:nvCxnSpPr>
        <p:spPr>
          <a:xfrm flipH="1" flipV="1">
            <a:off x="4346335" y="1916832"/>
            <a:ext cx="253778" cy="2232248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5" idx="1"/>
          </p:cNvCxnSpPr>
          <p:nvPr/>
        </p:nvCxnSpPr>
        <p:spPr>
          <a:xfrm>
            <a:off x="4398066" y="1868232"/>
            <a:ext cx="1846137" cy="25488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5" idx="5"/>
          </p:cNvCxnSpPr>
          <p:nvPr/>
        </p:nvCxnSpPr>
        <p:spPr>
          <a:xfrm flipH="1" flipV="1">
            <a:off x="6312933" y="2191847"/>
            <a:ext cx="369448" cy="167763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6084168" y="2774377"/>
            <a:ext cx="501013" cy="227054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73224" y="4246280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7174" y="1626342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8271" y="1948167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57432" y="3788708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梯形 3"/>
          <p:cNvSpPr/>
          <p:nvPr/>
        </p:nvSpPr>
        <p:spPr>
          <a:xfrm>
            <a:off x="1763688" y="2276872"/>
            <a:ext cx="5256584" cy="352839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2602592" y="225168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6084168" y="22282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1715088" y="575666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6971672" y="575666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297735" y="181963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6660232" y="386104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4572000" y="4149080"/>
            <a:ext cx="97200" cy="9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1763688" y="381244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4327572" y="602128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699792" y="2354661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229968" y="2108882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6585181" y="56594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2123728" y="56108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1" idx="6"/>
            <a:endCxn id="10" idx="2"/>
          </p:cNvCxnSpPr>
          <p:nvPr/>
        </p:nvCxnSpPr>
        <p:spPr>
          <a:xfrm flipV="1">
            <a:off x="4669200" y="3909648"/>
            <a:ext cx="1991032" cy="28803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9" idx="4"/>
          </p:cNvCxnSpPr>
          <p:nvPr/>
        </p:nvCxnSpPr>
        <p:spPr>
          <a:xfrm flipH="1" flipV="1">
            <a:off x="4346335" y="1916832"/>
            <a:ext cx="253778" cy="2232248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5" idx="1"/>
          </p:cNvCxnSpPr>
          <p:nvPr/>
        </p:nvCxnSpPr>
        <p:spPr>
          <a:xfrm>
            <a:off x="4398066" y="1868232"/>
            <a:ext cx="1846137" cy="25488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5" idx="5"/>
          </p:cNvCxnSpPr>
          <p:nvPr/>
        </p:nvCxnSpPr>
        <p:spPr>
          <a:xfrm flipH="1" flipV="1">
            <a:off x="6312933" y="2191847"/>
            <a:ext cx="369448" cy="167763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6084168" y="2774377"/>
            <a:ext cx="501013" cy="227054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73224" y="4246280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7174" y="1626342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8271" y="1948167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57432" y="3788708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>
            <a:endCxn id="10" idx="2"/>
          </p:cNvCxnSpPr>
          <p:nvPr/>
        </p:nvCxnSpPr>
        <p:spPr>
          <a:xfrm>
            <a:off x="6312933" y="3812448"/>
            <a:ext cx="347299" cy="972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梯形 3"/>
          <p:cNvSpPr/>
          <p:nvPr/>
        </p:nvSpPr>
        <p:spPr>
          <a:xfrm>
            <a:off x="1763688" y="2276872"/>
            <a:ext cx="5256584" cy="352839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2602592" y="225168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6084168" y="22282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1715088" y="575666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6971672" y="575666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297735" y="181963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6660232" y="386104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4572000" y="4149080"/>
            <a:ext cx="97200" cy="9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1763688" y="381244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4327572" y="602128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699792" y="2354661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229968" y="2108882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6585181" y="56594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2123728" y="56108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1" idx="6"/>
            <a:endCxn id="10" idx="2"/>
          </p:cNvCxnSpPr>
          <p:nvPr/>
        </p:nvCxnSpPr>
        <p:spPr>
          <a:xfrm flipV="1">
            <a:off x="4669200" y="3909648"/>
            <a:ext cx="1991032" cy="28803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9" idx="4"/>
          </p:cNvCxnSpPr>
          <p:nvPr/>
        </p:nvCxnSpPr>
        <p:spPr>
          <a:xfrm flipH="1" flipV="1">
            <a:off x="4346335" y="1916832"/>
            <a:ext cx="253778" cy="2232248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5" idx="1"/>
          </p:cNvCxnSpPr>
          <p:nvPr/>
        </p:nvCxnSpPr>
        <p:spPr>
          <a:xfrm>
            <a:off x="4398066" y="1868232"/>
            <a:ext cx="1846137" cy="25488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5" idx="5"/>
          </p:cNvCxnSpPr>
          <p:nvPr/>
        </p:nvCxnSpPr>
        <p:spPr>
          <a:xfrm flipH="1" flipV="1">
            <a:off x="6312933" y="2191847"/>
            <a:ext cx="369448" cy="167763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6084168" y="2774377"/>
            <a:ext cx="501013" cy="227054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73224" y="4246280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7174" y="1626342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8271" y="1948167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57432" y="3788708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6099807" y="2300280"/>
            <a:ext cx="29469" cy="49659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15" idx="7"/>
          </p:cNvCxnSpPr>
          <p:nvPr/>
        </p:nvCxnSpPr>
        <p:spPr>
          <a:xfrm flipV="1">
            <a:off x="6132768" y="2123117"/>
            <a:ext cx="180165" cy="12085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46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梯形 3"/>
          <p:cNvSpPr/>
          <p:nvPr/>
        </p:nvSpPr>
        <p:spPr>
          <a:xfrm>
            <a:off x="1763688" y="2276872"/>
            <a:ext cx="5256584" cy="352839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2602592" y="225168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6084168" y="22282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1715088" y="575666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6971672" y="575666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297735" y="181963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6660232" y="386104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4572000" y="4149080"/>
            <a:ext cx="97200" cy="9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1763688" y="381244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4327572" y="602128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699792" y="2354661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229968" y="2108882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6585181" y="56594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2123728" y="56108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1" idx="6"/>
            <a:endCxn id="10" idx="2"/>
          </p:cNvCxnSpPr>
          <p:nvPr/>
        </p:nvCxnSpPr>
        <p:spPr>
          <a:xfrm flipV="1">
            <a:off x="4669200" y="3909648"/>
            <a:ext cx="1991032" cy="28803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9" idx="4"/>
          </p:cNvCxnSpPr>
          <p:nvPr/>
        </p:nvCxnSpPr>
        <p:spPr>
          <a:xfrm flipH="1" flipV="1">
            <a:off x="4346335" y="1916832"/>
            <a:ext cx="253778" cy="2232248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5" idx="1"/>
          </p:cNvCxnSpPr>
          <p:nvPr/>
        </p:nvCxnSpPr>
        <p:spPr>
          <a:xfrm>
            <a:off x="4398066" y="1868232"/>
            <a:ext cx="1846137" cy="25488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5" idx="5"/>
          </p:cNvCxnSpPr>
          <p:nvPr/>
        </p:nvCxnSpPr>
        <p:spPr>
          <a:xfrm flipH="1" flipV="1">
            <a:off x="6312933" y="2191847"/>
            <a:ext cx="369448" cy="167763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275856" y="2384875"/>
            <a:ext cx="2592288" cy="1838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73224" y="4246280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7174" y="1626342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8271" y="1948167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57432" y="3788708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4346334" y="1896858"/>
            <a:ext cx="389161" cy="49659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梯形 3"/>
          <p:cNvSpPr/>
          <p:nvPr/>
        </p:nvSpPr>
        <p:spPr>
          <a:xfrm>
            <a:off x="1763688" y="2276872"/>
            <a:ext cx="5256584" cy="352839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2602592" y="225168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6084168" y="222827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1715088" y="575666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6971672" y="575666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297735" y="181963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6660232" y="386104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4572000" y="4149080"/>
            <a:ext cx="97200" cy="9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1763688" y="381244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4327572" y="602128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699792" y="2354661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229968" y="2108882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6585181" y="56594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2123728" y="56108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473224" y="4246280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7174" y="1626342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8271" y="1948167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57432" y="3788708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>
            <a:stCxn id="11" idx="7"/>
            <a:endCxn id="10" idx="2"/>
          </p:cNvCxnSpPr>
          <p:nvPr/>
        </p:nvCxnSpPr>
        <p:spPr>
          <a:xfrm flipV="1">
            <a:off x="4654965" y="3909648"/>
            <a:ext cx="2005267" cy="253667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4376172" y="1848019"/>
            <a:ext cx="1868031" cy="295309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327572" y="1920649"/>
            <a:ext cx="293028" cy="2228431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5" idx="5"/>
          </p:cNvCxnSpPr>
          <p:nvPr/>
        </p:nvCxnSpPr>
        <p:spPr>
          <a:xfrm flipH="1" flipV="1">
            <a:off x="6312933" y="2191847"/>
            <a:ext cx="387511" cy="1669202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8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422" y="213297"/>
            <a:ext cx="8229600" cy="1143000"/>
          </a:xfrm>
        </p:spPr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梯形 3"/>
          <p:cNvSpPr/>
          <p:nvPr/>
        </p:nvSpPr>
        <p:spPr>
          <a:xfrm>
            <a:off x="1813910" y="2215531"/>
            <a:ext cx="5256584" cy="352839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2652814" y="2190339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6134390" y="2166931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1765310" y="5695323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7021894" y="5695323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347957" y="1758291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6710454" y="3799707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4622222" y="4087739"/>
            <a:ext cx="97200" cy="9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1813910" y="3751107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4377794" y="5959947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750014" y="2293320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280190" y="2047541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6635403" y="5598123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2173950" y="5549523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523446" y="4184939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7396" y="1565001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18493" y="1886826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07654" y="3727367"/>
            <a:ext cx="77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>
            <a:stCxn id="11" idx="7"/>
            <a:endCxn id="10" idx="2"/>
          </p:cNvCxnSpPr>
          <p:nvPr/>
        </p:nvCxnSpPr>
        <p:spPr>
          <a:xfrm flipV="1">
            <a:off x="4705187" y="3848307"/>
            <a:ext cx="2005267" cy="253667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4426394" y="1786678"/>
            <a:ext cx="1868031" cy="295309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377794" y="1859308"/>
            <a:ext cx="293028" cy="2228431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5" idx="5"/>
          </p:cNvCxnSpPr>
          <p:nvPr/>
        </p:nvCxnSpPr>
        <p:spPr>
          <a:xfrm flipH="1" flipV="1">
            <a:off x="6363155" y="2130506"/>
            <a:ext cx="387511" cy="1669202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直角三角形 18"/>
          <p:cNvSpPr/>
          <p:nvPr/>
        </p:nvSpPr>
        <p:spPr>
          <a:xfrm rot="21176631">
            <a:off x="4558835" y="1672868"/>
            <a:ext cx="2041325" cy="2282155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435369">
            <a:off x="4396029" y="1954906"/>
            <a:ext cx="3033770" cy="987551"/>
          </a:xfrm>
          <a:prstGeom prst="triangle">
            <a:avLst>
              <a:gd name="adj" fmla="val 5353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err="1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Catmull</a:t>
            </a:r>
            <a:r>
              <a:rPr lang="en-US" altLang="zh-CN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Clark</a:t>
            </a:r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的光滑性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Catmull</a:t>
                </a:r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Clark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细分曲面在规则点处</a:t>
                </a:r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连续的，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而奇异点处</a:t>
                </a:r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</m:ctrlPr>
                      </m:sSupPr>
                      <m:e>
                        <m:r>
                          <a:rPr lang="en-US" altLang="zh-CN" sz="4000" i="1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连续的。</a:t>
                </a:r>
                <a:endParaRPr lang="zh-CN" altLang="en-US" sz="4000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96" t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6467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Loop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初始控制网格</a:t>
            </a:r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三角形</a:t>
            </a:r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网格。</a:t>
            </a:r>
            <a:endParaRPr lang="en-US" altLang="zh-CN" sz="32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拓扑</a:t>
            </a:r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分裂：</a:t>
            </a:r>
            <a:r>
              <a:rPr lang="en-US" altLang="zh-CN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1-4</a:t>
            </a:r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三角形分裂。</a:t>
            </a:r>
            <a:endParaRPr lang="en-US" altLang="zh-CN" sz="32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每条边计算生成一个新的</a:t>
            </a:r>
            <a:r>
              <a:rPr lang="en-US" altLang="zh-CN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E-</a:t>
            </a: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顶点，每个顶点计算新的位置。</a:t>
            </a:r>
            <a:endParaRPr lang="en-US" altLang="zh-CN" sz="28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3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如何连接新产生的点，构成一次细分</a:t>
            </a: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？</a:t>
            </a:r>
            <a:endParaRPr lang="zh-CN" altLang="en-US" sz="28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6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拓扑分裂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971600" y="1772816"/>
            <a:ext cx="6480720" cy="4032448"/>
          </a:xfrm>
          <a:prstGeom prst="triangle">
            <a:avLst>
              <a:gd name="adj" fmla="val 60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4860032" y="176182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971600" y="5714003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7403720" y="575666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4860032" y="206662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6413117" y="3691840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1068800" y="591379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7433352" y="594928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3923928" y="616530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2699792" y="328498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2759183" y="3344375"/>
            <a:ext cx="3699090" cy="44122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2" idx="1"/>
          </p:cNvCxnSpPr>
          <p:nvPr/>
        </p:nvCxnSpPr>
        <p:spPr>
          <a:xfrm>
            <a:off x="4921830" y="2140664"/>
            <a:ext cx="1505522" cy="156541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6" idx="0"/>
          </p:cNvCxnSpPr>
          <p:nvPr/>
        </p:nvCxnSpPr>
        <p:spPr>
          <a:xfrm flipH="1">
            <a:off x="2748392" y="2115222"/>
            <a:ext cx="2159079" cy="116976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3"/>
          </p:cNvCxnSpPr>
          <p:nvPr/>
        </p:nvCxnSpPr>
        <p:spPr>
          <a:xfrm>
            <a:off x="2714027" y="3367949"/>
            <a:ext cx="1307102" cy="284595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5" idx="6"/>
          </p:cNvCxnSpPr>
          <p:nvPr/>
        </p:nvCxnSpPr>
        <p:spPr>
          <a:xfrm flipH="1">
            <a:off x="4021128" y="3784640"/>
            <a:ext cx="2440589" cy="242926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8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Loop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1772816"/>
                <a:ext cx="7408333" cy="435334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2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几何平均：</a:t>
                </a:r>
                <a:endParaRPr lang="en-US" altLang="zh-CN" sz="32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zh-CN" sz="28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E-</a:t>
                </a:r>
                <a:r>
                  <a:rPr lang="zh-CN" altLang="en-US" sz="28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顶点：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sz="28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endParaRPr lang="en-US" altLang="zh-CN" sz="28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zh-CN" sz="28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V-</a:t>
                </a:r>
                <a:r>
                  <a:rPr lang="zh-CN" altLang="en-US" sz="28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顶点：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zh-CN" alt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𝑉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</m:oMath>
                </a14:m>
                <a:endParaRPr lang="en-US" altLang="zh-CN" sz="2800" b="0" i="1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marL="30194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[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8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𝑐𝑜𝑠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],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≥3</m:t>
                      </m:r>
                    </m:oMath>
                  </m:oMathPara>
                </a14:m>
                <a:endParaRPr lang="en-US" altLang="zh-CN" sz="28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endParaRPr lang="en-US" altLang="zh-CN" sz="28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zh-CN" altLang="en-US" sz="28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边界顶点和边：和</a:t>
                </a:r>
                <a:r>
                  <a:rPr lang="en-US" altLang="zh-CN" sz="28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Catmull-Clark</a:t>
                </a:r>
                <a:r>
                  <a:rPr lang="zh-CN" altLang="en-US" sz="28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处理一致</a:t>
                </a:r>
                <a:endParaRPr lang="zh-CN" altLang="en-US" sz="2800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1772816"/>
                <a:ext cx="7408333" cy="4353347"/>
              </a:xfrm>
              <a:blipFill rotWithShape="1">
                <a:blip r:embed="rId3"/>
                <a:stretch>
                  <a:fillRect l="-1811" t="-196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7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447800"/>
            <a:ext cx="47625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75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细分过程</a:t>
            </a:r>
            <a:endParaRPr lang="en-US" altLang="zh-CN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8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Loop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Mask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708894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算法流程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903950072"/>
              </p:ext>
            </p:extLst>
          </p:nvPr>
        </p:nvGraphicFramePr>
        <p:xfrm>
          <a:off x="539552" y="1484784"/>
          <a:ext cx="8136904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22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算法实现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存储结构：对每个点存新顶点，对每条边存新边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点。</a:t>
            </a:r>
            <a:endParaRPr lang="en-US" altLang="zh-CN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对于原始结构的每个面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，选择其中的一个边，连接它的新点和沿边按照右手准则得到顶点的新顶点，最后连接</a:t>
            </a:r>
            <a:r>
              <a:rPr lang="zh-CN" altLang="en-US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沿边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按照</a:t>
            </a:r>
            <a:r>
              <a:rPr lang="zh-CN" altLang="en-US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右手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准则得到的边的新顶点。做成一个循环就形了。连接所有的边节点形成一个面。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971600" y="1772816"/>
            <a:ext cx="6480720" cy="4032448"/>
          </a:xfrm>
          <a:prstGeom prst="triangle">
            <a:avLst>
              <a:gd name="adj" fmla="val 60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4860032" y="176182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971600" y="5714003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7403720" y="575666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4860032" y="206662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6413117" y="3691840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1068800" y="591379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7433352" y="594928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3923928" y="616530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2699792" y="328498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2759183" y="3344375"/>
            <a:ext cx="3699090" cy="44122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2" idx="1"/>
          </p:cNvCxnSpPr>
          <p:nvPr/>
        </p:nvCxnSpPr>
        <p:spPr>
          <a:xfrm>
            <a:off x="4921830" y="2140664"/>
            <a:ext cx="1505522" cy="156541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6" idx="0"/>
          </p:cNvCxnSpPr>
          <p:nvPr/>
        </p:nvCxnSpPr>
        <p:spPr>
          <a:xfrm flipH="1">
            <a:off x="2748392" y="2115222"/>
            <a:ext cx="2159079" cy="116976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3"/>
          </p:cNvCxnSpPr>
          <p:nvPr/>
        </p:nvCxnSpPr>
        <p:spPr>
          <a:xfrm>
            <a:off x="2714027" y="3367949"/>
            <a:ext cx="1307102" cy="284595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5" idx="6"/>
          </p:cNvCxnSpPr>
          <p:nvPr/>
        </p:nvCxnSpPr>
        <p:spPr>
          <a:xfrm flipH="1">
            <a:off x="4021128" y="3784640"/>
            <a:ext cx="2440589" cy="242926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6038981" y="2370980"/>
            <a:ext cx="1491571" cy="262829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465645" y="3382184"/>
            <a:ext cx="159560" cy="35825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971600" y="1772816"/>
            <a:ext cx="6480720" cy="4032448"/>
          </a:xfrm>
          <a:prstGeom prst="triangle">
            <a:avLst>
              <a:gd name="adj" fmla="val 60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4860032" y="176182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971600" y="5714003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7403720" y="575666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4860032" y="206662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6413117" y="3691840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1068800" y="591379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7433352" y="594928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3923928" y="616530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2699792" y="328498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2759183" y="3344375"/>
            <a:ext cx="3699090" cy="44122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2" idx="1"/>
          </p:cNvCxnSpPr>
          <p:nvPr/>
        </p:nvCxnSpPr>
        <p:spPr>
          <a:xfrm>
            <a:off x="4921830" y="2140664"/>
            <a:ext cx="1505522" cy="156541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6" idx="0"/>
          </p:cNvCxnSpPr>
          <p:nvPr/>
        </p:nvCxnSpPr>
        <p:spPr>
          <a:xfrm flipH="1">
            <a:off x="2748392" y="2115222"/>
            <a:ext cx="2159079" cy="116976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3"/>
          </p:cNvCxnSpPr>
          <p:nvPr/>
        </p:nvCxnSpPr>
        <p:spPr>
          <a:xfrm>
            <a:off x="2714027" y="3367949"/>
            <a:ext cx="1307102" cy="284595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5" idx="6"/>
          </p:cNvCxnSpPr>
          <p:nvPr/>
        </p:nvCxnSpPr>
        <p:spPr>
          <a:xfrm flipH="1">
            <a:off x="4021128" y="3784640"/>
            <a:ext cx="2440589" cy="242926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6038981" y="2370980"/>
            <a:ext cx="1491571" cy="262829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5" idx="5"/>
          </p:cNvCxnSpPr>
          <p:nvPr/>
        </p:nvCxnSpPr>
        <p:spPr>
          <a:xfrm flipH="1" flipV="1">
            <a:off x="4942997" y="1844787"/>
            <a:ext cx="1095984" cy="52619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8" idx="1"/>
          </p:cNvCxnSpPr>
          <p:nvPr/>
        </p:nvCxnSpPr>
        <p:spPr>
          <a:xfrm flipH="1">
            <a:off x="4874267" y="1810423"/>
            <a:ext cx="33205" cy="270434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2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971600" y="1772816"/>
            <a:ext cx="6480720" cy="4032448"/>
          </a:xfrm>
          <a:prstGeom prst="triangle">
            <a:avLst>
              <a:gd name="adj" fmla="val 60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4860032" y="176182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971600" y="5714003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7403720" y="575666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4860032" y="206662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6413117" y="3691840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1068800" y="591379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7433352" y="594928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3923928" y="616530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2699792" y="328498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2759183" y="3344375"/>
            <a:ext cx="3699090" cy="44122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2" idx="1"/>
          </p:cNvCxnSpPr>
          <p:nvPr/>
        </p:nvCxnSpPr>
        <p:spPr>
          <a:xfrm>
            <a:off x="4921830" y="2140664"/>
            <a:ext cx="1505522" cy="156541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6" idx="0"/>
          </p:cNvCxnSpPr>
          <p:nvPr/>
        </p:nvCxnSpPr>
        <p:spPr>
          <a:xfrm flipH="1">
            <a:off x="2748392" y="2115222"/>
            <a:ext cx="2159079" cy="116976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3"/>
          </p:cNvCxnSpPr>
          <p:nvPr/>
        </p:nvCxnSpPr>
        <p:spPr>
          <a:xfrm>
            <a:off x="2714027" y="3367949"/>
            <a:ext cx="1307102" cy="284595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5" idx="6"/>
          </p:cNvCxnSpPr>
          <p:nvPr/>
        </p:nvCxnSpPr>
        <p:spPr>
          <a:xfrm flipH="1">
            <a:off x="4021128" y="3784640"/>
            <a:ext cx="2440589" cy="242926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130767" y="1859022"/>
            <a:ext cx="2437208" cy="235439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2699792" y="2700103"/>
            <a:ext cx="14235" cy="59911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2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971600" y="1772816"/>
            <a:ext cx="6480720" cy="4032448"/>
          </a:xfrm>
          <a:prstGeom prst="triangle">
            <a:avLst>
              <a:gd name="adj" fmla="val 60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4860032" y="176182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971600" y="5714003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7403720" y="575666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4860032" y="206662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6413117" y="3691840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1068800" y="591379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7433352" y="594928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3923928" y="616530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2699792" y="328498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16" idx="3"/>
          </p:cNvCxnSpPr>
          <p:nvPr/>
        </p:nvCxnSpPr>
        <p:spPr>
          <a:xfrm>
            <a:off x="2714027" y="3367949"/>
            <a:ext cx="1307102" cy="284595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5" idx="6"/>
          </p:cNvCxnSpPr>
          <p:nvPr/>
        </p:nvCxnSpPr>
        <p:spPr>
          <a:xfrm flipH="1">
            <a:off x="4021128" y="3784640"/>
            <a:ext cx="2440589" cy="242926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6" idx="7"/>
          </p:cNvCxnSpPr>
          <p:nvPr/>
        </p:nvCxnSpPr>
        <p:spPr>
          <a:xfrm flipH="1">
            <a:off x="2782757" y="2115222"/>
            <a:ext cx="2077275" cy="1183997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2" idx="2"/>
          </p:cNvCxnSpPr>
          <p:nvPr/>
        </p:nvCxnSpPr>
        <p:spPr>
          <a:xfrm>
            <a:off x="2733536" y="3299219"/>
            <a:ext cx="3679581" cy="441221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  <a:endCxn id="8" idx="5"/>
          </p:cNvCxnSpPr>
          <p:nvPr/>
        </p:nvCxnSpPr>
        <p:spPr>
          <a:xfrm flipH="1" flipV="1">
            <a:off x="4942997" y="2149587"/>
            <a:ext cx="1470120" cy="1590853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2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971600" y="1772816"/>
            <a:ext cx="6480720" cy="4032448"/>
          </a:xfrm>
          <a:prstGeom prst="triangle">
            <a:avLst>
              <a:gd name="adj" fmla="val 60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4860032" y="1761822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971600" y="5714003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7403720" y="575666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4860032" y="206662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6413117" y="3691840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1068800" y="5913794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7433352" y="594928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3923928" y="616530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2699792" y="328498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16" idx="3"/>
          </p:cNvCxnSpPr>
          <p:nvPr/>
        </p:nvCxnSpPr>
        <p:spPr>
          <a:xfrm>
            <a:off x="2714027" y="3367949"/>
            <a:ext cx="1307102" cy="284595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5" idx="6"/>
          </p:cNvCxnSpPr>
          <p:nvPr/>
        </p:nvCxnSpPr>
        <p:spPr>
          <a:xfrm flipH="1">
            <a:off x="4021128" y="3784640"/>
            <a:ext cx="2440589" cy="242926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6" idx="7"/>
          </p:cNvCxnSpPr>
          <p:nvPr/>
        </p:nvCxnSpPr>
        <p:spPr>
          <a:xfrm flipH="1">
            <a:off x="2782757" y="2115222"/>
            <a:ext cx="2077275" cy="1183997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2" idx="2"/>
          </p:cNvCxnSpPr>
          <p:nvPr/>
        </p:nvCxnSpPr>
        <p:spPr>
          <a:xfrm>
            <a:off x="2733536" y="3299219"/>
            <a:ext cx="3679581" cy="441221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  <a:endCxn id="8" idx="5"/>
          </p:cNvCxnSpPr>
          <p:nvPr/>
        </p:nvCxnSpPr>
        <p:spPr>
          <a:xfrm flipH="1" flipV="1">
            <a:off x="4942997" y="2149587"/>
            <a:ext cx="1470120" cy="1590853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等腰三角形 2"/>
          <p:cNvSpPr/>
          <p:nvPr/>
        </p:nvSpPr>
        <p:spPr>
          <a:xfrm rot="427659">
            <a:off x="2899232" y="2114905"/>
            <a:ext cx="3605859" cy="1393313"/>
          </a:xfrm>
          <a:prstGeom prst="triangle">
            <a:avLst>
              <a:gd name="adj" fmla="val 5325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Loop</a:t>
            </a:r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的光滑性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Loop</a:t>
                </a:r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细分算法在非奇异点处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连续的，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在奇异点</a:t>
                </a:r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</m:ctrlPr>
                      </m:sSupPr>
                      <m:e>
                        <m:r>
                          <a:rPr lang="en-US" altLang="zh-CN" sz="4000" i="1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连续的。</a:t>
                </a:r>
                <a:endParaRPr lang="zh-CN" altLang="en-US" sz="4000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96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5031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改进的</a:t>
            </a:r>
            <a:r>
              <a:rPr lang="en-US" altLang="zh-CN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butterfly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初始控制网格：三角形网格</a:t>
            </a:r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32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拓扑分裂：</a:t>
            </a:r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Loop</a:t>
            </a:r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的基本</a:t>
            </a:r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一致，</a:t>
            </a:r>
            <a:r>
              <a:rPr lang="en-US" altLang="zh-CN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1-4</a:t>
            </a:r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三角形分裂</a:t>
            </a:r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32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在每条边上计算新的边顶点，原来的顶点不变。</a:t>
            </a:r>
            <a:endParaRPr lang="en-US" altLang="zh-CN" sz="28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8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连接方式和上述</a:t>
            </a:r>
            <a:r>
              <a:rPr lang="en-US" altLang="zh-CN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Loop</a:t>
            </a:r>
            <a:r>
              <a:rPr lang="zh-CN" altLang="en-US" sz="28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算法一致。</a:t>
            </a:r>
            <a:endParaRPr lang="en-US" altLang="zh-CN" sz="32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32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3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676" y="1556792"/>
            <a:ext cx="47625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857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细分过程</a:t>
            </a:r>
            <a:endParaRPr lang="en-US" altLang="zh-CN" sz="6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0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拓扑分裂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700622">
            <a:off x="1553360" y="1923653"/>
            <a:ext cx="6120680" cy="3528392"/>
          </a:xfrm>
          <a:prstGeom prst="triangle">
            <a:avLst>
              <a:gd name="adj" fmla="val 35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4067944" y="177281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7189722" y="5986331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1200827" y="476266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411760" y="30689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5580112" y="31727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3947548" y="551723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5" idx="6"/>
            <a:endCxn id="9" idx="1"/>
          </p:cNvCxnSpPr>
          <p:nvPr/>
        </p:nvCxnSpPr>
        <p:spPr>
          <a:xfrm>
            <a:off x="4165144" y="1821416"/>
            <a:ext cx="1429203" cy="136557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4" idx="0"/>
          </p:cNvCxnSpPr>
          <p:nvPr/>
        </p:nvCxnSpPr>
        <p:spPr>
          <a:xfrm flipV="1">
            <a:off x="2501162" y="1784974"/>
            <a:ext cx="1621929" cy="128705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9" idx="2"/>
          </p:cNvCxnSpPr>
          <p:nvPr/>
        </p:nvCxnSpPr>
        <p:spPr>
          <a:xfrm>
            <a:off x="2483980" y="3092866"/>
            <a:ext cx="3096132" cy="12849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0" idx="5"/>
          </p:cNvCxnSpPr>
          <p:nvPr/>
        </p:nvCxnSpPr>
        <p:spPr>
          <a:xfrm>
            <a:off x="2483980" y="3117560"/>
            <a:ext cx="1546533" cy="248263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9" idx="2"/>
          </p:cNvCxnSpPr>
          <p:nvPr/>
        </p:nvCxnSpPr>
        <p:spPr>
          <a:xfrm flipV="1">
            <a:off x="4033690" y="3221360"/>
            <a:ext cx="1546422" cy="232882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改进的</a:t>
            </a:r>
            <a:r>
              <a:rPr lang="en-US" altLang="zh-CN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butterfly</a:t>
            </a:r>
            <a:endParaRPr lang="zh-CN" altLang="en-US" sz="60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27585" y="1916832"/>
                <a:ext cx="7632848" cy="420933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CN" altLang="en-US" sz="32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几何平均：根据边端点的类型进行分类。</a:t>
                </a:r>
                <a:endParaRPr lang="en-US" altLang="zh-CN" sz="32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两端点的度都为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6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en-US" altLang="zh-CN" sz="3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endParaRPr lang="en-US" altLang="zh-CN" sz="3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zh-CN" altLang="en-US" sz="30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两端点的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度一个不为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6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：使用奇异点和它的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1-ring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进行计算，奇异点本身的权值为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3/4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，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1-ring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的权值为：</a:t>
                </a:r>
                <a:endParaRPr lang="en-US" altLang="zh-CN" sz="3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marL="301943" lvl="1" indent="0">
                  <a:buNone/>
                </a:pPr>
                <a:r>
                  <a:rPr lang="en-US" altLang="zh-CN" sz="30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𝑐𝑜𝑠</m:t>
                        </m:r>
                        <m:f>
                          <m:f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zh-CN" alt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𝜋</m:t>
                            </m:r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𝑗</m:t>
                            </m:r>
                          </m:num>
                          <m:den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𝑐𝑜𝑠</m:t>
                        </m:r>
                        <m:f>
                          <m:f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zh-CN" alt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𝜋</m:t>
                            </m:r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𝑗</m:t>
                            </m:r>
                          </m:num>
                          <m:den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≥5</m:t>
                    </m:r>
                  </m:oMath>
                </a14:m>
                <a:endParaRPr lang="en-US" altLang="zh-CN" sz="3000" b="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marL="301943" lvl="1" indent="0">
                  <a:buNone/>
                </a:pPr>
                <a:r>
                  <a:rPr lang="en-US" altLang="zh-CN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=0,</m:t>
                    </m:r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=4</m:t>
                    </m:r>
                  </m:oMath>
                </a14:m>
                <a:endParaRPr lang="en-US" altLang="zh-CN" sz="3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marL="301943" lvl="1" indent="0">
                  <a:buNone/>
                </a:pPr>
                <a:r>
                  <a:rPr lang="en-US" altLang="zh-CN" sz="3000" i="1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3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12</m:t>
                            </m:r>
                          </m:den>
                        </m:f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=3</m:t>
                    </m:r>
                  </m:oMath>
                </a14:m>
                <a:endParaRPr lang="en-US" altLang="zh-CN" sz="3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zh-CN" altLang="en-US" sz="30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两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端点的度都不为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6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：对两个奇异点都按照上述的方式计算，然后去平均值。</a:t>
                </a:r>
                <a:endParaRPr lang="en-US" altLang="zh-CN" sz="3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endParaRPr lang="en-US" altLang="zh-CN" sz="3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zh-CN" altLang="en-US" sz="3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边界边。</a:t>
                </a:r>
                <a:endParaRPr lang="en-US" altLang="zh-CN" sz="3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5" y="1916832"/>
                <a:ext cx="7632848" cy="4209331"/>
              </a:xfrm>
              <a:blipFill rotWithShape="1">
                <a:blip r:embed="rId2"/>
                <a:stretch>
                  <a:fillRect l="-958" t="-2171" r="-3115" b="-2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改进的</a:t>
            </a:r>
            <a:r>
              <a:rPr lang="en-US" altLang="zh-CN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butterfly</a:t>
            </a:r>
            <a:endParaRPr lang="zh-CN" altLang="en-US" sz="6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/>
          <a:lstStyle/>
          <a:p>
            <a:r>
              <a:rPr lang="en-US" altLang="zh-CN" dirty="0" smtClean="0"/>
              <a:t>Mask: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 descr="C:\Users\fire_fuxm\Desktop\中文文章\lectures\butterfl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367629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49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算法流程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944614"/>
              </p:ext>
            </p:extLst>
          </p:nvPr>
        </p:nvGraphicFramePr>
        <p:xfrm>
          <a:off x="179512" y="1484784"/>
          <a:ext cx="878497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22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算法实现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存储结构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：对</a:t>
            </a:r>
            <a:r>
              <a:rPr lang="zh-CN" altLang="en-US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每条边存新边点。</a:t>
            </a:r>
            <a:endParaRPr lang="en-US" altLang="zh-CN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对于原始结构的每个面，选择其中的一个边，连接它的新点和沿边按照右手准则得到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顶点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原</a:t>
            </a:r>
            <a:r>
              <a:rPr lang="en-US" altLang="zh-CN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最后连接沿边按照右手准则得到的边的新顶点。做成一个循环就形了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700622">
            <a:off x="1553360" y="1923653"/>
            <a:ext cx="6120680" cy="3528392"/>
          </a:xfrm>
          <a:prstGeom prst="triangle">
            <a:avLst>
              <a:gd name="adj" fmla="val 35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4067944" y="177281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7189722" y="5986331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1200827" y="476266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411760" y="30689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5580112" y="31727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3947548" y="551723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5" idx="6"/>
            <a:endCxn id="9" idx="1"/>
          </p:cNvCxnSpPr>
          <p:nvPr/>
        </p:nvCxnSpPr>
        <p:spPr>
          <a:xfrm>
            <a:off x="4165144" y="1821416"/>
            <a:ext cx="1429203" cy="136557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4" idx="0"/>
          </p:cNvCxnSpPr>
          <p:nvPr/>
        </p:nvCxnSpPr>
        <p:spPr>
          <a:xfrm flipV="1">
            <a:off x="2501162" y="1784974"/>
            <a:ext cx="1621929" cy="128705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9" idx="2"/>
          </p:cNvCxnSpPr>
          <p:nvPr/>
        </p:nvCxnSpPr>
        <p:spPr>
          <a:xfrm>
            <a:off x="2483980" y="3092866"/>
            <a:ext cx="3096132" cy="12849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0" idx="5"/>
          </p:cNvCxnSpPr>
          <p:nvPr/>
        </p:nvCxnSpPr>
        <p:spPr>
          <a:xfrm>
            <a:off x="2483980" y="3117560"/>
            <a:ext cx="1546533" cy="248263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9" idx="2"/>
          </p:cNvCxnSpPr>
          <p:nvPr/>
        </p:nvCxnSpPr>
        <p:spPr>
          <a:xfrm flipV="1">
            <a:off x="4033690" y="3221360"/>
            <a:ext cx="1546422" cy="232882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364088" y="2105236"/>
            <a:ext cx="1584176" cy="223224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6"/>
          </p:cNvCxnSpPr>
          <p:nvPr/>
        </p:nvCxnSpPr>
        <p:spPr>
          <a:xfrm flipH="1">
            <a:off x="5677312" y="3186995"/>
            <a:ext cx="478864" cy="343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5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700622">
            <a:off x="1553360" y="1923653"/>
            <a:ext cx="6120680" cy="3528392"/>
          </a:xfrm>
          <a:prstGeom prst="triangle">
            <a:avLst>
              <a:gd name="adj" fmla="val 35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4067944" y="177281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7189722" y="5986331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1200827" y="476266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411760" y="30689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5580112" y="31727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3947548" y="551723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5" idx="6"/>
            <a:endCxn id="9" idx="1"/>
          </p:cNvCxnSpPr>
          <p:nvPr/>
        </p:nvCxnSpPr>
        <p:spPr>
          <a:xfrm>
            <a:off x="4165144" y="1821416"/>
            <a:ext cx="1429203" cy="136557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4" idx="0"/>
          </p:cNvCxnSpPr>
          <p:nvPr/>
        </p:nvCxnSpPr>
        <p:spPr>
          <a:xfrm flipV="1">
            <a:off x="2501162" y="1784974"/>
            <a:ext cx="1621929" cy="128705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9" idx="2"/>
          </p:cNvCxnSpPr>
          <p:nvPr/>
        </p:nvCxnSpPr>
        <p:spPr>
          <a:xfrm>
            <a:off x="2483980" y="3092866"/>
            <a:ext cx="3096132" cy="12849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0" idx="5"/>
          </p:cNvCxnSpPr>
          <p:nvPr/>
        </p:nvCxnSpPr>
        <p:spPr>
          <a:xfrm>
            <a:off x="2483980" y="3117560"/>
            <a:ext cx="1546533" cy="248263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9" idx="2"/>
          </p:cNvCxnSpPr>
          <p:nvPr/>
        </p:nvCxnSpPr>
        <p:spPr>
          <a:xfrm flipV="1">
            <a:off x="4033690" y="3221360"/>
            <a:ext cx="1546422" cy="232882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364088" y="2105236"/>
            <a:ext cx="1584176" cy="223224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143932" y="1789001"/>
            <a:ext cx="1220156" cy="31623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94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700622">
            <a:off x="1553360" y="1923653"/>
            <a:ext cx="6120680" cy="3528392"/>
          </a:xfrm>
          <a:prstGeom prst="triangle">
            <a:avLst>
              <a:gd name="adj" fmla="val 35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4067944" y="177281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7189722" y="5986331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1200827" y="476266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411760" y="30689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5580112" y="31727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3947548" y="551723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5" idx="6"/>
            <a:endCxn id="9" idx="1"/>
          </p:cNvCxnSpPr>
          <p:nvPr/>
        </p:nvCxnSpPr>
        <p:spPr>
          <a:xfrm>
            <a:off x="4165144" y="1821416"/>
            <a:ext cx="1429203" cy="136557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4" idx="0"/>
          </p:cNvCxnSpPr>
          <p:nvPr/>
        </p:nvCxnSpPr>
        <p:spPr>
          <a:xfrm flipV="1">
            <a:off x="2501162" y="1784974"/>
            <a:ext cx="1621929" cy="128705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9" idx="2"/>
          </p:cNvCxnSpPr>
          <p:nvPr/>
        </p:nvCxnSpPr>
        <p:spPr>
          <a:xfrm>
            <a:off x="2483980" y="3092866"/>
            <a:ext cx="3096132" cy="12849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0" idx="5"/>
          </p:cNvCxnSpPr>
          <p:nvPr/>
        </p:nvCxnSpPr>
        <p:spPr>
          <a:xfrm>
            <a:off x="2483980" y="3117560"/>
            <a:ext cx="1546533" cy="248263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9" idx="2"/>
          </p:cNvCxnSpPr>
          <p:nvPr/>
        </p:nvCxnSpPr>
        <p:spPr>
          <a:xfrm flipV="1">
            <a:off x="4033690" y="3221360"/>
            <a:ext cx="1546422" cy="232882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043608" y="1772816"/>
            <a:ext cx="2268518" cy="187372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339752" y="2564904"/>
            <a:ext cx="120608" cy="54693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7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700622">
            <a:off x="1553360" y="1923653"/>
            <a:ext cx="6120680" cy="3528392"/>
          </a:xfrm>
          <a:prstGeom prst="triangle">
            <a:avLst>
              <a:gd name="adj" fmla="val 35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4067944" y="177281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7189722" y="5986331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1200827" y="476266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411760" y="30689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5580112" y="31727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3947548" y="551723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endCxn id="10" idx="5"/>
          </p:cNvCxnSpPr>
          <p:nvPr/>
        </p:nvCxnSpPr>
        <p:spPr>
          <a:xfrm>
            <a:off x="2483980" y="3117560"/>
            <a:ext cx="1546533" cy="248263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9" idx="2"/>
          </p:cNvCxnSpPr>
          <p:nvPr/>
        </p:nvCxnSpPr>
        <p:spPr>
          <a:xfrm flipV="1">
            <a:off x="4033690" y="3221360"/>
            <a:ext cx="1546422" cy="232882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1"/>
          </p:cNvCxnSpPr>
          <p:nvPr/>
        </p:nvCxnSpPr>
        <p:spPr>
          <a:xfrm flipH="1" flipV="1">
            <a:off x="4082180" y="1821416"/>
            <a:ext cx="1512167" cy="1365579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6"/>
          </p:cNvCxnSpPr>
          <p:nvPr/>
        </p:nvCxnSpPr>
        <p:spPr>
          <a:xfrm>
            <a:off x="2508960" y="3117560"/>
            <a:ext cx="3071153" cy="69436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</p:cNvCxnSpPr>
          <p:nvPr/>
        </p:nvCxnSpPr>
        <p:spPr>
          <a:xfrm flipH="1">
            <a:off x="2483983" y="1821416"/>
            <a:ext cx="1583961" cy="1282203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700622">
            <a:off x="1553360" y="1923653"/>
            <a:ext cx="6120680" cy="3528392"/>
          </a:xfrm>
          <a:prstGeom prst="triangle">
            <a:avLst>
              <a:gd name="adj" fmla="val 35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4067944" y="177281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7189722" y="5986331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1200827" y="4762660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411760" y="30689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5580112" y="31727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3947548" y="5517232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endCxn id="10" idx="5"/>
          </p:cNvCxnSpPr>
          <p:nvPr/>
        </p:nvCxnSpPr>
        <p:spPr>
          <a:xfrm>
            <a:off x="2483980" y="3117560"/>
            <a:ext cx="1546533" cy="248263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9" idx="2"/>
          </p:cNvCxnSpPr>
          <p:nvPr/>
        </p:nvCxnSpPr>
        <p:spPr>
          <a:xfrm flipV="1">
            <a:off x="4033690" y="3221360"/>
            <a:ext cx="1546422" cy="232882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1"/>
          </p:cNvCxnSpPr>
          <p:nvPr/>
        </p:nvCxnSpPr>
        <p:spPr>
          <a:xfrm flipH="1" flipV="1">
            <a:off x="4082180" y="1821416"/>
            <a:ext cx="1512167" cy="1365579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6"/>
          </p:cNvCxnSpPr>
          <p:nvPr/>
        </p:nvCxnSpPr>
        <p:spPr>
          <a:xfrm>
            <a:off x="2508960" y="3117560"/>
            <a:ext cx="3071153" cy="69436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</p:cNvCxnSpPr>
          <p:nvPr/>
        </p:nvCxnSpPr>
        <p:spPr>
          <a:xfrm flipH="1">
            <a:off x="2483983" y="1821416"/>
            <a:ext cx="1583961" cy="1282203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等腰三角形 2"/>
          <p:cNvSpPr/>
          <p:nvPr/>
        </p:nvSpPr>
        <p:spPr>
          <a:xfrm rot="60000">
            <a:off x="2513560" y="1896545"/>
            <a:ext cx="3050747" cy="1229206"/>
          </a:xfrm>
          <a:prstGeom prst="triangle">
            <a:avLst>
              <a:gd name="adj" fmla="val 5060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628800"/>
            <a:ext cx="47625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960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细分过程</a:t>
            </a:r>
            <a:endParaRPr lang="en-US" altLang="zh-CN" sz="6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Modified butterfly</a:t>
            </a:r>
            <a:r>
              <a:rPr lang="zh-CN" altLang="en-US" sz="54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的光滑性</a:t>
            </a:r>
            <a:endParaRPr lang="zh-CN" altLang="en-US" sz="54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Modified butterfly</a:t>
                </a:r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细分算法在任意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三角形网格上</a:t>
                </a:r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生成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连续的曲面。</a:t>
                </a:r>
                <a:endParaRPr lang="zh-CN" altLang="en-US" sz="4000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96" t="-2291" r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3750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6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6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sz="6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细分</a:t>
                </a:r>
                <a:endParaRPr lang="zh-CN" altLang="en-US" sz="6000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5319" b="-34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5" y="1700808"/>
            <a:ext cx="7992888" cy="4425355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初始控制网格：三角形网格。</a:t>
            </a:r>
            <a:endParaRPr lang="en-US" altLang="zh-CN" sz="32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拓扑分裂：</a:t>
            </a:r>
            <a:endParaRPr lang="en-US" altLang="zh-CN" sz="32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65370126"/>
              </p:ext>
            </p:extLst>
          </p:nvPr>
        </p:nvGraphicFramePr>
        <p:xfrm>
          <a:off x="611560" y="2924944"/>
          <a:ext cx="8136904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6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6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sz="60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细分</a:t>
                </a:r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5319" b="-34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700808"/>
            <a:ext cx="7408333" cy="442535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细分过程：</a:t>
            </a:r>
            <a:endParaRPr lang="en-US" altLang="zh-CN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7" y="2309519"/>
            <a:ext cx="835482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6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6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sz="60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细分</a:t>
                </a:r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5319" b="-34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1772816"/>
                <a:ext cx="7660373" cy="435334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200" dirty="0" smtClean="0">
                    <a:solidFill>
                      <a:schemeClr val="bg1"/>
                    </a:solidFill>
                  </a:rPr>
                  <a:t>几何平均：</a:t>
                </a:r>
                <a:endParaRPr lang="en-US" altLang="zh-CN" sz="3200" dirty="0" smtClean="0">
                  <a:solidFill>
                    <a:schemeClr val="bg1"/>
                  </a:solidFill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zh-CN" sz="3000" dirty="0" smtClean="0">
                    <a:solidFill>
                      <a:schemeClr val="bg1"/>
                    </a:solidFill>
                  </a:rPr>
                  <a:t>F-</a:t>
                </a:r>
                <a:r>
                  <a:rPr lang="zh-CN" altLang="en-US" sz="3000" dirty="0" smtClean="0">
                    <a:solidFill>
                      <a:schemeClr val="bg1"/>
                    </a:solidFill>
                  </a:rPr>
                  <a:t>顶点：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3000" dirty="0" smtClean="0">
                  <a:solidFill>
                    <a:schemeClr val="bg1"/>
                  </a:solidFill>
                </a:endParaRPr>
              </a:p>
              <a:p>
                <a:pPr lvl="1">
                  <a:buFont typeface="Wingdings" pitchFamily="2" charset="2"/>
                  <a:buChar char="Ø"/>
                </a:pPr>
                <a:endParaRPr lang="en-US" altLang="zh-CN" sz="3000" dirty="0" smtClean="0">
                  <a:solidFill>
                    <a:schemeClr val="bg1"/>
                  </a:solidFill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zh-CN" sz="3000" dirty="0" smtClean="0">
                    <a:solidFill>
                      <a:schemeClr val="bg1"/>
                    </a:solidFill>
                  </a:rPr>
                  <a:t>V-</a:t>
                </a:r>
                <a:r>
                  <a:rPr lang="zh-CN" altLang="en-US" sz="3000" dirty="0" smtClean="0">
                    <a:solidFill>
                      <a:schemeClr val="bg1"/>
                    </a:solidFill>
                  </a:rPr>
                  <a:t>顶点：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𝑉</m:t>
                        </m:r>
                      </m:sub>
                    </m:sSub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𝑉</m:t>
                    </m:r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3000" b="0" dirty="0" smtClean="0">
                  <a:solidFill>
                    <a:schemeClr val="bg1"/>
                  </a:solidFill>
                </a:endParaRPr>
              </a:p>
              <a:p>
                <a:pPr marL="30194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en-US" altLang="zh-CN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(4−2</m:t>
                      </m:r>
                      <m:r>
                        <a:rPr lang="en-US" altLang="zh-CN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𝑐𝑜𝑠</m:t>
                      </m:r>
                      <m:f>
                        <m:fPr>
                          <m:ctrlPr>
                            <a:rPr lang="en-US" altLang="zh-CN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zh-CN" altLang="en-US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3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zh-CN" sz="3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3000" b="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1772816"/>
                <a:ext cx="7660373" cy="4353347"/>
              </a:xfrm>
              <a:blipFill rotWithShape="1">
                <a:blip r:embed="rId3"/>
                <a:stretch>
                  <a:fillRect l="-1750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1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算法流程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0641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22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算法实现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存储结构：对每个点存新顶点</a:t>
            </a:r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，对</a:t>
            </a:r>
            <a:r>
              <a:rPr lang="zh-CN" altLang="en-US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每个面存新面点。</a:t>
            </a:r>
            <a:endParaRPr lang="en-US" altLang="zh-CN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对于每个边，可以获得两个相邻面，获得它们的新面点。对边的两个端点，分别将其和两个新面点连接，注意右手准则，使法向朝外。</a:t>
            </a:r>
            <a:endParaRPr lang="zh-CN" altLang="en-US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2051720" y="1772816"/>
            <a:ext cx="4464496" cy="1872208"/>
          </a:xfrm>
          <a:prstGeom prst="triangle">
            <a:avLst>
              <a:gd name="adj" fmla="val 70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2015716" y="3645024"/>
            <a:ext cx="4500500" cy="2808312"/>
          </a:xfrm>
          <a:prstGeom prst="triangle">
            <a:avLst>
              <a:gd name="adj" fmla="val 37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4" idx="2"/>
            <a:endCxn id="5" idx="2"/>
          </p:cNvCxnSpPr>
          <p:nvPr/>
        </p:nvCxnSpPr>
        <p:spPr>
          <a:xfrm>
            <a:off x="2051720" y="3645024"/>
            <a:ext cx="446449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联系 7"/>
          <p:cNvSpPr/>
          <p:nvPr/>
        </p:nvSpPr>
        <p:spPr>
          <a:xfrm>
            <a:off x="2015715" y="359642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6467616" y="359642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4788024" y="6404737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5148064" y="177281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4355976" y="30689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4578695" y="458112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660232" y="369362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4773095" y="6093296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4918895" y="21076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1987280" y="379082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12" idx="6"/>
            <a:endCxn id="15" idx="2"/>
          </p:cNvCxnSpPr>
          <p:nvPr/>
        </p:nvCxnSpPr>
        <p:spPr>
          <a:xfrm>
            <a:off x="4453176" y="3117560"/>
            <a:ext cx="2207056" cy="62466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5" idx="3"/>
          </p:cNvCxnSpPr>
          <p:nvPr/>
        </p:nvCxnSpPr>
        <p:spPr>
          <a:xfrm flipV="1">
            <a:off x="4675895" y="3776589"/>
            <a:ext cx="1998572" cy="85313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2" idx="4"/>
          </p:cNvCxnSpPr>
          <p:nvPr/>
        </p:nvCxnSpPr>
        <p:spPr>
          <a:xfrm flipH="1" flipV="1">
            <a:off x="4404576" y="3166160"/>
            <a:ext cx="222719" cy="146132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915816" y="3839424"/>
            <a:ext cx="264088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2051720" y="1772816"/>
            <a:ext cx="4464496" cy="1872208"/>
          </a:xfrm>
          <a:prstGeom prst="triangle">
            <a:avLst>
              <a:gd name="adj" fmla="val 70734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2015716" y="3645024"/>
            <a:ext cx="4500500" cy="2808312"/>
          </a:xfrm>
          <a:prstGeom prst="triangle">
            <a:avLst>
              <a:gd name="adj" fmla="val 37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4" idx="2"/>
            <a:endCxn id="5" idx="2"/>
          </p:cNvCxnSpPr>
          <p:nvPr/>
        </p:nvCxnSpPr>
        <p:spPr>
          <a:xfrm>
            <a:off x="2051720" y="3645024"/>
            <a:ext cx="446449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联系 7"/>
          <p:cNvSpPr/>
          <p:nvPr/>
        </p:nvSpPr>
        <p:spPr>
          <a:xfrm>
            <a:off x="2015715" y="359642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6467616" y="359642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4788024" y="6404737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5148064" y="177281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4355976" y="30689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4578695" y="458112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660232" y="369362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4773095" y="6093296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4918895" y="21076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1987280" y="379082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12" idx="6"/>
            <a:endCxn id="15" idx="2"/>
          </p:cNvCxnSpPr>
          <p:nvPr/>
        </p:nvCxnSpPr>
        <p:spPr>
          <a:xfrm>
            <a:off x="4453176" y="3117560"/>
            <a:ext cx="2207056" cy="62466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5" idx="3"/>
          </p:cNvCxnSpPr>
          <p:nvPr/>
        </p:nvCxnSpPr>
        <p:spPr>
          <a:xfrm flipV="1">
            <a:off x="4675895" y="3776589"/>
            <a:ext cx="1998572" cy="85313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2" idx="4"/>
          </p:cNvCxnSpPr>
          <p:nvPr/>
        </p:nvCxnSpPr>
        <p:spPr>
          <a:xfrm flipH="1" flipV="1">
            <a:off x="4404576" y="3166160"/>
            <a:ext cx="222719" cy="146132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915816" y="3839424"/>
            <a:ext cx="264088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7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2051720" y="1772816"/>
            <a:ext cx="4464496" cy="1872208"/>
          </a:xfrm>
          <a:prstGeom prst="triangle">
            <a:avLst>
              <a:gd name="adj" fmla="val 70734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2015716" y="3645024"/>
            <a:ext cx="4500500" cy="2808312"/>
          </a:xfrm>
          <a:prstGeom prst="triangle">
            <a:avLst>
              <a:gd name="adj" fmla="val 37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4" idx="2"/>
            <a:endCxn id="5" idx="2"/>
          </p:cNvCxnSpPr>
          <p:nvPr/>
        </p:nvCxnSpPr>
        <p:spPr>
          <a:xfrm>
            <a:off x="2051720" y="3645024"/>
            <a:ext cx="446449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联系 7"/>
          <p:cNvSpPr/>
          <p:nvPr/>
        </p:nvSpPr>
        <p:spPr>
          <a:xfrm>
            <a:off x="2015715" y="359642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6467616" y="359642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4788024" y="6404737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5148064" y="177281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4355976" y="30689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4578695" y="458112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660232" y="369362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4773095" y="6093296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4918895" y="21076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1987280" y="379082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12" idx="6"/>
            <a:endCxn id="15" idx="2"/>
          </p:cNvCxnSpPr>
          <p:nvPr/>
        </p:nvCxnSpPr>
        <p:spPr>
          <a:xfrm>
            <a:off x="4453176" y="3117560"/>
            <a:ext cx="2207056" cy="62466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675895" y="3776589"/>
            <a:ext cx="1998572" cy="85313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2" idx="4"/>
          </p:cNvCxnSpPr>
          <p:nvPr/>
        </p:nvCxnSpPr>
        <p:spPr>
          <a:xfrm flipH="1" flipV="1">
            <a:off x="4404576" y="3166160"/>
            <a:ext cx="222719" cy="146132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915816" y="3839424"/>
            <a:ext cx="264088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2" idx="4"/>
          </p:cNvCxnSpPr>
          <p:nvPr/>
        </p:nvCxnSpPr>
        <p:spPr>
          <a:xfrm flipV="1">
            <a:off x="3924820" y="3166160"/>
            <a:ext cx="479756" cy="6349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17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2051720" y="1772816"/>
            <a:ext cx="4464496" cy="1872208"/>
          </a:xfrm>
          <a:prstGeom prst="triangle">
            <a:avLst>
              <a:gd name="adj" fmla="val 70734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2015716" y="3645024"/>
            <a:ext cx="4500500" cy="2808312"/>
          </a:xfrm>
          <a:prstGeom prst="triangle">
            <a:avLst>
              <a:gd name="adj" fmla="val 37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4" idx="2"/>
            <a:endCxn id="5" idx="2"/>
          </p:cNvCxnSpPr>
          <p:nvPr/>
        </p:nvCxnSpPr>
        <p:spPr>
          <a:xfrm>
            <a:off x="2051720" y="3645024"/>
            <a:ext cx="446449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联系 7"/>
          <p:cNvSpPr/>
          <p:nvPr/>
        </p:nvSpPr>
        <p:spPr>
          <a:xfrm>
            <a:off x="2015715" y="359642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6467616" y="359642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4788024" y="6404737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5148064" y="177281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4355976" y="30689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4578695" y="458112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660232" y="369362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4773095" y="6093296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4918895" y="21076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1987280" y="379082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12" idx="6"/>
            <a:endCxn id="15" idx="2"/>
          </p:cNvCxnSpPr>
          <p:nvPr/>
        </p:nvCxnSpPr>
        <p:spPr>
          <a:xfrm>
            <a:off x="4453176" y="3117560"/>
            <a:ext cx="2207056" cy="62466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675895" y="3776589"/>
            <a:ext cx="1998572" cy="85313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2" idx="4"/>
          </p:cNvCxnSpPr>
          <p:nvPr/>
        </p:nvCxnSpPr>
        <p:spPr>
          <a:xfrm flipH="1" flipV="1">
            <a:off x="4404576" y="3166160"/>
            <a:ext cx="222719" cy="146132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915816" y="3839424"/>
            <a:ext cx="264088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4" idx="4"/>
          </p:cNvCxnSpPr>
          <p:nvPr/>
        </p:nvCxnSpPr>
        <p:spPr>
          <a:xfrm flipV="1">
            <a:off x="5556704" y="3645024"/>
            <a:ext cx="959512" cy="1944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5" idx="1"/>
          </p:cNvCxnSpPr>
          <p:nvPr/>
        </p:nvCxnSpPr>
        <p:spPr>
          <a:xfrm>
            <a:off x="6532772" y="3645025"/>
            <a:ext cx="141695" cy="6283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9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447800"/>
            <a:ext cx="47625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062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细分过程</a:t>
            </a:r>
            <a:endParaRPr lang="en-US" altLang="zh-CN" sz="6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2051720" y="1772816"/>
            <a:ext cx="4464496" cy="1872208"/>
          </a:xfrm>
          <a:prstGeom prst="triangle">
            <a:avLst>
              <a:gd name="adj" fmla="val 70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2015716" y="3645024"/>
            <a:ext cx="4500500" cy="2808312"/>
          </a:xfrm>
          <a:prstGeom prst="triangle">
            <a:avLst>
              <a:gd name="adj" fmla="val 3737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4" idx="2"/>
            <a:endCxn id="5" idx="2"/>
          </p:cNvCxnSpPr>
          <p:nvPr/>
        </p:nvCxnSpPr>
        <p:spPr>
          <a:xfrm>
            <a:off x="2051720" y="3645024"/>
            <a:ext cx="446449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联系 7"/>
          <p:cNvSpPr/>
          <p:nvPr/>
        </p:nvSpPr>
        <p:spPr>
          <a:xfrm>
            <a:off x="2015715" y="359642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6467616" y="359642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4788024" y="6404737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5148064" y="177281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4355976" y="30689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4578695" y="458112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660232" y="369362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4773095" y="6093296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4918895" y="21076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1987280" y="379082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12" idx="6"/>
            <a:endCxn id="15" idx="2"/>
          </p:cNvCxnSpPr>
          <p:nvPr/>
        </p:nvCxnSpPr>
        <p:spPr>
          <a:xfrm>
            <a:off x="4453176" y="3117560"/>
            <a:ext cx="2207056" cy="62466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5" idx="3"/>
          </p:cNvCxnSpPr>
          <p:nvPr/>
        </p:nvCxnSpPr>
        <p:spPr>
          <a:xfrm flipV="1">
            <a:off x="4675895" y="3776589"/>
            <a:ext cx="1998572" cy="85313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2" idx="4"/>
          </p:cNvCxnSpPr>
          <p:nvPr/>
        </p:nvCxnSpPr>
        <p:spPr>
          <a:xfrm flipH="1" flipV="1">
            <a:off x="4404576" y="3166160"/>
            <a:ext cx="222719" cy="146132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2610567" y="3790824"/>
            <a:ext cx="306461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7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2051720" y="1772816"/>
            <a:ext cx="4464496" cy="1872208"/>
          </a:xfrm>
          <a:prstGeom prst="triangle">
            <a:avLst>
              <a:gd name="adj" fmla="val 70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2015716" y="3645024"/>
            <a:ext cx="4500500" cy="2808312"/>
          </a:xfrm>
          <a:prstGeom prst="triangle">
            <a:avLst>
              <a:gd name="adj" fmla="val 3737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4" idx="2"/>
            <a:endCxn id="5" idx="2"/>
          </p:cNvCxnSpPr>
          <p:nvPr/>
        </p:nvCxnSpPr>
        <p:spPr>
          <a:xfrm>
            <a:off x="2051720" y="3645024"/>
            <a:ext cx="446449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联系 7"/>
          <p:cNvSpPr/>
          <p:nvPr/>
        </p:nvSpPr>
        <p:spPr>
          <a:xfrm>
            <a:off x="2015715" y="359642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6467616" y="359642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4788024" y="6404737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5148064" y="177281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4355976" y="30689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4578695" y="458112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660232" y="369362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4773095" y="6093296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4918895" y="21076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1987280" y="379082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12" idx="6"/>
            <a:endCxn id="15" idx="2"/>
          </p:cNvCxnSpPr>
          <p:nvPr/>
        </p:nvCxnSpPr>
        <p:spPr>
          <a:xfrm>
            <a:off x="4453176" y="3117560"/>
            <a:ext cx="2207056" cy="62466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5" idx="3"/>
          </p:cNvCxnSpPr>
          <p:nvPr/>
        </p:nvCxnSpPr>
        <p:spPr>
          <a:xfrm flipV="1">
            <a:off x="4675895" y="3776589"/>
            <a:ext cx="1998572" cy="85313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2" idx="4"/>
          </p:cNvCxnSpPr>
          <p:nvPr/>
        </p:nvCxnSpPr>
        <p:spPr>
          <a:xfrm flipH="1" flipV="1">
            <a:off x="4404576" y="3166160"/>
            <a:ext cx="222719" cy="146132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2610567" y="3790824"/>
            <a:ext cx="306461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1"/>
          </p:cNvCxnSpPr>
          <p:nvPr/>
        </p:nvCxnSpPr>
        <p:spPr>
          <a:xfrm>
            <a:off x="4265965" y="3839424"/>
            <a:ext cx="326965" cy="75593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6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2051720" y="1772816"/>
            <a:ext cx="4464496" cy="1872208"/>
          </a:xfrm>
          <a:prstGeom prst="triangle">
            <a:avLst>
              <a:gd name="adj" fmla="val 70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2015716" y="3645024"/>
            <a:ext cx="4500500" cy="2808312"/>
          </a:xfrm>
          <a:prstGeom prst="triangle">
            <a:avLst>
              <a:gd name="adj" fmla="val 37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4" idx="2"/>
            <a:endCxn id="5" idx="2"/>
          </p:cNvCxnSpPr>
          <p:nvPr/>
        </p:nvCxnSpPr>
        <p:spPr>
          <a:xfrm>
            <a:off x="2051720" y="3645024"/>
            <a:ext cx="446449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联系 7"/>
          <p:cNvSpPr/>
          <p:nvPr/>
        </p:nvSpPr>
        <p:spPr>
          <a:xfrm>
            <a:off x="2015715" y="359642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6467616" y="359642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4788024" y="6404737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5148064" y="177281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4355976" y="30689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4578695" y="458112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660232" y="369362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4773095" y="6093296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4918895" y="21076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1987280" y="379082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endCxn id="15" idx="1"/>
          </p:cNvCxnSpPr>
          <p:nvPr/>
        </p:nvCxnSpPr>
        <p:spPr>
          <a:xfrm>
            <a:off x="4453176" y="3117560"/>
            <a:ext cx="2221291" cy="590299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3" idx="7"/>
          </p:cNvCxnSpPr>
          <p:nvPr/>
        </p:nvCxnSpPr>
        <p:spPr>
          <a:xfrm flipH="1">
            <a:off x="4661660" y="3790824"/>
            <a:ext cx="2047172" cy="804539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2" idx="1"/>
          </p:cNvCxnSpPr>
          <p:nvPr/>
        </p:nvCxnSpPr>
        <p:spPr>
          <a:xfrm flipH="1" flipV="1">
            <a:off x="4370211" y="3083195"/>
            <a:ext cx="225068" cy="1545992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4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2051720" y="1772816"/>
            <a:ext cx="4464496" cy="1872208"/>
          </a:xfrm>
          <a:prstGeom prst="triangle">
            <a:avLst>
              <a:gd name="adj" fmla="val 70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2015716" y="3645024"/>
            <a:ext cx="4500500" cy="2808312"/>
          </a:xfrm>
          <a:prstGeom prst="triangle">
            <a:avLst>
              <a:gd name="adj" fmla="val 37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4" idx="2"/>
            <a:endCxn id="5" idx="2"/>
          </p:cNvCxnSpPr>
          <p:nvPr/>
        </p:nvCxnSpPr>
        <p:spPr>
          <a:xfrm>
            <a:off x="2051720" y="3645024"/>
            <a:ext cx="446449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联系 7"/>
          <p:cNvSpPr/>
          <p:nvPr/>
        </p:nvSpPr>
        <p:spPr>
          <a:xfrm>
            <a:off x="2015715" y="359642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6467616" y="3596424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4788024" y="6404737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5148064" y="1772816"/>
            <a:ext cx="97200" cy="972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4355976" y="3068960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4578695" y="4581128"/>
            <a:ext cx="97200" cy="972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6660232" y="369362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4773095" y="6093296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4918895" y="210766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1987280" y="3790824"/>
            <a:ext cx="97200" cy="972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459148" y="3117560"/>
            <a:ext cx="2221291" cy="649399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675895" y="3790824"/>
            <a:ext cx="2032937" cy="804539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2" idx="1"/>
          </p:cNvCxnSpPr>
          <p:nvPr/>
        </p:nvCxnSpPr>
        <p:spPr>
          <a:xfrm flipH="1" flipV="1">
            <a:off x="4370211" y="3083195"/>
            <a:ext cx="225068" cy="1545992"/>
          </a:xfrm>
          <a:prstGeom prst="straightConnector1">
            <a:avLst/>
          </a:prstGeom>
          <a:ln w="38100">
            <a:solidFill>
              <a:srgbClr val="00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等腰三角形 2"/>
          <p:cNvSpPr/>
          <p:nvPr/>
        </p:nvSpPr>
        <p:spPr>
          <a:xfrm rot="20340000">
            <a:off x="4307240" y="2801004"/>
            <a:ext cx="2218156" cy="1434840"/>
          </a:xfrm>
          <a:prstGeom prst="triangle">
            <a:avLst>
              <a:gd name="adj" fmla="val 14434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6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6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sz="6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的光滑性</a:t>
                </a:r>
                <a:endParaRPr lang="zh-CN" altLang="en-US" sz="6000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5319" b="-34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sz="40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细分算法在任意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三角形网格上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生成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</m:ctrlPr>
                      </m:sSupPr>
                      <m:e>
                        <m:r>
                          <a:rPr lang="en-US" altLang="zh-CN" sz="4000" i="1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4000" i="1">
                            <a:solidFill>
                              <a:schemeClr val="bg1"/>
                            </a:solidFill>
                            <a:latin typeface="Cambria Math"/>
                            <a:ea typeface="华文楷体" pitchFamily="2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40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连续的曲面</a:t>
                </a:r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zh-CN" altLang="en-US" sz="4000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2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目录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细分曲面的基本思想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两个关键问题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一些基本概念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几种简单的细分曲面</a:t>
            </a:r>
            <a:r>
              <a:rPr lang="zh-CN" altLang="en-US" sz="4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算法</a:t>
            </a:r>
            <a:endParaRPr lang="en-US" altLang="zh-CN" sz="4000" dirty="0" smtClean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4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细分曲面方法分类</a:t>
            </a:r>
            <a:endParaRPr lang="en-US" altLang="zh-CN" sz="40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逼近型和插值型</a:t>
            </a:r>
            <a:endParaRPr lang="zh-CN" altLang="en-US" sz="60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988840"/>
                <a:ext cx="8208911" cy="432048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逼近型：</a:t>
                </a:r>
                <a:r>
                  <a:rPr lang="en-US" altLang="zh-CN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Catmull-Clark</a:t>
                </a:r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，</a:t>
                </a:r>
                <a:r>
                  <a:rPr lang="en-US" altLang="zh-CN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Loop</a:t>
                </a:r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，</a:t>
                </a:r>
                <a:r>
                  <a:rPr lang="en-US" altLang="zh-CN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Doo-Sabin</a:t>
                </a:r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细分算法</a:t>
                </a:r>
                <a:endParaRPr lang="en-US" altLang="zh-CN" sz="4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endParaRPr lang="en-US" altLang="zh-CN" sz="4000" dirty="0" smtClean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zh-CN" altLang="en-US" sz="4000" dirty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插值</a:t>
                </a:r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型：</a:t>
                </a:r>
                <a:r>
                  <a:rPr lang="en-US" altLang="zh-CN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Butterfly</a:t>
                </a:r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4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sz="4000" dirty="0" smtClean="0">
                    <a:solidFill>
                      <a:schemeClr val="bg1"/>
                    </a:solidFill>
                    <a:latin typeface="华文楷体" pitchFamily="2" charset="-122"/>
                    <a:ea typeface="华文楷体" pitchFamily="2" charset="-122"/>
                  </a:rPr>
                  <a:t>细分算法</a:t>
                </a:r>
                <a:endParaRPr lang="zh-CN" altLang="en-US" sz="4000" dirty="0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988840"/>
                <a:ext cx="8208911" cy="4320480"/>
              </a:xfrm>
              <a:blipFill rotWithShape="1">
                <a:blip r:embed="rId3"/>
                <a:stretch>
                  <a:fillRect l="-2377" t="-2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0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</TotalTime>
  <Words>3109</Words>
  <Application>Microsoft Office PowerPoint</Application>
  <PresentationFormat>全屏显示(4:3)</PresentationFormat>
  <Paragraphs>364</Paragraphs>
  <Slides>96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97" baseType="lpstr">
      <vt:lpstr>Office 主题​​</vt:lpstr>
      <vt:lpstr>细分曲面</vt:lpstr>
      <vt:lpstr>目录</vt:lpstr>
      <vt:lpstr>目录</vt:lpstr>
      <vt:lpstr>细分曲面的基本思想</vt:lpstr>
      <vt:lpstr>例子</vt:lpstr>
      <vt:lpstr>细分过程</vt:lpstr>
      <vt:lpstr>细分过程</vt:lpstr>
      <vt:lpstr>细分过程</vt:lpstr>
      <vt:lpstr>细分过程</vt:lpstr>
      <vt:lpstr>细分过程</vt:lpstr>
      <vt:lpstr>细分过程</vt:lpstr>
      <vt:lpstr>细分过程</vt:lpstr>
      <vt:lpstr>细分结果</vt:lpstr>
      <vt:lpstr>细分过程</vt:lpstr>
      <vt:lpstr>PowerPoint 演示文稿</vt:lpstr>
      <vt:lpstr>目录</vt:lpstr>
      <vt:lpstr>两个关键问题</vt:lpstr>
      <vt:lpstr>目录</vt:lpstr>
      <vt:lpstr>基本概念</vt:lpstr>
      <vt:lpstr>控制网格</vt:lpstr>
      <vt:lpstr>细分过程</vt:lpstr>
      <vt:lpstr>拓扑分裂</vt:lpstr>
      <vt:lpstr>三角形网格基本分裂</vt:lpstr>
      <vt:lpstr>四边形网格基本分裂</vt:lpstr>
      <vt:lpstr>对偶分裂</vt:lpstr>
      <vt:lpstr>对偶分裂</vt:lpstr>
      <vt:lpstr>几何平均</vt:lpstr>
      <vt:lpstr>Mask of an example</vt:lpstr>
      <vt:lpstr>细分曲面的极限性质</vt:lpstr>
      <vt:lpstr>目录</vt:lpstr>
      <vt:lpstr>Doo-Sabin</vt:lpstr>
      <vt:lpstr>拓扑分裂</vt:lpstr>
      <vt:lpstr>Doo-Sabin</vt:lpstr>
      <vt:lpstr>算法流程</vt:lpstr>
      <vt:lpstr>算法实现</vt:lpstr>
      <vt:lpstr>E-面(Halfedge)</vt:lpstr>
      <vt:lpstr>E-面(Halfedge)</vt:lpstr>
      <vt:lpstr>E-面(Halfedge)</vt:lpstr>
      <vt:lpstr>E-面(Halfedge)</vt:lpstr>
      <vt:lpstr>E-面(Halfedge)</vt:lpstr>
      <vt:lpstr>E-面(Halfedge)</vt:lpstr>
      <vt:lpstr>E-面(Halfedge)</vt:lpstr>
      <vt:lpstr>Doo-Sabin的光滑性</vt:lpstr>
      <vt:lpstr>Catmull-Clark</vt:lpstr>
      <vt:lpstr>拓扑分裂</vt:lpstr>
      <vt:lpstr>Catmull-Clark</vt:lpstr>
      <vt:lpstr>Catmull-Clark</vt:lpstr>
      <vt:lpstr>算法流程</vt:lpstr>
      <vt:lpstr>算法实现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Catmull Clark的光滑性</vt:lpstr>
      <vt:lpstr>Loop</vt:lpstr>
      <vt:lpstr>拓扑分裂</vt:lpstr>
      <vt:lpstr>Loop</vt:lpstr>
      <vt:lpstr>Loop</vt:lpstr>
      <vt:lpstr>算法流程</vt:lpstr>
      <vt:lpstr>算法实现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Loop的光滑性</vt:lpstr>
      <vt:lpstr>改进的butterfly</vt:lpstr>
      <vt:lpstr>拓扑分裂</vt:lpstr>
      <vt:lpstr>改进的butterfly</vt:lpstr>
      <vt:lpstr>改进的butterfly</vt:lpstr>
      <vt:lpstr>算法流程</vt:lpstr>
      <vt:lpstr>算法实现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Modified butterfly的光滑性</vt:lpstr>
      <vt:lpstr>√3细分</vt:lpstr>
      <vt:lpstr>√3细分</vt:lpstr>
      <vt:lpstr>√3细分</vt:lpstr>
      <vt:lpstr>算法流程</vt:lpstr>
      <vt:lpstr>算法实现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√3的光滑性</vt:lpstr>
      <vt:lpstr>目录</vt:lpstr>
      <vt:lpstr>逼近型和插值型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细分曲面</dc:title>
  <dc:creator>fuxm</dc:creator>
  <cp:lastModifiedBy>fuxm</cp:lastModifiedBy>
  <cp:revision>186</cp:revision>
  <dcterms:created xsi:type="dcterms:W3CDTF">2011-09-20T17:41:26Z</dcterms:created>
  <dcterms:modified xsi:type="dcterms:W3CDTF">2011-10-17T15:38:59Z</dcterms:modified>
</cp:coreProperties>
</file>