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42803763" cy="3027521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658E"/>
    <a:srgbClr val="2C3F71"/>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71" autoAdjust="0"/>
    <p:restoredTop sz="93946" autoAdjust="0"/>
  </p:normalViewPr>
  <p:slideViewPr>
    <p:cSldViewPr snapToGrid="0" snapToObjects="1" showGuides="1">
      <p:cViewPr varScale="1">
        <p:scale>
          <a:sx n="27" d="100"/>
          <a:sy n="27" d="100"/>
        </p:scale>
        <p:origin x="1829" y="72"/>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4042"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12/23/2020</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96" y="5730560"/>
            <a:ext cx="13459237" cy="1067680"/>
          </a:xfrm>
          <a:prstGeom prst="rect">
            <a:avLst/>
          </a:prstGeom>
        </p:spPr>
        <p:txBody>
          <a:bodyPr wrap="square" lIns="223877" tIns="223877" rIns="223877" bIns="223877">
            <a:spAutoFit/>
          </a:bodyPr>
          <a:lstStyle>
            <a:lvl1pPr marL="0" indent="0">
              <a:buNone/>
              <a:defRPr sz="4000">
                <a:solidFill>
                  <a:schemeClr val="accent5">
                    <a:lumMod val="50000"/>
                  </a:schemeClr>
                </a:solidFill>
                <a:latin typeface="Times New Roman" panose="02020603050405020304" pitchFamily="18" charset="0"/>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569776"/>
            <a:ext cx="13441541" cy="1104181"/>
          </a:xfrm>
          <a:prstGeom prst="rect">
            <a:avLst/>
          </a:prstGeom>
          <a:noFill/>
        </p:spPr>
        <p:txBody>
          <a:bodyPr wrap="square" lIns="89551" tIns="89551" rIns="89551" bIns="89551" anchor="ctr" anchorCtr="0">
            <a:spAutoFit/>
          </a:bodyPr>
          <a:lstStyle>
            <a:lvl1pPr marL="0" indent="0" algn="ctr">
              <a:buNone/>
              <a:defRPr sz="6000" b="1" u="sng" baseline="0">
                <a:solidFill>
                  <a:schemeClr val="accent5">
                    <a:lumMod val="50000"/>
                  </a:schemeClr>
                </a:solidFill>
              </a:defRPr>
            </a:lvl1pPr>
          </a:lstStyle>
          <a:p>
            <a:pPr lvl="0"/>
            <a:r>
              <a:rPr lang="en-US" dirty="0"/>
              <a:t>(click to edit) ABSTRACT</a:t>
            </a:r>
          </a:p>
        </p:txBody>
      </p:sp>
      <p:sp>
        <p:nvSpPr>
          <p:cNvPr id="20" name="Text Placeholder 5"/>
          <p:cNvSpPr>
            <a:spLocks noGrp="1"/>
          </p:cNvSpPr>
          <p:nvPr>
            <p:ph type="body" sz="quarter" idx="20" hasCustomPrompt="1"/>
          </p:nvPr>
        </p:nvSpPr>
        <p:spPr>
          <a:xfrm>
            <a:off x="899490" y="8402481"/>
            <a:ext cx="13441542" cy="1196514"/>
          </a:xfrm>
          <a:prstGeom prst="rect">
            <a:avLst/>
          </a:prstGeom>
          <a:noFill/>
        </p:spPr>
        <p:txBody>
          <a:bodyPr wrap="square" lIns="89551" tIns="89551" rIns="89551" bIns="89551" anchor="ctr" anchorCtr="0">
            <a:spAutoFit/>
          </a:bodyPr>
          <a:lstStyle>
            <a:lvl1pPr marL="0" indent="0" algn="ctr">
              <a:buNone/>
              <a:defRPr lang="en-US" sz="6600" b="1" u="sng" kern="1200" baseline="0" dirty="0">
                <a:solidFill>
                  <a:schemeClr val="accent5">
                    <a:lumMod val="50000"/>
                  </a:schemeClr>
                </a:solidFill>
                <a:latin typeface="+mn-lt"/>
                <a:ea typeface="+mn-ea"/>
                <a:cs typeface="+mn-cs"/>
              </a:defRPr>
            </a:lvl1pPr>
          </a:lstStyle>
          <a:p>
            <a:pPr marL="0" lvl="0" indent="0" algn="ctr" defTabSz="3040032" rtl="0" eaLnBrk="1" latinLnBrk="0" hangingPunct="1">
              <a:spcBef>
                <a:spcPct val="20000"/>
              </a:spcBef>
              <a:buFont typeface="Arial" pitchFamily="34" charset="0"/>
              <a:buNone/>
            </a:pPr>
            <a:r>
              <a:rPr lang="en-US" dirty="0"/>
              <a:t>(click to edit) </a:t>
            </a:r>
            <a:r>
              <a:rPr lang="en-US" altLang="zh-CN" dirty="0"/>
              <a:t>INTRODUCTION</a:t>
            </a:r>
            <a:endParaRPr lang="en-US" dirty="0"/>
          </a:p>
        </p:txBody>
      </p:sp>
      <p:sp>
        <p:nvSpPr>
          <p:cNvPr id="60" name="Text Placeholder 3"/>
          <p:cNvSpPr>
            <a:spLocks noGrp="1"/>
          </p:cNvSpPr>
          <p:nvPr>
            <p:ph type="body" sz="quarter" idx="96" hasCustomPrompt="1"/>
          </p:nvPr>
        </p:nvSpPr>
        <p:spPr>
          <a:xfrm>
            <a:off x="881790" y="9598995"/>
            <a:ext cx="13441542" cy="1067680"/>
          </a:xfrm>
          <a:prstGeom prst="rect">
            <a:avLst/>
          </a:prstGeom>
        </p:spPr>
        <p:txBody>
          <a:bodyPr wrap="square" lIns="223877" tIns="223877" rIns="223877" bIns="223877">
            <a:spAutoFit/>
          </a:bodyPr>
          <a:lstStyle>
            <a:lvl1pPr marL="0" indent="0">
              <a:buNone/>
              <a:defRPr lang="en-US" sz="4000" kern="1200" dirty="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marL="0" lvl="0" indent="0" algn="l" defTabSz="3040032" rtl="0" eaLnBrk="1" latinLnBrk="0" hangingPunct="1">
              <a:spcBef>
                <a:spcPct val="20000"/>
              </a:spcBef>
              <a:buFont typeface="Arial" pitchFamily="34" charset="0"/>
              <a:buNone/>
            </a:pPr>
            <a:r>
              <a:rPr lang="en-US" dirty="0"/>
              <a:t>Type in or paste your text here</a:t>
            </a:r>
          </a:p>
        </p:txBody>
      </p:sp>
      <p:sp>
        <p:nvSpPr>
          <p:cNvPr id="76" name="Text Placeholder 76"/>
          <p:cNvSpPr>
            <a:spLocks noGrp="1"/>
          </p:cNvSpPr>
          <p:nvPr>
            <p:ph type="body" sz="quarter" idx="150" hasCustomPrompt="1"/>
          </p:nvPr>
        </p:nvSpPr>
        <p:spPr>
          <a:xfrm>
            <a:off x="5783809" y="2907637"/>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9" y="1809608"/>
            <a:ext cx="31236157" cy="892726"/>
          </a:xfrm>
          <a:prstGeom prst="rect">
            <a:avLst/>
          </a:prstGeom>
        </p:spPr>
        <p:txBody>
          <a:bodyPr lIns="77349" tIns="38675" rIns="77349" bIns="38675" anchor="t" anchorCtr="1">
            <a:no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0" name="Text Placeholder 76"/>
          <p:cNvSpPr>
            <a:spLocks noGrp="1"/>
          </p:cNvSpPr>
          <p:nvPr>
            <p:ph type="body" sz="quarter" idx="153" hasCustomPrompt="1"/>
          </p:nvPr>
        </p:nvSpPr>
        <p:spPr>
          <a:xfrm>
            <a:off x="5783809" y="348662"/>
            <a:ext cx="31236157" cy="1255651"/>
          </a:xfrm>
          <a:prstGeom prst="rect">
            <a:avLst/>
          </a:prstGeom>
        </p:spPr>
        <p:txBody>
          <a:bodyPr lIns="77349" tIns="38675" rIns="77349" bIns="38675" anchor="t" anchorCtr="1">
            <a:normAutofit/>
          </a:bodyPr>
          <a:lstStyle>
            <a:lvl1pPr marL="0" indent="0" algn="ctr">
              <a:buFontTx/>
              <a:buNone/>
              <a:defRPr sz="8800"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
        <p:nvSpPr>
          <p:cNvPr id="17" name="Text Placeholder 5">
            <a:extLst>
              <a:ext uri="{FF2B5EF4-FFF2-40B4-BE49-F238E27FC236}">
                <a16:creationId xmlns:a16="http://schemas.microsoft.com/office/drawing/2014/main" id="{27DBE935-FEB5-4FAE-A8DD-E55AB0B8811F}"/>
              </a:ext>
            </a:extLst>
          </p:cNvPr>
          <p:cNvSpPr>
            <a:spLocks noGrp="1"/>
          </p:cNvSpPr>
          <p:nvPr>
            <p:ph type="body" sz="quarter" idx="156" hasCustomPrompt="1"/>
          </p:nvPr>
        </p:nvSpPr>
        <p:spPr>
          <a:xfrm>
            <a:off x="881789" y="11863189"/>
            <a:ext cx="13441542" cy="1196514"/>
          </a:xfrm>
          <a:prstGeom prst="rect">
            <a:avLst/>
          </a:prstGeom>
          <a:noFill/>
        </p:spPr>
        <p:txBody>
          <a:bodyPr wrap="square" lIns="89551" tIns="89551" rIns="89551" bIns="89551" anchor="ctr" anchorCtr="0">
            <a:spAutoFit/>
          </a:bodyPr>
          <a:lstStyle>
            <a:lvl1pPr marL="0" indent="0" algn="ctr">
              <a:buNone/>
              <a:defRPr lang="en-US" sz="6600" b="1" u="sng" kern="1200" baseline="0" dirty="0">
                <a:solidFill>
                  <a:schemeClr val="accent5">
                    <a:lumMod val="50000"/>
                  </a:schemeClr>
                </a:solidFill>
                <a:latin typeface="+mn-lt"/>
                <a:ea typeface="+mn-ea"/>
                <a:cs typeface="+mn-cs"/>
              </a:defRPr>
            </a:lvl1pPr>
          </a:lstStyle>
          <a:p>
            <a:pPr marL="0" lvl="0" indent="0" algn="ctr" defTabSz="3040032" rtl="0" eaLnBrk="1" latinLnBrk="0" hangingPunct="1">
              <a:spcBef>
                <a:spcPct val="20000"/>
              </a:spcBef>
              <a:buFont typeface="Arial" pitchFamily="34" charset="0"/>
              <a:buNone/>
            </a:pPr>
            <a:r>
              <a:rPr lang="en-US" dirty="0"/>
              <a:t>(click to edit) </a:t>
            </a:r>
            <a:r>
              <a:rPr lang="en-US" altLang="zh-CN" dirty="0"/>
              <a:t>METHOD</a:t>
            </a:r>
            <a:endParaRPr lang="en-US" dirty="0"/>
          </a:p>
        </p:txBody>
      </p:sp>
      <p:sp>
        <p:nvSpPr>
          <p:cNvPr id="18" name="Text Placeholder 3">
            <a:extLst>
              <a:ext uri="{FF2B5EF4-FFF2-40B4-BE49-F238E27FC236}">
                <a16:creationId xmlns:a16="http://schemas.microsoft.com/office/drawing/2014/main" id="{37358DDA-3770-40D2-882E-ED24E6A13A2B}"/>
              </a:ext>
            </a:extLst>
          </p:cNvPr>
          <p:cNvSpPr>
            <a:spLocks noGrp="1"/>
          </p:cNvSpPr>
          <p:nvPr>
            <p:ph type="body" sz="quarter" idx="157" hasCustomPrompt="1"/>
          </p:nvPr>
        </p:nvSpPr>
        <p:spPr>
          <a:xfrm>
            <a:off x="864089" y="13136187"/>
            <a:ext cx="13441542" cy="1067680"/>
          </a:xfrm>
          <a:prstGeom prst="rect">
            <a:avLst/>
          </a:prstGeom>
        </p:spPr>
        <p:txBody>
          <a:bodyPr wrap="square" lIns="223877" tIns="223877" rIns="223877" bIns="223877">
            <a:spAutoFit/>
          </a:bodyPr>
          <a:lstStyle>
            <a:lvl1pPr marL="0" indent="0">
              <a:buNone/>
              <a:defRPr lang="en-US" sz="4000" kern="1200" dirty="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marL="0" lvl="0" indent="0" algn="l" defTabSz="3040032" rtl="0" eaLnBrk="1" latinLnBrk="0" hangingPunct="1">
              <a:spcBef>
                <a:spcPct val="20000"/>
              </a:spcBef>
              <a:buFont typeface="Arial" pitchFamily="34" charset="0"/>
              <a:buNone/>
            </a:pPr>
            <a:r>
              <a:rPr lang="en-US" dirty="0"/>
              <a:t>Type in or paste your text here</a:t>
            </a:r>
          </a:p>
        </p:txBody>
      </p:sp>
      <p:sp>
        <p:nvSpPr>
          <p:cNvPr id="19" name="Text Placeholder 3">
            <a:extLst>
              <a:ext uri="{FF2B5EF4-FFF2-40B4-BE49-F238E27FC236}">
                <a16:creationId xmlns:a16="http://schemas.microsoft.com/office/drawing/2014/main" id="{1AB75101-AB87-4958-87A0-DAFD3CC229A6}"/>
              </a:ext>
            </a:extLst>
          </p:cNvPr>
          <p:cNvSpPr>
            <a:spLocks noGrp="1"/>
          </p:cNvSpPr>
          <p:nvPr>
            <p:ph type="body" sz="quarter" idx="158" hasCustomPrompt="1"/>
          </p:nvPr>
        </p:nvSpPr>
        <p:spPr>
          <a:xfrm>
            <a:off x="917199" y="16673379"/>
            <a:ext cx="13459237" cy="1067680"/>
          </a:xfrm>
          <a:prstGeom prst="rect">
            <a:avLst/>
          </a:prstGeom>
        </p:spPr>
        <p:txBody>
          <a:bodyPr wrap="square" lIns="223877" tIns="223877" rIns="223877" bIns="223877">
            <a:spAutoFit/>
          </a:bodyPr>
          <a:lstStyle>
            <a:lvl1pPr marL="0" indent="0">
              <a:buNone/>
              <a:defRPr sz="4000">
                <a:solidFill>
                  <a:schemeClr val="accent5">
                    <a:lumMod val="50000"/>
                  </a:schemeClr>
                </a:solidFill>
                <a:latin typeface="Times New Roman" panose="02020603050405020304" pitchFamily="18" charset="0"/>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lvl="0"/>
            <a:r>
              <a:rPr lang="en-US" dirty="0"/>
              <a:t>Type in or paste your text here</a:t>
            </a:r>
          </a:p>
        </p:txBody>
      </p:sp>
      <p:sp>
        <p:nvSpPr>
          <p:cNvPr id="21" name="Text Placeholder 5">
            <a:extLst>
              <a:ext uri="{FF2B5EF4-FFF2-40B4-BE49-F238E27FC236}">
                <a16:creationId xmlns:a16="http://schemas.microsoft.com/office/drawing/2014/main" id="{B6736E71-69CE-48CB-8DBE-D101993D540B}"/>
              </a:ext>
            </a:extLst>
          </p:cNvPr>
          <p:cNvSpPr>
            <a:spLocks noGrp="1"/>
          </p:cNvSpPr>
          <p:nvPr>
            <p:ph type="body" sz="quarter" idx="159" hasCustomPrompt="1"/>
          </p:nvPr>
        </p:nvSpPr>
        <p:spPr>
          <a:xfrm>
            <a:off x="934895" y="15512595"/>
            <a:ext cx="13441541" cy="1104181"/>
          </a:xfrm>
          <a:prstGeom prst="rect">
            <a:avLst/>
          </a:prstGeom>
          <a:noFill/>
        </p:spPr>
        <p:txBody>
          <a:bodyPr wrap="square" lIns="89551" tIns="89551" rIns="89551" bIns="89551" anchor="ctr" anchorCtr="0">
            <a:spAutoFit/>
          </a:bodyPr>
          <a:lstStyle>
            <a:lvl1pPr marL="0" indent="0" algn="ctr">
              <a:buNone/>
              <a:defRPr sz="6000" b="1" u="sng" baseline="0">
                <a:solidFill>
                  <a:schemeClr val="accent5">
                    <a:lumMod val="50000"/>
                  </a:schemeClr>
                </a:solidFill>
              </a:defRPr>
            </a:lvl1pPr>
          </a:lstStyle>
          <a:p>
            <a:pPr lvl="0"/>
            <a:r>
              <a:rPr lang="en-US" dirty="0"/>
              <a:t>(click to edit) </a:t>
            </a:r>
            <a:r>
              <a:rPr lang="en-US" altLang="zh-CN" dirty="0"/>
              <a:t>RESULT</a:t>
            </a:r>
            <a:endParaRPr lang="en-US" dirty="0"/>
          </a:p>
        </p:txBody>
      </p:sp>
      <p:sp>
        <p:nvSpPr>
          <p:cNvPr id="22" name="Text Placeholder 5">
            <a:extLst>
              <a:ext uri="{FF2B5EF4-FFF2-40B4-BE49-F238E27FC236}">
                <a16:creationId xmlns:a16="http://schemas.microsoft.com/office/drawing/2014/main" id="{11153890-3B65-4206-BA48-0F57B85A14A5}"/>
              </a:ext>
            </a:extLst>
          </p:cNvPr>
          <p:cNvSpPr>
            <a:spLocks noGrp="1"/>
          </p:cNvSpPr>
          <p:nvPr>
            <p:ph type="body" sz="quarter" idx="160" hasCustomPrompt="1"/>
          </p:nvPr>
        </p:nvSpPr>
        <p:spPr>
          <a:xfrm>
            <a:off x="934893" y="19345300"/>
            <a:ext cx="13441542" cy="1196514"/>
          </a:xfrm>
          <a:prstGeom prst="rect">
            <a:avLst/>
          </a:prstGeom>
          <a:noFill/>
        </p:spPr>
        <p:txBody>
          <a:bodyPr wrap="square" lIns="89551" tIns="89551" rIns="89551" bIns="89551" anchor="ctr" anchorCtr="0">
            <a:spAutoFit/>
          </a:bodyPr>
          <a:lstStyle>
            <a:lvl1pPr marL="0" indent="0" algn="ctr">
              <a:buNone/>
              <a:defRPr lang="en-US" sz="6600" b="1" u="sng" kern="1200" baseline="0" dirty="0">
                <a:solidFill>
                  <a:schemeClr val="accent5">
                    <a:lumMod val="50000"/>
                  </a:schemeClr>
                </a:solidFill>
                <a:latin typeface="+mn-lt"/>
                <a:ea typeface="+mn-ea"/>
                <a:cs typeface="+mn-cs"/>
              </a:defRPr>
            </a:lvl1pPr>
          </a:lstStyle>
          <a:p>
            <a:pPr marL="0" lvl="0" indent="0" algn="ctr" defTabSz="3040032" rtl="0" eaLnBrk="1" latinLnBrk="0" hangingPunct="1">
              <a:spcBef>
                <a:spcPct val="20000"/>
              </a:spcBef>
              <a:buFont typeface="Arial" pitchFamily="34" charset="0"/>
              <a:buNone/>
            </a:pPr>
            <a:r>
              <a:rPr lang="en-US" dirty="0"/>
              <a:t>(click to edit) </a:t>
            </a:r>
            <a:r>
              <a:rPr lang="en-US" altLang="zh-CN" dirty="0"/>
              <a:t>CONCLUSIONS</a:t>
            </a:r>
            <a:endParaRPr lang="en-US" dirty="0"/>
          </a:p>
        </p:txBody>
      </p:sp>
      <p:sp>
        <p:nvSpPr>
          <p:cNvPr id="23" name="Text Placeholder 3">
            <a:extLst>
              <a:ext uri="{FF2B5EF4-FFF2-40B4-BE49-F238E27FC236}">
                <a16:creationId xmlns:a16="http://schemas.microsoft.com/office/drawing/2014/main" id="{53F72D1B-D9B4-4E92-8A19-1059ABC34DE6}"/>
              </a:ext>
            </a:extLst>
          </p:cNvPr>
          <p:cNvSpPr>
            <a:spLocks noGrp="1"/>
          </p:cNvSpPr>
          <p:nvPr>
            <p:ph type="body" sz="quarter" idx="161" hasCustomPrompt="1"/>
          </p:nvPr>
        </p:nvSpPr>
        <p:spPr>
          <a:xfrm>
            <a:off x="917193" y="20541814"/>
            <a:ext cx="13441542" cy="1067680"/>
          </a:xfrm>
          <a:prstGeom prst="rect">
            <a:avLst/>
          </a:prstGeom>
        </p:spPr>
        <p:txBody>
          <a:bodyPr wrap="square" lIns="223877" tIns="223877" rIns="223877" bIns="223877">
            <a:spAutoFit/>
          </a:bodyPr>
          <a:lstStyle>
            <a:lvl1pPr marL="0" indent="0">
              <a:buNone/>
              <a:defRPr lang="en-US" sz="4000" kern="1200" dirty="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marL="0" lvl="0" indent="0" algn="l" defTabSz="3040032" rtl="0" eaLnBrk="1" latinLnBrk="0" hangingPunct="1">
              <a:spcBef>
                <a:spcPct val="20000"/>
              </a:spcBef>
              <a:buFont typeface="Arial" pitchFamily="34" charset="0"/>
              <a:buNone/>
            </a:pPr>
            <a:r>
              <a:rPr lang="en-US" dirty="0"/>
              <a:t>Type in or paste your text here</a:t>
            </a:r>
          </a:p>
        </p:txBody>
      </p:sp>
      <p:sp>
        <p:nvSpPr>
          <p:cNvPr id="24" name="Text Placeholder 5">
            <a:extLst>
              <a:ext uri="{FF2B5EF4-FFF2-40B4-BE49-F238E27FC236}">
                <a16:creationId xmlns:a16="http://schemas.microsoft.com/office/drawing/2014/main" id="{E5E36FE8-0847-417F-821F-1447BB45BCC9}"/>
              </a:ext>
            </a:extLst>
          </p:cNvPr>
          <p:cNvSpPr>
            <a:spLocks noGrp="1"/>
          </p:cNvSpPr>
          <p:nvPr>
            <p:ph type="body" sz="quarter" idx="162" hasCustomPrompt="1"/>
          </p:nvPr>
        </p:nvSpPr>
        <p:spPr>
          <a:xfrm>
            <a:off x="917192" y="22806008"/>
            <a:ext cx="13441542" cy="1196514"/>
          </a:xfrm>
          <a:prstGeom prst="rect">
            <a:avLst/>
          </a:prstGeom>
          <a:noFill/>
        </p:spPr>
        <p:txBody>
          <a:bodyPr wrap="square" lIns="89551" tIns="89551" rIns="89551" bIns="89551" anchor="ctr" anchorCtr="0">
            <a:spAutoFit/>
          </a:bodyPr>
          <a:lstStyle>
            <a:lvl1pPr marL="0" indent="0" algn="ctr">
              <a:buNone/>
              <a:defRPr lang="en-US" sz="6600" b="1" u="sng" kern="1200" baseline="0" dirty="0">
                <a:solidFill>
                  <a:schemeClr val="accent5">
                    <a:lumMod val="50000"/>
                  </a:schemeClr>
                </a:solidFill>
                <a:latin typeface="+mn-lt"/>
                <a:ea typeface="+mn-ea"/>
                <a:cs typeface="+mn-cs"/>
              </a:defRPr>
            </a:lvl1pPr>
          </a:lstStyle>
          <a:p>
            <a:pPr marL="0" lvl="0" indent="0" algn="ctr" defTabSz="3040032" rtl="0" eaLnBrk="1" latinLnBrk="0" hangingPunct="1">
              <a:spcBef>
                <a:spcPct val="20000"/>
              </a:spcBef>
              <a:buFont typeface="Arial" pitchFamily="34" charset="0"/>
              <a:buNone/>
            </a:pPr>
            <a:r>
              <a:rPr lang="en-US" dirty="0"/>
              <a:t>(click to edit) </a:t>
            </a:r>
            <a:r>
              <a:rPr lang="en-US" altLang="zh-CN" dirty="0"/>
              <a:t>REFERENCES</a:t>
            </a:r>
            <a:endParaRPr lang="en-US" dirty="0"/>
          </a:p>
        </p:txBody>
      </p:sp>
      <p:sp>
        <p:nvSpPr>
          <p:cNvPr id="31" name="Text Placeholder 3">
            <a:extLst>
              <a:ext uri="{FF2B5EF4-FFF2-40B4-BE49-F238E27FC236}">
                <a16:creationId xmlns:a16="http://schemas.microsoft.com/office/drawing/2014/main" id="{DEDFE043-C7E1-49FF-A831-E441DE0FB624}"/>
              </a:ext>
            </a:extLst>
          </p:cNvPr>
          <p:cNvSpPr>
            <a:spLocks noGrp="1"/>
          </p:cNvSpPr>
          <p:nvPr>
            <p:ph type="body" sz="quarter" idx="163" hasCustomPrompt="1"/>
          </p:nvPr>
        </p:nvSpPr>
        <p:spPr>
          <a:xfrm>
            <a:off x="899492" y="24079006"/>
            <a:ext cx="13441542" cy="1067680"/>
          </a:xfrm>
          <a:prstGeom prst="rect">
            <a:avLst/>
          </a:prstGeom>
        </p:spPr>
        <p:txBody>
          <a:bodyPr wrap="square" lIns="223877" tIns="223877" rIns="223877" bIns="223877">
            <a:spAutoFit/>
          </a:bodyPr>
          <a:lstStyle>
            <a:lvl1pPr marL="0" indent="0">
              <a:buNone/>
              <a:defRPr lang="en-US" sz="4000" kern="1200" dirty="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marL="0" lvl="0" indent="0" algn="l" defTabSz="3040032" rtl="0" eaLnBrk="1" latinLnBrk="0" hangingPunct="1">
              <a:spcBef>
                <a:spcPct val="20000"/>
              </a:spcBef>
              <a:buFont typeface="Arial" pitchFamily="34" charset="0"/>
              <a:buNone/>
            </a:pPr>
            <a:r>
              <a:rPr lang="en-US" dirty="0"/>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90" y="5574218"/>
            <a:ext cx="9807648"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8" y="4987408"/>
            <a:ext cx="9799909" cy="605263"/>
          </a:xfrm>
          <a:prstGeom prst="rect">
            <a:avLst/>
          </a:prstGeom>
          <a:noFill/>
        </p:spPr>
        <p:txBody>
          <a:bodyPr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43" y="13602882"/>
            <a:ext cx="98091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3051704"/>
            <a:ext cx="980145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993510"/>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362934"/>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993510"/>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8"/>
            <a:ext cx="97980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3107092"/>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4024307"/>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177" indent="-395837">
              <a:defRPr sz="1768">
                <a:latin typeface="Trebuchet MS" pitchFamily="34" charset="0"/>
              </a:defRPr>
            </a:lvl2pPr>
            <a:lvl3pPr marL="1425014" indent="-395837">
              <a:defRPr sz="1768">
                <a:latin typeface="Trebuchet MS" pitchFamily="34" charset="0"/>
              </a:defRPr>
            </a:lvl3pPr>
            <a:lvl4pPr marL="1860435" indent="-435421">
              <a:defRPr sz="1768">
                <a:latin typeface="Trebuchet MS" pitchFamily="34" charset="0"/>
              </a:defRPr>
            </a:lvl4pPr>
            <a:lvl5pPr marL="2177105" indent="-316670">
              <a:defRPr sz="1768">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52" y="2685089"/>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52" y="1554462"/>
            <a:ext cx="31236157" cy="973347"/>
          </a:xfrm>
          <a:prstGeom prst="rect">
            <a:avLst/>
          </a:prstGeom>
        </p:spPr>
        <p:txBody>
          <a:bodyPr lIns="77349" tIns="38675" rIns="77349" bIns="38675" anchor="t" anchorCtr="1">
            <a:norm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6" name="Text Placeholder 76"/>
          <p:cNvSpPr>
            <a:spLocks noGrp="1"/>
          </p:cNvSpPr>
          <p:nvPr>
            <p:ph type="body" sz="quarter" idx="178" hasCustomPrompt="1"/>
          </p:nvPr>
        </p:nvSpPr>
        <p:spPr>
          <a:xfrm>
            <a:off x="5783809" y="251644"/>
            <a:ext cx="31236157" cy="1197265"/>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2.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6" y="1"/>
            <a:ext cx="42803763" cy="384820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6" y="3837436"/>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sp>
        <p:nvSpPr>
          <p:cNvPr id="16" name="Rectangle 33"/>
          <p:cNvSpPr>
            <a:spLocks noChangeArrowheads="1"/>
          </p:cNvSpPr>
          <p:nvPr/>
        </p:nvSpPr>
        <p:spPr bwMode="auto">
          <a:xfrm>
            <a:off x="897098" y="4503542"/>
            <a:ext cx="13428501" cy="24869110"/>
          </a:xfrm>
          <a:prstGeom prst="roundRect">
            <a:avLst>
              <a:gd name="adj" fmla="val 3215"/>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lIns="63340" tIns="31669" rIns="63340" bIns="31669" anchor="ctr"/>
          <a:lstStyle/>
          <a:p>
            <a:pPr>
              <a:defRPr/>
            </a:pPr>
            <a:endParaRPr lang="en-US" sz="6012" dirty="0"/>
          </a:p>
        </p:txBody>
      </p:sp>
      <p:sp>
        <p:nvSpPr>
          <p:cNvPr id="36" name="Text Box 14"/>
          <p:cNvSpPr txBox="1">
            <a:spLocks noChangeArrowheads="1"/>
          </p:cNvSpPr>
          <p:nvPr userDrawn="1"/>
        </p:nvSpPr>
        <p:spPr bwMode="auto">
          <a:xfrm>
            <a:off x="2025011" y="29670237"/>
            <a:ext cx="3728216" cy="234449"/>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
        <p:nvSpPr>
          <p:cNvPr id="43" name="Rectangle 33">
            <a:extLst>
              <a:ext uri="{FF2B5EF4-FFF2-40B4-BE49-F238E27FC236}">
                <a16:creationId xmlns:a16="http://schemas.microsoft.com/office/drawing/2014/main" id="{9C8E1BFC-4B34-4090-9F92-73D4F2653015}"/>
              </a:ext>
            </a:extLst>
          </p:cNvPr>
          <p:cNvSpPr>
            <a:spLocks noChangeArrowheads="1"/>
          </p:cNvSpPr>
          <p:nvPr userDrawn="1"/>
        </p:nvSpPr>
        <p:spPr bwMode="auto">
          <a:xfrm>
            <a:off x="14687631" y="4503542"/>
            <a:ext cx="13428501" cy="24869110"/>
          </a:xfrm>
          <a:prstGeom prst="roundRect">
            <a:avLst>
              <a:gd name="adj" fmla="val 3215"/>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lIns="63340" tIns="31669" rIns="63340" bIns="31669" anchor="ctr"/>
          <a:lstStyle/>
          <a:p>
            <a:pPr>
              <a:defRPr/>
            </a:pPr>
            <a:endParaRPr lang="en-US" sz="6012" dirty="0"/>
          </a:p>
        </p:txBody>
      </p:sp>
      <p:sp>
        <p:nvSpPr>
          <p:cNvPr id="44" name="Rectangle 33">
            <a:extLst>
              <a:ext uri="{FF2B5EF4-FFF2-40B4-BE49-F238E27FC236}">
                <a16:creationId xmlns:a16="http://schemas.microsoft.com/office/drawing/2014/main" id="{55FEF73F-DFB6-425E-8C5B-63C5F1E453A9}"/>
              </a:ext>
            </a:extLst>
          </p:cNvPr>
          <p:cNvSpPr>
            <a:spLocks noChangeArrowheads="1"/>
          </p:cNvSpPr>
          <p:nvPr userDrawn="1"/>
        </p:nvSpPr>
        <p:spPr bwMode="auto">
          <a:xfrm>
            <a:off x="28478164" y="4503542"/>
            <a:ext cx="13428501" cy="24869110"/>
          </a:xfrm>
          <a:prstGeom prst="roundRect">
            <a:avLst>
              <a:gd name="adj" fmla="val 3215"/>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lIns="63340" tIns="31669" rIns="63340" bIns="31669" anchor="ctr"/>
          <a:lstStyle/>
          <a:p>
            <a:pPr>
              <a:defRPr/>
            </a:pPr>
            <a:endParaRPr lang="en-US" sz="6012" dirty="0"/>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032"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11" indent="-1140011" algn="l" defTabSz="3040032"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024" indent="-950009" algn="l" defTabSz="3040032"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039" indent="-760009" algn="l" defTabSz="3040032"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055"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068"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084"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096"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115"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0129"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032" rtl="0" eaLnBrk="1" latinLnBrk="0" hangingPunct="1">
        <a:defRPr sz="6012" kern="1200">
          <a:solidFill>
            <a:schemeClr val="tx1"/>
          </a:solidFill>
          <a:latin typeface="+mn-lt"/>
          <a:ea typeface="+mn-ea"/>
          <a:cs typeface="+mn-cs"/>
        </a:defRPr>
      </a:lvl1pPr>
      <a:lvl2pPr marL="1520017" algn="l" defTabSz="3040032" rtl="0" eaLnBrk="1" latinLnBrk="0" hangingPunct="1">
        <a:defRPr sz="6012" kern="1200">
          <a:solidFill>
            <a:schemeClr val="tx1"/>
          </a:solidFill>
          <a:latin typeface="+mn-lt"/>
          <a:ea typeface="+mn-ea"/>
          <a:cs typeface="+mn-cs"/>
        </a:defRPr>
      </a:lvl2pPr>
      <a:lvl3pPr marL="3040032" algn="l" defTabSz="3040032" rtl="0" eaLnBrk="1" latinLnBrk="0" hangingPunct="1">
        <a:defRPr sz="6012" kern="1200">
          <a:solidFill>
            <a:schemeClr val="tx1"/>
          </a:solidFill>
          <a:latin typeface="+mn-lt"/>
          <a:ea typeface="+mn-ea"/>
          <a:cs typeface="+mn-cs"/>
        </a:defRPr>
      </a:lvl3pPr>
      <a:lvl4pPr marL="4560045" algn="l" defTabSz="3040032" rtl="0" eaLnBrk="1" latinLnBrk="0" hangingPunct="1">
        <a:defRPr sz="6012" kern="1200">
          <a:solidFill>
            <a:schemeClr val="tx1"/>
          </a:solidFill>
          <a:latin typeface="+mn-lt"/>
          <a:ea typeface="+mn-ea"/>
          <a:cs typeface="+mn-cs"/>
        </a:defRPr>
      </a:lvl4pPr>
      <a:lvl5pPr marL="6080061" algn="l" defTabSz="3040032" rtl="0" eaLnBrk="1" latinLnBrk="0" hangingPunct="1">
        <a:defRPr sz="6012" kern="1200">
          <a:solidFill>
            <a:schemeClr val="tx1"/>
          </a:solidFill>
          <a:latin typeface="+mn-lt"/>
          <a:ea typeface="+mn-ea"/>
          <a:cs typeface="+mn-cs"/>
        </a:defRPr>
      </a:lvl5pPr>
      <a:lvl6pPr marL="7600077" algn="l" defTabSz="3040032" rtl="0" eaLnBrk="1" latinLnBrk="0" hangingPunct="1">
        <a:defRPr sz="6012" kern="1200">
          <a:solidFill>
            <a:schemeClr val="tx1"/>
          </a:solidFill>
          <a:latin typeface="+mn-lt"/>
          <a:ea typeface="+mn-ea"/>
          <a:cs typeface="+mn-cs"/>
        </a:defRPr>
      </a:lvl6pPr>
      <a:lvl7pPr marL="9120092" algn="l" defTabSz="3040032" rtl="0" eaLnBrk="1" latinLnBrk="0" hangingPunct="1">
        <a:defRPr sz="6012" kern="1200">
          <a:solidFill>
            <a:schemeClr val="tx1"/>
          </a:solidFill>
          <a:latin typeface="+mn-lt"/>
          <a:ea typeface="+mn-ea"/>
          <a:cs typeface="+mn-cs"/>
        </a:defRPr>
      </a:lvl7pPr>
      <a:lvl8pPr marL="10640107" algn="l" defTabSz="3040032" rtl="0" eaLnBrk="1" latinLnBrk="0" hangingPunct="1">
        <a:defRPr sz="6012" kern="1200">
          <a:solidFill>
            <a:schemeClr val="tx1"/>
          </a:solidFill>
          <a:latin typeface="+mn-lt"/>
          <a:ea typeface="+mn-ea"/>
          <a:cs typeface="+mn-cs"/>
        </a:defRPr>
      </a:lvl8pPr>
      <a:lvl9pPr marL="12160123" algn="l" defTabSz="3040032" rtl="0" eaLnBrk="1" latinLnBrk="0" hangingPunct="1">
        <a:defRPr sz="60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6" y="0"/>
            <a:ext cx="42803763" cy="3654180"/>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8" name="Rectangle 33"/>
          <p:cNvSpPr>
            <a:spLocks noChangeArrowheads="1"/>
          </p:cNvSpPr>
          <p:nvPr/>
        </p:nvSpPr>
        <p:spPr bwMode="auto">
          <a:xfrm>
            <a:off x="891747" y="4245875"/>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6" y="3546395"/>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grpSp>
        <p:nvGrpSpPr>
          <p:cNvPr id="36" name="Group 35"/>
          <p:cNvGrpSpPr/>
          <p:nvPr userDrawn="1"/>
        </p:nvGrpSpPr>
        <p:grpSpPr>
          <a:xfrm>
            <a:off x="-17896328" y="-34039"/>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73841" rtl="0" eaLnBrk="1" fontAlgn="auto" latinLnBrk="0" hangingPunct="1">
                <a:lnSpc>
                  <a:spcPct val="100000"/>
                </a:lnSpc>
                <a:spcBef>
                  <a:spcPts val="0"/>
                </a:spcBef>
                <a:spcAft>
                  <a:spcPts val="0"/>
                </a:spcAft>
                <a:buClrTx/>
                <a:buSzTx/>
                <a:buFontTx/>
                <a:buNone/>
                <a:tabLst/>
                <a:defRPr/>
              </a:pPr>
              <a:r>
                <a:rPr lang="en-US" sz="2829" b="1" spc="0" dirty="0">
                  <a:solidFill>
                    <a:srgbClr val="FF0000"/>
                  </a:solidFill>
                  <a:latin typeface="Trebuchet MS" pitchFamily="34" charset="0"/>
                </a:rPr>
                <a:t>(—THIS SIDEBAR DOES NOT PRINT—)</a:t>
              </a:r>
              <a:endParaRPr lang="en-US" sz="2829" b="1" spc="424" dirty="0">
                <a:solidFill>
                  <a:schemeClr val="bg1"/>
                </a:solidFill>
                <a:latin typeface="Trebuchet MS" pitchFamily="34" charset="0"/>
              </a:endParaRPr>
            </a:p>
            <a:p>
              <a:pPr algn="ctr"/>
              <a:r>
                <a:rPr lang="en-US" sz="3395" b="1" spc="424" dirty="0">
                  <a:solidFill>
                    <a:schemeClr val="bg1"/>
                  </a:solidFill>
                  <a:latin typeface="Trebuchet MS" pitchFamily="34" charset="0"/>
                </a:rPr>
                <a:t>DESIGN</a:t>
              </a:r>
              <a:r>
                <a:rPr lang="en-US" sz="3395" b="1" spc="424" baseline="0" dirty="0">
                  <a:solidFill>
                    <a:schemeClr val="bg1"/>
                  </a:solidFill>
                  <a:latin typeface="Trebuchet MS" pitchFamily="34" charset="0"/>
                </a:rPr>
                <a:t> </a:t>
              </a:r>
              <a:r>
                <a:rPr lang="en-US" sz="3395" b="1" spc="424" dirty="0">
                  <a:solidFill>
                    <a:schemeClr val="bg1"/>
                  </a:solidFill>
                  <a:latin typeface="Trebuchet MS" pitchFamily="34" charset="0"/>
                </a:rPr>
                <a:t>GUIDE</a:t>
              </a:r>
            </a:p>
            <a:p>
              <a:pPr algn="ctr"/>
              <a:endParaRPr lang="en-US" sz="2546" b="1" dirty="0">
                <a:latin typeface="Trebuchet MS" pitchFamily="34" charset="0"/>
              </a:endParaRPr>
            </a:p>
            <a:p>
              <a:pPr defTabSz="2663232"/>
              <a:r>
                <a:rPr lang="en-US" sz="2546" i="0" dirty="0">
                  <a:latin typeface="Trebuchet MS" pitchFamily="34" charset="0"/>
                </a:rPr>
                <a:t>This PowerPoint</a:t>
              </a:r>
              <a:r>
                <a:rPr lang="en-US" sz="2546" i="0" baseline="0" dirty="0">
                  <a:latin typeface="Trebuchet MS" pitchFamily="34" charset="0"/>
                </a:rPr>
                <a:t> </a:t>
              </a:r>
              <a:r>
                <a:rPr lang="en-US" sz="2546" i="0" dirty="0">
                  <a:latin typeface="Trebuchet MS" pitchFamily="34" charset="0"/>
                </a:rPr>
                <a:t>2007 template produces</a:t>
              </a:r>
              <a:r>
                <a:rPr lang="en-US" sz="2546" i="0" baseline="0" dirty="0">
                  <a:latin typeface="Trebuchet MS" pitchFamily="34" charset="0"/>
                </a:rPr>
                <a:t> </a:t>
              </a:r>
              <a:r>
                <a:rPr lang="en-US" sz="2546" i="0" dirty="0">
                  <a:latin typeface="Trebuchet MS" pitchFamily="34" charset="0"/>
                </a:rPr>
                <a:t>an</a:t>
              </a:r>
              <a:r>
                <a:rPr lang="en-US" sz="2546" i="0" baseline="0" dirty="0">
                  <a:latin typeface="Trebuchet MS" pitchFamily="34" charset="0"/>
                </a:rPr>
                <a:t> A0</a:t>
              </a:r>
              <a:r>
                <a:rPr lang="en-US" sz="2546" i="0" dirty="0">
                  <a:latin typeface="Trebuchet MS" pitchFamily="34" charset="0"/>
                </a:rPr>
                <a:t> presentation poster. </a:t>
              </a:r>
              <a:r>
                <a:rPr lang="en-US" sz="2546" dirty="0">
                  <a:latin typeface="Trebuchet MS" pitchFamily="34" charset="0"/>
                </a:rPr>
                <a:t>You</a:t>
              </a:r>
              <a:r>
                <a:rPr lang="en-US" sz="2546" baseline="0" dirty="0">
                  <a:latin typeface="Trebuchet MS" pitchFamily="34" charset="0"/>
                </a:rPr>
                <a:t> can u</a:t>
              </a:r>
              <a:r>
                <a:rPr lang="en-US" sz="2546" dirty="0">
                  <a:latin typeface="Trebuchet MS" pitchFamily="34" charset="0"/>
                </a:rPr>
                <a:t>se</a:t>
              </a:r>
              <a:r>
                <a:rPr lang="en-US" sz="2546" baseline="0" dirty="0">
                  <a:latin typeface="Trebuchet MS" pitchFamily="34" charset="0"/>
                </a:rPr>
                <a:t> it to create your research poster and </a:t>
              </a:r>
              <a:r>
                <a:rPr lang="en-US" sz="2546" dirty="0">
                  <a:latin typeface="Trebuchet MS" pitchFamily="34" charset="0"/>
                </a:rPr>
                <a:t>save valuable time placing titles, subtitles,</a:t>
              </a:r>
              <a:r>
                <a:rPr lang="en-US" sz="2546" baseline="0" dirty="0">
                  <a:latin typeface="Trebuchet MS" pitchFamily="34" charset="0"/>
                </a:rPr>
                <a:t> text, and graphics</a:t>
              </a:r>
              <a:r>
                <a:rPr lang="en-US" sz="2546" dirty="0">
                  <a:latin typeface="Trebuchet MS" pitchFamily="34" charset="0"/>
                </a:rPr>
                <a:t>. </a:t>
              </a:r>
            </a:p>
            <a:p>
              <a:pPr defTabSz="2663232"/>
              <a:endParaRPr lang="en-US" sz="2546" dirty="0">
                <a:latin typeface="Trebuchet MS" pitchFamily="34" charset="0"/>
              </a:endParaRPr>
            </a:p>
            <a:p>
              <a:pPr defTabSz="3104256"/>
              <a:r>
                <a:rPr lang="en-US" sz="2546" dirty="0">
                  <a:latin typeface="Trebuchet MS" pitchFamily="34" charset="0"/>
                </a:rPr>
                <a:t>We provide a series of online tutorials that will guide you through the poster design process and answer your poster production questions. To view our template tutorials, go online to </a:t>
              </a:r>
              <a:r>
                <a:rPr lang="en-US" sz="2546" b="1" dirty="0">
                  <a:solidFill>
                    <a:srgbClr val="FFC000"/>
                  </a:solidFill>
                  <a:latin typeface="Trebuchet MS" pitchFamily="34" charset="0"/>
                </a:rPr>
                <a:t>PosterPresentations.com</a:t>
              </a:r>
              <a:r>
                <a:rPr lang="en-US" sz="2546" b="1" dirty="0">
                  <a:solidFill>
                    <a:schemeClr val="bg1"/>
                  </a:solidFill>
                  <a:latin typeface="Trebuchet MS" pitchFamily="34" charset="0"/>
                </a:rPr>
                <a:t> </a:t>
              </a:r>
              <a:r>
                <a:rPr lang="en-US" sz="2546" dirty="0">
                  <a:solidFill>
                    <a:schemeClr val="bg1"/>
                  </a:solidFill>
                  <a:latin typeface="Trebuchet MS" pitchFamily="34" charset="0"/>
                </a:rPr>
                <a:t>and click on HELP DESK.</a:t>
              </a:r>
            </a:p>
            <a:p>
              <a:pPr defTabSz="3104256"/>
              <a:endParaRPr lang="en-US" sz="2546" dirty="0">
                <a:latin typeface="Trebuchet MS" pitchFamily="34" charset="0"/>
              </a:endParaRPr>
            </a:p>
            <a:p>
              <a:pPr defTabSz="3104256"/>
              <a:r>
                <a:rPr lang="en-US" sz="2546" dirty="0">
                  <a:solidFill>
                    <a:schemeClr val="bg1"/>
                  </a:solidFill>
                  <a:latin typeface="Trebuchet MS" pitchFamily="34" charset="0"/>
                </a:rPr>
                <a:t>When</a:t>
              </a:r>
              <a:r>
                <a:rPr lang="en-US" sz="2546" baseline="0" dirty="0">
                  <a:solidFill>
                    <a:schemeClr val="bg1"/>
                  </a:solidFill>
                  <a:latin typeface="Trebuchet MS" pitchFamily="34" charset="0"/>
                </a:rPr>
                <a:t> you are ready to print your poster</a:t>
              </a:r>
              <a:r>
                <a:rPr lang="en-US" sz="2546" dirty="0">
                  <a:solidFill>
                    <a:schemeClr val="bg1"/>
                  </a:solidFill>
                  <a:latin typeface="Trebuchet MS" pitchFamily="34" charset="0"/>
                </a:rPr>
                <a:t>,</a:t>
              </a:r>
              <a:r>
                <a:rPr lang="en-US" sz="2546" baseline="0" dirty="0">
                  <a:solidFill>
                    <a:schemeClr val="bg1"/>
                  </a:solidFill>
                  <a:latin typeface="Trebuchet MS" pitchFamily="34" charset="0"/>
                </a:rPr>
                <a:t> go online to </a:t>
              </a:r>
              <a:r>
                <a:rPr lang="en-US" sz="2546" b="0" dirty="0">
                  <a:solidFill>
                    <a:schemeClr val="bg1"/>
                  </a:solidFill>
                  <a:latin typeface="Trebuchet MS" pitchFamily="34" charset="0"/>
                </a:rPr>
                <a:t>PosterPresentations.com</a:t>
              </a:r>
              <a:br>
                <a:rPr lang="en-US" sz="2546" dirty="0">
                  <a:solidFill>
                    <a:schemeClr val="bg1"/>
                  </a:solidFill>
                  <a:latin typeface="Trebuchet MS" pitchFamily="34" charset="0"/>
                </a:rPr>
              </a:br>
              <a:endParaRPr lang="en-US" sz="2546" dirty="0">
                <a:solidFill>
                  <a:schemeClr val="bg1"/>
                </a:solidFill>
                <a:latin typeface="Trebuchet MS" pitchFamily="34" charset="0"/>
              </a:endParaRPr>
            </a:p>
            <a:p>
              <a:pPr algn="l" defTabSz="2663232"/>
              <a:r>
                <a:rPr lang="en-US" sz="2546" b="0" dirty="0">
                  <a:solidFill>
                    <a:schemeClr val="bg1"/>
                  </a:solidFill>
                  <a:latin typeface="Trebuchet MS" pitchFamily="34" charset="0"/>
                </a:rPr>
                <a:t>Need</a:t>
              </a:r>
              <a:r>
                <a:rPr lang="en-US" sz="2546" b="0" baseline="0" dirty="0">
                  <a:solidFill>
                    <a:schemeClr val="bg1"/>
                  </a:solidFill>
                  <a:latin typeface="Trebuchet MS" pitchFamily="34" charset="0"/>
                </a:rPr>
                <a:t> assistance? Call us at </a:t>
              </a:r>
              <a:r>
                <a:rPr lang="en-US" sz="2546" b="0" dirty="0">
                  <a:solidFill>
                    <a:srgbClr val="FFC000"/>
                  </a:solidFill>
                  <a:latin typeface="Trebuchet MS" pitchFamily="34" charset="0"/>
                </a:rPr>
                <a:t>1.510.649.3001</a:t>
              </a:r>
            </a:p>
            <a:p>
              <a:pPr algn="l" defTabSz="2663232"/>
              <a:endParaRPr lang="en-US" sz="3112" b="1" dirty="0">
                <a:solidFill>
                  <a:srgbClr val="FFFF00"/>
                </a:solidFill>
                <a:latin typeface="Trebuchet MS" pitchFamily="34" charset="0"/>
              </a:endParaRPr>
            </a:p>
            <a:p>
              <a:pPr algn="ctr"/>
              <a:endParaRPr lang="en-US" sz="2263" b="1" dirty="0">
                <a:solidFill>
                  <a:schemeClr val="bg1"/>
                </a:solidFill>
                <a:latin typeface="Trebuchet MS" pitchFamily="34" charset="0"/>
              </a:endParaRPr>
            </a:p>
            <a:p>
              <a:pPr algn="ctr"/>
              <a:r>
                <a:rPr lang="en-US" sz="3395" b="1" spc="424" dirty="0">
                  <a:solidFill>
                    <a:schemeClr val="bg1"/>
                  </a:solidFill>
                  <a:latin typeface="Trebuchet MS" pitchFamily="34" charset="0"/>
                </a:rPr>
                <a:t>QUICK START</a:t>
              </a:r>
            </a:p>
            <a:p>
              <a:pPr algn="ctr"/>
              <a:endParaRPr lang="en-US" sz="2829"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Zoom in and out</a:t>
              </a:r>
            </a:p>
            <a:p>
              <a:pPr marL="1787423" indent="-460328" algn="l" defTabSz="601795">
                <a:tabLst/>
              </a:pPr>
              <a:r>
                <a:rPr lang="en-US" sz="2263" b="0" baseline="0" dirty="0">
                  <a:solidFill>
                    <a:schemeClr val="bg1"/>
                  </a:solidFill>
                  <a:latin typeface="Trebuchet MS" pitchFamily="34" charset="0"/>
                </a:rPr>
                <a:t>	</a:t>
              </a:r>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546" b="0"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63" b="0" spc="0"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br>
                <a:rPr lang="en-US" sz="2546" b="1" baseline="0" dirty="0">
                  <a:solidFill>
                    <a:schemeClr val="bg1"/>
                  </a:solidFill>
                  <a:latin typeface="Trebuchet MS" pitchFamily="34" charset="0"/>
                </a:rPr>
              </a:br>
              <a:endParaRPr lang="en-US" sz="2546" b="1" dirty="0">
                <a:solidFill>
                  <a:schemeClr val="bg1"/>
                </a:solidFill>
                <a:latin typeface="Trebuchet MS" pitchFamily="34" charset="0"/>
              </a:endParaRPr>
            </a:p>
            <a:p>
              <a:pPr algn="ctr"/>
              <a:endParaRPr lang="en-US" sz="2546" b="1" dirty="0">
                <a:solidFill>
                  <a:srgbClr val="FFC000"/>
                </a:solidFill>
                <a:latin typeface="Trebuchet MS" pitchFamily="34" charset="0"/>
              </a:endParaRPr>
            </a:p>
            <a:p>
              <a:pPr algn="ctr"/>
              <a:endParaRPr lang="en-US" sz="2546" b="1" dirty="0">
                <a:solidFill>
                  <a:srgbClr val="FFC000"/>
                </a:solidFill>
                <a:latin typeface="Trebuchet MS" pitchFamily="34" charset="0"/>
              </a:endParaRPr>
            </a:p>
            <a:p>
              <a:pPr algn="ctr"/>
              <a:r>
                <a:rPr lang="en-US" sz="2829" b="1" dirty="0">
                  <a:solidFill>
                    <a:srgbClr val="FFC000"/>
                  </a:solidFill>
                  <a:latin typeface="Trebuchet MS" pitchFamily="34" charset="0"/>
                </a:rPr>
                <a:t>Adding Logos</a:t>
              </a:r>
              <a:r>
                <a:rPr lang="en-US" sz="2829"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63" b="0" spc="212"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school’s logo is available on our free poster templates page.</a:t>
              </a:r>
            </a:p>
            <a:p>
              <a:pPr algn="l"/>
              <a:endParaRPr lang="en-US" sz="2263" b="0" baseline="0" dirty="0">
                <a:latin typeface="Trebuchet MS" pitchFamily="34" charset="0"/>
              </a:endParaRPr>
            </a:p>
            <a:p>
              <a:pPr algn="ctr"/>
              <a:r>
                <a:rPr lang="en-US" sz="2829" b="1" baseline="0" dirty="0">
                  <a:solidFill>
                    <a:srgbClr val="FFC000"/>
                  </a:solidFill>
                  <a:latin typeface="Trebuchet MS" pitchFamily="34" charset="0"/>
                </a:rPr>
                <a:t>Photographs / Graphics</a:t>
              </a:r>
            </a:p>
            <a:p>
              <a:pPr algn="l" defTabSz="691615"/>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691615"/>
              <a:endParaRPr lang="en-US" sz="2263" b="0" baseline="0" dirty="0">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r>
                <a:rPr lang="en-US" sz="2829" b="1" baseline="0" dirty="0">
                  <a:solidFill>
                    <a:srgbClr val="FFC000"/>
                  </a:solidFill>
                  <a:latin typeface="Trebuchet MS" pitchFamily="34" charset="0"/>
                </a:rPr>
                <a:t>Image Quality Check</a:t>
              </a:r>
            </a:p>
            <a:p>
              <a:pPr lvl="0" algn="l" defTabSz="691615"/>
              <a:r>
                <a:rPr lang="en-US" sz="2263" b="0" baseline="0" dirty="0">
                  <a:solidFill>
                    <a:schemeClr val="bg1">
                      <a:lumMod val="75000"/>
                    </a:schemeClr>
                  </a:solidFill>
                  <a:latin typeface="Trebuchet MS" pitchFamily="34" charset="0"/>
                </a:rPr>
                <a:t>Zoom in and look at your images at 100% magnification. If they look good they will print well. </a:t>
              </a:r>
              <a:endParaRPr lang="en-US" sz="2546"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4"/>
            <a:stretch>
              <a:fillRect/>
            </a:stretch>
          </p:blipFill>
          <p:spPr>
            <a:xfrm>
              <a:off x="-10732765" y="19116994"/>
              <a:ext cx="9986808" cy="1053596"/>
            </a:xfrm>
            <a:prstGeom prst="rect">
              <a:avLst/>
            </a:prstGeom>
          </p:spPr>
        </p:pic>
        <p:grpSp>
          <p:nvGrpSpPr>
            <p:cNvPr id="41" name="Group 40"/>
            <p:cNvGrpSpPr/>
            <p:nvPr userDrawn="1"/>
          </p:nvGrpSpPr>
          <p:grpSpPr>
            <a:xfrm>
              <a:off x="-9744993" y="29384945"/>
              <a:ext cx="7531182" cy="2302801"/>
              <a:chOff x="-4470427" y="13701622"/>
              <a:chExt cx="3470785" cy="1058004"/>
            </a:xfrm>
          </p:grpSpPr>
          <p:grpSp>
            <p:nvGrpSpPr>
              <p:cNvPr id="49" name="Group 48"/>
              <p:cNvGrpSpPr/>
              <p:nvPr userDrawn="1"/>
            </p:nvGrpSpPr>
            <p:grpSpPr>
              <a:xfrm>
                <a:off x="-2783495" y="13745844"/>
                <a:ext cx="624431" cy="930516"/>
                <a:chOff x="-3958697" y="14964973"/>
                <a:chExt cx="779338" cy="1333424"/>
              </a:xfrm>
            </p:grpSpPr>
            <p:pic>
              <p:nvPicPr>
                <p:cNvPr id="70" name="Picture 69"/>
                <p:cNvPicPr>
                  <a:picLocks noChangeAspect="1"/>
                </p:cNvPicPr>
                <p:nvPr userDrawn="1"/>
              </p:nvPicPr>
              <p:blipFill>
                <a:blip r:embed="rId5"/>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336681"/>
                </a:xfrm>
                <a:prstGeom prst="rect">
                  <a:avLst/>
                </a:prstGeom>
                <a:solidFill>
                  <a:schemeClr val="accent1"/>
                </a:solidFill>
                <a:ln>
                  <a:noFill/>
                </a:ln>
              </p:spPr>
              <p:txBody>
                <a:bodyPr wrap="square" lIns="91440" tIns="91440" rIns="91440" bIns="91440" rtlCol="0">
                  <a:spAutoFit/>
                </a:bodyPr>
                <a:lstStyle/>
                <a:p>
                  <a:pPr algn="ctr"/>
                  <a:r>
                    <a:rPr lang="en-US" sz="1415" b="1" dirty="0">
                      <a:solidFill>
                        <a:schemeClr val="tx1"/>
                      </a:solidFill>
                    </a:rPr>
                    <a:t>ORIGINAL</a:t>
                  </a:r>
                </a:p>
              </p:txBody>
            </p:sp>
          </p:grpSp>
          <p:grpSp>
            <p:nvGrpSpPr>
              <p:cNvPr id="65" name="Group 64"/>
              <p:cNvGrpSpPr/>
              <p:nvPr userDrawn="1"/>
            </p:nvGrpSpPr>
            <p:grpSpPr>
              <a:xfrm>
                <a:off x="-2033159" y="13745872"/>
                <a:ext cx="1033517" cy="930508"/>
                <a:chOff x="-2921738" y="14889872"/>
                <a:chExt cx="1420279" cy="1278719"/>
              </a:xfrm>
            </p:grpSpPr>
            <p:pic>
              <p:nvPicPr>
                <p:cNvPr id="68" name="Picture 67"/>
                <p:cNvPicPr>
                  <a:picLocks noChangeAspect="1"/>
                </p:cNvPicPr>
                <p:nvPr userDrawn="1"/>
              </p:nvPicPr>
              <p:blipFill>
                <a:blip r:embed="rId5"/>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322871"/>
                </a:xfrm>
                <a:prstGeom prst="rect">
                  <a:avLst/>
                </a:prstGeom>
                <a:solidFill>
                  <a:srgbClr val="FF0000"/>
                </a:solidFill>
              </p:spPr>
              <p:txBody>
                <a:bodyPr wrap="square" lIns="457200" tIns="91440" rIns="457200" bIns="91440" rtlCol="0">
                  <a:spAutoFit/>
                </a:bodyPr>
                <a:lstStyle/>
                <a:p>
                  <a:pPr algn="ctr"/>
                  <a:r>
                    <a:rPr lang="en-US" sz="1415" b="1" dirty="0">
                      <a:solidFill>
                        <a:schemeClr val="bg1"/>
                      </a:solidFill>
                    </a:rPr>
                    <a:t>DISTORTED</a:t>
                  </a:r>
                  <a:endParaRPr lang="en-US" sz="637" b="1" dirty="0">
                    <a:solidFill>
                      <a:schemeClr val="bg1"/>
                    </a:solidFill>
                  </a:endParaRPr>
                </a:p>
              </p:txBody>
            </p:sp>
          </p:grpSp>
          <p:pic>
            <p:nvPicPr>
              <p:cNvPr id="66" name="Picture 65"/>
              <p:cNvPicPr>
                <a:picLocks noChangeAspect="1"/>
              </p:cNvPicPr>
              <p:nvPr userDrawn="1"/>
            </p:nvPicPr>
            <p:blipFill>
              <a:blip r:embed="rId6"/>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71255"/>
              </a:xfrm>
              <a:prstGeom prst="rect">
                <a:avLst/>
              </a:prstGeom>
              <a:noFill/>
            </p:spPr>
            <p:txBody>
              <a:bodyPr wrap="square" lIns="457200" tIns="457200" rIns="457200" bIns="0" rtlCol="0">
                <a:spAutoFit/>
              </a:bodyPr>
              <a:lstStyle/>
              <a:p>
                <a:pPr algn="ctr"/>
                <a:r>
                  <a:rPr lang="en-US" sz="1132" dirty="0">
                    <a:solidFill>
                      <a:schemeClr val="bg1"/>
                    </a:solidFill>
                  </a:rPr>
                  <a:t>Corner</a:t>
                </a:r>
                <a:r>
                  <a:rPr lang="en-US" sz="1132" baseline="0" dirty="0">
                    <a:solidFill>
                      <a:schemeClr val="bg1"/>
                    </a:solidFill>
                  </a:rPr>
                  <a:t> handles</a:t>
                </a:r>
                <a:endParaRPr lang="en-US" sz="1132" dirty="0">
                  <a:solidFill>
                    <a:schemeClr val="bg1"/>
                  </a:solidFill>
                </a:endParaRPr>
              </a:p>
            </p:txBody>
          </p:sp>
        </p:grpSp>
        <p:grpSp>
          <p:nvGrpSpPr>
            <p:cNvPr id="42" name="Group 41"/>
            <p:cNvGrpSpPr/>
            <p:nvPr userDrawn="1"/>
          </p:nvGrpSpPr>
          <p:grpSpPr>
            <a:xfrm>
              <a:off x="-10492455" y="34554906"/>
              <a:ext cx="9181591" cy="2526500"/>
              <a:chOff x="-4798161" y="15859915"/>
              <a:chExt cx="4231384" cy="1160779"/>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406943"/>
                <a:ext cx="1117601" cy="90849"/>
              </a:xfrm>
              <a:prstGeom prst="rect">
                <a:avLst/>
              </a:prstGeom>
              <a:noFill/>
            </p:spPr>
            <p:txBody>
              <a:bodyPr wrap="square" lIns="91440" tIns="91440" rIns="91440" bIns="0" rtlCol="0">
                <a:spAutoFit/>
              </a:bodyPr>
              <a:lstStyle/>
              <a:p>
                <a:pPr algn="ctr"/>
                <a:r>
                  <a:rPr lang="en-US" sz="1415" dirty="0">
                    <a:solidFill>
                      <a:srgbClr val="92D050"/>
                    </a:solidFill>
                  </a:rPr>
                  <a:t>Good</a:t>
                </a:r>
                <a:r>
                  <a:rPr lang="en-US" sz="1415" baseline="0" dirty="0">
                    <a:solidFill>
                      <a:srgbClr val="92D050"/>
                    </a:solidFill>
                  </a:rPr>
                  <a:t> </a:t>
                </a:r>
                <a:r>
                  <a:rPr lang="en-US" sz="1415" baseline="0" dirty="0">
                    <a:solidFill>
                      <a:schemeClr val="bg1"/>
                    </a:solidFill>
                  </a:rPr>
                  <a:t>printing quality</a:t>
                </a:r>
                <a:endParaRPr lang="en-US" sz="1415" dirty="0">
                  <a:solidFill>
                    <a:schemeClr val="bg1"/>
                  </a:solidFill>
                </a:endParaRPr>
              </a:p>
            </p:txBody>
          </p:sp>
          <p:sp>
            <p:nvSpPr>
              <p:cNvPr id="47" name="TextBox 46"/>
              <p:cNvSpPr txBox="1"/>
              <p:nvPr userDrawn="1"/>
            </p:nvSpPr>
            <p:spPr>
              <a:xfrm rot="16200000">
                <a:off x="-1171002" y="16416469"/>
                <a:ext cx="1117601" cy="90849"/>
              </a:xfrm>
              <a:prstGeom prst="rect">
                <a:avLst/>
              </a:prstGeom>
              <a:noFill/>
            </p:spPr>
            <p:txBody>
              <a:bodyPr wrap="square" lIns="91440" tIns="91440" rIns="91440" bIns="0" rtlCol="0">
                <a:spAutoFit/>
              </a:bodyPr>
              <a:lstStyle/>
              <a:p>
                <a:pPr algn="ctr"/>
                <a:r>
                  <a:rPr lang="en-US" sz="1415" dirty="0">
                    <a:solidFill>
                      <a:srgbClr val="FF0000"/>
                    </a:solidFill>
                  </a:rPr>
                  <a:t>Bad </a:t>
                </a:r>
                <a:r>
                  <a:rPr lang="en-US" sz="1415" dirty="0">
                    <a:solidFill>
                      <a:schemeClr val="bg1"/>
                    </a:solidFill>
                  </a:rPr>
                  <a:t>printing quality</a:t>
                </a:r>
              </a:p>
            </p:txBody>
          </p:sp>
        </p:grpSp>
      </p:grpSp>
      <p:grpSp>
        <p:nvGrpSpPr>
          <p:cNvPr id="82" name="Group 81"/>
          <p:cNvGrpSpPr/>
          <p:nvPr userDrawn="1"/>
        </p:nvGrpSpPr>
        <p:grpSpPr>
          <a:xfrm>
            <a:off x="43371298" y="4"/>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95" b="1" spc="424" dirty="0">
                  <a:solidFill>
                    <a:schemeClr val="bg1"/>
                  </a:solidFill>
                  <a:latin typeface="Trebuchet MS" pitchFamily="34" charset="0"/>
                </a:rPr>
                <a:t>QUICK START (cont.)</a:t>
              </a:r>
            </a:p>
            <a:p>
              <a:pPr algn="ctr"/>
              <a:endParaRPr lang="en-US" sz="3112"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How to change the template color theme</a:t>
              </a:r>
            </a:p>
            <a:p>
              <a:pPr marL="0" marR="0" lvl="2" indent="0" algn="l" defTabSz="80837"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8083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80837"/>
              <a:endParaRPr lang="en-US" sz="2263" b="0" baseline="0" dirty="0">
                <a:solidFill>
                  <a:schemeClr val="bg1">
                    <a:lumMod val="75000"/>
                  </a:schemeClr>
                </a:solidFill>
                <a:latin typeface="Trebuchet MS" pitchFamily="34" charset="0"/>
              </a:endParaRPr>
            </a:p>
            <a:p>
              <a:pPr marL="0" indent="0" algn="l" defTabSz="80837"/>
              <a:endParaRPr lang="en-US" sz="2263" b="0" baseline="0" dirty="0">
                <a:solidFill>
                  <a:schemeClr val="bg1">
                    <a:lumMod val="75000"/>
                  </a:schemeClr>
                </a:solidFill>
                <a:latin typeface="Trebuchet MS" pitchFamily="34" charset="0"/>
              </a:endParaRPr>
            </a:p>
            <a:p>
              <a:pPr marL="0" indent="0" algn="l" defTabSz="80837"/>
              <a:endParaRPr lang="en-US" sz="2263" b="0" baseline="0" dirty="0">
                <a:solidFill>
                  <a:schemeClr val="bg1">
                    <a:lumMod val="75000"/>
                  </a:schemeClr>
                </a:solidFill>
                <a:latin typeface="Trebuchet MS" pitchFamily="34" charset="0"/>
              </a:endParaRPr>
            </a:p>
            <a:p>
              <a:pPr marL="0" indent="0" algn="l" defTabSz="80837"/>
              <a:endParaRPr lang="en-US" sz="2263" b="0" baseline="0" dirty="0">
                <a:solidFill>
                  <a:schemeClr val="bg1">
                    <a:lumMod val="75000"/>
                  </a:schemeClr>
                </a:solidFill>
                <a:latin typeface="Trebuchet MS" pitchFamily="34" charset="0"/>
              </a:endParaRPr>
            </a:p>
            <a:p>
              <a:pPr marL="0" indent="0" algn="l" defTabSz="80837"/>
              <a:endParaRPr lang="en-US" sz="2263" b="0" baseline="0" dirty="0">
                <a:solidFill>
                  <a:schemeClr val="bg1">
                    <a:lumMod val="75000"/>
                  </a:schemeClr>
                </a:solidFill>
                <a:latin typeface="Trebuchet MS" pitchFamily="34" charset="0"/>
              </a:endParaRPr>
            </a:p>
            <a:p>
              <a:pPr marL="0" indent="0" algn="l" defTabSz="80837"/>
              <a:endParaRPr lang="en-US" sz="2263" b="0" baseline="0" dirty="0">
                <a:solidFill>
                  <a:schemeClr val="bg1">
                    <a:lumMod val="75000"/>
                  </a:schemeClr>
                </a:solidFill>
                <a:latin typeface="Trebuchet MS" pitchFamily="34" charset="0"/>
              </a:endParaRPr>
            </a:p>
            <a:p>
              <a:pPr marL="0" indent="0" algn="l" defTabSz="80837"/>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0837"/>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Text</a:t>
              </a:r>
            </a:p>
            <a:p>
              <a:pPr marL="2425144" lvl="2" indent="0" algn="l" defTabSz="80837"/>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73841" lvl="2" indent="0" algn="l" defTabSz="80837"/>
              <a:endParaRPr lang="en-US" sz="2263" b="0" baseline="0" dirty="0">
                <a:solidFill>
                  <a:schemeClr val="bg1">
                    <a:lumMod val="75000"/>
                  </a:schemeClr>
                </a:solidFill>
                <a:latin typeface="Trebuchet MS" pitchFamily="34" charset="0"/>
              </a:endParaRPr>
            </a:p>
            <a:p>
              <a:pPr marL="0" marR="0" lvl="0" indent="0" algn="ctr" defTabSz="1073841"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282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083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1073841" lvl="2" indent="0" algn="l" defTabSz="80837"/>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Tables</a:t>
              </a:r>
            </a:p>
            <a:p>
              <a:pPr marL="1414669" lvl="1" indent="0" algn="l" defTabSz="80837"/>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80837"/>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0837"/>
              <a:endParaRPr lang="en-US" sz="2263" b="0" baseline="0" dirty="0">
                <a:solidFill>
                  <a:schemeClr val="bg1">
                    <a:lumMod val="75000"/>
                  </a:schemeClr>
                </a:solidFill>
                <a:latin typeface="Trebuchet MS" pitchFamily="34" charset="0"/>
              </a:endParaRPr>
            </a:p>
            <a:p>
              <a:pPr marL="0" marR="0" lvl="0" indent="0" algn="ctr" defTabSz="1073841"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083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083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841"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083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73841" rtl="0" eaLnBrk="1" fontAlgn="auto" latinLnBrk="0" hangingPunct="1">
                <a:lnSpc>
                  <a:spcPct val="100000"/>
                </a:lnSpc>
                <a:spcBef>
                  <a:spcPts val="0"/>
                </a:spcBef>
                <a:spcAft>
                  <a:spcPts val="0"/>
                </a:spcAft>
                <a:buClrTx/>
                <a:buSzTx/>
                <a:buFontTx/>
                <a:buNone/>
                <a:tabLst/>
                <a:defRPr/>
              </a:pPr>
              <a:endParaRPr kumimoji="0" lang="en-US" sz="282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073841"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083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083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841"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083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8083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ctr" defTabSz="1073841"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083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083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3"/>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pic>
            <p:nvPicPr>
              <p:cNvPr id="90"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74608"/>
              </a:xfrm>
              <a:prstGeom prst="rect">
                <a:avLst/>
              </a:prstGeom>
              <a:noFill/>
              <a:ln>
                <a:noFill/>
              </a:ln>
            </p:spPr>
            <p:txBody>
              <a:bodyPr wrap="square" rtlCol="0">
                <a:spAutoFit/>
              </a:bodyPr>
              <a:lstStyle/>
              <a:p>
                <a:r>
                  <a:rPr lang="en-US" sz="1698" dirty="0">
                    <a:solidFill>
                      <a:schemeClr val="tx2"/>
                    </a:solidFill>
                    <a:latin typeface="Trebuchet MS" pitchFamily="34" charset="0"/>
                  </a:rPr>
                  <a:t>Student</a:t>
                </a:r>
                <a:r>
                  <a:rPr lang="en-US" sz="1698" baseline="0" dirty="0">
                    <a:solidFill>
                      <a:schemeClr val="tx2"/>
                    </a:solidFill>
                    <a:latin typeface="Trebuchet MS" pitchFamily="34" charset="0"/>
                  </a:rPr>
                  <a:t> discounts are available on our </a:t>
                </a:r>
                <a:r>
                  <a:rPr lang="en-US" sz="1698" baseline="0" dirty="0" err="1">
                    <a:solidFill>
                      <a:schemeClr val="tx2"/>
                    </a:solidFill>
                    <a:latin typeface="Trebuchet MS" pitchFamily="34" charset="0"/>
                  </a:rPr>
                  <a:t>Facebook</a:t>
                </a:r>
                <a:r>
                  <a:rPr lang="en-US" sz="1698" baseline="0" dirty="0">
                    <a:solidFill>
                      <a:schemeClr val="tx2"/>
                    </a:solidFill>
                    <a:latin typeface="Trebuchet MS" pitchFamily="34" charset="0"/>
                  </a:rPr>
                  <a:t> page.</a:t>
                </a:r>
                <a:br>
                  <a:rPr lang="en-US" sz="1698" baseline="0" dirty="0">
                    <a:solidFill>
                      <a:schemeClr val="tx2"/>
                    </a:solidFill>
                    <a:latin typeface="Trebuchet MS" pitchFamily="34" charset="0"/>
                  </a:rPr>
                </a:br>
                <a:r>
                  <a:rPr lang="en-US" sz="1698" baseline="0" dirty="0">
                    <a:solidFill>
                      <a:schemeClr val="tx2"/>
                    </a:solidFill>
                    <a:latin typeface="Trebuchet MS" pitchFamily="34" charset="0"/>
                  </a:rPr>
                  <a:t>Go to </a:t>
                </a:r>
                <a:r>
                  <a:rPr lang="en-US" sz="1698" u="sng" baseline="0" dirty="0">
                    <a:solidFill>
                      <a:schemeClr val="tx2"/>
                    </a:solidFill>
                    <a:latin typeface="Trebuchet MS" pitchFamily="34" charset="0"/>
                  </a:rPr>
                  <a:t>PosterPresentations.com</a:t>
                </a:r>
                <a:r>
                  <a:rPr lang="en-US" sz="1698" baseline="0" dirty="0">
                    <a:solidFill>
                      <a:schemeClr val="tx2"/>
                    </a:solidFill>
                    <a:latin typeface="Trebuchet MS" pitchFamily="34" charset="0"/>
                  </a:rPr>
                  <a:t> and click on the FB icon. </a:t>
                </a:r>
                <a:endParaRPr lang="en-US" sz="1698" dirty="0">
                  <a:solidFill>
                    <a:schemeClr val="tx2"/>
                  </a:solidFill>
                  <a:latin typeface="Trebuchet MS" pitchFamily="34" charset="0"/>
                </a:endParaRPr>
              </a:p>
            </p:txBody>
          </p:sp>
        </p:grpSp>
      </p:grpSp>
      <p:sp>
        <p:nvSpPr>
          <p:cNvPr id="35" name="TextBox 34"/>
          <p:cNvSpPr txBox="1"/>
          <p:nvPr userDrawn="1"/>
        </p:nvSpPr>
        <p:spPr>
          <a:xfrm>
            <a:off x="43875931" y="28936848"/>
            <a:ext cx="10786864" cy="969969"/>
          </a:xfrm>
          <a:prstGeom prst="rect">
            <a:avLst/>
          </a:prstGeom>
          <a:noFill/>
        </p:spPr>
        <p:txBody>
          <a:bodyPr wrap="square" lIns="46190" tIns="23094" rIns="46190" bIns="23094" rtlCol="0">
            <a:spAutoFit/>
          </a:bodyPr>
          <a:lstStyle/>
          <a:p>
            <a:pPr marL="282935" indent="-282935">
              <a:lnSpc>
                <a:spcPts val="1839"/>
              </a:lnSpc>
            </a:pPr>
            <a:r>
              <a:rPr lang="en-US" sz="1980" dirty="0">
                <a:solidFill>
                  <a:schemeClr val="bg1"/>
                </a:solidFill>
              </a:rPr>
              <a:t>© 2015</a:t>
            </a:r>
            <a:r>
              <a:rPr lang="en-US" sz="1980" baseline="0" dirty="0">
                <a:solidFill>
                  <a:schemeClr val="bg1"/>
                </a:solidFill>
              </a:rPr>
              <a:t> </a:t>
            </a:r>
            <a:r>
              <a:rPr lang="en-US" sz="1980" dirty="0">
                <a:solidFill>
                  <a:schemeClr val="bg1"/>
                </a:solidFill>
              </a:rPr>
              <a:t>PosterPresentations.com</a:t>
            </a:r>
            <a:br>
              <a:rPr lang="en-US" sz="1980" dirty="0">
                <a:solidFill>
                  <a:schemeClr val="bg1"/>
                </a:solidFill>
              </a:rPr>
            </a:br>
            <a:r>
              <a:rPr lang="en-US" sz="1698" dirty="0">
                <a:solidFill>
                  <a:schemeClr val="bg1"/>
                </a:solidFill>
              </a:rPr>
              <a:t>2117 Fourth Street ,</a:t>
            </a:r>
            <a:r>
              <a:rPr lang="en-US" sz="1698" baseline="0" dirty="0">
                <a:solidFill>
                  <a:schemeClr val="bg1"/>
                </a:solidFill>
              </a:rPr>
              <a:t> Unit C</a:t>
            </a:r>
          </a:p>
          <a:p>
            <a:pPr marL="282935" indent="0">
              <a:lnSpc>
                <a:spcPts val="1839"/>
              </a:lnSpc>
            </a:pPr>
            <a:r>
              <a:rPr lang="en-US" sz="1698" baseline="0" dirty="0">
                <a:solidFill>
                  <a:schemeClr val="bg1"/>
                </a:solidFill>
              </a:rPr>
              <a:t>Berkeley CA </a:t>
            </a:r>
            <a:r>
              <a:rPr lang="en-US" sz="1415" baseline="0" dirty="0">
                <a:solidFill>
                  <a:schemeClr val="bg1"/>
                </a:solidFill>
              </a:rPr>
              <a:t>94710</a:t>
            </a:r>
            <a:br>
              <a:rPr lang="en-US" sz="1698" baseline="0" dirty="0">
                <a:solidFill>
                  <a:schemeClr val="bg1"/>
                </a:solidFill>
              </a:rPr>
            </a:br>
            <a:r>
              <a:rPr lang="en-US" sz="1698" b="1" baseline="0" dirty="0">
                <a:solidFill>
                  <a:srgbClr val="FFFF00"/>
                </a:solidFill>
              </a:rPr>
              <a:t>posterpresenter@gmail.com</a:t>
            </a:r>
            <a:endParaRPr lang="en-US" sz="1980" b="1" dirty="0">
              <a:solidFill>
                <a:srgbClr val="FFFF00"/>
              </a:solidFill>
            </a:endParaRPr>
          </a:p>
        </p:txBody>
      </p:sp>
      <p:sp>
        <p:nvSpPr>
          <p:cNvPr id="45" name="Text Box 14"/>
          <p:cNvSpPr txBox="1">
            <a:spLocks noChangeArrowheads="1"/>
          </p:cNvSpPr>
          <p:nvPr userDrawn="1"/>
        </p:nvSpPr>
        <p:spPr bwMode="auto">
          <a:xfrm>
            <a:off x="2025011" y="29670237"/>
            <a:ext cx="3728216" cy="234449"/>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40032"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11" indent="-1140011" algn="l" defTabSz="3040032"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024" indent="-950009" algn="l" defTabSz="3040032"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039" indent="-760009" algn="l" defTabSz="3040032"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055"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068"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084"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096"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115"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0129"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032" rtl="0" eaLnBrk="1" latinLnBrk="0" hangingPunct="1">
        <a:defRPr sz="6012" kern="1200">
          <a:solidFill>
            <a:schemeClr val="tx1"/>
          </a:solidFill>
          <a:latin typeface="+mn-lt"/>
          <a:ea typeface="+mn-ea"/>
          <a:cs typeface="+mn-cs"/>
        </a:defRPr>
      </a:lvl1pPr>
      <a:lvl2pPr marL="1520017" algn="l" defTabSz="3040032" rtl="0" eaLnBrk="1" latinLnBrk="0" hangingPunct="1">
        <a:defRPr sz="6012" kern="1200">
          <a:solidFill>
            <a:schemeClr val="tx1"/>
          </a:solidFill>
          <a:latin typeface="+mn-lt"/>
          <a:ea typeface="+mn-ea"/>
          <a:cs typeface="+mn-cs"/>
        </a:defRPr>
      </a:lvl2pPr>
      <a:lvl3pPr marL="3040032" algn="l" defTabSz="3040032" rtl="0" eaLnBrk="1" latinLnBrk="0" hangingPunct="1">
        <a:defRPr sz="6012" kern="1200">
          <a:solidFill>
            <a:schemeClr val="tx1"/>
          </a:solidFill>
          <a:latin typeface="+mn-lt"/>
          <a:ea typeface="+mn-ea"/>
          <a:cs typeface="+mn-cs"/>
        </a:defRPr>
      </a:lvl3pPr>
      <a:lvl4pPr marL="4560045" algn="l" defTabSz="3040032" rtl="0" eaLnBrk="1" latinLnBrk="0" hangingPunct="1">
        <a:defRPr sz="6012" kern="1200">
          <a:solidFill>
            <a:schemeClr val="tx1"/>
          </a:solidFill>
          <a:latin typeface="+mn-lt"/>
          <a:ea typeface="+mn-ea"/>
          <a:cs typeface="+mn-cs"/>
        </a:defRPr>
      </a:lvl4pPr>
      <a:lvl5pPr marL="6080061" algn="l" defTabSz="3040032" rtl="0" eaLnBrk="1" latinLnBrk="0" hangingPunct="1">
        <a:defRPr sz="6012" kern="1200">
          <a:solidFill>
            <a:schemeClr val="tx1"/>
          </a:solidFill>
          <a:latin typeface="+mn-lt"/>
          <a:ea typeface="+mn-ea"/>
          <a:cs typeface="+mn-cs"/>
        </a:defRPr>
      </a:lvl5pPr>
      <a:lvl6pPr marL="7600077" algn="l" defTabSz="3040032" rtl="0" eaLnBrk="1" latinLnBrk="0" hangingPunct="1">
        <a:defRPr sz="6012" kern="1200">
          <a:solidFill>
            <a:schemeClr val="tx1"/>
          </a:solidFill>
          <a:latin typeface="+mn-lt"/>
          <a:ea typeface="+mn-ea"/>
          <a:cs typeface="+mn-cs"/>
        </a:defRPr>
      </a:lvl6pPr>
      <a:lvl7pPr marL="9120092" algn="l" defTabSz="3040032" rtl="0" eaLnBrk="1" latinLnBrk="0" hangingPunct="1">
        <a:defRPr sz="6012" kern="1200">
          <a:solidFill>
            <a:schemeClr val="tx1"/>
          </a:solidFill>
          <a:latin typeface="+mn-lt"/>
          <a:ea typeface="+mn-ea"/>
          <a:cs typeface="+mn-cs"/>
        </a:defRPr>
      </a:lvl7pPr>
      <a:lvl8pPr marL="10640107" algn="l" defTabSz="3040032" rtl="0" eaLnBrk="1" latinLnBrk="0" hangingPunct="1">
        <a:defRPr sz="6012" kern="1200">
          <a:solidFill>
            <a:schemeClr val="tx1"/>
          </a:solidFill>
          <a:latin typeface="+mn-lt"/>
          <a:ea typeface="+mn-ea"/>
          <a:cs typeface="+mn-cs"/>
        </a:defRPr>
      </a:lvl8pPr>
      <a:lvl9pPr marL="12160123" algn="l" defTabSz="3040032"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C8D5900-D018-4448-ADE2-CCC553EF8827}"/>
              </a:ext>
            </a:extLst>
          </p:cNvPr>
          <p:cNvSpPr>
            <a:spLocks noGrp="1"/>
          </p:cNvSpPr>
          <p:nvPr>
            <p:ph type="body" sz="quarter" idx="10"/>
          </p:nvPr>
        </p:nvSpPr>
        <p:spPr>
          <a:xfrm>
            <a:off x="934893" y="5601725"/>
            <a:ext cx="13388438" cy="1676473"/>
          </a:xfrm>
        </p:spPr>
        <p:txBody>
          <a:bodyPr/>
          <a:lstStyle/>
          <a:p>
            <a:r>
              <a:rPr lang="en-US" altLang="zh-CN" dirty="0">
                <a:latin typeface="+mn-lt"/>
              </a:rPr>
              <a:t>Type in or paste your text here</a:t>
            </a:r>
            <a:endParaRPr lang="zh-CN" altLang="en-US" dirty="0">
              <a:latin typeface="+mn-lt"/>
            </a:endParaRPr>
          </a:p>
        </p:txBody>
      </p:sp>
      <p:sp>
        <p:nvSpPr>
          <p:cNvPr id="3" name="文本占位符 2">
            <a:extLst>
              <a:ext uri="{FF2B5EF4-FFF2-40B4-BE49-F238E27FC236}">
                <a16:creationId xmlns:a16="http://schemas.microsoft.com/office/drawing/2014/main" id="{2A767809-0992-4CED-91BE-04209153E731}"/>
              </a:ext>
            </a:extLst>
          </p:cNvPr>
          <p:cNvSpPr>
            <a:spLocks noGrp="1"/>
          </p:cNvSpPr>
          <p:nvPr>
            <p:ph type="body" sz="quarter" idx="11"/>
          </p:nvPr>
        </p:nvSpPr>
        <p:spPr/>
        <p:txBody>
          <a:bodyPr/>
          <a:lstStyle/>
          <a:p>
            <a:endParaRPr lang="zh-CN" altLang="en-US" dirty="0"/>
          </a:p>
        </p:txBody>
      </p:sp>
      <p:sp>
        <p:nvSpPr>
          <p:cNvPr id="4" name="文本占位符 3">
            <a:extLst>
              <a:ext uri="{FF2B5EF4-FFF2-40B4-BE49-F238E27FC236}">
                <a16:creationId xmlns:a16="http://schemas.microsoft.com/office/drawing/2014/main" id="{3A6B23A8-66DF-4550-B026-3690561E56D3}"/>
              </a:ext>
            </a:extLst>
          </p:cNvPr>
          <p:cNvSpPr>
            <a:spLocks noGrp="1"/>
          </p:cNvSpPr>
          <p:nvPr>
            <p:ph type="body" sz="quarter" idx="20"/>
          </p:nvPr>
        </p:nvSpPr>
        <p:spPr/>
        <p:txBody>
          <a:bodyPr/>
          <a:lstStyle/>
          <a:p>
            <a:endParaRPr lang="zh-CN" altLang="en-US" dirty="0"/>
          </a:p>
        </p:txBody>
      </p:sp>
      <p:sp>
        <p:nvSpPr>
          <p:cNvPr id="6" name="文本占位符 5">
            <a:extLst>
              <a:ext uri="{FF2B5EF4-FFF2-40B4-BE49-F238E27FC236}">
                <a16:creationId xmlns:a16="http://schemas.microsoft.com/office/drawing/2014/main" id="{CC355C1C-FCDB-4D6F-9E27-1190B423F73E}"/>
              </a:ext>
            </a:extLst>
          </p:cNvPr>
          <p:cNvSpPr>
            <a:spLocks noGrp="1"/>
          </p:cNvSpPr>
          <p:nvPr>
            <p:ph type="body" sz="quarter" idx="150"/>
          </p:nvPr>
        </p:nvSpPr>
        <p:spPr/>
        <p:txBody>
          <a:bodyPr/>
          <a:lstStyle/>
          <a:p>
            <a:endParaRPr lang="zh-CN" altLang="en-US"/>
          </a:p>
        </p:txBody>
      </p:sp>
      <p:sp>
        <p:nvSpPr>
          <p:cNvPr id="7" name="文本占位符 6">
            <a:extLst>
              <a:ext uri="{FF2B5EF4-FFF2-40B4-BE49-F238E27FC236}">
                <a16:creationId xmlns:a16="http://schemas.microsoft.com/office/drawing/2014/main" id="{AE615CEA-CE3E-4E75-866C-12669F5E9BE7}"/>
              </a:ext>
            </a:extLst>
          </p:cNvPr>
          <p:cNvSpPr>
            <a:spLocks noGrp="1"/>
          </p:cNvSpPr>
          <p:nvPr>
            <p:ph type="body" sz="quarter" idx="151"/>
          </p:nvPr>
        </p:nvSpPr>
        <p:spPr/>
        <p:txBody>
          <a:bodyPr/>
          <a:lstStyle/>
          <a:p>
            <a:endParaRPr lang="zh-CN" altLang="en-US"/>
          </a:p>
        </p:txBody>
      </p:sp>
      <p:sp>
        <p:nvSpPr>
          <p:cNvPr id="8" name="文本占位符 7">
            <a:extLst>
              <a:ext uri="{FF2B5EF4-FFF2-40B4-BE49-F238E27FC236}">
                <a16:creationId xmlns:a16="http://schemas.microsoft.com/office/drawing/2014/main" id="{C529D426-B54E-41FC-93A1-7B7F1669B0EE}"/>
              </a:ext>
            </a:extLst>
          </p:cNvPr>
          <p:cNvSpPr>
            <a:spLocks noGrp="1"/>
          </p:cNvSpPr>
          <p:nvPr>
            <p:ph type="body" sz="quarter" idx="153"/>
          </p:nvPr>
        </p:nvSpPr>
        <p:spPr/>
        <p:txBody>
          <a:bodyPr>
            <a:normAutofit fontScale="92500" lnSpcReduction="10000"/>
          </a:bodyPr>
          <a:lstStyle/>
          <a:p>
            <a:endParaRPr lang="zh-CN" altLang="en-US"/>
          </a:p>
        </p:txBody>
      </p:sp>
      <p:sp>
        <p:nvSpPr>
          <p:cNvPr id="9" name="文本占位符 8">
            <a:extLst>
              <a:ext uri="{FF2B5EF4-FFF2-40B4-BE49-F238E27FC236}">
                <a16:creationId xmlns:a16="http://schemas.microsoft.com/office/drawing/2014/main" id="{CD0650DA-CD74-4BEE-A11C-2A5268DA7B5B}"/>
              </a:ext>
            </a:extLst>
          </p:cNvPr>
          <p:cNvSpPr>
            <a:spLocks noGrp="1"/>
          </p:cNvSpPr>
          <p:nvPr>
            <p:ph type="body" sz="quarter" idx="156"/>
          </p:nvPr>
        </p:nvSpPr>
        <p:spPr/>
        <p:txBody>
          <a:bodyPr/>
          <a:lstStyle/>
          <a:p>
            <a:endParaRPr lang="zh-CN" altLang="en-US" dirty="0"/>
          </a:p>
        </p:txBody>
      </p:sp>
      <p:sp>
        <p:nvSpPr>
          <p:cNvPr id="11" name="文本占位符 10">
            <a:extLst>
              <a:ext uri="{FF2B5EF4-FFF2-40B4-BE49-F238E27FC236}">
                <a16:creationId xmlns:a16="http://schemas.microsoft.com/office/drawing/2014/main" id="{93A3AED1-9D79-4728-82AF-D065F0AE6643}"/>
              </a:ext>
            </a:extLst>
          </p:cNvPr>
          <p:cNvSpPr>
            <a:spLocks noGrp="1"/>
          </p:cNvSpPr>
          <p:nvPr>
            <p:ph type="body" sz="quarter" idx="158"/>
          </p:nvPr>
        </p:nvSpPr>
        <p:spPr/>
        <p:txBody>
          <a:bodyPr/>
          <a:lstStyle/>
          <a:p>
            <a:endParaRPr lang="zh-CN" altLang="en-US" dirty="0">
              <a:latin typeface="+mn-lt"/>
            </a:endParaRPr>
          </a:p>
        </p:txBody>
      </p:sp>
      <p:sp>
        <p:nvSpPr>
          <p:cNvPr id="12" name="文本占位符 11">
            <a:extLst>
              <a:ext uri="{FF2B5EF4-FFF2-40B4-BE49-F238E27FC236}">
                <a16:creationId xmlns:a16="http://schemas.microsoft.com/office/drawing/2014/main" id="{331FE220-60DF-4FF8-AA53-382BB25F5E2C}"/>
              </a:ext>
            </a:extLst>
          </p:cNvPr>
          <p:cNvSpPr>
            <a:spLocks noGrp="1"/>
          </p:cNvSpPr>
          <p:nvPr>
            <p:ph type="body" sz="quarter" idx="159"/>
          </p:nvPr>
        </p:nvSpPr>
        <p:spPr/>
        <p:txBody>
          <a:bodyPr/>
          <a:lstStyle/>
          <a:p>
            <a:endParaRPr lang="zh-CN" altLang="en-US" dirty="0"/>
          </a:p>
        </p:txBody>
      </p:sp>
      <p:sp>
        <p:nvSpPr>
          <p:cNvPr id="13" name="文本占位符 12">
            <a:extLst>
              <a:ext uri="{FF2B5EF4-FFF2-40B4-BE49-F238E27FC236}">
                <a16:creationId xmlns:a16="http://schemas.microsoft.com/office/drawing/2014/main" id="{D1342A71-F7F6-45E7-B508-C9CC36AB3155}"/>
              </a:ext>
            </a:extLst>
          </p:cNvPr>
          <p:cNvSpPr>
            <a:spLocks noGrp="1"/>
          </p:cNvSpPr>
          <p:nvPr>
            <p:ph type="body" sz="quarter" idx="160"/>
          </p:nvPr>
        </p:nvSpPr>
        <p:spPr/>
        <p:txBody>
          <a:bodyPr/>
          <a:lstStyle/>
          <a:p>
            <a:endParaRPr lang="zh-CN" altLang="en-US"/>
          </a:p>
        </p:txBody>
      </p:sp>
      <p:sp>
        <p:nvSpPr>
          <p:cNvPr id="14" name="文本占位符 13">
            <a:extLst>
              <a:ext uri="{FF2B5EF4-FFF2-40B4-BE49-F238E27FC236}">
                <a16:creationId xmlns:a16="http://schemas.microsoft.com/office/drawing/2014/main" id="{E1250444-EDB4-4686-835C-11B0C3F5EA13}"/>
              </a:ext>
            </a:extLst>
          </p:cNvPr>
          <p:cNvSpPr>
            <a:spLocks noGrp="1"/>
          </p:cNvSpPr>
          <p:nvPr>
            <p:ph type="body" sz="quarter" idx="161"/>
          </p:nvPr>
        </p:nvSpPr>
        <p:spPr/>
        <p:txBody>
          <a:bodyPr/>
          <a:lstStyle/>
          <a:p>
            <a:endParaRPr lang="zh-CN" altLang="en-US" dirty="0">
              <a:latin typeface="+mn-lt"/>
            </a:endParaRPr>
          </a:p>
        </p:txBody>
      </p:sp>
      <p:sp>
        <p:nvSpPr>
          <p:cNvPr id="15" name="文本占位符 14">
            <a:extLst>
              <a:ext uri="{FF2B5EF4-FFF2-40B4-BE49-F238E27FC236}">
                <a16:creationId xmlns:a16="http://schemas.microsoft.com/office/drawing/2014/main" id="{13256941-8962-41D3-9C14-6E5E06D28C8C}"/>
              </a:ext>
            </a:extLst>
          </p:cNvPr>
          <p:cNvSpPr>
            <a:spLocks noGrp="1"/>
          </p:cNvSpPr>
          <p:nvPr>
            <p:ph type="body" sz="quarter" idx="162"/>
          </p:nvPr>
        </p:nvSpPr>
        <p:spPr/>
        <p:txBody>
          <a:bodyPr/>
          <a:lstStyle/>
          <a:p>
            <a:endParaRPr lang="zh-CN" altLang="en-US"/>
          </a:p>
        </p:txBody>
      </p:sp>
      <p:sp>
        <p:nvSpPr>
          <p:cNvPr id="16" name="文本占位符 15">
            <a:extLst>
              <a:ext uri="{FF2B5EF4-FFF2-40B4-BE49-F238E27FC236}">
                <a16:creationId xmlns:a16="http://schemas.microsoft.com/office/drawing/2014/main" id="{EA1B67D0-EE79-4B40-A4E4-15842AEF5F85}"/>
              </a:ext>
            </a:extLst>
          </p:cNvPr>
          <p:cNvSpPr>
            <a:spLocks noGrp="1"/>
          </p:cNvSpPr>
          <p:nvPr>
            <p:ph type="body" sz="quarter" idx="163"/>
          </p:nvPr>
        </p:nvSpPr>
        <p:spPr/>
        <p:txBody>
          <a:bodyPr/>
          <a:lstStyle/>
          <a:p>
            <a:endParaRPr lang="zh-CN" altLang="en-US" dirty="0">
              <a:latin typeface="+mn-lt"/>
            </a:endParaRPr>
          </a:p>
        </p:txBody>
      </p:sp>
      <p:sp>
        <p:nvSpPr>
          <p:cNvPr id="17" name="文本框 16">
            <a:extLst>
              <a:ext uri="{FF2B5EF4-FFF2-40B4-BE49-F238E27FC236}">
                <a16:creationId xmlns:a16="http://schemas.microsoft.com/office/drawing/2014/main" id="{F214961F-952B-455E-ABDC-D5412EE01C5E}"/>
              </a:ext>
            </a:extLst>
          </p:cNvPr>
          <p:cNvSpPr txBox="1"/>
          <p:nvPr/>
        </p:nvSpPr>
        <p:spPr>
          <a:xfrm>
            <a:off x="14687550" y="10348319"/>
            <a:ext cx="13441541" cy="1015663"/>
          </a:xfrm>
          <a:prstGeom prst="rect">
            <a:avLst/>
          </a:prstGeom>
          <a:noFill/>
        </p:spPr>
        <p:txBody>
          <a:bodyPr wrap="square" rtlCol="0">
            <a:spAutoFit/>
          </a:bodyPr>
          <a:lstStyle/>
          <a:p>
            <a:pPr algn="ctr" defTabSz="3040032">
              <a:spcBef>
                <a:spcPct val="20000"/>
              </a:spcBef>
            </a:pPr>
            <a:r>
              <a:rPr lang="en-US" altLang="zh-CN" sz="6000" b="1" u="sng" dirty="0">
                <a:solidFill>
                  <a:schemeClr val="accent5">
                    <a:lumMod val="50000"/>
                  </a:schemeClr>
                </a:solidFill>
              </a:rPr>
              <a:t>Tips for Good Poster</a:t>
            </a:r>
            <a:endParaRPr lang="zh-CN" altLang="en-US" sz="6000" b="1" u="sng" dirty="0">
              <a:solidFill>
                <a:schemeClr val="accent5">
                  <a:lumMod val="50000"/>
                </a:schemeClr>
              </a:solidFill>
            </a:endParaRPr>
          </a:p>
        </p:txBody>
      </p:sp>
      <p:sp>
        <p:nvSpPr>
          <p:cNvPr id="18" name="文本框 17">
            <a:extLst>
              <a:ext uri="{FF2B5EF4-FFF2-40B4-BE49-F238E27FC236}">
                <a16:creationId xmlns:a16="http://schemas.microsoft.com/office/drawing/2014/main" id="{89C7E082-173B-42FA-9714-F7D77F383A19}"/>
              </a:ext>
            </a:extLst>
          </p:cNvPr>
          <p:cNvSpPr txBox="1"/>
          <p:nvPr/>
        </p:nvSpPr>
        <p:spPr>
          <a:xfrm>
            <a:off x="15087601" y="11646703"/>
            <a:ext cx="12547600" cy="5016758"/>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Highlight main topics and purpose of your research.</a:t>
            </a:r>
          </a:p>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Make your poster more engaging by using color, diagrams and images.</a:t>
            </a:r>
          </a:p>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Include an abstract no more than 100 words.</a:t>
            </a:r>
          </a:p>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Avoid illegible fonts in size and style.</a:t>
            </a:r>
          </a:p>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Make sure diagrams and images are large enough to be viewed from a distance.</a:t>
            </a:r>
          </a:p>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Be prepared to answer questions on your research topic.</a:t>
            </a:r>
            <a:endParaRPr lang="zh-CN" altLang="en-US" sz="4000" dirty="0">
              <a:solidFill>
                <a:schemeClr val="accent5">
                  <a:lumMod val="50000"/>
                </a:schemeClr>
              </a:solidFill>
              <a:cs typeface="Times New Roman" panose="02020603050405020304" pitchFamily="18" charset="0"/>
            </a:endParaRPr>
          </a:p>
        </p:txBody>
      </p:sp>
      <p:sp>
        <p:nvSpPr>
          <p:cNvPr id="19" name="文本框 18">
            <a:extLst>
              <a:ext uri="{FF2B5EF4-FFF2-40B4-BE49-F238E27FC236}">
                <a16:creationId xmlns:a16="http://schemas.microsoft.com/office/drawing/2014/main" id="{3B2EDEB0-2F49-4EC6-BF0C-E6D5E5CC137F}"/>
              </a:ext>
            </a:extLst>
          </p:cNvPr>
          <p:cNvSpPr txBox="1"/>
          <p:nvPr/>
        </p:nvSpPr>
        <p:spPr>
          <a:xfrm>
            <a:off x="14705250" y="4744633"/>
            <a:ext cx="13441541" cy="1015663"/>
          </a:xfrm>
          <a:prstGeom prst="rect">
            <a:avLst/>
          </a:prstGeom>
          <a:noFill/>
        </p:spPr>
        <p:txBody>
          <a:bodyPr wrap="square" rtlCol="0">
            <a:spAutoFit/>
          </a:bodyPr>
          <a:lstStyle/>
          <a:p>
            <a:pPr algn="ctr" defTabSz="3040032">
              <a:spcBef>
                <a:spcPct val="20000"/>
              </a:spcBef>
            </a:pPr>
            <a:r>
              <a:rPr lang="en-US" altLang="zh-CN" sz="6000" b="1" u="sng" dirty="0">
                <a:solidFill>
                  <a:schemeClr val="accent5">
                    <a:lumMod val="50000"/>
                  </a:schemeClr>
                </a:solidFill>
              </a:rPr>
              <a:t>Notice</a:t>
            </a:r>
            <a:endParaRPr lang="zh-CN" altLang="en-US" sz="6000" b="1" u="sng" dirty="0">
              <a:solidFill>
                <a:schemeClr val="accent5">
                  <a:lumMod val="50000"/>
                </a:schemeClr>
              </a:solidFill>
            </a:endParaRPr>
          </a:p>
        </p:txBody>
      </p:sp>
      <p:sp>
        <p:nvSpPr>
          <p:cNvPr id="20" name="文本框 19">
            <a:extLst>
              <a:ext uri="{FF2B5EF4-FFF2-40B4-BE49-F238E27FC236}">
                <a16:creationId xmlns:a16="http://schemas.microsoft.com/office/drawing/2014/main" id="{1D1B98DE-7C18-45D0-9841-2A50DBC2EE24}"/>
              </a:ext>
            </a:extLst>
          </p:cNvPr>
          <p:cNvSpPr txBox="1"/>
          <p:nvPr/>
        </p:nvSpPr>
        <p:spPr>
          <a:xfrm>
            <a:off x="15087601" y="6043017"/>
            <a:ext cx="12547600" cy="3785652"/>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Your Poster should be in A0-Size (118.9cm width * 84.1cm height)</a:t>
            </a:r>
          </a:p>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Minimum Font Size: 40pt</a:t>
            </a:r>
          </a:p>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Language: English / Chinese</a:t>
            </a:r>
          </a:p>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DDL: Dec. 27</a:t>
            </a:r>
            <a:r>
              <a:rPr lang="en-US" altLang="zh-CN" sz="4000" baseline="30000" dirty="0">
                <a:solidFill>
                  <a:schemeClr val="accent5">
                    <a:lumMod val="50000"/>
                  </a:schemeClr>
                </a:solidFill>
                <a:cs typeface="Times New Roman" panose="02020603050405020304" pitchFamily="18" charset="0"/>
              </a:rPr>
              <a:t>th </a:t>
            </a:r>
            <a:r>
              <a:rPr lang="en-US" altLang="zh-CN" sz="4000" dirty="0">
                <a:solidFill>
                  <a:schemeClr val="accent5">
                    <a:lumMod val="50000"/>
                  </a:schemeClr>
                </a:solidFill>
                <a:cs typeface="Times New Roman" panose="02020603050405020304" pitchFamily="18" charset="0"/>
              </a:rPr>
              <a:t>11:59pm</a:t>
            </a:r>
          </a:p>
          <a:p>
            <a:pPr marL="457200" indent="-457200" algn="just">
              <a:buFont typeface="Arial" panose="020B0604020202020204" pitchFamily="34" charset="0"/>
              <a:buChar char="•"/>
            </a:pPr>
            <a:r>
              <a:rPr lang="en-US" altLang="zh-CN" sz="4000" dirty="0">
                <a:solidFill>
                  <a:schemeClr val="accent5">
                    <a:lumMod val="50000"/>
                  </a:schemeClr>
                </a:solidFill>
                <a:cs typeface="Times New Roman" panose="02020603050405020304" pitchFamily="18" charset="0"/>
              </a:rPr>
              <a:t>Feel free to use different poster layout and designs </a:t>
            </a:r>
          </a:p>
        </p:txBody>
      </p:sp>
      <p:sp>
        <p:nvSpPr>
          <p:cNvPr id="24" name="文本占位符 1">
            <a:extLst>
              <a:ext uri="{FF2B5EF4-FFF2-40B4-BE49-F238E27FC236}">
                <a16:creationId xmlns:a16="http://schemas.microsoft.com/office/drawing/2014/main" id="{6849A79F-7AB8-4C43-AADF-D3918AA0C7F5}"/>
              </a:ext>
            </a:extLst>
          </p:cNvPr>
          <p:cNvSpPr txBox="1">
            <a:spLocks/>
          </p:cNvSpPr>
          <p:nvPr/>
        </p:nvSpPr>
        <p:spPr>
          <a:xfrm>
            <a:off x="881789" y="9669322"/>
            <a:ext cx="13441542" cy="1067680"/>
          </a:xfrm>
          <a:prstGeom prst="rect">
            <a:avLst/>
          </a:prstGeom>
        </p:spPr>
        <p:txBody>
          <a:bodyPr wrap="square" lIns="223877" tIns="223877" rIns="223877" bIns="223877">
            <a:spAutoFit/>
          </a:bodyPr>
          <a:lstStyle>
            <a:lvl1pPr marL="0" indent="0" algn="l" defTabSz="3040032" rtl="0" eaLnBrk="1" latinLnBrk="0" hangingPunct="1">
              <a:spcBef>
                <a:spcPct val="20000"/>
              </a:spcBef>
              <a:buFont typeface="Arial" pitchFamily="34" charset="0"/>
              <a:buNone/>
              <a:defRPr sz="4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9177" indent="-395837" algn="l" defTabSz="3040032" rtl="0" eaLnBrk="1" latinLnBrk="0" hangingPunct="1">
              <a:spcBef>
                <a:spcPct val="20000"/>
              </a:spcBef>
              <a:buFont typeface="Arial" pitchFamily="34" charset="0"/>
              <a:buChar char="–"/>
              <a:defRPr sz="1768" kern="1200">
                <a:solidFill>
                  <a:schemeClr val="tx1"/>
                </a:solidFill>
                <a:latin typeface="Trebuchet MS" pitchFamily="34" charset="0"/>
                <a:ea typeface="+mn-ea"/>
                <a:cs typeface="+mn-cs"/>
              </a:defRPr>
            </a:lvl2pPr>
            <a:lvl3pPr marL="1425014" indent="-395837" algn="l" defTabSz="3040032" rtl="0" eaLnBrk="1" latinLnBrk="0" hangingPunct="1">
              <a:spcBef>
                <a:spcPct val="20000"/>
              </a:spcBef>
              <a:buFont typeface="Arial" pitchFamily="34" charset="0"/>
              <a:buChar char="•"/>
              <a:defRPr sz="1768" kern="1200">
                <a:solidFill>
                  <a:schemeClr val="tx1"/>
                </a:solidFill>
                <a:latin typeface="Trebuchet MS" pitchFamily="34" charset="0"/>
                <a:ea typeface="+mn-ea"/>
                <a:cs typeface="+mn-cs"/>
              </a:defRPr>
            </a:lvl3pPr>
            <a:lvl4pPr marL="1860435" indent="-435421" algn="l" defTabSz="3040032" rtl="0" eaLnBrk="1" latinLnBrk="0" hangingPunct="1">
              <a:spcBef>
                <a:spcPct val="20000"/>
              </a:spcBef>
              <a:buFont typeface="Arial" pitchFamily="34" charset="0"/>
              <a:buChar char="–"/>
              <a:defRPr sz="1768" kern="1200">
                <a:solidFill>
                  <a:schemeClr val="tx1"/>
                </a:solidFill>
                <a:latin typeface="Trebuchet MS" pitchFamily="34" charset="0"/>
                <a:ea typeface="+mn-ea"/>
                <a:cs typeface="+mn-cs"/>
              </a:defRPr>
            </a:lvl4pPr>
            <a:lvl5pPr marL="2177105" indent="-316670" algn="l" defTabSz="3040032" rtl="0" eaLnBrk="1" latinLnBrk="0" hangingPunct="1">
              <a:spcBef>
                <a:spcPct val="20000"/>
              </a:spcBef>
              <a:buFont typeface="Arial" pitchFamily="34" charset="0"/>
              <a:buChar char="»"/>
              <a:defRPr sz="1768" kern="1200">
                <a:solidFill>
                  <a:schemeClr val="tx1"/>
                </a:solidFill>
                <a:latin typeface="Trebuchet MS" pitchFamily="34" charset="0"/>
                <a:ea typeface="+mn-ea"/>
                <a:cs typeface="+mn-cs"/>
              </a:defRPr>
            </a:lvl5pPr>
            <a:lvl6pPr marL="8360084"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096"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115"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0129" indent="-760009" algn="l" defTabSz="3040032" rtl="0" eaLnBrk="1" latinLnBrk="0" hangingPunct="1">
              <a:spcBef>
                <a:spcPct val="20000"/>
              </a:spcBef>
              <a:buFont typeface="Arial" pitchFamily="34" charset="0"/>
              <a:buChar char="•"/>
              <a:defRPr sz="6719" kern="1200">
                <a:solidFill>
                  <a:schemeClr val="tx1"/>
                </a:solidFill>
                <a:latin typeface="+mn-lt"/>
                <a:ea typeface="+mn-ea"/>
                <a:cs typeface="+mn-cs"/>
              </a:defRPr>
            </a:lvl9pPr>
          </a:lstStyle>
          <a:p>
            <a:r>
              <a:rPr lang="en-US" altLang="zh-CN" dirty="0">
                <a:latin typeface="+mn-lt"/>
              </a:rPr>
              <a:t>Type in or paste your text here</a:t>
            </a:r>
            <a:endParaRPr lang="zh-CN" altLang="en-US" dirty="0">
              <a:latin typeface="+mn-lt"/>
            </a:endParaRPr>
          </a:p>
        </p:txBody>
      </p:sp>
    </p:spTree>
    <p:extLst>
      <p:ext uri="{BB962C8B-B14F-4D97-AF65-F5344CB8AC3E}">
        <p14:creationId xmlns:p14="http://schemas.microsoft.com/office/powerpoint/2010/main" val="2521166417"/>
      </p:ext>
    </p:extLst>
  </p:cSld>
  <p:clrMapOvr>
    <a:masterClrMapping/>
  </p:clrMapOvr>
</p:sld>
</file>

<file path=ppt/theme/theme1.xml><?xml version="1.0" encoding="utf-8"?>
<a:theme xmlns:a="http://schemas.openxmlformats.org/drawingml/2006/main" name="PosterPresentations.com-100CMx140C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201</TotalTime>
  <Words>121</Words>
  <Application>Microsoft Office PowerPoint</Application>
  <PresentationFormat>自定义</PresentationFormat>
  <Paragraphs>15</Paragraphs>
  <Slides>1</Slides>
  <Notes>0</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Wu Zhiyuan</cp:lastModifiedBy>
  <cp:revision>49</cp:revision>
  <dcterms:created xsi:type="dcterms:W3CDTF">2012-02-10T00:21:22Z</dcterms:created>
  <dcterms:modified xsi:type="dcterms:W3CDTF">2020-12-23T15:51:32Z</dcterms:modified>
</cp:coreProperties>
</file>