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3" r:id="rId1"/>
  </p:sldMasterIdLst>
  <p:notesMasterIdLst>
    <p:notesMasterId r:id="rId10"/>
  </p:notesMasterIdLst>
  <p:handoutMasterIdLst>
    <p:handoutMasterId r:id="rId11"/>
  </p:handoutMasterIdLst>
  <p:sldIdLst>
    <p:sldId id="866" r:id="rId2"/>
    <p:sldId id="876" r:id="rId3"/>
    <p:sldId id="877" r:id="rId4"/>
    <p:sldId id="878" r:id="rId5"/>
    <p:sldId id="879" r:id="rId6"/>
    <p:sldId id="880" r:id="rId7"/>
    <p:sldId id="875" r:id="rId8"/>
    <p:sldId id="86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AFFF"/>
    <a:srgbClr val="1A6784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6"/>
    <p:restoredTop sz="80695"/>
  </p:normalViewPr>
  <p:slideViewPr>
    <p:cSldViewPr>
      <p:cViewPr varScale="1">
        <p:scale>
          <a:sx n="107" d="100"/>
          <a:sy n="107" d="100"/>
        </p:scale>
        <p:origin x="160" y="28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3215D4EB-4E6F-1E44-BC52-19D9BFC4C212}"/>
    <pc:docChg chg="undo custSel addSld delSld modSld sldOrd">
      <pc:chgData name="Lipani, Aldo" userId="3d811883-7188-4056-86e4-ebeb30c53017" providerId="ADAL" clId="{3215D4EB-4E6F-1E44-BC52-19D9BFC4C212}" dt="2019-10-14T12:29:55.095" v="14738" actId="20577"/>
      <pc:docMkLst>
        <pc:docMk/>
      </pc:docMkLst>
      <pc:sldChg chg="modSp">
        <pc:chgData name="Lipani, Aldo" userId="3d811883-7188-4056-86e4-ebeb30c53017" providerId="ADAL" clId="{3215D4EB-4E6F-1E44-BC52-19D9BFC4C212}" dt="2019-10-12T12:38:46.830" v="913" actId="20577"/>
        <pc:sldMkLst>
          <pc:docMk/>
          <pc:sldMk cId="3972362767" sldId="555"/>
        </pc:sldMkLst>
        <pc:spChg chg="mod">
          <ac:chgData name="Lipani, Aldo" userId="3d811883-7188-4056-86e4-ebeb30c53017" providerId="ADAL" clId="{3215D4EB-4E6F-1E44-BC52-19D9BFC4C212}" dt="2019-10-12T12:38:46.830" v="913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addSp modSp add">
        <pc:chgData name="Lipani, Aldo" userId="3d811883-7188-4056-86e4-ebeb30c53017" providerId="ADAL" clId="{3215D4EB-4E6F-1E44-BC52-19D9BFC4C212}" dt="2019-10-12T12:39:41.613" v="931" actId="20577"/>
        <pc:sldMkLst>
          <pc:docMk/>
          <pc:sldMk cId="3034892166" sldId="747"/>
        </pc:sldMkLst>
        <pc:spChg chg="add mod">
          <ac:chgData name="Lipani, Aldo" userId="3d811883-7188-4056-86e4-ebeb30c53017" providerId="ADAL" clId="{3215D4EB-4E6F-1E44-BC52-19D9BFC4C212}" dt="2019-10-12T12:39:33.193" v="918" actId="14100"/>
          <ac:spMkLst>
            <pc:docMk/>
            <pc:sldMk cId="3034892166" sldId="747"/>
            <ac:spMk id="7" creationId="{7A61E9B4-ECB3-EA49-ABA0-C622C462EC43}"/>
          </ac:spMkLst>
        </pc:spChg>
        <pc:spChg chg="add mod">
          <ac:chgData name="Lipani, Aldo" userId="3d811883-7188-4056-86e4-ebeb30c53017" providerId="ADAL" clId="{3215D4EB-4E6F-1E44-BC52-19D9BFC4C212}" dt="2019-10-12T12:39:41.613" v="931" actId="20577"/>
          <ac:spMkLst>
            <pc:docMk/>
            <pc:sldMk cId="3034892166" sldId="747"/>
            <ac:spMk id="9" creationId="{506456D1-DD92-DE43-87E5-0801F7E6138D}"/>
          </ac:spMkLst>
        </pc:spChg>
      </pc:sldChg>
      <pc:sldChg chg="addSp modSp add">
        <pc:chgData name="Lipani, Aldo" userId="3d811883-7188-4056-86e4-ebeb30c53017" providerId="ADAL" clId="{3215D4EB-4E6F-1E44-BC52-19D9BFC4C212}" dt="2019-10-14T07:33:13.363" v="12545" actId="1076"/>
        <pc:sldMkLst>
          <pc:docMk/>
          <pc:sldMk cId="1434595258" sldId="774"/>
        </pc:sldMkLst>
        <pc:spChg chg="add mod">
          <ac:chgData name="Lipani, Aldo" userId="3d811883-7188-4056-86e4-ebeb30c53017" providerId="ADAL" clId="{3215D4EB-4E6F-1E44-BC52-19D9BFC4C212}" dt="2019-10-14T07:32:26.912" v="12544" actId="1076"/>
          <ac:spMkLst>
            <pc:docMk/>
            <pc:sldMk cId="1434595258" sldId="774"/>
            <ac:spMk id="2" creationId="{9AE5409A-9286-7044-A1EA-52438B22570C}"/>
          </ac:spMkLst>
        </pc:spChg>
        <pc:spChg chg="mod">
          <ac:chgData name="Lipani, Aldo" userId="3d811883-7188-4056-86e4-ebeb30c53017" providerId="ADAL" clId="{3215D4EB-4E6F-1E44-BC52-19D9BFC4C212}" dt="2019-10-14T07:33:13.363" v="12545" actId="1076"/>
          <ac:spMkLst>
            <pc:docMk/>
            <pc:sldMk cId="1434595258" sldId="774"/>
            <ac:spMk id="18" creationId="{72724FD1-1382-D145-B1B6-6C1EFC4C7110}"/>
          </ac:spMkLst>
        </pc:spChg>
        <pc:picChg chg="mod">
          <ac:chgData name="Lipani, Aldo" userId="3d811883-7188-4056-86e4-ebeb30c53017" providerId="ADAL" clId="{3215D4EB-4E6F-1E44-BC52-19D9BFC4C212}" dt="2019-10-14T07:33:13.363" v="12545" actId="1076"/>
          <ac:picMkLst>
            <pc:docMk/>
            <pc:sldMk cId="1434595258" sldId="774"/>
            <ac:picMk id="17" creationId="{5BDDDEFB-CFB0-6742-AADD-1DD215E11B8D}"/>
          </ac:picMkLst>
        </pc:picChg>
      </pc:sldChg>
      <pc:sldChg chg="modSp add ord">
        <pc:chgData name="Lipani, Aldo" userId="3d811883-7188-4056-86e4-ebeb30c53017" providerId="ADAL" clId="{3215D4EB-4E6F-1E44-BC52-19D9BFC4C212}" dt="2019-10-12T12:40:12.953" v="943" actId="20577"/>
        <pc:sldMkLst>
          <pc:docMk/>
          <pc:sldMk cId="844796453" sldId="783"/>
        </pc:sldMkLst>
        <pc:spChg chg="mod">
          <ac:chgData name="Lipani, Aldo" userId="3d811883-7188-4056-86e4-ebeb30c53017" providerId="ADAL" clId="{3215D4EB-4E6F-1E44-BC52-19D9BFC4C212}" dt="2019-10-12T12:40:12.953" v="943" actId="20577"/>
          <ac:spMkLst>
            <pc:docMk/>
            <pc:sldMk cId="844796453" sldId="783"/>
            <ac:spMk id="6" creationId="{566B908A-85C8-D84C-A24B-BA8943763699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3816615933" sldId="814"/>
        </pc:sldMkLst>
      </pc:sldChg>
    </pc:docChg>
  </pc:docChgLst>
  <pc:docChgLst>
    <pc:chgData name="Lipani, Aldo" userId="3d811883-7188-4056-86e4-ebeb30c53017" providerId="ADAL" clId="{D276DF11-7755-1742-A60E-641ACB413E1F}"/>
    <pc:docChg chg="undo custSel modSld sldOrd">
      <pc:chgData name="Lipani, Aldo" userId="3d811883-7188-4056-86e4-ebeb30c53017" providerId="ADAL" clId="{D276DF11-7755-1742-A60E-641ACB413E1F}" dt="2019-09-30T12:36:23.840" v="662" actId="1035"/>
      <pc:docMkLst>
        <pc:docMk/>
      </pc:docMkLst>
      <pc:sldChg chg="modSp">
        <pc:chgData name="Lipani, Aldo" userId="3d811883-7188-4056-86e4-ebeb30c53017" providerId="ADAL" clId="{D276DF11-7755-1742-A60E-641ACB413E1F}" dt="2019-09-30T11:12:54.887" v="12" actId="20577"/>
        <pc:sldMkLst>
          <pc:docMk/>
          <pc:sldMk cId="3972362767" sldId="555"/>
        </pc:sldMkLst>
        <pc:spChg chg="mod">
          <ac:chgData name="Lipani, Aldo" userId="3d811883-7188-4056-86e4-ebeb30c53017" providerId="ADAL" clId="{D276DF11-7755-1742-A60E-641ACB413E1F}" dt="2019-09-30T11:12:54.887" v="12" actId="20577"/>
          <ac:spMkLst>
            <pc:docMk/>
            <pc:sldMk cId="3972362767" sldId="555"/>
            <ac:spMk id="4099" creationId="{00000000-0000-0000-0000-000000000000}"/>
          </ac:spMkLst>
        </pc:spChg>
      </pc:sldChg>
    </pc:docChg>
  </pc:docChgLst>
  <pc:docChgLst>
    <pc:chgData name="Lipani, Aldo" userId="3d811883-7188-4056-86e4-ebeb30c53017" providerId="ADAL" clId="{1457813F-0612-9043-9EAA-808A886FE91F}"/>
    <pc:docChg chg="undo custSel addSld delSld modSld sldOrd">
      <pc:chgData name="Lipani, Aldo" userId="3d811883-7188-4056-86e4-ebeb30c53017" providerId="ADAL" clId="{1457813F-0612-9043-9EAA-808A886FE91F}" dt="2019-10-21T15:46:51.902" v="8071" actId="404"/>
      <pc:docMkLst>
        <pc:docMk/>
      </pc:docMkLst>
      <pc:sldChg chg="addSp delSp modSp add modNotesTx">
        <pc:chgData name="Lipani, Aldo" userId="3d811883-7188-4056-86e4-ebeb30c53017" providerId="ADAL" clId="{1457813F-0612-9043-9EAA-808A886FE91F}" dt="2019-10-21T11:56:04.990" v="7805" actId="20577"/>
        <pc:sldMkLst>
          <pc:docMk/>
          <pc:sldMk cId="650337309" sldId="384"/>
        </pc:sldMkLst>
        <pc:spChg chg="mod">
          <ac:chgData name="Lipani, Aldo" userId="3d811883-7188-4056-86e4-ebeb30c53017" providerId="ADAL" clId="{1457813F-0612-9043-9EAA-808A886FE91F}" dt="2019-10-20T23:35:07.711" v="5342" actId="20577"/>
          <ac:spMkLst>
            <pc:docMk/>
            <pc:sldMk cId="650337309" sldId="384"/>
            <ac:spMk id="2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3:30:40.312" v="5226"/>
          <ac:spMkLst>
            <pc:docMk/>
            <pc:sldMk cId="650337309" sldId="384"/>
            <ac:spMk id="3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0T23:30:17.275" v="5212"/>
          <ac:spMkLst>
            <pc:docMk/>
            <pc:sldMk cId="650337309" sldId="384"/>
            <ac:spMk id="4" creationId="{2B5C601F-08D9-D348-BB9E-D1B1AC99FA72}"/>
          </ac:spMkLst>
        </pc:spChg>
        <pc:spChg chg="add del mod">
          <ac:chgData name="Lipani, Aldo" userId="3d811883-7188-4056-86e4-ebeb30c53017" providerId="ADAL" clId="{1457813F-0612-9043-9EAA-808A886FE91F}" dt="2019-10-20T23:30:17.275" v="5212"/>
          <ac:spMkLst>
            <pc:docMk/>
            <pc:sldMk cId="650337309" sldId="384"/>
            <ac:spMk id="5" creationId="{7FC83AB4-9D05-EC4E-8F7E-3F0F67CC69EF}"/>
          </ac:spMkLst>
        </pc:spChg>
        <pc:spChg chg="add del mod">
          <ac:chgData name="Lipani, Aldo" userId="3d811883-7188-4056-86e4-ebeb30c53017" providerId="ADAL" clId="{1457813F-0612-9043-9EAA-808A886FE91F}" dt="2019-10-20T23:30:40.312" v="5226"/>
          <ac:spMkLst>
            <pc:docMk/>
            <pc:sldMk cId="650337309" sldId="384"/>
            <ac:spMk id="6" creationId="{B3DD1724-D9DC-2846-83A6-A0B0AA5011DD}"/>
          </ac:spMkLst>
        </pc:spChg>
        <pc:spChg chg="add del mod">
          <ac:chgData name="Lipani, Aldo" userId="3d811883-7188-4056-86e4-ebeb30c53017" providerId="ADAL" clId="{1457813F-0612-9043-9EAA-808A886FE91F}" dt="2019-10-20T23:30:40.817" v="5227"/>
          <ac:spMkLst>
            <pc:docMk/>
            <pc:sldMk cId="650337309" sldId="384"/>
            <ac:spMk id="7" creationId="{989D0D39-B2ED-8842-A606-AD499D99C883}"/>
          </ac:spMkLst>
        </pc:spChg>
        <pc:spChg chg="add del mod">
          <ac:chgData name="Lipani, Aldo" userId="3d811883-7188-4056-86e4-ebeb30c53017" providerId="ADAL" clId="{1457813F-0612-9043-9EAA-808A886FE91F}" dt="2019-10-20T23:30:40.817" v="5227"/>
          <ac:spMkLst>
            <pc:docMk/>
            <pc:sldMk cId="650337309" sldId="384"/>
            <ac:spMk id="8" creationId="{77469C86-70AF-F24C-B505-031E8B4158F9}"/>
          </ac:spMkLst>
        </pc:spChg>
        <pc:spChg chg="add mod">
          <ac:chgData name="Lipani, Aldo" userId="3d811883-7188-4056-86e4-ebeb30c53017" providerId="ADAL" clId="{1457813F-0612-9043-9EAA-808A886FE91F}" dt="2019-10-21T11:55:56.895" v="7804" actId="20577"/>
          <ac:spMkLst>
            <pc:docMk/>
            <pc:sldMk cId="650337309" sldId="384"/>
            <ac:spMk id="9" creationId="{702B7F36-D4C0-D140-8159-FC8AE5D30846}"/>
          </ac:spMkLst>
        </pc:spChg>
        <pc:spChg chg="add mod">
          <ac:chgData name="Lipani, Aldo" userId="3d811883-7188-4056-86e4-ebeb30c53017" providerId="ADAL" clId="{1457813F-0612-9043-9EAA-808A886FE91F}" dt="2019-10-20T23:35:16.651" v="5343"/>
          <ac:spMkLst>
            <pc:docMk/>
            <pc:sldMk cId="650337309" sldId="384"/>
            <ac:spMk id="10" creationId="{FC27D3ED-FAC4-7A49-AC90-9AD905417BE7}"/>
          </ac:spMkLst>
        </pc:spChg>
      </pc:sldChg>
      <pc:sldChg chg="add del">
        <pc:chgData name="Lipani, Aldo" userId="3d811883-7188-4056-86e4-ebeb30c53017" providerId="ADAL" clId="{1457813F-0612-9043-9EAA-808A886FE91F}" dt="2019-10-20T17:21:06.223" v="1742" actId="2696"/>
        <pc:sldMkLst>
          <pc:docMk/>
          <pc:sldMk cId="360423999" sldId="386"/>
        </pc:sldMkLst>
      </pc:sldChg>
      <pc:sldChg chg="addSp delSp modSp add">
        <pc:chgData name="Lipani, Aldo" userId="3d811883-7188-4056-86e4-ebeb30c53017" providerId="ADAL" clId="{1457813F-0612-9043-9EAA-808A886FE91F}" dt="2019-10-21T07:16:53.054" v="7512"/>
        <pc:sldMkLst>
          <pc:docMk/>
          <pc:sldMk cId="323064325" sldId="387"/>
        </pc:sldMkLst>
        <pc:spChg chg="del">
          <ac:chgData name="Lipani, Aldo" userId="3d811883-7188-4056-86e4-ebeb30c53017" providerId="ADAL" clId="{1457813F-0612-9043-9EAA-808A886FE91F}" dt="2019-10-21T07:16:47.740" v="7511" actId="478"/>
          <ac:spMkLst>
            <pc:docMk/>
            <pc:sldMk cId="323064325" sldId="387"/>
            <ac:spMk id="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35:06.213" v="6231" actId="167"/>
          <ac:spMkLst>
            <pc:docMk/>
            <pc:sldMk cId="323064325" sldId="387"/>
            <ac:spMk id="3" creationId="{5BE61915-7DA3-CB4E-970F-86CE7E050B0C}"/>
          </ac:spMkLst>
        </pc:spChg>
        <pc:spChg chg="add mod">
          <ac:chgData name="Lipani, Aldo" userId="3d811883-7188-4056-86e4-ebeb30c53017" providerId="ADAL" clId="{1457813F-0612-9043-9EAA-808A886FE91F}" dt="2019-10-21T06:36:04.693" v="6253" actId="403"/>
          <ac:spMkLst>
            <pc:docMk/>
            <pc:sldMk cId="323064325" sldId="387"/>
            <ac:spMk id="4" creationId="{98D72A84-DDA2-C84C-88C8-CA010B014F95}"/>
          </ac:spMkLst>
        </pc:spChg>
        <pc:spChg chg="del">
          <ac:chgData name="Lipani, Aldo" userId="3d811883-7188-4056-86e4-ebeb30c53017" providerId="ADAL" clId="{1457813F-0612-9043-9EAA-808A886FE91F}" dt="2019-10-21T06:35:09.433" v="6232" actId="478"/>
          <ac:spMkLst>
            <pc:docMk/>
            <pc:sldMk cId="323064325" sldId="387"/>
            <ac:spMk id="6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7:16:53.054" v="7512"/>
          <ac:spMkLst>
            <pc:docMk/>
            <pc:sldMk cId="323064325" sldId="387"/>
            <ac:spMk id="8" creationId="{6D5F31A3-794B-684A-9EF0-923A0473628F}"/>
          </ac:spMkLst>
        </pc:spChg>
        <pc:picChg chg="del">
          <ac:chgData name="Lipani, Aldo" userId="3d811883-7188-4056-86e4-ebeb30c53017" providerId="ADAL" clId="{1457813F-0612-9043-9EAA-808A886FE91F}" dt="2019-10-21T06:34:43.544" v="6217" actId="478"/>
          <ac:picMkLst>
            <pc:docMk/>
            <pc:sldMk cId="323064325" sldId="387"/>
            <ac:picMk id="9" creationId="{00000000-0000-0000-0000-000000000000}"/>
          </ac:picMkLst>
        </pc:picChg>
        <pc:picChg chg="del">
          <ac:chgData name="Lipani, Aldo" userId="3d811883-7188-4056-86e4-ebeb30c53017" providerId="ADAL" clId="{1457813F-0612-9043-9EAA-808A886FE91F}" dt="2019-10-21T06:34:41.863" v="6216" actId="478"/>
          <ac:picMkLst>
            <pc:docMk/>
            <pc:sldMk cId="323064325" sldId="387"/>
            <ac:picMk id="11" creationId="{00000000-0000-0000-0000-000000000000}"/>
          </ac:picMkLst>
        </pc:picChg>
      </pc:sldChg>
      <pc:sldChg chg="addSp delSp modSp add">
        <pc:chgData name="Lipani, Aldo" userId="3d811883-7188-4056-86e4-ebeb30c53017" providerId="ADAL" clId="{1457813F-0612-9043-9EAA-808A886FE91F}" dt="2019-10-21T07:22:45.109" v="7594" actId="1076"/>
        <pc:sldMkLst>
          <pc:docMk/>
          <pc:sldMk cId="2558782842" sldId="392"/>
        </pc:sldMkLst>
        <pc:spChg chg="mod">
          <ac:chgData name="Lipani, Aldo" userId="3d811883-7188-4056-86e4-ebeb30c53017" providerId="ADAL" clId="{1457813F-0612-9043-9EAA-808A886FE91F}" dt="2019-10-21T07:22:45.109" v="7594" actId="1076"/>
          <ac:spMkLst>
            <pc:docMk/>
            <pc:sldMk cId="2558782842" sldId="392"/>
            <ac:spMk id="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04:08.235" v="5841" actId="20577"/>
          <ac:spMkLst>
            <pc:docMk/>
            <pc:sldMk cId="2558782842" sldId="392"/>
            <ac:spMk id="3" creationId="{5C93866D-11D9-DF4D-BDBC-CEB032661B02}"/>
          </ac:spMkLst>
        </pc:spChg>
        <pc:spChg chg="add del mod">
          <ac:chgData name="Lipani, Aldo" userId="3d811883-7188-4056-86e4-ebeb30c53017" providerId="ADAL" clId="{1457813F-0612-9043-9EAA-808A886FE91F}" dt="2019-10-21T07:22:19.758" v="7573" actId="478"/>
          <ac:spMkLst>
            <pc:docMk/>
            <pc:sldMk cId="2558782842" sldId="392"/>
            <ac:spMk id="4" creationId="{C1A959E2-4A65-6A4D-8E5D-DBF05761C191}"/>
          </ac:spMkLst>
        </pc:spChg>
        <pc:spChg chg="del">
          <ac:chgData name="Lipani, Aldo" userId="3d811883-7188-4056-86e4-ebeb30c53017" providerId="ADAL" clId="{1457813F-0612-9043-9EAA-808A886FE91F}" dt="2019-10-21T05:57:58.820" v="5702" actId="478"/>
          <ac:spMkLst>
            <pc:docMk/>
            <pc:sldMk cId="2558782842" sldId="392"/>
            <ac:spMk id="6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14:38.429" v="5950"/>
          <ac:spMkLst>
            <pc:docMk/>
            <pc:sldMk cId="2558782842" sldId="392"/>
            <ac:spMk id="21" creationId="{F2EA64F1-093A-2046-B395-590F2D413647}"/>
          </ac:spMkLst>
        </pc:spChg>
        <pc:spChg chg="mod">
          <ac:chgData name="Lipani, Aldo" userId="3d811883-7188-4056-86e4-ebeb30c53017" providerId="ADAL" clId="{1457813F-0612-9043-9EAA-808A886FE91F}" dt="2019-10-21T06:04:02.987" v="5835" actId="20577"/>
          <ac:spMkLst>
            <pc:docMk/>
            <pc:sldMk cId="2558782842" sldId="392"/>
            <ac:spMk id="27" creationId="{38DA8368-E128-8946-89E6-78C0C1E679F5}"/>
          </ac:spMkLst>
        </pc:spChg>
        <pc:spChg chg="mod">
          <ac:chgData name="Lipani, Aldo" userId="3d811883-7188-4056-86e4-ebeb30c53017" providerId="ADAL" clId="{1457813F-0612-9043-9EAA-808A886FE91F}" dt="2019-10-21T06:00:22.211" v="5785" actId="20577"/>
          <ac:spMkLst>
            <pc:docMk/>
            <pc:sldMk cId="2558782842" sldId="392"/>
            <ac:spMk id="28" creationId="{29D921E5-4F0C-0245-BDBA-CD5E96BEE545}"/>
          </ac:spMkLst>
        </pc:spChg>
        <pc:spChg chg="mod">
          <ac:chgData name="Lipani, Aldo" userId="3d811883-7188-4056-86e4-ebeb30c53017" providerId="ADAL" clId="{1457813F-0612-9043-9EAA-808A886FE91F}" dt="2019-10-21T06:00:40.102" v="5800" actId="20577"/>
          <ac:spMkLst>
            <pc:docMk/>
            <pc:sldMk cId="2558782842" sldId="392"/>
            <ac:spMk id="29" creationId="{35EC7940-2DD1-BC43-9F96-A4B760BAE48A}"/>
          </ac:spMkLst>
        </pc:spChg>
        <pc:spChg chg="mod">
          <ac:chgData name="Lipani, Aldo" userId="3d811883-7188-4056-86e4-ebeb30c53017" providerId="ADAL" clId="{1457813F-0612-9043-9EAA-808A886FE91F}" dt="2019-10-21T06:00:27.367" v="5788" actId="20577"/>
          <ac:spMkLst>
            <pc:docMk/>
            <pc:sldMk cId="2558782842" sldId="392"/>
            <ac:spMk id="31" creationId="{A980CAF5-5C59-7342-8955-D7CAC5C9C6AF}"/>
          </ac:spMkLst>
        </pc:spChg>
        <pc:spChg chg="mod">
          <ac:chgData name="Lipani, Aldo" userId="3d811883-7188-4056-86e4-ebeb30c53017" providerId="ADAL" clId="{1457813F-0612-9043-9EAA-808A886FE91F}" dt="2019-10-21T06:03:26.592" v="5827" actId="20577"/>
          <ac:spMkLst>
            <pc:docMk/>
            <pc:sldMk cId="2558782842" sldId="392"/>
            <ac:spMk id="32" creationId="{13E9DFC8-409E-E04D-948C-40C926258E01}"/>
          </ac:spMkLst>
        </pc:spChg>
        <pc:spChg chg="mod">
          <ac:chgData name="Lipani, Aldo" userId="3d811883-7188-4056-86e4-ebeb30c53017" providerId="ADAL" clId="{1457813F-0612-9043-9EAA-808A886FE91F}" dt="2019-10-21T05:59:50.163" v="5769" actId="20577"/>
          <ac:spMkLst>
            <pc:docMk/>
            <pc:sldMk cId="2558782842" sldId="392"/>
            <ac:spMk id="34" creationId="{0146EF5A-4CD4-074D-9292-2456BCAC029C}"/>
          </ac:spMkLst>
        </pc:spChg>
        <pc:spChg chg="mod">
          <ac:chgData name="Lipani, Aldo" userId="3d811883-7188-4056-86e4-ebeb30c53017" providerId="ADAL" clId="{1457813F-0612-9043-9EAA-808A886FE91F}" dt="2019-10-21T06:00:30.401" v="5791" actId="20577"/>
          <ac:spMkLst>
            <pc:docMk/>
            <pc:sldMk cId="2558782842" sldId="392"/>
            <ac:spMk id="37" creationId="{7251D4F1-0E33-8744-AE91-6EE5D437D485}"/>
          </ac:spMkLst>
        </pc:spChg>
        <pc:spChg chg="mod">
          <ac:chgData name="Lipani, Aldo" userId="3d811883-7188-4056-86e4-ebeb30c53017" providerId="ADAL" clId="{1457813F-0612-9043-9EAA-808A886FE91F}" dt="2019-10-21T06:03:30.135" v="5828" actId="20577"/>
          <ac:spMkLst>
            <pc:docMk/>
            <pc:sldMk cId="2558782842" sldId="392"/>
            <ac:spMk id="38" creationId="{BFBE1872-6857-384B-8DAF-5DE0FC4DD4D7}"/>
          </ac:spMkLst>
        </pc:spChg>
        <pc:spChg chg="mod">
          <ac:chgData name="Lipani, Aldo" userId="3d811883-7188-4056-86e4-ebeb30c53017" providerId="ADAL" clId="{1457813F-0612-9043-9EAA-808A886FE91F}" dt="2019-10-21T06:00:03.277" v="5775" actId="20577"/>
          <ac:spMkLst>
            <pc:docMk/>
            <pc:sldMk cId="2558782842" sldId="392"/>
            <ac:spMk id="39" creationId="{6C70C93F-0AD5-174B-8CC3-DB50955A7131}"/>
          </ac:spMkLst>
        </pc:spChg>
        <pc:grpChg chg="del">
          <ac:chgData name="Lipani, Aldo" userId="3d811883-7188-4056-86e4-ebeb30c53017" providerId="ADAL" clId="{1457813F-0612-9043-9EAA-808A886FE91F}" dt="2019-10-21T05:58:44.469" v="5715" actId="478"/>
          <ac:grpSpMkLst>
            <pc:docMk/>
            <pc:sldMk cId="2558782842" sldId="392"/>
            <ac:grpSpMk id="11" creationId="{00000000-0000-0000-0000-000000000000}"/>
          </ac:grpSpMkLst>
        </pc:grpChg>
        <pc:grpChg chg="del">
          <ac:chgData name="Lipani, Aldo" userId="3d811883-7188-4056-86e4-ebeb30c53017" providerId="ADAL" clId="{1457813F-0612-9043-9EAA-808A886FE91F}" dt="2019-10-21T05:58:48.306" v="5716" actId="478"/>
          <ac:grpSpMkLst>
            <pc:docMk/>
            <pc:sldMk cId="2558782842" sldId="392"/>
            <ac:grpSpMk id="16" creationId="{00000000-0000-0000-0000-000000000000}"/>
          </ac:grpSpMkLst>
        </pc:grpChg>
        <pc:grpChg chg="del">
          <ac:chgData name="Lipani, Aldo" userId="3d811883-7188-4056-86e4-ebeb30c53017" providerId="ADAL" clId="{1457813F-0612-9043-9EAA-808A886FE91F}" dt="2019-10-21T05:58:50.723" v="5717" actId="478"/>
          <ac:grpSpMkLst>
            <pc:docMk/>
            <pc:sldMk cId="2558782842" sldId="392"/>
            <ac:grpSpMk id="22" creationId="{00000000-0000-0000-0000-000000000000}"/>
          </ac:grpSpMkLst>
        </pc:grpChg>
        <pc:grpChg chg="add mod">
          <ac:chgData name="Lipani, Aldo" userId="3d811883-7188-4056-86e4-ebeb30c53017" providerId="ADAL" clId="{1457813F-0612-9043-9EAA-808A886FE91F}" dt="2019-10-21T07:22:34.914" v="7590" actId="1035"/>
          <ac:grpSpMkLst>
            <pc:docMk/>
            <pc:sldMk cId="2558782842" sldId="392"/>
            <ac:grpSpMk id="26" creationId="{67539E92-25D0-C949-B55D-1F6CE210B790}"/>
          </ac:grpSpMkLst>
        </pc:grpChg>
        <pc:grpChg chg="add mod">
          <ac:chgData name="Lipani, Aldo" userId="3d811883-7188-4056-86e4-ebeb30c53017" providerId="ADAL" clId="{1457813F-0612-9043-9EAA-808A886FE91F}" dt="2019-10-21T07:22:34.914" v="7590" actId="1035"/>
          <ac:grpSpMkLst>
            <pc:docMk/>
            <pc:sldMk cId="2558782842" sldId="392"/>
            <ac:grpSpMk id="30" creationId="{E248D7B8-F2FA-EB4A-8FF4-FFDE9658535C}"/>
          </ac:grpSpMkLst>
        </pc:grpChg>
        <pc:grpChg chg="add mod">
          <ac:chgData name="Lipani, Aldo" userId="3d811883-7188-4056-86e4-ebeb30c53017" providerId="ADAL" clId="{1457813F-0612-9043-9EAA-808A886FE91F}" dt="2019-10-21T07:22:34.914" v="7590" actId="1035"/>
          <ac:grpSpMkLst>
            <pc:docMk/>
            <pc:sldMk cId="2558782842" sldId="392"/>
            <ac:grpSpMk id="36" creationId="{5A635152-B8F3-F740-AD44-AD95DDF03E41}"/>
          </ac:grpSpMkLst>
        </pc:grpChg>
        <pc:grpChg chg="add mod">
          <ac:chgData name="Lipani, Aldo" userId="3d811883-7188-4056-86e4-ebeb30c53017" providerId="ADAL" clId="{1457813F-0612-9043-9EAA-808A886FE91F}" dt="2019-10-21T07:22:34.914" v="7590" actId="1035"/>
          <ac:grpSpMkLst>
            <pc:docMk/>
            <pc:sldMk cId="2558782842" sldId="392"/>
            <ac:grpSpMk id="40" creationId="{B0A5534B-6C7F-C640-9E64-527B0A53B4C8}"/>
          </ac:grpSpMkLst>
        </pc:grpChg>
        <pc:picChg chg="add mod">
          <ac:chgData name="Lipani, Aldo" userId="3d811883-7188-4056-86e4-ebeb30c53017" providerId="ADAL" clId="{1457813F-0612-9043-9EAA-808A886FE91F}" dt="2019-10-21T07:22:34.914" v="7590" actId="1035"/>
          <ac:picMkLst>
            <pc:docMk/>
            <pc:sldMk cId="2558782842" sldId="392"/>
            <ac:picMk id="5" creationId="{326442B4-5CE3-A24A-90AF-ED8584679D89}"/>
          </ac:picMkLst>
        </pc:picChg>
        <pc:picChg chg="del mod">
          <ac:chgData name="Lipani, Aldo" userId="3d811883-7188-4056-86e4-ebeb30c53017" providerId="ADAL" clId="{1457813F-0612-9043-9EAA-808A886FE91F}" dt="2019-10-21T06:04:43.651" v="5844" actId="478"/>
          <ac:picMkLst>
            <pc:docMk/>
            <pc:sldMk cId="2558782842" sldId="392"/>
            <ac:picMk id="10" creationId="{00000000-0000-0000-0000-000000000000}"/>
          </ac:picMkLst>
        </pc:picChg>
        <pc:picChg chg="del mod">
          <ac:chgData name="Lipani, Aldo" userId="3d811883-7188-4056-86e4-ebeb30c53017" providerId="ADAL" clId="{1457813F-0612-9043-9EAA-808A886FE91F}" dt="2019-10-21T06:05:14.489" v="5848" actId="478"/>
          <ac:picMkLst>
            <pc:docMk/>
            <pc:sldMk cId="2558782842" sldId="392"/>
            <ac:picMk id="12" creationId="{00000000-0000-0000-0000-000000000000}"/>
          </ac:picMkLst>
        </pc:picChg>
        <pc:picChg chg="add mod">
          <ac:chgData name="Lipani, Aldo" userId="3d811883-7188-4056-86e4-ebeb30c53017" providerId="ADAL" clId="{1457813F-0612-9043-9EAA-808A886FE91F}" dt="2019-10-21T07:22:34.914" v="7590" actId="1035"/>
          <ac:picMkLst>
            <pc:docMk/>
            <pc:sldMk cId="2558782842" sldId="392"/>
            <ac:picMk id="20" creationId="{A93D6372-F2E8-FE42-84BF-33E9A09818E8}"/>
          </ac:picMkLst>
        </pc:picChg>
        <pc:cxnChg chg="del mod">
          <ac:chgData name="Lipani, Aldo" userId="3d811883-7188-4056-86e4-ebeb30c53017" providerId="ADAL" clId="{1457813F-0612-9043-9EAA-808A886FE91F}" dt="2019-10-21T05:58:44.469" v="5715" actId="478"/>
          <ac:cxnSpMkLst>
            <pc:docMk/>
            <pc:sldMk cId="2558782842" sldId="392"/>
            <ac:cxnSpMk id="33" creationId="{00000000-0000-0000-0000-000000000000}"/>
          </ac:cxnSpMkLst>
        </pc:cxnChg>
        <pc:cxnChg chg="del mod">
          <ac:chgData name="Lipani, Aldo" userId="3d811883-7188-4056-86e4-ebeb30c53017" providerId="ADAL" clId="{1457813F-0612-9043-9EAA-808A886FE91F}" dt="2019-10-21T05:58:44.469" v="5715" actId="478"/>
          <ac:cxnSpMkLst>
            <pc:docMk/>
            <pc:sldMk cId="2558782842" sldId="392"/>
            <ac:cxnSpMk id="35" creationId="{00000000-0000-0000-0000-000000000000}"/>
          </ac:cxnSpMkLst>
        </pc:cxnChg>
        <pc:cxnChg chg="mod">
          <ac:chgData name="Lipani, Aldo" userId="3d811883-7188-4056-86e4-ebeb30c53017" providerId="ADAL" clId="{1457813F-0612-9043-9EAA-808A886FE91F}" dt="2019-10-21T07:22:34.914" v="7590" actId="1035"/>
          <ac:cxnSpMkLst>
            <pc:docMk/>
            <pc:sldMk cId="2558782842" sldId="392"/>
            <ac:cxnSpMk id="42" creationId="{5FB59BCD-A4F4-7C4E-B595-0CFCAB2C0AE9}"/>
          </ac:cxnSpMkLst>
        </pc:cxnChg>
        <pc:cxnChg chg="mod">
          <ac:chgData name="Lipani, Aldo" userId="3d811883-7188-4056-86e4-ebeb30c53017" providerId="ADAL" clId="{1457813F-0612-9043-9EAA-808A886FE91F}" dt="2019-10-21T07:22:34.914" v="7590" actId="1035"/>
          <ac:cxnSpMkLst>
            <pc:docMk/>
            <pc:sldMk cId="2558782842" sldId="392"/>
            <ac:cxnSpMk id="43" creationId="{27C7BE69-8829-5A4B-93E9-B5A857F0A1C3}"/>
          </ac:cxnSpMkLst>
        </pc:cxnChg>
      </pc:sldChg>
      <pc:sldChg chg="add del">
        <pc:chgData name="Lipani, Aldo" userId="3d811883-7188-4056-86e4-ebeb30c53017" providerId="ADAL" clId="{1457813F-0612-9043-9EAA-808A886FE91F}" dt="2019-10-21T06:15:25" v="5953" actId="2696"/>
        <pc:sldMkLst>
          <pc:docMk/>
          <pc:sldMk cId="231313535" sldId="396"/>
        </pc:sldMkLst>
      </pc:sldChg>
      <pc:sldChg chg="addSp delSp modSp add">
        <pc:chgData name="Lipani, Aldo" userId="3d811883-7188-4056-86e4-ebeb30c53017" providerId="ADAL" clId="{1457813F-0612-9043-9EAA-808A886FE91F}" dt="2019-10-21T06:24:26.062" v="6181"/>
        <pc:sldMkLst>
          <pc:docMk/>
          <pc:sldMk cId="3903508971" sldId="401"/>
        </pc:sldMkLst>
        <pc:spChg chg="del mod">
          <ac:chgData name="Lipani, Aldo" userId="3d811883-7188-4056-86e4-ebeb30c53017" providerId="ADAL" clId="{1457813F-0612-9043-9EAA-808A886FE91F}" dt="2019-10-21T06:24:20.025" v="6180" actId="478"/>
          <ac:spMkLst>
            <pc:docMk/>
            <pc:sldMk cId="3903508971" sldId="401"/>
            <ac:spMk id="2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1T06:17:58.656" v="6117" actId="478"/>
          <ac:spMkLst>
            <pc:docMk/>
            <pc:sldMk cId="3903508971" sldId="401"/>
            <ac:spMk id="3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17:05.445" v="5981" actId="20577"/>
          <ac:spMkLst>
            <pc:docMk/>
            <pc:sldMk cId="3903508971" sldId="401"/>
            <ac:spMk id="4" creationId="{06911FFB-EE9B-1449-AA0F-ED42BF28F497}"/>
          </ac:spMkLst>
        </pc:spChg>
        <pc:spChg chg="add mod">
          <ac:chgData name="Lipani, Aldo" userId="3d811883-7188-4056-86e4-ebeb30c53017" providerId="ADAL" clId="{1457813F-0612-9043-9EAA-808A886FE91F}" dt="2019-10-21T06:23:26.470" v="6160" actId="20577"/>
          <ac:spMkLst>
            <pc:docMk/>
            <pc:sldMk cId="3903508971" sldId="401"/>
            <ac:spMk id="5" creationId="{49AC9DF2-B4CE-4D4A-BA7A-E9F6527962D3}"/>
          </ac:spMkLst>
        </pc:spChg>
        <pc:spChg chg="add mod">
          <ac:chgData name="Lipani, Aldo" userId="3d811883-7188-4056-86e4-ebeb30c53017" providerId="ADAL" clId="{1457813F-0612-9043-9EAA-808A886FE91F}" dt="2019-10-21T06:23:41.606" v="6168" actId="1036"/>
          <ac:spMkLst>
            <pc:docMk/>
            <pc:sldMk cId="3903508971" sldId="401"/>
            <ac:spMk id="6" creationId="{FB13C930-FBEE-7F43-B385-5DE46361AC48}"/>
          </ac:spMkLst>
        </pc:spChg>
        <pc:spChg chg="del">
          <ac:chgData name="Lipani, Aldo" userId="3d811883-7188-4056-86e4-ebeb30c53017" providerId="ADAL" clId="{1457813F-0612-9043-9EAA-808A886FE91F}" dt="2019-10-21T06:21:56.784" v="6121" actId="478"/>
          <ac:spMkLst>
            <pc:docMk/>
            <pc:sldMk cId="3903508971" sldId="401"/>
            <ac:spMk id="7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23:54.281" v="6179" actId="1036"/>
          <ac:spMkLst>
            <pc:docMk/>
            <pc:sldMk cId="3903508971" sldId="401"/>
            <ac:spMk id="8" creationId="{5F6B57AE-17EB-0643-B355-5BAB0B0A3D99}"/>
          </ac:spMkLst>
        </pc:spChg>
        <pc:spChg chg="add mod">
          <ac:chgData name="Lipani, Aldo" userId="3d811883-7188-4056-86e4-ebeb30c53017" providerId="ADAL" clId="{1457813F-0612-9043-9EAA-808A886FE91F}" dt="2019-10-21T06:24:26.062" v="6181"/>
          <ac:spMkLst>
            <pc:docMk/>
            <pc:sldMk cId="3903508971" sldId="401"/>
            <ac:spMk id="9" creationId="{131AAFCC-FE21-0542-BAC4-D85320838623}"/>
          </ac:spMkLst>
        </pc:spChg>
      </pc:sldChg>
      <pc:sldChg chg="addSp delSp modSp add">
        <pc:chgData name="Lipani, Aldo" userId="3d811883-7188-4056-86e4-ebeb30c53017" providerId="ADAL" clId="{1457813F-0612-9043-9EAA-808A886FE91F}" dt="2019-10-21T06:14:31.431" v="5949"/>
        <pc:sldMkLst>
          <pc:docMk/>
          <pc:sldMk cId="131800345" sldId="410"/>
        </pc:sldMkLst>
        <pc:spChg chg="del">
          <ac:chgData name="Lipani, Aldo" userId="3d811883-7188-4056-86e4-ebeb30c53017" providerId="ADAL" clId="{1457813F-0612-9043-9EAA-808A886FE91F}" dt="2019-10-21T05:56:43.416" v="5668" actId="478"/>
          <ac:spMkLst>
            <pc:docMk/>
            <pc:sldMk cId="131800345" sldId="410"/>
            <ac:spMk id="2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1T05:56:55.341" v="5679" actId="478"/>
          <ac:spMkLst>
            <pc:docMk/>
            <pc:sldMk cId="131800345" sldId="410"/>
            <ac:spMk id="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46:37.123" v="5441" actId="207"/>
          <ac:spMkLst>
            <pc:docMk/>
            <pc:sldMk cId="131800345" sldId="410"/>
            <ac:spMk id="5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4:07.489" v="5619" actId="20577"/>
          <ac:spMkLst>
            <pc:docMk/>
            <pc:sldMk cId="131800345" sldId="410"/>
            <ac:spMk id="6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46:37.123" v="5441" actId="207"/>
          <ac:spMkLst>
            <pc:docMk/>
            <pc:sldMk cId="131800345" sldId="410"/>
            <ac:spMk id="7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2:25.165" v="5514" actId="207"/>
          <ac:spMkLst>
            <pc:docMk/>
            <pc:sldMk cId="131800345" sldId="410"/>
            <ac:spMk id="9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4:01.466" v="5610" actId="20577"/>
          <ac:spMkLst>
            <pc:docMk/>
            <pc:sldMk cId="131800345" sldId="410"/>
            <ac:spMk id="10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3:17.604" v="5553" actId="20577"/>
          <ac:spMkLst>
            <pc:docMk/>
            <pc:sldMk cId="131800345" sldId="410"/>
            <ac:spMk id="11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1:14.085" v="5500" actId="1076"/>
          <ac:spMkLst>
            <pc:docMk/>
            <pc:sldMk cId="131800345" sldId="410"/>
            <ac:spMk id="1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5:58:30.047" v="5713" actId="164"/>
          <ac:spMkLst>
            <pc:docMk/>
            <pc:sldMk cId="131800345" sldId="410"/>
            <ac:spMk id="20" creationId="{1AE0D158-3CE3-3A49-8A5A-8EE320852F45}"/>
          </ac:spMkLst>
        </pc:spChg>
        <pc:spChg chg="mod">
          <ac:chgData name="Lipani, Aldo" userId="3d811883-7188-4056-86e4-ebeb30c53017" providerId="ADAL" clId="{1457813F-0612-9043-9EAA-808A886FE91F}" dt="2019-10-21T05:54:43.835" v="5620" actId="14100"/>
          <ac:spMkLst>
            <pc:docMk/>
            <pc:sldMk cId="131800345" sldId="410"/>
            <ac:spMk id="3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3:45.901" v="5590" actId="20577"/>
          <ac:spMkLst>
            <pc:docMk/>
            <pc:sldMk cId="131800345" sldId="410"/>
            <ac:spMk id="3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3:52.460" v="5601" actId="20577"/>
          <ac:spMkLst>
            <pc:docMk/>
            <pc:sldMk cId="131800345" sldId="410"/>
            <ac:spMk id="34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1T05:56:40.249" v="5667" actId="171"/>
          <ac:spMkLst>
            <pc:docMk/>
            <pc:sldMk cId="131800345" sldId="410"/>
            <ac:spMk id="52" creationId="{0180AA30-606E-B44A-9895-D29D71E5F62C}"/>
          </ac:spMkLst>
        </pc:spChg>
        <pc:spChg chg="add mod">
          <ac:chgData name="Lipani, Aldo" userId="3d811883-7188-4056-86e4-ebeb30c53017" providerId="ADAL" clId="{1457813F-0612-9043-9EAA-808A886FE91F}" dt="2019-10-21T05:57:17.376" v="5688" actId="113"/>
          <ac:spMkLst>
            <pc:docMk/>
            <pc:sldMk cId="131800345" sldId="410"/>
            <ac:spMk id="53" creationId="{BE9B6203-CEC9-3141-BE4D-7CFAA2F441C3}"/>
          </ac:spMkLst>
        </pc:spChg>
        <pc:spChg chg="add del mod">
          <ac:chgData name="Lipani, Aldo" userId="3d811883-7188-4056-86e4-ebeb30c53017" providerId="ADAL" clId="{1457813F-0612-9043-9EAA-808A886FE91F}" dt="2019-10-21T05:56:29.661" v="5658" actId="478"/>
          <ac:spMkLst>
            <pc:docMk/>
            <pc:sldMk cId="131800345" sldId="410"/>
            <ac:spMk id="55" creationId="{D8ED156B-3D9C-3645-A6D5-506043BD9736}"/>
          </ac:spMkLst>
        </pc:spChg>
        <pc:spChg chg="add mod">
          <ac:chgData name="Lipani, Aldo" userId="3d811883-7188-4056-86e4-ebeb30c53017" providerId="ADAL" clId="{1457813F-0612-9043-9EAA-808A886FE91F}" dt="2019-10-21T06:14:31.431" v="5949"/>
          <ac:spMkLst>
            <pc:docMk/>
            <pc:sldMk cId="131800345" sldId="410"/>
            <ac:spMk id="57" creationId="{937A80A1-3320-9743-B02B-04DF12205BBE}"/>
          </ac:spMkLst>
        </pc:spChg>
        <pc:grpChg chg="mod">
          <ac:chgData name="Lipani, Aldo" userId="3d811883-7188-4056-86e4-ebeb30c53017" providerId="ADAL" clId="{1457813F-0612-9043-9EAA-808A886FE91F}" dt="2019-10-21T05:50:59.372" v="5476" actId="1035"/>
          <ac:grpSpMkLst>
            <pc:docMk/>
            <pc:sldMk cId="131800345" sldId="410"/>
            <ac:grpSpMk id="4" creationId="{00000000-0000-0000-0000-000000000000}"/>
          </ac:grpSpMkLst>
        </pc:grpChg>
        <pc:grpChg chg="add mod">
          <ac:chgData name="Lipani, Aldo" userId="3d811883-7188-4056-86e4-ebeb30c53017" providerId="ADAL" clId="{1457813F-0612-9043-9EAA-808A886FE91F}" dt="2019-10-21T05:58:30.047" v="5713" actId="164"/>
          <ac:grpSpMkLst>
            <pc:docMk/>
            <pc:sldMk cId="131800345" sldId="410"/>
            <ac:grpSpMk id="56" creationId="{BAE349A5-6EB4-4B4A-BA65-B306EDF5D339}"/>
          </ac:grpSpMkLst>
        </pc:grpChg>
        <pc:cxnChg chg="add del mod">
          <ac:chgData name="Lipani, Aldo" userId="3d811883-7188-4056-86e4-ebeb30c53017" providerId="ADAL" clId="{1457813F-0612-9043-9EAA-808A886FE91F}" dt="2019-10-21T05:50:04.099" v="5456" actId="478"/>
          <ac:cxnSpMkLst>
            <pc:docMk/>
            <pc:sldMk cId="131800345" sldId="410"/>
            <ac:cxnSpMk id="19" creationId="{CB080E72-6BC9-344C-A00C-4DECF0A3D7CA}"/>
          </ac:cxnSpMkLst>
        </pc:cxnChg>
        <pc:cxnChg chg="add mod">
          <ac:chgData name="Lipani, Aldo" userId="3d811883-7188-4056-86e4-ebeb30c53017" providerId="ADAL" clId="{1457813F-0612-9043-9EAA-808A886FE91F}" dt="2019-10-21T05:58:30.047" v="5713" actId="164"/>
          <ac:cxnSpMkLst>
            <pc:docMk/>
            <pc:sldMk cId="131800345" sldId="410"/>
            <ac:cxnSpMk id="24" creationId="{D21442C4-D4F2-3C42-B217-8541E6931E3F}"/>
          </ac:cxnSpMkLst>
        </pc:cxnChg>
        <pc:cxnChg chg="del mod">
          <ac:chgData name="Lipani, Aldo" userId="3d811883-7188-4056-86e4-ebeb30c53017" providerId="ADAL" clId="{1457813F-0612-9043-9EAA-808A886FE91F}" dt="2019-10-21T05:46:59.526" v="5443" actId="478"/>
          <ac:cxnSpMkLst>
            <pc:docMk/>
            <pc:sldMk cId="131800345" sldId="410"/>
            <ac:cxnSpMk id="28" creationId="{00000000-0000-0000-0000-000000000000}"/>
          </ac:cxnSpMkLst>
        </pc:cxnChg>
        <pc:cxnChg chg="del mod">
          <ac:chgData name="Lipani, Aldo" userId="3d811883-7188-4056-86e4-ebeb30c53017" providerId="ADAL" clId="{1457813F-0612-9043-9EAA-808A886FE91F}" dt="2019-10-21T05:48:02.089" v="5450" actId="478"/>
          <ac:cxnSpMkLst>
            <pc:docMk/>
            <pc:sldMk cId="131800345" sldId="410"/>
            <ac:cxnSpMk id="30" creationId="{00000000-0000-0000-0000-000000000000}"/>
          </ac:cxnSpMkLst>
        </pc:cxnChg>
        <pc:cxnChg chg="add mod">
          <ac:chgData name="Lipani, Aldo" userId="3d811883-7188-4056-86e4-ebeb30c53017" providerId="ADAL" clId="{1457813F-0612-9043-9EAA-808A886FE91F}" dt="2019-10-21T05:58:30.047" v="5713" actId="164"/>
          <ac:cxnSpMkLst>
            <pc:docMk/>
            <pc:sldMk cId="131800345" sldId="410"/>
            <ac:cxnSpMk id="35" creationId="{3A4364CC-1DB4-3444-ACCA-22D9C9F4A7B6}"/>
          </ac:cxnSpMkLst>
        </pc:cxnChg>
      </pc:sldChg>
      <pc:sldChg chg="addSp delSp modSp add">
        <pc:chgData name="Lipani, Aldo" userId="3d811883-7188-4056-86e4-ebeb30c53017" providerId="ADAL" clId="{1457813F-0612-9043-9EAA-808A886FE91F}" dt="2019-10-21T11:57:42.647" v="7806" actId="14100"/>
        <pc:sldMkLst>
          <pc:docMk/>
          <pc:sldMk cId="3043319348" sldId="411"/>
        </pc:sldMkLst>
        <pc:spChg chg="del">
          <ac:chgData name="Lipani, Aldo" userId="3d811883-7188-4056-86e4-ebeb30c53017" providerId="ADAL" clId="{1457813F-0612-9043-9EAA-808A886FE91F}" dt="2019-10-21T06:06:07.998" v="5876" actId="478"/>
          <ac:spMkLst>
            <pc:docMk/>
            <pc:sldMk cId="3043319348" sldId="411"/>
            <ac:spMk id="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06:00.063" v="5874" actId="20577"/>
          <ac:spMkLst>
            <pc:docMk/>
            <pc:sldMk cId="3043319348" sldId="411"/>
            <ac:spMk id="3" creationId="{FAE5DA86-CAA1-B242-9870-25E82A80571E}"/>
          </ac:spMkLst>
        </pc:spChg>
        <pc:spChg chg="add del mod">
          <ac:chgData name="Lipani, Aldo" userId="3d811883-7188-4056-86e4-ebeb30c53017" providerId="ADAL" clId="{1457813F-0612-9043-9EAA-808A886FE91F}" dt="2019-10-21T06:06:04.368" v="5875" actId="478"/>
          <ac:spMkLst>
            <pc:docMk/>
            <pc:sldMk cId="3043319348" sldId="411"/>
            <ac:spMk id="4" creationId="{284B79D7-7F0A-FC4A-A4D1-3756AFF6D1E2}"/>
          </ac:spMkLst>
        </pc:spChg>
        <pc:spChg chg="add mod">
          <ac:chgData name="Lipani, Aldo" userId="3d811883-7188-4056-86e4-ebeb30c53017" providerId="ADAL" clId="{1457813F-0612-9043-9EAA-808A886FE91F}" dt="2019-10-21T06:14:44.877" v="5951"/>
          <ac:spMkLst>
            <pc:docMk/>
            <pc:sldMk cId="3043319348" sldId="411"/>
            <ac:spMk id="5" creationId="{66842AE3-4653-3641-BA2D-0D33F8FA7585}"/>
          </ac:spMkLst>
        </pc:spChg>
        <pc:spChg chg="mod">
          <ac:chgData name="Lipani, Aldo" userId="3d811883-7188-4056-86e4-ebeb30c53017" providerId="ADAL" clId="{1457813F-0612-9043-9EAA-808A886FE91F}" dt="2019-10-21T06:06:41.326" v="5878" actId="207"/>
          <ac:spMkLst>
            <pc:docMk/>
            <pc:sldMk cId="3043319348" sldId="411"/>
            <ac:spMk id="41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05.180" v="5883" actId="1076"/>
          <ac:spMkLst>
            <pc:docMk/>
            <pc:sldMk cId="3043319348" sldId="411"/>
            <ac:spMk id="4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07.745" v="5884" actId="1076"/>
          <ac:spMkLst>
            <pc:docMk/>
            <pc:sldMk cId="3043319348" sldId="411"/>
            <ac:spMk id="4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11.964" v="5885" actId="1076"/>
          <ac:spMkLst>
            <pc:docMk/>
            <pc:sldMk cId="3043319348" sldId="411"/>
            <ac:spMk id="44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8:06.178" v="5896" actId="1076"/>
          <ac:spMkLst>
            <pc:docMk/>
            <pc:sldMk cId="3043319348" sldId="411"/>
            <ac:spMk id="45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8:12.782" v="5897" actId="1076"/>
          <ac:spMkLst>
            <pc:docMk/>
            <pc:sldMk cId="3043319348" sldId="411"/>
            <ac:spMk id="46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41.382" v="5892" actId="1076"/>
          <ac:spMkLst>
            <pc:docMk/>
            <pc:sldMk cId="3043319348" sldId="411"/>
            <ac:spMk id="47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56.786" v="5882" actId="1076"/>
          <ac:spMkLst>
            <pc:docMk/>
            <pc:sldMk cId="3043319348" sldId="411"/>
            <ac:spMk id="48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52.411" v="5881" actId="1076"/>
          <ac:spMkLst>
            <pc:docMk/>
            <pc:sldMk cId="3043319348" sldId="411"/>
            <ac:spMk id="49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0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1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7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8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9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26.510" v="5887" actId="1076"/>
          <ac:spMkLst>
            <pc:docMk/>
            <pc:sldMk cId="3043319348" sldId="411"/>
            <ac:spMk id="60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30.481" v="5889" actId="14100"/>
          <ac:spMkLst>
            <pc:docMk/>
            <pc:sldMk cId="3043319348" sldId="411"/>
            <ac:spMk id="61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33.958" v="5891" actId="14100"/>
          <ac:spMkLst>
            <pc:docMk/>
            <pc:sldMk cId="3043319348" sldId="411"/>
            <ac:spMk id="6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11:57:42.647" v="7806" actId="14100"/>
          <ac:spMkLst>
            <pc:docMk/>
            <pc:sldMk cId="3043319348" sldId="411"/>
            <ac:spMk id="64" creationId="{00000000-0000-0000-0000-000000000000}"/>
          </ac:spMkLst>
        </pc:spChg>
        <pc:grpChg chg="mod">
          <ac:chgData name="Lipani, Aldo" userId="3d811883-7188-4056-86e4-ebeb30c53017" providerId="ADAL" clId="{1457813F-0612-9043-9EAA-808A886FE91F}" dt="2019-10-21T06:06:19.598" v="5877" actId="207"/>
          <ac:grpSpMkLst>
            <pc:docMk/>
            <pc:sldMk cId="3043319348" sldId="411"/>
            <ac:grpSpMk id="54" creationId="{00000000-0000-0000-0000-000000000000}"/>
          </ac:grpSpMkLst>
        </pc:grpChg>
        <pc:grpChg chg="mod">
          <ac:chgData name="Lipani, Aldo" userId="3d811883-7188-4056-86e4-ebeb30c53017" providerId="ADAL" clId="{1457813F-0612-9043-9EAA-808A886FE91F}" dt="2019-10-21T06:06:19.598" v="5877" actId="207"/>
          <ac:grpSpMkLst>
            <pc:docMk/>
            <pc:sldMk cId="3043319348" sldId="411"/>
            <ac:grpSpMk id="63" creationId="{00000000-0000-0000-0000-000000000000}"/>
          </ac:grpSpMkLst>
        </pc:grpChg>
        <pc:grpChg chg="mod">
          <ac:chgData name="Lipani, Aldo" userId="3d811883-7188-4056-86e4-ebeb30c53017" providerId="ADAL" clId="{1457813F-0612-9043-9EAA-808A886FE91F}" dt="2019-10-21T06:07:15.662" v="5886" actId="1076"/>
          <ac:grpSpMkLst>
            <pc:docMk/>
            <pc:sldMk cId="3043319348" sldId="411"/>
            <ac:grpSpMk id="66" creationId="{00000000-0000-0000-0000-000000000000}"/>
          </ac:grpSpMkLst>
        </pc:grpChg>
        <pc:grpChg chg="mod">
          <ac:chgData name="Lipani, Aldo" userId="3d811883-7188-4056-86e4-ebeb30c53017" providerId="ADAL" clId="{1457813F-0612-9043-9EAA-808A886FE91F}" dt="2019-10-21T06:08:21.590" v="5899" actId="14100"/>
          <ac:grpSpMkLst>
            <pc:docMk/>
            <pc:sldMk cId="3043319348" sldId="411"/>
            <ac:grpSpMk id="69" creationId="{00000000-0000-0000-0000-000000000000}"/>
          </ac:grpSpMkLst>
        </pc:grpChg>
      </pc:sldChg>
      <pc:sldChg chg="addSp delSp modSp add">
        <pc:chgData name="Lipani, Aldo" userId="3d811883-7188-4056-86e4-ebeb30c53017" providerId="ADAL" clId="{1457813F-0612-9043-9EAA-808A886FE91F}" dt="2019-10-20T22:38:30.601" v="5003"/>
        <pc:sldMkLst>
          <pc:docMk/>
          <pc:sldMk cId="2276544917" sldId="413"/>
        </pc:sldMkLst>
        <pc:spChg chg="mod">
          <ac:chgData name="Lipani, Aldo" userId="3d811883-7188-4056-86e4-ebeb30c53017" providerId="ADAL" clId="{1457813F-0612-9043-9EAA-808A886FE91F}" dt="2019-10-20T21:47:38.067" v="3798" actId="20577"/>
          <ac:spMkLst>
            <pc:docMk/>
            <pc:sldMk cId="2276544917" sldId="413"/>
            <ac:spMk id="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1:47:45.348" v="3799" actId="113"/>
          <ac:spMkLst>
            <pc:docMk/>
            <pc:sldMk cId="2276544917" sldId="413"/>
            <ac:spMk id="3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0T21:45:41.987" v="3734"/>
          <ac:spMkLst>
            <pc:docMk/>
            <pc:sldMk cId="2276544917" sldId="413"/>
            <ac:spMk id="4" creationId="{282FDBA1-CDDC-1947-9E2A-55A9589D8181}"/>
          </ac:spMkLst>
        </pc:spChg>
        <pc:spChg chg="add del mod">
          <ac:chgData name="Lipani, Aldo" userId="3d811883-7188-4056-86e4-ebeb30c53017" providerId="ADAL" clId="{1457813F-0612-9043-9EAA-808A886FE91F}" dt="2019-10-20T21:45:41.987" v="3734"/>
          <ac:spMkLst>
            <pc:docMk/>
            <pc:sldMk cId="2276544917" sldId="413"/>
            <ac:spMk id="5" creationId="{525130D0-63D2-ED44-941C-5C3629A8CFE9}"/>
          </ac:spMkLst>
        </pc:spChg>
        <pc:spChg chg="add mod">
          <ac:chgData name="Lipani, Aldo" userId="3d811883-7188-4056-86e4-ebeb30c53017" providerId="ADAL" clId="{1457813F-0612-9043-9EAA-808A886FE91F}" dt="2019-10-20T22:38:30.601" v="5003"/>
          <ac:spMkLst>
            <pc:docMk/>
            <pc:sldMk cId="2276544917" sldId="413"/>
            <ac:spMk id="6" creationId="{CEFB4275-7218-484A-AD2D-42519D3C3D6C}"/>
          </ac:spMkLst>
        </pc:spChg>
      </pc:sldChg>
      <pc:sldChg chg="add del">
        <pc:chgData name="Lipani, Aldo" userId="3d811883-7188-4056-86e4-ebeb30c53017" providerId="ADAL" clId="{1457813F-0612-9043-9EAA-808A886FE91F}" dt="2019-10-20T18:15:11.112" v="1911" actId="2696"/>
        <pc:sldMkLst>
          <pc:docMk/>
          <pc:sldMk cId="4052522607" sldId="419"/>
        </pc:sldMkLst>
      </pc:sldChg>
      <pc:sldChg chg="add del">
        <pc:chgData name="Lipani, Aldo" userId="3d811883-7188-4056-86e4-ebeb30c53017" providerId="ADAL" clId="{1457813F-0612-9043-9EAA-808A886FE91F}" dt="2019-10-20T18:15:12.062" v="1912" actId="2696"/>
        <pc:sldMkLst>
          <pc:docMk/>
          <pc:sldMk cId="3048543826" sldId="421"/>
        </pc:sldMkLst>
      </pc:sldChg>
      <pc:sldChg chg="add del">
        <pc:chgData name="Lipani, Aldo" userId="3d811883-7188-4056-86e4-ebeb30c53017" providerId="ADAL" clId="{1457813F-0612-9043-9EAA-808A886FE91F}" dt="2019-10-20T18:15:12.994" v="1913" actId="2696"/>
        <pc:sldMkLst>
          <pc:docMk/>
          <pc:sldMk cId="2599619162" sldId="423"/>
        </pc:sldMkLst>
      </pc:sldChg>
      <pc:sldChg chg="addSp delSp modSp add">
        <pc:chgData name="Lipani, Aldo" userId="3d811883-7188-4056-86e4-ebeb30c53017" providerId="ADAL" clId="{1457813F-0612-9043-9EAA-808A886FE91F}" dt="2019-10-21T07:16:34.590" v="7509"/>
        <pc:sldMkLst>
          <pc:docMk/>
          <pc:sldMk cId="2399429309" sldId="445"/>
        </pc:sldMkLst>
        <pc:spChg chg="del mod">
          <ac:chgData name="Lipani, Aldo" userId="3d811883-7188-4056-86e4-ebeb30c53017" providerId="ADAL" clId="{1457813F-0612-9043-9EAA-808A886FE91F}" dt="2019-10-21T06:44:09.840" v="6657" actId="478"/>
          <ac:spMkLst>
            <pc:docMk/>
            <pc:sldMk cId="2399429309" sldId="445"/>
            <ac:spMk id="2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1T06:44:29.193" v="6674" actId="478"/>
          <ac:spMkLst>
            <pc:docMk/>
            <pc:sldMk cId="2399429309" sldId="445"/>
            <ac:spMk id="3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1T06:43:37.883" v="6649"/>
          <ac:spMkLst>
            <pc:docMk/>
            <pc:sldMk cId="2399429309" sldId="445"/>
            <ac:spMk id="4" creationId="{BC2E3A4D-D2A3-F446-86F8-AA9EB5CD0352}"/>
          </ac:spMkLst>
        </pc:spChg>
        <pc:spChg chg="add del mod">
          <ac:chgData name="Lipani, Aldo" userId="3d811883-7188-4056-86e4-ebeb30c53017" providerId="ADAL" clId="{1457813F-0612-9043-9EAA-808A886FE91F}" dt="2019-10-21T06:43:37.883" v="6649"/>
          <ac:spMkLst>
            <pc:docMk/>
            <pc:sldMk cId="2399429309" sldId="445"/>
            <ac:spMk id="5" creationId="{6C1F790C-4825-5544-9E45-556C055BFD65}"/>
          </ac:spMkLst>
        </pc:spChg>
        <pc:spChg chg="add del mod">
          <ac:chgData name="Lipani, Aldo" userId="3d811883-7188-4056-86e4-ebeb30c53017" providerId="ADAL" clId="{1457813F-0612-9043-9EAA-808A886FE91F}" dt="2019-10-21T06:44:15.584" v="6670" actId="20577"/>
          <ac:spMkLst>
            <pc:docMk/>
            <pc:sldMk cId="2399429309" sldId="445"/>
            <ac:spMk id="6" creationId="{0D75EDE4-2A34-AD44-90EE-52C9D14044C1}"/>
          </ac:spMkLst>
        </pc:spChg>
        <pc:spChg chg="add mod">
          <ac:chgData name="Lipani, Aldo" userId="3d811883-7188-4056-86e4-ebeb30c53017" providerId="ADAL" clId="{1457813F-0612-9043-9EAA-808A886FE91F}" dt="2019-10-21T06:50:59.667" v="6841" actId="113"/>
          <ac:spMkLst>
            <pc:docMk/>
            <pc:sldMk cId="2399429309" sldId="445"/>
            <ac:spMk id="7" creationId="{7B344D11-1316-E042-ACA7-E546C2EE4A94}"/>
          </ac:spMkLst>
        </pc:spChg>
        <pc:spChg chg="add mod">
          <ac:chgData name="Lipani, Aldo" userId="3d811883-7188-4056-86e4-ebeb30c53017" providerId="ADAL" clId="{1457813F-0612-9043-9EAA-808A886FE91F}" dt="2019-10-21T06:50:27.601" v="6840" actId="1035"/>
          <ac:spMkLst>
            <pc:docMk/>
            <pc:sldMk cId="2399429309" sldId="445"/>
            <ac:spMk id="8" creationId="{22391AEA-8FBC-0741-A07C-B06F2CA776A5}"/>
          </ac:spMkLst>
        </pc:spChg>
        <pc:spChg chg="add mod">
          <ac:chgData name="Lipani, Aldo" userId="3d811883-7188-4056-86e4-ebeb30c53017" providerId="ADAL" clId="{1457813F-0612-9043-9EAA-808A886FE91F}" dt="2019-10-21T07:16:34.590" v="7509"/>
          <ac:spMkLst>
            <pc:docMk/>
            <pc:sldMk cId="2399429309" sldId="445"/>
            <ac:spMk id="9" creationId="{0B2C6D1A-6C9A-5C48-9DD7-EF9D7D1FBC7A}"/>
          </ac:spMkLst>
        </pc:spChg>
        <pc:picChg chg="del mod">
          <ac:chgData name="Lipani, Aldo" userId="3d811883-7188-4056-86e4-ebeb30c53017" providerId="ADAL" clId="{1457813F-0612-9043-9EAA-808A886FE91F}" dt="2019-10-21T06:49:08.547" v="6803" actId="478"/>
          <ac:picMkLst>
            <pc:docMk/>
            <pc:sldMk cId="2399429309" sldId="445"/>
            <ac:picMk id="2050" creationId="{00000000-0000-0000-0000-000000000000}"/>
          </ac:picMkLst>
        </pc:picChg>
      </pc:sldChg>
      <pc:sldChg chg="addSp delSp modSp add modNotesTx">
        <pc:chgData name="Lipani, Aldo" userId="3d811883-7188-4056-86e4-ebeb30c53017" providerId="ADAL" clId="{1457813F-0612-9043-9EAA-808A886FE91F}" dt="2019-10-21T12:04:51.072" v="8000" actId="20577"/>
        <pc:sldMkLst>
          <pc:docMk/>
          <pc:sldMk cId="280064360" sldId="459"/>
        </pc:sldMkLst>
        <pc:spChg chg="mod">
          <ac:chgData name="Lipani, Aldo" userId="3d811883-7188-4056-86e4-ebeb30c53017" providerId="ADAL" clId="{1457813F-0612-9043-9EAA-808A886FE91F}" dt="2019-10-20T22:03:13.757" v="4461" actId="1035"/>
          <ac:spMkLst>
            <pc:docMk/>
            <pc:sldMk cId="280064360" sldId="459"/>
            <ac:spMk id="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0T21:59:36.025" v="4364" actId="20577"/>
          <ac:spMkLst>
            <pc:docMk/>
            <pc:sldMk cId="280064360" sldId="459"/>
            <ac:spMk id="3" creationId="{8A9F19EC-9006-2943-BB13-7D4E40161D8B}"/>
          </ac:spMkLst>
        </pc:spChg>
        <pc:spChg chg="add del mod">
          <ac:chgData name="Lipani, Aldo" userId="3d811883-7188-4056-86e4-ebeb30c53017" providerId="ADAL" clId="{1457813F-0612-9043-9EAA-808A886FE91F}" dt="2019-10-20T21:59:33.475" v="4361"/>
          <ac:spMkLst>
            <pc:docMk/>
            <pc:sldMk cId="280064360" sldId="459"/>
            <ac:spMk id="4" creationId="{3ED161C0-CE0C-2C4E-BFEA-53A216EF34A6}"/>
          </ac:spMkLst>
        </pc:spChg>
        <pc:spChg chg="add del mod">
          <ac:chgData name="Lipani, Aldo" userId="3d811883-7188-4056-86e4-ebeb30c53017" providerId="ADAL" clId="{1457813F-0612-9043-9EAA-808A886FE91F}" dt="2019-10-20T21:59:33.475" v="4361"/>
          <ac:spMkLst>
            <pc:docMk/>
            <pc:sldMk cId="280064360" sldId="459"/>
            <ac:spMk id="5" creationId="{D8C373E3-0BAA-2142-91BD-4429DB605E58}"/>
          </ac:spMkLst>
        </pc:spChg>
        <pc:spChg chg="del">
          <ac:chgData name="Lipani, Aldo" userId="3d811883-7188-4056-86e4-ebeb30c53017" providerId="ADAL" clId="{1457813F-0612-9043-9EAA-808A886FE91F}" dt="2019-10-20T16:54:57.503" v="1623" actId="478"/>
          <ac:spMkLst>
            <pc:docMk/>
            <pc:sldMk cId="280064360" sldId="459"/>
            <ac:spMk id="6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03:13.757" v="4461" actId="1035"/>
          <ac:spMkLst>
            <pc:docMk/>
            <pc:sldMk cId="280064360" sldId="459"/>
            <ac:spMk id="8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11:53:07.220" v="7733" actId="20577"/>
          <ac:spMkLst>
            <pc:docMk/>
            <pc:sldMk cId="280064360" sldId="459"/>
            <ac:spMk id="9" creationId="{7814B3ED-262E-2D44-BB72-A214E2037AAC}"/>
          </ac:spMkLst>
        </pc:spChg>
        <pc:spChg chg="del mod">
          <ac:chgData name="Lipani, Aldo" userId="3d811883-7188-4056-86e4-ebeb30c53017" providerId="ADAL" clId="{1457813F-0612-9043-9EAA-808A886FE91F}" dt="2019-10-20T22:02:08.549" v="4428" actId="478"/>
          <ac:spMkLst>
            <pc:docMk/>
            <pc:sldMk cId="280064360" sldId="459"/>
            <ac:spMk id="10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0T22:38:56.409" v="5006"/>
          <ac:spMkLst>
            <pc:docMk/>
            <pc:sldMk cId="280064360" sldId="459"/>
            <ac:spMk id="11" creationId="{C23BAC4B-C30A-4E4C-A8F7-9B19AB655C42}"/>
          </ac:spMkLst>
        </pc:spChg>
        <pc:picChg chg="mod">
          <ac:chgData name="Lipani, Aldo" userId="3d811883-7188-4056-86e4-ebeb30c53017" providerId="ADAL" clId="{1457813F-0612-9043-9EAA-808A886FE91F}" dt="2019-10-20T22:03:13.757" v="4461" actId="1035"/>
          <ac:picMkLst>
            <pc:docMk/>
            <pc:sldMk cId="280064360" sldId="459"/>
            <ac:picMk id="1026" creationId="{00000000-0000-0000-0000-000000000000}"/>
          </ac:picMkLst>
        </pc:picChg>
        <pc:picChg chg="mod">
          <ac:chgData name="Lipani, Aldo" userId="3d811883-7188-4056-86e4-ebeb30c53017" providerId="ADAL" clId="{1457813F-0612-9043-9EAA-808A886FE91F}" dt="2019-10-20T22:03:13.757" v="4461" actId="1035"/>
          <ac:picMkLst>
            <pc:docMk/>
            <pc:sldMk cId="280064360" sldId="459"/>
            <ac:picMk id="1028" creationId="{00000000-0000-0000-0000-000000000000}"/>
          </ac:picMkLst>
        </pc:picChg>
      </pc:sldChg>
      <pc:sldChg chg="addSp modSp add modNotesTx">
        <pc:chgData name="Lipani, Aldo" userId="3d811883-7188-4056-86e4-ebeb30c53017" providerId="ADAL" clId="{1457813F-0612-9043-9EAA-808A886FE91F}" dt="2019-10-21T12:04:55.732" v="8001" actId="20577"/>
        <pc:sldMkLst>
          <pc:docMk/>
          <pc:sldMk cId="1460969790" sldId="460"/>
        </pc:sldMkLst>
        <pc:spChg chg="add mod">
          <ac:chgData name="Lipani, Aldo" userId="3d811883-7188-4056-86e4-ebeb30c53017" providerId="ADAL" clId="{1457813F-0612-9043-9EAA-808A886FE91F}" dt="2019-10-20T22:39:03.146" v="5007"/>
          <ac:spMkLst>
            <pc:docMk/>
            <pc:sldMk cId="1460969790" sldId="460"/>
            <ac:spMk id="2" creationId="{2CA6CA80-1919-6A49-80D4-D6516315DF33}"/>
          </ac:spMkLst>
        </pc:spChg>
        <pc:spChg chg="add mod">
          <ac:chgData name="Lipani, Aldo" userId="3d811883-7188-4056-86e4-ebeb30c53017" providerId="ADAL" clId="{1457813F-0612-9043-9EAA-808A886FE91F}" dt="2019-10-21T11:53:36.021" v="7766" actId="20577"/>
          <ac:spMkLst>
            <pc:docMk/>
            <pc:sldMk cId="1460969790" sldId="460"/>
            <ac:spMk id="4" creationId="{176801CB-312C-D64C-852E-FE619B7D6EC8}"/>
          </ac:spMkLst>
        </pc:spChg>
        <pc:spChg chg="mod">
          <ac:chgData name="Lipani, Aldo" userId="3d811883-7188-4056-86e4-ebeb30c53017" providerId="ADAL" clId="{1457813F-0612-9043-9EAA-808A886FE91F}" dt="2019-10-20T22:03:53.369" v="4474" actId="1076"/>
          <ac:spMkLst>
            <pc:docMk/>
            <pc:sldMk cId="1460969790" sldId="460"/>
            <ac:spMk id="5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11:53:27.626" v="7735"/>
          <ac:spMkLst>
            <pc:docMk/>
            <pc:sldMk cId="1460969790" sldId="460"/>
            <ac:spMk id="6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11:53:23.853" v="7734"/>
          <ac:spMkLst>
            <pc:docMk/>
            <pc:sldMk cId="1460969790" sldId="460"/>
            <ac:spMk id="8" creationId="{75662BEF-862B-774F-B6F3-490AA6C69C30}"/>
          </ac:spMkLst>
        </pc:spChg>
        <pc:spChg chg="mod">
          <ac:chgData name="Lipani, Aldo" userId="3d811883-7188-4056-86e4-ebeb30c53017" providerId="ADAL" clId="{1457813F-0612-9043-9EAA-808A886FE91F}" dt="2019-10-20T22:37:19.889" v="4998" actId="20577"/>
          <ac:spMkLst>
            <pc:docMk/>
            <pc:sldMk cId="1460969790" sldId="460"/>
            <ac:spMk id="9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37:54.149" v="5001" actId="20577"/>
          <ac:spMkLst>
            <pc:docMk/>
            <pc:sldMk cId="1460969790" sldId="460"/>
            <ac:spMk id="1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09:18.382" v="4532" actId="1076"/>
          <ac:spMkLst>
            <pc:docMk/>
            <pc:sldMk cId="1460969790" sldId="460"/>
            <ac:spMk id="1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04:05.699" v="4477" actId="1076"/>
          <ac:spMkLst>
            <pc:docMk/>
            <pc:sldMk cId="1460969790" sldId="460"/>
            <ac:spMk id="14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35:51.897" v="4931" actId="20577"/>
          <ac:spMkLst>
            <pc:docMk/>
            <pc:sldMk cId="1460969790" sldId="460"/>
            <ac:spMk id="16" creationId="{00000000-0000-0000-0000-000000000000}"/>
          </ac:spMkLst>
        </pc:spChg>
        <pc:picChg chg="mod">
          <ac:chgData name="Lipani, Aldo" userId="3d811883-7188-4056-86e4-ebeb30c53017" providerId="ADAL" clId="{1457813F-0612-9043-9EAA-808A886FE91F}" dt="2019-10-20T22:04:08.546" v="4478" actId="1076"/>
          <ac:picMkLst>
            <pc:docMk/>
            <pc:sldMk cId="1460969790" sldId="460"/>
            <ac:picMk id="1027" creationId="{00000000-0000-0000-0000-000000000000}"/>
          </ac:picMkLst>
        </pc:picChg>
        <pc:picChg chg="mod">
          <ac:chgData name="Lipani, Aldo" userId="3d811883-7188-4056-86e4-ebeb30c53017" providerId="ADAL" clId="{1457813F-0612-9043-9EAA-808A886FE91F}" dt="2019-10-20T22:03:56.384" v="4475" actId="1076"/>
          <ac:picMkLst>
            <pc:docMk/>
            <pc:sldMk cId="1460969790" sldId="460"/>
            <ac:picMk id="1029" creationId="{00000000-0000-0000-0000-000000000000}"/>
          </ac:picMkLst>
        </pc:picChg>
      </pc:sldChg>
      <pc:sldChg chg="addSp delSp modSp add">
        <pc:chgData name="Lipani, Aldo" userId="3d811883-7188-4056-86e4-ebeb30c53017" providerId="ADAL" clId="{1457813F-0612-9043-9EAA-808A886FE91F}" dt="2019-10-21T11:53:57.999" v="7767"/>
        <pc:sldMkLst>
          <pc:docMk/>
          <pc:sldMk cId="3553377177" sldId="461"/>
        </pc:sldMkLst>
        <pc:spChg chg="mod">
          <ac:chgData name="Lipani, Aldo" userId="3d811883-7188-4056-86e4-ebeb30c53017" providerId="ADAL" clId="{1457813F-0612-9043-9EAA-808A886FE91F}" dt="2019-10-20T22:18:09.891" v="4846" actId="20577"/>
          <ac:spMkLst>
            <pc:docMk/>
            <pc:sldMk cId="3553377177" sldId="461"/>
            <ac:spMk id="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11:53:57.999" v="7767"/>
          <ac:spMkLst>
            <pc:docMk/>
            <pc:sldMk cId="3553377177" sldId="461"/>
            <ac:spMk id="3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2:14:06.329" v="4589" actId="478"/>
          <ac:spMkLst>
            <pc:docMk/>
            <pc:sldMk cId="3553377177" sldId="461"/>
            <ac:spMk id="5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2:14:44.532" v="4611" actId="478"/>
          <ac:spMkLst>
            <pc:docMk/>
            <pc:sldMk cId="3553377177" sldId="461"/>
            <ac:spMk id="6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0T22:11:23.714" v="4534"/>
          <ac:spMkLst>
            <pc:docMk/>
            <pc:sldMk cId="3553377177" sldId="461"/>
            <ac:spMk id="7" creationId="{101318DE-047D-4C46-B456-982607FA7F48}"/>
          </ac:spMkLst>
        </pc:spChg>
        <pc:spChg chg="add del mod">
          <ac:chgData name="Lipani, Aldo" userId="3d811883-7188-4056-86e4-ebeb30c53017" providerId="ADAL" clId="{1457813F-0612-9043-9EAA-808A886FE91F}" dt="2019-10-20T22:11:23.714" v="4534"/>
          <ac:spMkLst>
            <pc:docMk/>
            <pc:sldMk cId="3553377177" sldId="461"/>
            <ac:spMk id="8" creationId="{A08F28E5-6C6D-BE48-A104-9CEE5429A5C3}"/>
          </ac:spMkLst>
        </pc:spChg>
        <pc:spChg chg="add mod">
          <ac:chgData name="Lipani, Aldo" userId="3d811883-7188-4056-86e4-ebeb30c53017" providerId="ADAL" clId="{1457813F-0612-9043-9EAA-808A886FE91F}" dt="2019-10-20T22:39:09.324" v="5008"/>
          <ac:spMkLst>
            <pc:docMk/>
            <pc:sldMk cId="3553377177" sldId="461"/>
            <ac:spMk id="9" creationId="{839CF338-2255-F542-90F4-84B1AA380071}"/>
          </ac:spMkLst>
        </pc:spChg>
      </pc:sldChg>
      <pc:sldChg chg="addSp delSp modSp add modNotesTx">
        <pc:chgData name="Lipani, Aldo" userId="3d811883-7188-4056-86e4-ebeb30c53017" providerId="ADAL" clId="{1457813F-0612-9043-9EAA-808A886FE91F}" dt="2019-10-20T22:39:23.355" v="5010" actId="20577"/>
        <pc:sldMkLst>
          <pc:docMk/>
          <pc:sldMk cId="1432891327" sldId="462"/>
        </pc:sldMkLst>
        <pc:spChg chg="add mod">
          <ac:chgData name="Lipani, Aldo" userId="3d811883-7188-4056-86e4-ebeb30c53017" providerId="ADAL" clId="{1457813F-0612-9043-9EAA-808A886FE91F}" dt="2019-10-20T22:18:43.598" v="4864" actId="20577"/>
          <ac:spMkLst>
            <pc:docMk/>
            <pc:sldMk cId="1432891327" sldId="462"/>
            <ac:spMk id="2" creationId="{0F647531-E3C3-7E4B-9499-2B8CCD4D279D}"/>
          </ac:spMkLst>
        </pc:spChg>
        <pc:spChg chg="add mod">
          <ac:chgData name="Lipani, Aldo" userId="3d811883-7188-4056-86e4-ebeb30c53017" providerId="ADAL" clId="{1457813F-0612-9043-9EAA-808A886FE91F}" dt="2019-10-20T22:38:02.477" v="5002" actId="20577"/>
          <ac:spMkLst>
            <pc:docMk/>
            <pc:sldMk cId="1432891327" sldId="462"/>
            <ac:spMk id="3" creationId="{40ECA33A-0D69-4742-85D5-780C7BFFD639}"/>
          </ac:spMkLst>
        </pc:spChg>
        <pc:spChg chg="add mod">
          <ac:chgData name="Lipani, Aldo" userId="3d811883-7188-4056-86e4-ebeb30c53017" providerId="ADAL" clId="{1457813F-0612-9043-9EAA-808A886FE91F}" dt="2019-10-20T22:39:18.155" v="5009"/>
          <ac:spMkLst>
            <pc:docMk/>
            <pc:sldMk cId="1432891327" sldId="462"/>
            <ac:spMk id="4" creationId="{24288A45-193E-D04C-9724-E00E59457F49}"/>
          </ac:spMkLst>
        </pc:spChg>
        <pc:spChg chg="del mod">
          <ac:chgData name="Lipani, Aldo" userId="3d811883-7188-4056-86e4-ebeb30c53017" providerId="ADAL" clId="{1457813F-0612-9043-9EAA-808A886FE91F}" dt="2019-10-20T22:18:49.118" v="4865" actId="478"/>
          <ac:spMkLst>
            <pc:docMk/>
            <pc:sldMk cId="1432891327" sldId="462"/>
            <ac:spMk id="6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2:34:25.720" v="4881" actId="478"/>
          <ac:spMkLst>
            <pc:docMk/>
            <pc:sldMk cId="1432891327" sldId="462"/>
            <ac:spMk id="8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34:07.883" v="4869" actId="1076"/>
          <ac:spMkLst>
            <pc:docMk/>
            <pc:sldMk cId="1432891327" sldId="462"/>
            <ac:spMk id="9" creationId="{00000000-0000-0000-0000-000000000000}"/>
          </ac:spMkLst>
        </pc:spChg>
      </pc:sldChg>
      <pc:sldChg chg="addSp delSp modSp add">
        <pc:chgData name="Lipani, Aldo" userId="3d811883-7188-4056-86e4-ebeb30c53017" providerId="ADAL" clId="{1457813F-0612-9043-9EAA-808A886FE91F}" dt="2019-10-21T12:04:16.054" v="7999" actId="20577"/>
        <pc:sldMkLst>
          <pc:docMk/>
          <pc:sldMk cId="2731724478" sldId="463"/>
        </pc:sldMkLst>
        <pc:spChg chg="add del mod">
          <ac:chgData name="Lipani, Aldo" userId="3d811883-7188-4056-86e4-ebeb30c53017" providerId="ADAL" clId="{1457813F-0612-9043-9EAA-808A886FE91F}" dt="2019-10-20T22:40:28.223" v="5012"/>
          <ac:spMkLst>
            <pc:docMk/>
            <pc:sldMk cId="2731724478" sldId="463"/>
            <ac:spMk id="2" creationId="{E06EC9C8-A3F5-4E4C-9F5D-BA8DA2F3322D}"/>
          </ac:spMkLst>
        </pc:spChg>
        <pc:spChg chg="add del mod">
          <ac:chgData name="Lipani, Aldo" userId="3d811883-7188-4056-86e4-ebeb30c53017" providerId="ADAL" clId="{1457813F-0612-9043-9EAA-808A886FE91F}" dt="2019-10-20T22:40:28.223" v="5012"/>
          <ac:spMkLst>
            <pc:docMk/>
            <pc:sldMk cId="2731724478" sldId="463"/>
            <ac:spMk id="3" creationId="{ABC7C7DA-19CD-9241-B333-440EE4857A79}"/>
          </ac:spMkLst>
        </pc:spChg>
        <pc:spChg chg="add mod">
          <ac:chgData name="Lipani, Aldo" userId="3d811883-7188-4056-86e4-ebeb30c53017" providerId="ADAL" clId="{1457813F-0612-9043-9EAA-808A886FE91F}" dt="2019-10-20T22:44:30.571" v="5188" actId="20577"/>
          <ac:spMkLst>
            <pc:docMk/>
            <pc:sldMk cId="2731724478" sldId="463"/>
            <ac:spMk id="4" creationId="{A6919E40-A94F-2543-8E8B-84AC58B28DF4}"/>
          </ac:spMkLst>
        </pc:spChg>
        <pc:spChg chg="add mod">
          <ac:chgData name="Lipani, Aldo" userId="3d811883-7188-4056-86e4-ebeb30c53017" providerId="ADAL" clId="{1457813F-0612-9043-9EAA-808A886FE91F}" dt="2019-10-21T12:04:16.054" v="7999" actId="20577"/>
          <ac:spMkLst>
            <pc:docMk/>
            <pc:sldMk cId="2731724478" sldId="463"/>
            <ac:spMk id="5" creationId="{54354345-D8FD-1047-921B-7A224521818C}"/>
          </ac:spMkLst>
        </pc:spChg>
        <pc:spChg chg="del mod">
          <ac:chgData name="Lipani, Aldo" userId="3d811883-7188-4056-86e4-ebeb30c53017" providerId="ADAL" clId="{1457813F-0612-9043-9EAA-808A886FE91F}" dt="2019-10-20T22:40:55.985" v="5021" actId="478"/>
          <ac:spMkLst>
            <pc:docMk/>
            <pc:sldMk cId="2731724478" sldId="463"/>
            <ac:spMk id="6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2:40:33.770" v="5014" actId="478"/>
          <ac:spMkLst>
            <pc:docMk/>
            <pc:sldMk cId="2731724478" sldId="463"/>
            <ac:spMk id="8" creationId="{00000000-0000-0000-0000-000000000000}"/>
          </ac:spMkLst>
        </pc:spChg>
        <pc:spChg chg="del">
          <ac:chgData name="Lipani, Aldo" userId="3d811883-7188-4056-86e4-ebeb30c53017" providerId="ADAL" clId="{1457813F-0612-9043-9EAA-808A886FE91F}" dt="2019-10-20T22:41:08.568" v="5035" actId="478"/>
          <ac:spMkLst>
            <pc:docMk/>
            <pc:sldMk cId="2731724478" sldId="463"/>
            <ac:spMk id="9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0T22:42:04.297" v="5064"/>
          <ac:spMkLst>
            <pc:docMk/>
            <pc:sldMk cId="2731724478" sldId="463"/>
            <ac:spMk id="10" creationId="{907AAA5A-A3C7-B14A-9699-D4BB56FF7450}"/>
          </ac:spMkLst>
        </pc:spChg>
        <pc:spChg chg="add del mod">
          <ac:chgData name="Lipani, Aldo" userId="3d811883-7188-4056-86e4-ebeb30c53017" providerId="ADAL" clId="{1457813F-0612-9043-9EAA-808A886FE91F}" dt="2019-10-20T22:42:04.297" v="5064"/>
          <ac:spMkLst>
            <pc:docMk/>
            <pc:sldMk cId="2731724478" sldId="463"/>
            <ac:spMk id="11" creationId="{206ADA8C-E295-734E-B54C-5BA82DAB0D51}"/>
          </ac:spMkLst>
        </pc:spChg>
        <pc:spChg chg="add del mod">
          <ac:chgData name="Lipani, Aldo" userId="3d811883-7188-4056-86e4-ebeb30c53017" providerId="ADAL" clId="{1457813F-0612-9043-9EAA-808A886FE91F}" dt="2019-10-20T22:42:05.654" v="5065"/>
          <ac:spMkLst>
            <pc:docMk/>
            <pc:sldMk cId="2731724478" sldId="463"/>
            <ac:spMk id="12" creationId="{D5D7A95F-0CC3-1D4F-B3AA-5703DCD61131}"/>
          </ac:spMkLst>
        </pc:spChg>
        <pc:spChg chg="add del mod">
          <ac:chgData name="Lipani, Aldo" userId="3d811883-7188-4056-86e4-ebeb30c53017" providerId="ADAL" clId="{1457813F-0612-9043-9EAA-808A886FE91F}" dt="2019-10-20T22:42:05.654" v="5065"/>
          <ac:spMkLst>
            <pc:docMk/>
            <pc:sldMk cId="2731724478" sldId="463"/>
            <ac:spMk id="13" creationId="{2A9347C5-7688-0347-95F8-446A9A3C385E}"/>
          </ac:spMkLst>
        </pc:spChg>
        <pc:spChg chg="add del mod">
          <ac:chgData name="Lipani, Aldo" userId="3d811883-7188-4056-86e4-ebeb30c53017" providerId="ADAL" clId="{1457813F-0612-9043-9EAA-808A886FE91F}" dt="2019-10-20T22:42:05.901" v="5066"/>
          <ac:spMkLst>
            <pc:docMk/>
            <pc:sldMk cId="2731724478" sldId="463"/>
            <ac:spMk id="14" creationId="{85394E46-4F8A-4E4B-A370-45930E9C0966}"/>
          </ac:spMkLst>
        </pc:spChg>
        <pc:spChg chg="add del mod">
          <ac:chgData name="Lipani, Aldo" userId="3d811883-7188-4056-86e4-ebeb30c53017" providerId="ADAL" clId="{1457813F-0612-9043-9EAA-808A886FE91F}" dt="2019-10-20T22:42:05.901" v="5066"/>
          <ac:spMkLst>
            <pc:docMk/>
            <pc:sldMk cId="2731724478" sldId="463"/>
            <ac:spMk id="15" creationId="{5745DD74-4751-3249-9CD1-EA46F2613107}"/>
          </ac:spMkLst>
        </pc:spChg>
        <pc:spChg chg="add del mod">
          <ac:chgData name="Lipani, Aldo" userId="3d811883-7188-4056-86e4-ebeb30c53017" providerId="ADAL" clId="{1457813F-0612-9043-9EAA-808A886FE91F}" dt="2019-10-20T22:42:06.119" v="5067"/>
          <ac:spMkLst>
            <pc:docMk/>
            <pc:sldMk cId="2731724478" sldId="463"/>
            <ac:spMk id="16" creationId="{BE733266-1736-8F48-A8F6-6592ED9E494D}"/>
          </ac:spMkLst>
        </pc:spChg>
        <pc:spChg chg="add del mod">
          <ac:chgData name="Lipani, Aldo" userId="3d811883-7188-4056-86e4-ebeb30c53017" providerId="ADAL" clId="{1457813F-0612-9043-9EAA-808A886FE91F}" dt="2019-10-20T22:42:06.119" v="5067"/>
          <ac:spMkLst>
            <pc:docMk/>
            <pc:sldMk cId="2731724478" sldId="463"/>
            <ac:spMk id="17" creationId="{52C99B6E-9181-9842-B152-23DF6E7F7483}"/>
          </ac:spMkLst>
        </pc:spChg>
        <pc:spChg chg="add del mod">
          <ac:chgData name="Lipani, Aldo" userId="3d811883-7188-4056-86e4-ebeb30c53017" providerId="ADAL" clId="{1457813F-0612-9043-9EAA-808A886FE91F}" dt="2019-10-20T22:42:06.498" v="5068"/>
          <ac:spMkLst>
            <pc:docMk/>
            <pc:sldMk cId="2731724478" sldId="463"/>
            <ac:spMk id="18" creationId="{01C15CA6-83C2-474C-BA59-6D3AA116F525}"/>
          </ac:spMkLst>
        </pc:spChg>
        <pc:spChg chg="add del mod">
          <ac:chgData name="Lipani, Aldo" userId="3d811883-7188-4056-86e4-ebeb30c53017" providerId="ADAL" clId="{1457813F-0612-9043-9EAA-808A886FE91F}" dt="2019-10-20T22:42:06.498" v="5068"/>
          <ac:spMkLst>
            <pc:docMk/>
            <pc:sldMk cId="2731724478" sldId="463"/>
            <ac:spMk id="19" creationId="{E35E9915-E40F-AD47-8826-4C59E6144DE9}"/>
          </ac:spMkLst>
        </pc:spChg>
        <pc:spChg chg="add mod">
          <ac:chgData name="Lipani, Aldo" userId="3d811883-7188-4056-86e4-ebeb30c53017" providerId="ADAL" clId="{1457813F-0612-9043-9EAA-808A886FE91F}" dt="2019-10-20T22:45:59.389" v="5211"/>
          <ac:spMkLst>
            <pc:docMk/>
            <pc:sldMk cId="2731724478" sldId="463"/>
            <ac:spMk id="20" creationId="{15CEABBD-6543-D24F-B4E8-E658247278DC}"/>
          </ac:spMkLst>
        </pc:spChg>
      </pc:sldChg>
      <pc:sldChg chg="add del">
        <pc:chgData name="Lipani, Aldo" userId="3d811883-7188-4056-86e4-ebeb30c53017" providerId="ADAL" clId="{1457813F-0612-9043-9EAA-808A886FE91F}" dt="2019-10-20T17:12:44.939" v="1739" actId="2696"/>
        <pc:sldMkLst>
          <pc:docMk/>
          <pc:sldMk cId="1447371635" sldId="468"/>
        </pc:sldMkLst>
      </pc:sldChg>
      <pc:sldChg chg="add del">
        <pc:chgData name="Lipani, Aldo" userId="3d811883-7188-4056-86e4-ebeb30c53017" providerId="ADAL" clId="{1457813F-0612-9043-9EAA-808A886FE91F}" dt="2019-10-20T17:21:07.547" v="1743" actId="2696"/>
        <pc:sldMkLst>
          <pc:docMk/>
          <pc:sldMk cId="2723628593" sldId="469"/>
        </pc:sldMkLst>
      </pc:sldChg>
      <pc:sldChg chg="addSp delSp modSp add">
        <pc:chgData name="Lipani, Aldo" userId="3d811883-7188-4056-86e4-ebeb30c53017" providerId="ADAL" clId="{1457813F-0612-9043-9EAA-808A886FE91F}" dt="2019-10-21T06:14:26.335" v="5948"/>
        <pc:sldMkLst>
          <pc:docMk/>
          <pc:sldMk cId="2355443122" sldId="470"/>
        </pc:sldMkLst>
        <pc:spChg chg="mod">
          <ac:chgData name="Lipani, Aldo" userId="3d811883-7188-4056-86e4-ebeb30c53017" providerId="ADAL" clId="{1457813F-0612-9043-9EAA-808A886FE91F}" dt="2019-10-21T05:35:08.673" v="5364" actId="20577"/>
          <ac:spMkLst>
            <pc:docMk/>
            <pc:sldMk cId="2355443122" sldId="470"/>
            <ac:spMk id="3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1T05:33:58.110" v="5344"/>
          <ac:spMkLst>
            <pc:docMk/>
            <pc:sldMk cId="2355443122" sldId="470"/>
            <ac:spMk id="4" creationId="{BE91ADFE-D738-2141-A866-C66A64A2A35C}"/>
          </ac:spMkLst>
        </pc:spChg>
        <pc:spChg chg="add del mod">
          <ac:chgData name="Lipani, Aldo" userId="3d811883-7188-4056-86e4-ebeb30c53017" providerId="ADAL" clId="{1457813F-0612-9043-9EAA-808A886FE91F}" dt="2019-10-21T05:33:58.110" v="5344"/>
          <ac:spMkLst>
            <pc:docMk/>
            <pc:sldMk cId="2355443122" sldId="470"/>
            <ac:spMk id="5" creationId="{B7935794-154E-AA4C-97EC-C4D24A6620CD}"/>
          </ac:spMkLst>
        </pc:spChg>
        <pc:spChg chg="add mod">
          <ac:chgData name="Lipani, Aldo" userId="3d811883-7188-4056-86e4-ebeb30c53017" providerId="ADAL" clId="{1457813F-0612-9043-9EAA-808A886FE91F}" dt="2019-10-21T06:14:26.335" v="5948"/>
          <ac:spMkLst>
            <pc:docMk/>
            <pc:sldMk cId="2355443122" sldId="470"/>
            <ac:spMk id="6" creationId="{B6EDA953-AFF2-374B-9008-525C3E9A9166}"/>
          </ac:spMkLst>
        </pc:spChg>
      </pc:sldChg>
      <pc:sldChg chg="addSp delSp modSp add">
        <pc:chgData name="Lipani, Aldo" userId="3d811883-7188-4056-86e4-ebeb30c53017" providerId="ADAL" clId="{1457813F-0612-9043-9EAA-808A886FE91F}" dt="2019-10-21T07:16:59.691" v="7513"/>
        <pc:sldMkLst>
          <pc:docMk/>
          <pc:sldMk cId="2019196062" sldId="471"/>
        </pc:sldMkLst>
        <pc:spChg chg="mod">
          <ac:chgData name="Lipani, Aldo" userId="3d811883-7188-4056-86e4-ebeb30c53017" providerId="ADAL" clId="{1457813F-0612-9043-9EAA-808A886FE91F}" dt="2019-10-21T06:31:36.962" v="6215" actId="20577"/>
          <ac:spMkLst>
            <pc:docMk/>
            <pc:sldMk cId="2019196062" sldId="471"/>
            <ac:spMk id="3" creationId="{00000000-0000-0000-0000-000000000000}"/>
          </ac:spMkLst>
        </pc:spChg>
        <pc:spChg chg="del">
          <ac:chgData name="Lipani, Aldo" userId="3d811883-7188-4056-86e4-ebeb30c53017" providerId="ADAL" clId="{1457813F-0612-9043-9EAA-808A886FE91F}" dt="2019-10-21T06:29:43.794" v="6192" actId="478"/>
          <ac:spMkLst>
            <pc:docMk/>
            <pc:sldMk cId="2019196062" sldId="471"/>
            <ac:spMk id="4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1T06:25:13.667" v="6182"/>
          <ac:spMkLst>
            <pc:docMk/>
            <pc:sldMk cId="2019196062" sldId="471"/>
            <ac:spMk id="5" creationId="{03C4E44F-830F-CC42-95D1-E64B3F80BFA6}"/>
          </ac:spMkLst>
        </pc:spChg>
        <pc:spChg chg="add del mod">
          <ac:chgData name="Lipani, Aldo" userId="3d811883-7188-4056-86e4-ebeb30c53017" providerId="ADAL" clId="{1457813F-0612-9043-9EAA-808A886FE91F}" dt="2019-10-21T06:25:13.667" v="6182"/>
          <ac:spMkLst>
            <pc:docMk/>
            <pc:sldMk cId="2019196062" sldId="471"/>
            <ac:spMk id="6" creationId="{E188EEF3-12AD-B04E-9A6D-8CED3AE41E09}"/>
          </ac:spMkLst>
        </pc:spChg>
        <pc:spChg chg="add mod">
          <ac:chgData name="Lipani, Aldo" userId="3d811883-7188-4056-86e4-ebeb30c53017" providerId="ADAL" clId="{1457813F-0612-9043-9EAA-808A886FE91F}" dt="2019-10-21T06:31:15.562" v="6207" actId="20577"/>
          <ac:spMkLst>
            <pc:docMk/>
            <pc:sldMk cId="2019196062" sldId="471"/>
            <ac:spMk id="7" creationId="{E3CF7DD7-1129-194E-97B2-92A4E9F9A45A}"/>
          </ac:spMkLst>
        </pc:spChg>
        <pc:spChg chg="add mod">
          <ac:chgData name="Lipani, Aldo" userId="3d811883-7188-4056-86e4-ebeb30c53017" providerId="ADAL" clId="{1457813F-0612-9043-9EAA-808A886FE91F}" dt="2019-10-21T07:16:59.691" v="7513"/>
          <ac:spMkLst>
            <pc:docMk/>
            <pc:sldMk cId="2019196062" sldId="471"/>
            <ac:spMk id="8" creationId="{A5244009-2E91-264D-B643-D16C49FDE50C}"/>
          </ac:spMkLst>
        </pc:spChg>
      </pc:sldChg>
      <pc:sldChg chg="addSp delSp modSp add">
        <pc:chgData name="Lipani, Aldo" userId="3d811883-7188-4056-86e4-ebeb30c53017" providerId="ADAL" clId="{1457813F-0612-9043-9EAA-808A886FE91F}" dt="2019-10-21T06:16:20.219" v="5958" actId="20577"/>
        <pc:sldMkLst>
          <pc:docMk/>
          <pc:sldMk cId="3412861220" sldId="473"/>
        </pc:sldMkLst>
        <pc:spChg chg="add del mod">
          <ac:chgData name="Lipani, Aldo" userId="3d811883-7188-4056-86e4-ebeb30c53017" providerId="ADAL" clId="{1457813F-0612-9043-9EAA-808A886FE91F}" dt="2019-10-21T06:13:05.511" v="5901"/>
          <ac:spMkLst>
            <pc:docMk/>
            <pc:sldMk cId="3412861220" sldId="473"/>
            <ac:spMk id="2" creationId="{CD8A614A-F3CD-6D44-AE05-63E2CA19AB87}"/>
          </ac:spMkLst>
        </pc:spChg>
        <pc:spChg chg="add del mod">
          <ac:chgData name="Lipani, Aldo" userId="3d811883-7188-4056-86e4-ebeb30c53017" providerId="ADAL" clId="{1457813F-0612-9043-9EAA-808A886FE91F}" dt="2019-10-21T06:13:05.511" v="5901"/>
          <ac:spMkLst>
            <pc:docMk/>
            <pc:sldMk cId="3412861220" sldId="473"/>
            <ac:spMk id="3" creationId="{B51B9485-BB31-104A-9961-1F8059BBAF15}"/>
          </ac:spMkLst>
        </pc:spChg>
        <pc:spChg chg="add mod">
          <ac:chgData name="Lipani, Aldo" userId="3d811883-7188-4056-86e4-ebeb30c53017" providerId="ADAL" clId="{1457813F-0612-9043-9EAA-808A886FE91F}" dt="2019-10-21T06:13:24.373" v="5933" actId="20577"/>
          <ac:spMkLst>
            <pc:docMk/>
            <pc:sldMk cId="3412861220" sldId="473"/>
            <ac:spMk id="4" creationId="{DDACEB34-1D9D-BC4E-839D-215CF0DE2725}"/>
          </ac:spMkLst>
        </pc:spChg>
        <pc:spChg chg="del mod">
          <ac:chgData name="Lipani, Aldo" userId="3d811883-7188-4056-86e4-ebeb30c53017" providerId="ADAL" clId="{1457813F-0612-9043-9EAA-808A886FE91F}" dt="2019-10-21T06:13:57.371" v="5946" actId="478"/>
          <ac:spMkLst>
            <pc:docMk/>
            <pc:sldMk cId="3412861220" sldId="473"/>
            <ac:spMk id="6" creationId="{00000000-0000-0000-0000-000000000000}"/>
          </ac:spMkLst>
        </pc:spChg>
        <pc:spChg chg="del">
          <ac:chgData name="Lipani, Aldo" userId="3d811883-7188-4056-86e4-ebeb30c53017" providerId="ADAL" clId="{1457813F-0612-9043-9EAA-808A886FE91F}" dt="2019-10-21T06:14:14.276" v="5947" actId="478"/>
          <ac:spMkLst>
            <pc:docMk/>
            <pc:sldMk cId="3412861220" sldId="473"/>
            <ac:spMk id="7" creationId="{00000000-0000-0000-0000-000000000000}"/>
          </ac:spMkLst>
        </pc:spChg>
        <pc:spChg chg="del">
          <ac:chgData name="Lipani, Aldo" userId="3d811883-7188-4056-86e4-ebeb30c53017" providerId="ADAL" clId="{1457813F-0612-9043-9EAA-808A886FE91F}" dt="2019-10-21T06:13:27.718" v="5934" actId="478"/>
          <ac:spMkLst>
            <pc:docMk/>
            <pc:sldMk cId="3412861220" sldId="473"/>
            <ac:spMk id="9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16:20.219" v="5958" actId="20577"/>
          <ac:spMkLst>
            <pc:docMk/>
            <pc:sldMk cId="3412861220" sldId="473"/>
            <ac:spMk id="10" creationId="{66FADCCA-E696-4A43-A53C-EA7FFA0E9A11}"/>
          </ac:spMkLst>
        </pc:spChg>
        <pc:spChg chg="add mod">
          <ac:chgData name="Lipani, Aldo" userId="3d811883-7188-4056-86e4-ebeb30c53017" providerId="ADAL" clId="{1457813F-0612-9043-9EAA-808A886FE91F}" dt="2019-10-21T06:14:53.053" v="5952"/>
          <ac:spMkLst>
            <pc:docMk/>
            <pc:sldMk cId="3412861220" sldId="473"/>
            <ac:spMk id="11" creationId="{5992D0CF-5544-A549-82B1-75D6F6BDC3E1}"/>
          </ac:spMkLst>
        </pc:spChg>
      </pc:sldChg>
      <pc:sldChg chg="modSp">
        <pc:chgData name="Lipani, Aldo" userId="3d811883-7188-4056-86e4-ebeb30c53017" providerId="ADAL" clId="{1457813F-0612-9043-9EAA-808A886FE91F}" dt="2019-10-21T11:13:11.745" v="7665" actId="20577"/>
        <pc:sldMkLst>
          <pc:docMk/>
          <pc:sldMk cId="3972362767" sldId="555"/>
        </pc:sldMkLst>
        <pc:spChg chg="mod">
          <ac:chgData name="Lipani, Aldo" userId="3d811883-7188-4056-86e4-ebeb30c53017" providerId="ADAL" clId="{1457813F-0612-9043-9EAA-808A886FE91F}" dt="2019-10-21T11:13:11.745" v="766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addSp modSp">
        <pc:chgData name="Lipani, Aldo" userId="3d811883-7188-4056-86e4-ebeb30c53017" providerId="ADAL" clId="{1457813F-0612-9043-9EAA-808A886FE91F}" dt="2019-10-20T11:23:04.963" v="98" actId="1076"/>
        <pc:sldMkLst>
          <pc:docMk/>
          <pc:sldMk cId="3034892166" sldId="747"/>
        </pc:sldMkLst>
        <pc:spChg chg="add mod">
          <ac:chgData name="Lipani, Aldo" userId="3d811883-7188-4056-86e4-ebeb30c53017" providerId="ADAL" clId="{1457813F-0612-9043-9EAA-808A886FE91F}" dt="2019-10-20T11:22:58.190" v="93" actId="14100"/>
          <ac:spMkLst>
            <pc:docMk/>
            <pc:sldMk cId="3034892166" sldId="747"/>
            <ac:spMk id="10" creationId="{92ACC19C-7549-E541-B5D0-FA834F64ECED}"/>
          </ac:spMkLst>
        </pc:spChg>
        <pc:spChg chg="add mod">
          <ac:chgData name="Lipani, Aldo" userId="3d811883-7188-4056-86e4-ebeb30c53017" providerId="ADAL" clId="{1457813F-0612-9043-9EAA-808A886FE91F}" dt="2019-10-20T11:23:04.963" v="98" actId="1076"/>
          <ac:spMkLst>
            <pc:docMk/>
            <pc:sldMk cId="3034892166" sldId="747"/>
            <ac:spMk id="11" creationId="{6CB9C561-D38B-9F45-B52D-330650582FA3}"/>
          </ac:spMkLst>
        </pc:spChg>
      </pc:sldChg>
      <pc:sldChg chg="del">
        <pc:chgData name="Lipani, Aldo" userId="3d811883-7188-4056-86e4-ebeb30c53017" providerId="ADAL" clId="{1457813F-0612-9043-9EAA-808A886FE91F}" dt="2019-10-20T12:42:13.546" v="391" actId="2696"/>
        <pc:sldMkLst>
          <pc:docMk/>
          <pc:sldMk cId="2808441334" sldId="758"/>
        </pc:sldMkLst>
      </pc:sldChg>
      <pc:sldChg chg="modSp">
        <pc:chgData name="Lipani, Aldo" userId="3d811883-7188-4056-86e4-ebeb30c53017" providerId="ADAL" clId="{1457813F-0612-9043-9EAA-808A886FE91F}" dt="2019-10-21T07:17:35.157" v="7540" actId="20577"/>
        <pc:sldMkLst>
          <pc:docMk/>
          <pc:sldMk cId="1434595258" sldId="774"/>
        </pc:sldMkLst>
        <pc:spChg chg="mod">
          <ac:chgData name="Lipani, Aldo" userId="3d811883-7188-4056-86e4-ebeb30c53017" providerId="ADAL" clId="{1457813F-0612-9043-9EAA-808A886FE91F}" dt="2019-10-21T07:17:35.157" v="7540" actId="20577"/>
          <ac:spMkLst>
            <pc:docMk/>
            <pc:sldMk cId="1434595258" sldId="774"/>
            <ac:spMk id="2" creationId="{9AE5409A-9286-7044-A1EA-52438B22570C}"/>
          </ac:spMkLst>
        </pc:spChg>
      </pc:sldChg>
      <pc:sldChg chg="del">
        <pc:chgData name="Lipani, Aldo" userId="3d811883-7188-4056-86e4-ebeb30c53017" providerId="ADAL" clId="{1457813F-0612-9043-9EAA-808A886FE91F}" dt="2019-10-20T12:32:54.072" v="308" actId="2696"/>
        <pc:sldMkLst>
          <pc:docMk/>
          <pc:sldMk cId="3198904571" sldId="776"/>
        </pc:sldMkLst>
      </pc:sldChg>
      <pc:sldChg chg="del">
        <pc:chgData name="Lipani, Aldo" userId="3d811883-7188-4056-86e4-ebeb30c53017" providerId="ADAL" clId="{1457813F-0612-9043-9EAA-808A886FE91F}" dt="2019-10-20T12:32:48.332" v="304" actId="2696"/>
        <pc:sldMkLst>
          <pc:docMk/>
          <pc:sldMk cId="2834985964" sldId="777"/>
        </pc:sldMkLst>
      </pc:sldChg>
      <pc:sldChg chg="del">
        <pc:chgData name="Lipani, Aldo" userId="3d811883-7188-4056-86e4-ebeb30c53017" providerId="ADAL" clId="{1457813F-0612-9043-9EAA-808A886FE91F}" dt="2019-10-20T12:32:49.814" v="305" actId="2696"/>
        <pc:sldMkLst>
          <pc:docMk/>
          <pc:sldMk cId="1804844862" sldId="778"/>
        </pc:sldMkLst>
      </pc:sldChg>
      <pc:sldChg chg="del">
        <pc:chgData name="Lipani, Aldo" userId="3d811883-7188-4056-86e4-ebeb30c53017" providerId="ADAL" clId="{1457813F-0612-9043-9EAA-808A886FE91F}" dt="2019-10-20T12:32:46.861" v="303" actId="2696"/>
        <pc:sldMkLst>
          <pc:docMk/>
          <pc:sldMk cId="2171363633" sldId="780"/>
        </pc:sldMkLst>
      </pc:sldChg>
      <pc:sldChg chg="del">
        <pc:chgData name="Lipani, Aldo" userId="3d811883-7188-4056-86e4-ebeb30c53017" providerId="ADAL" clId="{1457813F-0612-9043-9EAA-808A886FE91F}" dt="2019-10-20T12:32:35.092" v="300" actId="2696"/>
        <pc:sldMkLst>
          <pc:docMk/>
          <pc:sldMk cId="4072417600" sldId="781"/>
        </pc:sldMkLst>
      </pc:sldChg>
      <pc:sldChg chg="modSp">
        <pc:chgData name="Lipani, Aldo" userId="3d811883-7188-4056-86e4-ebeb30c53017" providerId="ADAL" clId="{1457813F-0612-9043-9EAA-808A886FE91F}" dt="2019-10-20T18:33:11.552" v="2355" actId="20577"/>
        <pc:sldMkLst>
          <pc:docMk/>
          <pc:sldMk cId="844796453" sldId="783"/>
        </pc:sldMkLst>
        <pc:spChg chg="mod">
          <ac:chgData name="Lipani, Aldo" userId="3d811883-7188-4056-86e4-ebeb30c53017" providerId="ADAL" clId="{1457813F-0612-9043-9EAA-808A886FE91F}" dt="2019-10-20T18:33:11.552" v="2355" actId="20577"/>
          <ac:spMkLst>
            <pc:docMk/>
            <pc:sldMk cId="844796453" sldId="783"/>
            <ac:spMk id="6" creationId="{566B908A-85C8-D84C-A24B-BA8943763699}"/>
          </ac:spMkLst>
        </pc:spChg>
      </pc:sldChg>
      <pc:sldChg chg="del">
        <pc:chgData name="Lipani, Aldo" userId="3d811883-7188-4056-86e4-ebeb30c53017" providerId="ADAL" clId="{1457813F-0612-9043-9EAA-808A886FE91F}" dt="2019-10-20T12:57:24.085" v="472" actId="2696"/>
        <pc:sldMkLst>
          <pc:docMk/>
          <pc:sldMk cId="4046377026" sldId="813"/>
        </pc:sldMkLst>
      </pc:sldChg>
      <pc:sldChg chg="addSp delSp modSp modAnim">
        <pc:chgData name="Lipani, Aldo" userId="3d811883-7188-4056-86e4-ebeb30c53017" providerId="ADAL" clId="{1457813F-0612-9043-9EAA-808A886FE91F}" dt="2019-10-20T12:54:25.900" v="461" actId="2711"/>
        <pc:sldMkLst>
          <pc:docMk/>
          <pc:sldMk cId="3816615933" sldId="814"/>
        </pc:sldMkLst>
        <pc:spChg chg="mod">
          <ac:chgData name="Lipani, Aldo" userId="3d811883-7188-4056-86e4-ebeb30c53017" providerId="ADAL" clId="{1457813F-0612-9043-9EAA-808A886FE91F}" dt="2019-10-20T11:42:02.269" v="122" actId="1076"/>
          <ac:spMkLst>
            <pc:docMk/>
            <pc:sldMk cId="3816615933" sldId="814"/>
            <ac:spMk id="2" creationId="{D2D622CB-3AC4-A848-BE8D-B218E603F311}"/>
          </ac:spMkLst>
        </pc:spChg>
        <pc:spChg chg="del">
          <ac:chgData name="Lipani, Aldo" userId="3d811883-7188-4056-86e4-ebeb30c53017" providerId="ADAL" clId="{1457813F-0612-9043-9EAA-808A886FE91F}" dt="2019-10-20T11:41:59.238" v="120" actId="478"/>
          <ac:spMkLst>
            <pc:docMk/>
            <pc:sldMk cId="3816615933" sldId="814"/>
            <ac:spMk id="4" creationId="{CBD56C10-7032-E544-ABEF-DD2F1FACA0F6}"/>
          </ac:spMkLst>
        </pc:spChg>
        <pc:spChg chg="add mod">
          <ac:chgData name="Lipani, Aldo" userId="3d811883-7188-4056-86e4-ebeb30c53017" providerId="ADAL" clId="{1457813F-0612-9043-9EAA-808A886FE91F}" dt="2019-10-20T12:39:26.650" v="344" actId="1038"/>
          <ac:spMkLst>
            <pc:docMk/>
            <pc:sldMk cId="3816615933" sldId="814"/>
            <ac:spMk id="5" creationId="{2751BCF0-B678-DF4A-93C6-BF893026447A}"/>
          </ac:spMkLst>
        </pc:spChg>
        <pc:spChg chg="add mod">
          <ac:chgData name="Lipani, Aldo" userId="3d811883-7188-4056-86e4-ebeb30c53017" providerId="ADAL" clId="{1457813F-0612-9043-9EAA-808A886FE91F}" dt="2019-10-20T12:54:25.900" v="461" actId="2711"/>
          <ac:spMkLst>
            <pc:docMk/>
            <pc:sldMk cId="3816615933" sldId="814"/>
            <ac:spMk id="7" creationId="{A84EB7F0-9D0C-6A44-AC0F-D73BAA9D6EA9}"/>
          </ac:spMkLst>
        </pc:spChg>
        <pc:spChg chg="mod">
          <ac:chgData name="Lipani, Aldo" userId="3d811883-7188-4056-86e4-ebeb30c53017" providerId="ADAL" clId="{1457813F-0612-9043-9EAA-808A886FE91F}" dt="2019-10-20T12:52:49.090" v="458" actId="2711"/>
          <ac:spMkLst>
            <pc:docMk/>
            <pc:sldMk cId="3816615933" sldId="814"/>
            <ac:spMk id="9" creationId="{3AB3BC18-199B-C44F-B339-573547996898}"/>
          </ac:spMkLst>
        </pc:spChg>
        <pc:grpChg chg="add mod">
          <ac:chgData name="Lipani, Aldo" userId="3d811883-7188-4056-86e4-ebeb30c53017" providerId="ADAL" clId="{1457813F-0612-9043-9EAA-808A886FE91F}" dt="2019-10-20T12:54:20.713" v="460"/>
          <ac:grpSpMkLst>
            <pc:docMk/>
            <pc:sldMk cId="3816615933" sldId="814"/>
            <ac:grpSpMk id="10" creationId="{14BA6AEB-701B-A745-9AFC-1A861FBFAE96}"/>
          </ac:grpSpMkLst>
        </pc:grpChg>
        <pc:cxnChg chg="del mod">
          <ac:chgData name="Lipani, Aldo" userId="3d811883-7188-4056-86e4-ebeb30c53017" providerId="ADAL" clId="{1457813F-0612-9043-9EAA-808A886FE91F}" dt="2019-10-20T11:42:04.048" v="123" actId="478"/>
          <ac:cxnSpMkLst>
            <pc:docMk/>
            <pc:sldMk cId="3816615933" sldId="814"/>
            <ac:cxnSpMk id="6" creationId="{693B5F52-9AF4-0C41-9459-6E56D373C89C}"/>
          </ac:cxnSpMkLst>
        </pc:cxnChg>
        <pc:cxnChg chg="del mod">
          <ac:chgData name="Lipani, Aldo" userId="3d811883-7188-4056-86e4-ebeb30c53017" providerId="ADAL" clId="{1457813F-0612-9043-9EAA-808A886FE91F}" dt="2019-10-20T11:42:05.217" v="124" actId="478"/>
          <ac:cxnSpMkLst>
            <pc:docMk/>
            <pc:sldMk cId="3816615933" sldId="814"/>
            <ac:cxnSpMk id="8" creationId="{71EB1624-D343-FA48-AF12-9B1774171A35}"/>
          </ac:cxnSpMkLst>
        </pc:cxnChg>
        <pc:cxnChg chg="del mod">
          <ac:chgData name="Lipani, Aldo" userId="3d811883-7188-4056-86e4-ebeb30c53017" providerId="ADAL" clId="{1457813F-0612-9043-9EAA-808A886FE91F}" dt="2019-10-20T11:42:08.454" v="126" actId="478"/>
          <ac:cxnSpMkLst>
            <pc:docMk/>
            <pc:sldMk cId="3816615933" sldId="814"/>
            <ac:cxnSpMk id="12" creationId="{478B2E26-F853-5348-ACAB-FA135E586D85}"/>
          </ac:cxnSpMkLst>
        </pc:cxnChg>
        <pc:cxnChg chg="del mod">
          <ac:chgData name="Lipani, Aldo" userId="3d811883-7188-4056-86e4-ebeb30c53017" providerId="ADAL" clId="{1457813F-0612-9043-9EAA-808A886FE91F}" dt="2019-10-20T11:42:06.364" v="125" actId="478"/>
          <ac:cxnSpMkLst>
            <pc:docMk/>
            <pc:sldMk cId="3816615933" sldId="814"/>
            <ac:cxnSpMk id="15" creationId="{68FF0D2C-B442-E24E-873A-B2457C505FBC}"/>
          </ac:cxnSpMkLst>
        </pc:cxnChg>
      </pc:sldChg>
      <pc:sldChg chg="del">
        <pc:chgData name="Lipani, Aldo" userId="3d811883-7188-4056-86e4-ebeb30c53017" providerId="ADAL" clId="{1457813F-0612-9043-9EAA-808A886FE91F}" dt="2019-10-20T11:41:47.158" v="119" actId="2696"/>
        <pc:sldMkLst>
          <pc:docMk/>
          <pc:sldMk cId="3343193390" sldId="815"/>
        </pc:sldMkLst>
      </pc:sldChg>
      <pc:sldChg chg="del">
        <pc:chgData name="Lipani, Aldo" userId="3d811883-7188-4056-86e4-ebeb30c53017" providerId="ADAL" clId="{1457813F-0612-9043-9EAA-808A886FE91F}" dt="2019-10-20T11:41:45.386" v="118" actId="2696"/>
        <pc:sldMkLst>
          <pc:docMk/>
          <pc:sldMk cId="276729484" sldId="816"/>
        </pc:sldMkLst>
      </pc:sldChg>
      <pc:sldChg chg="del">
        <pc:chgData name="Lipani, Aldo" userId="3d811883-7188-4056-86e4-ebeb30c53017" providerId="ADAL" clId="{1457813F-0612-9043-9EAA-808A886FE91F}" dt="2019-10-20T12:42:18.106" v="392" actId="2696"/>
        <pc:sldMkLst>
          <pc:docMk/>
          <pc:sldMk cId="958113742" sldId="817"/>
        </pc:sldMkLst>
      </pc:sldChg>
      <pc:sldChg chg="del">
        <pc:chgData name="Lipani, Aldo" userId="3d811883-7188-4056-86e4-ebeb30c53017" providerId="ADAL" clId="{1457813F-0612-9043-9EAA-808A886FE91F}" dt="2019-10-20T12:42:20.752" v="393" actId="2696"/>
        <pc:sldMkLst>
          <pc:docMk/>
          <pc:sldMk cId="3918311544" sldId="818"/>
        </pc:sldMkLst>
      </pc:sldChg>
      <pc:sldChg chg="del">
        <pc:chgData name="Lipani, Aldo" userId="3d811883-7188-4056-86e4-ebeb30c53017" providerId="ADAL" clId="{1457813F-0612-9043-9EAA-808A886FE91F}" dt="2019-10-20T12:42:21.300" v="394" actId="2696"/>
        <pc:sldMkLst>
          <pc:docMk/>
          <pc:sldMk cId="2473890635" sldId="819"/>
        </pc:sldMkLst>
      </pc:sldChg>
      <pc:sldChg chg="del">
        <pc:chgData name="Lipani, Aldo" userId="3d811883-7188-4056-86e4-ebeb30c53017" providerId="ADAL" clId="{1457813F-0612-9043-9EAA-808A886FE91F}" dt="2019-10-20T12:42:23.178" v="398" actId="2696"/>
        <pc:sldMkLst>
          <pc:docMk/>
          <pc:sldMk cId="3296865420" sldId="820"/>
        </pc:sldMkLst>
      </pc:sldChg>
      <pc:sldChg chg="del">
        <pc:chgData name="Lipani, Aldo" userId="3d811883-7188-4056-86e4-ebeb30c53017" providerId="ADAL" clId="{1457813F-0612-9043-9EAA-808A886FE91F}" dt="2019-10-20T12:42:22.190" v="396" actId="2696"/>
        <pc:sldMkLst>
          <pc:docMk/>
          <pc:sldMk cId="2253519714" sldId="821"/>
        </pc:sldMkLst>
      </pc:sldChg>
      <pc:sldChg chg="del">
        <pc:chgData name="Lipani, Aldo" userId="3d811883-7188-4056-86e4-ebeb30c53017" providerId="ADAL" clId="{1457813F-0612-9043-9EAA-808A886FE91F}" dt="2019-10-20T12:42:21.763" v="395" actId="2696"/>
        <pc:sldMkLst>
          <pc:docMk/>
          <pc:sldMk cId="3291258919" sldId="822"/>
        </pc:sldMkLst>
      </pc:sldChg>
      <pc:sldChg chg="del">
        <pc:chgData name="Lipani, Aldo" userId="3d811883-7188-4056-86e4-ebeb30c53017" providerId="ADAL" clId="{1457813F-0612-9043-9EAA-808A886FE91F}" dt="2019-10-20T12:42:22.739" v="397" actId="2696"/>
        <pc:sldMkLst>
          <pc:docMk/>
          <pc:sldMk cId="3788932355" sldId="824"/>
        </pc:sldMkLst>
      </pc:sldChg>
      <pc:sldChg chg="del">
        <pc:chgData name="Lipani, Aldo" userId="3d811883-7188-4056-86e4-ebeb30c53017" providerId="ADAL" clId="{1457813F-0612-9043-9EAA-808A886FE91F}" dt="2019-10-20T12:42:23.603" v="399" actId="2696"/>
        <pc:sldMkLst>
          <pc:docMk/>
          <pc:sldMk cId="2992782309" sldId="826"/>
        </pc:sldMkLst>
      </pc:sldChg>
      <pc:sldChg chg="del">
        <pc:chgData name="Lipani, Aldo" userId="3d811883-7188-4056-86e4-ebeb30c53017" providerId="ADAL" clId="{1457813F-0612-9043-9EAA-808A886FE91F}" dt="2019-10-20T12:42:26.322" v="403" actId="2696"/>
        <pc:sldMkLst>
          <pc:docMk/>
          <pc:sldMk cId="1720520120" sldId="827"/>
        </pc:sldMkLst>
      </pc:sldChg>
      <pc:sldChg chg="del">
        <pc:chgData name="Lipani, Aldo" userId="3d811883-7188-4056-86e4-ebeb30c53017" providerId="ADAL" clId="{1457813F-0612-9043-9EAA-808A886FE91F}" dt="2019-10-20T12:42:24.263" v="400" actId="2696"/>
        <pc:sldMkLst>
          <pc:docMk/>
          <pc:sldMk cId="453754550" sldId="828"/>
        </pc:sldMkLst>
      </pc:sldChg>
      <pc:sldChg chg="del">
        <pc:chgData name="Lipani, Aldo" userId="3d811883-7188-4056-86e4-ebeb30c53017" providerId="ADAL" clId="{1457813F-0612-9043-9EAA-808A886FE91F}" dt="2019-10-20T12:42:24.812" v="401" actId="2696"/>
        <pc:sldMkLst>
          <pc:docMk/>
          <pc:sldMk cId="1615511005" sldId="829"/>
        </pc:sldMkLst>
      </pc:sldChg>
      <pc:sldChg chg="del">
        <pc:chgData name="Lipani, Aldo" userId="3d811883-7188-4056-86e4-ebeb30c53017" providerId="ADAL" clId="{1457813F-0612-9043-9EAA-808A886FE91F}" dt="2019-10-20T12:42:27.656" v="404" actId="2696"/>
        <pc:sldMkLst>
          <pc:docMk/>
          <pc:sldMk cId="701642721" sldId="830"/>
        </pc:sldMkLst>
      </pc:sldChg>
      <pc:sldChg chg="del">
        <pc:chgData name="Lipani, Aldo" userId="3d811883-7188-4056-86e4-ebeb30c53017" providerId="ADAL" clId="{1457813F-0612-9043-9EAA-808A886FE91F}" dt="2019-10-20T12:42:34.288" v="406" actId="2696"/>
        <pc:sldMkLst>
          <pc:docMk/>
          <pc:sldMk cId="1577603894" sldId="831"/>
        </pc:sldMkLst>
      </pc:sldChg>
      <pc:sldChg chg="del">
        <pc:chgData name="Lipani, Aldo" userId="3d811883-7188-4056-86e4-ebeb30c53017" providerId="ADAL" clId="{1457813F-0612-9043-9EAA-808A886FE91F}" dt="2019-10-20T12:33:06.247" v="310" actId="2696"/>
        <pc:sldMkLst>
          <pc:docMk/>
          <pc:sldMk cId="766730129" sldId="832"/>
        </pc:sldMkLst>
      </pc:sldChg>
      <pc:sldChg chg="add del">
        <pc:chgData name="Lipani, Aldo" userId="3d811883-7188-4056-86e4-ebeb30c53017" providerId="ADAL" clId="{1457813F-0612-9043-9EAA-808A886FE91F}" dt="2019-10-20T12:33:30.961" v="312" actId="2696"/>
        <pc:sldMkLst>
          <pc:docMk/>
          <pc:sldMk cId="3987237133" sldId="832"/>
        </pc:sldMkLst>
      </pc:sldChg>
      <pc:sldChg chg="del">
        <pc:chgData name="Lipani, Aldo" userId="3d811883-7188-4056-86e4-ebeb30c53017" providerId="ADAL" clId="{1457813F-0612-9043-9EAA-808A886FE91F}" dt="2019-10-20T12:42:37.266" v="407" actId="2696"/>
        <pc:sldMkLst>
          <pc:docMk/>
          <pc:sldMk cId="21209935" sldId="833"/>
        </pc:sldMkLst>
      </pc:sldChg>
      <pc:sldChg chg="del">
        <pc:chgData name="Lipani, Aldo" userId="3d811883-7188-4056-86e4-ebeb30c53017" providerId="ADAL" clId="{1457813F-0612-9043-9EAA-808A886FE91F}" dt="2019-10-20T12:42:45.950" v="409" actId="2696"/>
        <pc:sldMkLst>
          <pc:docMk/>
          <pc:sldMk cId="1149974533" sldId="835"/>
        </pc:sldMkLst>
      </pc:sldChg>
      <pc:sldChg chg="del">
        <pc:chgData name="Lipani, Aldo" userId="3d811883-7188-4056-86e4-ebeb30c53017" providerId="ADAL" clId="{1457813F-0612-9043-9EAA-808A886FE91F}" dt="2019-10-20T12:42:47.669" v="412" actId="2696"/>
        <pc:sldMkLst>
          <pc:docMk/>
          <pc:sldMk cId="3397565825" sldId="836"/>
        </pc:sldMkLst>
      </pc:sldChg>
      <pc:sldChg chg="del">
        <pc:chgData name="Lipani, Aldo" userId="3d811883-7188-4056-86e4-ebeb30c53017" providerId="ADAL" clId="{1457813F-0612-9043-9EAA-808A886FE91F}" dt="2019-10-20T12:32:52.086" v="307" actId="2696"/>
        <pc:sldMkLst>
          <pc:docMk/>
          <pc:sldMk cId="30126264" sldId="837"/>
        </pc:sldMkLst>
      </pc:sldChg>
      <pc:sldChg chg="del">
        <pc:chgData name="Lipani, Aldo" userId="3d811883-7188-4056-86e4-ebeb30c53017" providerId="ADAL" clId="{1457813F-0612-9043-9EAA-808A886FE91F}" dt="2019-10-20T12:32:35.095" v="301" actId="2696"/>
        <pc:sldMkLst>
          <pc:docMk/>
          <pc:sldMk cId="4047653511" sldId="838"/>
        </pc:sldMkLst>
      </pc:sldChg>
      <pc:sldChg chg="del">
        <pc:chgData name="Lipani, Aldo" userId="3d811883-7188-4056-86e4-ebeb30c53017" providerId="ADAL" clId="{1457813F-0612-9043-9EAA-808A886FE91F}" dt="2019-10-20T12:32:35.091" v="299" actId="2696"/>
        <pc:sldMkLst>
          <pc:docMk/>
          <pc:sldMk cId="794661840" sldId="840"/>
        </pc:sldMkLst>
      </pc:sldChg>
      <pc:sldChg chg="del">
        <pc:chgData name="Lipani, Aldo" userId="3d811883-7188-4056-86e4-ebeb30c53017" providerId="ADAL" clId="{1457813F-0612-9043-9EAA-808A886FE91F}" dt="2019-10-20T12:32:42.001" v="302" actId="2696"/>
        <pc:sldMkLst>
          <pc:docMk/>
          <pc:sldMk cId="3824482084" sldId="841"/>
        </pc:sldMkLst>
      </pc:sldChg>
      <pc:sldChg chg="del">
        <pc:chgData name="Lipani, Aldo" userId="3d811883-7188-4056-86e4-ebeb30c53017" providerId="ADAL" clId="{1457813F-0612-9043-9EAA-808A886FE91F}" dt="2019-10-20T12:32:35.089" v="298" actId="2696"/>
        <pc:sldMkLst>
          <pc:docMk/>
          <pc:sldMk cId="3189192986" sldId="842"/>
        </pc:sldMkLst>
      </pc:sldChg>
      <pc:sldChg chg="del">
        <pc:chgData name="Lipani, Aldo" userId="3d811883-7188-4056-86e4-ebeb30c53017" providerId="ADAL" clId="{1457813F-0612-9043-9EAA-808A886FE91F}" dt="2019-10-20T12:32:51.133" v="306" actId="2696"/>
        <pc:sldMkLst>
          <pc:docMk/>
          <pc:sldMk cId="3671696387" sldId="843"/>
        </pc:sldMkLst>
      </pc:sldChg>
      <pc:sldChg chg="del">
        <pc:chgData name="Lipani, Aldo" userId="3d811883-7188-4056-86e4-ebeb30c53017" providerId="ADAL" clId="{1457813F-0612-9043-9EAA-808A886FE91F}" dt="2019-10-20T12:32:35.086" v="297" actId="2696"/>
        <pc:sldMkLst>
          <pc:docMk/>
          <pc:sldMk cId="4142486268" sldId="844"/>
        </pc:sldMkLst>
      </pc:sldChg>
      <pc:sldChg chg="del">
        <pc:chgData name="Lipani, Aldo" userId="3d811883-7188-4056-86e4-ebeb30c53017" providerId="ADAL" clId="{1457813F-0612-9043-9EAA-808A886FE91F}" dt="2019-10-20T12:32:35.079" v="294" actId="2696"/>
        <pc:sldMkLst>
          <pc:docMk/>
          <pc:sldMk cId="3378687911" sldId="845"/>
        </pc:sldMkLst>
      </pc:sldChg>
      <pc:sldChg chg="del">
        <pc:chgData name="Lipani, Aldo" userId="3d811883-7188-4056-86e4-ebeb30c53017" providerId="ADAL" clId="{1457813F-0612-9043-9EAA-808A886FE91F}" dt="2019-10-20T12:32:35.084" v="296" actId="2696"/>
        <pc:sldMkLst>
          <pc:docMk/>
          <pc:sldMk cId="183417020" sldId="846"/>
        </pc:sldMkLst>
      </pc:sldChg>
      <pc:sldChg chg="del">
        <pc:chgData name="Lipani, Aldo" userId="3d811883-7188-4056-86e4-ebeb30c53017" providerId="ADAL" clId="{1457813F-0612-9043-9EAA-808A886FE91F}" dt="2019-10-20T12:32:35.082" v="295" actId="2696"/>
        <pc:sldMkLst>
          <pc:docMk/>
          <pc:sldMk cId="31693914" sldId="847"/>
        </pc:sldMkLst>
      </pc:sldChg>
      <pc:sldChg chg="del">
        <pc:chgData name="Lipani, Aldo" userId="3d811883-7188-4056-86e4-ebeb30c53017" providerId="ADAL" clId="{1457813F-0612-9043-9EAA-808A886FE91F}" dt="2019-10-20T12:32:28.205" v="290" actId="2696"/>
        <pc:sldMkLst>
          <pc:docMk/>
          <pc:sldMk cId="976822034" sldId="848"/>
        </pc:sldMkLst>
      </pc:sldChg>
      <pc:sldChg chg="del">
        <pc:chgData name="Lipani, Aldo" userId="3d811883-7188-4056-86e4-ebeb30c53017" providerId="ADAL" clId="{1457813F-0612-9043-9EAA-808A886FE91F}" dt="2019-10-20T12:32:29.446" v="291" actId="2696"/>
        <pc:sldMkLst>
          <pc:docMk/>
          <pc:sldMk cId="33652697" sldId="849"/>
        </pc:sldMkLst>
      </pc:sldChg>
      <pc:sldChg chg="del">
        <pc:chgData name="Lipani, Aldo" userId="3d811883-7188-4056-86e4-ebeb30c53017" providerId="ADAL" clId="{1457813F-0612-9043-9EAA-808A886FE91F}" dt="2019-10-20T12:32:26.835" v="289" actId="2696"/>
        <pc:sldMkLst>
          <pc:docMk/>
          <pc:sldMk cId="1037288961" sldId="850"/>
        </pc:sldMkLst>
      </pc:sldChg>
      <pc:sldChg chg="del">
        <pc:chgData name="Lipani, Aldo" userId="3d811883-7188-4056-86e4-ebeb30c53017" providerId="ADAL" clId="{1457813F-0612-9043-9EAA-808A886FE91F}" dt="2019-10-20T12:42:39.053" v="408" actId="2696"/>
        <pc:sldMkLst>
          <pc:docMk/>
          <pc:sldMk cId="3393958650" sldId="851"/>
        </pc:sldMkLst>
      </pc:sldChg>
      <pc:sldChg chg="del">
        <pc:chgData name="Lipani, Aldo" userId="3d811883-7188-4056-86e4-ebeb30c53017" providerId="ADAL" clId="{1457813F-0612-9043-9EAA-808A886FE91F}" dt="2019-10-20T12:42:46.735" v="410" actId="2696"/>
        <pc:sldMkLst>
          <pc:docMk/>
          <pc:sldMk cId="1282493669" sldId="852"/>
        </pc:sldMkLst>
      </pc:sldChg>
      <pc:sldChg chg="del">
        <pc:chgData name="Lipani, Aldo" userId="3d811883-7188-4056-86e4-ebeb30c53017" providerId="ADAL" clId="{1457813F-0612-9043-9EAA-808A886FE91F}" dt="2019-10-20T12:42:47.194" v="411" actId="2696"/>
        <pc:sldMkLst>
          <pc:docMk/>
          <pc:sldMk cId="3202665396" sldId="853"/>
        </pc:sldMkLst>
      </pc:sldChg>
      <pc:sldChg chg="del">
        <pc:chgData name="Lipani, Aldo" userId="3d811883-7188-4056-86e4-ebeb30c53017" providerId="ADAL" clId="{1457813F-0612-9043-9EAA-808A886FE91F}" dt="2019-10-20T12:42:28.517" v="405" actId="2696"/>
        <pc:sldMkLst>
          <pc:docMk/>
          <pc:sldMk cId="3001656604" sldId="854"/>
        </pc:sldMkLst>
      </pc:sldChg>
      <pc:sldChg chg="del">
        <pc:chgData name="Lipani, Aldo" userId="3d811883-7188-4056-86e4-ebeb30c53017" providerId="ADAL" clId="{1457813F-0612-9043-9EAA-808A886FE91F}" dt="2019-10-20T12:42:25.348" v="402" actId="2696"/>
        <pc:sldMkLst>
          <pc:docMk/>
          <pc:sldMk cId="3951261227" sldId="855"/>
        </pc:sldMkLst>
      </pc:sldChg>
      <pc:sldChg chg="del">
        <pc:chgData name="Lipani, Aldo" userId="3d811883-7188-4056-86e4-ebeb30c53017" providerId="ADAL" clId="{1457813F-0612-9043-9EAA-808A886FE91F}" dt="2019-10-20T12:32:30.684" v="292" actId="2696"/>
        <pc:sldMkLst>
          <pc:docMk/>
          <pc:sldMk cId="2330080042" sldId="856"/>
        </pc:sldMkLst>
      </pc:sldChg>
      <pc:sldChg chg="del">
        <pc:chgData name="Lipani, Aldo" userId="3d811883-7188-4056-86e4-ebeb30c53017" providerId="ADAL" clId="{1457813F-0612-9043-9EAA-808A886FE91F}" dt="2019-10-20T12:32:32.360" v="293" actId="2696"/>
        <pc:sldMkLst>
          <pc:docMk/>
          <pc:sldMk cId="3514780818" sldId="857"/>
        </pc:sldMkLst>
      </pc:sldChg>
      <pc:sldChg chg="modSp add">
        <pc:chgData name="Lipani, Aldo" userId="3d811883-7188-4056-86e4-ebeb30c53017" providerId="ADAL" clId="{1457813F-0612-9043-9EAA-808A886FE91F}" dt="2019-10-20T11:40:52.962" v="107" actId="20577"/>
        <pc:sldMkLst>
          <pc:docMk/>
          <pc:sldMk cId="2181521098" sldId="858"/>
        </pc:sldMkLst>
        <pc:spChg chg="mod">
          <ac:chgData name="Lipani, Aldo" userId="3d811883-7188-4056-86e4-ebeb30c53017" providerId="ADAL" clId="{1457813F-0612-9043-9EAA-808A886FE91F}" dt="2019-10-20T11:40:52.962" v="107" actId="20577"/>
          <ac:spMkLst>
            <pc:docMk/>
            <pc:sldMk cId="2181521098" sldId="858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1457813F-0612-9043-9EAA-808A886FE91F}" dt="2019-10-20T11:40:45.730" v="99"/>
        <pc:sldMkLst>
          <pc:docMk/>
          <pc:sldMk cId="2104681235" sldId="859"/>
        </pc:sldMkLst>
      </pc:sldChg>
      <pc:sldChg chg="add">
        <pc:chgData name="Lipani, Aldo" userId="3d811883-7188-4056-86e4-ebeb30c53017" providerId="ADAL" clId="{1457813F-0612-9043-9EAA-808A886FE91F}" dt="2019-10-20T11:40:45.730" v="99"/>
        <pc:sldMkLst>
          <pc:docMk/>
          <pc:sldMk cId="2646923253" sldId="860"/>
        </pc:sldMkLst>
      </pc:sldChg>
      <pc:sldChg chg="add">
        <pc:chgData name="Lipani, Aldo" userId="3d811883-7188-4056-86e4-ebeb30c53017" providerId="ADAL" clId="{1457813F-0612-9043-9EAA-808A886FE91F}" dt="2019-10-20T11:40:45.730" v="99"/>
        <pc:sldMkLst>
          <pc:docMk/>
          <pc:sldMk cId="2802728272" sldId="861"/>
        </pc:sldMkLst>
      </pc:sldChg>
      <pc:sldChg chg="modSp add">
        <pc:chgData name="Lipani, Aldo" userId="3d811883-7188-4056-86e4-ebeb30c53017" providerId="ADAL" clId="{1457813F-0612-9043-9EAA-808A886FE91F}" dt="2019-10-21T15:44:28.510" v="8007" actId="20577"/>
        <pc:sldMkLst>
          <pc:docMk/>
          <pc:sldMk cId="3291631745" sldId="862"/>
        </pc:sldMkLst>
        <pc:spChg chg="mod">
          <ac:chgData name="Lipani, Aldo" userId="3d811883-7188-4056-86e4-ebeb30c53017" providerId="ADAL" clId="{1457813F-0612-9043-9EAA-808A886FE91F}" dt="2019-10-21T15:44:28.510" v="8007" actId="20577"/>
          <ac:spMkLst>
            <pc:docMk/>
            <pc:sldMk cId="3291631745" sldId="862"/>
            <ac:spMk id="9" creationId="{3AB3BC18-199B-C44F-B339-573547996898}"/>
          </ac:spMkLst>
        </pc:spChg>
      </pc:sldChg>
      <pc:sldChg chg="add">
        <pc:chgData name="Lipani, Aldo" userId="3d811883-7188-4056-86e4-ebeb30c53017" providerId="ADAL" clId="{1457813F-0612-9043-9EAA-808A886FE91F}" dt="2019-10-20T11:40:45.730" v="99"/>
        <pc:sldMkLst>
          <pc:docMk/>
          <pc:sldMk cId="1208255856" sldId="863"/>
        </pc:sldMkLst>
      </pc:sldChg>
      <pc:sldChg chg="modSp add">
        <pc:chgData name="Lipani, Aldo" userId="3d811883-7188-4056-86e4-ebeb30c53017" providerId="ADAL" clId="{1457813F-0612-9043-9EAA-808A886FE91F}" dt="2019-10-21T15:46:51.902" v="8071" actId="404"/>
        <pc:sldMkLst>
          <pc:docMk/>
          <pc:sldMk cId="425075972" sldId="864"/>
        </pc:sldMkLst>
        <pc:spChg chg="mod">
          <ac:chgData name="Lipani, Aldo" userId="3d811883-7188-4056-86e4-ebeb30c53017" providerId="ADAL" clId="{1457813F-0612-9043-9EAA-808A886FE91F}" dt="2019-10-21T15:46:51.902" v="8071" actId="404"/>
          <ac:spMkLst>
            <pc:docMk/>
            <pc:sldMk cId="425075972" sldId="864"/>
            <ac:spMk id="9" creationId="{3AB3BC18-199B-C44F-B339-573547996898}"/>
          </ac:spMkLst>
        </pc:spChg>
      </pc:sldChg>
      <pc:sldChg chg="modSp add del">
        <pc:chgData name="Lipani, Aldo" userId="3d811883-7188-4056-86e4-ebeb30c53017" providerId="ADAL" clId="{1457813F-0612-9043-9EAA-808A886FE91F}" dt="2019-10-20T12:55:32.508" v="462" actId="2696"/>
        <pc:sldMkLst>
          <pc:docMk/>
          <pc:sldMk cId="1480962414" sldId="865"/>
        </pc:sldMkLst>
        <pc:spChg chg="mod">
          <ac:chgData name="Lipani, Aldo" userId="3d811883-7188-4056-86e4-ebeb30c53017" providerId="ADAL" clId="{1457813F-0612-9043-9EAA-808A886FE91F}" dt="2019-10-20T11:41:20.439" v="117" actId="20577"/>
          <ac:spMkLst>
            <pc:docMk/>
            <pc:sldMk cId="1480962414" sldId="865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0T12:11:13.291" v="157" actId="20577"/>
          <ac:spMkLst>
            <pc:docMk/>
            <pc:sldMk cId="1480962414" sldId="865"/>
            <ac:spMk id="9" creationId="{3AB3BC18-199B-C44F-B339-573547996898}"/>
          </ac:spMkLst>
        </pc:spChg>
      </pc:sldChg>
      <pc:sldChg chg="modSp add del ord">
        <pc:chgData name="Lipani, Aldo" userId="3d811883-7188-4056-86e4-ebeb30c53017" providerId="ADAL" clId="{1457813F-0612-9043-9EAA-808A886FE91F}" dt="2019-10-20T12:32:17.646" v="288" actId="2696"/>
        <pc:sldMkLst>
          <pc:docMk/>
          <pc:sldMk cId="3651071605" sldId="866"/>
        </pc:sldMkLst>
        <pc:spChg chg="mod">
          <ac:chgData name="Lipani, Aldo" userId="3d811883-7188-4056-86e4-ebeb30c53017" providerId="ADAL" clId="{1457813F-0612-9043-9EAA-808A886FE91F}" dt="2019-10-20T12:30:17.089" v="176" actId="20577"/>
          <ac:spMkLst>
            <pc:docMk/>
            <pc:sldMk cId="3651071605" sldId="866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0T12:31:54.707" v="287" actId="2711"/>
          <ac:spMkLst>
            <pc:docMk/>
            <pc:sldMk cId="3651071605" sldId="866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12:00:47.241" v="7814" actId="12"/>
        <pc:sldMkLst>
          <pc:docMk/>
          <pc:sldMk cId="4292294980" sldId="866"/>
        </pc:sldMkLst>
        <pc:spChg chg="mod">
          <ac:chgData name="Lipani, Aldo" userId="3d811883-7188-4056-86e4-ebeb30c53017" providerId="ADAL" clId="{1457813F-0612-9043-9EAA-808A886FE91F}" dt="2019-10-20T21:33:51.339" v="3393" actId="20577"/>
          <ac:spMkLst>
            <pc:docMk/>
            <pc:sldMk cId="4292294980" sldId="866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12:00:47.241" v="7814" actId="12"/>
          <ac:spMkLst>
            <pc:docMk/>
            <pc:sldMk cId="4292294980" sldId="866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0T18:33:50.267" v="2357" actId="20577"/>
        <pc:sldMkLst>
          <pc:docMk/>
          <pc:sldMk cId="3388416249" sldId="867"/>
        </pc:sldMkLst>
        <pc:spChg chg="mod">
          <ac:chgData name="Lipani, Aldo" userId="3d811883-7188-4056-86e4-ebeb30c53017" providerId="ADAL" clId="{1457813F-0612-9043-9EAA-808A886FE91F}" dt="2019-10-20T18:33:50.267" v="2357" actId="20577"/>
          <ac:spMkLst>
            <pc:docMk/>
            <pc:sldMk cId="3388416249" sldId="867"/>
            <ac:spMk id="6" creationId="{566B908A-85C8-D84C-A24B-BA8943763699}"/>
          </ac:spMkLst>
        </pc:spChg>
      </pc:sldChg>
      <pc:sldChg chg="delSp modSp add ord delAnim">
        <pc:chgData name="Lipani, Aldo" userId="3d811883-7188-4056-86e4-ebeb30c53017" providerId="ADAL" clId="{1457813F-0612-9043-9EAA-808A886FE91F}" dt="2019-10-20T12:56:13.068" v="471" actId="404"/>
        <pc:sldMkLst>
          <pc:docMk/>
          <pc:sldMk cId="1133424546" sldId="868"/>
        </pc:sldMkLst>
        <pc:spChg chg="mod">
          <ac:chgData name="Lipani, Aldo" userId="3d811883-7188-4056-86e4-ebeb30c53017" providerId="ADAL" clId="{1457813F-0612-9043-9EAA-808A886FE91F}" dt="2019-10-20T12:56:13.068" v="471" actId="404"/>
          <ac:spMkLst>
            <pc:docMk/>
            <pc:sldMk cId="1133424546" sldId="868"/>
            <ac:spMk id="9" creationId="{3AB3BC18-199B-C44F-B339-573547996898}"/>
          </ac:spMkLst>
        </pc:spChg>
        <pc:grpChg chg="del">
          <ac:chgData name="Lipani, Aldo" userId="3d811883-7188-4056-86e4-ebeb30c53017" providerId="ADAL" clId="{1457813F-0612-9043-9EAA-808A886FE91F}" dt="2019-10-20T12:56:03.690" v="468" actId="478"/>
          <ac:grpSpMkLst>
            <pc:docMk/>
            <pc:sldMk cId="1133424546" sldId="868"/>
            <ac:grpSpMk id="10" creationId="{14BA6AEB-701B-A745-9AFC-1A861FBFAE96}"/>
          </ac:grpSpMkLst>
        </pc:grpChg>
      </pc:sldChg>
      <pc:sldChg chg="add del">
        <pc:chgData name="Lipani, Aldo" userId="3d811883-7188-4056-86e4-ebeb30c53017" providerId="ADAL" clId="{1457813F-0612-9043-9EAA-808A886FE91F}" dt="2019-10-20T12:42:53.222" v="414"/>
        <pc:sldMkLst>
          <pc:docMk/>
          <pc:sldMk cId="1758822520" sldId="868"/>
        </pc:sldMkLst>
      </pc:sldChg>
      <pc:sldChg chg="modSp add">
        <pc:chgData name="Lipani, Aldo" userId="3d811883-7188-4056-86e4-ebeb30c53017" providerId="ADAL" clId="{1457813F-0612-9043-9EAA-808A886FE91F}" dt="2019-10-20T21:39:34.125" v="3691" actId="20577"/>
        <pc:sldMkLst>
          <pc:docMk/>
          <pc:sldMk cId="2472721957" sldId="869"/>
        </pc:sldMkLst>
        <pc:spChg chg="mod">
          <ac:chgData name="Lipani, Aldo" userId="3d811883-7188-4056-86e4-ebeb30c53017" providerId="ADAL" clId="{1457813F-0612-9043-9EAA-808A886FE91F}" dt="2019-10-20T21:39:34.125" v="3691" actId="20577"/>
          <ac:spMkLst>
            <pc:docMk/>
            <pc:sldMk cId="2472721957" sldId="869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0T12:58:28.466" v="526" actId="113"/>
          <ac:spMkLst>
            <pc:docMk/>
            <pc:sldMk cId="2472721957" sldId="869"/>
            <ac:spMk id="9" creationId="{3AB3BC18-199B-C44F-B339-573547996898}"/>
          </ac:spMkLst>
        </pc:spChg>
      </pc:sldChg>
      <pc:sldChg chg="addSp delSp modSp add ord">
        <pc:chgData name="Lipani, Aldo" userId="3d811883-7188-4056-86e4-ebeb30c53017" providerId="ADAL" clId="{1457813F-0612-9043-9EAA-808A886FE91F}" dt="2019-10-21T11:51:16.893" v="7675" actId="113"/>
        <pc:sldMkLst>
          <pc:docMk/>
          <pc:sldMk cId="439832538" sldId="870"/>
        </pc:sldMkLst>
        <pc:spChg chg="del">
          <ac:chgData name="Lipani, Aldo" userId="3d811883-7188-4056-86e4-ebeb30c53017" providerId="ADAL" clId="{1457813F-0612-9043-9EAA-808A886FE91F}" dt="2019-10-20T15:16:38.607" v="528"/>
          <ac:spMkLst>
            <pc:docMk/>
            <pc:sldMk cId="439832538" sldId="870"/>
            <ac:spMk id="2" creationId="{2D31BA28-713E-244D-869B-BC0DB631E981}"/>
          </ac:spMkLst>
        </pc:spChg>
        <pc:spChg chg="del">
          <ac:chgData name="Lipani, Aldo" userId="3d811883-7188-4056-86e4-ebeb30c53017" providerId="ADAL" clId="{1457813F-0612-9043-9EAA-808A886FE91F}" dt="2019-10-20T15:16:38.607" v="528"/>
          <ac:spMkLst>
            <pc:docMk/>
            <pc:sldMk cId="439832538" sldId="870"/>
            <ac:spMk id="3" creationId="{359CD647-E0E2-9A4B-A6E7-3B08D8DDC2E6}"/>
          </ac:spMkLst>
        </pc:spChg>
        <pc:spChg chg="add mod">
          <ac:chgData name="Lipani, Aldo" userId="3d811883-7188-4056-86e4-ebeb30c53017" providerId="ADAL" clId="{1457813F-0612-9043-9EAA-808A886FE91F}" dt="2019-10-20T21:49:12.787" v="3832" actId="20577"/>
          <ac:spMkLst>
            <pc:docMk/>
            <pc:sldMk cId="439832538" sldId="870"/>
            <ac:spMk id="4" creationId="{2D942C62-AD26-9246-941D-FF86474F3D55}"/>
          </ac:spMkLst>
        </pc:spChg>
        <pc:spChg chg="add mod">
          <ac:chgData name="Lipani, Aldo" userId="3d811883-7188-4056-86e4-ebeb30c53017" providerId="ADAL" clId="{1457813F-0612-9043-9EAA-808A886FE91F}" dt="2019-10-21T11:51:16.893" v="7675" actId="113"/>
          <ac:spMkLst>
            <pc:docMk/>
            <pc:sldMk cId="439832538" sldId="870"/>
            <ac:spMk id="5" creationId="{11C0156D-41BF-F548-B58B-283F7E19674F}"/>
          </ac:spMkLst>
        </pc:spChg>
        <pc:spChg chg="add del mod">
          <ac:chgData name="Lipani, Aldo" userId="3d811883-7188-4056-86e4-ebeb30c53017" providerId="ADAL" clId="{1457813F-0612-9043-9EAA-808A886FE91F}" dt="2019-10-20T21:48:10.829" v="3800"/>
          <ac:spMkLst>
            <pc:docMk/>
            <pc:sldMk cId="439832538" sldId="870"/>
            <ac:spMk id="6" creationId="{7E382E5C-7EE3-EF4F-A19B-58F2819D333C}"/>
          </ac:spMkLst>
        </pc:spChg>
        <pc:spChg chg="add del mod">
          <ac:chgData name="Lipani, Aldo" userId="3d811883-7188-4056-86e4-ebeb30c53017" providerId="ADAL" clId="{1457813F-0612-9043-9EAA-808A886FE91F}" dt="2019-10-20T21:48:10.829" v="3800"/>
          <ac:spMkLst>
            <pc:docMk/>
            <pc:sldMk cId="439832538" sldId="870"/>
            <ac:spMk id="7" creationId="{2C41962B-5B50-7A42-BEFF-72DD2FCFAE62}"/>
          </ac:spMkLst>
        </pc:spChg>
        <pc:spChg chg="add mod">
          <ac:chgData name="Lipani, Aldo" userId="3d811883-7188-4056-86e4-ebeb30c53017" providerId="ADAL" clId="{1457813F-0612-9043-9EAA-808A886FE91F}" dt="2019-10-20T22:38:39.533" v="5004"/>
          <ac:spMkLst>
            <pc:docMk/>
            <pc:sldMk cId="439832538" sldId="870"/>
            <ac:spMk id="8" creationId="{2835BCDE-A0AB-7F4F-B634-40A37CE4EDA3}"/>
          </ac:spMkLst>
        </pc:spChg>
      </pc:sldChg>
      <pc:sldChg chg="addSp modSp add">
        <pc:chgData name="Lipani, Aldo" userId="3d811883-7188-4056-86e4-ebeb30c53017" providerId="ADAL" clId="{1457813F-0612-9043-9EAA-808A886FE91F}" dt="2019-10-21T11:52:16.959" v="7683" actId="20577"/>
        <pc:sldMkLst>
          <pc:docMk/>
          <pc:sldMk cId="2200057215" sldId="871"/>
        </pc:sldMkLst>
        <pc:spChg chg="add mod">
          <ac:chgData name="Lipani, Aldo" userId="3d811883-7188-4056-86e4-ebeb30c53017" providerId="ADAL" clId="{1457813F-0612-9043-9EAA-808A886FE91F}" dt="2019-10-20T22:38:48.050" v="5005"/>
          <ac:spMkLst>
            <pc:docMk/>
            <pc:sldMk cId="2200057215" sldId="871"/>
            <ac:spMk id="2" creationId="{DBAB4E89-8239-0545-9C5A-041C35D2E88E}"/>
          </ac:spMkLst>
        </pc:spChg>
        <pc:spChg chg="mod">
          <ac:chgData name="Lipani, Aldo" userId="3d811883-7188-4056-86e4-ebeb30c53017" providerId="ADAL" clId="{1457813F-0612-9043-9EAA-808A886FE91F}" dt="2019-10-20T21:52:27.534" v="3912" actId="20577"/>
          <ac:spMkLst>
            <pc:docMk/>
            <pc:sldMk cId="2200057215" sldId="871"/>
            <ac:spMk id="4" creationId="{2D942C62-AD26-9246-941D-FF86474F3D55}"/>
          </ac:spMkLst>
        </pc:spChg>
        <pc:spChg chg="mod">
          <ac:chgData name="Lipani, Aldo" userId="3d811883-7188-4056-86e4-ebeb30c53017" providerId="ADAL" clId="{1457813F-0612-9043-9EAA-808A886FE91F}" dt="2019-10-21T11:52:16.959" v="7683" actId="20577"/>
          <ac:spMkLst>
            <pc:docMk/>
            <pc:sldMk cId="2200057215" sldId="871"/>
            <ac:spMk id="5" creationId="{11C0156D-41BF-F548-B58B-283F7E19674F}"/>
          </ac:spMkLst>
        </pc:spChg>
      </pc:sldChg>
      <pc:sldChg chg="delSp modSp add ord">
        <pc:chgData name="Lipani, Aldo" userId="3d811883-7188-4056-86e4-ebeb30c53017" providerId="ADAL" clId="{1457813F-0612-9043-9EAA-808A886FE91F}" dt="2019-10-21T11:50:27.575" v="7673" actId="20577"/>
        <pc:sldMkLst>
          <pc:docMk/>
          <pc:sldMk cId="2793059040" sldId="872"/>
        </pc:sldMkLst>
        <pc:spChg chg="mod">
          <ac:chgData name="Lipani, Aldo" userId="3d811883-7188-4056-86e4-ebeb30c53017" providerId="ADAL" clId="{1457813F-0612-9043-9EAA-808A886FE91F}" dt="2019-10-21T11:50:27.575" v="7673" actId="20577"/>
          <ac:spMkLst>
            <pc:docMk/>
            <pc:sldMk cId="2793059040" sldId="872"/>
            <ac:spMk id="2" creationId="{95AD7C5F-12C3-8847-9BB6-1D54926F9362}"/>
          </ac:spMkLst>
        </pc:spChg>
        <pc:spChg chg="mod">
          <ac:chgData name="Lipani, Aldo" userId="3d811883-7188-4056-86e4-ebeb30c53017" providerId="ADAL" clId="{1457813F-0612-9043-9EAA-808A886FE91F}" dt="2019-10-21T11:49:58.821" v="7666" actId="20577"/>
          <ac:spMkLst>
            <pc:docMk/>
            <pc:sldMk cId="2793059040" sldId="872"/>
            <ac:spMk id="3" creationId="{A5CD0C22-ED3C-914C-8FDF-32C30276456A}"/>
          </ac:spMkLst>
        </pc:spChg>
        <pc:spChg chg="del">
          <ac:chgData name="Lipani, Aldo" userId="3d811883-7188-4056-86e4-ebeb30c53017" providerId="ADAL" clId="{1457813F-0612-9043-9EAA-808A886FE91F}" dt="2019-10-20T18:21:17.631" v="2332" actId="478"/>
          <ac:spMkLst>
            <pc:docMk/>
            <pc:sldMk cId="2793059040" sldId="872"/>
            <ac:spMk id="4" creationId="{28549CC5-E2E5-684C-8E73-7323C783D3AC}"/>
          </ac:spMkLst>
        </pc:spChg>
        <pc:spChg chg="del">
          <ac:chgData name="Lipani, Aldo" userId="3d811883-7188-4056-86e4-ebeb30c53017" providerId="ADAL" clId="{1457813F-0612-9043-9EAA-808A886FE91F}" dt="2019-10-20T18:21:17.631" v="2332" actId="478"/>
          <ac:spMkLst>
            <pc:docMk/>
            <pc:sldMk cId="2793059040" sldId="872"/>
            <ac:spMk id="5" creationId="{210D9D74-9BE0-3A4A-B867-8EE7EB8E8A28}"/>
          </ac:spMkLst>
        </pc:spChg>
        <pc:spChg chg="del">
          <ac:chgData name="Lipani, Aldo" userId="3d811883-7188-4056-86e4-ebeb30c53017" providerId="ADAL" clId="{1457813F-0612-9043-9EAA-808A886FE91F}" dt="2019-10-20T18:21:17.631" v="2332" actId="478"/>
          <ac:spMkLst>
            <pc:docMk/>
            <pc:sldMk cId="2793059040" sldId="872"/>
            <ac:spMk id="7" creationId="{7A61E9B4-ECB3-EA49-ABA0-C622C462EC43}"/>
          </ac:spMkLst>
        </pc:spChg>
        <pc:spChg chg="del">
          <ac:chgData name="Lipani, Aldo" userId="3d811883-7188-4056-86e4-ebeb30c53017" providerId="ADAL" clId="{1457813F-0612-9043-9EAA-808A886FE91F}" dt="2019-10-20T18:21:17.631" v="2332" actId="478"/>
          <ac:spMkLst>
            <pc:docMk/>
            <pc:sldMk cId="2793059040" sldId="872"/>
            <ac:spMk id="9" creationId="{506456D1-DD92-DE43-87E5-0801F7E6138D}"/>
          </ac:spMkLst>
        </pc:spChg>
        <pc:spChg chg="del">
          <ac:chgData name="Lipani, Aldo" userId="3d811883-7188-4056-86e4-ebeb30c53017" providerId="ADAL" clId="{1457813F-0612-9043-9EAA-808A886FE91F}" dt="2019-10-20T18:21:12.791" v="2330" actId="478"/>
          <ac:spMkLst>
            <pc:docMk/>
            <pc:sldMk cId="2793059040" sldId="872"/>
            <ac:spMk id="10" creationId="{92ACC19C-7549-E541-B5D0-FA834F64ECED}"/>
          </ac:spMkLst>
        </pc:spChg>
        <pc:spChg chg="del">
          <ac:chgData name="Lipani, Aldo" userId="3d811883-7188-4056-86e4-ebeb30c53017" providerId="ADAL" clId="{1457813F-0612-9043-9EAA-808A886FE91F}" dt="2019-10-20T18:21:14.031" v="2331" actId="478"/>
          <ac:spMkLst>
            <pc:docMk/>
            <pc:sldMk cId="2793059040" sldId="872"/>
            <ac:spMk id="11" creationId="{6CB9C561-D38B-9F45-B52D-330650582FA3}"/>
          </ac:spMkLst>
        </pc:spChg>
      </pc:sldChg>
      <pc:sldChg chg="addSp delSp modSp add del">
        <pc:chgData name="Lipani, Aldo" userId="3d811883-7188-4056-86e4-ebeb30c53017" providerId="ADAL" clId="{1457813F-0612-9043-9EAA-808A886FE91F}" dt="2019-10-20T16:54:25.930" v="1590" actId="2696"/>
        <pc:sldMkLst>
          <pc:docMk/>
          <pc:sldMk cId="1601095077" sldId="873"/>
        </pc:sldMkLst>
        <pc:spChg chg="add del mod">
          <ac:chgData name="Lipani, Aldo" userId="3d811883-7188-4056-86e4-ebeb30c53017" providerId="ADAL" clId="{1457813F-0612-9043-9EAA-808A886FE91F}" dt="2019-10-20T16:52:46.615" v="1584"/>
          <ac:spMkLst>
            <pc:docMk/>
            <pc:sldMk cId="1601095077" sldId="873"/>
            <ac:spMk id="2" creationId="{149F5289-0C4D-B14C-BD3E-D4F198490A8A}"/>
          </ac:spMkLst>
        </pc:spChg>
        <pc:spChg chg="mod">
          <ac:chgData name="Lipani, Aldo" userId="3d811883-7188-4056-86e4-ebeb30c53017" providerId="ADAL" clId="{1457813F-0612-9043-9EAA-808A886FE91F}" dt="2019-10-20T16:50:42.370" v="1507" actId="20577"/>
          <ac:spMkLst>
            <pc:docMk/>
            <pc:sldMk cId="1601095077" sldId="873"/>
            <ac:spMk id="4" creationId="{2D942C62-AD26-9246-941D-FF86474F3D55}"/>
          </ac:spMkLst>
        </pc:spChg>
        <pc:spChg chg="mod">
          <ac:chgData name="Lipani, Aldo" userId="3d811883-7188-4056-86e4-ebeb30c53017" providerId="ADAL" clId="{1457813F-0612-9043-9EAA-808A886FE91F}" dt="2019-10-20T16:51:11.294" v="1581" actId="20577"/>
          <ac:spMkLst>
            <pc:docMk/>
            <pc:sldMk cId="1601095077" sldId="873"/>
            <ac:spMk id="5" creationId="{11C0156D-41BF-F548-B58B-283F7E19674F}"/>
          </ac:spMkLst>
        </pc:spChg>
      </pc:sldChg>
      <pc:sldChg chg="addSp delSp modSp add">
        <pc:chgData name="Lipani, Aldo" userId="3d811883-7188-4056-86e4-ebeb30c53017" providerId="ADAL" clId="{1457813F-0612-9043-9EAA-808A886FE91F}" dt="2019-10-21T07:16:40.396" v="7510"/>
        <pc:sldMkLst>
          <pc:docMk/>
          <pc:sldMk cId="2709287006" sldId="873"/>
        </pc:sldMkLst>
        <pc:spChg chg="add del mod">
          <ac:chgData name="Lipani, Aldo" userId="3d811883-7188-4056-86e4-ebeb30c53017" providerId="ADAL" clId="{1457813F-0612-9043-9EAA-808A886FE91F}" dt="2019-10-20T17:35:55.823" v="1756"/>
          <ac:spMkLst>
            <pc:docMk/>
            <pc:sldMk cId="2709287006" sldId="873"/>
            <ac:spMk id="2" creationId="{4B9B8BB6-7B63-E245-8AA2-B0DE051A10BE}"/>
          </ac:spMkLst>
        </pc:spChg>
        <pc:spChg chg="add del mod">
          <ac:chgData name="Lipani, Aldo" userId="3d811883-7188-4056-86e4-ebeb30c53017" providerId="ADAL" clId="{1457813F-0612-9043-9EAA-808A886FE91F}" dt="2019-10-20T17:35:55.823" v="1756"/>
          <ac:spMkLst>
            <pc:docMk/>
            <pc:sldMk cId="2709287006" sldId="873"/>
            <ac:spMk id="3" creationId="{EA661427-B2A0-8B41-87D3-C094BA73233F}"/>
          </ac:spMkLst>
        </pc:spChg>
        <pc:spChg chg="add mod">
          <ac:chgData name="Lipani, Aldo" userId="3d811883-7188-4056-86e4-ebeb30c53017" providerId="ADAL" clId="{1457813F-0612-9043-9EAA-808A886FE91F}" dt="2019-10-20T17:36:00.730" v="1769" actId="20577"/>
          <ac:spMkLst>
            <pc:docMk/>
            <pc:sldMk cId="2709287006" sldId="873"/>
            <ac:spMk id="4" creationId="{E36FC578-8E20-3046-B155-2FD329B3708B}"/>
          </ac:spMkLst>
        </pc:spChg>
        <pc:spChg chg="add mod">
          <ac:chgData name="Lipani, Aldo" userId="3d811883-7188-4056-86e4-ebeb30c53017" providerId="ADAL" clId="{1457813F-0612-9043-9EAA-808A886FE91F}" dt="2019-10-21T06:42:55.659" v="6647" actId="20577"/>
          <ac:spMkLst>
            <pc:docMk/>
            <pc:sldMk cId="2709287006" sldId="873"/>
            <ac:spMk id="5" creationId="{AE47CDA7-13DC-D442-8202-0D3AA76EC371}"/>
          </ac:spMkLst>
        </pc:spChg>
        <pc:spChg chg="add mod">
          <ac:chgData name="Lipani, Aldo" userId="3d811883-7188-4056-86e4-ebeb30c53017" providerId="ADAL" clId="{1457813F-0612-9043-9EAA-808A886FE91F}" dt="2019-10-21T07:16:40.396" v="7510"/>
          <ac:spMkLst>
            <pc:docMk/>
            <pc:sldMk cId="2709287006" sldId="873"/>
            <ac:spMk id="6" creationId="{95CF9B94-88C0-DB40-92C6-80248F84CAB3}"/>
          </ac:spMkLst>
        </pc:spChg>
      </pc:sldChg>
      <pc:sldChg chg="addSp delSp modSp add">
        <pc:chgData name="Lipani, Aldo" userId="3d811883-7188-4056-86e4-ebeb30c53017" providerId="ADAL" clId="{1457813F-0612-9043-9EAA-808A886FE91F}" dt="2019-10-21T12:00:16.994" v="7813" actId="113"/>
        <pc:sldMkLst>
          <pc:docMk/>
          <pc:sldMk cId="3899770240" sldId="874"/>
        </pc:sldMkLst>
        <pc:spChg chg="del mod">
          <ac:chgData name="Lipani, Aldo" userId="3d811883-7188-4056-86e4-ebeb30c53017" providerId="ADAL" clId="{1457813F-0612-9043-9EAA-808A886FE91F}" dt="2019-10-20T18:17:03.803" v="1925" actId="478"/>
          <ac:spMkLst>
            <pc:docMk/>
            <pc:sldMk cId="3899770240" sldId="874"/>
            <ac:spMk id="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18:16:54.965" v="1923" actId="20577"/>
          <ac:spMkLst>
            <pc:docMk/>
            <pc:sldMk cId="3899770240" sldId="874"/>
            <ac:spMk id="3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0T18:17:06.646" v="1932" actId="20577"/>
          <ac:spMkLst>
            <pc:docMk/>
            <pc:sldMk cId="3899770240" sldId="874"/>
            <ac:spMk id="4" creationId="{8588F1DE-55BE-074B-83D6-6DB83E0C2D1C}"/>
          </ac:spMkLst>
        </pc:spChg>
        <pc:spChg chg="add mod">
          <ac:chgData name="Lipani, Aldo" userId="3d811883-7188-4056-86e4-ebeb30c53017" providerId="ADAL" clId="{1457813F-0612-9043-9EAA-808A886FE91F}" dt="2019-10-21T12:00:16.994" v="7813" actId="113"/>
          <ac:spMkLst>
            <pc:docMk/>
            <pc:sldMk cId="3899770240" sldId="874"/>
            <ac:spMk id="5" creationId="{2A12068F-33D0-754E-A9DE-53BEADCDB7AB}"/>
          </ac:spMkLst>
        </pc:spChg>
        <pc:spChg chg="add del mod">
          <ac:chgData name="Lipani, Aldo" userId="3d811883-7188-4056-86e4-ebeb30c53017" providerId="ADAL" clId="{1457813F-0612-9043-9EAA-808A886FE91F}" dt="2019-10-21T07:00:13.194" v="7341"/>
          <ac:spMkLst>
            <pc:docMk/>
            <pc:sldMk cId="3899770240" sldId="874"/>
            <ac:spMk id="6" creationId="{ED2B3A38-91CE-0B49-B0AF-33D9DCA81EAF}"/>
          </ac:spMkLst>
        </pc:spChg>
        <pc:spChg chg="add del mod">
          <ac:chgData name="Lipani, Aldo" userId="3d811883-7188-4056-86e4-ebeb30c53017" providerId="ADAL" clId="{1457813F-0612-9043-9EAA-808A886FE91F}" dt="2019-10-21T07:00:13.194" v="7341"/>
          <ac:spMkLst>
            <pc:docMk/>
            <pc:sldMk cId="3899770240" sldId="874"/>
            <ac:spMk id="7" creationId="{09443FEB-0ED3-184F-A5DB-36FFB0AEA287}"/>
          </ac:spMkLst>
        </pc:spChg>
        <pc:spChg chg="add mod">
          <ac:chgData name="Lipani, Aldo" userId="3d811883-7188-4056-86e4-ebeb30c53017" providerId="ADAL" clId="{1457813F-0612-9043-9EAA-808A886FE91F}" dt="2019-10-21T07:16:22.858" v="7507"/>
          <ac:spMkLst>
            <pc:docMk/>
            <pc:sldMk cId="3899770240" sldId="874"/>
            <ac:spMk id="8" creationId="{9AEFB1B1-1391-074D-BE55-C48F1CA81836}"/>
          </ac:spMkLst>
        </pc:spChg>
        <pc:picChg chg="del">
          <ac:chgData name="Lipani, Aldo" userId="3d811883-7188-4056-86e4-ebeb30c53017" providerId="ADAL" clId="{1457813F-0612-9043-9EAA-808A886FE91F}" dt="2019-10-20T18:16:53.154" v="1922" actId="478"/>
          <ac:picMkLst>
            <pc:docMk/>
            <pc:sldMk cId="3899770240" sldId="874"/>
            <ac:picMk id="2050" creationId="{00000000-0000-0000-0000-000000000000}"/>
          </ac:picMkLst>
        </pc:picChg>
      </pc:sldChg>
      <pc:sldChg chg="modSp add">
        <pc:chgData name="Lipani, Aldo" userId="3d811883-7188-4056-86e4-ebeb30c53017" providerId="ADAL" clId="{1457813F-0612-9043-9EAA-808A886FE91F}" dt="2019-10-21T07:11:05.523" v="7506" actId="20577"/>
        <pc:sldMkLst>
          <pc:docMk/>
          <pc:sldMk cId="1365526456" sldId="875"/>
        </pc:sldMkLst>
        <pc:spChg chg="mod">
          <ac:chgData name="Lipani, Aldo" userId="3d811883-7188-4056-86e4-ebeb30c53017" providerId="ADAL" clId="{1457813F-0612-9043-9EAA-808A886FE91F}" dt="2019-10-21T07:11:05.523" v="7506" actId="20577"/>
          <ac:spMkLst>
            <pc:docMk/>
            <pc:sldMk cId="1365526456" sldId="875"/>
            <ac:spMk id="2" creationId="{D2D622CB-3AC4-A848-BE8D-B218E603F311}"/>
          </ac:spMkLst>
        </pc:spChg>
      </pc:sldChg>
      <pc:sldChg chg="modSp add">
        <pc:chgData name="Lipani, Aldo" userId="3d811883-7188-4056-86e4-ebeb30c53017" providerId="ADAL" clId="{1457813F-0612-9043-9EAA-808A886FE91F}" dt="2019-10-21T07:09:18.632" v="7441" actId="6549"/>
        <pc:sldMkLst>
          <pc:docMk/>
          <pc:sldMk cId="4071853634" sldId="876"/>
        </pc:sldMkLst>
        <pc:spChg chg="mod">
          <ac:chgData name="Lipani, Aldo" userId="3d811883-7188-4056-86e4-ebeb30c53017" providerId="ADAL" clId="{1457813F-0612-9043-9EAA-808A886FE91F}" dt="2019-10-20T20:20:16.080" v="2889" actId="20577"/>
          <ac:spMkLst>
            <pc:docMk/>
            <pc:sldMk cId="4071853634" sldId="876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09:18.632" v="7441" actId="6549"/>
          <ac:spMkLst>
            <pc:docMk/>
            <pc:sldMk cId="4071853634" sldId="876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07:08:01.868" v="7428" actId="6549"/>
        <pc:sldMkLst>
          <pc:docMk/>
          <pc:sldMk cId="4260040537" sldId="877"/>
        </pc:sldMkLst>
        <pc:spChg chg="mod">
          <ac:chgData name="Lipani, Aldo" userId="3d811883-7188-4056-86e4-ebeb30c53017" providerId="ADAL" clId="{1457813F-0612-9043-9EAA-808A886FE91F}" dt="2019-10-20T20:53:26.694" v="2904" actId="20577"/>
          <ac:spMkLst>
            <pc:docMk/>
            <pc:sldMk cId="4260040537" sldId="877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08:01.868" v="7428" actId="6549"/>
          <ac:spMkLst>
            <pc:docMk/>
            <pc:sldMk cId="4260040537" sldId="877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07:08:13.797" v="7430"/>
        <pc:sldMkLst>
          <pc:docMk/>
          <pc:sldMk cId="2290651948" sldId="878"/>
        </pc:sldMkLst>
        <pc:spChg chg="mod">
          <ac:chgData name="Lipani, Aldo" userId="3d811883-7188-4056-86e4-ebeb30c53017" providerId="ADAL" clId="{1457813F-0612-9043-9EAA-808A886FE91F}" dt="2019-10-20T20:55:42.163" v="2970" actId="20577"/>
          <ac:spMkLst>
            <pc:docMk/>
            <pc:sldMk cId="2290651948" sldId="878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08:13.797" v="7430"/>
          <ac:spMkLst>
            <pc:docMk/>
            <pc:sldMk cId="2290651948" sldId="878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07:10:45.214" v="7491" actId="14100"/>
        <pc:sldMkLst>
          <pc:docMk/>
          <pc:sldMk cId="1361752219" sldId="879"/>
        </pc:sldMkLst>
        <pc:spChg chg="mod">
          <ac:chgData name="Lipani, Aldo" userId="3d811883-7188-4056-86e4-ebeb30c53017" providerId="ADAL" clId="{1457813F-0612-9043-9EAA-808A886FE91F}" dt="2019-10-20T21:31:32.625" v="3110" actId="20577"/>
          <ac:spMkLst>
            <pc:docMk/>
            <pc:sldMk cId="1361752219" sldId="879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10:45.214" v="7491" actId="14100"/>
          <ac:spMkLst>
            <pc:docMk/>
            <pc:sldMk cId="1361752219" sldId="879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07:08:40.081" v="7436"/>
        <pc:sldMkLst>
          <pc:docMk/>
          <pc:sldMk cId="2169815667" sldId="880"/>
        </pc:sldMkLst>
        <pc:spChg chg="mod">
          <ac:chgData name="Lipani, Aldo" userId="3d811883-7188-4056-86e4-ebeb30c53017" providerId="ADAL" clId="{1457813F-0612-9043-9EAA-808A886FE91F}" dt="2019-10-20T21:31:56.971" v="3115" actId="20577"/>
          <ac:spMkLst>
            <pc:docMk/>
            <pc:sldMk cId="2169815667" sldId="880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08:40.081" v="7436"/>
          <ac:spMkLst>
            <pc:docMk/>
            <pc:sldMk cId="2169815667" sldId="880"/>
            <ac:spMk id="9" creationId="{3AB3BC18-199B-C44F-B339-573547996898}"/>
          </ac:spMkLst>
        </pc:spChg>
      </pc:sldChg>
      <pc:sldChg chg="addSp modSp add">
        <pc:chgData name="Lipani, Aldo" userId="3d811883-7188-4056-86e4-ebeb30c53017" providerId="ADAL" clId="{1457813F-0612-9043-9EAA-808A886FE91F}" dt="2019-10-21T07:16:28.539" v="7508"/>
        <pc:sldMkLst>
          <pc:docMk/>
          <pc:sldMk cId="217235040" sldId="881"/>
        </pc:sldMkLst>
        <pc:spChg chg="add mod">
          <ac:chgData name="Lipani, Aldo" userId="3d811883-7188-4056-86e4-ebeb30c53017" providerId="ADAL" clId="{1457813F-0612-9043-9EAA-808A886FE91F}" dt="2019-10-21T07:16:28.539" v="7508"/>
          <ac:spMkLst>
            <pc:docMk/>
            <pc:sldMk cId="217235040" sldId="881"/>
            <ac:spMk id="2" creationId="{6DA5843A-7003-9A44-ABCB-91967D778DE4}"/>
          </ac:spMkLst>
        </pc:spChg>
        <pc:spChg chg="mod">
          <ac:chgData name="Lipani, Aldo" userId="3d811883-7188-4056-86e4-ebeb30c53017" providerId="ADAL" clId="{1457813F-0612-9043-9EAA-808A886FE91F}" dt="2019-10-21T06:52:43.744" v="7073" actId="20577"/>
          <ac:spMkLst>
            <pc:docMk/>
            <pc:sldMk cId="217235040" sldId="881"/>
            <ac:spMk id="6" creationId="{0D75EDE4-2A34-AD44-90EE-52C9D14044C1}"/>
          </ac:spMkLst>
        </pc:spChg>
        <pc:spChg chg="mod">
          <ac:chgData name="Lipani, Aldo" userId="3d811883-7188-4056-86e4-ebeb30c53017" providerId="ADAL" clId="{1457813F-0612-9043-9EAA-808A886FE91F}" dt="2019-10-21T06:56:08.215" v="7337" actId="20577"/>
          <ac:spMkLst>
            <pc:docMk/>
            <pc:sldMk cId="217235040" sldId="881"/>
            <ac:spMk id="7" creationId="{7B344D11-1316-E042-ACA7-E546C2EE4A94}"/>
          </ac:spMkLst>
        </pc:spChg>
        <pc:spChg chg="mod">
          <ac:chgData name="Lipani, Aldo" userId="3d811883-7188-4056-86e4-ebeb30c53017" providerId="ADAL" clId="{1457813F-0612-9043-9EAA-808A886FE91F}" dt="2019-10-21T06:55:12.691" v="7328" actId="14100"/>
          <ac:spMkLst>
            <pc:docMk/>
            <pc:sldMk cId="217235040" sldId="881"/>
            <ac:spMk id="8" creationId="{22391AEA-8FBC-0741-A07C-B06F2CA776A5}"/>
          </ac:spMkLst>
        </pc:spChg>
      </pc:sldChg>
      <pc:sldChg chg="add del">
        <pc:chgData name="Lipani, Aldo" userId="3d811883-7188-4056-86e4-ebeb30c53017" providerId="ADAL" clId="{1457813F-0612-9043-9EAA-808A886FE91F}" dt="2019-10-21T06:05:40.518" v="5853" actId="2696"/>
        <pc:sldMkLst>
          <pc:docMk/>
          <pc:sldMk cId="3475190829" sldId="881"/>
        </pc:sldMkLst>
      </pc:sldChg>
    </pc:docChg>
  </pc:docChgLst>
  <pc:docChgLst>
    <pc:chgData name="Lipani, Aldo" userId="3d811883-7188-4056-86e4-ebeb30c53017" providerId="ADAL" clId="{83D686D3-FA7F-DC44-915D-ABB4FBEC887A}"/>
    <pc:docChg chg="undo custSel delSld modSld">
      <pc:chgData name="Lipani, Aldo" userId="3d811883-7188-4056-86e4-ebeb30c53017" providerId="ADAL" clId="{83D686D3-FA7F-DC44-915D-ABB4FBEC887A}" dt="2020-09-28T07:48:40.107" v="226" actId="6549"/>
      <pc:docMkLst>
        <pc:docMk/>
      </pc:docMkLst>
      <pc:sldChg chg="modSp mod">
        <pc:chgData name="Lipani, Aldo" userId="3d811883-7188-4056-86e4-ebeb30c53017" providerId="ADAL" clId="{83D686D3-FA7F-DC44-915D-ABB4FBEC887A}" dt="2020-09-27T15:21:41.321" v="101" actId="20577"/>
        <pc:sldMkLst>
          <pc:docMk/>
          <pc:sldMk cId="323064325" sldId="387"/>
        </pc:sldMkLst>
        <pc:spChg chg="mod">
          <ac:chgData name="Lipani, Aldo" userId="3d811883-7188-4056-86e4-ebeb30c53017" providerId="ADAL" clId="{83D686D3-FA7F-DC44-915D-ABB4FBEC887A}" dt="2020-09-27T15:21:41.321" v="101" actId="20577"/>
          <ac:spMkLst>
            <pc:docMk/>
            <pc:sldMk cId="323064325" sldId="387"/>
            <ac:spMk id="4" creationId="{98D72A84-DDA2-C84C-88C8-CA010B014F95}"/>
          </ac:spMkLst>
        </pc:spChg>
      </pc:sldChg>
      <pc:sldChg chg="modSp mod">
        <pc:chgData name="Lipani, Aldo" userId="3d811883-7188-4056-86e4-ebeb30c53017" providerId="ADAL" clId="{83D686D3-FA7F-DC44-915D-ABB4FBEC887A}" dt="2020-09-27T15:20:50.308" v="71" actId="20577"/>
        <pc:sldMkLst>
          <pc:docMk/>
          <pc:sldMk cId="3903508971" sldId="401"/>
        </pc:sldMkLst>
        <pc:spChg chg="mod">
          <ac:chgData name="Lipani, Aldo" userId="3d811883-7188-4056-86e4-ebeb30c53017" providerId="ADAL" clId="{83D686D3-FA7F-DC44-915D-ABB4FBEC887A}" dt="2020-09-27T15:20:44.987" v="69" actId="20577"/>
          <ac:spMkLst>
            <pc:docMk/>
            <pc:sldMk cId="3903508971" sldId="401"/>
            <ac:spMk id="6" creationId="{FB13C930-FBEE-7F43-B385-5DE46361AC48}"/>
          </ac:spMkLst>
        </pc:spChg>
        <pc:spChg chg="mod">
          <ac:chgData name="Lipani, Aldo" userId="3d811883-7188-4056-86e4-ebeb30c53017" providerId="ADAL" clId="{83D686D3-FA7F-DC44-915D-ABB4FBEC887A}" dt="2020-09-27T15:20:50.308" v="71" actId="20577"/>
          <ac:spMkLst>
            <pc:docMk/>
            <pc:sldMk cId="3903508971" sldId="401"/>
            <ac:spMk id="8" creationId="{5F6B57AE-17EB-0643-B355-5BAB0B0A3D99}"/>
          </ac:spMkLst>
        </pc:spChg>
      </pc:sldChg>
      <pc:sldChg chg="modSp mod">
        <pc:chgData name="Lipani, Aldo" userId="3d811883-7188-4056-86e4-ebeb30c53017" providerId="ADAL" clId="{83D686D3-FA7F-DC44-915D-ABB4FBEC887A}" dt="2020-09-27T15:21:57.335" v="105" actId="6549"/>
        <pc:sldMkLst>
          <pc:docMk/>
          <pc:sldMk cId="2399429309" sldId="445"/>
        </pc:sldMkLst>
        <pc:spChg chg="mod">
          <ac:chgData name="Lipani, Aldo" userId="3d811883-7188-4056-86e4-ebeb30c53017" providerId="ADAL" clId="{83D686D3-FA7F-DC44-915D-ABB4FBEC887A}" dt="2020-09-27T15:21:57.335" v="105" actId="6549"/>
          <ac:spMkLst>
            <pc:docMk/>
            <pc:sldMk cId="2399429309" sldId="445"/>
            <ac:spMk id="8" creationId="{22391AEA-8FBC-0741-A07C-B06F2CA776A5}"/>
          </ac:spMkLst>
        </pc:spChg>
      </pc:sldChg>
      <pc:sldChg chg="delSp mod">
        <pc:chgData name="Lipani, Aldo" userId="3d811883-7188-4056-86e4-ebeb30c53017" providerId="ADAL" clId="{83D686D3-FA7F-DC44-915D-ABB4FBEC887A}" dt="2020-09-27T00:06:42.677" v="41" actId="478"/>
        <pc:sldMkLst>
          <pc:docMk/>
          <pc:sldMk cId="1460969790" sldId="460"/>
        </pc:sldMkLst>
        <pc:spChg chg="del">
          <ac:chgData name="Lipani, Aldo" userId="3d811883-7188-4056-86e4-ebeb30c53017" providerId="ADAL" clId="{83D686D3-FA7F-DC44-915D-ABB4FBEC887A}" dt="2020-09-27T00:06:42.677" v="41" actId="478"/>
          <ac:spMkLst>
            <pc:docMk/>
            <pc:sldMk cId="1460969790" sldId="460"/>
            <ac:spMk id="8" creationId="{75662BEF-862B-774F-B6F3-490AA6C69C30}"/>
          </ac:spMkLst>
        </pc:spChg>
      </pc:sldChg>
      <pc:sldChg chg="modSp mod">
        <pc:chgData name="Lipani, Aldo" userId="3d811883-7188-4056-86e4-ebeb30c53017" providerId="ADAL" clId="{83D686D3-FA7F-DC44-915D-ABB4FBEC887A}" dt="2020-09-27T00:07:01.800" v="49" actId="20577"/>
        <pc:sldMkLst>
          <pc:docMk/>
          <pc:sldMk cId="1432891327" sldId="462"/>
        </pc:sldMkLst>
        <pc:spChg chg="mod">
          <ac:chgData name="Lipani, Aldo" userId="3d811883-7188-4056-86e4-ebeb30c53017" providerId="ADAL" clId="{83D686D3-FA7F-DC44-915D-ABB4FBEC887A}" dt="2020-09-27T00:07:01.800" v="49" actId="20577"/>
          <ac:spMkLst>
            <pc:docMk/>
            <pc:sldMk cId="1432891327" sldId="462"/>
            <ac:spMk id="3" creationId="{40ECA33A-0D69-4742-85D5-780C7BFFD639}"/>
          </ac:spMkLst>
        </pc:spChg>
      </pc:sldChg>
      <pc:sldChg chg="modSp mod">
        <pc:chgData name="Lipani, Aldo" userId="3d811883-7188-4056-86e4-ebeb30c53017" providerId="ADAL" clId="{83D686D3-FA7F-DC44-915D-ABB4FBEC887A}" dt="2020-09-27T15:21:26.146" v="93" actId="6549"/>
        <pc:sldMkLst>
          <pc:docMk/>
          <pc:sldMk cId="2019196062" sldId="471"/>
        </pc:sldMkLst>
        <pc:spChg chg="mod">
          <ac:chgData name="Lipani, Aldo" userId="3d811883-7188-4056-86e4-ebeb30c53017" providerId="ADAL" clId="{83D686D3-FA7F-DC44-915D-ABB4FBEC887A}" dt="2020-09-27T15:21:26.146" v="93" actId="6549"/>
          <ac:spMkLst>
            <pc:docMk/>
            <pc:sldMk cId="2019196062" sldId="471"/>
            <ac:spMk id="7" creationId="{E3CF7DD7-1129-194E-97B2-92A4E9F9A45A}"/>
          </ac:spMkLst>
        </pc:spChg>
      </pc:sldChg>
      <pc:sldChg chg="modSp mod">
        <pc:chgData name="Lipani, Aldo" userId="3d811883-7188-4056-86e4-ebeb30c53017" providerId="ADAL" clId="{83D686D3-FA7F-DC44-915D-ABB4FBEC887A}" dt="2020-09-27T00:07:45.665" v="57" actId="20577"/>
        <pc:sldMkLst>
          <pc:docMk/>
          <pc:sldMk cId="3412861220" sldId="473"/>
        </pc:sldMkLst>
        <pc:spChg chg="mod">
          <ac:chgData name="Lipani, Aldo" userId="3d811883-7188-4056-86e4-ebeb30c53017" providerId="ADAL" clId="{83D686D3-FA7F-DC44-915D-ABB4FBEC887A}" dt="2020-09-27T00:07:45.665" v="57" actId="20577"/>
          <ac:spMkLst>
            <pc:docMk/>
            <pc:sldMk cId="3412861220" sldId="473"/>
            <ac:spMk id="10" creationId="{66FADCCA-E696-4A43-A53C-EA7FFA0E9A11}"/>
          </ac:spMkLst>
        </pc:spChg>
      </pc:sldChg>
      <pc:sldChg chg="modSp mod">
        <pc:chgData name="Lipani, Aldo" userId="3d811883-7188-4056-86e4-ebeb30c53017" providerId="ADAL" clId="{83D686D3-FA7F-DC44-915D-ABB4FBEC887A}" dt="2020-09-28T07:48:40.107" v="226" actId="6549"/>
        <pc:sldMkLst>
          <pc:docMk/>
          <pc:sldMk cId="3972362767" sldId="555"/>
        </pc:sldMkLst>
        <pc:spChg chg="mod">
          <ac:chgData name="Lipani, Aldo" userId="3d811883-7188-4056-86e4-ebeb30c53017" providerId="ADAL" clId="{83D686D3-FA7F-DC44-915D-ABB4FBEC887A}" dt="2020-09-28T07:48:40.107" v="226" actId="6549"/>
          <ac:spMkLst>
            <pc:docMk/>
            <pc:sldMk cId="3972362767" sldId="555"/>
            <ac:spMk id="4099" creationId="{00000000-0000-0000-0000-000000000000}"/>
          </ac:spMkLst>
        </pc:spChg>
      </pc:sldChg>
      <pc:sldChg chg="del">
        <pc:chgData name="Lipani, Aldo" userId="3d811883-7188-4056-86e4-ebeb30c53017" providerId="ADAL" clId="{83D686D3-FA7F-DC44-915D-ABB4FBEC887A}" dt="2020-09-27T15:24:16.106" v="183" actId="2696"/>
        <pc:sldMkLst>
          <pc:docMk/>
          <pc:sldMk cId="1434595258" sldId="774"/>
        </pc:sldMkLst>
      </pc:sldChg>
      <pc:sldChg chg="modSp mod">
        <pc:chgData name="Lipani, Aldo" userId="3d811883-7188-4056-86e4-ebeb30c53017" providerId="ADAL" clId="{83D686D3-FA7F-DC44-915D-ABB4FBEC887A}" dt="2020-09-27T15:28:05.013" v="225" actId="20577"/>
        <pc:sldMkLst>
          <pc:docMk/>
          <pc:sldMk cId="3816615933" sldId="814"/>
        </pc:sldMkLst>
        <pc:spChg chg="mod">
          <ac:chgData name="Lipani, Aldo" userId="3d811883-7188-4056-86e4-ebeb30c53017" providerId="ADAL" clId="{83D686D3-FA7F-DC44-915D-ABB4FBEC887A}" dt="2020-09-27T15:28:05.013" v="225" actId="20577"/>
          <ac:spMkLst>
            <pc:docMk/>
            <pc:sldMk cId="3816615933" sldId="814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83D686D3-FA7F-DC44-915D-ABB4FBEC887A}" dt="2020-09-27T00:05:07.455" v="40" actId="6549"/>
        <pc:sldMkLst>
          <pc:docMk/>
          <pc:sldMk cId="2104681235" sldId="859"/>
        </pc:sldMkLst>
        <pc:spChg chg="mod">
          <ac:chgData name="Lipani, Aldo" userId="3d811883-7188-4056-86e4-ebeb30c53017" providerId="ADAL" clId="{83D686D3-FA7F-DC44-915D-ABB4FBEC887A}" dt="2020-09-27T00:05:07.455" v="40" actId="6549"/>
          <ac:spMkLst>
            <pc:docMk/>
            <pc:sldMk cId="2104681235" sldId="859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83D686D3-FA7F-DC44-915D-ABB4FBEC887A}" dt="2020-09-27T15:24:02.187" v="182" actId="20577"/>
        <pc:sldMkLst>
          <pc:docMk/>
          <pc:sldMk cId="1133424546" sldId="868"/>
        </pc:sldMkLst>
        <pc:spChg chg="mod">
          <ac:chgData name="Lipani, Aldo" userId="3d811883-7188-4056-86e4-ebeb30c53017" providerId="ADAL" clId="{83D686D3-FA7F-DC44-915D-ABB4FBEC887A}" dt="2020-09-27T15:24:02.187" v="182" actId="20577"/>
          <ac:spMkLst>
            <pc:docMk/>
            <pc:sldMk cId="1133424546" sldId="868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83D686D3-FA7F-DC44-915D-ABB4FBEC887A}" dt="2020-09-27T15:22:54.039" v="136" actId="6549"/>
        <pc:sldMkLst>
          <pc:docMk/>
          <pc:sldMk cId="2169815667" sldId="880"/>
        </pc:sldMkLst>
        <pc:spChg chg="mod">
          <ac:chgData name="Lipani, Aldo" userId="3d811883-7188-4056-86e4-ebeb30c53017" providerId="ADAL" clId="{83D686D3-FA7F-DC44-915D-ABB4FBEC887A}" dt="2020-09-27T15:22:54.039" v="136" actId="6549"/>
          <ac:spMkLst>
            <pc:docMk/>
            <pc:sldMk cId="2169815667" sldId="880"/>
            <ac:spMk id="9" creationId="{3AB3BC18-199B-C44F-B339-573547996898}"/>
          </ac:spMkLst>
        </pc:spChg>
      </pc:sldChg>
    </pc:docChg>
  </pc:docChgLst>
  <pc:docChgLst>
    <pc:chgData name="Lipani, Aldo" userId="3d811883-7188-4056-86e4-ebeb30c53017" providerId="ADAL" clId="{0C97AF31-43BD-EE43-B6C7-6475BAF3D5E0}"/>
    <pc:docChg chg="undo custSel addSld delSld modSld sldOrd">
      <pc:chgData name="Lipani, Aldo" userId="3d811883-7188-4056-86e4-ebeb30c53017" providerId="ADAL" clId="{0C97AF31-43BD-EE43-B6C7-6475BAF3D5E0}" dt="2019-10-06T14:40:04.670" v="8734" actId="20577"/>
      <pc:docMkLst>
        <pc:docMk/>
      </pc:docMkLst>
      <pc:sldChg chg="modSp">
        <pc:chgData name="Lipani, Aldo" userId="3d811883-7188-4056-86e4-ebeb30c53017" providerId="ADAL" clId="{0C97AF31-43BD-EE43-B6C7-6475BAF3D5E0}" dt="2019-10-04T17:05:08.035" v="5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C97AF31-43BD-EE43-B6C7-6475BAF3D5E0}" dt="2019-10-04T17:05:08.035" v="55" actId="20577"/>
          <ac:spMkLst>
            <pc:docMk/>
            <pc:sldMk cId="3972362767" sldId="555"/>
            <ac:spMk id="4099" creationId="{00000000-0000-0000-0000-000000000000}"/>
          </ac:spMkLst>
        </pc:spChg>
      </pc:sldChg>
    </pc:docChg>
  </pc:docChgLst>
  <pc:docChgLst>
    <pc:chgData name="Lipani, Aldo" userId="3d811883-7188-4056-86e4-ebeb30c53017" providerId="ADAL" clId="{0F96DCBF-1999-8A48-AF8F-6F61B3D65D07}"/>
    <pc:docChg chg="delSld modSld">
      <pc:chgData name="Lipani, Aldo" userId="3d811883-7188-4056-86e4-ebeb30c53017" providerId="ADAL" clId="{0F96DCBF-1999-8A48-AF8F-6F61B3D65D07}" dt="2020-10-03T14:53:44.302" v="56" actId="6549"/>
      <pc:docMkLst>
        <pc:docMk/>
      </pc:docMkLst>
      <pc:sldChg chg="del">
        <pc:chgData name="Lipani, Aldo" userId="3d811883-7188-4056-86e4-ebeb30c53017" providerId="ADAL" clId="{0F96DCBF-1999-8A48-AF8F-6F61B3D65D07}" dt="2020-09-28T07:50:47.099" v="5" actId="2696"/>
        <pc:sldMkLst>
          <pc:docMk/>
          <pc:sldMk cId="650337309" sldId="384"/>
        </pc:sldMkLst>
      </pc:sldChg>
      <pc:sldChg chg="del">
        <pc:chgData name="Lipani, Aldo" userId="3d811883-7188-4056-86e4-ebeb30c53017" providerId="ADAL" clId="{0F96DCBF-1999-8A48-AF8F-6F61B3D65D07}" dt="2020-09-28T07:50:47.298" v="24" actId="2696"/>
        <pc:sldMkLst>
          <pc:docMk/>
          <pc:sldMk cId="323064325" sldId="387"/>
        </pc:sldMkLst>
      </pc:sldChg>
      <pc:sldChg chg="del">
        <pc:chgData name="Lipani, Aldo" userId="3d811883-7188-4056-86e4-ebeb30c53017" providerId="ADAL" clId="{0F96DCBF-1999-8A48-AF8F-6F61B3D65D07}" dt="2020-09-28T07:50:47.281" v="21" actId="2696"/>
        <pc:sldMkLst>
          <pc:docMk/>
          <pc:sldMk cId="2558782842" sldId="392"/>
        </pc:sldMkLst>
      </pc:sldChg>
      <pc:sldChg chg="del">
        <pc:chgData name="Lipani, Aldo" userId="3d811883-7188-4056-86e4-ebeb30c53017" providerId="ADAL" clId="{0F96DCBF-1999-8A48-AF8F-6F61B3D65D07}" dt="2020-09-28T07:50:47.262" v="18" actId="2696"/>
        <pc:sldMkLst>
          <pc:docMk/>
          <pc:sldMk cId="3903508971" sldId="401"/>
        </pc:sldMkLst>
      </pc:sldChg>
      <pc:sldChg chg="del">
        <pc:chgData name="Lipani, Aldo" userId="3d811883-7188-4056-86e4-ebeb30c53017" providerId="ADAL" clId="{0F96DCBF-1999-8A48-AF8F-6F61B3D65D07}" dt="2020-09-28T07:50:47.256" v="17" actId="2696"/>
        <pc:sldMkLst>
          <pc:docMk/>
          <pc:sldMk cId="131800345" sldId="410"/>
        </pc:sldMkLst>
      </pc:sldChg>
      <pc:sldChg chg="del">
        <pc:chgData name="Lipani, Aldo" userId="3d811883-7188-4056-86e4-ebeb30c53017" providerId="ADAL" clId="{0F96DCBF-1999-8A48-AF8F-6F61B3D65D07}" dt="2020-09-28T07:50:47.075" v="2" actId="2696"/>
        <pc:sldMkLst>
          <pc:docMk/>
          <pc:sldMk cId="3043319348" sldId="411"/>
        </pc:sldMkLst>
      </pc:sldChg>
      <pc:sldChg chg="del">
        <pc:chgData name="Lipani, Aldo" userId="3d811883-7188-4056-86e4-ebeb30c53017" providerId="ADAL" clId="{0F96DCBF-1999-8A48-AF8F-6F61B3D65D07}" dt="2020-09-28T07:50:47.349" v="33" actId="2696"/>
        <pc:sldMkLst>
          <pc:docMk/>
          <pc:sldMk cId="2276544917" sldId="413"/>
        </pc:sldMkLst>
      </pc:sldChg>
      <pc:sldChg chg="del">
        <pc:chgData name="Lipani, Aldo" userId="3d811883-7188-4056-86e4-ebeb30c53017" providerId="ADAL" clId="{0F96DCBF-1999-8A48-AF8F-6F61B3D65D07}" dt="2020-09-28T07:50:47.221" v="12" actId="2696"/>
        <pc:sldMkLst>
          <pc:docMk/>
          <pc:sldMk cId="2399429309" sldId="445"/>
        </pc:sldMkLst>
      </pc:sldChg>
      <pc:sldChg chg="del">
        <pc:chgData name="Lipani, Aldo" userId="3d811883-7188-4056-86e4-ebeb30c53017" providerId="ADAL" clId="{0F96DCBF-1999-8A48-AF8F-6F61B3D65D07}" dt="2020-09-28T07:50:47.329" v="29" actId="2696"/>
        <pc:sldMkLst>
          <pc:docMk/>
          <pc:sldMk cId="280064360" sldId="459"/>
        </pc:sldMkLst>
      </pc:sldChg>
      <pc:sldChg chg="del">
        <pc:chgData name="Lipani, Aldo" userId="3d811883-7188-4056-86e4-ebeb30c53017" providerId="ADAL" clId="{0F96DCBF-1999-8A48-AF8F-6F61B3D65D07}" dt="2020-09-28T07:50:47.093" v="4" actId="2696"/>
        <pc:sldMkLst>
          <pc:docMk/>
          <pc:sldMk cId="1460969790" sldId="460"/>
        </pc:sldMkLst>
      </pc:sldChg>
      <pc:sldChg chg="del">
        <pc:chgData name="Lipani, Aldo" userId="3d811883-7188-4056-86e4-ebeb30c53017" providerId="ADAL" clId="{0F96DCBF-1999-8A48-AF8F-6F61B3D65D07}" dt="2020-09-28T07:50:47.286" v="22" actId="2696"/>
        <pc:sldMkLst>
          <pc:docMk/>
          <pc:sldMk cId="3553377177" sldId="461"/>
        </pc:sldMkLst>
      </pc:sldChg>
      <pc:sldChg chg="del">
        <pc:chgData name="Lipani, Aldo" userId="3d811883-7188-4056-86e4-ebeb30c53017" providerId="ADAL" clId="{0F96DCBF-1999-8A48-AF8F-6F61B3D65D07}" dt="2020-09-28T07:50:47.115" v="7" actId="2696"/>
        <pc:sldMkLst>
          <pc:docMk/>
          <pc:sldMk cId="1432891327" sldId="462"/>
        </pc:sldMkLst>
      </pc:sldChg>
      <pc:sldChg chg="del">
        <pc:chgData name="Lipani, Aldo" userId="3d811883-7188-4056-86e4-ebeb30c53017" providerId="ADAL" clId="{0F96DCBF-1999-8A48-AF8F-6F61B3D65D07}" dt="2020-09-28T07:50:47.274" v="20" actId="2696"/>
        <pc:sldMkLst>
          <pc:docMk/>
          <pc:sldMk cId="2731724478" sldId="463"/>
        </pc:sldMkLst>
      </pc:sldChg>
      <pc:sldChg chg="del">
        <pc:chgData name="Lipani, Aldo" userId="3d811883-7188-4056-86e4-ebeb30c53017" providerId="ADAL" clId="{0F96DCBF-1999-8A48-AF8F-6F61B3D65D07}" dt="2020-09-28T07:50:47.215" v="11" actId="2696"/>
        <pc:sldMkLst>
          <pc:docMk/>
          <pc:sldMk cId="2355443122" sldId="470"/>
        </pc:sldMkLst>
      </pc:sldChg>
      <pc:sldChg chg="del">
        <pc:chgData name="Lipani, Aldo" userId="3d811883-7188-4056-86e4-ebeb30c53017" providerId="ADAL" clId="{0F96DCBF-1999-8A48-AF8F-6F61B3D65D07}" dt="2020-09-28T07:50:47.333" v="30" actId="2696"/>
        <pc:sldMkLst>
          <pc:docMk/>
          <pc:sldMk cId="2019196062" sldId="471"/>
        </pc:sldMkLst>
      </pc:sldChg>
      <pc:sldChg chg="del">
        <pc:chgData name="Lipani, Aldo" userId="3d811883-7188-4056-86e4-ebeb30c53017" providerId="ADAL" clId="{0F96DCBF-1999-8A48-AF8F-6F61B3D65D07}" dt="2020-09-28T07:50:47.249" v="16" actId="2696"/>
        <pc:sldMkLst>
          <pc:docMk/>
          <pc:sldMk cId="3412861220" sldId="473"/>
        </pc:sldMkLst>
      </pc:sldChg>
      <pc:sldChg chg="del">
        <pc:chgData name="Lipani, Aldo" userId="3d811883-7188-4056-86e4-ebeb30c53017" providerId="ADAL" clId="{0F96DCBF-1999-8A48-AF8F-6F61B3D65D07}" dt="2020-09-28T07:50:47.354" v="34" actId="2696"/>
        <pc:sldMkLst>
          <pc:docMk/>
          <pc:sldMk cId="3972362767" sldId="555"/>
        </pc:sldMkLst>
      </pc:sldChg>
      <pc:sldChg chg="del">
        <pc:chgData name="Lipani, Aldo" userId="3d811883-7188-4056-86e4-ebeb30c53017" providerId="ADAL" clId="{0F96DCBF-1999-8A48-AF8F-6F61B3D65D07}" dt="2020-09-28T07:50:47.210" v="10" actId="2696"/>
        <pc:sldMkLst>
          <pc:docMk/>
          <pc:sldMk cId="3034892166" sldId="747"/>
        </pc:sldMkLst>
      </pc:sldChg>
      <pc:sldChg chg="del">
        <pc:chgData name="Lipani, Aldo" userId="3d811883-7188-4056-86e4-ebeb30c53017" providerId="ADAL" clId="{0F96DCBF-1999-8A48-AF8F-6F61B3D65D07}" dt="2020-09-28T07:50:47.228" v="13" actId="2696"/>
        <pc:sldMkLst>
          <pc:docMk/>
          <pc:sldMk cId="844796453" sldId="783"/>
        </pc:sldMkLst>
      </pc:sldChg>
      <pc:sldChg chg="del">
        <pc:chgData name="Lipani, Aldo" userId="3d811883-7188-4056-86e4-ebeb30c53017" providerId="ADAL" clId="{0F96DCBF-1999-8A48-AF8F-6F61B3D65D07}" dt="2020-09-28T07:50:47.310" v="26" actId="2696"/>
        <pc:sldMkLst>
          <pc:docMk/>
          <pc:sldMk cId="3816615933" sldId="814"/>
        </pc:sldMkLst>
      </pc:sldChg>
      <pc:sldChg chg="del">
        <pc:chgData name="Lipani, Aldo" userId="3d811883-7188-4056-86e4-ebeb30c53017" providerId="ADAL" clId="{0F96DCBF-1999-8A48-AF8F-6F61B3D65D07}" dt="2020-09-28T07:50:47.344" v="32" actId="2696"/>
        <pc:sldMkLst>
          <pc:docMk/>
          <pc:sldMk cId="2181521098" sldId="858"/>
        </pc:sldMkLst>
      </pc:sldChg>
      <pc:sldChg chg="del">
        <pc:chgData name="Lipani, Aldo" userId="3d811883-7188-4056-86e4-ebeb30c53017" providerId="ADAL" clId="{0F96DCBF-1999-8A48-AF8F-6F61B3D65D07}" dt="2020-09-28T07:50:47.323" v="28" actId="2696"/>
        <pc:sldMkLst>
          <pc:docMk/>
          <pc:sldMk cId="2104681235" sldId="859"/>
        </pc:sldMkLst>
      </pc:sldChg>
      <pc:sldChg chg="del">
        <pc:chgData name="Lipani, Aldo" userId="3d811883-7188-4056-86e4-ebeb30c53017" providerId="ADAL" clId="{0F96DCBF-1999-8A48-AF8F-6F61B3D65D07}" dt="2020-09-28T07:50:47.085" v="3" actId="2696"/>
        <pc:sldMkLst>
          <pc:docMk/>
          <pc:sldMk cId="2646923253" sldId="860"/>
        </pc:sldMkLst>
      </pc:sldChg>
      <pc:sldChg chg="del">
        <pc:chgData name="Lipani, Aldo" userId="3d811883-7188-4056-86e4-ebeb30c53017" providerId="ADAL" clId="{0F96DCBF-1999-8A48-AF8F-6F61B3D65D07}" dt="2020-09-28T07:50:47.236" v="14" actId="2696"/>
        <pc:sldMkLst>
          <pc:docMk/>
          <pc:sldMk cId="2802728272" sldId="861"/>
        </pc:sldMkLst>
      </pc:sldChg>
      <pc:sldChg chg="del">
        <pc:chgData name="Lipani, Aldo" userId="3d811883-7188-4056-86e4-ebeb30c53017" providerId="ADAL" clId="{0F96DCBF-1999-8A48-AF8F-6F61B3D65D07}" dt="2020-09-28T07:50:47.339" v="31" actId="2696"/>
        <pc:sldMkLst>
          <pc:docMk/>
          <pc:sldMk cId="3291631745" sldId="862"/>
        </pc:sldMkLst>
      </pc:sldChg>
      <pc:sldChg chg="del">
        <pc:chgData name="Lipani, Aldo" userId="3d811883-7188-4056-86e4-ebeb30c53017" providerId="ADAL" clId="{0F96DCBF-1999-8A48-AF8F-6F61B3D65D07}" dt="2020-09-28T07:50:47.316" v="27" actId="2696"/>
        <pc:sldMkLst>
          <pc:docMk/>
          <pc:sldMk cId="1208255856" sldId="863"/>
        </pc:sldMkLst>
      </pc:sldChg>
      <pc:sldChg chg="del">
        <pc:chgData name="Lipani, Aldo" userId="3d811883-7188-4056-86e4-ebeb30c53017" providerId="ADAL" clId="{0F96DCBF-1999-8A48-AF8F-6F61B3D65D07}" dt="2020-09-28T07:50:47.107" v="6" actId="2696"/>
        <pc:sldMkLst>
          <pc:docMk/>
          <pc:sldMk cId="425075972" sldId="864"/>
        </pc:sldMkLst>
      </pc:sldChg>
      <pc:sldChg chg="del">
        <pc:chgData name="Lipani, Aldo" userId="3d811883-7188-4056-86e4-ebeb30c53017" providerId="ADAL" clId="{0F96DCBF-1999-8A48-AF8F-6F61B3D65D07}" dt="2020-09-28T07:50:47.268" v="19" actId="2696"/>
        <pc:sldMkLst>
          <pc:docMk/>
          <pc:sldMk cId="3388416249" sldId="867"/>
        </pc:sldMkLst>
      </pc:sldChg>
      <pc:sldChg chg="del">
        <pc:chgData name="Lipani, Aldo" userId="3d811883-7188-4056-86e4-ebeb30c53017" providerId="ADAL" clId="{0F96DCBF-1999-8A48-AF8F-6F61B3D65D07}" dt="2020-09-28T07:50:47.197" v="8" actId="2696"/>
        <pc:sldMkLst>
          <pc:docMk/>
          <pc:sldMk cId="2472721957" sldId="869"/>
        </pc:sldMkLst>
      </pc:sldChg>
      <pc:sldChg chg="del">
        <pc:chgData name="Lipani, Aldo" userId="3d811883-7188-4056-86e4-ebeb30c53017" providerId="ADAL" clId="{0F96DCBF-1999-8A48-AF8F-6F61B3D65D07}" dt="2020-09-28T07:50:47.303" v="25" actId="2696"/>
        <pc:sldMkLst>
          <pc:docMk/>
          <pc:sldMk cId="439832538" sldId="870"/>
        </pc:sldMkLst>
      </pc:sldChg>
      <pc:sldChg chg="del">
        <pc:chgData name="Lipani, Aldo" userId="3d811883-7188-4056-86e4-ebeb30c53017" providerId="ADAL" clId="{0F96DCBF-1999-8A48-AF8F-6F61B3D65D07}" dt="2020-09-28T07:50:47.292" v="23" actId="2696"/>
        <pc:sldMkLst>
          <pc:docMk/>
          <pc:sldMk cId="2200057215" sldId="871"/>
        </pc:sldMkLst>
      </pc:sldChg>
      <pc:sldChg chg="del">
        <pc:chgData name="Lipani, Aldo" userId="3d811883-7188-4056-86e4-ebeb30c53017" providerId="ADAL" clId="{0F96DCBF-1999-8A48-AF8F-6F61B3D65D07}" dt="2020-09-28T07:50:47.243" v="15" actId="2696"/>
        <pc:sldMkLst>
          <pc:docMk/>
          <pc:sldMk cId="2793059040" sldId="872"/>
        </pc:sldMkLst>
      </pc:sldChg>
      <pc:sldChg chg="del">
        <pc:chgData name="Lipani, Aldo" userId="3d811883-7188-4056-86e4-ebeb30c53017" providerId="ADAL" clId="{0F96DCBF-1999-8A48-AF8F-6F61B3D65D07}" dt="2020-09-28T07:50:47.069" v="1" actId="2696"/>
        <pc:sldMkLst>
          <pc:docMk/>
          <pc:sldMk cId="2709287006" sldId="873"/>
        </pc:sldMkLst>
      </pc:sldChg>
      <pc:sldChg chg="del">
        <pc:chgData name="Lipani, Aldo" userId="3d811883-7188-4056-86e4-ebeb30c53017" providerId="ADAL" clId="{0F96DCBF-1999-8A48-AF8F-6F61B3D65D07}" dt="2020-09-28T07:50:47.064" v="0" actId="2696"/>
        <pc:sldMkLst>
          <pc:docMk/>
          <pc:sldMk cId="3899770240" sldId="874"/>
        </pc:sldMkLst>
      </pc:sldChg>
      <pc:sldChg chg="modSp mod">
        <pc:chgData name="Lipani, Aldo" userId="3d811883-7188-4056-86e4-ebeb30c53017" providerId="ADAL" clId="{0F96DCBF-1999-8A48-AF8F-6F61B3D65D07}" dt="2020-10-03T14:53:26.925" v="44" actId="20577"/>
        <pc:sldMkLst>
          <pc:docMk/>
          <pc:sldMk cId="4260040537" sldId="877"/>
        </pc:sldMkLst>
        <pc:spChg chg="mod">
          <ac:chgData name="Lipani, Aldo" userId="3d811883-7188-4056-86e4-ebeb30c53017" providerId="ADAL" clId="{0F96DCBF-1999-8A48-AF8F-6F61B3D65D07}" dt="2020-10-03T14:53:26.925" v="44" actId="20577"/>
          <ac:spMkLst>
            <pc:docMk/>
            <pc:sldMk cId="4260040537" sldId="877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F96DCBF-1999-8A48-AF8F-6F61B3D65D07}" dt="2020-10-03T14:53:44.302" v="56" actId="6549"/>
        <pc:sldMkLst>
          <pc:docMk/>
          <pc:sldMk cId="1361752219" sldId="879"/>
        </pc:sldMkLst>
        <pc:spChg chg="mod">
          <ac:chgData name="Lipani, Aldo" userId="3d811883-7188-4056-86e4-ebeb30c53017" providerId="ADAL" clId="{0F96DCBF-1999-8A48-AF8F-6F61B3D65D07}" dt="2020-10-03T14:53:44.302" v="56" actId="6549"/>
          <ac:spMkLst>
            <pc:docMk/>
            <pc:sldMk cId="1361752219" sldId="879"/>
            <ac:spMk id="9" creationId="{3AB3BC18-199B-C44F-B339-573547996898}"/>
          </ac:spMkLst>
        </pc:spChg>
      </pc:sldChg>
      <pc:sldChg chg="del">
        <pc:chgData name="Lipani, Aldo" userId="3d811883-7188-4056-86e4-ebeb30c53017" providerId="ADAL" clId="{0F96DCBF-1999-8A48-AF8F-6F61B3D65D07}" dt="2020-09-28T07:50:47.203" v="9" actId="2696"/>
        <pc:sldMkLst>
          <pc:docMk/>
          <pc:sldMk cId="217235040" sldId="8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10/3/20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 dirty="0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2594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4521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0685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445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8726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5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2193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7390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5616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lack102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2271"/>
            <a:ext cx="915840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SpaceTimeLab_Horizontal_reversal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77753"/>
            <a:ext cx="8496300" cy="384204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C80BF-ACC8-C840-BB1F-5EC9C4DC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8DC3-EF61-834E-BADE-18ED415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84784"/>
            <a:ext cx="8489950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BA62-1A02-9F4A-8E08-82B03956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19B1-5C72-D049-8E7C-D77FC9D8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7E3BA7-9854-4F40-89CE-F7F58E9C8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cs typeface="Helvetica Neue Light"/>
              </a:defRPr>
            </a:lvl1pPr>
            <a:lvl2pPr>
              <a:defRPr sz="2000">
                <a:latin typeface="+mn-lt"/>
                <a:cs typeface="Helvetica Neue Light"/>
              </a:defRPr>
            </a:lvl2pPr>
            <a:lvl3pPr>
              <a:defRPr sz="1800">
                <a:latin typeface="+mn-lt"/>
                <a:cs typeface="Helvetica Neue Ligh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638B1E-F522-0A49-982B-FD8B1799E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018"/>
            <a:ext cx="8489950" cy="576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A3-B613-DA4E-A8C9-34E5AB35F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3353-786B-D541-B12A-DE46C246E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50547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870"/>
            <a:ext cx="3008313" cy="4306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2967A3-8005-4D48-99D9-41983CC6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AEA86-13BF-9A40-A226-0654EF5D0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UCL PP Template.jpg" descr="/Users/lionelsalama/Desktop/UCL PP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6" y="6196010"/>
            <a:ext cx="9169200" cy="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420889"/>
            <a:ext cx="8489950" cy="35989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-18094"/>
            <a:ext cx="9158400" cy="5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7" descr="SpaceTimeLab_Horizontal_reversal.png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05C61-C2C1-5E4D-9C84-03A9C4F4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(30 Minutes)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Design an object-oriented program for the following classes: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1800" dirty="0"/>
              <a:t>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program should allow the construction of:</a:t>
            </a:r>
          </a:p>
          <a:p>
            <a:r>
              <a:rPr lang="en-US" sz="1800" dirty="0"/>
              <a:t>A point;</a:t>
            </a:r>
          </a:p>
          <a:p>
            <a:r>
              <a:rPr lang="en-US" sz="1800" dirty="0"/>
              <a:t>A line given two points; </a:t>
            </a:r>
          </a:p>
          <a:p>
            <a:r>
              <a:rPr lang="en-US" sz="1800" dirty="0"/>
              <a:t>A polygon given 3 or more points;</a:t>
            </a:r>
          </a:p>
          <a:p>
            <a:r>
              <a:rPr lang="en-US" sz="1800" dirty="0"/>
              <a:t>A triangle given 3 points;</a:t>
            </a:r>
          </a:p>
          <a:p>
            <a:r>
              <a:rPr lang="en-US" sz="1800" dirty="0"/>
              <a:t>A square given its bottom left point and its side length.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These classes should implement the methods to get or compute (where and when appropriate): the name, the x, the y, the lines, and the area.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TIP: use the Shoelace Formula to compute the are of a triangle given 3 points.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9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Geometry: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name):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.__name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Point(Geometry):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y):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x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y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.__x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.__y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3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Line(Geometry):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point_1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point_2):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.__point_1 = point_1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.__point_2 = point_2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Polygon(Geometry):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points):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.__points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points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get_points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2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.__points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2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[]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points = </a:t>
            </a:r>
            <a:r>
              <a:rPr lang="en-GB" sz="12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.get_points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points[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points[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:]: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(Line(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point_a.get_name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point_b.get_name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(Line(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point_a.get_name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 points[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points[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4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(III)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706296" cy="4679033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Triangle(Polygon):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point_1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point_2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point_3):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[point_1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point_2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point_3])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.get_points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Shoelace Formula</a:t>
            </a:r>
            <a:b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 = res +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-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res -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res +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-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(res) /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51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706296" cy="4679033"/>
          </a:xfrm>
        </p:spPr>
        <p:txBody>
          <a:bodyPr/>
          <a:lstStyle/>
          <a:p>
            <a:pPr marL="0" indent="0">
              <a:buNone/>
            </a:pP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Square(Polygon):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3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3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3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side):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points = [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Point(</a:t>
            </a:r>
            <a:r>
              <a:rPr lang="en-GB" sz="13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'top left point'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bl_point.get_x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bl_point.get_y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 + side)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Point(</a:t>
            </a:r>
            <a:r>
              <a:rPr lang="en-GB" sz="13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'top right point'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bl_point.get_x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 + side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bl_point.get_y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 + side)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Point(</a:t>
            </a:r>
            <a:r>
              <a:rPr lang="en-GB" sz="13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'bottom </a:t>
            </a:r>
            <a:r>
              <a:rPr lang="en-GB" sz="130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point'</a:t>
            </a:r>
            <a:r>
              <a:rPr lang="en-GB" sz="130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bl_point.get_x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 + side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bl_point.get_y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())]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3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3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3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3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points)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3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.__side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= side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3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3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.__side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** </a:t>
            </a:r>
            <a:r>
              <a:rPr lang="en-GB" sz="13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GB" sz="13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3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52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706296" cy="4679033"/>
          </a:xfrm>
        </p:spPr>
        <p:txBody>
          <a:bodyPr/>
          <a:lstStyle/>
          <a:p>
            <a:pPr marL="0" indent="0">
              <a:buNone/>
            </a:pP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Point(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Point(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point_c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Point(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triangle = Triangle(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point_c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'Lines of the triangle '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triangle.get_name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triangle.lines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line.get_name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'Area:'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triangle.area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 (10 Minutes)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B3BC18-199B-C44F-B339-573547996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Write a program that asks</a:t>
                </a:r>
                <a:r>
                  <a:rPr lang="en-US" sz="1800" b="1" dirty="0"/>
                  <a:t> </a:t>
                </a:r>
                <a:r>
                  <a:rPr lang="en-US" sz="1800" dirty="0"/>
                  <a:t>the user to </a:t>
                </a:r>
                <a:r>
                  <a:rPr lang="en-GB" sz="1800" dirty="0">
                    <a:solidFill>
                      <a:srgbClr val="8888C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input</a:t>
                </a:r>
                <a:r>
                  <a:rPr lang="en-US" sz="1800" dirty="0"/>
                  <a:t> a temperature in degree Celsius and </a:t>
                </a:r>
                <a:r>
                  <a:rPr lang="en-GB" sz="1800" dirty="0">
                    <a:solidFill>
                      <a:srgbClr val="8888C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print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800" dirty="0"/>
                  <a:t> out a suitable message according to the temperature state below:</a:t>
                </a:r>
              </a:p>
              <a:p>
                <a:r>
                  <a:rPr lang="en-US" sz="1800" dirty="0"/>
                  <a:t>“Freezing” when the temperature is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r>
                  <a:rPr lang="en-US" sz="1800" dirty="0"/>
                  <a:t>“Very cold”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“Cold”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“Normal”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“Hot”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“Very hot” when it’s equal or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temperatures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are</a:t>
                </a:r>
                <a:r>
                  <a:rPr lang="en-US" sz="1800" b="1" dirty="0"/>
                  <a:t> stored in a file named </a:t>
                </a:r>
                <a:r>
                  <a:rPr lang="en-US" sz="1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temps.csv</a:t>
                </a:r>
                <a:r>
                  <a:rPr lang="en-US" sz="1800" b="1" dirty="0"/>
                  <a:t> like this: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B3BC18-199B-C44F-B339-573547996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8" t="-813" r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2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346256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'Temperature to Perceived Temperature Converter (0.4)'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'freezing'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cold'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'cold'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'hot'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hot'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temps = []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temps.csv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f.readlines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(line)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temps.append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'What temperature is outside? 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(temps)):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temps[i]: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'Your temperature today is'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245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33524</TotalTime>
  <Words>1265</Words>
  <Application>Microsoft Macintosh PowerPoint</Application>
  <PresentationFormat>On-screen Show (4:3)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Helvetica Neue</vt:lpstr>
      <vt:lpstr>Helvetica Neue Light</vt:lpstr>
      <vt:lpstr>Times New Roman</vt:lpstr>
      <vt:lpstr>1_Custom Design</vt:lpstr>
      <vt:lpstr>Exercise 7 (30 Minutes)</vt:lpstr>
      <vt:lpstr>Solution</vt:lpstr>
      <vt:lpstr>Solution (II)</vt:lpstr>
      <vt:lpstr>Solution (III)</vt:lpstr>
      <vt:lpstr>Solution (IV)</vt:lpstr>
      <vt:lpstr>Solution (V)</vt:lpstr>
      <vt:lpstr>Exercise 8 (10 Minutes)</vt:lpstr>
      <vt:lpstr>Solution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Lipani, Aldo</cp:lastModifiedBy>
  <cp:revision>501</cp:revision>
  <cp:lastPrinted>2012-07-12T12:58:07Z</cp:lastPrinted>
  <dcterms:created xsi:type="dcterms:W3CDTF">2012-10-26T04:04:39Z</dcterms:created>
  <dcterms:modified xsi:type="dcterms:W3CDTF">2020-10-03T14:53:46Z</dcterms:modified>
</cp:coreProperties>
</file>